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 id="2147483749" r:id="rId6"/>
    <p:sldMasterId id="2147483760" r:id="rId7"/>
    <p:sldMasterId id="2147483775" r:id="rId8"/>
  </p:sldMasterIdLst>
  <p:notesMasterIdLst>
    <p:notesMasterId r:id="rId53"/>
  </p:notesMasterIdLst>
  <p:sldIdLst>
    <p:sldId id="473" r:id="rId9"/>
    <p:sldId id="474" r:id="rId10"/>
    <p:sldId id="505" r:id="rId11"/>
    <p:sldId id="504" r:id="rId12"/>
    <p:sldId id="492" r:id="rId13"/>
    <p:sldId id="493" r:id="rId14"/>
    <p:sldId id="532" r:id="rId15"/>
    <p:sldId id="497" r:id="rId16"/>
    <p:sldId id="496" r:id="rId17"/>
    <p:sldId id="506" r:id="rId18"/>
    <p:sldId id="498" r:id="rId19"/>
    <p:sldId id="499" r:id="rId20"/>
    <p:sldId id="503" r:id="rId21"/>
    <p:sldId id="495" r:id="rId22"/>
    <p:sldId id="500" r:id="rId23"/>
    <p:sldId id="501" r:id="rId24"/>
    <p:sldId id="533" r:id="rId25"/>
    <p:sldId id="490" r:id="rId26"/>
    <p:sldId id="515" r:id="rId27"/>
    <p:sldId id="516" r:id="rId28"/>
    <p:sldId id="522" r:id="rId29"/>
    <p:sldId id="523" r:id="rId30"/>
    <p:sldId id="524" r:id="rId31"/>
    <p:sldId id="525" r:id="rId32"/>
    <p:sldId id="519" r:id="rId33"/>
    <p:sldId id="526" r:id="rId34"/>
    <p:sldId id="529" r:id="rId35"/>
    <p:sldId id="528" r:id="rId36"/>
    <p:sldId id="520" r:id="rId37"/>
    <p:sldId id="531" r:id="rId38"/>
    <p:sldId id="530" r:id="rId39"/>
    <p:sldId id="494" r:id="rId40"/>
    <p:sldId id="507" r:id="rId41"/>
    <p:sldId id="510" r:id="rId42"/>
    <p:sldId id="511" r:id="rId43"/>
    <p:sldId id="512" r:id="rId44"/>
    <p:sldId id="513" r:id="rId45"/>
    <p:sldId id="514" r:id="rId46"/>
    <p:sldId id="491" r:id="rId47"/>
    <p:sldId id="534" r:id="rId48"/>
    <p:sldId id="313" r:id="rId49"/>
    <p:sldId id="314" r:id="rId50"/>
    <p:sldId id="315" r:id="rId51"/>
    <p:sldId id="33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FF00"/>
    <a:srgbClr val="3AB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4BB1E083-9C20-85D9-6972-7FD6F455E9C8}" v="9" dt="2022-04-12T14:45:20.579"/>
    <p1510:client id="{5149C471-5901-CBF1-0667-5E16D18CFE97}" v="5" dt="2022-04-13T21:11:16.082"/>
    <p1510:client id="{5E400571-2AF9-8EF6-BF98-C0B72037BFA1}" v="445" dt="2022-07-07T21:13:32.466"/>
    <p1510:client id="{6453D58A-1654-8002-0A61-A0BEB834EB25}" v="55" dt="2022-07-12T18:46:19.401"/>
    <p1510:client id="{736CBBEF-737A-8973-8DEC-508AE005629B}" v="272" dt="2022-03-16T18:19:39.437"/>
    <p1510:client id="{7CD2BEBF-8356-57E4-C78F-A7473CE15C4B}" v="25" dt="2022-02-15T21:43:52.698"/>
    <p1510:client id="{8061A811-DF81-C6AB-F76F-10C5B066A54C}" v="65" dt="2022-01-11T19:55:59.319"/>
    <p1510:client id="{8415CCCE-CC17-1FF9-834E-CAD5AAD05F35}" v="102" dt="2022-01-07T20:11:40.195"/>
    <p1510:client id="{885877D2-6AA6-C420-462F-80EB224E3617}" v="45" dt="2022-01-06T19:17:25.548"/>
    <p1510:client id="{94FD356C-E2C9-3E8F-BA8C-1BC2496C1E7A}" v="52" dt="2022-01-12T20:55:27.927"/>
    <p1510:client id="{9C9ED0D4-E974-61AE-4E63-A2C7B0B407EC}" v="1506" dt="2022-02-17T15:45:03.984"/>
    <p1510:client id="{A3A1F360-E086-AB1D-4704-43006C872997}" v="226" dt="2022-02-15T22:22:37.147"/>
    <p1510:client id="{B9EE3F52-F075-6E9D-52ED-144888B1DDC6}" v="224" dt="2022-04-13T18:47:08.223"/>
    <p1510:client id="{C6BDDCD3-89F1-580E-7BFC-7F2718D45B17}" v="21" dt="2022-01-10T20:48:49.340"/>
    <p1510:client id="{C7606A9C-9CB9-F464-6A64-7ABA8F00FBCB}" v="10" dt="2022-03-15T18:42:11.756"/>
    <p1510:client id="{D3A4DDAE-F601-1EA1-8B08-9A196E8F2085}" v="44" dt="2022-02-16T19:49:42.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177" autoAdjust="0"/>
  </p:normalViewPr>
  <p:slideViewPr>
    <p:cSldViewPr snapToGrid="0">
      <p:cViewPr varScale="1">
        <p:scale>
          <a:sx n="55" d="100"/>
          <a:sy n="55" d="100"/>
        </p:scale>
        <p:origin x="58" y="53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 Weiss" userId="S::dlw2885@ads.northwestern.edu::9eb720c2-52d8-4896-8792-48826e9f92f5" providerId="AD" clId="Web-{7CD2BEBF-8356-57E4-C78F-A7473CE15C4B}"/>
    <pc:docChg chg="addSld delSld modSld sldOrd">
      <pc:chgData name="Daniel L Weiss" userId="S::dlw2885@ads.northwestern.edu::9eb720c2-52d8-4896-8792-48826e9f92f5" providerId="AD" clId="Web-{7CD2BEBF-8356-57E4-C78F-A7473CE15C4B}" dt="2022-02-15T21:43:52.698" v="128"/>
      <pc:docMkLst>
        <pc:docMk/>
      </pc:docMkLst>
      <pc:sldChg chg="modSp">
        <pc:chgData name="Daniel L Weiss" userId="S::dlw2885@ads.northwestern.edu::9eb720c2-52d8-4896-8792-48826e9f92f5" providerId="AD" clId="Web-{7CD2BEBF-8356-57E4-C78F-A7473CE15C4B}" dt="2022-02-15T21:41:00.513" v="1" actId="20577"/>
        <pc:sldMkLst>
          <pc:docMk/>
          <pc:sldMk cId="3519833215" sldId="280"/>
        </pc:sldMkLst>
        <pc:spChg chg="mod">
          <ac:chgData name="Daniel L Weiss" userId="S::dlw2885@ads.northwestern.edu::9eb720c2-52d8-4896-8792-48826e9f92f5" providerId="AD" clId="Web-{7CD2BEBF-8356-57E4-C78F-A7473CE15C4B}" dt="2022-02-15T21:41:00.513" v="1" actId="20577"/>
          <ac:spMkLst>
            <pc:docMk/>
            <pc:sldMk cId="3519833215" sldId="280"/>
            <ac:spMk id="3" creationId="{1D742501-F937-8041-84E5-748F96AE991B}"/>
          </ac:spMkLst>
        </pc:spChg>
      </pc:sldChg>
      <pc:sldChg chg="delSp delAnim">
        <pc:chgData name="Daniel L Weiss" userId="S::dlw2885@ads.northwestern.edu::9eb720c2-52d8-4896-8792-48826e9f92f5" providerId="AD" clId="Web-{7CD2BEBF-8356-57E4-C78F-A7473CE15C4B}" dt="2022-02-15T21:41:24.403" v="2"/>
        <pc:sldMkLst>
          <pc:docMk/>
          <pc:sldMk cId="929455997" sldId="281"/>
        </pc:sldMkLst>
        <pc:spChg chg="del">
          <ac:chgData name="Daniel L Weiss" userId="S::dlw2885@ads.northwestern.edu::9eb720c2-52d8-4896-8792-48826e9f92f5" providerId="AD" clId="Web-{7CD2BEBF-8356-57E4-C78F-A7473CE15C4B}" dt="2022-02-15T21:41:24.403" v="2"/>
          <ac:spMkLst>
            <pc:docMk/>
            <pc:sldMk cId="929455997" sldId="281"/>
            <ac:spMk id="12" creationId="{00000000-0000-0000-0000-000000000000}"/>
          </ac:spMkLst>
        </pc:spChg>
      </pc:sldChg>
      <pc:sldChg chg="ord">
        <pc:chgData name="Daniel L Weiss" userId="S::dlw2885@ads.northwestern.edu::9eb720c2-52d8-4896-8792-48826e9f92f5" providerId="AD" clId="Web-{7CD2BEBF-8356-57E4-C78F-A7473CE15C4B}" dt="2022-02-15T21:43:52.698" v="128"/>
        <pc:sldMkLst>
          <pc:docMk/>
          <pc:sldMk cId="18824982" sldId="288"/>
        </pc:sldMkLst>
      </pc:sldChg>
      <pc:sldChg chg="del">
        <pc:chgData name="Daniel L Weiss" userId="S::dlw2885@ads.northwestern.edu::9eb720c2-52d8-4896-8792-48826e9f92f5" providerId="AD" clId="Web-{7CD2BEBF-8356-57E4-C78F-A7473CE15C4B}" dt="2022-02-15T21:43:44.510" v="123"/>
        <pc:sldMkLst>
          <pc:docMk/>
          <pc:sldMk cId="3576341674" sldId="306"/>
        </pc:sldMkLst>
      </pc:sldChg>
      <pc:sldChg chg="del">
        <pc:chgData name="Daniel L Weiss" userId="S::dlw2885@ads.northwestern.edu::9eb720c2-52d8-4896-8792-48826e9f92f5" providerId="AD" clId="Web-{7CD2BEBF-8356-57E4-C78F-A7473CE15C4B}" dt="2022-02-15T21:43:45.494" v="124"/>
        <pc:sldMkLst>
          <pc:docMk/>
          <pc:sldMk cId="2058149101" sldId="307"/>
        </pc:sldMkLst>
      </pc:sldChg>
      <pc:sldChg chg="del">
        <pc:chgData name="Daniel L Weiss" userId="S::dlw2885@ads.northwestern.edu::9eb720c2-52d8-4896-8792-48826e9f92f5" providerId="AD" clId="Web-{7CD2BEBF-8356-57E4-C78F-A7473CE15C4B}" dt="2022-02-15T21:43:46.932" v="126"/>
        <pc:sldMkLst>
          <pc:docMk/>
          <pc:sldMk cId="3678423126" sldId="308"/>
        </pc:sldMkLst>
      </pc:sldChg>
      <pc:sldChg chg="del">
        <pc:chgData name="Daniel L Weiss" userId="S::dlw2885@ads.northwestern.edu::9eb720c2-52d8-4896-8792-48826e9f92f5" providerId="AD" clId="Web-{7CD2BEBF-8356-57E4-C78F-A7473CE15C4B}" dt="2022-02-15T21:43:46.260" v="125"/>
        <pc:sldMkLst>
          <pc:docMk/>
          <pc:sldMk cId="1339977892" sldId="338"/>
        </pc:sldMkLst>
      </pc:sldChg>
      <pc:sldChg chg="del">
        <pc:chgData name="Daniel L Weiss" userId="S::dlw2885@ads.northwestern.edu::9eb720c2-52d8-4896-8792-48826e9f92f5" providerId="AD" clId="Web-{7CD2BEBF-8356-57E4-C78F-A7473CE15C4B}" dt="2022-02-15T21:43:47.463" v="127"/>
        <pc:sldMkLst>
          <pc:docMk/>
          <pc:sldMk cId="1451403786" sldId="341"/>
        </pc:sldMkLst>
      </pc:sldChg>
      <pc:sldChg chg="modSp">
        <pc:chgData name="Daniel L Weiss" userId="S::dlw2885@ads.northwestern.edu::9eb720c2-52d8-4896-8792-48826e9f92f5" providerId="AD" clId="Web-{7CD2BEBF-8356-57E4-C78F-A7473CE15C4B}" dt="2022-02-15T21:41:30.450" v="3"/>
        <pc:sldMkLst>
          <pc:docMk/>
          <pc:sldMk cId="187152192" sldId="345"/>
        </pc:sldMkLst>
        <pc:spChg chg="mod">
          <ac:chgData name="Daniel L Weiss" userId="S::dlw2885@ads.northwestern.edu::9eb720c2-52d8-4896-8792-48826e9f92f5" providerId="AD" clId="Web-{7CD2BEBF-8356-57E4-C78F-A7473CE15C4B}" dt="2022-02-15T21:41:30.450" v="3"/>
          <ac:spMkLst>
            <pc:docMk/>
            <pc:sldMk cId="187152192" sldId="345"/>
            <ac:spMk id="2" creationId="{00000000-0000-0000-0000-000000000000}"/>
          </ac:spMkLst>
        </pc:spChg>
      </pc:sldChg>
      <pc:sldChg chg="new del">
        <pc:chgData name="Daniel L Weiss" userId="S::dlw2885@ads.northwestern.edu::9eb720c2-52d8-4896-8792-48826e9f92f5" providerId="AD" clId="Web-{7CD2BEBF-8356-57E4-C78F-A7473CE15C4B}" dt="2022-02-15T21:41:58.465" v="5"/>
        <pc:sldMkLst>
          <pc:docMk/>
          <pc:sldMk cId="953418456" sldId="346"/>
        </pc:sldMkLst>
      </pc:sldChg>
      <pc:sldChg chg="modSp new ord modNotes">
        <pc:chgData name="Daniel L Weiss" userId="S::dlw2885@ads.northwestern.edu::9eb720c2-52d8-4896-8792-48826e9f92f5" providerId="AD" clId="Web-{7CD2BEBF-8356-57E4-C78F-A7473CE15C4B}" dt="2022-02-15T21:43:21.682" v="122"/>
        <pc:sldMkLst>
          <pc:docMk/>
          <pc:sldMk cId="2387062653" sldId="346"/>
        </pc:sldMkLst>
        <pc:spChg chg="mod">
          <ac:chgData name="Daniel L Weiss" userId="S::dlw2885@ads.northwestern.edu::9eb720c2-52d8-4896-8792-48826e9f92f5" providerId="AD" clId="Web-{7CD2BEBF-8356-57E4-C78F-A7473CE15C4B}" dt="2022-02-15T21:42:19.980" v="17"/>
          <ac:spMkLst>
            <pc:docMk/>
            <pc:sldMk cId="2387062653" sldId="346"/>
            <ac:spMk id="2" creationId="{2658FF1A-A08C-4D1A-AA6E-B0C1A3A4AB77}"/>
          </ac:spMkLst>
        </pc:spChg>
      </pc:sldChg>
    </pc:docChg>
  </pc:docChgLst>
  <pc:docChgLst>
    <pc:chgData name="Daniel L Weiss" userId="S::dlw2885@ads.northwestern.edu::9eb720c2-52d8-4896-8792-48826e9f92f5" providerId="AD" clId="Web-{5E400571-2AF9-8EF6-BF98-C0B72037BFA1}"/>
    <pc:docChg chg="addSld modSld sldOrd">
      <pc:chgData name="Daniel L Weiss" userId="S::dlw2885@ads.northwestern.edu::9eb720c2-52d8-4896-8792-48826e9f92f5" providerId="AD" clId="Web-{5E400571-2AF9-8EF6-BF98-C0B72037BFA1}" dt="2022-07-07T21:13:32.169" v="314" actId="20577"/>
      <pc:docMkLst>
        <pc:docMk/>
      </pc:docMkLst>
      <pc:sldChg chg="addSp delSp modSp new">
        <pc:chgData name="Daniel L Weiss" userId="S::dlw2885@ads.northwestern.edu::9eb720c2-52d8-4896-8792-48826e9f92f5" providerId="AD" clId="Web-{5E400571-2AF9-8EF6-BF98-C0B72037BFA1}" dt="2022-07-07T21:06:15.110" v="34" actId="14100"/>
        <pc:sldMkLst>
          <pc:docMk/>
          <pc:sldMk cId="1329796371" sldId="495"/>
        </pc:sldMkLst>
        <pc:spChg chg="mod">
          <ac:chgData name="Daniel L Weiss" userId="S::dlw2885@ads.northwestern.edu::9eb720c2-52d8-4896-8792-48826e9f92f5" providerId="AD" clId="Web-{5E400571-2AF9-8EF6-BF98-C0B72037BFA1}" dt="2022-07-07T21:05:48.031" v="24" actId="20577"/>
          <ac:spMkLst>
            <pc:docMk/>
            <pc:sldMk cId="1329796371" sldId="495"/>
            <ac:spMk id="2" creationId="{D73AD3D7-FAFF-57A4-D2DA-2A9F215FE732}"/>
          </ac:spMkLst>
        </pc:spChg>
        <pc:spChg chg="del">
          <ac:chgData name="Daniel L Weiss" userId="S::dlw2885@ads.northwestern.edu::9eb720c2-52d8-4896-8792-48826e9f92f5" providerId="AD" clId="Web-{5E400571-2AF9-8EF6-BF98-C0B72037BFA1}" dt="2022-07-07T21:05:52.813" v="25"/>
          <ac:spMkLst>
            <pc:docMk/>
            <pc:sldMk cId="1329796371" sldId="495"/>
            <ac:spMk id="3" creationId="{567B48A3-AD99-ACA0-20AA-DB5A1407AD0D}"/>
          </ac:spMkLst>
        </pc:spChg>
        <pc:picChg chg="add mod ord">
          <ac:chgData name="Daniel L Weiss" userId="S::dlw2885@ads.northwestern.edu::9eb720c2-52d8-4896-8792-48826e9f92f5" providerId="AD" clId="Web-{5E400571-2AF9-8EF6-BF98-C0B72037BFA1}" dt="2022-07-07T21:06:11.985" v="32" actId="14100"/>
          <ac:picMkLst>
            <pc:docMk/>
            <pc:sldMk cId="1329796371" sldId="495"/>
            <ac:picMk id="6" creationId="{4650B846-9F42-D3EB-F3EA-6F6DB9E84027}"/>
          </ac:picMkLst>
        </pc:picChg>
        <pc:picChg chg="add mod">
          <ac:chgData name="Daniel L Weiss" userId="S::dlw2885@ads.northwestern.edu::9eb720c2-52d8-4896-8792-48826e9f92f5" providerId="AD" clId="Web-{5E400571-2AF9-8EF6-BF98-C0B72037BFA1}" dt="2022-07-07T21:06:15.110" v="34" actId="14100"/>
          <ac:picMkLst>
            <pc:docMk/>
            <pc:sldMk cId="1329796371" sldId="495"/>
            <ac:picMk id="7" creationId="{ED98CDF7-BEA9-5136-DF2D-547E3E02A1F5}"/>
          </ac:picMkLst>
        </pc:picChg>
      </pc:sldChg>
      <pc:sldChg chg="addSp delSp modSp new">
        <pc:chgData name="Daniel L Weiss" userId="S::dlw2885@ads.northwestern.edu::9eb720c2-52d8-4896-8792-48826e9f92f5" providerId="AD" clId="Web-{5E400571-2AF9-8EF6-BF98-C0B72037BFA1}" dt="2022-07-07T21:12:25.839" v="303" actId="20577"/>
        <pc:sldMkLst>
          <pc:docMk/>
          <pc:sldMk cId="3563956616" sldId="496"/>
        </pc:sldMkLst>
        <pc:spChg chg="mod">
          <ac:chgData name="Daniel L Weiss" userId="S::dlw2885@ads.northwestern.edu::9eb720c2-52d8-4896-8792-48826e9f92f5" providerId="AD" clId="Web-{5E400571-2AF9-8EF6-BF98-C0B72037BFA1}" dt="2022-07-07T21:06:26.970" v="45" actId="20577"/>
          <ac:spMkLst>
            <pc:docMk/>
            <pc:sldMk cId="3563956616" sldId="496"/>
            <ac:spMk id="2" creationId="{37C7CED2-3990-5ECA-2CF4-48906C210D96}"/>
          </ac:spMkLst>
        </pc:spChg>
        <pc:spChg chg="del">
          <ac:chgData name="Daniel L Weiss" userId="S::dlw2885@ads.northwestern.edu::9eb720c2-52d8-4896-8792-48826e9f92f5" providerId="AD" clId="Web-{5E400571-2AF9-8EF6-BF98-C0B72037BFA1}" dt="2022-07-07T21:06:31.204" v="46"/>
          <ac:spMkLst>
            <pc:docMk/>
            <pc:sldMk cId="3563956616" sldId="496"/>
            <ac:spMk id="3" creationId="{357FF690-0951-AB91-3665-F61689DBCAC6}"/>
          </ac:spMkLst>
        </pc:spChg>
        <pc:spChg chg="add mod">
          <ac:chgData name="Daniel L Weiss" userId="S::dlw2885@ads.northwestern.edu::9eb720c2-52d8-4896-8792-48826e9f92f5" providerId="AD" clId="Web-{5E400571-2AF9-8EF6-BF98-C0B72037BFA1}" dt="2022-07-07T21:12:25.839" v="303" actId="20577"/>
          <ac:spMkLst>
            <pc:docMk/>
            <pc:sldMk cId="3563956616" sldId="496"/>
            <ac:spMk id="9" creationId="{93951803-0DD2-1B89-6A97-FBEF1C45ADE9}"/>
          </ac:spMkLst>
        </pc:spChg>
        <pc:picChg chg="add mod ord">
          <ac:chgData name="Daniel L Weiss" userId="S::dlw2885@ads.northwestern.edu::9eb720c2-52d8-4896-8792-48826e9f92f5" providerId="AD" clId="Web-{5E400571-2AF9-8EF6-BF98-C0B72037BFA1}" dt="2022-07-07T21:11:48.744" v="294" actId="1076"/>
          <ac:picMkLst>
            <pc:docMk/>
            <pc:sldMk cId="3563956616" sldId="496"/>
            <ac:picMk id="6" creationId="{AF63539B-5D2E-60A0-E899-6C654BF336FE}"/>
          </ac:picMkLst>
        </pc:picChg>
        <pc:picChg chg="add del mod">
          <ac:chgData name="Daniel L Weiss" userId="S::dlw2885@ads.northwestern.edu::9eb720c2-52d8-4896-8792-48826e9f92f5" providerId="AD" clId="Web-{5E400571-2AF9-8EF6-BF98-C0B72037BFA1}" dt="2022-07-07T21:11:40.525" v="292"/>
          <ac:picMkLst>
            <pc:docMk/>
            <pc:sldMk cId="3563956616" sldId="496"/>
            <ac:picMk id="7" creationId="{D5417615-E242-B4C7-6941-B1D0B714413C}"/>
          </ac:picMkLst>
        </pc:picChg>
      </pc:sldChg>
      <pc:sldChg chg="addSp delSp modSp new">
        <pc:chgData name="Daniel L Weiss" userId="S::dlw2885@ads.northwestern.edu::9eb720c2-52d8-4896-8792-48826e9f92f5" providerId="AD" clId="Web-{5E400571-2AF9-8EF6-BF98-C0B72037BFA1}" dt="2022-07-07T21:12:10.760" v="300" actId="20577"/>
        <pc:sldMkLst>
          <pc:docMk/>
          <pc:sldMk cId="3398720118" sldId="497"/>
        </pc:sldMkLst>
        <pc:spChg chg="mod">
          <ac:chgData name="Daniel L Weiss" userId="S::dlw2885@ads.northwestern.edu::9eb720c2-52d8-4896-8792-48826e9f92f5" providerId="AD" clId="Web-{5E400571-2AF9-8EF6-BF98-C0B72037BFA1}" dt="2022-07-07T21:06:44.689" v="55" actId="20577"/>
          <ac:spMkLst>
            <pc:docMk/>
            <pc:sldMk cId="3398720118" sldId="497"/>
            <ac:spMk id="2" creationId="{573C0F09-ACA2-A687-A1DD-CF90DBE4C3E0}"/>
          </ac:spMkLst>
        </pc:spChg>
        <pc:spChg chg="del">
          <ac:chgData name="Daniel L Weiss" userId="S::dlw2885@ads.northwestern.edu::9eb720c2-52d8-4896-8792-48826e9f92f5" providerId="AD" clId="Web-{5E400571-2AF9-8EF6-BF98-C0B72037BFA1}" dt="2022-07-07T21:06:48.502" v="56"/>
          <ac:spMkLst>
            <pc:docMk/>
            <pc:sldMk cId="3398720118" sldId="497"/>
            <ac:spMk id="3" creationId="{41BF89A9-8349-E324-EA36-F875ED1877C1}"/>
          </ac:spMkLst>
        </pc:spChg>
        <pc:spChg chg="add mod">
          <ac:chgData name="Daniel L Weiss" userId="S::dlw2885@ads.northwestern.edu::9eb720c2-52d8-4896-8792-48826e9f92f5" providerId="AD" clId="Web-{5E400571-2AF9-8EF6-BF98-C0B72037BFA1}" dt="2022-07-07T21:12:10.760" v="300" actId="20577"/>
          <ac:spMkLst>
            <pc:docMk/>
            <pc:sldMk cId="3398720118" sldId="497"/>
            <ac:spMk id="7" creationId="{289B7743-4F9E-CA4B-3911-FF3C60E63C27}"/>
          </ac:spMkLst>
        </pc:spChg>
        <pc:picChg chg="add mod ord">
          <ac:chgData name="Daniel L Weiss" userId="S::dlw2885@ads.northwestern.edu::9eb720c2-52d8-4896-8792-48826e9f92f5" providerId="AD" clId="Web-{5E400571-2AF9-8EF6-BF98-C0B72037BFA1}" dt="2022-07-07T21:10:16.304" v="190" actId="1076"/>
          <ac:picMkLst>
            <pc:docMk/>
            <pc:sldMk cId="3398720118" sldId="497"/>
            <ac:picMk id="6" creationId="{4D2DD365-9429-0925-6077-DE5E5410ED31}"/>
          </ac:picMkLst>
        </pc:picChg>
      </pc:sldChg>
      <pc:sldChg chg="addSp delSp modSp new">
        <pc:chgData name="Daniel L Weiss" userId="S::dlw2885@ads.northwestern.edu::9eb720c2-52d8-4896-8792-48826e9f92f5" providerId="AD" clId="Web-{5E400571-2AF9-8EF6-BF98-C0B72037BFA1}" dt="2022-07-07T21:13:08.090" v="308" actId="20577"/>
        <pc:sldMkLst>
          <pc:docMk/>
          <pc:sldMk cId="1742495713" sldId="498"/>
        </pc:sldMkLst>
        <pc:spChg chg="mod">
          <ac:chgData name="Daniel L Weiss" userId="S::dlw2885@ads.northwestern.edu::9eb720c2-52d8-4896-8792-48826e9f92f5" providerId="AD" clId="Web-{5E400571-2AF9-8EF6-BF98-C0B72037BFA1}" dt="2022-07-07T21:07:07.440" v="64" actId="20577"/>
          <ac:spMkLst>
            <pc:docMk/>
            <pc:sldMk cId="1742495713" sldId="498"/>
            <ac:spMk id="2" creationId="{04136CBD-6CE5-BCEB-E2CA-D38F480E77A2}"/>
          </ac:spMkLst>
        </pc:spChg>
        <pc:spChg chg="del">
          <ac:chgData name="Daniel L Weiss" userId="S::dlw2885@ads.northwestern.edu::9eb720c2-52d8-4896-8792-48826e9f92f5" providerId="AD" clId="Web-{5E400571-2AF9-8EF6-BF98-C0B72037BFA1}" dt="2022-07-07T21:07:04.768" v="61"/>
          <ac:spMkLst>
            <pc:docMk/>
            <pc:sldMk cId="1742495713" sldId="498"/>
            <ac:spMk id="3" creationId="{EED97E62-3A32-2166-0BEB-63A94D1AC293}"/>
          </ac:spMkLst>
        </pc:spChg>
        <pc:spChg chg="add mod">
          <ac:chgData name="Daniel L Weiss" userId="S::dlw2885@ads.northwestern.edu::9eb720c2-52d8-4896-8792-48826e9f92f5" providerId="AD" clId="Web-{5E400571-2AF9-8EF6-BF98-C0B72037BFA1}" dt="2022-07-07T21:13:08.090" v="308" actId="20577"/>
          <ac:spMkLst>
            <pc:docMk/>
            <pc:sldMk cId="1742495713" sldId="498"/>
            <ac:spMk id="8" creationId="{B60C2318-37BC-D725-9F6D-BB86EE3F20BF}"/>
          </ac:spMkLst>
        </pc:spChg>
        <pc:picChg chg="add mod ord">
          <ac:chgData name="Daniel L Weiss" userId="S::dlw2885@ads.northwestern.edu::9eb720c2-52d8-4896-8792-48826e9f92f5" providerId="AD" clId="Web-{5E400571-2AF9-8EF6-BF98-C0B72037BFA1}" dt="2022-07-07T21:12:30.495" v="304" actId="1076"/>
          <ac:picMkLst>
            <pc:docMk/>
            <pc:sldMk cId="1742495713" sldId="498"/>
            <ac:picMk id="6" creationId="{970361F5-3156-3077-E85F-03CB140D837A}"/>
          </ac:picMkLst>
        </pc:picChg>
      </pc:sldChg>
      <pc:sldChg chg="addSp delSp modSp new">
        <pc:chgData name="Daniel L Weiss" userId="S::dlw2885@ads.northwestern.edu::9eb720c2-52d8-4896-8792-48826e9f92f5" providerId="AD" clId="Web-{5E400571-2AF9-8EF6-BF98-C0B72037BFA1}" dt="2022-07-07T21:13:32.169" v="314" actId="20577"/>
        <pc:sldMkLst>
          <pc:docMk/>
          <pc:sldMk cId="4084615165" sldId="499"/>
        </pc:sldMkLst>
        <pc:spChg chg="mod">
          <ac:chgData name="Daniel L Weiss" userId="S::dlw2885@ads.northwestern.edu::9eb720c2-52d8-4896-8792-48826e9f92f5" providerId="AD" clId="Web-{5E400571-2AF9-8EF6-BF98-C0B72037BFA1}" dt="2022-07-07T21:07:24.003" v="88" actId="20577"/>
          <ac:spMkLst>
            <pc:docMk/>
            <pc:sldMk cId="4084615165" sldId="499"/>
            <ac:spMk id="2" creationId="{BB1334A1-5060-231E-B0F4-9BC0B7F42FE9}"/>
          </ac:spMkLst>
        </pc:spChg>
        <pc:spChg chg="del">
          <ac:chgData name="Daniel L Weiss" userId="S::dlw2885@ads.northwestern.edu::9eb720c2-52d8-4896-8792-48826e9f92f5" providerId="AD" clId="Web-{5E400571-2AF9-8EF6-BF98-C0B72037BFA1}" dt="2022-07-07T21:07:28.987" v="89"/>
          <ac:spMkLst>
            <pc:docMk/>
            <pc:sldMk cId="4084615165" sldId="499"/>
            <ac:spMk id="3" creationId="{940AB6C6-E2D7-7336-E0B6-EE69A9918859}"/>
          </ac:spMkLst>
        </pc:spChg>
        <pc:spChg chg="add mod">
          <ac:chgData name="Daniel L Weiss" userId="S::dlw2885@ads.northwestern.edu::9eb720c2-52d8-4896-8792-48826e9f92f5" providerId="AD" clId="Web-{5E400571-2AF9-8EF6-BF98-C0B72037BFA1}" dt="2022-07-07T21:13:32.169" v="314" actId="20577"/>
          <ac:spMkLst>
            <pc:docMk/>
            <pc:sldMk cId="4084615165" sldId="499"/>
            <ac:spMk id="8" creationId="{A442E6D4-B367-ADC3-3D4B-9D7CAB0810D7}"/>
          </ac:spMkLst>
        </pc:spChg>
        <pc:picChg chg="add mod ord">
          <ac:chgData name="Daniel L Weiss" userId="S::dlw2885@ads.northwestern.edu::9eb720c2-52d8-4896-8792-48826e9f92f5" providerId="AD" clId="Web-{5E400571-2AF9-8EF6-BF98-C0B72037BFA1}" dt="2022-07-07T21:13:10.559" v="310" actId="1076"/>
          <ac:picMkLst>
            <pc:docMk/>
            <pc:sldMk cId="4084615165" sldId="499"/>
            <ac:picMk id="6" creationId="{A9190CFD-6127-2EA9-E23B-036C7CD40147}"/>
          </ac:picMkLst>
        </pc:picChg>
      </pc:sldChg>
      <pc:sldChg chg="addSp delSp modSp add ord replId">
        <pc:chgData name="Daniel L Weiss" userId="S::dlw2885@ads.northwestern.edu::9eb720c2-52d8-4896-8792-48826e9f92f5" providerId="AD" clId="Web-{5E400571-2AF9-8EF6-BF98-C0B72037BFA1}" dt="2022-07-07T21:08:56.490" v="152" actId="20577"/>
        <pc:sldMkLst>
          <pc:docMk/>
          <pc:sldMk cId="1290733541" sldId="500"/>
        </pc:sldMkLst>
        <pc:spChg chg="mod">
          <ac:chgData name="Daniel L Weiss" userId="S::dlw2885@ads.northwestern.edu::9eb720c2-52d8-4896-8792-48826e9f92f5" providerId="AD" clId="Web-{5E400571-2AF9-8EF6-BF98-C0B72037BFA1}" dt="2022-07-07T21:08:56.490" v="152" actId="20577"/>
          <ac:spMkLst>
            <pc:docMk/>
            <pc:sldMk cId="1290733541" sldId="500"/>
            <ac:spMk id="2" creationId="{D73AD3D7-FAFF-57A4-D2DA-2A9F215FE732}"/>
          </ac:spMkLst>
        </pc:spChg>
        <pc:spChg chg="add del mod">
          <ac:chgData name="Daniel L Weiss" userId="S::dlw2885@ads.northwestern.edu::9eb720c2-52d8-4896-8792-48826e9f92f5" providerId="AD" clId="Web-{5E400571-2AF9-8EF6-BF98-C0B72037BFA1}" dt="2022-07-07T21:08:21.832" v="140"/>
          <ac:spMkLst>
            <pc:docMk/>
            <pc:sldMk cId="1290733541" sldId="500"/>
            <ac:spMk id="8" creationId="{014EB248-41E1-349F-E73E-425D0D9FEDFE}"/>
          </ac:spMkLst>
        </pc:spChg>
        <pc:picChg chg="del">
          <ac:chgData name="Daniel L Weiss" userId="S::dlw2885@ads.northwestern.edu::9eb720c2-52d8-4896-8792-48826e9f92f5" providerId="AD" clId="Web-{5E400571-2AF9-8EF6-BF98-C0B72037BFA1}" dt="2022-07-07T21:08:17.051" v="138"/>
          <ac:picMkLst>
            <pc:docMk/>
            <pc:sldMk cId="1290733541" sldId="500"/>
            <ac:picMk id="6" creationId="{4650B846-9F42-D3EB-F3EA-6F6DB9E84027}"/>
          </ac:picMkLst>
        </pc:picChg>
        <pc:picChg chg="del">
          <ac:chgData name="Daniel L Weiss" userId="S::dlw2885@ads.northwestern.edu::9eb720c2-52d8-4896-8792-48826e9f92f5" providerId="AD" clId="Web-{5E400571-2AF9-8EF6-BF98-C0B72037BFA1}" dt="2022-07-07T21:08:17.301" v="139"/>
          <ac:picMkLst>
            <pc:docMk/>
            <pc:sldMk cId="1290733541" sldId="500"/>
            <ac:picMk id="7" creationId="{ED98CDF7-BEA9-5136-DF2D-547E3E02A1F5}"/>
          </ac:picMkLst>
        </pc:picChg>
        <pc:picChg chg="add mod ord">
          <ac:chgData name="Daniel L Weiss" userId="S::dlw2885@ads.northwestern.edu::9eb720c2-52d8-4896-8792-48826e9f92f5" providerId="AD" clId="Web-{5E400571-2AF9-8EF6-BF98-C0B72037BFA1}" dt="2022-07-07T21:08:30.176" v="143" actId="1076"/>
          <ac:picMkLst>
            <pc:docMk/>
            <pc:sldMk cId="1290733541" sldId="500"/>
            <ac:picMk id="9" creationId="{DB9CC33F-7945-4811-A151-9911AC9F9361}"/>
          </ac:picMkLst>
        </pc:picChg>
      </pc:sldChg>
      <pc:sldChg chg="addSp delSp modSp add replId">
        <pc:chgData name="Daniel L Weiss" userId="S::dlw2885@ads.northwestern.edu::9eb720c2-52d8-4896-8792-48826e9f92f5" providerId="AD" clId="Web-{5E400571-2AF9-8EF6-BF98-C0B72037BFA1}" dt="2022-07-07T21:08:52.724" v="151" actId="20577"/>
        <pc:sldMkLst>
          <pc:docMk/>
          <pc:sldMk cId="2328685914" sldId="501"/>
        </pc:sldMkLst>
        <pc:spChg chg="mod">
          <ac:chgData name="Daniel L Weiss" userId="S::dlw2885@ads.northwestern.edu::9eb720c2-52d8-4896-8792-48826e9f92f5" providerId="AD" clId="Web-{5E400571-2AF9-8EF6-BF98-C0B72037BFA1}" dt="2022-07-07T21:08:52.724" v="151" actId="20577"/>
          <ac:spMkLst>
            <pc:docMk/>
            <pc:sldMk cId="2328685914" sldId="501"/>
            <ac:spMk id="2" creationId="{D73AD3D7-FAFF-57A4-D2DA-2A9F215FE732}"/>
          </ac:spMkLst>
        </pc:spChg>
        <pc:spChg chg="add del mod">
          <ac:chgData name="Daniel L Weiss" userId="S::dlw2885@ads.northwestern.edu::9eb720c2-52d8-4896-8792-48826e9f92f5" providerId="AD" clId="Web-{5E400571-2AF9-8EF6-BF98-C0B72037BFA1}" dt="2022-07-07T21:08:41.739" v="147"/>
          <ac:spMkLst>
            <pc:docMk/>
            <pc:sldMk cId="2328685914" sldId="501"/>
            <ac:spMk id="6" creationId="{85AB9489-EDF8-6717-B7C0-F3ECDE62401A}"/>
          </ac:spMkLst>
        </pc:spChg>
        <pc:picChg chg="add mod ord">
          <ac:chgData name="Daniel L Weiss" userId="S::dlw2885@ads.northwestern.edu::9eb720c2-52d8-4896-8792-48826e9f92f5" providerId="AD" clId="Web-{5E400571-2AF9-8EF6-BF98-C0B72037BFA1}" dt="2022-07-07T21:08:48.896" v="150" actId="1076"/>
          <ac:picMkLst>
            <pc:docMk/>
            <pc:sldMk cId="2328685914" sldId="501"/>
            <ac:picMk id="7" creationId="{2752BD63-5D6E-684D-746E-DA1533A1049B}"/>
          </ac:picMkLst>
        </pc:picChg>
        <pc:picChg chg="del">
          <ac:chgData name="Daniel L Weiss" userId="S::dlw2885@ads.northwestern.edu::9eb720c2-52d8-4896-8792-48826e9f92f5" providerId="AD" clId="Web-{5E400571-2AF9-8EF6-BF98-C0B72037BFA1}" dt="2022-07-07T21:08:39.739" v="146"/>
          <ac:picMkLst>
            <pc:docMk/>
            <pc:sldMk cId="2328685914" sldId="501"/>
            <ac:picMk id="9" creationId="{DB9CC33F-7945-4811-A151-9911AC9F9361}"/>
          </ac:picMkLst>
        </pc:picChg>
      </pc:sldChg>
      <pc:sldChg chg="modSp new ord">
        <pc:chgData name="Daniel L Weiss" userId="S::dlw2885@ads.northwestern.edu::9eb720c2-52d8-4896-8792-48826e9f92f5" providerId="AD" clId="Web-{5E400571-2AF9-8EF6-BF98-C0B72037BFA1}" dt="2022-07-07T21:09:26.272" v="189"/>
        <pc:sldMkLst>
          <pc:docMk/>
          <pc:sldMk cId="154410783" sldId="502"/>
        </pc:sldMkLst>
        <pc:spChg chg="mod">
          <ac:chgData name="Daniel L Weiss" userId="S::dlw2885@ads.northwestern.edu::9eb720c2-52d8-4896-8792-48826e9f92f5" providerId="AD" clId="Web-{5E400571-2AF9-8EF6-BF98-C0B72037BFA1}" dt="2022-07-07T21:09:26.272" v="189"/>
          <ac:spMkLst>
            <pc:docMk/>
            <pc:sldMk cId="154410783" sldId="502"/>
            <ac:spMk id="2" creationId="{2D2E4B39-DD8F-B8FB-4FDE-36F07270E794}"/>
          </ac:spMkLst>
        </pc:spChg>
      </pc:sldChg>
    </pc:docChg>
  </pc:docChgLst>
  <pc:docChgLst>
    <pc:chgData name="Daniel L Weiss" userId="S::dlw2885@ads.northwestern.edu::9eb720c2-52d8-4896-8792-48826e9f92f5" providerId="AD" clId="Web-{4BB1E083-9C20-85D9-6972-7FD6F455E9C8}"/>
    <pc:docChg chg="delSld modSld">
      <pc:chgData name="Daniel L Weiss" userId="S::dlw2885@ads.northwestern.edu::9eb720c2-52d8-4896-8792-48826e9f92f5" providerId="AD" clId="Web-{4BB1E083-9C20-85D9-6972-7FD6F455E9C8}" dt="2022-04-12T14:45:20.579" v="27"/>
      <pc:docMkLst>
        <pc:docMk/>
      </pc:docMkLst>
      <pc:sldChg chg="modSp">
        <pc:chgData name="Daniel L Weiss" userId="S::dlw2885@ads.northwestern.edu::9eb720c2-52d8-4896-8792-48826e9f92f5" providerId="AD" clId="Web-{4BB1E083-9C20-85D9-6972-7FD6F455E9C8}" dt="2022-04-12T14:44:11.139" v="15" actId="20577"/>
        <pc:sldMkLst>
          <pc:docMk/>
          <pc:sldMk cId="3370991215" sldId="392"/>
        </pc:sldMkLst>
        <pc:graphicFrameChg chg="modGraphic">
          <ac:chgData name="Daniel L Weiss" userId="S::dlw2885@ads.northwestern.edu::9eb720c2-52d8-4896-8792-48826e9f92f5" providerId="AD" clId="Web-{4BB1E083-9C20-85D9-6972-7FD6F455E9C8}" dt="2022-04-12T14:44:11.139" v="15" actId="20577"/>
          <ac:graphicFrameMkLst>
            <pc:docMk/>
            <pc:sldMk cId="3370991215" sldId="392"/>
            <ac:graphicFrameMk id="6" creationId="{00000000-0000-0000-0000-000000000000}"/>
          </ac:graphicFrameMkLst>
        </pc:graphicFrameChg>
      </pc:sldChg>
      <pc:sldChg chg="modSp">
        <pc:chgData name="Daniel L Weiss" userId="S::dlw2885@ads.northwestern.edu::9eb720c2-52d8-4896-8792-48826e9f92f5" providerId="AD" clId="Web-{4BB1E083-9C20-85D9-6972-7FD6F455E9C8}" dt="2022-04-12T14:45:01.797" v="21" actId="20577"/>
        <pc:sldMkLst>
          <pc:docMk/>
          <pc:sldMk cId="1988056686" sldId="413"/>
        </pc:sldMkLst>
        <pc:spChg chg="mod">
          <ac:chgData name="Daniel L Weiss" userId="S::dlw2885@ads.northwestern.edu::9eb720c2-52d8-4896-8792-48826e9f92f5" providerId="AD" clId="Web-{4BB1E083-9C20-85D9-6972-7FD6F455E9C8}" dt="2022-04-12T14:44:25.780" v="16"/>
          <ac:spMkLst>
            <pc:docMk/>
            <pc:sldMk cId="1988056686" sldId="413"/>
            <ac:spMk id="2" creationId="{C0FC3E40-68EF-4C4B-B12B-C27F6289B0A7}"/>
          </ac:spMkLst>
        </pc:spChg>
        <pc:graphicFrameChg chg="modGraphic">
          <ac:chgData name="Daniel L Weiss" userId="S::dlw2885@ads.northwestern.edu::9eb720c2-52d8-4896-8792-48826e9f92f5" providerId="AD" clId="Web-{4BB1E083-9C20-85D9-6972-7FD6F455E9C8}" dt="2022-04-12T14:45:01.797" v="21"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4BB1E083-9C20-85D9-6972-7FD6F455E9C8}" dt="2022-04-12T14:44:27.561" v="17"/>
        <pc:sldMkLst>
          <pc:docMk/>
          <pc:sldMk cId="1323147804" sldId="414"/>
        </pc:sldMkLst>
        <pc:spChg chg="add mod">
          <ac:chgData name="Daniel L Weiss" userId="S::dlw2885@ads.northwestern.edu::9eb720c2-52d8-4896-8792-48826e9f92f5" providerId="AD" clId="Web-{4BB1E083-9C20-85D9-6972-7FD6F455E9C8}" dt="2022-04-12T14:44:27.561" v="17"/>
          <ac:spMkLst>
            <pc:docMk/>
            <pc:sldMk cId="1323147804" sldId="414"/>
            <ac:spMk id="6" creationId="{76C1CF6F-E5D2-2EED-BCBF-DC5EE00ADC15}"/>
          </ac:spMkLst>
        </pc:spChg>
        <pc:picChg chg="del">
          <ac:chgData name="Daniel L Weiss" userId="S::dlw2885@ads.northwestern.edu::9eb720c2-52d8-4896-8792-48826e9f92f5" providerId="AD" clId="Web-{4BB1E083-9C20-85D9-6972-7FD6F455E9C8}" dt="2022-04-12T14:44:27.561" v="17"/>
          <ac:picMkLst>
            <pc:docMk/>
            <pc:sldMk cId="1323147804" sldId="414"/>
            <ac:picMk id="7" creationId="{E78AF2E3-2689-44DC-9DB9-EBBAD396A441}"/>
          </ac:picMkLst>
        </pc:picChg>
      </pc:sldChg>
      <pc:sldChg chg="addSp delSp modSp">
        <pc:chgData name="Daniel L Weiss" userId="S::dlw2885@ads.northwestern.edu::9eb720c2-52d8-4896-8792-48826e9f92f5" providerId="AD" clId="Web-{4BB1E083-9C20-85D9-6972-7FD6F455E9C8}" dt="2022-04-12T14:44:28.968" v="18"/>
        <pc:sldMkLst>
          <pc:docMk/>
          <pc:sldMk cId="1169277319" sldId="415"/>
        </pc:sldMkLst>
        <pc:spChg chg="add mod">
          <ac:chgData name="Daniel L Weiss" userId="S::dlw2885@ads.northwestern.edu::9eb720c2-52d8-4896-8792-48826e9f92f5" providerId="AD" clId="Web-{4BB1E083-9C20-85D9-6972-7FD6F455E9C8}" dt="2022-04-12T14:44:28.968" v="18"/>
          <ac:spMkLst>
            <pc:docMk/>
            <pc:sldMk cId="1169277319" sldId="415"/>
            <ac:spMk id="6" creationId="{96D73FD0-BC9A-4DD8-F670-98267C6071E9}"/>
          </ac:spMkLst>
        </pc:spChg>
        <pc:picChg chg="del">
          <ac:chgData name="Daniel L Weiss" userId="S::dlw2885@ads.northwestern.edu::9eb720c2-52d8-4896-8792-48826e9f92f5" providerId="AD" clId="Web-{4BB1E083-9C20-85D9-6972-7FD6F455E9C8}" dt="2022-04-12T14:44:28.968" v="18"/>
          <ac:picMkLst>
            <pc:docMk/>
            <pc:sldMk cId="1169277319" sldId="415"/>
            <ac:picMk id="8" creationId="{52BCBED4-EEA5-4130-8D46-77B810440A87}"/>
          </ac:picMkLst>
        </pc:picChg>
      </pc:sldChg>
      <pc:sldChg chg="addSp delSp modSp">
        <pc:chgData name="Daniel L Weiss" userId="S::dlw2885@ads.northwestern.edu::9eb720c2-52d8-4896-8792-48826e9f92f5" providerId="AD" clId="Web-{4BB1E083-9C20-85D9-6972-7FD6F455E9C8}" dt="2022-04-12T14:45:06.469" v="22"/>
        <pc:sldMkLst>
          <pc:docMk/>
          <pc:sldMk cId="2302014301" sldId="416"/>
        </pc:sldMkLst>
        <pc:spChg chg="add mod">
          <ac:chgData name="Daniel L Weiss" userId="S::dlw2885@ads.northwestern.edu::9eb720c2-52d8-4896-8792-48826e9f92f5" providerId="AD" clId="Web-{4BB1E083-9C20-85D9-6972-7FD6F455E9C8}" dt="2022-04-12T14:45:06.469" v="22"/>
          <ac:spMkLst>
            <pc:docMk/>
            <pc:sldMk cId="2302014301" sldId="416"/>
            <ac:spMk id="6" creationId="{05E1EAF4-D938-B6BB-3D83-7946220461E2}"/>
          </ac:spMkLst>
        </pc:spChg>
        <pc:picChg chg="del">
          <ac:chgData name="Daniel L Weiss" userId="S::dlw2885@ads.northwestern.edu::9eb720c2-52d8-4896-8792-48826e9f92f5" providerId="AD" clId="Web-{4BB1E083-9C20-85D9-6972-7FD6F455E9C8}" dt="2022-04-12T14:45:06.469" v="22"/>
          <ac:picMkLst>
            <pc:docMk/>
            <pc:sldMk cId="2302014301" sldId="416"/>
            <ac:picMk id="7" creationId="{BD73732E-5041-498C-A9B3-783C93C1F800}"/>
          </ac:picMkLst>
        </pc:picChg>
      </pc:sldChg>
      <pc:sldChg chg="addSp delSp modSp">
        <pc:chgData name="Daniel L Weiss" userId="S::dlw2885@ads.northwestern.edu::9eb720c2-52d8-4896-8792-48826e9f92f5" providerId="AD" clId="Web-{4BB1E083-9C20-85D9-6972-7FD6F455E9C8}" dt="2022-04-12T14:45:08.656" v="23"/>
        <pc:sldMkLst>
          <pc:docMk/>
          <pc:sldMk cId="924790087" sldId="417"/>
        </pc:sldMkLst>
        <pc:spChg chg="add mod">
          <ac:chgData name="Daniel L Weiss" userId="S::dlw2885@ads.northwestern.edu::9eb720c2-52d8-4896-8792-48826e9f92f5" providerId="AD" clId="Web-{4BB1E083-9C20-85D9-6972-7FD6F455E9C8}" dt="2022-04-12T14:45:08.656" v="23"/>
          <ac:spMkLst>
            <pc:docMk/>
            <pc:sldMk cId="924790087" sldId="417"/>
            <ac:spMk id="6" creationId="{D729F2FA-7EF1-5535-070E-1FE517037258}"/>
          </ac:spMkLst>
        </pc:spChg>
        <pc:picChg chg="del">
          <ac:chgData name="Daniel L Weiss" userId="S::dlw2885@ads.northwestern.edu::9eb720c2-52d8-4896-8792-48826e9f92f5" providerId="AD" clId="Web-{4BB1E083-9C20-85D9-6972-7FD6F455E9C8}" dt="2022-04-12T14:45:08.656" v="23"/>
          <ac:picMkLst>
            <pc:docMk/>
            <pc:sldMk cId="924790087" sldId="417"/>
            <ac:picMk id="8" creationId="{F9728667-1E2E-46ED-8099-4E7D67FA5C1D}"/>
          </ac:picMkLst>
        </pc:picChg>
      </pc:sldChg>
      <pc:sldChg chg="addSp delSp modSp">
        <pc:chgData name="Daniel L Weiss" userId="S::dlw2885@ads.northwestern.edu::9eb720c2-52d8-4896-8792-48826e9f92f5" providerId="AD" clId="Web-{4BB1E083-9C20-85D9-6972-7FD6F455E9C8}" dt="2022-04-12T14:45:09.578" v="24"/>
        <pc:sldMkLst>
          <pc:docMk/>
          <pc:sldMk cId="2320010571" sldId="418"/>
        </pc:sldMkLst>
        <pc:spChg chg="add mod">
          <ac:chgData name="Daniel L Weiss" userId="S::dlw2885@ads.northwestern.edu::9eb720c2-52d8-4896-8792-48826e9f92f5" providerId="AD" clId="Web-{4BB1E083-9C20-85D9-6972-7FD6F455E9C8}" dt="2022-04-12T14:45:09.578" v="24"/>
          <ac:spMkLst>
            <pc:docMk/>
            <pc:sldMk cId="2320010571" sldId="418"/>
            <ac:spMk id="6" creationId="{A04DD546-9F43-CFC3-388A-0D1B5C10862B}"/>
          </ac:spMkLst>
        </pc:spChg>
        <pc:picChg chg="del">
          <ac:chgData name="Daniel L Weiss" userId="S::dlw2885@ads.northwestern.edu::9eb720c2-52d8-4896-8792-48826e9f92f5" providerId="AD" clId="Web-{4BB1E083-9C20-85D9-6972-7FD6F455E9C8}" dt="2022-04-12T14:45:09.578" v="24"/>
          <ac:picMkLst>
            <pc:docMk/>
            <pc:sldMk cId="2320010571" sldId="418"/>
            <ac:picMk id="7" creationId="{C4C5876A-9459-4385-BB0E-63731DD026D1}"/>
          </ac:picMkLst>
        </pc:picChg>
      </pc:sldChg>
      <pc:sldChg chg="addSp delSp modSp">
        <pc:chgData name="Daniel L Weiss" userId="S::dlw2885@ads.northwestern.edu::9eb720c2-52d8-4896-8792-48826e9f92f5" providerId="AD" clId="Web-{4BB1E083-9C20-85D9-6972-7FD6F455E9C8}" dt="2022-04-12T14:45:11.188" v="25"/>
        <pc:sldMkLst>
          <pc:docMk/>
          <pc:sldMk cId="4115575189" sldId="419"/>
        </pc:sldMkLst>
        <pc:spChg chg="add mod">
          <ac:chgData name="Daniel L Weiss" userId="S::dlw2885@ads.northwestern.edu::9eb720c2-52d8-4896-8792-48826e9f92f5" providerId="AD" clId="Web-{4BB1E083-9C20-85D9-6972-7FD6F455E9C8}" dt="2022-04-12T14:45:11.188" v="25"/>
          <ac:spMkLst>
            <pc:docMk/>
            <pc:sldMk cId="4115575189" sldId="419"/>
            <ac:spMk id="6" creationId="{F3E335BE-11A1-BCEE-F73C-873694A85311}"/>
          </ac:spMkLst>
        </pc:spChg>
        <pc:picChg chg="del">
          <ac:chgData name="Daniel L Weiss" userId="S::dlw2885@ads.northwestern.edu::9eb720c2-52d8-4896-8792-48826e9f92f5" providerId="AD" clId="Web-{4BB1E083-9C20-85D9-6972-7FD6F455E9C8}" dt="2022-04-12T14:45:11.188" v="25"/>
          <ac:picMkLst>
            <pc:docMk/>
            <pc:sldMk cId="4115575189" sldId="419"/>
            <ac:picMk id="8" creationId="{3F9B69B6-458B-4646-A594-2E9B8BEE081F}"/>
          </ac:picMkLst>
        </pc:picChg>
      </pc:sldChg>
      <pc:sldChg chg="addSp delSp modSp">
        <pc:chgData name="Daniel L Weiss" userId="S::dlw2885@ads.northwestern.edu::9eb720c2-52d8-4896-8792-48826e9f92f5" providerId="AD" clId="Web-{4BB1E083-9C20-85D9-6972-7FD6F455E9C8}" dt="2022-04-12T14:45:12.766" v="26"/>
        <pc:sldMkLst>
          <pc:docMk/>
          <pc:sldMk cId="3009417113" sldId="420"/>
        </pc:sldMkLst>
        <pc:spChg chg="add mod">
          <ac:chgData name="Daniel L Weiss" userId="S::dlw2885@ads.northwestern.edu::9eb720c2-52d8-4896-8792-48826e9f92f5" providerId="AD" clId="Web-{4BB1E083-9C20-85D9-6972-7FD6F455E9C8}" dt="2022-04-12T14:45:12.766" v="26"/>
          <ac:spMkLst>
            <pc:docMk/>
            <pc:sldMk cId="3009417113" sldId="420"/>
            <ac:spMk id="6" creationId="{D0997D6B-E2C7-9D40-1B6D-8DE178B71ABA}"/>
          </ac:spMkLst>
        </pc:spChg>
        <pc:picChg chg="del">
          <ac:chgData name="Daniel L Weiss" userId="S::dlw2885@ads.northwestern.edu::9eb720c2-52d8-4896-8792-48826e9f92f5" providerId="AD" clId="Web-{4BB1E083-9C20-85D9-6972-7FD6F455E9C8}" dt="2022-04-12T14:45:12.766" v="26"/>
          <ac:picMkLst>
            <pc:docMk/>
            <pc:sldMk cId="3009417113" sldId="420"/>
            <ac:picMk id="7" creationId="{0F71D095-892B-49FC-8870-80B4DC0B608C}"/>
          </ac:picMkLst>
        </pc:picChg>
      </pc:sldChg>
      <pc:sldChg chg="del">
        <pc:chgData name="Daniel L Weiss" userId="S::dlw2885@ads.northwestern.edu::9eb720c2-52d8-4896-8792-48826e9f92f5" providerId="AD" clId="Web-{4BB1E083-9C20-85D9-6972-7FD6F455E9C8}" dt="2022-04-12T14:45:20.579" v="27"/>
        <pc:sldMkLst>
          <pc:docMk/>
          <pc:sldMk cId="3757322476" sldId="421"/>
        </pc:sldMkLst>
      </pc:sldChg>
    </pc:docChg>
  </pc:docChgLst>
  <pc:docChgLst>
    <pc:chgData name="Daniel L Weiss" userId="S::dlw2885@ads.northwestern.edu::9eb720c2-52d8-4896-8792-48826e9f92f5" providerId="AD" clId="Web-{C7606A9C-9CB9-F464-6A64-7ABA8F00FBCB}"/>
    <pc:docChg chg="modSld">
      <pc:chgData name="Daniel L Weiss" userId="S::dlw2885@ads.northwestern.edu::9eb720c2-52d8-4896-8792-48826e9f92f5" providerId="AD" clId="Web-{C7606A9C-9CB9-F464-6A64-7ABA8F00FBCB}" dt="2022-03-15T18:42:11.756" v="8"/>
      <pc:docMkLst>
        <pc:docMk/>
      </pc:docMkLst>
      <pc:sldChg chg="modSp">
        <pc:chgData name="Daniel L Weiss" userId="S::dlw2885@ads.northwestern.edu::9eb720c2-52d8-4896-8792-48826e9f92f5" providerId="AD" clId="Web-{C7606A9C-9CB9-F464-6A64-7ABA8F00FBCB}" dt="2022-03-15T18:26:32.989" v="6"/>
        <pc:sldMkLst>
          <pc:docMk/>
          <pc:sldMk cId="3772898309" sldId="343"/>
        </pc:sldMkLst>
        <pc:spChg chg="mod">
          <ac:chgData name="Daniel L Weiss" userId="S::dlw2885@ads.northwestern.edu::9eb720c2-52d8-4896-8792-48826e9f92f5" providerId="AD" clId="Web-{C7606A9C-9CB9-F464-6A64-7ABA8F00FBCB}" dt="2022-03-15T18:26:32.989" v="6"/>
          <ac:spMkLst>
            <pc:docMk/>
            <pc:sldMk cId="3772898309" sldId="343"/>
            <ac:spMk id="2" creationId="{00000000-0000-0000-0000-000000000000}"/>
          </ac:spMkLst>
        </pc:spChg>
      </pc:sldChg>
      <pc:sldChg chg="modSp">
        <pc:chgData name="Daniel L Weiss" userId="S::dlw2885@ads.northwestern.edu::9eb720c2-52d8-4896-8792-48826e9f92f5" providerId="AD" clId="Web-{C7606A9C-9CB9-F464-6A64-7ABA8F00FBCB}" dt="2022-03-15T18:25:36.441" v="4" actId="20577"/>
        <pc:sldMkLst>
          <pc:docMk/>
          <pc:sldMk cId="187152192" sldId="345"/>
        </pc:sldMkLst>
        <pc:spChg chg="mod">
          <ac:chgData name="Daniel L Weiss" userId="S::dlw2885@ads.northwestern.edu::9eb720c2-52d8-4896-8792-48826e9f92f5" providerId="AD" clId="Web-{C7606A9C-9CB9-F464-6A64-7ABA8F00FBCB}" dt="2022-03-15T18:25:36.441" v="4" actId="20577"/>
          <ac:spMkLst>
            <pc:docMk/>
            <pc:sldMk cId="187152192" sldId="345"/>
            <ac:spMk id="3" creationId="{00000000-0000-0000-0000-000000000000}"/>
          </ac:spMkLst>
        </pc:spChg>
      </pc:sldChg>
      <pc:sldChg chg="modSp">
        <pc:chgData name="Daniel L Weiss" userId="S::dlw2885@ads.northwestern.edu::9eb720c2-52d8-4896-8792-48826e9f92f5" providerId="AD" clId="Web-{C7606A9C-9CB9-F464-6A64-7ABA8F00FBCB}" dt="2022-03-15T18:25:27.956" v="1"/>
        <pc:sldMkLst>
          <pc:docMk/>
          <pc:sldMk cId="3370991215" sldId="392"/>
        </pc:sldMkLst>
        <pc:spChg chg="mod">
          <ac:chgData name="Daniel L Weiss" userId="S::dlw2885@ads.northwestern.edu::9eb720c2-52d8-4896-8792-48826e9f92f5" providerId="AD" clId="Web-{C7606A9C-9CB9-F464-6A64-7ABA8F00FBCB}" dt="2022-03-15T18:25:27.956" v="1"/>
          <ac:spMkLst>
            <pc:docMk/>
            <pc:sldMk cId="3370991215" sldId="392"/>
            <ac:spMk id="2" creationId="{2658FF1A-A08C-4D1A-AA6E-B0C1A3A4AB77}"/>
          </ac:spMkLst>
        </pc:spChg>
      </pc:sldChg>
      <pc:sldChg chg="modSp">
        <pc:chgData name="Daniel L Weiss" userId="S::dlw2885@ads.northwestern.edu::9eb720c2-52d8-4896-8792-48826e9f92f5" providerId="AD" clId="Web-{C7606A9C-9CB9-F464-6A64-7ABA8F00FBCB}" dt="2022-03-15T18:25:20.925" v="0"/>
        <pc:sldMkLst>
          <pc:docMk/>
          <pc:sldMk cId="2148192029" sldId="393"/>
        </pc:sldMkLst>
        <pc:spChg chg="mod">
          <ac:chgData name="Daniel L Weiss" userId="S::dlw2885@ads.northwestern.edu::9eb720c2-52d8-4896-8792-48826e9f92f5" providerId="AD" clId="Web-{C7606A9C-9CB9-F464-6A64-7ABA8F00FBCB}" dt="2022-03-15T18:25:20.925" v="0"/>
          <ac:spMkLst>
            <pc:docMk/>
            <pc:sldMk cId="2148192029" sldId="393"/>
            <ac:spMk id="2" creationId="{00000000-0000-0000-0000-000000000000}"/>
          </ac:spMkLst>
        </pc:spChg>
      </pc:sldChg>
      <pc:sldChg chg="modSp">
        <pc:chgData name="Daniel L Weiss" userId="S::dlw2885@ads.northwestern.edu::9eb720c2-52d8-4896-8792-48826e9f92f5" providerId="AD" clId="Web-{C7606A9C-9CB9-F464-6A64-7ABA8F00FBCB}" dt="2022-03-15T18:40:22.847" v="7"/>
        <pc:sldMkLst>
          <pc:docMk/>
          <pc:sldMk cId="3995419979" sldId="410"/>
        </pc:sldMkLst>
        <pc:spChg chg="mod">
          <ac:chgData name="Daniel L Weiss" userId="S::dlw2885@ads.northwestern.edu::9eb720c2-52d8-4896-8792-48826e9f92f5" providerId="AD" clId="Web-{C7606A9C-9CB9-F464-6A64-7ABA8F00FBCB}" dt="2022-03-15T18:40:22.847" v="7"/>
          <ac:spMkLst>
            <pc:docMk/>
            <pc:sldMk cId="3995419979" sldId="410"/>
            <ac:spMk id="4" creationId="{00000000-0000-0000-0000-000000000000}"/>
          </ac:spMkLst>
        </pc:spChg>
      </pc:sldChg>
      <pc:sldChg chg="modSp">
        <pc:chgData name="Daniel L Weiss" userId="S::dlw2885@ads.northwestern.edu::9eb720c2-52d8-4896-8792-48826e9f92f5" providerId="AD" clId="Web-{C7606A9C-9CB9-F464-6A64-7ABA8F00FBCB}" dt="2022-03-15T18:42:11.756" v="8"/>
        <pc:sldMkLst>
          <pc:docMk/>
          <pc:sldMk cId="2468850323" sldId="423"/>
        </pc:sldMkLst>
        <pc:spChg chg="mod">
          <ac:chgData name="Daniel L Weiss" userId="S::dlw2885@ads.northwestern.edu::9eb720c2-52d8-4896-8792-48826e9f92f5" providerId="AD" clId="Web-{C7606A9C-9CB9-F464-6A64-7ABA8F00FBCB}" dt="2022-03-15T18:42:11.756" v="8"/>
          <ac:spMkLst>
            <pc:docMk/>
            <pc:sldMk cId="2468850323" sldId="423"/>
            <ac:spMk id="2" creationId="{00000000-0000-0000-0000-000000000000}"/>
          </ac:spMkLst>
        </pc:spChg>
      </pc:sldChg>
    </pc:docChg>
  </pc:docChgLst>
  <pc:docChgLst>
    <pc:chgData name="Daniel L Weiss" userId="S::dlw2885@ads.northwestern.edu::9eb720c2-52d8-4896-8792-48826e9f92f5" providerId="AD" clId="Web-{736CBBEF-737A-8973-8DEC-508AE005629B}"/>
    <pc:docChg chg="addSld delSld modSld">
      <pc:chgData name="Daniel L Weiss" userId="S::dlw2885@ads.northwestern.edu::9eb720c2-52d8-4896-8792-48826e9f92f5" providerId="AD" clId="Web-{736CBBEF-737A-8973-8DEC-508AE005629B}" dt="2022-03-16T18:19:39.437" v="489" actId="1076"/>
      <pc:docMkLst>
        <pc:docMk/>
      </pc:docMkLst>
      <pc:sldChg chg="modSp">
        <pc:chgData name="Daniel L Weiss" userId="S::dlw2885@ads.northwestern.edu::9eb720c2-52d8-4896-8792-48826e9f92f5" providerId="AD" clId="Web-{736CBBEF-737A-8973-8DEC-508AE005629B}" dt="2022-03-16T17:57:08.220" v="2"/>
        <pc:sldMkLst>
          <pc:docMk/>
          <pc:sldMk cId="929455997" sldId="281"/>
        </pc:sldMkLst>
        <pc:spChg chg="mod">
          <ac:chgData name="Daniel L Weiss" userId="S::dlw2885@ads.northwestern.edu::9eb720c2-52d8-4896-8792-48826e9f92f5" providerId="AD" clId="Web-{736CBBEF-737A-8973-8DEC-508AE005629B}" dt="2022-03-16T17:57:08.220" v="2"/>
          <ac:spMkLst>
            <pc:docMk/>
            <pc:sldMk cId="929455997" sldId="281"/>
            <ac:spMk id="2" creationId="{00000000-0000-0000-0000-000000000000}"/>
          </ac:spMkLst>
        </pc:spChg>
      </pc:sldChg>
      <pc:sldChg chg="modSp">
        <pc:chgData name="Daniel L Weiss" userId="S::dlw2885@ads.northwestern.edu::9eb720c2-52d8-4896-8792-48826e9f92f5" providerId="AD" clId="Web-{736CBBEF-737A-8973-8DEC-508AE005629B}" dt="2022-03-16T17:57:38.689" v="29" actId="20577"/>
        <pc:sldMkLst>
          <pc:docMk/>
          <pc:sldMk cId="4130139028" sldId="282"/>
        </pc:sldMkLst>
        <pc:spChg chg="mod">
          <ac:chgData name="Daniel L Weiss" userId="S::dlw2885@ads.northwestern.edu::9eb720c2-52d8-4896-8792-48826e9f92f5" providerId="AD" clId="Web-{736CBBEF-737A-8973-8DEC-508AE005629B}" dt="2022-03-16T17:57:38.689" v="29" actId="20577"/>
          <ac:spMkLst>
            <pc:docMk/>
            <pc:sldMk cId="4130139028" sldId="282"/>
            <ac:spMk id="11" creationId="{00000000-0000-0000-0000-000000000000}"/>
          </ac:spMkLst>
        </pc:spChg>
      </pc:sldChg>
      <pc:sldChg chg="modSp">
        <pc:chgData name="Daniel L Weiss" userId="S::dlw2885@ads.northwestern.edu::9eb720c2-52d8-4896-8792-48826e9f92f5" providerId="AD" clId="Web-{736CBBEF-737A-8973-8DEC-508AE005629B}" dt="2022-03-16T18:18:28.529" v="357"/>
        <pc:sldMkLst>
          <pc:docMk/>
          <pc:sldMk cId="3046219558" sldId="314"/>
        </pc:sldMkLst>
        <pc:graphicFrameChg chg="modGraphic">
          <ac:chgData name="Daniel L Weiss" userId="S::dlw2885@ads.northwestern.edu::9eb720c2-52d8-4896-8792-48826e9f92f5" providerId="AD" clId="Web-{736CBBEF-737A-8973-8DEC-508AE005629B}" dt="2022-03-16T18:18:28.529" v="357"/>
          <ac:graphicFrameMkLst>
            <pc:docMk/>
            <pc:sldMk cId="3046219558" sldId="314"/>
            <ac:graphicFrameMk id="7" creationId="{03766B18-F104-4A87-93EB-B3BF58871686}"/>
          </ac:graphicFrameMkLst>
        </pc:graphicFrameChg>
      </pc:sldChg>
      <pc:sldChg chg="modSp">
        <pc:chgData name="Daniel L Weiss" userId="S::dlw2885@ads.northwestern.edu::9eb720c2-52d8-4896-8792-48826e9f92f5" providerId="AD" clId="Web-{736CBBEF-737A-8973-8DEC-508AE005629B}" dt="2022-03-16T18:19:39.437" v="489" actId="1076"/>
        <pc:sldMkLst>
          <pc:docMk/>
          <pc:sldMk cId="2503187998" sldId="315"/>
        </pc:sldMkLst>
        <pc:spChg chg="mod">
          <ac:chgData name="Daniel L Weiss" userId="S::dlw2885@ads.northwestern.edu::9eb720c2-52d8-4896-8792-48826e9f92f5" providerId="AD" clId="Web-{736CBBEF-737A-8973-8DEC-508AE005629B}" dt="2022-03-16T18:19:39.437" v="489" actId="1076"/>
          <ac:spMkLst>
            <pc:docMk/>
            <pc:sldMk cId="2503187998" sldId="315"/>
            <ac:spMk id="3" creationId="{E645F531-6AE0-41C8-B879-6C3F3DBA66E9}"/>
          </ac:spMkLst>
        </pc:spChg>
      </pc:sldChg>
      <pc:sldChg chg="del">
        <pc:chgData name="Daniel L Weiss" userId="S::dlw2885@ads.northwestern.edu::9eb720c2-52d8-4896-8792-48826e9f92f5" providerId="AD" clId="Web-{736CBBEF-737A-8973-8DEC-508AE005629B}" dt="2022-03-16T18:13:00.776" v="329"/>
        <pc:sldMkLst>
          <pc:docMk/>
          <pc:sldMk cId="3003819157" sldId="318"/>
        </pc:sldMkLst>
      </pc:sldChg>
      <pc:sldChg chg="modSp">
        <pc:chgData name="Daniel L Weiss" userId="S::dlw2885@ads.northwestern.edu::9eb720c2-52d8-4896-8792-48826e9f92f5" providerId="AD" clId="Web-{736CBBEF-737A-8973-8DEC-508AE005629B}" dt="2022-03-16T18:14:16.371" v="334" actId="20577"/>
        <pc:sldMkLst>
          <pc:docMk/>
          <pc:sldMk cId="2762036794" sldId="344"/>
        </pc:sldMkLst>
        <pc:spChg chg="mod">
          <ac:chgData name="Daniel L Weiss" userId="S::dlw2885@ads.northwestern.edu::9eb720c2-52d8-4896-8792-48826e9f92f5" providerId="AD" clId="Web-{736CBBEF-737A-8973-8DEC-508AE005629B}" dt="2022-03-16T18:14:16.371" v="334" actId="20577"/>
          <ac:spMkLst>
            <pc:docMk/>
            <pc:sldMk cId="2762036794" sldId="344"/>
            <ac:spMk id="3" creationId="{00000000-0000-0000-0000-000000000000}"/>
          </ac:spMkLst>
        </pc:spChg>
      </pc:sldChg>
      <pc:sldChg chg="addSp delSp modSp mod setBg">
        <pc:chgData name="Daniel L Weiss" userId="S::dlw2885@ads.northwestern.edu::9eb720c2-52d8-4896-8792-48826e9f92f5" providerId="AD" clId="Web-{736CBBEF-737A-8973-8DEC-508AE005629B}" dt="2022-03-16T18:11:34.416" v="316"/>
        <pc:sldMkLst>
          <pc:docMk/>
          <pc:sldMk cId="3370991215" sldId="392"/>
        </pc:sldMkLst>
        <pc:spChg chg="mod">
          <ac:chgData name="Daniel L Weiss" userId="S::dlw2885@ads.northwestern.edu::9eb720c2-52d8-4896-8792-48826e9f92f5" providerId="AD" clId="Web-{736CBBEF-737A-8973-8DEC-508AE005629B}" dt="2022-03-16T18:11:34.416" v="316"/>
          <ac:spMkLst>
            <pc:docMk/>
            <pc:sldMk cId="3370991215" sldId="392"/>
            <ac:spMk id="2" creationId="{2658FF1A-A08C-4D1A-AA6E-B0C1A3A4AB77}"/>
          </ac:spMkLst>
        </pc:spChg>
        <pc:spChg chg="mod ord">
          <ac:chgData name="Daniel L Weiss" userId="S::dlw2885@ads.northwestern.edu::9eb720c2-52d8-4896-8792-48826e9f92f5" providerId="AD" clId="Web-{736CBBEF-737A-8973-8DEC-508AE005629B}" dt="2022-03-16T18:10:50.853" v="310"/>
          <ac:spMkLst>
            <pc:docMk/>
            <pc:sldMk cId="3370991215" sldId="392"/>
            <ac:spMk id="4" creationId="{C789A144-8A3F-4857-A7BF-C3896FD8B74C}"/>
          </ac:spMkLst>
        </pc:spChg>
        <pc:spChg chg="mod ord">
          <ac:chgData name="Daniel L Weiss" userId="S::dlw2885@ads.northwestern.edu::9eb720c2-52d8-4896-8792-48826e9f92f5" providerId="AD" clId="Web-{736CBBEF-737A-8973-8DEC-508AE005629B}" dt="2022-03-16T18:07:20.398" v="90"/>
          <ac:spMkLst>
            <pc:docMk/>
            <pc:sldMk cId="3370991215" sldId="392"/>
            <ac:spMk id="5" creationId="{D4D4F194-E40A-455D-BEE8-A53C895F7AD5}"/>
          </ac:spMkLst>
        </pc:spChg>
        <pc:spChg chg="add del">
          <ac:chgData name="Daniel L Weiss" userId="S::dlw2885@ads.northwestern.edu::9eb720c2-52d8-4896-8792-48826e9f92f5" providerId="AD" clId="Web-{736CBBEF-737A-8973-8DEC-508AE005629B}" dt="2022-03-16T18:10:50.853" v="310"/>
          <ac:spMkLst>
            <pc:docMk/>
            <pc:sldMk cId="3370991215" sldId="392"/>
            <ac:spMk id="11" creationId="{F3060C83-F051-4F0E-ABAD-AA0DFC48B218}"/>
          </ac:spMkLst>
        </pc:spChg>
        <pc:spChg chg="add del">
          <ac:chgData name="Daniel L Weiss" userId="S::dlw2885@ads.northwestern.edu::9eb720c2-52d8-4896-8792-48826e9f92f5" providerId="AD" clId="Web-{736CBBEF-737A-8973-8DEC-508AE005629B}" dt="2022-03-16T18:10:50.853" v="310"/>
          <ac:spMkLst>
            <pc:docMk/>
            <pc:sldMk cId="3370991215" sldId="392"/>
            <ac:spMk id="13" creationId="{83C98ABE-055B-441F-B07E-44F97F083C39}"/>
          </ac:spMkLst>
        </pc:spChg>
        <pc:spChg chg="add del">
          <ac:chgData name="Daniel L Weiss" userId="S::dlw2885@ads.northwestern.edu::9eb720c2-52d8-4896-8792-48826e9f92f5" providerId="AD" clId="Web-{736CBBEF-737A-8973-8DEC-508AE005629B}" dt="2022-03-16T18:10:50.853" v="310"/>
          <ac:spMkLst>
            <pc:docMk/>
            <pc:sldMk cId="3370991215" sldId="392"/>
            <ac:spMk id="15" creationId="{29FDB030-9B49-4CED-8CCD-4D99382388AC}"/>
          </ac:spMkLst>
        </pc:spChg>
        <pc:spChg chg="add del">
          <ac:chgData name="Daniel L Weiss" userId="S::dlw2885@ads.northwestern.edu::9eb720c2-52d8-4896-8792-48826e9f92f5" providerId="AD" clId="Web-{736CBBEF-737A-8973-8DEC-508AE005629B}" dt="2022-03-16T18:10:50.853" v="310"/>
          <ac:spMkLst>
            <pc:docMk/>
            <pc:sldMk cId="3370991215" sldId="392"/>
            <ac:spMk id="17" creationId="{3783CA14-24A1-485C-8B30-D6A5D87987AD}"/>
          </ac:spMkLst>
        </pc:spChg>
        <pc:spChg chg="add del">
          <ac:chgData name="Daniel L Weiss" userId="S::dlw2885@ads.northwestern.edu::9eb720c2-52d8-4896-8792-48826e9f92f5" providerId="AD" clId="Web-{736CBBEF-737A-8973-8DEC-508AE005629B}" dt="2022-03-16T18:10:50.853" v="310"/>
          <ac:spMkLst>
            <pc:docMk/>
            <pc:sldMk cId="3370991215" sldId="392"/>
            <ac:spMk id="19" creationId="{9A97C86A-04D6-40F7-AE84-31AB43E6A846}"/>
          </ac:spMkLst>
        </pc:spChg>
        <pc:spChg chg="add del">
          <ac:chgData name="Daniel L Weiss" userId="S::dlw2885@ads.northwestern.edu::9eb720c2-52d8-4896-8792-48826e9f92f5" providerId="AD" clId="Web-{736CBBEF-737A-8973-8DEC-508AE005629B}" dt="2022-03-16T18:10:50.853" v="310"/>
          <ac:spMkLst>
            <pc:docMk/>
            <pc:sldMk cId="3370991215" sldId="392"/>
            <ac:spMk id="21" creationId="{FF9F2414-84E8-453E-B1F3-389FDE8192D9}"/>
          </ac:spMkLst>
        </pc:spChg>
        <pc:spChg chg="add del">
          <ac:chgData name="Daniel L Weiss" userId="S::dlw2885@ads.northwestern.edu::9eb720c2-52d8-4896-8792-48826e9f92f5" providerId="AD" clId="Web-{736CBBEF-737A-8973-8DEC-508AE005629B}" dt="2022-03-16T18:10:50.853" v="310"/>
          <ac:spMkLst>
            <pc:docMk/>
            <pc:sldMk cId="3370991215" sldId="392"/>
            <ac:spMk id="23" creationId="{3ECA69A1-7536-43AC-85EF-C7106179F5ED}"/>
          </ac:spMkLst>
        </pc:spChg>
        <pc:graphicFrameChg chg="mod modGraphic">
          <ac:chgData name="Daniel L Weiss" userId="S::dlw2885@ads.northwestern.edu::9eb720c2-52d8-4896-8792-48826e9f92f5" providerId="AD" clId="Web-{736CBBEF-737A-8973-8DEC-508AE005629B}" dt="2022-03-16T18:11:31.025" v="315" actId="20577"/>
          <ac:graphicFrameMkLst>
            <pc:docMk/>
            <pc:sldMk cId="3370991215" sldId="392"/>
            <ac:graphicFrameMk id="6" creationId="{00000000-0000-0000-0000-000000000000}"/>
          </ac:graphicFrameMkLst>
        </pc:graphicFrameChg>
      </pc:sldChg>
      <pc:sldChg chg="addSp delSp modSp">
        <pc:chgData name="Daniel L Weiss" userId="S::dlw2885@ads.northwestern.edu::9eb720c2-52d8-4896-8792-48826e9f92f5" providerId="AD" clId="Web-{736CBBEF-737A-8973-8DEC-508AE005629B}" dt="2022-03-16T18:06:21.429" v="54"/>
        <pc:sldMkLst>
          <pc:docMk/>
          <pc:sldMk cId="2148192029" sldId="393"/>
        </pc:sldMkLst>
        <pc:spChg chg="mod">
          <ac:chgData name="Daniel L Weiss" userId="S::dlw2885@ads.northwestern.edu::9eb720c2-52d8-4896-8792-48826e9f92f5" providerId="AD" clId="Web-{736CBBEF-737A-8973-8DEC-508AE005629B}" dt="2022-03-16T18:06:21.429" v="54"/>
          <ac:spMkLst>
            <pc:docMk/>
            <pc:sldMk cId="2148192029" sldId="393"/>
            <ac:spMk id="2" creationId="{00000000-0000-0000-0000-000000000000}"/>
          </ac:spMkLst>
        </pc:spChg>
        <pc:spChg chg="del">
          <ac:chgData name="Daniel L Weiss" userId="S::dlw2885@ads.northwestern.edu::9eb720c2-52d8-4896-8792-48826e9f92f5" providerId="AD" clId="Web-{736CBBEF-737A-8973-8DEC-508AE005629B}" dt="2022-03-16T18:05:18.459" v="40"/>
          <ac:spMkLst>
            <pc:docMk/>
            <pc:sldMk cId="2148192029" sldId="393"/>
            <ac:spMk id="3" creationId="{00000000-0000-0000-0000-000000000000}"/>
          </ac:spMkLst>
        </pc:spChg>
        <pc:spChg chg="add del mod">
          <ac:chgData name="Daniel L Weiss" userId="S::dlw2885@ads.northwestern.edu::9eb720c2-52d8-4896-8792-48826e9f92f5" providerId="AD" clId="Web-{736CBBEF-737A-8973-8DEC-508AE005629B}" dt="2022-03-16T18:05:26.381" v="45"/>
          <ac:spMkLst>
            <pc:docMk/>
            <pc:sldMk cId="2148192029" sldId="393"/>
            <ac:spMk id="7" creationId="{5EC5BA8C-4831-44F5-B87C-46109E178352}"/>
          </ac:spMkLst>
        </pc:spChg>
        <pc:spChg chg="add del mod">
          <ac:chgData name="Daniel L Weiss" userId="S::dlw2885@ads.northwestern.edu::9eb720c2-52d8-4896-8792-48826e9f92f5" providerId="AD" clId="Web-{736CBBEF-737A-8973-8DEC-508AE005629B}" dt="2022-03-16T18:05:21.662" v="44"/>
          <ac:spMkLst>
            <pc:docMk/>
            <pc:sldMk cId="2148192029" sldId="393"/>
            <ac:spMk id="8" creationId="{EFA50130-D24A-449F-8CA9-E64766161B4E}"/>
          </ac:spMkLst>
        </pc:spChg>
        <pc:picChg chg="add mod ord">
          <ac:chgData name="Daniel L Weiss" userId="S::dlw2885@ads.northwestern.edu::9eb720c2-52d8-4896-8792-48826e9f92f5" providerId="AD" clId="Web-{736CBBEF-737A-8973-8DEC-508AE005629B}" dt="2022-03-16T18:06:07.757" v="53" actId="1076"/>
          <ac:picMkLst>
            <pc:docMk/>
            <pc:sldMk cId="2148192029" sldId="393"/>
            <ac:picMk id="9" creationId="{A054B412-267F-4F9F-B3D2-E6D2705EE047}"/>
          </ac:picMkLst>
        </pc:picChg>
        <pc:picChg chg="add mod">
          <ac:chgData name="Daniel L Weiss" userId="S::dlw2885@ads.northwestern.edu::9eb720c2-52d8-4896-8792-48826e9f92f5" providerId="AD" clId="Web-{736CBBEF-737A-8973-8DEC-508AE005629B}" dt="2022-03-16T18:06:02.553" v="51" actId="1076"/>
          <ac:picMkLst>
            <pc:docMk/>
            <pc:sldMk cId="2148192029" sldId="393"/>
            <ac:picMk id="10" creationId="{FDBAF140-911F-49A7-BCF5-BC47CBB1EE58}"/>
          </ac:picMkLst>
        </pc:picChg>
      </pc:sldChg>
      <pc:sldChg chg="addSp delSp modSp">
        <pc:chgData name="Daniel L Weiss" userId="S::dlw2885@ads.northwestern.edu::9eb720c2-52d8-4896-8792-48826e9f92f5" providerId="AD" clId="Web-{736CBBEF-737A-8973-8DEC-508AE005629B}" dt="2022-03-16T18:12:47.167" v="328" actId="1076"/>
        <pc:sldMkLst>
          <pc:docMk/>
          <pc:sldMk cId="2900195081" sldId="394"/>
        </pc:sldMkLst>
        <pc:spChg chg="mod">
          <ac:chgData name="Daniel L Weiss" userId="S::dlw2885@ads.northwestern.edu::9eb720c2-52d8-4896-8792-48826e9f92f5" providerId="AD" clId="Web-{736CBBEF-737A-8973-8DEC-508AE005629B}" dt="2022-03-16T18:11:49.401" v="317"/>
          <ac:spMkLst>
            <pc:docMk/>
            <pc:sldMk cId="2900195081" sldId="394"/>
            <ac:spMk id="2" creationId="{00000000-0000-0000-0000-000000000000}"/>
          </ac:spMkLst>
        </pc:spChg>
        <pc:spChg chg="del">
          <ac:chgData name="Daniel L Weiss" userId="S::dlw2885@ads.northwestern.edu::9eb720c2-52d8-4896-8792-48826e9f92f5" providerId="AD" clId="Web-{736CBBEF-737A-8973-8DEC-508AE005629B}" dt="2022-03-16T18:12:16.401" v="318"/>
          <ac:spMkLst>
            <pc:docMk/>
            <pc:sldMk cId="2900195081" sldId="394"/>
            <ac:spMk id="3" creationId="{00000000-0000-0000-0000-000000000000}"/>
          </ac:spMkLst>
        </pc:spChg>
        <pc:picChg chg="add mod ord">
          <ac:chgData name="Daniel L Weiss" userId="S::dlw2885@ads.northwestern.edu::9eb720c2-52d8-4896-8792-48826e9f92f5" providerId="AD" clId="Web-{736CBBEF-737A-8973-8DEC-508AE005629B}" dt="2022-03-16T18:12:47.167" v="328" actId="1076"/>
          <ac:picMkLst>
            <pc:docMk/>
            <pc:sldMk cId="2900195081" sldId="394"/>
            <ac:picMk id="6" creationId="{678403EC-86C9-431E-9AF4-AD78390D040F}"/>
          </ac:picMkLst>
        </pc:picChg>
      </pc:sldChg>
      <pc:sldChg chg="addSp delSp modSp mod setBg setClrOvrMap">
        <pc:chgData name="Daniel L Weiss" userId="S::dlw2885@ads.northwestern.edu::9eb720c2-52d8-4896-8792-48826e9f92f5" providerId="AD" clId="Web-{736CBBEF-737A-8973-8DEC-508AE005629B}" dt="2022-03-16T18:17:16.404" v="354"/>
        <pc:sldMkLst>
          <pc:docMk/>
          <pc:sldMk cId="1988056686" sldId="413"/>
        </pc:sldMkLst>
        <pc:spChg chg="mod">
          <ac:chgData name="Daniel L Weiss" userId="S::dlw2885@ads.northwestern.edu::9eb720c2-52d8-4896-8792-48826e9f92f5" providerId="AD" clId="Web-{736CBBEF-737A-8973-8DEC-508AE005629B}" dt="2022-03-16T18:17:16.404" v="354"/>
          <ac:spMkLst>
            <pc:docMk/>
            <pc:sldMk cId="1988056686" sldId="413"/>
            <ac:spMk id="2" creationId="{C0FC3E40-68EF-4C4B-B12B-C27F6289B0A7}"/>
          </ac:spMkLst>
        </pc:spChg>
        <pc:spChg chg="del">
          <ac:chgData name="Daniel L Weiss" userId="S::dlw2885@ads.northwestern.edu::9eb720c2-52d8-4896-8792-48826e9f92f5" providerId="AD" clId="Web-{736CBBEF-737A-8973-8DEC-508AE005629B}" dt="2022-03-16T18:14:30.449" v="335"/>
          <ac:spMkLst>
            <pc:docMk/>
            <pc:sldMk cId="1988056686" sldId="413"/>
            <ac:spMk id="3" creationId="{0870959F-4CB4-4887-A176-8F05547FDF8B}"/>
          </ac:spMkLst>
        </pc:spChg>
        <pc:spChg chg="mod ord">
          <ac:chgData name="Daniel L Weiss" userId="S::dlw2885@ads.northwestern.edu::9eb720c2-52d8-4896-8792-48826e9f92f5" providerId="AD" clId="Web-{736CBBEF-737A-8973-8DEC-508AE005629B}" dt="2022-03-16T18:17:16.404" v="354"/>
          <ac:spMkLst>
            <pc:docMk/>
            <pc:sldMk cId="1988056686" sldId="413"/>
            <ac:spMk id="4" creationId="{FDBB9ADA-2A97-4837-B467-ADC7D70EECA8}"/>
          </ac:spMkLst>
        </pc:spChg>
        <pc:spChg chg="mod">
          <ac:chgData name="Daniel L Weiss" userId="S::dlw2885@ads.northwestern.edu::9eb720c2-52d8-4896-8792-48826e9f92f5" providerId="AD" clId="Web-{736CBBEF-737A-8973-8DEC-508AE005629B}" dt="2022-03-16T18:17:16.404" v="354"/>
          <ac:spMkLst>
            <pc:docMk/>
            <pc:sldMk cId="1988056686" sldId="413"/>
            <ac:spMk id="5" creationId="{107A1B30-765B-418F-B0F5-69E540F136B9}"/>
          </ac:spMkLst>
        </pc:spChg>
        <pc:spChg chg="add">
          <ac:chgData name="Daniel L Weiss" userId="S::dlw2885@ads.northwestern.edu::9eb720c2-52d8-4896-8792-48826e9f92f5" providerId="AD" clId="Web-{736CBBEF-737A-8973-8DEC-508AE005629B}" dt="2022-03-16T18:17:16.404" v="354"/>
          <ac:spMkLst>
            <pc:docMk/>
            <pc:sldMk cId="1988056686" sldId="413"/>
            <ac:spMk id="11" creationId="{257363FD-7E77-4145-9483-331A807ADF0E}"/>
          </ac:spMkLst>
        </pc:spChg>
        <pc:spChg chg="add del">
          <ac:chgData name="Daniel L Weiss" userId="S::dlw2885@ads.northwestern.edu::9eb720c2-52d8-4896-8792-48826e9f92f5" providerId="AD" clId="Web-{736CBBEF-737A-8973-8DEC-508AE005629B}" dt="2022-03-16T18:16:47.357" v="349"/>
          <ac:spMkLst>
            <pc:docMk/>
            <pc:sldMk cId="1988056686" sldId="413"/>
            <ac:spMk id="13" creationId="{CF62D2A7-8207-488C-9F46-316BA81A16C8}"/>
          </ac:spMkLst>
        </pc:spChg>
        <pc:graphicFrameChg chg="add mod modGraphic">
          <ac:chgData name="Daniel L Weiss" userId="S::dlw2885@ads.northwestern.edu::9eb720c2-52d8-4896-8792-48826e9f92f5" providerId="AD" clId="Web-{736CBBEF-737A-8973-8DEC-508AE005629B}" dt="2022-03-16T18:17:16.404" v="354"/>
          <ac:graphicFrameMkLst>
            <pc:docMk/>
            <pc:sldMk cId="1988056686" sldId="413"/>
            <ac:graphicFrameMk id="7" creationId="{D87BB613-6FE8-A448-6CAA-406C3C8B3A23}"/>
          </ac:graphicFrameMkLst>
        </pc:graphicFrameChg>
        <pc:picChg chg="add del">
          <ac:chgData name="Daniel L Weiss" userId="S::dlw2885@ads.northwestern.edu::9eb720c2-52d8-4896-8792-48826e9f92f5" providerId="AD" clId="Web-{736CBBEF-737A-8973-8DEC-508AE005629B}" dt="2022-03-16T18:16:47.357" v="349"/>
          <ac:picMkLst>
            <pc:docMk/>
            <pc:sldMk cId="1988056686" sldId="413"/>
            <ac:picMk id="9" creationId="{BF9C200F-5794-13D9-9601-0244FA8ABE03}"/>
          </ac:picMkLst>
        </pc:picChg>
        <pc:picChg chg="add">
          <ac:chgData name="Daniel L Weiss" userId="S::dlw2885@ads.northwestern.edu::9eb720c2-52d8-4896-8792-48826e9f92f5" providerId="AD" clId="Web-{736CBBEF-737A-8973-8DEC-508AE005629B}" dt="2022-03-16T18:17:16.404" v="354"/>
          <ac:picMkLst>
            <pc:docMk/>
            <pc:sldMk cId="1988056686" sldId="413"/>
            <ac:picMk id="10" creationId="{D716D8FC-537A-0338-B6A0-CDF93B940975}"/>
          </ac:picMkLst>
        </pc:picChg>
      </pc:sldChg>
      <pc:sldChg chg="modSp add replId">
        <pc:chgData name="Daniel L Weiss" userId="S::dlw2885@ads.northwestern.edu::9eb720c2-52d8-4896-8792-48826e9f92f5" providerId="AD" clId="Web-{736CBBEF-737A-8973-8DEC-508AE005629B}" dt="2022-03-16T18:06:43.398" v="59" actId="14100"/>
        <pc:sldMkLst>
          <pc:docMk/>
          <pc:sldMk cId="178526736" sldId="424"/>
        </pc:sldMkLst>
        <pc:spChg chg="mod">
          <ac:chgData name="Daniel L Weiss" userId="S::dlw2885@ads.northwestern.edu::9eb720c2-52d8-4896-8792-48826e9f92f5" providerId="AD" clId="Web-{736CBBEF-737A-8973-8DEC-508AE005629B}" dt="2022-03-16T18:06:28.491" v="55"/>
          <ac:spMkLst>
            <pc:docMk/>
            <pc:sldMk cId="178526736" sldId="424"/>
            <ac:spMk id="2" creationId="{00000000-0000-0000-0000-000000000000}"/>
          </ac:spMkLst>
        </pc:spChg>
        <pc:spChg chg="mod">
          <ac:chgData name="Daniel L Weiss" userId="S::dlw2885@ads.northwestern.edu::9eb720c2-52d8-4896-8792-48826e9f92f5" providerId="AD" clId="Web-{736CBBEF-737A-8973-8DEC-508AE005629B}" dt="2022-03-16T18:06:43.398" v="59" actId="14100"/>
          <ac:spMkLst>
            <pc:docMk/>
            <pc:sldMk cId="178526736" sldId="424"/>
            <ac:spMk id="3" creationId="{00000000-0000-0000-0000-000000000000}"/>
          </ac:spMkLst>
        </pc:spChg>
      </pc:sldChg>
    </pc:docChg>
  </pc:docChgLst>
  <pc:docChgLst>
    <pc:chgData name="Eileen Fleming Suse" userId="S::efs3844@ads.northwestern.edu::725c94ef-d051-42d7-9d33-8572765d592b" providerId="AD" clId="Web-{A3A1F360-E086-AB1D-4704-43006C872997}"/>
    <pc:docChg chg="delSld modSld sldOrd">
      <pc:chgData name="Eileen Fleming Suse" userId="S::efs3844@ads.northwestern.edu::725c94ef-d051-42d7-9d33-8572765d592b" providerId="AD" clId="Web-{A3A1F360-E086-AB1D-4704-43006C872997}" dt="2022-02-15T22:22:37.147" v="214"/>
      <pc:docMkLst>
        <pc:docMk/>
      </pc:docMkLst>
      <pc:sldChg chg="modSp">
        <pc:chgData name="Eileen Fleming Suse" userId="S::efs3844@ads.northwestern.edu::725c94ef-d051-42d7-9d33-8572765d592b" providerId="AD" clId="Web-{A3A1F360-E086-AB1D-4704-43006C872997}" dt="2022-02-15T22:17:16.054" v="30" actId="20577"/>
        <pc:sldMkLst>
          <pc:docMk/>
          <pc:sldMk cId="929455997" sldId="281"/>
        </pc:sldMkLst>
        <pc:spChg chg="mod">
          <ac:chgData name="Eileen Fleming Suse" userId="S::efs3844@ads.northwestern.edu::725c94ef-d051-42d7-9d33-8572765d592b" providerId="AD" clId="Web-{A3A1F360-E086-AB1D-4704-43006C872997}" dt="2022-02-15T22:17:16.054" v="30" actId="20577"/>
          <ac:spMkLst>
            <pc:docMk/>
            <pc:sldMk cId="929455997" sldId="281"/>
            <ac:spMk id="3" creationId="{00000000-0000-0000-0000-000000000000}"/>
          </ac:spMkLst>
        </pc:spChg>
      </pc:sldChg>
      <pc:sldChg chg="ord">
        <pc:chgData name="Eileen Fleming Suse" userId="S::efs3844@ads.northwestern.edu::725c94ef-d051-42d7-9d33-8572765d592b" providerId="AD" clId="Web-{A3A1F360-E086-AB1D-4704-43006C872997}" dt="2022-02-15T22:16:53.257" v="22"/>
        <pc:sldMkLst>
          <pc:docMk/>
          <pc:sldMk cId="4130139028" sldId="282"/>
        </pc:sldMkLst>
      </pc:sldChg>
      <pc:sldChg chg="ord">
        <pc:chgData name="Eileen Fleming Suse" userId="S::efs3844@ads.northwestern.edu::725c94ef-d051-42d7-9d33-8572765d592b" providerId="AD" clId="Web-{A3A1F360-E086-AB1D-4704-43006C872997}" dt="2022-02-15T22:22:37.147" v="214"/>
        <pc:sldMkLst>
          <pc:docMk/>
          <pc:sldMk cId="4128788658" sldId="304"/>
        </pc:sldMkLst>
      </pc:sldChg>
      <pc:sldChg chg="ord">
        <pc:chgData name="Eileen Fleming Suse" userId="S::efs3844@ads.northwestern.edu::725c94ef-d051-42d7-9d33-8572765d592b" providerId="AD" clId="Web-{A3A1F360-E086-AB1D-4704-43006C872997}" dt="2022-02-15T22:22:37.131" v="210"/>
        <pc:sldMkLst>
          <pc:docMk/>
          <pc:sldMk cId="2123918019" sldId="309"/>
        </pc:sldMkLst>
      </pc:sldChg>
      <pc:sldChg chg="modSp">
        <pc:chgData name="Eileen Fleming Suse" userId="S::efs3844@ads.northwestern.edu::725c94ef-d051-42d7-9d33-8572765d592b" providerId="AD" clId="Web-{A3A1F360-E086-AB1D-4704-43006C872997}" dt="2022-02-15T22:22:00.897" v="209"/>
        <pc:sldMkLst>
          <pc:docMk/>
          <pc:sldMk cId="3046219558" sldId="314"/>
        </pc:sldMkLst>
        <pc:graphicFrameChg chg="mod modGraphic">
          <ac:chgData name="Eileen Fleming Suse" userId="S::efs3844@ads.northwestern.edu::725c94ef-d051-42d7-9d33-8572765d592b" providerId="AD" clId="Web-{A3A1F360-E086-AB1D-4704-43006C872997}" dt="2022-02-15T22:22:00.897" v="209"/>
          <ac:graphicFrameMkLst>
            <pc:docMk/>
            <pc:sldMk cId="3046219558" sldId="314"/>
            <ac:graphicFrameMk id="7" creationId="{03766B18-F104-4A87-93EB-B3BF58871686}"/>
          </ac:graphicFrameMkLst>
        </pc:graphicFrameChg>
      </pc:sldChg>
      <pc:sldChg chg="ord">
        <pc:chgData name="Eileen Fleming Suse" userId="S::efs3844@ads.northwestern.edu::725c94ef-d051-42d7-9d33-8572765d592b" providerId="AD" clId="Web-{A3A1F360-E086-AB1D-4704-43006C872997}" dt="2022-02-15T22:22:37.147" v="212"/>
        <pc:sldMkLst>
          <pc:docMk/>
          <pc:sldMk cId="3003819157" sldId="318"/>
        </pc:sldMkLst>
      </pc:sldChg>
      <pc:sldChg chg="ord">
        <pc:chgData name="Eileen Fleming Suse" userId="S::efs3844@ads.northwestern.edu::725c94ef-d051-42d7-9d33-8572765d592b" providerId="AD" clId="Web-{A3A1F360-E086-AB1D-4704-43006C872997}" dt="2022-02-15T22:22:37.131" v="211"/>
        <pc:sldMkLst>
          <pc:docMk/>
          <pc:sldMk cId="2668466771" sldId="325"/>
        </pc:sldMkLst>
      </pc:sldChg>
      <pc:sldChg chg="del">
        <pc:chgData name="Eileen Fleming Suse" userId="S::efs3844@ads.northwestern.edu::725c94ef-d051-42d7-9d33-8572765d592b" providerId="AD" clId="Web-{A3A1F360-E086-AB1D-4704-43006C872997}" dt="2022-02-15T22:20:58.444" v="49"/>
        <pc:sldMkLst>
          <pc:docMk/>
          <pc:sldMk cId="1673859571" sldId="333"/>
        </pc:sldMkLst>
      </pc:sldChg>
      <pc:sldChg chg="ord">
        <pc:chgData name="Eileen Fleming Suse" userId="S::efs3844@ads.northwestern.edu::725c94ef-d051-42d7-9d33-8572765d592b" providerId="AD" clId="Web-{A3A1F360-E086-AB1D-4704-43006C872997}" dt="2022-02-15T22:22:37.147" v="213"/>
        <pc:sldMkLst>
          <pc:docMk/>
          <pc:sldMk cId="2762036794" sldId="344"/>
        </pc:sldMkLst>
      </pc:sldChg>
      <pc:sldChg chg="ord">
        <pc:chgData name="Eileen Fleming Suse" userId="S::efs3844@ads.northwestern.edu::725c94ef-d051-42d7-9d33-8572765d592b" providerId="AD" clId="Web-{A3A1F360-E086-AB1D-4704-43006C872997}" dt="2022-02-15T22:16:53.257" v="24"/>
        <pc:sldMkLst>
          <pc:docMk/>
          <pc:sldMk cId="187152192" sldId="345"/>
        </pc:sldMkLst>
      </pc:sldChg>
      <pc:sldChg chg="ord">
        <pc:chgData name="Eileen Fleming Suse" userId="S::efs3844@ads.northwestern.edu::725c94ef-d051-42d7-9d33-8572765d592b" providerId="AD" clId="Web-{A3A1F360-E086-AB1D-4704-43006C872997}" dt="2022-02-15T22:16:53.257" v="23"/>
        <pc:sldMkLst>
          <pc:docMk/>
          <pc:sldMk cId="2387062653" sldId="346"/>
        </pc:sldMkLst>
      </pc:sldChg>
      <pc:sldChg chg="modSp">
        <pc:chgData name="Eileen Fleming Suse" userId="S::efs3844@ads.northwestern.edu::725c94ef-d051-42d7-9d33-8572765d592b" providerId="AD" clId="Web-{A3A1F360-E086-AB1D-4704-43006C872997}" dt="2022-02-15T22:17:52.132" v="33" actId="20577"/>
        <pc:sldMkLst>
          <pc:docMk/>
          <pc:sldMk cId="1999014557" sldId="384"/>
        </pc:sldMkLst>
        <pc:spChg chg="mod">
          <ac:chgData name="Eileen Fleming Suse" userId="S::efs3844@ads.northwestern.edu::725c94ef-d051-42d7-9d33-8572765d592b" providerId="AD" clId="Web-{A3A1F360-E086-AB1D-4704-43006C872997}" dt="2022-02-15T22:17:52.132" v="33" actId="20577"/>
          <ac:spMkLst>
            <pc:docMk/>
            <pc:sldMk cId="1999014557" sldId="384"/>
            <ac:spMk id="3" creationId="{1D742501-F937-8041-84E5-748F96AE991B}"/>
          </ac:spMkLst>
        </pc:spChg>
        <pc:spChg chg="mod">
          <ac:chgData name="Eileen Fleming Suse" userId="S::efs3844@ads.northwestern.edu::725c94ef-d051-42d7-9d33-8572765d592b" providerId="AD" clId="Web-{A3A1F360-E086-AB1D-4704-43006C872997}" dt="2022-02-15T22:17:49.100" v="32" actId="20577"/>
          <ac:spMkLst>
            <pc:docMk/>
            <pc:sldMk cId="1999014557" sldId="384"/>
            <ac:spMk id="4" creationId="{19922563-64D6-2A4E-B048-13AC25DB45AD}"/>
          </ac:spMkLst>
        </pc:spChg>
      </pc:sldChg>
      <pc:sldChg chg="modSp">
        <pc:chgData name="Eileen Fleming Suse" userId="S::efs3844@ads.northwestern.edu::725c94ef-d051-42d7-9d33-8572765d592b" providerId="AD" clId="Web-{A3A1F360-E086-AB1D-4704-43006C872997}" dt="2022-02-15T22:19:38.913" v="42" actId="1076"/>
        <pc:sldMkLst>
          <pc:docMk/>
          <pc:sldMk cId="3547848498" sldId="385"/>
        </pc:sldMkLst>
        <pc:spChg chg="mod">
          <ac:chgData name="Eileen Fleming Suse" userId="S::efs3844@ads.northwestern.edu::725c94ef-d051-42d7-9d33-8572765d592b" providerId="AD" clId="Web-{A3A1F360-E086-AB1D-4704-43006C872997}" dt="2022-02-15T22:19:38.913" v="42" actId="1076"/>
          <ac:spMkLst>
            <pc:docMk/>
            <pc:sldMk cId="3547848498" sldId="385"/>
            <ac:spMk id="2" creationId="{BAF15FB4-60CA-4917-ADF8-9B0EBE6F03FA}"/>
          </ac:spMkLst>
        </pc:spChg>
      </pc:sldChg>
      <pc:sldChg chg="modSp">
        <pc:chgData name="Eileen Fleming Suse" userId="S::efs3844@ads.northwestern.edu::725c94ef-d051-42d7-9d33-8572765d592b" providerId="AD" clId="Web-{A3A1F360-E086-AB1D-4704-43006C872997}" dt="2022-02-15T22:19:28.788" v="41" actId="20577"/>
        <pc:sldMkLst>
          <pc:docMk/>
          <pc:sldMk cId="618846166" sldId="386"/>
        </pc:sldMkLst>
        <pc:spChg chg="mod">
          <ac:chgData name="Eileen Fleming Suse" userId="S::efs3844@ads.northwestern.edu::725c94ef-d051-42d7-9d33-8572765d592b" providerId="AD" clId="Web-{A3A1F360-E086-AB1D-4704-43006C872997}" dt="2022-02-15T22:19:28.788" v="41" actId="20577"/>
          <ac:spMkLst>
            <pc:docMk/>
            <pc:sldMk cId="618846166" sldId="386"/>
            <ac:spMk id="2" creationId="{00000000-0000-0000-0000-000000000000}"/>
          </ac:spMkLst>
        </pc:spChg>
      </pc:sldChg>
      <pc:sldChg chg="modSp">
        <pc:chgData name="Eileen Fleming Suse" userId="S::efs3844@ads.northwestern.edu::725c94ef-d051-42d7-9d33-8572765d592b" providerId="AD" clId="Web-{A3A1F360-E086-AB1D-4704-43006C872997}" dt="2022-02-15T22:19:16.038" v="35" actId="1076"/>
        <pc:sldMkLst>
          <pc:docMk/>
          <pc:sldMk cId="1424625685" sldId="387"/>
        </pc:sldMkLst>
        <pc:spChg chg="mod">
          <ac:chgData name="Eileen Fleming Suse" userId="S::efs3844@ads.northwestern.edu::725c94ef-d051-42d7-9d33-8572765d592b" providerId="AD" clId="Web-{A3A1F360-E086-AB1D-4704-43006C872997}" dt="2022-02-15T22:19:13.397" v="34" actId="1076"/>
          <ac:spMkLst>
            <pc:docMk/>
            <pc:sldMk cId="1424625685" sldId="387"/>
            <ac:spMk id="2" creationId="{00000000-0000-0000-0000-000000000000}"/>
          </ac:spMkLst>
        </pc:spChg>
        <pc:spChg chg="mod">
          <ac:chgData name="Eileen Fleming Suse" userId="S::efs3844@ads.northwestern.edu::725c94ef-d051-42d7-9d33-8572765d592b" providerId="AD" clId="Web-{A3A1F360-E086-AB1D-4704-43006C872997}" dt="2022-02-15T22:19:16.038" v="35" actId="1076"/>
          <ac:spMkLst>
            <pc:docMk/>
            <pc:sldMk cId="1424625685" sldId="387"/>
            <ac:spMk id="3" creationId="{00000000-0000-0000-0000-000000000000}"/>
          </ac:spMkLst>
        </pc:spChg>
      </pc:sldChg>
      <pc:sldChg chg="modSp">
        <pc:chgData name="Eileen Fleming Suse" userId="S::efs3844@ads.northwestern.edu::725c94ef-d051-42d7-9d33-8572765d592b" providerId="AD" clId="Web-{A3A1F360-E086-AB1D-4704-43006C872997}" dt="2022-02-15T22:20:57.506" v="48" actId="20577"/>
        <pc:sldMkLst>
          <pc:docMk/>
          <pc:sldMk cId="2491990079" sldId="388"/>
        </pc:sldMkLst>
        <pc:spChg chg="mod">
          <ac:chgData name="Eileen Fleming Suse" userId="S::efs3844@ads.northwestern.edu::725c94ef-d051-42d7-9d33-8572765d592b" providerId="AD" clId="Web-{A3A1F360-E086-AB1D-4704-43006C872997}" dt="2022-02-15T22:20:57.506" v="48" actId="20577"/>
          <ac:spMkLst>
            <pc:docMk/>
            <pc:sldMk cId="2491990079" sldId="388"/>
            <ac:spMk id="4" creationId="{19922563-64D6-2A4E-B048-13AC25DB45AD}"/>
          </ac:spMkLst>
        </pc:spChg>
      </pc:sldChg>
      <pc:sldChg chg="modSp">
        <pc:chgData name="Eileen Fleming Suse" userId="S::efs3844@ads.northwestern.edu::725c94ef-d051-42d7-9d33-8572765d592b" providerId="AD" clId="Web-{A3A1F360-E086-AB1D-4704-43006C872997}" dt="2022-02-15T22:20:02.975" v="46" actId="20577"/>
        <pc:sldMkLst>
          <pc:docMk/>
          <pc:sldMk cId="1463242236" sldId="390"/>
        </pc:sldMkLst>
        <pc:spChg chg="mod">
          <ac:chgData name="Eileen Fleming Suse" userId="S::efs3844@ads.northwestern.edu::725c94ef-d051-42d7-9d33-8572765d592b" providerId="AD" clId="Web-{A3A1F360-E086-AB1D-4704-43006C872997}" dt="2022-02-15T22:20:02.975" v="46" actId="20577"/>
          <ac:spMkLst>
            <pc:docMk/>
            <pc:sldMk cId="1463242236" sldId="390"/>
            <ac:spMk id="3" creationId="{00000000-0000-0000-0000-000000000000}"/>
          </ac:spMkLst>
        </pc:spChg>
      </pc:sldChg>
    </pc:docChg>
  </pc:docChgLst>
  <pc:docChgLst>
    <pc:chgData name="Eileen Fleming Suse" userId="S::efs3844@ads.northwestern.edu::725c94ef-d051-42d7-9d33-8572765d592b" providerId="AD" clId="Web-{5149C471-5901-CBF1-0667-5E16D18CFE97}"/>
    <pc:docChg chg="delSld modSld">
      <pc:chgData name="Eileen Fleming Suse" userId="S::efs3844@ads.northwestern.edu::725c94ef-d051-42d7-9d33-8572765d592b" providerId="AD" clId="Web-{5149C471-5901-CBF1-0667-5E16D18CFE97}" dt="2022-04-13T21:11:11.722" v="3" actId="20577"/>
      <pc:docMkLst>
        <pc:docMk/>
      </pc:docMkLst>
      <pc:sldChg chg="modSp">
        <pc:chgData name="Eileen Fleming Suse" userId="S::efs3844@ads.northwestern.edu::725c94ef-d051-42d7-9d33-8572765d592b" providerId="AD" clId="Web-{5149C471-5901-CBF1-0667-5E16D18CFE97}" dt="2022-04-13T21:11:11.722" v="3" actId="20577"/>
        <pc:sldMkLst>
          <pc:docMk/>
          <pc:sldMk cId="929455997" sldId="281"/>
        </pc:sldMkLst>
        <pc:spChg chg="mod">
          <ac:chgData name="Eileen Fleming Suse" userId="S::efs3844@ads.northwestern.edu::725c94ef-d051-42d7-9d33-8572765d592b" providerId="AD" clId="Web-{5149C471-5901-CBF1-0667-5E16D18CFE97}" dt="2022-04-13T21:11:11.722" v="3" actId="20577"/>
          <ac:spMkLst>
            <pc:docMk/>
            <pc:sldMk cId="929455997" sldId="281"/>
            <ac:spMk id="3" creationId="{00000000-0000-0000-0000-000000000000}"/>
          </ac:spMkLst>
        </pc:spChg>
      </pc:sldChg>
      <pc:sldChg chg="del">
        <pc:chgData name="Eileen Fleming Suse" userId="S::efs3844@ads.northwestern.edu::725c94ef-d051-42d7-9d33-8572765d592b" providerId="AD" clId="Web-{5149C471-5901-CBF1-0667-5E16D18CFE97}" dt="2022-04-13T21:10:44.533" v="0"/>
        <pc:sldMkLst>
          <pc:docMk/>
          <pc:sldMk cId="2468850323" sldId="423"/>
        </pc:sldMkLst>
      </pc:sldChg>
    </pc:docChg>
  </pc:docChgLst>
  <pc:docChgLst>
    <pc:chgData name="Eileen Fleming Suse" userId="S::efs3844@ads.northwestern.edu::725c94ef-d051-42d7-9d33-8572765d592b" providerId="AD" clId="Web-{D3A4DDAE-F601-1EA1-8B08-9A196E8F2085}"/>
    <pc:docChg chg="modSld">
      <pc:chgData name="Eileen Fleming Suse" userId="S::efs3844@ads.northwestern.edu::725c94ef-d051-42d7-9d33-8572765d592b" providerId="AD" clId="Web-{D3A4DDAE-F601-1EA1-8B08-9A196E8F2085}" dt="2022-02-16T19:54:14.633" v="166"/>
      <pc:docMkLst>
        <pc:docMk/>
      </pc:docMkLst>
      <pc:sldChg chg="addSp delSp modSp modNotes">
        <pc:chgData name="Eileen Fleming Suse" userId="S::efs3844@ads.northwestern.edu::725c94ef-d051-42d7-9d33-8572765d592b" providerId="AD" clId="Web-{D3A4DDAE-F601-1EA1-8B08-9A196E8F2085}" dt="2022-02-16T19:54:14.633" v="166"/>
        <pc:sldMkLst>
          <pc:docMk/>
          <pc:sldMk cId="187152192" sldId="345"/>
        </pc:sldMkLst>
        <pc:spChg chg="mod">
          <ac:chgData name="Eileen Fleming Suse" userId="S::efs3844@ads.northwestern.edu::725c94ef-d051-42d7-9d33-8572765d592b" providerId="AD" clId="Web-{D3A4DDAE-F601-1EA1-8B08-9A196E8F2085}" dt="2022-02-16T19:49:42.058" v="82" actId="20577"/>
          <ac:spMkLst>
            <pc:docMk/>
            <pc:sldMk cId="187152192" sldId="345"/>
            <ac:spMk id="3" creationId="{00000000-0000-0000-0000-000000000000}"/>
          </ac:spMkLst>
        </pc:spChg>
        <pc:graphicFrameChg chg="add del mod">
          <ac:chgData name="Eileen Fleming Suse" userId="S::efs3844@ads.northwestern.edu::725c94ef-d051-42d7-9d33-8572765d592b" providerId="AD" clId="Web-{D3A4DDAE-F601-1EA1-8B08-9A196E8F2085}" dt="2022-02-16T19:42:57.140" v="15"/>
          <ac:graphicFrameMkLst>
            <pc:docMk/>
            <pc:sldMk cId="187152192" sldId="345"/>
            <ac:graphicFrameMk id="7" creationId="{D2598B20-23F0-441D-A494-497A344C5ECB}"/>
          </ac:graphicFrameMkLst>
        </pc:graphicFrameChg>
      </pc:sldChg>
    </pc:docChg>
  </pc:docChgLst>
  <pc:docChgLst>
    <pc:chgData name="Daniel L Weiss" userId="S::dlw2885@ads.northwestern.edu::9eb720c2-52d8-4896-8792-48826e9f92f5" providerId="AD" clId="Web-{9C9ED0D4-E974-61AE-4E63-A2C7B0B407EC}"/>
    <pc:docChg chg="modSld">
      <pc:chgData name="Daniel L Weiss" userId="S::dlw2885@ads.northwestern.edu::9eb720c2-52d8-4896-8792-48826e9f92f5" providerId="AD" clId="Web-{9C9ED0D4-E974-61AE-4E63-A2C7B0B407EC}" dt="2022-02-17T15:45:03.437" v="1639" actId="20577"/>
      <pc:docMkLst>
        <pc:docMk/>
      </pc:docMkLst>
      <pc:sldChg chg="addSp delSp modSp">
        <pc:chgData name="Daniel L Weiss" userId="S::dlw2885@ads.northwestern.edu::9eb720c2-52d8-4896-8792-48826e9f92f5" providerId="AD" clId="Web-{9C9ED0D4-E974-61AE-4E63-A2C7B0B407EC}" dt="2022-02-17T14:56:50.208" v="1031"/>
        <pc:sldMkLst>
          <pc:docMk/>
          <pc:sldMk cId="3003819157" sldId="318"/>
        </pc:sldMkLst>
        <pc:spChg chg="mod">
          <ac:chgData name="Daniel L Weiss" userId="S::dlw2885@ads.northwestern.edu::9eb720c2-52d8-4896-8792-48826e9f92f5" providerId="AD" clId="Web-{9C9ED0D4-E974-61AE-4E63-A2C7B0B407EC}" dt="2022-02-17T14:56:50.208" v="1031"/>
          <ac:spMkLst>
            <pc:docMk/>
            <pc:sldMk cId="3003819157" sldId="318"/>
            <ac:spMk id="2" creationId="{93F903C1-2C70-495E-B31F-D742CC882A58}"/>
          </ac:spMkLst>
        </pc:spChg>
        <pc:spChg chg="mod">
          <ac:chgData name="Daniel L Weiss" userId="S::dlw2885@ads.northwestern.edu::9eb720c2-52d8-4896-8792-48826e9f92f5" providerId="AD" clId="Web-{9C9ED0D4-E974-61AE-4E63-A2C7B0B407EC}" dt="2022-02-17T14:55:51.128" v="993" actId="20577"/>
          <ac:spMkLst>
            <pc:docMk/>
            <pc:sldMk cId="3003819157" sldId="318"/>
            <ac:spMk id="3" creationId="{02363A12-5E6F-4DA3-9D18-88D45CAE7C8C}"/>
          </ac:spMkLst>
        </pc:spChg>
        <pc:spChg chg="add del mod">
          <ac:chgData name="Daniel L Weiss" userId="S::dlw2885@ads.northwestern.edu::9eb720c2-52d8-4896-8792-48826e9f92f5" providerId="AD" clId="Web-{9C9ED0D4-E974-61AE-4E63-A2C7B0B407EC}" dt="2022-02-17T14:55:34.565" v="967"/>
          <ac:spMkLst>
            <pc:docMk/>
            <pc:sldMk cId="3003819157" sldId="318"/>
            <ac:spMk id="8" creationId="{48FEB00F-D62D-4C8F-8A9E-B93B3BB32ACE}"/>
          </ac:spMkLst>
        </pc:spChg>
        <pc:picChg chg="del">
          <ac:chgData name="Daniel L Weiss" userId="S::dlw2885@ads.northwestern.edu::9eb720c2-52d8-4896-8792-48826e9f92f5" providerId="AD" clId="Web-{9C9ED0D4-E974-61AE-4E63-A2C7B0B407EC}" dt="2022-02-17T14:55:29.409" v="966"/>
          <ac:picMkLst>
            <pc:docMk/>
            <pc:sldMk cId="3003819157" sldId="318"/>
            <ac:picMk id="6" creationId="{B9151F83-DBC2-4A92-995C-F005D48299E4}"/>
          </ac:picMkLst>
        </pc:picChg>
        <pc:picChg chg="add mod ord">
          <ac:chgData name="Daniel L Weiss" userId="S::dlw2885@ads.northwestern.edu::9eb720c2-52d8-4896-8792-48826e9f92f5" providerId="AD" clId="Web-{9C9ED0D4-E974-61AE-4E63-A2C7B0B407EC}" dt="2022-02-17T14:55:35.987" v="968" actId="1076"/>
          <ac:picMkLst>
            <pc:docMk/>
            <pc:sldMk cId="3003819157" sldId="318"/>
            <ac:picMk id="9" creationId="{F1B29A87-5A85-4B38-A6D9-C5F58DB97747}"/>
          </ac:picMkLst>
        </pc:picChg>
      </pc:sldChg>
      <pc:sldChg chg="modSp modNotes">
        <pc:chgData name="Daniel L Weiss" userId="S::dlw2885@ads.northwestern.edu::9eb720c2-52d8-4896-8792-48826e9f92f5" providerId="AD" clId="Web-{9C9ED0D4-E974-61AE-4E63-A2C7B0B407EC}" dt="2022-02-17T15:07:46.726" v="1313" actId="20577"/>
        <pc:sldMkLst>
          <pc:docMk/>
          <pc:sldMk cId="2668466771" sldId="325"/>
        </pc:sldMkLst>
        <pc:spChg chg="mod">
          <ac:chgData name="Daniel L Weiss" userId="S::dlw2885@ads.northwestern.edu::9eb720c2-52d8-4896-8792-48826e9f92f5" providerId="AD" clId="Web-{9C9ED0D4-E974-61AE-4E63-A2C7B0B407EC}" dt="2022-02-17T15:07:46.726" v="1313" actId="20577"/>
          <ac:spMkLst>
            <pc:docMk/>
            <pc:sldMk cId="2668466771" sldId="325"/>
            <ac:spMk id="2" creationId="{00000000-0000-0000-0000-000000000000}"/>
          </ac:spMkLst>
        </pc:spChg>
      </pc:sldChg>
      <pc:sldChg chg="modSp">
        <pc:chgData name="Daniel L Weiss" userId="S::dlw2885@ads.northwestern.edu::9eb720c2-52d8-4896-8792-48826e9f92f5" providerId="AD" clId="Web-{9C9ED0D4-E974-61AE-4E63-A2C7B0B407EC}" dt="2022-02-17T15:07:37.804" v="1311" actId="20577"/>
        <pc:sldMkLst>
          <pc:docMk/>
          <pc:sldMk cId="2762036794" sldId="344"/>
        </pc:sldMkLst>
        <pc:spChg chg="mod">
          <ac:chgData name="Daniel L Weiss" userId="S::dlw2885@ads.northwestern.edu::9eb720c2-52d8-4896-8792-48826e9f92f5" providerId="AD" clId="Web-{9C9ED0D4-E974-61AE-4E63-A2C7B0B407EC}" dt="2022-02-17T14:59:22.587" v="1215"/>
          <ac:spMkLst>
            <pc:docMk/>
            <pc:sldMk cId="2762036794" sldId="344"/>
            <ac:spMk id="2" creationId="{00000000-0000-0000-0000-000000000000}"/>
          </ac:spMkLst>
        </pc:spChg>
        <pc:spChg chg="mod">
          <ac:chgData name="Daniel L Weiss" userId="S::dlw2885@ads.northwestern.edu::9eb720c2-52d8-4896-8792-48826e9f92f5" providerId="AD" clId="Web-{9C9ED0D4-E974-61AE-4E63-A2C7B0B407EC}" dt="2022-02-17T15:07:37.804" v="1311" actId="20577"/>
          <ac:spMkLst>
            <pc:docMk/>
            <pc:sldMk cId="2762036794" sldId="344"/>
            <ac:spMk id="3" creationId="{00000000-0000-0000-0000-000000000000}"/>
          </ac:spMkLst>
        </pc:spChg>
      </pc:sldChg>
      <pc:sldChg chg="addSp modSp modNotes">
        <pc:chgData name="Daniel L Weiss" userId="S::dlw2885@ads.northwestern.edu::9eb720c2-52d8-4896-8792-48826e9f92f5" providerId="AD" clId="Web-{9C9ED0D4-E974-61AE-4E63-A2C7B0B407EC}" dt="2022-02-17T14:39:31.258" v="854"/>
        <pc:sldMkLst>
          <pc:docMk/>
          <pc:sldMk cId="187152192" sldId="345"/>
        </pc:sldMkLst>
        <pc:spChg chg="mod">
          <ac:chgData name="Daniel L Weiss" userId="S::dlw2885@ads.northwestern.edu::9eb720c2-52d8-4896-8792-48826e9f92f5" providerId="AD" clId="Web-{9C9ED0D4-E974-61AE-4E63-A2C7B0B407EC}" dt="2022-02-17T14:36:15.206" v="708" actId="20577"/>
          <ac:spMkLst>
            <pc:docMk/>
            <pc:sldMk cId="187152192" sldId="345"/>
            <ac:spMk id="2" creationId="{00000000-0000-0000-0000-000000000000}"/>
          </ac:spMkLst>
        </pc:spChg>
        <pc:spChg chg="mod">
          <ac:chgData name="Daniel L Weiss" userId="S::dlw2885@ads.northwestern.edu::9eb720c2-52d8-4896-8792-48826e9f92f5" providerId="AD" clId="Web-{9C9ED0D4-E974-61AE-4E63-A2C7B0B407EC}" dt="2022-02-17T14:39:05.211" v="846" actId="1076"/>
          <ac:spMkLst>
            <pc:docMk/>
            <pc:sldMk cId="187152192" sldId="345"/>
            <ac:spMk id="3" creationId="{00000000-0000-0000-0000-000000000000}"/>
          </ac:spMkLst>
        </pc:spChg>
        <pc:picChg chg="add mod">
          <ac:chgData name="Daniel L Weiss" userId="S::dlw2885@ads.northwestern.edu::9eb720c2-52d8-4896-8792-48826e9f92f5" providerId="AD" clId="Web-{9C9ED0D4-E974-61AE-4E63-A2C7B0B407EC}" dt="2022-02-17T14:37:48.802" v="823" actId="1076"/>
          <ac:picMkLst>
            <pc:docMk/>
            <pc:sldMk cId="187152192" sldId="345"/>
            <ac:picMk id="6" creationId="{C2665085-609E-44A8-B20F-6002F04BDECE}"/>
          </ac:picMkLst>
        </pc:picChg>
      </pc:sldChg>
      <pc:sldChg chg="modSp">
        <pc:chgData name="Daniel L Weiss" userId="S::dlw2885@ads.northwestern.edu::9eb720c2-52d8-4896-8792-48826e9f92f5" providerId="AD" clId="Web-{9C9ED0D4-E974-61AE-4E63-A2C7B0B407EC}" dt="2022-02-17T14:40:40.760" v="965" actId="20577"/>
        <pc:sldMkLst>
          <pc:docMk/>
          <pc:sldMk cId="2387062653" sldId="346"/>
        </pc:sldMkLst>
        <pc:spChg chg="mod">
          <ac:chgData name="Daniel L Weiss" userId="S::dlw2885@ads.northwestern.edu::9eb720c2-52d8-4896-8792-48826e9f92f5" providerId="AD" clId="Web-{9C9ED0D4-E974-61AE-4E63-A2C7B0B407EC}" dt="2022-02-17T14:33:56.609" v="493" actId="20577"/>
          <ac:spMkLst>
            <pc:docMk/>
            <pc:sldMk cId="2387062653" sldId="346"/>
            <ac:spMk id="2" creationId="{2658FF1A-A08C-4D1A-AA6E-B0C1A3A4AB77}"/>
          </ac:spMkLst>
        </pc:spChg>
        <pc:spChg chg="mod">
          <ac:chgData name="Daniel L Weiss" userId="S::dlw2885@ads.northwestern.edu::9eb720c2-52d8-4896-8792-48826e9f92f5" providerId="AD" clId="Web-{9C9ED0D4-E974-61AE-4E63-A2C7B0B407EC}" dt="2022-02-17T14:40:40.760" v="965" actId="20577"/>
          <ac:spMkLst>
            <pc:docMk/>
            <pc:sldMk cId="2387062653" sldId="346"/>
            <ac:spMk id="3" creationId="{3AEBB974-88F0-4CE1-85E0-3EFC73FD36B3}"/>
          </ac:spMkLst>
        </pc:spChg>
      </pc:sldChg>
      <pc:sldChg chg="addSp modSp">
        <pc:chgData name="Daniel L Weiss" userId="S::dlw2885@ads.northwestern.edu::9eb720c2-52d8-4896-8792-48826e9f92f5" providerId="AD" clId="Web-{9C9ED0D4-E974-61AE-4E63-A2C7B0B407EC}" dt="2022-02-17T15:45:03.437" v="1639" actId="20577"/>
        <pc:sldMkLst>
          <pc:docMk/>
          <pc:sldMk cId="387770396" sldId="395"/>
        </pc:sldMkLst>
        <pc:spChg chg="mod">
          <ac:chgData name="Daniel L Weiss" userId="S::dlw2885@ads.northwestern.edu::9eb720c2-52d8-4896-8792-48826e9f92f5" providerId="AD" clId="Web-{9C9ED0D4-E974-61AE-4E63-A2C7B0B407EC}" dt="2022-02-17T15:41:50.776" v="1329"/>
          <ac:spMkLst>
            <pc:docMk/>
            <pc:sldMk cId="387770396" sldId="395"/>
            <ac:spMk id="2" creationId="{00000000-0000-0000-0000-000000000000}"/>
          </ac:spMkLst>
        </pc:spChg>
        <pc:spChg chg="mod">
          <ac:chgData name="Daniel L Weiss" userId="S::dlw2885@ads.northwestern.edu::9eb720c2-52d8-4896-8792-48826e9f92f5" providerId="AD" clId="Web-{9C9ED0D4-E974-61AE-4E63-A2C7B0B407EC}" dt="2022-02-17T15:45:03.437" v="1639" actId="20577"/>
          <ac:spMkLst>
            <pc:docMk/>
            <pc:sldMk cId="387770396" sldId="395"/>
            <ac:spMk id="3" creationId="{00000000-0000-0000-0000-000000000000}"/>
          </ac:spMkLst>
        </pc:spChg>
        <pc:picChg chg="add mod">
          <ac:chgData name="Daniel L Weiss" userId="S::dlw2885@ads.northwestern.edu::9eb720c2-52d8-4896-8792-48826e9f92f5" providerId="AD" clId="Web-{9C9ED0D4-E974-61AE-4E63-A2C7B0B407EC}" dt="2022-02-17T15:34:59.640" v="1325" actId="1076"/>
          <ac:picMkLst>
            <pc:docMk/>
            <pc:sldMk cId="387770396" sldId="395"/>
            <ac:picMk id="6" creationId="{8D214F97-30BA-4847-AF62-6D21910DC747}"/>
          </ac:picMkLst>
        </pc:picChg>
      </pc:sldChg>
    </pc:docChg>
  </pc:docChgLst>
  <pc:docChgLst>
    <pc:chgData name="Eileen Fleming Suse" userId="S::efs3844@ads.northwestern.edu::725c94ef-d051-42d7-9d33-8572765d592b" providerId="AD" clId="Web-{88F039C7-97A1-0E4E-EB45-EDE9A1803CE3}"/>
    <pc:docChg chg="modSld">
      <pc:chgData name="Eileen Fleming Suse" userId="S::efs3844@ads.northwestern.edu::725c94ef-d051-42d7-9d33-8572765d592b" providerId="AD" clId="Web-{88F039C7-97A1-0E4E-EB45-EDE9A1803CE3}" dt="2022-03-09T21:35:28.847" v="0" actId="1076"/>
      <pc:docMkLst>
        <pc:docMk/>
      </pc:docMkLst>
      <pc:sldChg chg="modSp">
        <pc:chgData name="Eileen Fleming Suse" userId="S::efs3844@ads.northwestern.edu::725c94ef-d051-42d7-9d33-8572765d592b" providerId="AD" clId="Web-{88F039C7-97A1-0E4E-EB45-EDE9A1803CE3}" dt="2022-03-09T21:35:28.847" v="0" actId="1076"/>
        <pc:sldMkLst>
          <pc:docMk/>
          <pc:sldMk cId="1689836577" sldId="395"/>
        </pc:sldMkLst>
        <pc:graphicFrameChg chg="mod">
          <ac:chgData name="Eileen Fleming Suse" userId="S::efs3844@ads.northwestern.edu::725c94ef-d051-42d7-9d33-8572765d592b" providerId="AD" clId="Web-{88F039C7-97A1-0E4E-EB45-EDE9A1803CE3}" dt="2022-03-09T21:35:28.847" v="0" actId="1076"/>
          <ac:graphicFrameMkLst>
            <pc:docMk/>
            <pc:sldMk cId="1689836577" sldId="395"/>
            <ac:graphicFrameMk id="6" creationId="{00000000-0000-0000-0000-000000000000}"/>
          </ac:graphicFrameMkLst>
        </pc:graphicFrameChg>
      </pc:sldChg>
    </pc:docChg>
  </pc:docChgLst>
  <pc:docChgLst>
    <pc:chgData name="Eileen Fleming Suse" userId="S::efs3844@ads.northwestern.edu::725c94ef-d051-42d7-9d33-8572765d592b" providerId="AD" clId="Web-{6453D58A-1654-8002-0A61-A0BEB834EB25}"/>
    <pc:docChg chg="addSld modSld">
      <pc:chgData name="Eileen Fleming Suse" userId="S::efs3844@ads.northwestern.edu::725c94ef-d051-42d7-9d33-8572765d592b" providerId="AD" clId="Web-{6453D58A-1654-8002-0A61-A0BEB834EB25}" dt="2022-07-12T18:46:19.401" v="270" actId="20577"/>
      <pc:docMkLst>
        <pc:docMk/>
      </pc:docMkLst>
      <pc:sldChg chg="modSp">
        <pc:chgData name="Eileen Fleming Suse" userId="S::efs3844@ads.northwestern.edu::725c94ef-d051-42d7-9d33-8572765d592b" providerId="AD" clId="Web-{6453D58A-1654-8002-0A61-A0BEB834EB25}" dt="2022-07-12T18:46:19.401" v="270" actId="20577"/>
        <pc:sldMkLst>
          <pc:docMk/>
          <pc:sldMk cId="3622356910" sldId="474"/>
        </pc:sldMkLst>
        <pc:spChg chg="mod">
          <ac:chgData name="Eileen Fleming Suse" userId="S::efs3844@ads.northwestern.edu::725c94ef-d051-42d7-9d33-8572765d592b" providerId="AD" clId="Web-{6453D58A-1654-8002-0A61-A0BEB834EB25}" dt="2022-07-12T18:46:19.401" v="270" actId="20577"/>
          <ac:spMkLst>
            <pc:docMk/>
            <pc:sldMk cId="3622356910" sldId="474"/>
            <ac:spMk id="3" creationId="{00000000-0000-0000-0000-000000000000}"/>
          </ac:spMkLst>
        </pc:spChg>
      </pc:sldChg>
      <pc:sldChg chg="modSp modNotes">
        <pc:chgData name="Eileen Fleming Suse" userId="S::efs3844@ads.northwestern.edu::725c94ef-d051-42d7-9d33-8572765d592b" providerId="AD" clId="Web-{6453D58A-1654-8002-0A61-A0BEB834EB25}" dt="2022-07-12T18:36:44.136" v="235" actId="20577"/>
        <pc:sldMkLst>
          <pc:docMk/>
          <pc:sldMk cId="1329796371" sldId="495"/>
        </pc:sldMkLst>
        <pc:spChg chg="mod">
          <ac:chgData name="Eileen Fleming Suse" userId="S::efs3844@ads.northwestern.edu::725c94ef-d051-42d7-9d33-8572765d592b" providerId="AD" clId="Web-{6453D58A-1654-8002-0A61-A0BEB834EB25}" dt="2022-07-12T18:36:44.136" v="235" actId="20577"/>
          <ac:spMkLst>
            <pc:docMk/>
            <pc:sldMk cId="1329796371" sldId="495"/>
            <ac:spMk id="2" creationId="{D73AD3D7-FAFF-57A4-D2DA-2A9F215FE732}"/>
          </ac:spMkLst>
        </pc:spChg>
      </pc:sldChg>
      <pc:sldChg chg="modNotes">
        <pc:chgData name="Eileen Fleming Suse" userId="S::efs3844@ads.northwestern.edu::725c94ef-d051-42d7-9d33-8572765d592b" providerId="AD" clId="Web-{6453D58A-1654-8002-0A61-A0BEB834EB25}" dt="2022-07-12T18:30:49.496" v="179"/>
        <pc:sldMkLst>
          <pc:docMk/>
          <pc:sldMk cId="3398720118" sldId="497"/>
        </pc:sldMkLst>
      </pc:sldChg>
      <pc:sldChg chg="modSp">
        <pc:chgData name="Eileen Fleming Suse" userId="S::efs3844@ads.northwestern.edu::725c94ef-d051-42d7-9d33-8572765d592b" providerId="AD" clId="Web-{6453D58A-1654-8002-0A61-A0BEB834EB25}" dt="2022-07-12T18:36:39.636" v="230" actId="20577"/>
        <pc:sldMkLst>
          <pc:docMk/>
          <pc:sldMk cId="1742495713" sldId="498"/>
        </pc:sldMkLst>
        <pc:spChg chg="mod">
          <ac:chgData name="Eileen Fleming Suse" userId="S::efs3844@ads.northwestern.edu::725c94ef-d051-42d7-9d33-8572765d592b" providerId="AD" clId="Web-{6453D58A-1654-8002-0A61-A0BEB834EB25}" dt="2022-07-12T18:36:39.636" v="230" actId="20577"/>
          <ac:spMkLst>
            <pc:docMk/>
            <pc:sldMk cId="1742495713" sldId="498"/>
            <ac:spMk id="2" creationId="{04136CBD-6CE5-BCEB-E2CA-D38F480E77A2}"/>
          </ac:spMkLst>
        </pc:spChg>
      </pc:sldChg>
      <pc:sldChg chg="modSp modNotes">
        <pc:chgData name="Eileen Fleming Suse" userId="S::efs3844@ads.northwestern.edu::725c94ef-d051-42d7-9d33-8572765d592b" providerId="AD" clId="Web-{6453D58A-1654-8002-0A61-A0BEB834EB25}" dt="2022-07-12T18:38:08.511" v="241" actId="20577"/>
        <pc:sldMkLst>
          <pc:docMk/>
          <pc:sldMk cId="1290733541" sldId="500"/>
        </pc:sldMkLst>
        <pc:spChg chg="mod">
          <ac:chgData name="Eileen Fleming Suse" userId="S::efs3844@ads.northwestern.edu::725c94ef-d051-42d7-9d33-8572765d592b" providerId="AD" clId="Web-{6453D58A-1654-8002-0A61-A0BEB834EB25}" dt="2022-07-12T18:38:08.511" v="241" actId="20577"/>
          <ac:spMkLst>
            <pc:docMk/>
            <pc:sldMk cId="1290733541" sldId="500"/>
            <ac:spMk id="2" creationId="{D73AD3D7-FAFF-57A4-D2DA-2A9F215FE732}"/>
          </ac:spMkLst>
        </pc:spChg>
      </pc:sldChg>
      <pc:sldChg chg="modSp modNotes">
        <pc:chgData name="Eileen Fleming Suse" userId="S::efs3844@ads.northwestern.edu::725c94ef-d051-42d7-9d33-8572765d592b" providerId="AD" clId="Web-{6453D58A-1654-8002-0A61-A0BEB834EB25}" dt="2022-07-12T18:39:37.011" v="252"/>
        <pc:sldMkLst>
          <pc:docMk/>
          <pc:sldMk cId="2328685914" sldId="501"/>
        </pc:sldMkLst>
        <pc:spChg chg="mod">
          <ac:chgData name="Eileen Fleming Suse" userId="S::efs3844@ads.northwestern.edu::725c94ef-d051-42d7-9d33-8572765d592b" providerId="AD" clId="Web-{6453D58A-1654-8002-0A61-A0BEB834EB25}" dt="2022-07-12T18:38:45.886" v="246" actId="20577"/>
          <ac:spMkLst>
            <pc:docMk/>
            <pc:sldMk cId="2328685914" sldId="501"/>
            <ac:spMk id="2" creationId="{D73AD3D7-FAFF-57A4-D2DA-2A9F215FE732}"/>
          </ac:spMkLst>
        </pc:spChg>
      </pc:sldChg>
      <pc:sldChg chg="modSp new">
        <pc:chgData name="Eileen Fleming Suse" userId="S::efs3844@ads.northwestern.edu::725c94ef-d051-42d7-9d33-8572765d592b" providerId="AD" clId="Web-{6453D58A-1654-8002-0A61-A0BEB834EB25}" dt="2022-07-12T18:39:53.574" v="255" actId="20577"/>
        <pc:sldMkLst>
          <pc:docMk/>
          <pc:sldMk cId="2585063076" sldId="503"/>
        </pc:sldMkLst>
        <pc:spChg chg="mod">
          <ac:chgData name="Eileen Fleming Suse" userId="S::efs3844@ads.northwestern.edu::725c94ef-d051-42d7-9d33-8572765d592b" providerId="AD" clId="Web-{6453D58A-1654-8002-0A61-A0BEB834EB25}" dt="2022-07-12T18:39:53.574" v="255" actId="20577"/>
          <ac:spMkLst>
            <pc:docMk/>
            <pc:sldMk cId="2585063076" sldId="503"/>
            <ac:spMk id="2" creationId="{AFF040D4-5FBD-CD4C-2815-D680A40C1760}"/>
          </ac:spMkLst>
        </pc:spChg>
      </pc:sldChg>
    </pc:docChg>
  </pc:docChgLst>
  <pc:docChgLst>
    <pc:chgData name="Daniel L Weiss" userId="S::dlw2885@ads.northwestern.edu::9eb720c2-52d8-4896-8792-48826e9f92f5" providerId="AD" clId="Web-{B9EE3F52-F075-6E9D-52ED-144888B1DDC6}"/>
    <pc:docChg chg="addSld delSld modSld sldOrd">
      <pc:chgData name="Daniel L Weiss" userId="S::dlw2885@ads.northwestern.edu::9eb720c2-52d8-4896-8792-48826e9f92f5" providerId="AD" clId="Web-{B9EE3F52-F075-6E9D-52ED-144888B1DDC6}" dt="2022-04-13T18:47:08.223" v="226" actId="14100"/>
      <pc:docMkLst>
        <pc:docMk/>
      </pc:docMkLst>
      <pc:sldChg chg="modSp modNotes">
        <pc:chgData name="Daniel L Weiss" userId="S::dlw2885@ads.northwestern.edu::9eb720c2-52d8-4896-8792-48826e9f92f5" providerId="AD" clId="Web-{B9EE3F52-F075-6E9D-52ED-144888B1DDC6}" dt="2022-04-13T18:27:09.180" v="18"/>
        <pc:sldMkLst>
          <pc:docMk/>
          <pc:sldMk cId="187152192" sldId="345"/>
        </pc:sldMkLst>
        <pc:spChg chg="mod">
          <ac:chgData name="Daniel L Weiss" userId="S::dlw2885@ads.northwestern.edu::9eb720c2-52d8-4896-8792-48826e9f92f5" providerId="AD" clId="Web-{B9EE3F52-F075-6E9D-52ED-144888B1DDC6}" dt="2022-04-13T18:26:20.568" v="0"/>
          <ac:spMkLst>
            <pc:docMk/>
            <pc:sldMk cId="187152192" sldId="345"/>
            <ac:spMk id="2" creationId="{00000000-0000-0000-0000-000000000000}"/>
          </ac:spMkLst>
        </pc:spChg>
      </pc:sldChg>
      <pc:sldChg chg="modSp ord">
        <pc:chgData name="Daniel L Weiss" userId="S::dlw2885@ads.northwestern.edu::9eb720c2-52d8-4896-8792-48826e9f92f5" providerId="AD" clId="Web-{B9EE3F52-F075-6E9D-52ED-144888B1DDC6}" dt="2022-04-13T18:35:45.322" v="196"/>
        <pc:sldMkLst>
          <pc:docMk/>
          <pc:sldMk cId="1988056686" sldId="413"/>
        </pc:sldMkLst>
        <pc:spChg chg="mod">
          <ac:chgData name="Daniel L Weiss" userId="S::dlw2885@ads.northwestern.edu::9eb720c2-52d8-4896-8792-48826e9f92f5" providerId="AD" clId="Web-{B9EE3F52-F075-6E9D-52ED-144888B1DDC6}" dt="2022-04-13T18:27:44.573" v="42"/>
          <ac:spMkLst>
            <pc:docMk/>
            <pc:sldMk cId="1988056686" sldId="413"/>
            <ac:spMk id="2" creationId="{C0FC3E40-68EF-4C4B-B12B-C27F6289B0A7}"/>
          </ac:spMkLst>
        </pc:spChg>
        <pc:graphicFrameChg chg="modGraphic">
          <ac:chgData name="Daniel L Weiss" userId="S::dlw2885@ads.northwestern.edu::9eb720c2-52d8-4896-8792-48826e9f92f5" providerId="AD" clId="Web-{B9EE3F52-F075-6E9D-52ED-144888B1DDC6}" dt="2022-04-13T18:35:37.384" v="195"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B9EE3F52-F075-6E9D-52ED-144888B1DDC6}" dt="2022-04-13T18:45:42.718" v="200" actId="1076"/>
        <pc:sldMkLst>
          <pc:docMk/>
          <pc:sldMk cId="1323147804" sldId="414"/>
        </pc:sldMkLst>
        <pc:spChg chg="del">
          <ac:chgData name="Daniel L Weiss" userId="S::dlw2885@ads.northwestern.edu::9eb720c2-52d8-4896-8792-48826e9f92f5" providerId="AD" clId="Web-{B9EE3F52-F075-6E9D-52ED-144888B1DDC6}" dt="2022-04-13T18:45:37.921" v="197"/>
          <ac:spMkLst>
            <pc:docMk/>
            <pc:sldMk cId="1323147804" sldId="414"/>
            <ac:spMk id="6" creationId="{76C1CF6F-E5D2-2EED-BCBF-DC5EE00ADC15}"/>
          </ac:spMkLst>
        </pc:spChg>
        <pc:picChg chg="add mod ord">
          <ac:chgData name="Daniel L Weiss" userId="S::dlw2885@ads.northwestern.edu::9eb720c2-52d8-4896-8792-48826e9f92f5" providerId="AD" clId="Web-{B9EE3F52-F075-6E9D-52ED-144888B1DDC6}" dt="2022-04-13T18:45:42.718" v="200" actId="1076"/>
          <ac:picMkLst>
            <pc:docMk/>
            <pc:sldMk cId="1323147804" sldId="414"/>
            <ac:picMk id="3" creationId="{1131CDBC-EBE3-AF40-5A32-DE6D1B322E12}"/>
          </ac:picMkLst>
        </pc:picChg>
      </pc:sldChg>
      <pc:sldChg chg="addSp delSp modSp">
        <pc:chgData name="Daniel L Weiss" userId="S::dlw2885@ads.northwestern.edu::9eb720c2-52d8-4896-8792-48826e9f92f5" providerId="AD" clId="Web-{B9EE3F52-F075-6E9D-52ED-144888B1DDC6}" dt="2022-04-13T18:45:57.125" v="204" actId="1076"/>
        <pc:sldMkLst>
          <pc:docMk/>
          <pc:sldMk cId="1169277319" sldId="415"/>
        </pc:sldMkLst>
        <pc:spChg chg="del">
          <ac:chgData name="Daniel L Weiss" userId="S::dlw2885@ads.northwestern.edu::9eb720c2-52d8-4896-8792-48826e9f92f5" providerId="AD" clId="Web-{B9EE3F52-F075-6E9D-52ED-144888B1DDC6}" dt="2022-04-13T18:45:52.859" v="201"/>
          <ac:spMkLst>
            <pc:docMk/>
            <pc:sldMk cId="1169277319" sldId="415"/>
            <ac:spMk id="6" creationId="{96D73FD0-BC9A-4DD8-F670-98267C6071E9}"/>
          </ac:spMkLst>
        </pc:spChg>
        <pc:picChg chg="add mod ord">
          <ac:chgData name="Daniel L Weiss" userId="S::dlw2885@ads.northwestern.edu::9eb720c2-52d8-4896-8792-48826e9f92f5" providerId="AD" clId="Web-{B9EE3F52-F075-6E9D-52ED-144888B1DDC6}" dt="2022-04-13T18:45:57.125" v="204" actId="1076"/>
          <ac:picMkLst>
            <pc:docMk/>
            <pc:sldMk cId="1169277319" sldId="415"/>
            <ac:picMk id="3" creationId="{6A4F79B8-D1C5-6217-BF4D-A56053367AB4}"/>
          </ac:picMkLst>
        </pc:picChg>
      </pc:sldChg>
      <pc:sldChg chg="addSp delSp modSp">
        <pc:chgData name="Daniel L Weiss" userId="S::dlw2885@ads.northwestern.edu::9eb720c2-52d8-4896-8792-48826e9f92f5" providerId="AD" clId="Web-{B9EE3F52-F075-6E9D-52ED-144888B1DDC6}" dt="2022-04-13T18:46:10.751" v="208" actId="1076"/>
        <pc:sldMkLst>
          <pc:docMk/>
          <pc:sldMk cId="2302014301" sldId="416"/>
        </pc:sldMkLst>
        <pc:spChg chg="del">
          <ac:chgData name="Daniel L Weiss" userId="S::dlw2885@ads.northwestern.edu::9eb720c2-52d8-4896-8792-48826e9f92f5" providerId="AD" clId="Web-{B9EE3F52-F075-6E9D-52ED-144888B1DDC6}" dt="2022-04-13T18:46:04.282" v="205"/>
          <ac:spMkLst>
            <pc:docMk/>
            <pc:sldMk cId="2302014301" sldId="416"/>
            <ac:spMk id="6" creationId="{05E1EAF4-D938-B6BB-3D83-7946220461E2}"/>
          </ac:spMkLst>
        </pc:spChg>
        <pc:picChg chg="add mod ord">
          <ac:chgData name="Daniel L Weiss" userId="S::dlw2885@ads.northwestern.edu::9eb720c2-52d8-4896-8792-48826e9f92f5" providerId="AD" clId="Web-{B9EE3F52-F075-6E9D-52ED-144888B1DDC6}" dt="2022-04-13T18:46:10.751" v="208" actId="1076"/>
          <ac:picMkLst>
            <pc:docMk/>
            <pc:sldMk cId="2302014301" sldId="416"/>
            <ac:picMk id="3" creationId="{E9980F0A-E1AE-27E7-D731-B1D07E7DC4DB}"/>
          </ac:picMkLst>
        </pc:picChg>
      </pc:sldChg>
      <pc:sldChg chg="addSp delSp modSp">
        <pc:chgData name="Daniel L Weiss" userId="S::dlw2885@ads.northwestern.edu::9eb720c2-52d8-4896-8792-48826e9f92f5" providerId="AD" clId="Web-{B9EE3F52-F075-6E9D-52ED-144888B1DDC6}" dt="2022-04-13T18:46:29.018" v="213" actId="1076"/>
        <pc:sldMkLst>
          <pc:docMk/>
          <pc:sldMk cId="924790087" sldId="417"/>
        </pc:sldMkLst>
        <pc:spChg chg="mod">
          <ac:chgData name="Daniel L Weiss" userId="S::dlw2885@ads.northwestern.edu::9eb720c2-52d8-4896-8792-48826e9f92f5" providerId="AD" clId="Web-{B9EE3F52-F075-6E9D-52ED-144888B1DDC6}" dt="2022-04-13T18:46:24.924" v="210" actId="20577"/>
          <ac:spMkLst>
            <pc:docMk/>
            <pc:sldMk cId="924790087" sldId="417"/>
            <ac:spMk id="2" creationId="{32C11C15-5F35-47FB-B560-68F14488628E}"/>
          </ac:spMkLst>
        </pc:spChg>
        <pc:spChg chg="del">
          <ac:chgData name="Daniel L Weiss" userId="S::dlw2885@ads.northwestern.edu::9eb720c2-52d8-4896-8792-48826e9f92f5" providerId="AD" clId="Web-{B9EE3F52-F075-6E9D-52ED-144888B1DDC6}" dt="2022-04-13T18:46:19.111" v="209"/>
          <ac:spMkLst>
            <pc:docMk/>
            <pc:sldMk cId="924790087" sldId="417"/>
            <ac:spMk id="6" creationId="{D729F2FA-7EF1-5535-070E-1FE517037258}"/>
          </ac:spMkLst>
        </pc:spChg>
        <pc:picChg chg="add mod ord">
          <ac:chgData name="Daniel L Weiss" userId="S::dlw2885@ads.northwestern.edu::9eb720c2-52d8-4896-8792-48826e9f92f5" providerId="AD" clId="Web-{B9EE3F52-F075-6E9D-52ED-144888B1DDC6}" dt="2022-04-13T18:46:29.018" v="213" actId="1076"/>
          <ac:picMkLst>
            <pc:docMk/>
            <pc:sldMk cId="924790087" sldId="417"/>
            <ac:picMk id="3" creationId="{4BFDBF53-D2C7-6099-B279-149871F89AD1}"/>
          </ac:picMkLst>
        </pc:picChg>
      </pc:sldChg>
      <pc:sldChg chg="addSp delSp modSp">
        <pc:chgData name="Daniel L Weiss" userId="S::dlw2885@ads.northwestern.edu::9eb720c2-52d8-4896-8792-48826e9f92f5" providerId="AD" clId="Web-{B9EE3F52-F075-6E9D-52ED-144888B1DDC6}" dt="2022-04-13T18:46:43.753" v="219" actId="1076"/>
        <pc:sldMkLst>
          <pc:docMk/>
          <pc:sldMk cId="2320010571" sldId="418"/>
        </pc:sldMkLst>
        <pc:spChg chg="del">
          <ac:chgData name="Daniel L Weiss" userId="S::dlw2885@ads.northwestern.edu::9eb720c2-52d8-4896-8792-48826e9f92f5" providerId="AD" clId="Web-{B9EE3F52-F075-6E9D-52ED-144888B1DDC6}" dt="2022-04-13T18:46:34.471" v="214"/>
          <ac:spMkLst>
            <pc:docMk/>
            <pc:sldMk cId="2320010571" sldId="418"/>
            <ac:spMk id="6" creationId="{A04DD546-9F43-CFC3-388A-0D1B5C10862B}"/>
          </ac:spMkLst>
        </pc:spChg>
        <pc:picChg chg="add mod ord">
          <ac:chgData name="Daniel L Weiss" userId="S::dlw2885@ads.northwestern.edu::9eb720c2-52d8-4896-8792-48826e9f92f5" providerId="AD" clId="Web-{B9EE3F52-F075-6E9D-52ED-144888B1DDC6}" dt="2022-04-13T18:46:43.753" v="219" actId="1076"/>
          <ac:picMkLst>
            <pc:docMk/>
            <pc:sldMk cId="2320010571" sldId="418"/>
            <ac:picMk id="3" creationId="{2E61F2B3-B81B-00F3-02DD-BF093AEAC64E}"/>
          </ac:picMkLst>
        </pc:picChg>
      </pc:sldChg>
      <pc:sldChg chg="addSp delSp modSp">
        <pc:chgData name="Daniel L Weiss" userId="S::dlw2885@ads.northwestern.edu::9eb720c2-52d8-4896-8792-48826e9f92f5" providerId="AD" clId="Web-{B9EE3F52-F075-6E9D-52ED-144888B1DDC6}" dt="2022-04-13T18:46:55.863" v="223" actId="1076"/>
        <pc:sldMkLst>
          <pc:docMk/>
          <pc:sldMk cId="4115575189" sldId="419"/>
        </pc:sldMkLst>
        <pc:spChg chg="del">
          <ac:chgData name="Daniel L Weiss" userId="S::dlw2885@ads.northwestern.edu::9eb720c2-52d8-4896-8792-48826e9f92f5" providerId="AD" clId="Web-{B9EE3F52-F075-6E9D-52ED-144888B1DDC6}" dt="2022-04-13T18:46:49.316" v="220"/>
          <ac:spMkLst>
            <pc:docMk/>
            <pc:sldMk cId="4115575189" sldId="419"/>
            <ac:spMk id="6" creationId="{F3E335BE-11A1-BCEE-F73C-873694A85311}"/>
          </ac:spMkLst>
        </pc:spChg>
        <pc:picChg chg="add mod ord">
          <ac:chgData name="Daniel L Weiss" userId="S::dlw2885@ads.northwestern.edu::9eb720c2-52d8-4896-8792-48826e9f92f5" providerId="AD" clId="Web-{B9EE3F52-F075-6E9D-52ED-144888B1DDC6}" dt="2022-04-13T18:46:55.863" v="223" actId="1076"/>
          <ac:picMkLst>
            <pc:docMk/>
            <pc:sldMk cId="4115575189" sldId="419"/>
            <ac:picMk id="3" creationId="{4E93CFD1-62AB-AADA-383B-5785FFE7E4AB}"/>
          </ac:picMkLst>
        </pc:picChg>
      </pc:sldChg>
      <pc:sldChg chg="addSp delSp modSp">
        <pc:chgData name="Daniel L Weiss" userId="S::dlw2885@ads.northwestern.edu::9eb720c2-52d8-4896-8792-48826e9f92f5" providerId="AD" clId="Web-{B9EE3F52-F075-6E9D-52ED-144888B1DDC6}" dt="2022-04-13T18:47:08.223" v="226" actId="14100"/>
        <pc:sldMkLst>
          <pc:docMk/>
          <pc:sldMk cId="3009417113" sldId="420"/>
        </pc:sldMkLst>
        <pc:spChg chg="del">
          <ac:chgData name="Daniel L Weiss" userId="S::dlw2885@ads.northwestern.edu::9eb720c2-52d8-4896-8792-48826e9f92f5" providerId="AD" clId="Web-{B9EE3F52-F075-6E9D-52ED-144888B1DDC6}" dt="2022-04-13T18:47:02.348" v="224"/>
          <ac:spMkLst>
            <pc:docMk/>
            <pc:sldMk cId="3009417113" sldId="420"/>
            <ac:spMk id="6" creationId="{D0997D6B-E2C7-9D40-1B6D-8DE178B71ABA}"/>
          </ac:spMkLst>
        </pc:spChg>
        <pc:picChg chg="add mod ord">
          <ac:chgData name="Daniel L Weiss" userId="S::dlw2885@ads.northwestern.edu::9eb720c2-52d8-4896-8792-48826e9f92f5" providerId="AD" clId="Web-{B9EE3F52-F075-6E9D-52ED-144888B1DDC6}" dt="2022-04-13T18:47:08.223" v="226" actId="14100"/>
          <ac:picMkLst>
            <pc:docMk/>
            <pc:sldMk cId="3009417113" sldId="420"/>
            <ac:picMk id="3" creationId="{8D604F9F-CC5F-59D9-009A-28E394B1BB5D}"/>
          </ac:picMkLst>
        </pc:picChg>
      </pc:sldChg>
      <pc:sldChg chg="modSp new">
        <pc:chgData name="Daniel L Weiss" userId="S::dlw2885@ads.northwestern.edu::9eb720c2-52d8-4896-8792-48826e9f92f5" providerId="AD" clId="Web-{B9EE3F52-F075-6E9D-52ED-144888B1DDC6}" dt="2022-04-13T18:27:27.165" v="28"/>
        <pc:sldMkLst>
          <pc:docMk/>
          <pc:sldMk cId="1887522449" sldId="449"/>
        </pc:sldMkLst>
        <pc:spChg chg="mod">
          <ac:chgData name="Daniel L Weiss" userId="S::dlw2885@ads.northwestern.edu::9eb720c2-52d8-4896-8792-48826e9f92f5" providerId="AD" clId="Web-{B9EE3F52-F075-6E9D-52ED-144888B1DDC6}" dt="2022-04-13T18:27:27.165" v="28"/>
          <ac:spMkLst>
            <pc:docMk/>
            <pc:sldMk cId="1887522449" sldId="449"/>
            <ac:spMk id="2" creationId="{A16ECC9C-673F-65C1-B581-ADA9E27E470A}"/>
          </ac:spMkLst>
        </pc:spChg>
      </pc:sldChg>
      <pc:sldChg chg="addSp delSp modSp new">
        <pc:chgData name="Daniel L Weiss" userId="S::dlw2885@ads.northwestern.edu::9eb720c2-52d8-4896-8792-48826e9f92f5" providerId="AD" clId="Web-{B9EE3F52-F075-6E9D-52ED-144888B1DDC6}" dt="2022-04-13T18:32:45.232" v="178" actId="14100"/>
        <pc:sldMkLst>
          <pc:docMk/>
          <pc:sldMk cId="1148005718" sldId="450"/>
        </pc:sldMkLst>
        <pc:spChg chg="mod">
          <ac:chgData name="Daniel L Weiss" userId="S::dlw2885@ads.northwestern.edu::9eb720c2-52d8-4896-8792-48826e9f92f5" providerId="AD" clId="Web-{B9EE3F52-F075-6E9D-52ED-144888B1DDC6}" dt="2022-04-13T18:30:17.817" v="118" actId="1076"/>
          <ac:spMkLst>
            <pc:docMk/>
            <pc:sldMk cId="1148005718" sldId="450"/>
            <ac:spMk id="2" creationId="{8D68C885-4E21-F9CD-2A4F-A3F80A802F84}"/>
          </ac:spMkLst>
        </pc:spChg>
        <pc:spChg chg="del">
          <ac:chgData name="Daniel L Weiss" userId="S::dlw2885@ads.northwestern.edu::9eb720c2-52d8-4896-8792-48826e9f92f5" providerId="AD" clId="Web-{B9EE3F52-F075-6E9D-52ED-144888B1DDC6}" dt="2022-04-13T18:31:00.976" v="119"/>
          <ac:spMkLst>
            <pc:docMk/>
            <pc:sldMk cId="1148005718" sldId="450"/>
            <ac:spMk id="3" creationId="{4BCC377E-70FE-C985-5D07-B34F7904B1B3}"/>
          </ac:spMkLst>
        </pc:spChg>
        <pc:spChg chg="add del mod">
          <ac:chgData name="Daniel L Weiss" userId="S::dlw2885@ads.northwestern.edu::9eb720c2-52d8-4896-8792-48826e9f92f5" providerId="AD" clId="Web-{B9EE3F52-F075-6E9D-52ED-144888B1DDC6}" dt="2022-04-13T18:31:23.821" v="125"/>
          <ac:spMkLst>
            <pc:docMk/>
            <pc:sldMk cId="1148005718" sldId="450"/>
            <ac:spMk id="7" creationId="{6A58FA0F-E467-2A6E-B320-0C1101133C67}"/>
          </ac:spMkLst>
        </pc:spChg>
        <pc:spChg chg="add mod">
          <ac:chgData name="Daniel L Weiss" userId="S::dlw2885@ads.northwestern.edu::9eb720c2-52d8-4896-8792-48826e9f92f5" providerId="AD" clId="Web-{B9EE3F52-F075-6E9D-52ED-144888B1DDC6}" dt="2022-04-13T18:31:38.666" v="127" actId="1076"/>
          <ac:spMkLst>
            <pc:docMk/>
            <pc:sldMk cId="1148005718" sldId="450"/>
            <ac:spMk id="8" creationId="{DCD5BF40-E0BF-7F1B-D6F4-8657F9F9F037}"/>
          </ac:spMkLst>
        </pc:spChg>
        <pc:spChg chg="add mod">
          <ac:chgData name="Daniel L Weiss" userId="S::dlw2885@ads.northwestern.edu::9eb720c2-52d8-4896-8792-48826e9f92f5" providerId="AD" clId="Web-{B9EE3F52-F075-6E9D-52ED-144888B1DDC6}" dt="2022-04-13T18:31:51.776" v="132" actId="1076"/>
          <ac:spMkLst>
            <pc:docMk/>
            <pc:sldMk cId="1148005718" sldId="450"/>
            <ac:spMk id="9" creationId="{F8D0AAB1-FA35-D0CD-DBC8-BB0E53E2C81D}"/>
          </ac:spMkLst>
        </pc:spChg>
        <pc:spChg chg="add mod">
          <ac:chgData name="Daniel L Weiss" userId="S::dlw2885@ads.northwestern.edu::9eb720c2-52d8-4896-8792-48826e9f92f5" providerId="AD" clId="Web-{B9EE3F52-F075-6E9D-52ED-144888B1DDC6}" dt="2022-04-13T18:32:18.918" v="155" actId="20577"/>
          <ac:spMkLst>
            <pc:docMk/>
            <pc:sldMk cId="1148005718" sldId="450"/>
            <ac:spMk id="10" creationId="{AA1548A7-A181-9CEA-2F5E-EDF27FE00CA4}"/>
          </ac:spMkLst>
        </pc:spChg>
        <pc:spChg chg="add mod">
          <ac:chgData name="Daniel L Weiss" userId="S::dlw2885@ads.northwestern.edu::9eb720c2-52d8-4896-8792-48826e9f92f5" providerId="AD" clId="Web-{B9EE3F52-F075-6E9D-52ED-144888B1DDC6}" dt="2022-04-13T18:32:45.232" v="178" actId="14100"/>
          <ac:spMkLst>
            <pc:docMk/>
            <pc:sldMk cId="1148005718" sldId="450"/>
            <ac:spMk id="11" creationId="{AF7D7D85-FBAC-E719-EA51-1D73FA651C11}"/>
          </ac:spMkLst>
        </pc:spChg>
        <pc:picChg chg="add mod ord">
          <ac:chgData name="Daniel L Weiss" userId="S::dlw2885@ads.northwestern.edu::9eb720c2-52d8-4896-8792-48826e9f92f5" providerId="AD" clId="Web-{B9EE3F52-F075-6E9D-52ED-144888B1DDC6}" dt="2022-04-13T18:31:06.335" v="122" actId="1076"/>
          <ac:picMkLst>
            <pc:docMk/>
            <pc:sldMk cId="1148005718" sldId="450"/>
            <ac:picMk id="6" creationId="{68A3B5E9-5DD2-F654-510B-10154F9B7B2B}"/>
          </ac:picMkLst>
        </pc:picChg>
      </pc:sldChg>
      <pc:sldChg chg="new del">
        <pc:chgData name="Daniel L Weiss" userId="S::dlw2885@ads.northwestern.edu::9eb720c2-52d8-4896-8792-48826e9f92f5" providerId="AD" clId="Web-{B9EE3F52-F075-6E9D-52ED-144888B1DDC6}" dt="2022-04-13T18:29:41.236" v="60"/>
        <pc:sldMkLst>
          <pc:docMk/>
          <pc:sldMk cId="1749403097" sldId="450"/>
        </pc:sldMkLst>
      </pc:sldChg>
      <pc:sldChg chg="new del">
        <pc:chgData name="Daniel L Weiss" userId="S::dlw2885@ads.northwestern.edu::9eb720c2-52d8-4896-8792-48826e9f92f5" providerId="AD" clId="Web-{B9EE3F52-F075-6E9D-52ED-144888B1DDC6}" dt="2022-04-13T18:29:44.877" v="62"/>
        <pc:sldMkLst>
          <pc:docMk/>
          <pc:sldMk cId="1953759846" sldId="4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a:t>
            </a:fld>
            <a:endParaRPr lang="en-US"/>
          </a:p>
        </p:txBody>
      </p:sp>
    </p:spTree>
    <p:extLst>
      <p:ext uri="{BB962C8B-B14F-4D97-AF65-F5344CB8AC3E}">
        <p14:creationId xmlns:p14="http://schemas.microsoft.com/office/powerpoint/2010/main" val="148791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Calibri"/>
                <a:cs typeface="Calibri"/>
              </a:rPr>
              <a:t>Graph 1: Add </a:t>
            </a:r>
            <a:r>
              <a:rPr lang="en-US" dirty="0">
                <a:ea typeface="Calibri"/>
                <a:cs typeface="Calibri"/>
              </a:rPr>
              <a:t>the </a:t>
            </a:r>
            <a:r>
              <a:rPr lang="en-US" dirty="0" smtClean="0">
                <a:ea typeface="Calibri"/>
                <a:cs typeface="Calibri"/>
              </a:rPr>
              <a:t>value </a:t>
            </a:r>
            <a:r>
              <a:rPr lang="en-US" dirty="0">
                <a:ea typeface="Calibri"/>
                <a:cs typeface="Calibri"/>
              </a:rPr>
              <a:t>for </a:t>
            </a:r>
            <a:r>
              <a:rPr lang="en-US" dirty="0" smtClean="0">
                <a:ea typeface="Calibri"/>
                <a:cs typeface="Calibri"/>
              </a:rPr>
              <a:t>May</a:t>
            </a:r>
          </a:p>
          <a:p>
            <a:r>
              <a:rPr lang="en-US" dirty="0" smtClean="0">
                <a:ea typeface="Calibri"/>
                <a:cs typeface="Calibri"/>
              </a:rPr>
              <a:t>Graph</a:t>
            </a:r>
            <a:r>
              <a:rPr lang="en-US" baseline="0" dirty="0" smtClean="0">
                <a:ea typeface="Calibri"/>
                <a:cs typeface="Calibri"/>
              </a:rPr>
              <a:t> 2: Do we have any more teams reporting for May? If not can we do April instead? Also add in what # of teams are below goal and fix spelling of hospital in title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14</a:t>
            </a:fld>
            <a:endParaRPr lang="en-US"/>
          </a:p>
        </p:txBody>
      </p:sp>
    </p:spTree>
    <p:extLst>
      <p:ext uri="{BB962C8B-B14F-4D97-AF65-F5344CB8AC3E}">
        <p14:creationId xmlns:p14="http://schemas.microsoft.com/office/powerpoint/2010/main" val="241104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update </a:t>
            </a:r>
            <a:r>
              <a:rPr lang="en-US" dirty="0" smtClean="0">
                <a:ea typeface="Calibri"/>
                <a:cs typeface="Calibri"/>
              </a:rPr>
              <a:t>legend:</a:t>
            </a:r>
          </a:p>
          <a:p>
            <a:pPr marL="171450" indent="-171450">
              <a:buFontTx/>
              <a:buChar char="-"/>
            </a:pPr>
            <a:r>
              <a:rPr lang="en-US" dirty="0" smtClean="0">
                <a:ea typeface="Calibri"/>
                <a:cs typeface="Calibri"/>
              </a:rPr>
              <a:t>Antibiotics</a:t>
            </a:r>
            <a:r>
              <a:rPr lang="en-US" baseline="0" dirty="0" smtClean="0">
                <a:ea typeface="Calibri"/>
                <a:cs typeface="Calibri"/>
              </a:rPr>
              <a:t> stopped at </a:t>
            </a:r>
            <a:r>
              <a:rPr lang="en-US" dirty="0" smtClean="0">
                <a:ea typeface="Lato Medium"/>
                <a:cs typeface="Lato Medium"/>
              </a:rPr>
              <a:t>≥</a:t>
            </a:r>
            <a:r>
              <a:rPr lang="en-US" baseline="0" dirty="0" smtClean="0">
                <a:ea typeface="Calibri"/>
                <a:cs typeface="Calibri"/>
              </a:rPr>
              <a:t>36hours</a:t>
            </a:r>
            <a:endParaRPr lang="en-US" baseline="0" dirty="0">
              <a:ea typeface="Calibri"/>
              <a:cs typeface="Calibri"/>
            </a:endParaRPr>
          </a:p>
          <a:p>
            <a:pPr marL="171450" indent="-171450">
              <a:buFontTx/>
              <a:buChar char="-"/>
            </a:pPr>
            <a:r>
              <a:rPr lang="en-US" dirty="0" smtClean="0">
                <a:ea typeface="Calibri"/>
                <a:cs typeface="Calibri"/>
              </a:rPr>
              <a:t>Antibiotics </a:t>
            </a:r>
            <a:r>
              <a:rPr lang="en-US" dirty="0">
                <a:ea typeface="Calibri"/>
                <a:cs typeface="Calibri"/>
              </a:rPr>
              <a:t>stopped between 36 and 48 hours</a:t>
            </a:r>
          </a:p>
        </p:txBody>
      </p:sp>
      <p:sp>
        <p:nvSpPr>
          <p:cNvPr id="4" name="Slide Number Placeholder 3"/>
          <p:cNvSpPr>
            <a:spLocks noGrp="1"/>
          </p:cNvSpPr>
          <p:nvPr>
            <p:ph type="sldNum" sz="quarter" idx="5"/>
          </p:nvPr>
        </p:nvSpPr>
        <p:spPr/>
        <p:txBody>
          <a:bodyPr/>
          <a:lstStyle/>
          <a:p>
            <a:fld id="{0DE9A467-59E5-45DD-85A6-66A06ABAB50F}" type="slidenum">
              <a:rPr lang="en-US" smtClean="0"/>
              <a:t>15</a:t>
            </a:fld>
            <a:endParaRPr lang="en-US"/>
          </a:p>
        </p:txBody>
      </p:sp>
    </p:spTree>
    <p:extLst>
      <p:ext uri="{BB962C8B-B14F-4D97-AF65-F5344CB8AC3E}">
        <p14:creationId xmlns:p14="http://schemas.microsoft.com/office/powerpoint/2010/main" val="385148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Calibri"/>
                <a:cs typeface="Calibri"/>
              </a:rPr>
              <a:t>update legend:</a:t>
            </a:r>
          </a:p>
          <a:p>
            <a:pPr marL="171450" indent="-171450">
              <a:buFontTx/>
              <a:buChar char="-"/>
            </a:pPr>
            <a:r>
              <a:rPr lang="en-US" dirty="0" smtClean="0">
                <a:ea typeface="Calibri"/>
                <a:cs typeface="Calibri"/>
              </a:rPr>
              <a:t>Antibiotics</a:t>
            </a:r>
            <a:r>
              <a:rPr lang="en-US" baseline="0" dirty="0" smtClean="0">
                <a:ea typeface="Calibri"/>
                <a:cs typeface="Calibri"/>
              </a:rPr>
              <a:t> stopped at </a:t>
            </a:r>
            <a:r>
              <a:rPr lang="en-US" dirty="0" smtClean="0">
                <a:ea typeface="Lato Medium"/>
                <a:cs typeface="Lato Medium"/>
              </a:rPr>
              <a:t>≥</a:t>
            </a:r>
            <a:r>
              <a:rPr lang="en-US" baseline="0" dirty="0" smtClean="0">
                <a:ea typeface="Calibri"/>
                <a:cs typeface="Calibri"/>
              </a:rPr>
              <a:t>36hours</a:t>
            </a:r>
          </a:p>
          <a:p>
            <a:pPr marL="171450" indent="-171450">
              <a:buFontTx/>
              <a:buChar char="-"/>
            </a:pPr>
            <a:r>
              <a:rPr lang="en-US" dirty="0" smtClean="0">
                <a:ea typeface="Calibri"/>
                <a:cs typeface="Calibri"/>
              </a:rPr>
              <a:t>Antibiotics stopped between 36 and 48 hours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16</a:t>
            </a:fld>
            <a:endParaRPr lang="en-US"/>
          </a:p>
        </p:txBody>
      </p:sp>
    </p:spTree>
    <p:extLst>
      <p:ext uri="{BB962C8B-B14F-4D97-AF65-F5344CB8AC3E}">
        <p14:creationId xmlns:p14="http://schemas.microsoft.com/office/powerpoint/2010/main" val="530440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Ellie will fill this in next week!</a:t>
            </a:r>
          </a:p>
          <a:p>
            <a:endParaRPr lang="en-US" dirty="0"/>
          </a:p>
          <a:p>
            <a:r>
              <a:rPr lang="en-US" dirty="0"/>
              <a:t>Notes:</a:t>
            </a:r>
          </a:p>
          <a:p>
            <a:pPr marL="171450" indent="-171450">
              <a:buFontTx/>
              <a:buChar char="-"/>
            </a:pPr>
            <a:r>
              <a:rPr lang="en-US" baseline="0" dirty="0"/>
              <a:t>Needs Assessment: Review award criteria and determine which SM are not yet in place and which aims are not being met</a:t>
            </a:r>
          </a:p>
          <a:p>
            <a:pPr marL="171450" indent="-171450">
              <a:buFontTx/>
              <a:buChar char="-"/>
            </a:pPr>
            <a:r>
              <a:rPr lang="en-US" baseline="0" dirty="0"/>
              <a:t>Reminder of how to review BASIC data graphs and where to find award status graphs</a:t>
            </a:r>
          </a:p>
          <a:p>
            <a:pPr marL="171450" indent="-171450">
              <a:buFontTx/>
              <a:buChar char="-"/>
            </a:pPr>
            <a:r>
              <a:rPr lang="en-US" baseline="0" dirty="0"/>
              <a:t>Determine how they can think about closing the gaps </a:t>
            </a:r>
          </a:p>
          <a:p>
            <a:pPr marL="171450" indent="-171450">
              <a:buFontTx/>
              <a:buChar char="-"/>
            </a:pPr>
            <a:r>
              <a:rPr lang="en-US" baseline="0" dirty="0"/>
              <a:t>We haven’t been able to implement this structure measure…how come?</a:t>
            </a:r>
          </a:p>
          <a:p>
            <a:pPr marL="171450" indent="-171450">
              <a:buFontTx/>
              <a:buChar char="-"/>
            </a:pPr>
            <a:r>
              <a:rPr lang="en-US" baseline="0" dirty="0"/>
              <a:t>More practical: step by step what to do next </a:t>
            </a:r>
          </a:p>
          <a:p>
            <a:pPr marL="171450" indent="-171450">
              <a:buFontTx/>
              <a:buChar char="-"/>
            </a:pPr>
            <a:r>
              <a:rPr lang="en-US" b="1" u="sng" baseline="0" dirty="0"/>
              <a:t>One page word doc with each criteria spelled out and then check boxes with to-do items, what do they need to do specifically to get this in to place</a:t>
            </a:r>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18</a:t>
            </a:fld>
            <a:endParaRPr lang="en-US"/>
          </a:p>
        </p:txBody>
      </p:sp>
    </p:spTree>
    <p:extLst>
      <p:ext uri="{BB962C8B-B14F-4D97-AF65-F5344CB8AC3E}">
        <p14:creationId xmlns:p14="http://schemas.microsoft.com/office/powerpoint/2010/main" val="174506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23</a:t>
            </a:fld>
            <a:endParaRPr lang="en-US"/>
          </a:p>
        </p:txBody>
      </p:sp>
    </p:spTree>
    <p:extLst>
      <p:ext uri="{BB962C8B-B14F-4D97-AF65-F5344CB8AC3E}">
        <p14:creationId xmlns:p14="http://schemas.microsoft.com/office/powerpoint/2010/main" val="229484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Tool we create</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25</a:t>
            </a:fld>
            <a:endParaRPr lang="en-US"/>
          </a:p>
        </p:txBody>
      </p:sp>
    </p:spTree>
    <p:extLst>
      <p:ext uri="{BB962C8B-B14F-4D97-AF65-F5344CB8AC3E}">
        <p14:creationId xmlns:p14="http://schemas.microsoft.com/office/powerpoint/2010/main" val="127631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screenshot </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26</a:t>
            </a:fld>
            <a:endParaRPr lang="en-US"/>
          </a:p>
        </p:txBody>
      </p:sp>
    </p:spTree>
    <p:extLst>
      <p:ext uri="{BB962C8B-B14F-4D97-AF65-F5344CB8AC3E}">
        <p14:creationId xmlns:p14="http://schemas.microsoft.com/office/powerpoint/2010/main" val="144688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27</a:t>
            </a:fld>
            <a:endParaRPr lang="en-US"/>
          </a:p>
        </p:txBody>
      </p:sp>
    </p:spTree>
    <p:extLst>
      <p:ext uri="{BB962C8B-B14F-4D97-AF65-F5344CB8AC3E}">
        <p14:creationId xmlns:p14="http://schemas.microsoft.com/office/powerpoint/2010/main" val="167877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28</a:t>
            </a:fld>
            <a:endParaRPr lang="en-US"/>
          </a:p>
        </p:txBody>
      </p:sp>
    </p:spTree>
    <p:extLst>
      <p:ext uri="{BB962C8B-B14F-4D97-AF65-F5344CB8AC3E}">
        <p14:creationId xmlns:p14="http://schemas.microsoft.com/office/powerpoint/2010/main" val="289803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Ellie to Review BASIC F2F</a:t>
            </a:r>
            <a:r>
              <a:rPr lang="en-US" baseline="0" dirty="0"/>
              <a:t> slides and see what can be adapted for this call</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32</a:t>
            </a:fld>
            <a:endParaRPr lang="en-US"/>
          </a:p>
        </p:txBody>
      </p:sp>
    </p:spTree>
    <p:extLst>
      <p:ext uri="{BB962C8B-B14F-4D97-AF65-F5344CB8AC3E}">
        <p14:creationId xmlns:p14="http://schemas.microsoft.com/office/powerpoint/2010/main" val="241987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a:p>
            <a:pPr marL="171450" indent="-171450">
              <a:buFontTx/>
              <a:buChar char="-"/>
            </a:pPr>
            <a:endParaRPr lang="en-US" baseline="0" dirty="0"/>
          </a:p>
          <a:p>
            <a:r>
              <a:rPr lang="en-US" dirty="0"/>
              <a:t>Assessment of</a:t>
            </a:r>
            <a:r>
              <a:rPr lang="en-US" baseline="0" dirty="0"/>
              <a:t> where they are</a:t>
            </a:r>
          </a:p>
          <a:p>
            <a:r>
              <a:rPr lang="en-US" baseline="0" dirty="0"/>
              <a:t>Walk them through how to do that:</a:t>
            </a:r>
          </a:p>
          <a:p>
            <a:pPr marL="171450" indent="-171450">
              <a:buFontTx/>
              <a:buChar char="-"/>
            </a:pPr>
            <a:r>
              <a:rPr lang="en-US" baseline="0" dirty="0"/>
              <a:t>Needs Assessment Review award criteria</a:t>
            </a:r>
          </a:p>
          <a:p>
            <a:pPr marL="171450" indent="-171450">
              <a:buFontTx/>
              <a:buChar char="-"/>
            </a:pPr>
            <a:r>
              <a:rPr lang="en-US" baseline="0" dirty="0"/>
              <a:t>Connect the dots of what they need to do to see where they are</a:t>
            </a:r>
          </a:p>
          <a:p>
            <a:pPr marL="171450" indent="-171450">
              <a:buFontTx/>
              <a:buChar char="-"/>
            </a:pPr>
            <a:r>
              <a:rPr lang="en-US" baseline="0" dirty="0"/>
              <a:t>Logging into redcap and viewing reports to see where they are </a:t>
            </a:r>
          </a:p>
          <a:p>
            <a:pPr marL="171450" indent="-171450">
              <a:buFontTx/>
              <a:buChar char="-"/>
            </a:pPr>
            <a:r>
              <a:rPr lang="en-US" baseline="0" dirty="0"/>
              <a:t>Determine how they can think about closing the gaps </a:t>
            </a:r>
          </a:p>
          <a:p>
            <a:pPr marL="171450" indent="-171450">
              <a:buFontTx/>
              <a:buChar char="-"/>
            </a:pPr>
            <a:r>
              <a:rPr lang="en-US" baseline="0" dirty="0"/>
              <a:t>We haven’t been able to implement this structure measure…how come?</a:t>
            </a:r>
          </a:p>
          <a:p>
            <a:pPr marL="171450" indent="-171450">
              <a:buFontTx/>
              <a:buChar char="-"/>
            </a:pPr>
            <a:r>
              <a:rPr lang="en-US" baseline="0" dirty="0"/>
              <a:t>Get to green slides from F2F </a:t>
            </a:r>
          </a:p>
          <a:p>
            <a:pPr marL="171450" indent="-171450">
              <a:buFontTx/>
              <a:buChar char="-"/>
            </a:pPr>
            <a:r>
              <a:rPr lang="en-US" baseline="0" dirty="0"/>
              <a:t>More practical: step by step what to do next </a:t>
            </a:r>
          </a:p>
          <a:p>
            <a:pPr marL="171450" indent="-171450">
              <a:buFontTx/>
              <a:buChar char="-"/>
            </a:pPr>
            <a:r>
              <a:rPr lang="en-US" baseline="0" dirty="0"/>
              <a:t>One page word doc with each criteria spelled out and then check boxes with to-do items, what do they need to do specifically to get this in to place</a:t>
            </a:r>
          </a:p>
          <a:p>
            <a:pPr marL="171450" indent="-171450">
              <a:buFontTx/>
              <a:buChar char="-"/>
            </a:pPr>
            <a:r>
              <a:rPr lang="en-US" baseline="0" dirty="0"/>
              <a:t>Present data to show where data is in place</a:t>
            </a:r>
          </a:p>
          <a:p>
            <a:pPr marL="171450" indent="-171450">
              <a:buFontTx/>
              <a:buChar char="-"/>
            </a:pPr>
            <a:r>
              <a:rPr lang="en-US" baseline="0" dirty="0"/>
              <a:t>ILPQC Collaborative Award:</a:t>
            </a:r>
          </a:p>
          <a:p>
            <a:pPr marL="171450" indent="-171450">
              <a:buFontTx/>
              <a:buChar char="-"/>
            </a:pPr>
            <a:r>
              <a:rPr lang="en-US" baseline="0" dirty="0"/>
              <a:t>Team Talk: that started high </a:t>
            </a:r>
            <a:r>
              <a:rPr lang="en-US" baseline="0" dirty="0" err="1"/>
              <a:t>abx</a:t>
            </a:r>
            <a:r>
              <a:rPr lang="en-US" baseline="0" dirty="0"/>
              <a:t> rate and reduced or team already low and how they used ILPQC </a:t>
            </a:r>
          </a:p>
          <a:p>
            <a:pPr marL="171450" indent="-171450">
              <a:buFontTx/>
              <a:buChar char="-"/>
            </a:pPr>
            <a:r>
              <a:rPr lang="en-US" baseline="0" dirty="0"/>
              <a:t>Start promoting QI posters for AC </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August: Demonstration of well done poster and talk about how the story is being told through that poster, outline in September how to outline that poster (VON poster).</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a:t>
            </a:fld>
            <a:endParaRPr lang="en-US"/>
          </a:p>
        </p:txBody>
      </p:sp>
    </p:spTree>
    <p:extLst>
      <p:ext uri="{BB962C8B-B14F-4D97-AF65-F5344CB8AC3E}">
        <p14:creationId xmlns:p14="http://schemas.microsoft.com/office/powerpoint/2010/main" val="8746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8" name="Google Shape;129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*discuss how structure measures align with our vision</a:t>
            </a:r>
            <a:endParaRPr/>
          </a:p>
          <a:p>
            <a:pPr marL="0" lvl="0" indent="0" algn="l" rtl="0">
              <a:lnSpc>
                <a:spcPct val="100000"/>
              </a:lnSpc>
              <a:spcBef>
                <a:spcPts val="0"/>
              </a:spcBef>
              <a:spcAft>
                <a:spcPts val="0"/>
              </a:spcAft>
              <a:buSzPts val="1400"/>
              <a:buNone/>
            </a:pPr>
            <a:r>
              <a:rPr lang="en-US"/>
              <a:t>*discuss the concept of: </a:t>
            </a:r>
            <a:endParaRPr/>
          </a:p>
          <a:p>
            <a:pPr marL="0" lvl="0" indent="0" algn="l" rtl="0">
              <a:lnSpc>
                <a:spcPct val="100000"/>
              </a:lnSpc>
              <a:spcBef>
                <a:spcPts val="0"/>
              </a:spcBef>
              <a:spcAft>
                <a:spcPts val="0"/>
              </a:spcAft>
              <a:buSzPts val="1400"/>
              <a:buNone/>
            </a:pPr>
            <a:r>
              <a:rPr lang="en-US"/>
              <a:t>	*Right antibiotics (what structure measures, what we achieved, what we need to focus on in 2022 )</a:t>
            </a:r>
            <a:endParaRPr/>
          </a:p>
          <a:p>
            <a:pPr marL="0" lvl="0" indent="0" algn="l" rtl="0">
              <a:lnSpc>
                <a:spcPct val="100000"/>
              </a:lnSpc>
              <a:spcBef>
                <a:spcPts val="0"/>
              </a:spcBef>
              <a:spcAft>
                <a:spcPts val="0"/>
              </a:spcAft>
              <a:buSzPts val="1400"/>
              <a:buNone/>
            </a:pPr>
            <a:r>
              <a:rPr lang="en-US"/>
              <a:t>	*Right Babies (what structure measures, what we achieved, what we need to focus on in 2022 )</a:t>
            </a:r>
            <a:endParaRPr/>
          </a:p>
          <a:p>
            <a:pPr marL="0" lvl="0" indent="0" algn="l" rtl="0">
              <a:lnSpc>
                <a:spcPct val="100000"/>
              </a:lnSpc>
              <a:spcBef>
                <a:spcPts val="0"/>
              </a:spcBef>
              <a:spcAft>
                <a:spcPts val="0"/>
              </a:spcAft>
              <a:buSzPts val="1400"/>
              <a:buNone/>
            </a:pPr>
            <a:r>
              <a:rPr lang="en-US"/>
              <a:t>	*Right Time (what structure measures, what we achieved, what we need to focus on in 2022 )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99" name="Google Shape;129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55249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Why: </a:t>
            </a:r>
            <a:r>
              <a:rPr lang="en-US"/>
              <a:t>reduces variation in care, expedites ordering process for a common clinical scenario, aligns clinical practice with BASIC AIMS, healthcare team educate together on best practices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358" name="Google Shape;135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3380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Why: Increase percentage of physicians and nurses educated about early-onset sepsis (EOS) risk factors, assessment tools, and guidelines &amp; Increase percentage of newborns with documented use of EOS risk assessment tools at delivery</a:t>
            </a:r>
            <a:endParaRPr/>
          </a:p>
        </p:txBody>
      </p:sp>
      <p:sp>
        <p:nvSpPr>
          <p:cNvPr id="1380" name="Google Shape;138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2814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3" name="Google Shape;140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9665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4" name="Google Shape;142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Why:</a:t>
            </a:r>
            <a:r>
              <a:rPr lang="en-US"/>
              <a:t> Increase percentage of newborns with care team discussing and documenting plan for length of antibiotic course for standardization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*Paint a workflow for teams to follow </a:t>
            </a:r>
            <a:endParaRPr/>
          </a:p>
          <a:p>
            <a:pPr marL="0" lvl="0" indent="0" algn="l" rtl="0">
              <a:lnSpc>
                <a:spcPct val="100000"/>
              </a:lnSpc>
              <a:spcBef>
                <a:spcPts val="0"/>
              </a:spcBef>
              <a:spcAft>
                <a:spcPts val="0"/>
              </a:spcAft>
              <a:buSzPts val="1400"/>
              <a:buNone/>
            </a:pPr>
            <a:r>
              <a:rPr lang="en-US"/>
              <a:t>Understand the "process" for teams to follow, not just about the timeout tool (one way to get to green, not the only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25" name="Google Shape;142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7903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Why: Increase percentage of physicians and nurses educated about early-onset sepsis (EOS) risk factors, assessment tools, and guidelines &amp; Increase percentage of newborns with documented use of EOS risk assessment tools at delivery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
        <p:nvSpPr>
          <p:cNvPr id="1449" name="Google Shape;144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7545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-waiting for slides 07.14.22</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39</a:t>
            </a:fld>
            <a:endParaRPr lang="en-US"/>
          </a:p>
        </p:txBody>
      </p:sp>
    </p:spTree>
    <p:extLst>
      <p:ext uri="{BB962C8B-B14F-4D97-AF65-F5344CB8AC3E}">
        <p14:creationId xmlns:p14="http://schemas.microsoft.com/office/powerpoint/2010/main" val="353464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4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43</a:t>
            </a:fld>
            <a:endParaRPr lang="en-US"/>
          </a:p>
        </p:txBody>
      </p:sp>
    </p:spTree>
    <p:extLst>
      <p:ext uri="{BB962C8B-B14F-4D97-AF65-F5344CB8AC3E}">
        <p14:creationId xmlns:p14="http://schemas.microsoft.com/office/powerpoint/2010/main" val="414175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4340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4</a:t>
            </a:fld>
            <a:endParaRPr lang="en-US"/>
          </a:p>
        </p:txBody>
      </p:sp>
    </p:spTree>
    <p:extLst>
      <p:ext uri="{BB962C8B-B14F-4D97-AF65-F5344CB8AC3E}">
        <p14:creationId xmlns:p14="http://schemas.microsoft.com/office/powerpoint/2010/main" val="35056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6</a:t>
            </a:fld>
            <a:endParaRPr lang="en-US"/>
          </a:p>
        </p:txBody>
      </p:sp>
    </p:spTree>
    <p:extLst>
      <p:ext uri="{BB962C8B-B14F-4D97-AF65-F5344CB8AC3E}">
        <p14:creationId xmlns:p14="http://schemas.microsoft.com/office/powerpoint/2010/main" val="271281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7</a:t>
            </a:fld>
            <a:endParaRPr lang="en-US"/>
          </a:p>
        </p:txBody>
      </p:sp>
    </p:spTree>
    <p:extLst>
      <p:ext uri="{BB962C8B-B14F-4D97-AF65-F5344CB8AC3E}">
        <p14:creationId xmlns:p14="http://schemas.microsoft.com/office/powerpoint/2010/main" val="371968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8</a:t>
            </a:fld>
            <a:endParaRPr lang="en-US"/>
          </a:p>
        </p:txBody>
      </p:sp>
    </p:spTree>
    <p:extLst>
      <p:ext uri="{BB962C8B-B14F-4D97-AF65-F5344CB8AC3E}">
        <p14:creationId xmlns:p14="http://schemas.microsoft.com/office/powerpoint/2010/main" val="99160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10</a:t>
            </a:fld>
            <a:endParaRPr lang="en-US"/>
          </a:p>
        </p:txBody>
      </p:sp>
    </p:spTree>
    <p:extLst>
      <p:ext uri="{BB962C8B-B14F-4D97-AF65-F5344CB8AC3E}">
        <p14:creationId xmlns:p14="http://schemas.microsoft.com/office/powerpoint/2010/main" val="247184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13</a:t>
            </a:fld>
            <a:endParaRPr lang="en-US"/>
          </a:p>
        </p:txBody>
      </p:sp>
    </p:spTree>
    <p:extLst>
      <p:ext uri="{BB962C8B-B14F-4D97-AF65-F5344CB8AC3E}">
        <p14:creationId xmlns:p14="http://schemas.microsoft.com/office/powerpoint/2010/main" val="222630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dirty="0"/>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225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689795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74320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dirty="0"/>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989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dirty="0"/>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405488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8817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547651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4091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014897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91510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29"/>
        <p:cNvGrpSpPr/>
        <p:nvPr/>
      </p:nvGrpSpPr>
      <p:grpSpPr>
        <a:xfrm>
          <a:off x="0" y="0"/>
          <a:ext cx="0" cy="0"/>
          <a:chOff x="0" y="0"/>
          <a:chExt cx="0" cy="0"/>
        </a:xfrm>
      </p:grpSpPr>
      <p:sp>
        <p:nvSpPr>
          <p:cNvPr id="230" name="Google Shape;230;p110"/>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10"/>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10"/>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3" name="Google Shape;233;p110"/>
          <p:cNvSpPr>
            <a:spLocks noGrp="1"/>
          </p:cNvSpPr>
          <p:nvPr>
            <p:ph type="pic" idx="2"/>
          </p:nvPr>
        </p:nvSpPr>
        <p:spPr>
          <a:xfrm>
            <a:off x="7118684" y="233915"/>
            <a:ext cx="5073316" cy="5943600"/>
          </a:xfrm>
          <a:prstGeom prst="rect">
            <a:avLst/>
          </a:prstGeom>
          <a:noFill/>
          <a:ln>
            <a:noFill/>
          </a:ln>
        </p:spPr>
      </p:sp>
      <p:grpSp>
        <p:nvGrpSpPr>
          <p:cNvPr id="234" name="Google Shape;234;p110"/>
          <p:cNvGrpSpPr/>
          <p:nvPr/>
        </p:nvGrpSpPr>
        <p:grpSpPr>
          <a:xfrm>
            <a:off x="0" y="5020348"/>
            <a:ext cx="12192000" cy="1837653"/>
            <a:chOff x="0" y="5020348"/>
            <a:chExt cx="12192000" cy="1837653"/>
          </a:xfrm>
        </p:grpSpPr>
        <p:sp>
          <p:nvSpPr>
            <p:cNvPr id="235" name="Google Shape;235;p11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10"/>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11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extLst>
      <p:ext uri="{BB962C8B-B14F-4D97-AF65-F5344CB8AC3E}">
        <p14:creationId xmlns:p14="http://schemas.microsoft.com/office/powerpoint/2010/main" val="352347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
        <p:nvSpPr>
          <p:cNvPr id="239" name="Google Shape;239;p1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0" name="Google Shape;240;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1" name="Google Shape;241;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42" name="Google Shape;242;p111"/>
          <p:cNvGrpSpPr/>
          <p:nvPr/>
        </p:nvGrpSpPr>
        <p:grpSpPr>
          <a:xfrm>
            <a:off x="7191542" y="1"/>
            <a:ext cx="5000459" cy="1425992"/>
            <a:chOff x="7191542" y="1"/>
            <a:chExt cx="5000459" cy="1425992"/>
          </a:xfrm>
        </p:grpSpPr>
        <p:pic>
          <p:nvPicPr>
            <p:cNvPr id="243" name="Google Shape;243;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4" name="Google Shape;244;p111"/>
            <p:cNvGrpSpPr/>
            <p:nvPr/>
          </p:nvGrpSpPr>
          <p:grpSpPr>
            <a:xfrm>
              <a:off x="7191542" y="1"/>
              <a:ext cx="5000459" cy="1425992"/>
              <a:chOff x="7186272" y="0"/>
              <a:chExt cx="5005729" cy="1427495"/>
            </a:xfrm>
          </p:grpSpPr>
          <p:sp>
            <p:nvSpPr>
              <p:cNvPr id="245" name="Google Shape;245;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546907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7"/>
        <p:cNvGrpSpPr/>
        <p:nvPr/>
      </p:nvGrpSpPr>
      <p:grpSpPr>
        <a:xfrm>
          <a:off x="0" y="0"/>
          <a:ext cx="0" cy="0"/>
          <a:chOff x="0" y="0"/>
          <a:chExt cx="0" cy="0"/>
        </a:xfrm>
      </p:grpSpPr>
      <p:grpSp>
        <p:nvGrpSpPr>
          <p:cNvPr id="248" name="Google Shape;248;p112"/>
          <p:cNvGrpSpPr/>
          <p:nvPr/>
        </p:nvGrpSpPr>
        <p:grpSpPr>
          <a:xfrm>
            <a:off x="7191542" y="1"/>
            <a:ext cx="5000459" cy="1425992"/>
            <a:chOff x="7191542" y="1"/>
            <a:chExt cx="5000459" cy="1425992"/>
          </a:xfrm>
        </p:grpSpPr>
        <p:pic>
          <p:nvPicPr>
            <p:cNvPr id="249" name="Google Shape;249;p1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0" name="Google Shape;250;p112"/>
            <p:cNvGrpSpPr/>
            <p:nvPr/>
          </p:nvGrpSpPr>
          <p:grpSpPr>
            <a:xfrm>
              <a:off x="7191542" y="1"/>
              <a:ext cx="5000459" cy="1425992"/>
              <a:chOff x="7186272" y="0"/>
              <a:chExt cx="5005729" cy="1427495"/>
            </a:xfrm>
          </p:grpSpPr>
          <p:sp>
            <p:nvSpPr>
              <p:cNvPr id="251" name="Google Shape;251;p1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1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53" name="Google Shape;253;p1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1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6" name="Google Shape;256;p1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7" name="Google Shape;257;p1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71264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8"/>
        <p:cNvGrpSpPr/>
        <p:nvPr/>
      </p:nvGrpSpPr>
      <p:grpSpPr>
        <a:xfrm>
          <a:off x="0" y="0"/>
          <a:ext cx="0" cy="0"/>
          <a:chOff x="0" y="0"/>
          <a:chExt cx="0" cy="0"/>
        </a:xfrm>
      </p:grpSpPr>
      <p:sp>
        <p:nvSpPr>
          <p:cNvPr id="259" name="Google Shape;259;p1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1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1" name="Google Shape;261;p115"/>
          <p:cNvGrpSpPr/>
          <p:nvPr/>
        </p:nvGrpSpPr>
        <p:grpSpPr>
          <a:xfrm>
            <a:off x="7191542" y="1"/>
            <a:ext cx="5000459" cy="1425992"/>
            <a:chOff x="7191542" y="1"/>
            <a:chExt cx="5000459" cy="1425992"/>
          </a:xfrm>
        </p:grpSpPr>
        <p:pic>
          <p:nvPicPr>
            <p:cNvPr id="262" name="Google Shape;262;p1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3" name="Google Shape;263;p115"/>
            <p:cNvGrpSpPr/>
            <p:nvPr/>
          </p:nvGrpSpPr>
          <p:grpSpPr>
            <a:xfrm>
              <a:off x="7191542" y="1"/>
              <a:ext cx="5000459" cy="1425992"/>
              <a:chOff x="7186272" y="0"/>
              <a:chExt cx="5005729" cy="1427495"/>
            </a:xfrm>
          </p:grpSpPr>
          <p:sp>
            <p:nvSpPr>
              <p:cNvPr id="264" name="Google Shape;264;p1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1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6" name="Google Shape;266;p11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11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8" name="Google Shape;268;p1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9" name="Google Shape;269;p1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973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270"/>
        <p:cNvGrpSpPr/>
        <p:nvPr/>
      </p:nvGrpSpPr>
      <p:grpSpPr>
        <a:xfrm>
          <a:off x="0" y="0"/>
          <a:ext cx="0" cy="0"/>
          <a:chOff x="0" y="0"/>
          <a:chExt cx="0" cy="0"/>
        </a:xfrm>
      </p:grpSpPr>
      <p:sp>
        <p:nvSpPr>
          <p:cNvPr id="271" name="Google Shape;271;p12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12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2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1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5" name="Google Shape;275;p1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6" name="Google Shape;276;p1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7" name="Google Shape;277;p120"/>
          <p:cNvGrpSpPr/>
          <p:nvPr/>
        </p:nvGrpSpPr>
        <p:grpSpPr>
          <a:xfrm>
            <a:off x="7191542" y="1"/>
            <a:ext cx="5000459" cy="1425992"/>
            <a:chOff x="7191542" y="1"/>
            <a:chExt cx="5000459" cy="1425992"/>
          </a:xfrm>
        </p:grpSpPr>
        <p:pic>
          <p:nvPicPr>
            <p:cNvPr id="278" name="Google Shape;278;p12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79" name="Google Shape;279;p120"/>
            <p:cNvGrpSpPr/>
            <p:nvPr/>
          </p:nvGrpSpPr>
          <p:grpSpPr>
            <a:xfrm>
              <a:off x="7191542" y="1"/>
              <a:ext cx="5000459" cy="1425992"/>
              <a:chOff x="7186272" y="0"/>
              <a:chExt cx="5005729" cy="1427495"/>
            </a:xfrm>
          </p:grpSpPr>
          <p:sp>
            <p:nvSpPr>
              <p:cNvPr id="280" name="Google Shape;280;p1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82" name="Google Shape;282;p12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extLst>
      <p:ext uri="{BB962C8B-B14F-4D97-AF65-F5344CB8AC3E}">
        <p14:creationId xmlns:p14="http://schemas.microsoft.com/office/powerpoint/2010/main" val="2391086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283"/>
        <p:cNvGrpSpPr/>
        <p:nvPr/>
      </p:nvGrpSpPr>
      <p:grpSpPr>
        <a:xfrm>
          <a:off x="0" y="0"/>
          <a:ext cx="0" cy="0"/>
          <a:chOff x="0" y="0"/>
          <a:chExt cx="0" cy="0"/>
        </a:xfrm>
      </p:grpSpPr>
      <p:grpSp>
        <p:nvGrpSpPr>
          <p:cNvPr id="284" name="Google Shape;284;p121"/>
          <p:cNvGrpSpPr/>
          <p:nvPr/>
        </p:nvGrpSpPr>
        <p:grpSpPr>
          <a:xfrm>
            <a:off x="0" y="5020347"/>
            <a:ext cx="12192000" cy="1837653"/>
            <a:chOff x="0" y="5020347"/>
            <a:chExt cx="12192000" cy="1837653"/>
          </a:xfrm>
        </p:grpSpPr>
        <p:sp>
          <p:nvSpPr>
            <p:cNvPr id="285" name="Google Shape;285;p121"/>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2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121"/>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8" name="Google Shape;288;p12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89" name="Google Shape;289;p121"/>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21"/>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880194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1"/>
        <p:cNvGrpSpPr/>
        <p:nvPr/>
      </p:nvGrpSpPr>
      <p:grpSpPr>
        <a:xfrm>
          <a:off x="0" y="0"/>
          <a:ext cx="0" cy="0"/>
          <a:chOff x="0" y="0"/>
          <a:chExt cx="0" cy="0"/>
        </a:xfrm>
      </p:grpSpPr>
      <p:grpSp>
        <p:nvGrpSpPr>
          <p:cNvPr id="292" name="Google Shape;292;p122"/>
          <p:cNvGrpSpPr/>
          <p:nvPr/>
        </p:nvGrpSpPr>
        <p:grpSpPr>
          <a:xfrm>
            <a:off x="7191542" y="1"/>
            <a:ext cx="5000459" cy="1425992"/>
            <a:chOff x="7191542" y="1"/>
            <a:chExt cx="5000459" cy="1425992"/>
          </a:xfrm>
        </p:grpSpPr>
        <p:pic>
          <p:nvPicPr>
            <p:cNvPr id="293" name="Google Shape;293;p1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4" name="Google Shape;294;p122"/>
            <p:cNvGrpSpPr/>
            <p:nvPr/>
          </p:nvGrpSpPr>
          <p:grpSpPr>
            <a:xfrm>
              <a:off x="7191542" y="1"/>
              <a:ext cx="5000459" cy="1425992"/>
              <a:chOff x="7186272" y="0"/>
              <a:chExt cx="5005729" cy="1427495"/>
            </a:xfrm>
          </p:grpSpPr>
          <p:sp>
            <p:nvSpPr>
              <p:cNvPr id="295" name="Google Shape;295;p1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7" name="Google Shape;297;p1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9" name="Google Shape;299;p1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00" name="Google Shape;300;p1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295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301"/>
        <p:cNvGrpSpPr/>
        <p:nvPr/>
      </p:nvGrpSpPr>
      <p:grpSpPr>
        <a:xfrm>
          <a:off x="0" y="0"/>
          <a:ext cx="0" cy="0"/>
          <a:chOff x="0" y="0"/>
          <a:chExt cx="0" cy="0"/>
        </a:xfrm>
      </p:grpSpPr>
      <p:sp>
        <p:nvSpPr>
          <p:cNvPr id="302" name="Google Shape;302;p12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3" name="Google Shape;303;p12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04" name="Google Shape;304;p128"/>
          <p:cNvGrpSpPr/>
          <p:nvPr/>
        </p:nvGrpSpPr>
        <p:grpSpPr>
          <a:xfrm>
            <a:off x="0" y="5379426"/>
            <a:ext cx="2807368" cy="753891"/>
            <a:chOff x="0" y="5379426"/>
            <a:chExt cx="2807368" cy="753891"/>
          </a:xfrm>
        </p:grpSpPr>
        <p:sp>
          <p:nvSpPr>
            <p:cNvPr id="305" name="Google Shape;305;p12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12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7" name="Google Shape;307;p128"/>
          <p:cNvSpPr>
            <a:spLocks noGrp="1"/>
          </p:cNvSpPr>
          <p:nvPr>
            <p:ph type="pic" idx="2"/>
          </p:nvPr>
        </p:nvSpPr>
        <p:spPr>
          <a:xfrm>
            <a:off x="2807368" y="457202"/>
            <a:ext cx="8915400" cy="5943598"/>
          </a:xfrm>
          <a:prstGeom prst="rect">
            <a:avLst/>
          </a:prstGeom>
          <a:noFill/>
          <a:ln>
            <a:noFill/>
          </a:ln>
        </p:spPr>
      </p:sp>
      <p:pic>
        <p:nvPicPr>
          <p:cNvPr id="308" name="Google Shape;308;p12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extLst>
      <p:ext uri="{BB962C8B-B14F-4D97-AF65-F5344CB8AC3E}">
        <p14:creationId xmlns:p14="http://schemas.microsoft.com/office/powerpoint/2010/main" val="21221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9"/>
        <p:cNvGrpSpPr/>
        <p:nvPr/>
      </p:nvGrpSpPr>
      <p:grpSpPr>
        <a:xfrm>
          <a:off x="0" y="0"/>
          <a:ext cx="0" cy="0"/>
          <a:chOff x="0" y="0"/>
          <a:chExt cx="0" cy="0"/>
        </a:xfrm>
      </p:grpSpPr>
      <p:grpSp>
        <p:nvGrpSpPr>
          <p:cNvPr id="310" name="Google Shape;310;p129"/>
          <p:cNvGrpSpPr/>
          <p:nvPr/>
        </p:nvGrpSpPr>
        <p:grpSpPr>
          <a:xfrm>
            <a:off x="7191542" y="1"/>
            <a:ext cx="5000459" cy="1425992"/>
            <a:chOff x="7191542" y="1"/>
            <a:chExt cx="5000459" cy="1425992"/>
          </a:xfrm>
        </p:grpSpPr>
        <p:pic>
          <p:nvPicPr>
            <p:cNvPr id="311" name="Google Shape;311;p1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12" name="Google Shape;312;p129"/>
            <p:cNvGrpSpPr/>
            <p:nvPr/>
          </p:nvGrpSpPr>
          <p:grpSpPr>
            <a:xfrm>
              <a:off x="7191542" y="1"/>
              <a:ext cx="5000459" cy="1425992"/>
              <a:chOff x="7186272" y="0"/>
              <a:chExt cx="5005729" cy="1427495"/>
            </a:xfrm>
          </p:grpSpPr>
          <p:sp>
            <p:nvSpPr>
              <p:cNvPr id="313" name="Google Shape;313;p1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1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5" name="Google Shape;315;p12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7" name="Google Shape;317;p12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2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9" name="Google Shape;319;p12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1" name="Google Shape;321;p1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22" name="Google Shape;322;p1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8601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323"/>
        <p:cNvGrpSpPr/>
        <p:nvPr/>
      </p:nvGrpSpPr>
      <p:grpSpPr>
        <a:xfrm>
          <a:off x="0" y="0"/>
          <a:ext cx="0" cy="0"/>
          <a:chOff x="0" y="0"/>
          <a:chExt cx="0" cy="0"/>
        </a:xfrm>
      </p:grpSpPr>
      <p:grpSp>
        <p:nvGrpSpPr>
          <p:cNvPr id="324" name="Google Shape;324;p130"/>
          <p:cNvGrpSpPr/>
          <p:nvPr/>
        </p:nvGrpSpPr>
        <p:grpSpPr>
          <a:xfrm>
            <a:off x="0" y="0"/>
            <a:ext cx="12192000" cy="2148830"/>
            <a:chOff x="0" y="0"/>
            <a:chExt cx="12192000" cy="2148830"/>
          </a:xfrm>
        </p:grpSpPr>
        <p:sp>
          <p:nvSpPr>
            <p:cNvPr id="325" name="Google Shape;325;p13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13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7" name="Google Shape;327;p13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3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3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0" name="Google Shape;330;p13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331" name="Google Shape;331;p130"/>
          <p:cNvSpPr>
            <a:spLocks noGrp="1"/>
          </p:cNvSpPr>
          <p:nvPr>
            <p:ph type="pic" idx="2"/>
          </p:nvPr>
        </p:nvSpPr>
        <p:spPr>
          <a:xfrm>
            <a:off x="7118684" y="233915"/>
            <a:ext cx="5073316" cy="5943600"/>
          </a:xfrm>
          <a:prstGeom prst="rect">
            <a:avLst/>
          </a:prstGeom>
          <a:noFill/>
          <a:ln>
            <a:noFill/>
          </a:ln>
        </p:spPr>
      </p:sp>
    </p:spTree>
    <p:extLst>
      <p:ext uri="{BB962C8B-B14F-4D97-AF65-F5344CB8AC3E}">
        <p14:creationId xmlns:p14="http://schemas.microsoft.com/office/powerpoint/2010/main" val="29557820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332"/>
        <p:cNvGrpSpPr/>
        <p:nvPr/>
      </p:nvGrpSpPr>
      <p:grpSpPr>
        <a:xfrm>
          <a:off x="0" y="0"/>
          <a:ext cx="0" cy="0"/>
          <a:chOff x="0" y="0"/>
          <a:chExt cx="0" cy="0"/>
        </a:xfrm>
      </p:grpSpPr>
      <p:sp>
        <p:nvSpPr>
          <p:cNvPr id="333" name="Google Shape;333;p131"/>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31"/>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335" name="Google Shape;335;p131"/>
          <p:cNvGrpSpPr/>
          <p:nvPr/>
        </p:nvGrpSpPr>
        <p:grpSpPr>
          <a:xfrm flipH="1">
            <a:off x="-1" y="1"/>
            <a:ext cx="6418725" cy="1509822"/>
            <a:chOff x="7522541" y="1"/>
            <a:chExt cx="4669459" cy="1098357"/>
          </a:xfrm>
        </p:grpSpPr>
        <p:sp>
          <p:nvSpPr>
            <p:cNvPr id="336" name="Google Shape;336;p131"/>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1"/>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38" name="Google Shape;338;p131"/>
          <p:cNvPicPr preferRelativeResize="0"/>
          <p:nvPr/>
        </p:nvPicPr>
        <p:blipFill rotWithShape="1">
          <a:blip r:embed="rId2">
            <a:alphaModFix/>
          </a:blip>
          <a:srcRect/>
          <a:stretch/>
        </p:blipFill>
        <p:spPr>
          <a:xfrm>
            <a:off x="513348" y="136525"/>
            <a:ext cx="1945206" cy="879974"/>
          </a:xfrm>
          <a:prstGeom prst="rect">
            <a:avLst/>
          </a:prstGeom>
          <a:noFill/>
          <a:ln>
            <a:noFill/>
          </a:ln>
        </p:spPr>
      </p:pic>
    </p:spTree>
    <p:extLst>
      <p:ext uri="{BB962C8B-B14F-4D97-AF65-F5344CB8AC3E}">
        <p14:creationId xmlns:p14="http://schemas.microsoft.com/office/powerpoint/2010/main" val="9125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5.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207230655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0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10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0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1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90974794"/>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info@ilpqc.org" TargetMode="Externa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gif"/><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96715" y="-40356"/>
            <a:ext cx="6636162" cy="5094428"/>
          </a:xfrm>
          <a:prstGeom prst="rect">
            <a:avLst/>
          </a:prstGeom>
        </p:spPr>
      </p:pic>
      <p:sp>
        <p:nvSpPr>
          <p:cNvPr id="2" name="Title 1"/>
          <p:cNvSpPr>
            <a:spLocks noGrp="1"/>
          </p:cNvSpPr>
          <p:nvPr>
            <p:ph type="ctrTitle"/>
          </p:nvPr>
        </p:nvSpPr>
        <p:spPr>
          <a:xfrm>
            <a:off x="1845957" y="151266"/>
            <a:ext cx="4110747" cy="1799856"/>
          </a:xfrm>
        </p:spPr>
        <p:txBody>
          <a:bodyPr/>
          <a:lstStyle/>
          <a:p>
            <a:r>
              <a:rPr lang="en-US" sz="2800" b="0" dirty="0"/>
              <a:t>Preparing to Accept your QI Excellence Award </a:t>
            </a:r>
            <a:r>
              <a:rPr lang="en-US" sz="2800" b="0" dirty="0" smtClean="0"/>
              <a:t>at the </a:t>
            </a:r>
            <a:r>
              <a:rPr lang="en-US" sz="2800" b="0" dirty="0"/>
              <a:t>2022 Annual Conference </a:t>
            </a:r>
            <a:endParaRPr lang="en-US" sz="2800" dirty="0"/>
          </a:p>
        </p:txBody>
      </p:sp>
      <p:sp>
        <p:nvSpPr>
          <p:cNvPr id="3" name="Subtitle 2"/>
          <p:cNvSpPr>
            <a:spLocks noGrp="1"/>
          </p:cNvSpPr>
          <p:nvPr>
            <p:ph type="subTitle" idx="1"/>
          </p:nvPr>
        </p:nvSpPr>
        <p:spPr>
          <a:xfrm>
            <a:off x="6906035" y="5028144"/>
            <a:ext cx="5194433" cy="986569"/>
          </a:xfrm>
        </p:spPr>
        <p:txBody>
          <a:bodyPr/>
          <a:lstStyle/>
          <a:p>
            <a:r>
              <a:rPr lang="en-US" sz="3600" dirty="0">
                <a:solidFill>
                  <a:schemeClr val="accent1"/>
                </a:solidFill>
              </a:rPr>
              <a:t>BASIC Monthly Teams Call</a:t>
            </a:r>
          </a:p>
          <a:p>
            <a:pPr algn="ctr"/>
            <a:r>
              <a:rPr lang="en-US" sz="3600" dirty="0">
                <a:solidFill>
                  <a:schemeClr val="accent1"/>
                </a:solidFill>
              </a:rPr>
              <a:t>July 18th, 2022</a:t>
            </a:r>
          </a:p>
          <a:p>
            <a:endParaRPr lang="en-US" dirty="0"/>
          </a:p>
        </p:txBody>
      </p:sp>
      <p:pic>
        <p:nvPicPr>
          <p:cNvPr id="4" name="Picture 3"/>
          <p:cNvPicPr>
            <a:picLocks noChangeAspect="1"/>
          </p:cNvPicPr>
          <p:nvPr/>
        </p:nvPicPr>
        <p:blipFill rotWithShape="1">
          <a:blip r:embed="rId4"/>
          <a:srcRect l="4576" r="5057"/>
          <a:stretch/>
        </p:blipFill>
        <p:spPr>
          <a:xfrm>
            <a:off x="5779826" y="455488"/>
            <a:ext cx="1678674" cy="1495634"/>
          </a:xfrm>
          <a:prstGeom prst="rect">
            <a:avLst/>
          </a:prstGeom>
        </p:spPr>
      </p:pic>
      <p:pic>
        <p:nvPicPr>
          <p:cNvPr id="7" name="Picture 6"/>
          <p:cNvPicPr>
            <a:picLocks noChangeAspect="1"/>
          </p:cNvPicPr>
          <p:nvPr/>
        </p:nvPicPr>
        <p:blipFill>
          <a:blip r:embed="rId5"/>
          <a:stretch>
            <a:fillRect/>
          </a:stretch>
        </p:blipFill>
        <p:spPr>
          <a:xfrm>
            <a:off x="1474832" y="3169920"/>
            <a:ext cx="1099527" cy="1016423"/>
          </a:xfrm>
          <a:prstGeom prst="rect">
            <a:avLst/>
          </a:prstGeom>
        </p:spPr>
      </p:pic>
      <p:pic>
        <p:nvPicPr>
          <p:cNvPr id="8" name="Picture 7"/>
          <p:cNvPicPr>
            <a:picLocks noChangeAspect="1"/>
          </p:cNvPicPr>
          <p:nvPr/>
        </p:nvPicPr>
        <p:blipFill>
          <a:blip r:embed="rId5"/>
          <a:stretch>
            <a:fillRect/>
          </a:stretch>
        </p:blipFill>
        <p:spPr>
          <a:xfrm>
            <a:off x="6933350" y="3169920"/>
            <a:ext cx="1099527" cy="1016423"/>
          </a:xfrm>
          <a:prstGeom prst="rect">
            <a:avLst/>
          </a:prstGeom>
        </p:spPr>
      </p:pic>
      <p:pic>
        <p:nvPicPr>
          <p:cNvPr id="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6" cstate="email">
            <a:extLst>
              <a:ext uri="{28A0092B-C50C-407E-A947-70E740481C1C}">
                <a14:useLocalDpi xmlns:a14="http://schemas.microsoft.com/office/drawing/2010/main"/>
              </a:ext>
            </a:extLst>
          </a:blip>
          <a:srcRect l="31" r="31"/>
          <a:stretch>
            <a:fillRect/>
          </a:stretch>
        </p:blipFill>
        <p:spPr>
          <a:xfrm>
            <a:off x="8102027" y="369733"/>
            <a:ext cx="3998441" cy="4684339"/>
          </a:xfrm>
        </p:spPr>
      </p:pic>
    </p:spTree>
    <p:extLst>
      <p:ext uri="{BB962C8B-B14F-4D97-AF65-F5344CB8AC3E}">
        <p14:creationId xmlns:p14="http://schemas.microsoft.com/office/powerpoint/2010/main" val="2247439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Standardized Dosing Guidelines </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6" name="Rectangle 5"/>
          <p:cNvSpPr/>
          <p:nvPr/>
        </p:nvSpPr>
        <p:spPr>
          <a:xfrm>
            <a:off x="-105762" y="2557027"/>
            <a:ext cx="12403524" cy="1754326"/>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94% of teams have standard dosing guidelines in place!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086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6CBD-6CE5-BCEB-E2CA-D38F480E77A2}"/>
              </a:ext>
            </a:extLst>
          </p:cNvPr>
          <p:cNvSpPr>
            <a:spLocks noGrp="1"/>
          </p:cNvSpPr>
          <p:nvPr>
            <p:ph type="title"/>
          </p:nvPr>
        </p:nvSpPr>
        <p:spPr/>
        <p:txBody>
          <a:bodyPr/>
          <a:lstStyle/>
          <a:p>
            <a:r>
              <a:rPr lang="en-US" dirty="0">
                <a:ea typeface="Lato Medium"/>
                <a:cs typeface="Lato Medium"/>
              </a:rPr>
              <a:t>Antibiotic Time Out</a:t>
            </a:r>
            <a:endParaRPr lang="en-US" dirty="0"/>
          </a:p>
        </p:txBody>
      </p:sp>
      <p:pic>
        <p:nvPicPr>
          <p:cNvPr id="6" name="Picture 6" descr="Chart, line chart&#10;&#10;Description automatically generated">
            <a:extLst>
              <a:ext uri="{FF2B5EF4-FFF2-40B4-BE49-F238E27FC236}">
                <a16:creationId xmlns:a16="http://schemas.microsoft.com/office/drawing/2014/main" id="{970361F5-3156-3077-E85F-03CB140D837A}"/>
              </a:ext>
            </a:extLst>
          </p:cNvPr>
          <p:cNvPicPr>
            <a:picLocks noGrp="1" noChangeAspect="1"/>
          </p:cNvPicPr>
          <p:nvPr>
            <p:ph idx="1"/>
          </p:nvPr>
        </p:nvPicPr>
        <p:blipFill>
          <a:blip r:embed="rId2"/>
          <a:stretch>
            <a:fillRect/>
          </a:stretch>
        </p:blipFill>
        <p:spPr>
          <a:xfrm>
            <a:off x="337957" y="1447246"/>
            <a:ext cx="8108650" cy="4763039"/>
          </a:xfrm>
        </p:spPr>
      </p:pic>
      <p:sp>
        <p:nvSpPr>
          <p:cNvPr id="4" name="Slide Number Placeholder 3">
            <a:extLst>
              <a:ext uri="{FF2B5EF4-FFF2-40B4-BE49-F238E27FC236}">
                <a16:creationId xmlns:a16="http://schemas.microsoft.com/office/drawing/2014/main" id="{F1704598-C6DB-DEB8-9F8C-488097163909}"/>
              </a:ext>
            </a:extLst>
          </p:cNvPr>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a:extLst>
              <a:ext uri="{FF2B5EF4-FFF2-40B4-BE49-F238E27FC236}">
                <a16:creationId xmlns:a16="http://schemas.microsoft.com/office/drawing/2014/main" id="{1D3CED03-E96D-E749-4789-6DF9F8731C0E}"/>
              </a:ext>
            </a:extLst>
          </p:cNvPr>
          <p:cNvSpPr>
            <a:spLocks noGrp="1"/>
          </p:cNvSpPr>
          <p:nvPr>
            <p:ph type="ftr" sz="quarter" idx="11"/>
          </p:nvPr>
        </p:nvSpPr>
        <p:spPr/>
        <p:txBody>
          <a:bodyPr/>
          <a:lstStyle/>
          <a:p>
            <a:pPr algn="l"/>
            <a:r>
              <a:rPr lang="en-US"/>
              <a:t>Illinois Perinatal Quality Collaborative</a:t>
            </a:r>
          </a:p>
        </p:txBody>
      </p:sp>
      <p:sp>
        <p:nvSpPr>
          <p:cNvPr id="8" name="TextBox 7">
            <a:extLst>
              <a:ext uri="{FF2B5EF4-FFF2-40B4-BE49-F238E27FC236}">
                <a16:creationId xmlns:a16="http://schemas.microsoft.com/office/drawing/2014/main" id="{B60C2318-37BC-D725-9F6D-BB86EE3F20BF}"/>
              </a:ext>
            </a:extLst>
          </p:cNvPr>
          <p:cNvSpPr txBox="1"/>
          <p:nvPr/>
        </p:nvSpPr>
        <p:spPr>
          <a:xfrm>
            <a:off x="9086555" y="1841821"/>
            <a:ext cx="2743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80% of teams have the Structure Measure In Place!</a:t>
            </a:r>
          </a:p>
          <a:p>
            <a:endParaRPr lang="en-US" sz="2400" dirty="0">
              <a:cs typeface="Calibri"/>
            </a:endParaRPr>
          </a:p>
          <a:p>
            <a:r>
              <a:rPr lang="en-US" sz="2400" dirty="0">
                <a:cs typeface="Calibri"/>
              </a:rPr>
              <a:t>20% of teams still are Working on or Not Started</a:t>
            </a:r>
          </a:p>
        </p:txBody>
      </p:sp>
    </p:spTree>
    <p:extLst>
      <p:ext uri="{BB962C8B-B14F-4D97-AF65-F5344CB8AC3E}">
        <p14:creationId xmlns:p14="http://schemas.microsoft.com/office/powerpoint/2010/main" val="174249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34A1-5060-231E-B0F4-9BC0B7F42FE9}"/>
              </a:ext>
            </a:extLst>
          </p:cNvPr>
          <p:cNvSpPr>
            <a:spLocks noGrp="1"/>
          </p:cNvSpPr>
          <p:nvPr>
            <p:ph type="title"/>
          </p:nvPr>
        </p:nvSpPr>
        <p:spPr/>
        <p:txBody>
          <a:bodyPr/>
          <a:lstStyle/>
          <a:p>
            <a:r>
              <a:rPr lang="en-US" dirty="0">
                <a:ea typeface="Lato Medium"/>
                <a:cs typeface="Lato Medium"/>
              </a:rPr>
              <a:t>Automatic Stop Orders</a:t>
            </a:r>
            <a:endParaRPr lang="en-US" dirty="0"/>
          </a:p>
        </p:txBody>
      </p:sp>
      <p:pic>
        <p:nvPicPr>
          <p:cNvPr id="6" name="Picture 6" descr="Chart, line chart&#10;&#10;Description automatically generated">
            <a:extLst>
              <a:ext uri="{FF2B5EF4-FFF2-40B4-BE49-F238E27FC236}">
                <a16:creationId xmlns:a16="http://schemas.microsoft.com/office/drawing/2014/main" id="{A9190CFD-6127-2EA9-E23B-036C7CD40147}"/>
              </a:ext>
            </a:extLst>
          </p:cNvPr>
          <p:cNvPicPr>
            <a:picLocks noGrp="1" noChangeAspect="1"/>
          </p:cNvPicPr>
          <p:nvPr>
            <p:ph idx="1"/>
          </p:nvPr>
        </p:nvPicPr>
        <p:blipFill>
          <a:blip r:embed="rId2"/>
          <a:stretch>
            <a:fillRect/>
          </a:stretch>
        </p:blipFill>
        <p:spPr>
          <a:xfrm>
            <a:off x="811423" y="1473844"/>
            <a:ext cx="8125004" cy="4954258"/>
          </a:xfrm>
        </p:spPr>
      </p:pic>
      <p:sp>
        <p:nvSpPr>
          <p:cNvPr id="4" name="Slide Number Placeholder 3">
            <a:extLst>
              <a:ext uri="{FF2B5EF4-FFF2-40B4-BE49-F238E27FC236}">
                <a16:creationId xmlns:a16="http://schemas.microsoft.com/office/drawing/2014/main" id="{65E4C4AB-BA5F-A3D0-87D4-FB3F53964443}"/>
              </a:ext>
            </a:extLst>
          </p:cNvPr>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a:extLst>
              <a:ext uri="{FF2B5EF4-FFF2-40B4-BE49-F238E27FC236}">
                <a16:creationId xmlns:a16="http://schemas.microsoft.com/office/drawing/2014/main" id="{AC6F81EE-C1FE-8A06-1047-D30C20FBAFF2}"/>
              </a:ext>
            </a:extLst>
          </p:cNvPr>
          <p:cNvSpPr>
            <a:spLocks noGrp="1"/>
          </p:cNvSpPr>
          <p:nvPr>
            <p:ph type="ftr" sz="quarter" idx="11"/>
          </p:nvPr>
        </p:nvSpPr>
        <p:spPr/>
        <p:txBody>
          <a:bodyPr/>
          <a:lstStyle/>
          <a:p>
            <a:pPr algn="l"/>
            <a:r>
              <a:rPr lang="en-US"/>
              <a:t>Illinois Perinatal Quality Collaborative</a:t>
            </a:r>
          </a:p>
        </p:txBody>
      </p:sp>
      <p:sp>
        <p:nvSpPr>
          <p:cNvPr id="8" name="TextBox 7">
            <a:extLst>
              <a:ext uri="{FF2B5EF4-FFF2-40B4-BE49-F238E27FC236}">
                <a16:creationId xmlns:a16="http://schemas.microsoft.com/office/drawing/2014/main" id="{A442E6D4-B367-ADC3-3D4B-9D7CAB0810D7}"/>
              </a:ext>
            </a:extLst>
          </p:cNvPr>
          <p:cNvSpPr txBox="1"/>
          <p:nvPr/>
        </p:nvSpPr>
        <p:spPr>
          <a:xfrm>
            <a:off x="9086555" y="1841821"/>
            <a:ext cx="2743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85% of teams have the Structure Measure In Place!</a:t>
            </a:r>
          </a:p>
          <a:p>
            <a:endParaRPr lang="en-US" sz="2400" dirty="0">
              <a:cs typeface="Calibri"/>
            </a:endParaRPr>
          </a:p>
          <a:p>
            <a:r>
              <a:rPr lang="en-US" sz="2400" dirty="0">
                <a:cs typeface="Calibri"/>
              </a:rPr>
              <a:t>15% of teams still are Working on or Not Started</a:t>
            </a:r>
          </a:p>
        </p:txBody>
      </p:sp>
    </p:spTree>
    <p:extLst>
      <p:ext uri="{BB962C8B-B14F-4D97-AF65-F5344CB8AC3E}">
        <p14:creationId xmlns:p14="http://schemas.microsoft.com/office/powerpoint/2010/main" val="408461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0D4-5FBD-CD4C-2815-D680A40C1760}"/>
              </a:ext>
            </a:extLst>
          </p:cNvPr>
          <p:cNvSpPr>
            <a:spLocks noGrp="1"/>
          </p:cNvSpPr>
          <p:nvPr>
            <p:ph type="title"/>
          </p:nvPr>
        </p:nvSpPr>
        <p:spPr>
          <a:noFill/>
        </p:spPr>
        <p:txBody>
          <a:bodyPr/>
          <a:lstStyle/>
          <a:p>
            <a:r>
              <a:rPr lang="en-US" dirty="0">
                <a:ea typeface="Lato Medium"/>
                <a:cs typeface="Lato Medium"/>
              </a:rPr>
              <a:t>Provider and Nurse Education</a:t>
            </a:r>
          </a:p>
        </p:txBody>
      </p:sp>
      <p:sp>
        <p:nvSpPr>
          <p:cNvPr id="4" name="Slide Number Placeholder 3">
            <a:extLst>
              <a:ext uri="{FF2B5EF4-FFF2-40B4-BE49-F238E27FC236}">
                <a16:creationId xmlns:a16="http://schemas.microsoft.com/office/drawing/2014/main" id="{35D6B81C-E1FA-46EE-00C9-0ECF2D481F26}"/>
              </a:ext>
            </a:extLst>
          </p:cNvPr>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a:extLst>
              <a:ext uri="{FF2B5EF4-FFF2-40B4-BE49-F238E27FC236}">
                <a16:creationId xmlns:a16="http://schemas.microsoft.com/office/drawing/2014/main" id="{B5BD2BDC-9AFA-B7EA-4BA8-8B2A074D8E05}"/>
              </a:ext>
            </a:extLst>
          </p:cNvPr>
          <p:cNvSpPr>
            <a:spLocks noGrp="1"/>
          </p:cNvSpPr>
          <p:nvPr>
            <p:ph type="ftr" sz="quarter" idx="11"/>
          </p:nvPr>
        </p:nvSpPr>
        <p:spPr/>
        <p:txBody>
          <a:bodyPr/>
          <a:lstStyle/>
          <a:p>
            <a:pPr algn="l"/>
            <a:r>
              <a:rPr lang="en-US"/>
              <a:t>Illinois Perinatal Quality Collaborative</a:t>
            </a:r>
          </a:p>
        </p:txBody>
      </p:sp>
      <p:sp>
        <p:nvSpPr>
          <p:cNvPr id="6" name="Content Placeholder 5"/>
          <p:cNvSpPr>
            <a:spLocks noGrp="1"/>
          </p:cNvSpPr>
          <p:nvPr>
            <p:ph idx="1"/>
          </p:nvPr>
        </p:nvSpPr>
        <p:spPr>
          <a:xfrm>
            <a:off x="609600" y="2095256"/>
            <a:ext cx="10972800" cy="2585323"/>
          </a:xfrm>
          <a:prstGeom prst="rect">
            <a:avLst/>
          </a:prstGeom>
          <a:noFill/>
        </p:spPr>
        <p:txBody>
          <a:bodyPr wrap="square" lIns="91440" tIns="45720" rIns="91440" bIns="45720">
            <a:spAutoFit/>
          </a:bodyPr>
          <a:lstStyle/>
          <a:p>
            <a:pPr marL="0" indent="0" algn="ctr">
              <a:buNone/>
            </a:pPr>
            <a:r>
              <a:rPr lang="en-US" sz="5400" b="1" cap="none" spc="0" dirty="0" smtClean="0">
                <a:ln w="22225">
                  <a:solidFill>
                    <a:schemeClr val="accent2"/>
                  </a:solidFill>
                  <a:prstDash val="solid"/>
                </a:ln>
                <a:solidFill>
                  <a:schemeClr val="accent2">
                    <a:lumMod val="40000"/>
                    <a:lumOff val="60000"/>
                  </a:schemeClr>
                </a:solidFill>
                <a:effectLst/>
              </a:rPr>
              <a:t>96% of providers and nurses have </a:t>
            </a:r>
            <a:r>
              <a:rPr lang="en-US" sz="5400" b="1" dirty="0">
                <a:ln w="22225">
                  <a:solidFill>
                    <a:schemeClr val="accent2"/>
                  </a:solidFill>
                  <a:prstDash val="solid"/>
                </a:ln>
                <a:solidFill>
                  <a:schemeClr val="accent2">
                    <a:lumMod val="40000"/>
                    <a:lumOff val="60000"/>
                  </a:schemeClr>
                </a:solidFill>
              </a:rPr>
              <a:t>received education on </a:t>
            </a:r>
            <a:r>
              <a:rPr lang="en-US" sz="5400" b="1" dirty="0" smtClean="0">
                <a:ln w="22225">
                  <a:solidFill>
                    <a:schemeClr val="accent2"/>
                  </a:solidFill>
                  <a:prstDash val="solid"/>
                </a:ln>
                <a:solidFill>
                  <a:schemeClr val="accent2">
                    <a:lumMod val="40000"/>
                    <a:lumOff val="60000"/>
                  </a:schemeClr>
                </a:solidFill>
              </a:rPr>
              <a:t>neonatal </a:t>
            </a:r>
            <a:r>
              <a:rPr lang="en-US" sz="5400" b="1" dirty="0">
                <a:ln w="22225">
                  <a:solidFill>
                    <a:schemeClr val="accent2"/>
                  </a:solidFill>
                  <a:prstDash val="solid"/>
                </a:ln>
                <a:solidFill>
                  <a:schemeClr val="accent2">
                    <a:lumMod val="40000"/>
                    <a:lumOff val="60000"/>
                  </a:schemeClr>
                </a:solidFill>
              </a:rPr>
              <a:t>antibiotic stewardship best </a:t>
            </a:r>
            <a:r>
              <a:rPr lang="en-US" sz="5400" b="1" dirty="0" smtClean="0">
                <a:ln w="22225">
                  <a:solidFill>
                    <a:schemeClr val="accent2"/>
                  </a:solidFill>
                  <a:prstDash val="solid"/>
                </a:ln>
                <a:solidFill>
                  <a:schemeClr val="accent2">
                    <a:lumMod val="40000"/>
                    <a:lumOff val="60000"/>
                  </a:schemeClr>
                </a:solidFill>
              </a:rPr>
              <a:t>practices!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8506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D3D7-FAFF-57A4-D2DA-2A9F215FE732}"/>
              </a:ext>
            </a:extLst>
          </p:cNvPr>
          <p:cNvSpPr>
            <a:spLocks noGrp="1"/>
          </p:cNvSpPr>
          <p:nvPr>
            <p:ph type="title"/>
          </p:nvPr>
        </p:nvSpPr>
        <p:spPr>
          <a:noFill/>
        </p:spPr>
        <p:txBody>
          <a:bodyPr/>
          <a:lstStyle/>
          <a:p>
            <a:r>
              <a:rPr lang="en-US" dirty="0">
                <a:ea typeface="Lato Medium"/>
                <a:cs typeface="Lato Medium"/>
              </a:rPr>
              <a:t>≥35 Weeks </a:t>
            </a:r>
            <a:r>
              <a:rPr lang="en-US" dirty="0" smtClean="0">
                <a:ea typeface="Lato Medium"/>
                <a:cs typeface="Lato Medium"/>
              </a:rPr>
              <a:t>Antibiotic </a:t>
            </a:r>
            <a:r>
              <a:rPr lang="en-US" dirty="0">
                <a:ea typeface="Lato Medium"/>
                <a:cs typeface="Lato Medium"/>
              </a:rPr>
              <a:t>Prescribing Rate</a:t>
            </a:r>
            <a:endParaRPr lang="en-US" dirty="0"/>
          </a:p>
        </p:txBody>
      </p:sp>
      <p:pic>
        <p:nvPicPr>
          <p:cNvPr id="6" name="Picture 6" descr="Chart, line chart&#10;&#10;Description automatically generated">
            <a:extLst>
              <a:ext uri="{FF2B5EF4-FFF2-40B4-BE49-F238E27FC236}">
                <a16:creationId xmlns:a16="http://schemas.microsoft.com/office/drawing/2014/main" id="{4650B846-9F42-D3EB-F3EA-6F6DB9E84027}"/>
              </a:ext>
            </a:extLst>
          </p:cNvPr>
          <p:cNvPicPr>
            <a:picLocks noGrp="1" noChangeAspect="1"/>
          </p:cNvPicPr>
          <p:nvPr>
            <p:ph idx="1"/>
          </p:nvPr>
        </p:nvPicPr>
        <p:blipFill>
          <a:blip r:embed="rId3"/>
          <a:stretch>
            <a:fillRect/>
          </a:stretch>
        </p:blipFill>
        <p:spPr>
          <a:xfrm>
            <a:off x="343799" y="1773971"/>
            <a:ext cx="5940365" cy="3563248"/>
          </a:xfrm>
        </p:spPr>
      </p:pic>
      <p:sp>
        <p:nvSpPr>
          <p:cNvPr id="4" name="Slide Number Placeholder 3">
            <a:extLst>
              <a:ext uri="{FF2B5EF4-FFF2-40B4-BE49-F238E27FC236}">
                <a16:creationId xmlns:a16="http://schemas.microsoft.com/office/drawing/2014/main" id="{436AD444-7FB0-29E2-5E23-C65670FD7A60}"/>
              </a:ext>
            </a:extLst>
          </p:cNvPr>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a:extLst>
              <a:ext uri="{FF2B5EF4-FFF2-40B4-BE49-F238E27FC236}">
                <a16:creationId xmlns:a16="http://schemas.microsoft.com/office/drawing/2014/main" id="{843BC9B3-1877-EB51-C0DF-478527520C61}"/>
              </a:ext>
            </a:extLst>
          </p:cNvPr>
          <p:cNvSpPr>
            <a:spLocks noGrp="1"/>
          </p:cNvSpPr>
          <p:nvPr>
            <p:ph type="ftr" sz="quarter" idx="11"/>
          </p:nvPr>
        </p:nvSpPr>
        <p:spPr/>
        <p:txBody>
          <a:bodyPr/>
          <a:lstStyle/>
          <a:p>
            <a:pPr algn="l"/>
            <a:r>
              <a:rPr lang="en-US"/>
              <a:t>Illinois Perinatal Quality Collaborative</a:t>
            </a:r>
          </a:p>
        </p:txBody>
      </p:sp>
      <p:pic>
        <p:nvPicPr>
          <p:cNvPr id="3" name="Picture 2"/>
          <p:cNvPicPr>
            <a:picLocks noChangeAspect="1"/>
          </p:cNvPicPr>
          <p:nvPr/>
        </p:nvPicPr>
        <p:blipFill>
          <a:blip r:embed="rId4"/>
          <a:stretch>
            <a:fillRect/>
          </a:stretch>
        </p:blipFill>
        <p:spPr>
          <a:xfrm>
            <a:off x="6284164" y="1816828"/>
            <a:ext cx="5376895" cy="3520391"/>
          </a:xfrm>
          <a:prstGeom prst="rect">
            <a:avLst/>
          </a:prstGeom>
        </p:spPr>
      </p:pic>
    </p:spTree>
    <p:extLst>
      <p:ext uri="{BB962C8B-B14F-4D97-AF65-F5344CB8AC3E}">
        <p14:creationId xmlns:p14="http://schemas.microsoft.com/office/powerpoint/2010/main" val="132979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D3D7-FAFF-57A4-D2DA-2A9F215FE732}"/>
              </a:ext>
            </a:extLst>
          </p:cNvPr>
          <p:cNvSpPr>
            <a:spLocks noGrp="1"/>
          </p:cNvSpPr>
          <p:nvPr>
            <p:ph type="title"/>
          </p:nvPr>
        </p:nvSpPr>
        <p:spPr>
          <a:noFill/>
        </p:spPr>
        <p:txBody>
          <a:bodyPr/>
          <a:lstStyle/>
          <a:p>
            <a:r>
              <a:rPr lang="en-US" dirty="0">
                <a:ea typeface="Lato Medium"/>
                <a:cs typeface="Lato Medium"/>
              </a:rPr>
              <a:t>Stopping Antibiotics by 36 Hours</a:t>
            </a:r>
            <a:br>
              <a:rPr lang="en-US" dirty="0">
                <a:ea typeface="Lato Medium"/>
                <a:cs typeface="Lato Medium"/>
              </a:rPr>
            </a:br>
            <a:r>
              <a:rPr lang="en-US" dirty="0">
                <a:ea typeface="Lato Medium"/>
                <a:cs typeface="Lato Medium"/>
              </a:rPr>
              <a:t> ≥35 Weeks</a:t>
            </a:r>
            <a:endParaRPr lang="en-US" dirty="0"/>
          </a:p>
        </p:txBody>
      </p:sp>
      <p:sp>
        <p:nvSpPr>
          <p:cNvPr id="4" name="Slide Number Placeholder 3">
            <a:extLst>
              <a:ext uri="{FF2B5EF4-FFF2-40B4-BE49-F238E27FC236}">
                <a16:creationId xmlns:a16="http://schemas.microsoft.com/office/drawing/2014/main" id="{436AD444-7FB0-29E2-5E23-C65670FD7A60}"/>
              </a:ext>
            </a:extLst>
          </p:cNvPr>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a:extLst>
              <a:ext uri="{FF2B5EF4-FFF2-40B4-BE49-F238E27FC236}">
                <a16:creationId xmlns:a16="http://schemas.microsoft.com/office/drawing/2014/main" id="{843BC9B3-1877-EB51-C0DF-478527520C61}"/>
              </a:ext>
            </a:extLst>
          </p:cNvPr>
          <p:cNvSpPr>
            <a:spLocks noGrp="1"/>
          </p:cNvSpPr>
          <p:nvPr>
            <p:ph type="ftr" sz="quarter" idx="11"/>
          </p:nvPr>
        </p:nvSpPr>
        <p:spPr/>
        <p:txBody>
          <a:bodyPr/>
          <a:lstStyle/>
          <a:p>
            <a:pPr algn="l"/>
            <a:r>
              <a:rPr lang="en-US"/>
              <a:t>Illinois Perinatal Quality Collaborative</a:t>
            </a:r>
          </a:p>
        </p:txBody>
      </p:sp>
      <p:pic>
        <p:nvPicPr>
          <p:cNvPr id="6" name="Content Placeholder 5"/>
          <p:cNvPicPr>
            <a:picLocks noGrp="1" noChangeAspect="1"/>
          </p:cNvPicPr>
          <p:nvPr>
            <p:ph idx="1"/>
          </p:nvPr>
        </p:nvPicPr>
        <p:blipFill>
          <a:blip r:embed="rId3"/>
          <a:stretch>
            <a:fillRect/>
          </a:stretch>
        </p:blipFill>
        <p:spPr>
          <a:xfrm>
            <a:off x="2166804" y="1690688"/>
            <a:ext cx="7487635" cy="4508500"/>
          </a:xfrm>
          <a:prstGeom prst="rect">
            <a:avLst/>
          </a:prstGeom>
        </p:spPr>
      </p:pic>
    </p:spTree>
    <p:extLst>
      <p:ext uri="{BB962C8B-B14F-4D97-AF65-F5344CB8AC3E}">
        <p14:creationId xmlns:p14="http://schemas.microsoft.com/office/powerpoint/2010/main" val="129073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D3D7-FAFF-57A4-D2DA-2A9F215FE732}"/>
              </a:ext>
            </a:extLst>
          </p:cNvPr>
          <p:cNvSpPr>
            <a:spLocks noGrp="1"/>
          </p:cNvSpPr>
          <p:nvPr>
            <p:ph type="title"/>
          </p:nvPr>
        </p:nvSpPr>
        <p:spPr>
          <a:noFill/>
        </p:spPr>
        <p:txBody>
          <a:bodyPr/>
          <a:lstStyle/>
          <a:p>
            <a:r>
              <a:rPr lang="en-US" dirty="0">
                <a:ea typeface="Calibri"/>
                <a:cs typeface="Calibri"/>
              </a:rPr>
              <a:t>Stopping Antibiotics by 36 Hours</a:t>
            </a:r>
            <a:br>
              <a:rPr lang="en-US" dirty="0">
                <a:ea typeface="Calibri"/>
                <a:cs typeface="Calibri"/>
              </a:rPr>
            </a:br>
            <a:r>
              <a:rPr lang="en-US" dirty="0">
                <a:ea typeface="Lato Medium"/>
                <a:cs typeface="Lato Medium"/>
              </a:rPr>
              <a:t> &lt;35 Weeks</a:t>
            </a:r>
            <a:endParaRPr lang="en-US" dirty="0"/>
          </a:p>
        </p:txBody>
      </p:sp>
      <p:sp>
        <p:nvSpPr>
          <p:cNvPr id="4" name="Slide Number Placeholder 3">
            <a:extLst>
              <a:ext uri="{FF2B5EF4-FFF2-40B4-BE49-F238E27FC236}">
                <a16:creationId xmlns:a16="http://schemas.microsoft.com/office/drawing/2014/main" id="{436AD444-7FB0-29E2-5E23-C65670FD7A60}"/>
              </a:ext>
            </a:extLst>
          </p:cNvPr>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a:extLst>
              <a:ext uri="{FF2B5EF4-FFF2-40B4-BE49-F238E27FC236}">
                <a16:creationId xmlns:a16="http://schemas.microsoft.com/office/drawing/2014/main" id="{843BC9B3-1877-EB51-C0DF-478527520C61}"/>
              </a:ext>
            </a:extLst>
          </p:cNvPr>
          <p:cNvSpPr>
            <a:spLocks noGrp="1"/>
          </p:cNvSpPr>
          <p:nvPr>
            <p:ph type="ftr" sz="quarter" idx="11"/>
          </p:nvPr>
        </p:nvSpPr>
        <p:spPr/>
        <p:txBody>
          <a:bodyPr/>
          <a:lstStyle/>
          <a:p>
            <a:pPr algn="l"/>
            <a:r>
              <a:rPr lang="en-US"/>
              <a:t>Illinois Perinatal Quality Collaborative</a:t>
            </a:r>
          </a:p>
        </p:txBody>
      </p:sp>
      <p:pic>
        <p:nvPicPr>
          <p:cNvPr id="6" name="Content Placeholder 5"/>
          <p:cNvPicPr>
            <a:picLocks noGrp="1" noChangeAspect="1"/>
          </p:cNvPicPr>
          <p:nvPr>
            <p:ph idx="1"/>
          </p:nvPr>
        </p:nvPicPr>
        <p:blipFill>
          <a:blip r:embed="rId3"/>
          <a:stretch>
            <a:fillRect/>
          </a:stretch>
        </p:blipFill>
        <p:spPr>
          <a:xfrm>
            <a:off x="2200056" y="1690688"/>
            <a:ext cx="7525835" cy="4531501"/>
          </a:xfrm>
          <a:prstGeom prst="rect">
            <a:avLst/>
          </a:prstGeom>
        </p:spPr>
      </p:pic>
    </p:spTree>
    <p:extLst>
      <p:ext uri="{BB962C8B-B14F-4D97-AF65-F5344CB8AC3E}">
        <p14:creationId xmlns:p14="http://schemas.microsoft.com/office/powerpoint/2010/main" val="232868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ILPQC Progress on Key BASIC Aims</a:t>
            </a:r>
            <a:endParaRPr lang="en-US" dirty="0"/>
          </a:p>
        </p:txBody>
      </p:sp>
      <p:sp>
        <p:nvSpPr>
          <p:cNvPr id="3" name="Content Placeholder 2"/>
          <p:cNvSpPr>
            <a:spLocks noGrp="1"/>
          </p:cNvSpPr>
          <p:nvPr>
            <p:ph idx="1"/>
          </p:nvPr>
        </p:nvSpPr>
        <p:spPr>
          <a:xfrm>
            <a:off x="446314" y="1487262"/>
            <a:ext cx="8229600" cy="4351338"/>
          </a:xfrm>
        </p:spPr>
        <p:txBody>
          <a:bodyPr/>
          <a:lstStyle/>
          <a:p>
            <a:r>
              <a:rPr lang="en-US" sz="1800" dirty="0" smtClean="0"/>
              <a:t>ILPQC BASIC Teams have </a:t>
            </a:r>
            <a:r>
              <a:rPr lang="en-US" sz="1800" b="1" u="sng" dirty="0" smtClean="0"/>
              <a:t>collectively achieved</a:t>
            </a:r>
            <a:r>
              <a:rPr lang="en-US" sz="1800" dirty="0" smtClean="0"/>
              <a:t> the statewide goals for of all aims, process, and outcome measures for newborns receiving antibiotics including:</a:t>
            </a:r>
          </a:p>
          <a:p>
            <a:pPr lvl="1"/>
            <a:r>
              <a:rPr lang="en-US" sz="1600" dirty="0" smtClean="0"/>
              <a:t>Reduction in </a:t>
            </a:r>
            <a:r>
              <a:rPr lang="en-US" sz="1600" dirty="0" err="1" smtClean="0"/>
              <a:t>abx</a:t>
            </a:r>
            <a:r>
              <a:rPr lang="en-US" sz="1600" dirty="0" smtClean="0"/>
              <a:t> prescribing</a:t>
            </a:r>
          </a:p>
          <a:p>
            <a:pPr lvl="1"/>
            <a:r>
              <a:rPr lang="en-US" sz="1600" dirty="0" smtClean="0"/>
              <a:t>Stopping antibiotics at 36/48 </a:t>
            </a:r>
            <a:r>
              <a:rPr lang="en-US" sz="1600" dirty="0" err="1" smtClean="0"/>
              <a:t>hrs</a:t>
            </a:r>
            <a:r>
              <a:rPr lang="en-US" sz="1600" dirty="0" smtClean="0"/>
              <a:t> with negative culture</a:t>
            </a:r>
          </a:p>
          <a:p>
            <a:pPr lvl="1"/>
            <a:r>
              <a:rPr lang="en-US" sz="1600" dirty="0" smtClean="0"/>
              <a:t>EOS risk assessment</a:t>
            </a:r>
          </a:p>
          <a:p>
            <a:pPr lvl="1"/>
            <a:r>
              <a:rPr lang="en-US" sz="1600" dirty="0" smtClean="0"/>
              <a:t>Family education</a:t>
            </a:r>
          </a:p>
          <a:p>
            <a:pPr lvl="1"/>
            <a:r>
              <a:rPr lang="en-US" sz="1600" dirty="0" smtClean="0"/>
              <a:t>Time outs &amp; Automatic stop times</a:t>
            </a:r>
          </a:p>
          <a:p>
            <a:r>
              <a:rPr lang="en-US" sz="1800" dirty="0" smtClean="0"/>
              <a:t>To ensure these clinical culture changes are standardized, we encourage all teams to ensure their structure measures (system changes) are all “In Green” as we prepare for the Annual Conference!</a:t>
            </a:r>
          </a:p>
          <a:p>
            <a:r>
              <a:rPr lang="en-US" sz="1800" dirty="0" smtClean="0"/>
              <a:t>ILPQC will be following up with hospital teams missing data, structure measures working on/not yet started to help all hospital teams cross the finish line!</a:t>
            </a:r>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6" name="Cloud 5"/>
          <p:cNvSpPr/>
          <p:nvPr/>
        </p:nvSpPr>
        <p:spPr>
          <a:xfrm>
            <a:off x="8028214" y="1975758"/>
            <a:ext cx="3554186" cy="223701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Keep up the great work!</a:t>
            </a:r>
            <a:endParaRPr lang="en-US" sz="2800" dirty="0"/>
          </a:p>
        </p:txBody>
      </p:sp>
    </p:spTree>
    <p:extLst>
      <p:ext uri="{BB962C8B-B14F-4D97-AF65-F5344CB8AC3E}">
        <p14:creationId xmlns:p14="http://schemas.microsoft.com/office/powerpoint/2010/main" val="50880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Achieve QI Excellence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7470816" y="803241"/>
            <a:ext cx="1781424" cy="2095792"/>
          </a:xfrm>
          <a:prstGeom prst="rect">
            <a:avLst/>
          </a:prstGeom>
        </p:spPr>
      </p:pic>
    </p:spTree>
    <p:extLst>
      <p:ext uri="{BB962C8B-B14F-4D97-AF65-F5344CB8AC3E}">
        <p14:creationId xmlns:p14="http://schemas.microsoft.com/office/powerpoint/2010/main" val="355375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Achieve BASIC QI Excellence</a:t>
            </a:r>
            <a:endParaRPr lang="en-US" dirty="0"/>
          </a:p>
        </p:txBody>
      </p:sp>
      <p:sp>
        <p:nvSpPr>
          <p:cNvPr id="3" name="Content Placeholder 2"/>
          <p:cNvSpPr>
            <a:spLocks noGrp="1"/>
          </p:cNvSpPr>
          <p:nvPr>
            <p:ph idx="1"/>
          </p:nvPr>
        </p:nvSpPr>
        <p:spPr>
          <a:xfrm>
            <a:off x="609600" y="1503680"/>
            <a:ext cx="10972800" cy="4852670"/>
          </a:xfrm>
        </p:spPr>
        <p:txBody>
          <a:bodyPr/>
          <a:lstStyle/>
          <a:p>
            <a:pPr marL="457200" indent="-457200">
              <a:buFont typeface="+mj-lt"/>
              <a:buAutoNum type="arabicPeriod"/>
            </a:pPr>
            <a:r>
              <a:rPr lang="en-US" dirty="0" smtClean="0"/>
              <a:t>Review Award </a:t>
            </a:r>
            <a:r>
              <a:rPr lang="en-US" dirty="0"/>
              <a:t>C</a:t>
            </a:r>
            <a:r>
              <a:rPr lang="en-US" dirty="0" smtClean="0"/>
              <a:t>riteria </a:t>
            </a:r>
          </a:p>
          <a:p>
            <a:pPr marL="457200" indent="-457200">
              <a:buFont typeface="+mj-lt"/>
              <a:buAutoNum type="arabicPeriod"/>
            </a:pPr>
            <a:r>
              <a:rPr lang="en-US" dirty="0"/>
              <a:t>Review your BASIC Reports in Redcap</a:t>
            </a:r>
          </a:p>
          <a:p>
            <a:pPr marL="457200" indent="-457200">
              <a:buFont typeface="+mj-lt"/>
              <a:buAutoNum type="arabicPeriod"/>
            </a:pPr>
            <a:r>
              <a:rPr lang="en-US" dirty="0"/>
              <a:t>Meet with your QI Team</a:t>
            </a:r>
          </a:p>
          <a:p>
            <a:pPr marL="457200" indent="-457200">
              <a:buFont typeface="+mj-lt"/>
              <a:buAutoNum type="arabicPeriod"/>
            </a:pPr>
            <a:r>
              <a:rPr lang="en-US" dirty="0" smtClean="0"/>
              <a:t>Determine </a:t>
            </a:r>
            <a:r>
              <a:rPr lang="en-US" dirty="0"/>
              <a:t>which </a:t>
            </a:r>
            <a:r>
              <a:rPr lang="en-US" dirty="0" smtClean="0"/>
              <a:t>Structure Measures </a:t>
            </a:r>
            <a:r>
              <a:rPr lang="en-US" dirty="0"/>
              <a:t>are not yet </a:t>
            </a:r>
            <a:r>
              <a:rPr lang="en-US" dirty="0" smtClean="0"/>
              <a:t>“In Place” </a:t>
            </a:r>
          </a:p>
          <a:p>
            <a:pPr marL="457200" lvl="1" indent="0">
              <a:buNone/>
            </a:pPr>
            <a:r>
              <a:rPr lang="en-US" sz="2400" dirty="0" smtClean="0"/>
              <a:t>-discuss barriers to implementing SMs and achieving aims</a:t>
            </a:r>
            <a:endParaRPr lang="en-US" sz="2400" dirty="0"/>
          </a:p>
          <a:p>
            <a:pPr marL="457200" indent="-457200">
              <a:buFont typeface="+mj-lt"/>
              <a:buAutoNum type="arabicPeriod"/>
            </a:pPr>
            <a:r>
              <a:rPr lang="en-US" dirty="0" smtClean="0"/>
              <a:t>Determine Next Steps for July and August</a:t>
            </a:r>
          </a:p>
          <a:p>
            <a:pPr marL="457200" indent="-457200">
              <a:buFont typeface="+mj-lt"/>
              <a:buAutoNum type="arabicPeriod"/>
            </a:pPr>
            <a:r>
              <a:rPr lang="en-US" dirty="0" smtClean="0"/>
              <a:t>Accept your BASIC QI Excellence Award at Annual Conference on October 27</a:t>
            </a:r>
            <a:r>
              <a:rPr lang="en-US" baseline="30000" dirty="0" smtClean="0"/>
              <a:t>th</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8857883" y="1870075"/>
            <a:ext cx="2724517" cy="3287586"/>
          </a:xfrm>
          <a:prstGeom prst="rect">
            <a:avLst/>
          </a:prstGeom>
        </p:spPr>
      </p:pic>
    </p:spTree>
    <p:extLst>
      <p:ext uri="{BB962C8B-B14F-4D97-AF65-F5344CB8AC3E}">
        <p14:creationId xmlns:p14="http://schemas.microsoft.com/office/powerpoint/2010/main" val="424429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Overview</a:t>
            </a:r>
          </a:p>
        </p:txBody>
      </p:sp>
      <p:sp>
        <p:nvSpPr>
          <p:cNvPr id="3" name="Content Placeholder 2"/>
          <p:cNvSpPr>
            <a:spLocks noGrp="1"/>
          </p:cNvSpPr>
          <p:nvPr>
            <p:ph idx="1"/>
          </p:nvPr>
        </p:nvSpPr>
        <p:spPr/>
        <p:txBody>
          <a:bodyPr vert="horz" lIns="91440" tIns="45720" rIns="91440" bIns="45720" rtlCol="0" anchor="t">
            <a:noAutofit/>
          </a:bodyPr>
          <a:lstStyle/>
          <a:p>
            <a:r>
              <a:rPr lang="en-US" dirty="0"/>
              <a:t>BASIC QI Excellence Award Criteria</a:t>
            </a:r>
          </a:p>
          <a:p>
            <a:r>
              <a:rPr lang="en-US" dirty="0"/>
              <a:t>ILPQC BASIC Data: where are we now?</a:t>
            </a:r>
          </a:p>
          <a:p>
            <a:r>
              <a:rPr lang="en-US" dirty="0"/>
              <a:t>Steps to achieve QI Excellence by October </a:t>
            </a:r>
          </a:p>
          <a:p>
            <a:r>
              <a:rPr lang="en-US" dirty="0" smtClean="0"/>
              <a:t>BASIC </a:t>
            </a:r>
            <a:r>
              <a:rPr lang="en-US" dirty="0"/>
              <a:t>Team Talk: Tonya </a:t>
            </a:r>
            <a:r>
              <a:rPr lang="en-US" dirty="0" err="1"/>
              <a:t>Mangiaguerra</a:t>
            </a:r>
            <a:r>
              <a:rPr lang="en-US" dirty="0"/>
              <a:t>, MSN, APN, ACCNS-N, RNC-NIC| NICU </a:t>
            </a:r>
            <a:r>
              <a:rPr lang="en-US" dirty="0" smtClean="0"/>
              <a:t>APN Edward </a:t>
            </a:r>
            <a:r>
              <a:rPr lang="en-US" dirty="0"/>
              <a:t>Hospital, Naperville </a:t>
            </a:r>
            <a:r>
              <a:rPr lang="en-US" dirty="0" smtClean="0"/>
              <a:t>IL</a:t>
            </a:r>
            <a:endParaRPr lang="en-US" dirty="0"/>
          </a:p>
          <a:p>
            <a:r>
              <a:rPr lang="en-US" dirty="0"/>
              <a:t>BASIC Next Steps </a:t>
            </a:r>
          </a:p>
          <a:p>
            <a:endParaRPr lang="en-US" dirty="0"/>
          </a:p>
          <a:p>
            <a:pPr lvl="1"/>
            <a:endParaRPr lang="en-US" dirty="0"/>
          </a:p>
          <a:p>
            <a:pPr marL="457200" lvl="1" indent="0">
              <a:buNone/>
            </a:pP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62235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Review Award Criteria</a:t>
            </a:r>
            <a:endParaRPr lang="en-US" dirty="0"/>
          </a:p>
        </p:txBody>
      </p:sp>
      <p:sp>
        <p:nvSpPr>
          <p:cNvPr id="3" name="Content Placeholder 2"/>
          <p:cNvSpPr>
            <a:spLocks noGrp="1"/>
          </p:cNvSpPr>
          <p:nvPr>
            <p:ph idx="1"/>
          </p:nvPr>
        </p:nvSpPr>
        <p:spPr>
          <a:xfrm>
            <a:off x="609600" y="1825625"/>
            <a:ext cx="11438238" cy="4351338"/>
          </a:xfrm>
        </p:spPr>
        <p:txBody>
          <a:bodyPr/>
          <a:lstStyle/>
          <a:p>
            <a:pPr>
              <a:spcAft>
                <a:spcPts val="0"/>
              </a:spcAft>
              <a:buFont typeface="Wingdings" panose="05000000000000000000" pitchFamily="2" charset="2"/>
              <a:buChar char="q"/>
            </a:pPr>
            <a:r>
              <a:rPr lang="en-US" dirty="0" smtClean="0">
                <a:ea typeface="Lato"/>
                <a:cs typeface="Lato"/>
              </a:rPr>
              <a:t> All </a:t>
            </a:r>
            <a:r>
              <a:rPr lang="en-US" u="sng" dirty="0">
                <a:ea typeface="Lato"/>
                <a:cs typeface="Lato"/>
              </a:rPr>
              <a:t>structure &amp; patient-level data </a:t>
            </a:r>
            <a:r>
              <a:rPr lang="en-US" dirty="0">
                <a:ea typeface="Lato"/>
                <a:cs typeface="Lato"/>
              </a:rPr>
              <a:t>entered for Baseline-August 2022 </a:t>
            </a:r>
          </a:p>
          <a:p>
            <a:pPr>
              <a:spcAft>
                <a:spcPts val="0"/>
              </a:spcAft>
              <a:buFont typeface="Wingdings" panose="05000000000000000000" pitchFamily="2" charset="2"/>
              <a:buChar char="q"/>
            </a:pPr>
            <a:r>
              <a:rPr lang="en-US" dirty="0" smtClean="0">
                <a:ea typeface="Lato"/>
                <a:cs typeface="Lato"/>
              </a:rPr>
              <a:t> Key </a:t>
            </a:r>
            <a:r>
              <a:rPr lang="en-US" dirty="0">
                <a:ea typeface="Lato"/>
                <a:cs typeface="Lato"/>
              </a:rPr>
              <a:t>Structure Measures "In Place":</a:t>
            </a:r>
          </a:p>
          <a:p>
            <a:pPr lvl="1">
              <a:spcBef>
                <a:spcPts val="0"/>
              </a:spcBef>
              <a:spcAft>
                <a:spcPts val="0"/>
              </a:spcAft>
              <a:buFont typeface="Wingdings" panose="05000000000000000000" pitchFamily="2" charset="2"/>
              <a:buChar char="q"/>
            </a:pPr>
            <a:r>
              <a:rPr lang="en-US" sz="1800" dirty="0">
                <a:ea typeface="Lato"/>
                <a:cs typeface="Lato"/>
              </a:rPr>
              <a:t>Standardized Family Education Process</a:t>
            </a:r>
          </a:p>
          <a:p>
            <a:pPr lvl="1">
              <a:spcBef>
                <a:spcPts val="0"/>
              </a:spcBef>
              <a:spcAft>
                <a:spcPts val="0"/>
              </a:spcAft>
              <a:buFont typeface="Wingdings" panose="05000000000000000000" pitchFamily="2" charset="2"/>
              <a:buChar char="q"/>
            </a:pPr>
            <a:r>
              <a:rPr lang="en-US" sz="1800" dirty="0">
                <a:ea typeface="Lato"/>
                <a:cs typeface="Lato"/>
              </a:rPr>
              <a:t>EOS Risk Assessment Protocols for ≥35 and &lt;35 Newborns</a:t>
            </a:r>
          </a:p>
          <a:p>
            <a:pPr lvl="1">
              <a:spcBef>
                <a:spcPts val="0"/>
              </a:spcBef>
              <a:spcAft>
                <a:spcPts val="0"/>
              </a:spcAft>
              <a:buFont typeface="Wingdings" panose="05000000000000000000" pitchFamily="2" charset="2"/>
              <a:buChar char="q"/>
            </a:pPr>
            <a:r>
              <a:rPr lang="en-US" sz="1800" dirty="0">
                <a:ea typeface="Lato"/>
                <a:cs typeface="Lato"/>
              </a:rPr>
              <a:t>Standardized Dosing Guidelines</a:t>
            </a:r>
          </a:p>
          <a:p>
            <a:pPr lvl="1">
              <a:spcBef>
                <a:spcPts val="0"/>
              </a:spcBef>
              <a:spcAft>
                <a:spcPts val="0"/>
              </a:spcAft>
              <a:buFont typeface="Wingdings" panose="05000000000000000000" pitchFamily="2" charset="2"/>
              <a:buChar char="q"/>
            </a:pPr>
            <a:r>
              <a:rPr lang="en-US" sz="1800" dirty="0">
                <a:ea typeface="Lato"/>
                <a:cs typeface="Lato"/>
              </a:rPr>
              <a:t>Antibiotic Discussions/Time Outs Protocol</a:t>
            </a:r>
          </a:p>
          <a:p>
            <a:pPr lvl="1">
              <a:spcBef>
                <a:spcPts val="0"/>
              </a:spcBef>
              <a:spcAft>
                <a:spcPts val="0"/>
              </a:spcAft>
              <a:buFont typeface="Wingdings" panose="05000000000000000000" pitchFamily="2" charset="2"/>
              <a:buChar char="q"/>
            </a:pPr>
            <a:r>
              <a:rPr lang="en-US" sz="1800" dirty="0">
                <a:ea typeface="Lato"/>
                <a:cs typeface="Lato"/>
              </a:rPr>
              <a:t>Standardized Automatic Stop Order </a:t>
            </a:r>
            <a:r>
              <a:rPr lang="en-US" sz="1800" dirty="0" smtClean="0">
                <a:ea typeface="Lato"/>
                <a:cs typeface="Lato"/>
              </a:rPr>
              <a:t>Process</a:t>
            </a:r>
          </a:p>
          <a:p>
            <a:pPr>
              <a:spcAft>
                <a:spcPts val="1200"/>
              </a:spcAft>
              <a:buFont typeface="Wingdings" panose="05000000000000000000" pitchFamily="2" charset="2"/>
              <a:buChar char="q"/>
            </a:pPr>
            <a:r>
              <a:rPr lang="en-US" dirty="0" smtClean="0">
                <a:ea typeface="+mn-lt"/>
                <a:cs typeface="+mn-lt"/>
              </a:rPr>
              <a:t> Achievement </a:t>
            </a:r>
            <a:r>
              <a:rPr lang="en-US" dirty="0">
                <a:ea typeface="+mn-lt"/>
                <a:cs typeface="+mn-lt"/>
              </a:rPr>
              <a:t>of process and outcome level measures </a:t>
            </a:r>
          </a:p>
          <a:p>
            <a:pPr lvl="1">
              <a:spcBef>
                <a:spcPts val="0"/>
              </a:spcBef>
              <a:spcAft>
                <a:spcPts val="0"/>
              </a:spcAft>
              <a:buFont typeface="Wingdings" panose="05000000000000000000" pitchFamily="2" charset="2"/>
              <a:buChar char="q"/>
            </a:pPr>
            <a:r>
              <a:rPr lang="en-US" sz="1800" dirty="0">
                <a:ea typeface="+mn-lt"/>
                <a:cs typeface="+mn-lt"/>
              </a:rPr>
              <a:t>≥80% of neonatal/pediatric providers and nurses educated </a:t>
            </a:r>
            <a:endParaRPr lang="en-US" sz="1800" dirty="0">
              <a:cs typeface="+mn-lt"/>
            </a:endParaRPr>
          </a:p>
          <a:p>
            <a:pPr lvl="1">
              <a:spcBef>
                <a:spcPts val="0"/>
              </a:spcBef>
              <a:spcAft>
                <a:spcPts val="0"/>
              </a:spcAft>
              <a:buFont typeface="Wingdings" panose="05000000000000000000" pitchFamily="2" charset="2"/>
              <a:buChar char="q"/>
            </a:pPr>
            <a:r>
              <a:rPr lang="en-US" sz="1800" dirty="0">
                <a:ea typeface="+mn-lt"/>
                <a:cs typeface="+mn-lt"/>
              </a:rPr>
              <a:t>20% reduction (or absolute rate of ≤4%) in newborns ≥35 who receive antibiotics</a:t>
            </a:r>
            <a:endParaRPr lang="en-US" sz="1800" dirty="0">
              <a:cs typeface="Arial" panose="020B0604020202020204"/>
            </a:endParaRPr>
          </a:p>
          <a:p>
            <a:pPr lvl="1">
              <a:spcBef>
                <a:spcPts val="0"/>
              </a:spcBef>
              <a:spcAft>
                <a:spcPts val="0"/>
              </a:spcAft>
              <a:buFont typeface="Wingdings" panose="05000000000000000000" pitchFamily="2" charset="2"/>
              <a:buChar char="q"/>
            </a:pPr>
            <a:r>
              <a:rPr lang="en-US" sz="1800" dirty="0">
                <a:ea typeface="+mn-lt"/>
                <a:cs typeface="+mn-lt"/>
              </a:rPr>
              <a:t>20% reduction in newborns with a negative blood culture who receive antibiotics for &gt;48 hours</a:t>
            </a:r>
            <a:endParaRPr lang="en-US" sz="1800" dirty="0">
              <a:cs typeface="Arial"/>
            </a:endParaRPr>
          </a:p>
          <a:p>
            <a:pPr lvl="1">
              <a:spcBef>
                <a:spcPts val="0"/>
              </a:spcBef>
              <a:spcAft>
                <a:spcPts val="0"/>
              </a:spcAft>
              <a:buFont typeface="Wingdings" panose="05000000000000000000" pitchFamily="2" charset="2"/>
              <a:buChar char="q"/>
            </a:pPr>
            <a:r>
              <a:rPr lang="en-US" sz="1800" dirty="0">
                <a:ea typeface="Lato"/>
                <a:cs typeface="Arial" panose="020B0604020202020204"/>
              </a:rPr>
              <a:t>≥80% of newborns with anticipated duration of antibiotic course discussed by clinical team (antibiotic time out)</a:t>
            </a:r>
          </a:p>
          <a:p>
            <a:pPr lvl="1">
              <a:spcBef>
                <a:spcPts val="0"/>
              </a:spcBef>
              <a:spcAft>
                <a:spcPts val="0"/>
              </a:spcAft>
              <a:buFont typeface="Wingdings" panose="05000000000000000000" pitchFamily="2" charset="2"/>
              <a:buChar char="q"/>
            </a:pPr>
            <a:r>
              <a:rPr lang="en-US" sz="1800" dirty="0">
                <a:ea typeface="Lato"/>
                <a:cs typeface="Arial" panose="020B0604020202020204"/>
              </a:rPr>
              <a:t>≥80% of newborns with an automatic stop order entered into the medical chart</a:t>
            </a:r>
            <a:endParaRPr lang="en-US" sz="1800" dirty="0">
              <a:cs typeface="Arial" panose="020B0604020202020204"/>
            </a:endParaRPr>
          </a:p>
          <a:p>
            <a:pPr marL="457200" lvl="1" indent="0">
              <a:spcAft>
                <a:spcPts val="1200"/>
              </a:spcAft>
              <a:buNone/>
            </a:pPr>
            <a:endParaRPr lang="en-US" dirty="0">
              <a:ea typeface="Lato"/>
              <a:cs typeface="Lato"/>
            </a:endParaRP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5461342" y="51416"/>
            <a:ext cx="1269316" cy="1493313"/>
          </a:xfrm>
          <a:prstGeom prst="rect">
            <a:avLst/>
          </a:prstGeom>
        </p:spPr>
      </p:pic>
      <p:pic>
        <p:nvPicPr>
          <p:cNvPr id="7" name="Picture 6"/>
          <p:cNvPicPr>
            <a:picLocks noChangeAspect="1"/>
          </p:cNvPicPr>
          <p:nvPr/>
        </p:nvPicPr>
        <p:blipFill>
          <a:blip r:embed="rId3"/>
          <a:stretch>
            <a:fillRect/>
          </a:stretch>
        </p:blipFill>
        <p:spPr>
          <a:xfrm>
            <a:off x="8447964" y="2401171"/>
            <a:ext cx="2770701" cy="2060965"/>
          </a:xfrm>
          <a:prstGeom prst="rect">
            <a:avLst/>
          </a:prstGeom>
        </p:spPr>
      </p:pic>
    </p:spTree>
    <p:extLst>
      <p:ext uri="{BB962C8B-B14F-4D97-AF65-F5344CB8AC3E}">
        <p14:creationId xmlns:p14="http://schemas.microsoft.com/office/powerpoint/2010/main" val="95031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Review Your BASIC Reports in </a:t>
            </a:r>
            <a:r>
              <a:rPr lang="en-US" dirty="0" err="1"/>
              <a:t>REDCap</a:t>
            </a:r>
            <a:endParaRPr lang="en-US" dirty="0"/>
          </a:p>
        </p:txBody>
      </p:sp>
      <p:sp>
        <p:nvSpPr>
          <p:cNvPr id="3" name="Content Placeholder 2"/>
          <p:cNvSpPr>
            <a:spLocks noGrp="1"/>
          </p:cNvSpPr>
          <p:nvPr>
            <p:ph idx="1"/>
          </p:nvPr>
        </p:nvSpPr>
        <p:spPr>
          <a:xfrm>
            <a:off x="528320" y="2937827"/>
            <a:ext cx="3952240" cy="4351338"/>
          </a:xfrm>
        </p:spPr>
        <p:txBody>
          <a:bodyPr/>
          <a:lstStyle/>
          <a:p>
            <a:pPr marL="457200" indent="-457200">
              <a:buAutoNum type="arabicPeriod"/>
            </a:pPr>
            <a:r>
              <a:rPr lang="en-US" dirty="0" smtClean="0"/>
              <a:t>Log in to </a:t>
            </a:r>
            <a:r>
              <a:rPr lang="en-US" dirty="0" err="1" smtClean="0"/>
              <a:t>REDCap</a:t>
            </a:r>
            <a:r>
              <a:rPr lang="en-US" dirty="0" smtClean="0"/>
              <a:t> the same way you did to enter data</a:t>
            </a:r>
          </a:p>
          <a:p>
            <a:pPr marL="457200" indent="-457200">
              <a:buFont typeface="Arial" panose="020B0604020202020204" pitchFamily="34" charset="0"/>
              <a:buAutoNum type="arabicPeriod"/>
            </a:pPr>
            <a:r>
              <a:rPr lang="en-US" dirty="0" smtClean="0"/>
              <a:t>Click Reports </a:t>
            </a:r>
            <a:r>
              <a:rPr lang="en-US" dirty="0"/>
              <a:t>on the left hand side</a:t>
            </a:r>
          </a:p>
          <a:p>
            <a:pPr marL="457200" indent="-457200">
              <a:buAutoNum type="arabicPeriod"/>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p:nvPr/>
        </p:nvPicPr>
        <p:blipFill>
          <a:blip r:embed="rId2"/>
          <a:stretch>
            <a:fillRect/>
          </a:stretch>
        </p:blipFill>
        <p:spPr>
          <a:xfrm>
            <a:off x="4561840" y="1825626"/>
            <a:ext cx="7487920" cy="4351338"/>
          </a:xfrm>
          <a:prstGeom prst="rect">
            <a:avLst/>
          </a:prstGeom>
        </p:spPr>
      </p:pic>
      <p:sp>
        <p:nvSpPr>
          <p:cNvPr id="7" name="Right Arrow 6"/>
          <p:cNvSpPr/>
          <p:nvPr/>
        </p:nvSpPr>
        <p:spPr>
          <a:xfrm>
            <a:off x="2667000" y="5616415"/>
            <a:ext cx="1811020" cy="922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4478020" y="5923992"/>
            <a:ext cx="937260" cy="3073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40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your Reports</a:t>
            </a:r>
          </a:p>
        </p:txBody>
      </p:sp>
      <p:sp>
        <p:nvSpPr>
          <p:cNvPr id="3" name="Content Placeholder 2"/>
          <p:cNvSpPr>
            <a:spLocks noGrp="1"/>
          </p:cNvSpPr>
          <p:nvPr>
            <p:ph idx="1"/>
          </p:nvPr>
        </p:nvSpPr>
        <p:spPr>
          <a:xfrm>
            <a:off x="727710" y="2648585"/>
            <a:ext cx="4484370" cy="2482215"/>
          </a:xfrm>
        </p:spPr>
        <p:txBody>
          <a:bodyPr/>
          <a:lstStyle/>
          <a:p>
            <a:pPr marL="0" indent="0">
              <a:buNone/>
            </a:pPr>
            <a:r>
              <a:rPr lang="en-US" dirty="0" smtClean="0"/>
              <a:t>4. A new webpage will open to view your reports </a:t>
            </a:r>
          </a:p>
          <a:p>
            <a:pPr marL="0" indent="0">
              <a:buNone/>
            </a:pPr>
            <a:r>
              <a:rPr lang="en-US" dirty="0" smtClean="0"/>
              <a:t>5. Enter your 3-digit Hospital ID (and email us if you do not know it!)</a:t>
            </a:r>
          </a:p>
          <a:p>
            <a:pPr marL="0" indent="0">
              <a:buNone/>
            </a:pPr>
            <a:r>
              <a:rPr lang="en-US" dirty="0" smtClean="0"/>
              <a:t>Note: if your ID is single or double digits, place 0’s in front to make 3 digits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p:nvPr/>
        </p:nvPicPr>
        <p:blipFill>
          <a:blip r:embed="rId2"/>
          <a:stretch>
            <a:fillRect/>
          </a:stretch>
        </p:blipFill>
        <p:spPr>
          <a:xfrm>
            <a:off x="5994400" y="1690688"/>
            <a:ext cx="4944110" cy="4271962"/>
          </a:xfrm>
          <a:prstGeom prst="rect">
            <a:avLst/>
          </a:prstGeom>
        </p:spPr>
      </p:pic>
    </p:spTree>
    <p:extLst>
      <p:ext uri="{BB962C8B-B14F-4D97-AF65-F5344CB8AC3E}">
        <p14:creationId xmlns:p14="http://schemas.microsoft.com/office/powerpoint/2010/main" val="249775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REDCap</a:t>
            </a:r>
            <a:r>
              <a:rPr lang="en-US" dirty="0" smtClean="0"/>
              <a:t> BASIC Reports</a:t>
            </a:r>
            <a:endParaRPr lang="en-US" dirty="0"/>
          </a:p>
        </p:txBody>
      </p:sp>
      <p:sp>
        <p:nvSpPr>
          <p:cNvPr id="3" name="Content Placeholder 2"/>
          <p:cNvSpPr>
            <a:spLocks noGrp="1"/>
          </p:cNvSpPr>
          <p:nvPr>
            <p:ph idx="1"/>
          </p:nvPr>
        </p:nvSpPr>
        <p:spPr>
          <a:xfrm>
            <a:off x="351692" y="1690688"/>
            <a:ext cx="11230708" cy="4508500"/>
          </a:xfrm>
        </p:spPr>
        <p:txBody>
          <a:bodyPr/>
          <a:lstStyle/>
          <a:p>
            <a:pPr marL="0" lvl="0" indent="0">
              <a:buNone/>
            </a:pPr>
            <a:r>
              <a:rPr lang="en-US" dirty="0" smtClean="0"/>
              <a:t>6. </a:t>
            </a:r>
            <a:r>
              <a:rPr lang="en-US" dirty="0"/>
              <a:t>Review </a:t>
            </a:r>
            <a:r>
              <a:rPr lang="en-US" dirty="0" smtClean="0"/>
              <a:t>the </a:t>
            </a:r>
            <a:r>
              <a:rPr lang="en-US" b="1" u="sng" dirty="0" smtClean="0"/>
              <a:t>11 </a:t>
            </a:r>
            <a:r>
              <a:rPr lang="en-US" b="1" u="sng" dirty="0"/>
              <a:t>Patient level </a:t>
            </a:r>
            <a:r>
              <a:rPr lang="en-US" dirty="0"/>
              <a:t>and </a:t>
            </a:r>
            <a:r>
              <a:rPr lang="en-US" b="1" u="sng" dirty="0"/>
              <a:t>19 Hospital Level reports. </a:t>
            </a:r>
            <a:endParaRPr lang="en-US" sz="2000" b="1" u="sng" dirty="0"/>
          </a:p>
          <a:p>
            <a:pPr lvl="1"/>
            <a:r>
              <a:rPr lang="en-US" sz="2400" u="sng" dirty="0" smtClean="0"/>
              <a:t>Newborn (Patient) </a:t>
            </a:r>
            <a:r>
              <a:rPr lang="en-US" sz="2400" u="sng" dirty="0"/>
              <a:t>Level Reports</a:t>
            </a:r>
            <a:r>
              <a:rPr lang="en-US" sz="2400" dirty="0" smtClean="0"/>
              <a:t>:  </a:t>
            </a:r>
            <a:r>
              <a:rPr lang="en-US" sz="2400" b="1" dirty="0" smtClean="0"/>
              <a:t>For babies </a:t>
            </a:r>
            <a:r>
              <a:rPr lang="en-US" sz="2400" b="1" dirty="0"/>
              <a:t>receiving </a:t>
            </a:r>
            <a:r>
              <a:rPr lang="en-US" sz="2400" b="1" dirty="0" smtClean="0"/>
              <a:t>antibiotics </a:t>
            </a:r>
            <a:r>
              <a:rPr lang="en-US" sz="2400" dirty="0" smtClean="0"/>
              <a:t>show progress towards achieving process and outcome measures on data you report on individual </a:t>
            </a:r>
          </a:p>
          <a:p>
            <a:pPr lvl="2"/>
            <a:r>
              <a:rPr lang="en-US" dirty="0" smtClean="0"/>
              <a:t>For </a:t>
            </a:r>
            <a:r>
              <a:rPr lang="en-US" dirty="0"/>
              <a:t>the patient level reports you can toggle between gestational weeks as well as compare yourself to the collaborative average for each measure</a:t>
            </a:r>
            <a:r>
              <a:rPr lang="en-US" dirty="0" smtClean="0"/>
              <a:t>.</a:t>
            </a:r>
          </a:p>
          <a:p>
            <a:pPr marL="457200" lvl="1" indent="0">
              <a:buNone/>
            </a:pPr>
            <a:endParaRPr lang="en-US" sz="1800" dirty="0"/>
          </a:p>
          <a:p>
            <a:pPr lvl="1"/>
            <a:r>
              <a:rPr lang="en-US" sz="2400" u="sng" dirty="0"/>
              <a:t>Hospital Level </a:t>
            </a:r>
            <a:r>
              <a:rPr lang="en-US" sz="2400" u="sng" dirty="0" smtClean="0"/>
              <a:t>Reports:</a:t>
            </a:r>
            <a:r>
              <a:rPr lang="en-US" sz="2400" dirty="0"/>
              <a:t> </a:t>
            </a:r>
            <a:r>
              <a:rPr lang="en-US" sz="2400" dirty="0" smtClean="0"/>
              <a:t>Show progress on changes that you have made at your hospital </a:t>
            </a:r>
          </a:p>
          <a:p>
            <a:pPr lvl="2"/>
            <a:r>
              <a:rPr lang="en-US" dirty="0" smtClean="0"/>
              <a:t>Stacked </a:t>
            </a:r>
            <a:r>
              <a:rPr lang="en-US" dirty="0"/>
              <a:t>bar charts show what percent of the collaborative has not started working on the structure measure (red), is working on getting the structure measure in place (yellow), or has structure measure in place (green).</a:t>
            </a:r>
            <a:endParaRPr lang="en-US" sz="1400" dirty="0"/>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175555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to Key BASIC Reports</a:t>
            </a:r>
            <a:endParaRPr lang="en-US" dirty="0"/>
          </a:p>
        </p:txBody>
      </p:sp>
      <p:sp>
        <p:nvSpPr>
          <p:cNvPr id="3" name="Content Placeholder 2"/>
          <p:cNvSpPr>
            <a:spLocks noGrp="1"/>
          </p:cNvSpPr>
          <p:nvPr>
            <p:ph idx="1"/>
          </p:nvPr>
        </p:nvSpPr>
        <p:spPr/>
        <p:txBody>
          <a:bodyPr/>
          <a:lstStyle/>
          <a:p>
            <a:r>
              <a:rPr lang="en-US" dirty="0" smtClean="0"/>
              <a:t>Patient Level Reports</a:t>
            </a:r>
          </a:p>
          <a:p>
            <a:endParaRPr lang="en-US" dirty="0"/>
          </a:p>
          <a:p>
            <a:endParaRPr lang="en-US" dirty="0" smtClean="0"/>
          </a:p>
          <a:p>
            <a:endParaRPr lang="en-US" dirty="0"/>
          </a:p>
          <a:p>
            <a:r>
              <a:rPr lang="en-US" dirty="0" smtClean="0"/>
              <a:t>Hospital Level Reports</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745944" y="2554865"/>
            <a:ext cx="10700111" cy="1279173"/>
          </a:xfrm>
          <a:prstGeom prst="rect">
            <a:avLst/>
          </a:prstGeom>
        </p:spPr>
      </p:pic>
      <p:pic>
        <p:nvPicPr>
          <p:cNvPr id="7" name="Picture 6"/>
          <p:cNvPicPr>
            <a:picLocks noChangeAspect="1"/>
          </p:cNvPicPr>
          <p:nvPr/>
        </p:nvPicPr>
        <p:blipFill>
          <a:blip r:embed="rId3"/>
          <a:stretch>
            <a:fillRect/>
          </a:stretch>
        </p:blipFill>
        <p:spPr>
          <a:xfrm>
            <a:off x="745944" y="4859242"/>
            <a:ext cx="11152713" cy="1317721"/>
          </a:xfrm>
          <a:prstGeom prst="rect">
            <a:avLst/>
          </a:prstGeom>
        </p:spPr>
      </p:pic>
      <p:sp>
        <p:nvSpPr>
          <p:cNvPr id="8" name="Rounded Rectangle 7"/>
          <p:cNvSpPr/>
          <p:nvPr/>
        </p:nvSpPr>
        <p:spPr>
          <a:xfrm>
            <a:off x="7024883" y="3868555"/>
            <a:ext cx="4203100" cy="883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can view the different reports by clicking on the different numbers a the top of the screen </a:t>
            </a:r>
            <a:endParaRPr lang="en-US" dirty="0"/>
          </a:p>
        </p:txBody>
      </p:sp>
      <p:cxnSp>
        <p:nvCxnSpPr>
          <p:cNvPr id="10" name="Straight Arrow Connector 9"/>
          <p:cNvCxnSpPr/>
          <p:nvPr/>
        </p:nvCxnSpPr>
        <p:spPr>
          <a:xfrm flipH="1" flipV="1">
            <a:off x="4486941" y="3834038"/>
            <a:ext cx="2686491" cy="37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56791" y="4390498"/>
            <a:ext cx="2016641" cy="1266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80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595286" cy="1325563"/>
          </a:xfrm>
        </p:spPr>
        <p:txBody>
          <a:bodyPr/>
          <a:lstStyle/>
          <a:p>
            <a:r>
              <a:rPr lang="en-US" dirty="0" smtClean="0"/>
              <a:t>3. Meet </a:t>
            </a:r>
            <a:r>
              <a:rPr lang="en-US" dirty="0"/>
              <a:t>with your QI </a:t>
            </a:r>
            <a:r>
              <a:rPr lang="en-US" dirty="0" smtClean="0"/>
              <a:t>Team</a:t>
            </a:r>
            <a:endParaRPr lang="en-US" dirty="0"/>
          </a:p>
        </p:txBody>
      </p:sp>
      <p:sp>
        <p:nvSpPr>
          <p:cNvPr id="3" name="Content Placeholder 2"/>
          <p:cNvSpPr>
            <a:spLocks noGrp="1"/>
          </p:cNvSpPr>
          <p:nvPr>
            <p:ph idx="1"/>
          </p:nvPr>
        </p:nvSpPr>
        <p:spPr>
          <a:xfrm>
            <a:off x="609600" y="1825625"/>
            <a:ext cx="6705600" cy="4351338"/>
          </a:xfrm>
        </p:spPr>
        <p:txBody>
          <a:bodyPr/>
          <a:lstStyle/>
          <a:p>
            <a:r>
              <a:rPr lang="en-US" dirty="0" smtClean="0"/>
              <a:t>Review your BASIC Key Structure, Process and Outcome measures with the full QI team.</a:t>
            </a:r>
          </a:p>
          <a:p>
            <a:r>
              <a:rPr lang="en-US" dirty="0" smtClean="0"/>
              <a:t>Determine which measures still be to be worked on.</a:t>
            </a:r>
          </a:p>
          <a:p>
            <a:r>
              <a:rPr lang="en-US" dirty="0" smtClean="0"/>
              <a:t>Identify barriers to implementation to understand why measures are not yet in place.</a:t>
            </a:r>
          </a:p>
          <a:p>
            <a:r>
              <a:rPr lang="en-US" dirty="0" smtClean="0"/>
              <a:t>Celebrate successes!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3"/>
          <a:stretch>
            <a:fillRect/>
          </a:stretch>
        </p:blipFill>
        <p:spPr>
          <a:xfrm>
            <a:off x="7909831" y="2115403"/>
            <a:ext cx="3457775" cy="3573035"/>
          </a:xfrm>
          <a:prstGeom prst="rect">
            <a:avLst/>
          </a:prstGeom>
        </p:spPr>
      </p:pic>
    </p:spTree>
    <p:extLst>
      <p:ext uri="{BB962C8B-B14F-4D97-AF65-F5344CB8AC3E}">
        <p14:creationId xmlns:p14="http://schemas.microsoft.com/office/powerpoint/2010/main" val="321553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5"/>
            <a:ext cx="8029433" cy="1325563"/>
          </a:xfrm>
          <a:noFill/>
        </p:spPr>
        <p:txBody>
          <a:bodyPr/>
          <a:lstStyle/>
          <a:p>
            <a:r>
              <a:rPr lang="en-US" dirty="0"/>
              <a:t>4</a:t>
            </a:r>
            <a:r>
              <a:rPr lang="en-US" dirty="0" smtClean="0"/>
              <a:t>a</a:t>
            </a:r>
            <a:r>
              <a:rPr lang="en-US" dirty="0"/>
              <a:t>. Determine Which </a:t>
            </a:r>
            <a:r>
              <a:rPr lang="en-US" dirty="0" smtClean="0"/>
              <a:t>Key BASIC             Structure </a:t>
            </a:r>
            <a:r>
              <a:rPr lang="en-US" dirty="0"/>
              <a:t>Measures are Not Yet In Place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7" name="Content Placeholder 6"/>
          <p:cNvSpPr>
            <a:spLocks noGrp="1"/>
          </p:cNvSpPr>
          <p:nvPr>
            <p:ph idx="1"/>
          </p:nvPr>
        </p:nvSpPr>
        <p:spPr>
          <a:xfrm>
            <a:off x="-174016" y="1690688"/>
            <a:ext cx="6347485" cy="4351338"/>
          </a:xfrm>
        </p:spPr>
        <p:txBody>
          <a:bodyPr/>
          <a:lstStyle/>
          <a:p>
            <a:pPr lvl="1">
              <a:lnSpc>
                <a:spcPct val="90000"/>
              </a:lnSpc>
              <a:spcAft>
                <a:spcPts val="600"/>
              </a:spcAft>
              <a:buClr>
                <a:srgbClr val="F5668F"/>
              </a:buClr>
            </a:pPr>
            <a:r>
              <a:rPr lang="en-US" b="1" u="sng" dirty="0">
                <a:solidFill>
                  <a:srgbClr val="444C55"/>
                </a:solidFill>
                <a:latin typeface="Arial" panose="020B0604020202020204"/>
                <a:ea typeface="Lato"/>
                <a:cs typeface="Lato"/>
              </a:rPr>
              <a:t>Standardized Family Education Process</a:t>
            </a:r>
          </a:p>
          <a:p>
            <a:pPr lvl="2">
              <a:lnSpc>
                <a:spcPct val="90000"/>
              </a:lnSpc>
              <a:spcAft>
                <a:spcPts val="600"/>
              </a:spcAft>
              <a:buClr>
                <a:srgbClr val="F5668F"/>
              </a:buClr>
            </a:pPr>
            <a:r>
              <a:rPr lang="en-US" sz="2000" dirty="0" smtClean="0">
                <a:solidFill>
                  <a:srgbClr val="444C55"/>
                </a:solidFill>
                <a:latin typeface="Arial" panose="020B0604020202020204"/>
                <a:ea typeface="Lato"/>
                <a:cs typeface="Lato"/>
              </a:rPr>
              <a:t>Report 4</a:t>
            </a:r>
          </a:p>
          <a:p>
            <a:pPr lvl="1">
              <a:lnSpc>
                <a:spcPct val="90000"/>
              </a:lnSpc>
              <a:spcAft>
                <a:spcPts val="600"/>
              </a:spcAft>
              <a:buClr>
                <a:srgbClr val="F5668F"/>
              </a:buClr>
            </a:pPr>
            <a:r>
              <a:rPr lang="en-US" b="1" u="sng" dirty="0">
                <a:solidFill>
                  <a:srgbClr val="444C55"/>
                </a:solidFill>
                <a:latin typeface="Arial" panose="020B0604020202020204"/>
                <a:ea typeface="Lato"/>
                <a:cs typeface="Lato"/>
              </a:rPr>
              <a:t>EOS Risk Assessment Protocols </a:t>
            </a:r>
            <a:endParaRPr lang="en-US" b="1" u="sng" dirty="0" smtClean="0">
              <a:solidFill>
                <a:srgbClr val="444C55"/>
              </a:solidFill>
              <a:latin typeface="Arial" panose="020B0604020202020204"/>
              <a:ea typeface="Lato"/>
              <a:cs typeface="Lato"/>
            </a:endParaRPr>
          </a:p>
          <a:p>
            <a:pPr lvl="2">
              <a:lnSpc>
                <a:spcPct val="90000"/>
              </a:lnSpc>
              <a:spcAft>
                <a:spcPts val="600"/>
              </a:spcAft>
              <a:buClr>
                <a:srgbClr val="F5668F"/>
              </a:buClr>
            </a:pPr>
            <a:r>
              <a:rPr lang="en-US" dirty="0" smtClean="0">
                <a:solidFill>
                  <a:srgbClr val="444C55"/>
                </a:solidFill>
                <a:latin typeface="Arial" panose="020B0604020202020204"/>
                <a:ea typeface="Lato"/>
                <a:cs typeface="Lato"/>
              </a:rPr>
              <a:t>Report 7 and Report 9</a:t>
            </a:r>
          </a:p>
          <a:p>
            <a:pPr lvl="1">
              <a:lnSpc>
                <a:spcPct val="90000"/>
              </a:lnSpc>
              <a:spcAft>
                <a:spcPts val="600"/>
              </a:spcAft>
              <a:buClr>
                <a:srgbClr val="F5668F"/>
              </a:buClr>
            </a:pPr>
            <a:r>
              <a:rPr lang="en-US" b="1" u="sng" dirty="0">
                <a:solidFill>
                  <a:srgbClr val="444C55"/>
                </a:solidFill>
                <a:latin typeface="Arial" panose="020B0604020202020204"/>
                <a:ea typeface="Lato"/>
                <a:cs typeface="Lato"/>
              </a:rPr>
              <a:t>Standardized Dosing Guidelines</a:t>
            </a:r>
          </a:p>
          <a:p>
            <a:pPr lvl="2">
              <a:lnSpc>
                <a:spcPct val="90000"/>
              </a:lnSpc>
              <a:spcAft>
                <a:spcPts val="600"/>
              </a:spcAft>
              <a:buClr>
                <a:srgbClr val="F5668F"/>
              </a:buClr>
            </a:pPr>
            <a:r>
              <a:rPr lang="en-US" sz="2000" dirty="0" smtClean="0">
                <a:solidFill>
                  <a:srgbClr val="444C55"/>
                </a:solidFill>
                <a:latin typeface="Arial" panose="020B0604020202020204"/>
                <a:ea typeface="Lato"/>
                <a:cs typeface="Lato"/>
              </a:rPr>
              <a:t>Report 16</a:t>
            </a:r>
          </a:p>
          <a:p>
            <a:pPr lvl="1">
              <a:lnSpc>
                <a:spcPct val="90000"/>
              </a:lnSpc>
              <a:spcAft>
                <a:spcPts val="600"/>
              </a:spcAft>
              <a:buClr>
                <a:srgbClr val="F5668F"/>
              </a:buClr>
            </a:pPr>
            <a:r>
              <a:rPr lang="en-US" b="1" u="sng" dirty="0">
                <a:solidFill>
                  <a:srgbClr val="444C55"/>
                </a:solidFill>
                <a:latin typeface="Arial" panose="020B0604020202020204"/>
                <a:ea typeface="Lato"/>
                <a:cs typeface="Lato"/>
              </a:rPr>
              <a:t>Antibiotic Discussions/Time Outs Protocol</a:t>
            </a:r>
          </a:p>
          <a:p>
            <a:pPr lvl="2">
              <a:lnSpc>
                <a:spcPct val="90000"/>
              </a:lnSpc>
              <a:spcAft>
                <a:spcPts val="600"/>
              </a:spcAft>
              <a:buClr>
                <a:srgbClr val="F5668F"/>
              </a:buClr>
            </a:pPr>
            <a:r>
              <a:rPr lang="en-US" sz="2000" dirty="0" smtClean="0">
                <a:solidFill>
                  <a:srgbClr val="444C55"/>
                </a:solidFill>
                <a:latin typeface="Arial" panose="020B0604020202020204"/>
                <a:ea typeface="Lato"/>
                <a:cs typeface="Lato"/>
              </a:rPr>
              <a:t>Report 17</a:t>
            </a:r>
          </a:p>
          <a:p>
            <a:pPr lvl="1">
              <a:lnSpc>
                <a:spcPct val="90000"/>
              </a:lnSpc>
              <a:spcAft>
                <a:spcPts val="600"/>
              </a:spcAft>
              <a:buClr>
                <a:srgbClr val="F5668F"/>
              </a:buClr>
            </a:pPr>
            <a:r>
              <a:rPr lang="en-US" b="1" u="sng" dirty="0">
                <a:solidFill>
                  <a:srgbClr val="444C55"/>
                </a:solidFill>
                <a:latin typeface="Arial" panose="020B0604020202020204"/>
                <a:ea typeface="Lato"/>
                <a:cs typeface="Lato"/>
              </a:rPr>
              <a:t>Standardized Automatic Stop Order Process</a:t>
            </a:r>
          </a:p>
          <a:p>
            <a:pPr lvl="2">
              <a:lnSpc>
                <a:spcPct val="90000"/>
              </a:lnSpc>
              <a:spcAft>
                <a:spcPts val="600"/>
              </a:spcAft>
              <a:buClr>
                <a:srgbClr val="F5668F"/>
              </a:buClr>
            </a:pPr>
            <a:r>
              <a:rPr lang="en-US" sz="2000" dirty="0" smtClean="0">
                <a:solidFill>
                  <a:srgbClr val="444C55"/>
                </a:solidFill>
                <a:latin typeface="Arial" panose="020B0604020202020204"/>
                <a:ea typeface="Lato"/>
                <a:cs typeface="Lato"/>
              </a:rPr>
              <a:t>Report 18</a:t>
            </a:r>
          </a:p>
          <a:p>
            <a:endParaRPr lang="en-US" dirty="0"/>
          </a:p>
        </p:txBody>
      </p:sp>
      <p:pic>
        <p:nvPicPr>
          <p:cNvPr id="8" name="Picture 7"/>
          <p:cNvPicPr>
            <a:picLocks noChangeAspect="1"/>
          </p:cNvPicPr>
          <p:nvPr/>
        </p:nvPicPr>
        <p:blipFill>
          <a:blip r:embed="rId3"/>
          <a:stretch>
            <a:fillRect/>
          </a:stretch>
        </p:blipFill>
        <p:spPr>
          <a:xfrm>
            <a:off x="5816381" y="3680979"/>
            <a:ext cx="6375619" cy="3162032"/>
          </a:xfrm>
          <a:prstGeom prst="rect">
            <a:avLst/>
          </a:prstGeom>
        </p:spPr>
      </p:pic>
      <p:pic>
        <p:nvPicPr>
          <p:cNvPr id="10" name="Picture 9"/>
          <p:cNvPicPr>
            <a:picLocks noChangeAspect="1"/>
          </p:cNvPicPr>
          <p:nvPr/>
        </p:nvPicPr>
        <p:blipFill rotWithShape="1">
          <a:blip r:embed="rId4"/>
          <a:srcRect r="23880" b="-3567"/>
          <a:stretch/>
        </p:blipFill>
        <p:spPr>
          <a:xfrm>
            <a:off x="5948239" y="1982800"/>
            <a:ext cx="6111902" cy="1787863"/>
          </a:xfrm>
          <a:prstGeom prst="rect">
            <a:avLst/>
          </a:prstGeom>
        </p:spPr>
      </p:pic>
      <p:pic>
        <p:nvPicPr>
          <p:cNvPr id="11" name="Picture 10"/>
          <p:cNvPicPr>
            <a:picLocks noChangeAspect="1"/>
          </p:cNvPicPr>
          <p:nvPr/>
        </p:nvPicPr>
        <p:blipFill>
          <a:blip r:embed="rId5"/>
          <a:stretch>
            <a:fillRect/>
          </a:stretch>
        </p:blipFill>
        <p:spPr>
          <a:xfrm>
            <a:off x="6173469" y="2009209"/>
            <a:ext cx="5952601" cy="288892"/>
          </a:xfrm>
          <a:prstGeom prst="rect">
            <a:avLst/>
          </a:prstGeom>
        </p:spPr>
      </p:pic>
    </p:spTree>
    <p:extLst>
      <p:ext uri="{BB962C8B-B14F-4D97-AF65-F5344CB8AC3E}">
        <p14:creationId xmlns:p14="http://schemas.microsoft.com/office/powerpoint/2010/main" val="337920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 y="2005012"/>
            <a:ext cx="4958080" cy="4351338"/>
          </a:xfrm>
        </p:spPr>
        <p:txBody>
          <a:bodyPr/>
          <a:lstStyle/>
          <a:p>
            <a:pPr lvl="1">
              <a:lnSpc>
                <a:spcPct val="90000"/>
              </a:lnSpc>
              <a:spcAft>
                <a:spcPts val="0"/>
              </a:spcAft>
              <a:buClr>
                <a:srgbClr val="F5668F"/>
              </a:buClr>
            </a:pPr>
            <a:r>
              <a:rPr lang="en-US" b="1" u="sng" dirty="0" smtClean="0">
                <a:latin typeface="Arial" panose="020B0604020202020204"/>
                <a:ea typeface="+mn-lt"/>
                <a:cs typeface="Arial" panose="020B0604020202020204"/>
              </a:rPr>
              <a:t>Antibiotic Prescribing Rate</a:t>
            </a:r>
          </a:p>
          <a:p>
            <a:pPr lvl="2">
              <a:lnSpc>
                <a:spcPct val="90000"/>
              </a:lnSpc>
              <a:spcAft>
                <a:spcPts val="0"/>
              </a:spcAft>
              <a:buClr>
                <a:srgbClr val="F5668F"/>
              </a:buClr>
            </a:pPr>
            <a:r>
              <a:rPr lang="en-US" dirty="0" smtClean="0">
                <a:latin typeface="Arial" panose="020B0604020202020204"/>
                <a:ea typeface="+mn-lt"/>
                <a:cs typeface="Arial" panose="020B0604020202020204"/>
              </a:rPr>
              <a:t>Report 2 and Report 3</a:t>
            </a:r>
          </a:p>
          <a:p>
            <a:pPr lvl="2">
              <a:lnSpc>
                <a:spcPct val="90000"/>
              </a:lnSpc>
              <a:spcAft>
                <a:spcPts val="0"/>
              </a:spcAft>
              <a:buClr>
                <a:srgbClr val="F5668F"/>
              </a:buClr>
            </a:pPr>
            <a:endParaRPr lang="en-US" dirty="0">
              <a:latin typeface="Arial" panose="020B0604020202020204"/>
              <a:ea typeface="+mn-lt"/>
              <a:cs typeface="Arial" panose="020B0604020202020204"/>
            </a:endParaRPr>
          </a:p>
          <a:p>
            <a:pPr lvl="1">
              <a:lnSpc>
                <a:spcPct val="90000"/>
              </a:lnSpc>
              <a:spcAft>
                <a:spcPts val="0"/>
              </a:spcAft>
              <a:buClr>
                <a:srgbClr val="F5668F"/>
              </a:buClr>
            </a:pPr>
            <a:r>
              <a:rPr lang="en-US" b="1" u="sng" dirty="0" smtClean="0">
                <a:latin typeface="Arial" panose="020B0604020202020204"/>
                <a:ea typeface="Lato"/>
                <a:cs typeface="Arial" panose="020B0604020202020204"/>
              </a:rPr>
              <a:t>Newborns with antibiotic </a:t>
            </a:r>
            <a:r>
              <a:rPr lang="en-US" b="1" u="sng" dirty="0">
                <a:latin typeface="Arial" panose="020B0604020202020204"/>
                <a:ea typeface="Lato"/>
                <a:cs typeface="Arial" panose="020B0604020202020204"/>
              </a:rPr>
              <a:t>time </a:t>
            </a:r>
            <a:r>
              <a:rPr lang="en-US" b="1" u="sng" dirty="0" smtClean="0">
                <a:latin typeface="Arial" panose="020B0604020202020204"/>
                <a:ea typeface="Lato"/>
                <a:cs typeface="Arial" panose="020B0604020202020204"/>
              </a:rPr>
              <a:t>out</a:t>
            </a:r>
            <a:endParaRPr lang="en-US" b="1" u="sng" dirty="0">
              <a:latin typeface="Arial" panose="020B0604020202020204"/>
              <a:ea typeface="Lato"/>
              <a:cs typeface="Arial" panose="020B0604020202020204"/>
            </a:endParaRPr>
          </a:p>
          <a:p>
            <a:pPr lvl="2">
              <a:lnSpc>
                <a:spcPct val="90000"/>
              </a:lnSpc>
              <a:spcAft>
                <a:spcPts val="0"/>
              </a:spcAft>
              <a:buClr>
                <a:srgbClr val="F5668F"/>
              </a:buClr>
            </a:pPr>
            <a:r>
              <a:rPr lang="en-US" dirty="0" smtClean="0">
                <a:latin typeface="Arial" panose="020B0604020202020204"/>
                <a:ea typeface="Lato"/>
                <a:cs typeface="Arial" panose="020B0604020202020204"/>
              </a:rPr>
              <a:t>Report 9</a:t>
            </a:r>
          </a:p>
          <a:p>
            <a:pPr marL="914400" lvl="2" indent="0">
              <a:lnSpc>
                <a:spcPct val="90000"/>
              </a:lnSpc>
              <a:spcAft>
                <a:spcPts val="0"/>
              </a:spcAft>
              <a:buClr>
                <a:srgbClr val="F5668F"/>
              </a:buClr>
              <a:buNone/>
            </a:pPr>
            <a:endParaRPr lang="en-US" dirty="0">
              <a:latin typeface="Arial" panose="020B0604020202020204"/>
              <a:ea typeface="Lato"/>
              <a:cs typeface="Arial" panose="020B0604020202020204"/>
            </a:endParaRPr>
          </a:p>
          <a:p>
            <a:pPr lvl="1">
              <a:lnSpc>
                <a:spcPct val="90000"/>
              </a:lnSpc>
              <a:spcAft>
                <a:spcPts val="0"/>
              </a:spcAft>
              <a:buClr>
                <a:srgbClr val="F5668F"/>
              </a:buClr>
              <a:buFont typeface="Arial"/>
              <a:buChar char="•"/>
            </a:pPr>
            <a:r>
              <a:rPr lang="en-US" b="1" u="sng" dirty="0">
                <a:latin typeface="Arial" panose="020B0604020202020204"/>
                <a:ea typeface="Lato"/>
                <a:cs typeface="Arial" panose="020B0604020202020204"/>
              </a:rPr>
              <a:t>Newborns with an automatic stop order</a:t>
            </a:r>
            <a:endParaRPr lang="en-US" b="1" u="sng" dirty="0">
              <a:latin typeface="Arial" panose="020B0604020202020204"/>
              <a:cs typeface="Arial" panose="020B0604020202020204"/>
            </a:endParaRPr>
          </a:p>
          <a:p>
            <a:pPr lvl="2">
              <a:lnSpc>
                <a:spcPct val="90000"/>
              </a:lnSpc>
              <a:spcAft>
                <a:spcPts val="0"/>
              </a:spcAft>
              <a:buClr>
                <a:srgbClr val="F5668F"/>
              </a:buClr>
              <a:buFont typeface="Arial"/>
              <a:buChar char="•"/>
            </a:pPr>
            <a:r>
              <a:rPr lang="en-US" dirty="0" smtClean="0">
                <a:latin typeface="Arial" panose="020B0604020202020204"/>
                <a:ea typeface="Lato"/>
                <a:cs typeface="Arial" panose="020B0604020202020204"/>
              </a:rPr>
              <a:t>Report 10</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3"/>
          <a:stretch>
            <a:fillRect/>
          </a:stretch>
        </p:blipFill>
        <p:spPr>
          <a:xfrm>
            <a:off x="4927026" y="2562518"/>
            <a:ext cx="7088418" cy="3195649"/>
          </a:xfrm>
          <a:prstGeom prst="rect">
            <a:avLst/>
          </a:prstGeom>
        </p:spPr>
      </p:pic>
      <p:pic>
        <p:nvPicPr>
          <p:cNvPr id="8" name="Picture 7"/>
          <p:cNvPicPr>
            <a:picLocks noChangeAspect="1"/>
          </p:cNvPicPr>
          <p:nvPr/>
        </p:nvPicPr>
        <p:blipFill>
          <a:blip r:embed="rId4"/>
          <a:stretch>
            <a:fillRect/>
          </a:stretch>
        </p:blipFill>
        <p:spPr>
          <a:xfrm>
            <a:off x="4786339" y="2151618"/>
            <a:ext cx="7369792" cy="238376"/>
          </a:xfrm>
          <a:prstGeom prst="rect">
            <a:avLst/>
          </a:prstGeom>
        </p:spPr>
      </p:pic>
      <p:sp>
        <p:nvSpPr>
          <p:cNvPr id="10" name="Title 1"/>
          <p:cNvSpPr txBox="1">
            <a:spLocks/>
          </p:cNvSpPr>
          <p:nvPr/>
        </p:nvSpPr>
        <p:spPr>
          <a:xfrm>
            <a:off x="227945" y="268069"/>
            <a:ext cx="109728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r>
              <a:rPr lang="en-US" dirty="0"/>
              <a:t>4</a:t>
            </a:r>
            <a:r>
              <a:rPr lang="en-US" dirty="0" smtClean="0"/>
              <a:t>b. Determine Which BASIC</a:t>
            </a:r>
            <a:br>
              <a:rPr lang="en-US" dirty="0" smtClean="0"/>
            </a:br>
            <a:r>
              <a:rPr lang="en-US" dirty="0" smtClean="0"/>
              <a:t>      Aims are Not Yet Achieved</a:t>
            </a:r>
            <a:endParaRPr lang="en-US" dirty="0"/>
          </a:p>
        </p:txBody>
      </p:sp>
    </p:spTree>
    <p:extLst>
      <p:ext uri="{BB962C8B-B14F-4D97-AF65-F5344CB8AC3E}">
        <p14:creationId xmlns:p14="http://schemas.microsoft.com/office/powerpoint/2010/main" val="365137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45" y="268069"/>
            <a:ext cx="10972800" cy="1325563"/>
          </a:xfrm>
        </p:spPr>
        <p:txBody>
          <a:bodyPr/>
          <a:lstStyle/>
          <a:p>
            <a:r>
              <a:rPr lang="en-US" dirty="0"/>
              <a:t>4</a:t>
            </a:r>
            <a:r>
              <a:rPr lang="en-US" dirty="0" smtClean="0"/>
              <a:t>b</a:t>
            </a:r>
            <a:r>
              <a:rPr lang="en-US" dirty="0"/>
              <a:t>. Determine </a:t>
            </a:r>
            <a:r>
              <a:rPr lang="en-US" dirty="0" smtClean="0"/>
              <a:t>Which BASIC</a:t>
            </a:r>
            <a:br>
              <a:rPr lang="en-US" dirty="0" smtClean="0"/>
            </a:br>
            <a:r>
              <a:rPr lang="en-US" dirty="0"/>
              <a:t> </a:t>
            </a:r>
            <a:r>
              <a:rPr lang="en-US" dirty="0" smtClean="0"/>
              <a:t>     </a:t>
            </a:r>
            <a:r>
              <a:rPr lang="en-US" dirty="0"/>
              <a:t>Aims are Not Yet Achieved</a:t>
            </a:r>
          </a:p>
        </p:txBody>
      </p:sp>
      <p:sp>
        <p:nvSpPr>
          <p:cNvPr id="3" name="Content Placeholder 2"/>
          <p:cNvSpPr>
            <a:spLocks noGrp="1"/>
          </p:cNvSpPr>
          <p:nvPr>
            <p:ph idx="1"/>
          </p:nvPr>
        </p:nvSpPr>
        <p:spPr>
          <a:xfrm>
            <a:off x="-232207" y="930850"/>
            <a:ext cx="11432952" cy="4351338"/>
          </a:xfrm>
        </p:spPr>
        <p:txBody>
          <a:bodyPr/>
          <a:lstStyle/>
          <a:p>
            <a:pPr marL="457200" lvl="1" indent="0">
              <a:lnSpc>
                <a:spcPct val="90000"/>
              </a:lnSpc>
              <a:spcAft>
                <a:spcPts val="0"/>
              </a:spcAft>
              <a:buClr>
                <a:srgbClr val="F5668F"/>
              </a:buClr>
              <a:buNone/>
            </a:pPr>
            <a:endParaRPr lang="en-US" dirty="0" smtClean="0">
              <a:latin typeface="Arial" panose="020B0604020202020204"/>
              <a:ea typeface="+mn-lt"/>
              <a:cs typeface="Arial" panose="020B0604020202020204"/>
            </a:endParaRPr>
          </a:p>
          <a:p>
            <a:pPr lvl="2">
              <a:lnSpc>
                <a:spcPct val="90000"/>
              </a:lnSpc>
              <a:spcAft>
                <a:spcPts val="0"/>
              </a:spcAft>
              <a:buClr>
                <a:srgbClr val="F5668F"/>
              </a:buClr>
            </a:pPr>
            <a:endParaRPr lang="en-US" dirty="0">
              <a:latin typeface="Arial" panose="020B0604020202020204"/>
              <a:cs typeface="Arial" panose="020B0604020202020204"/>
            </a:endParaRPr>
          </a:p>
          <a:p>
            <a:pPr lvl="1">
              <a:lnSpc>
                <a:spcPct val="90000"/>
              </a:lnSpc>
              <a:spcAft>
                <a:spcPts val="0"/>
              </a:spcAft>
              <a:buClr>
                <a:srgbClr val="F5668F"/>
              </a:buClr>
              <a:buFont typeface="Arial"/>
              <a:buChar char="•"/>
            </a:pPr>
            <a:r>
              <a:rPr lang="en-US" b="1" u="sng" dirty="0">
                <a:latin typeface="Arial" panose="020B0604020202020204"/>
                <a:ea typeface="+mn-lt"/>
                <a:cs typeface="Arial" panose="020B0604020202020204"/>
              </a:rPr>
              <a:t>Newborns with a negative blood culture who receive antibiotics for &gt;48 hours</a:t>
            </a:r>
            <a:endParaRPr lang="en-US" b="1" u="sng" dirty="0">
              <a:latin typeface="Arial" panose="020B0604020202020204"/>
              <a:cs typeface="Arial"/>
            </a:endParaRPr>
          </a:p>
          <a:p>
            <a:pPr lvl="2">
              <a:lnSpc>
                <a:spcPct val="90000"/>
              </a:lnSpc>
              <a:spcAft>
                <a:spcPts val="0"/>
              </a:spcAft>
              <a:buClr>
                <a:srgbClr val="F5668F"/>
              </a:buClr>
              <a:buFont typeface="Arial"/>
              <a:buChar char="•"/>
            </a:pPr>
            <a:r>
              <a:rPr lang="en-US" dirty="0" smtClean="0">
                <a:latin typeface="Arial" panose="020B0604020202020204"/>
                <a:ea typeface="+mn-lt"/>
                <a:cs typeface="Arial" panose="020B0604020202020204"/>
              </a:rPr>
              <a:t>Report 11 and Report 12</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3"/>
          <a:stretch>
            <a:fillRect/>
          </a:stretch>
        </p:blipFill>
        <p:spPr>
          <a:xfrm>
            <a:off x="1850065" y="2778414"/>
            <a:ext cx="8065050" cy="3943061"/>
          </a:xfrm>
          <a:prstGeom prst="rect">
            <a:avLst/>
          </a:prstGeom>
        </p:spPr>
      </p:pic>
      <p:pic>
        <p:nvPicPr>
          <p:cNvPr id="9" name="Picture 8"/>
          <p:cNvPicPr>
            <a:picLocks noChangeAspect="1"/>
          </p:cNvPicPr>
          <p:nvPr/>
        </p:nvPicPr>
        <p:blipFill>
          <a:blip r:embed="rId4"/>
          <a:stretch>
            <a:fillRect/>
          </a:stretch>
        </p:blipFill>
        <p:spPr>
          <a:xfrm>
            <a:off x="1020183" y="2568820"/>
            <a:ext cx="9388323" cy="197947"/>
          </a:xfrm>
          <a:prstGeom prst="rect">
            <a:avLst/>
          </a:prstGeom>
        </p:spPr>
      </p:pic>
    </p:spTree>
    <p:extLst>
      <p:ext uri="{BB962C8B-B14F-4D97-AF65-F5344CB8AC3E}">
        <p14:creationId xmlns:p14="http://schemas.microsoft.com/office/powerpoint/2010/main" val="119202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Determine</a:t>
            </a:r>
            <a:br>
              <a:rPr lang="en-US" dirty="0" smtClean="0"/>
            </a:br>
            <a:r>
              <a:rPr lang="en-US" dirty="0" smtClean="0"/>
              <a:t>    Next Steps </a:t>
            </a:r>
            <a:endParaRPr lang="en-US" dirty="0"/>
          </a:p>
        </p:txBody>
      </p:sp>
      <p:sp>
        <p:nvSpPr>
          <p:cNvPr id="3" name="Content Placeholder 2"/>
          <p:cNvSpPr>
            <a:spLocks noGrp="1"/>
          </p:cNvSpPr>
          <p:nvPr>
            <p:ph idx="1"/>
          </p:nvPr>
        </p:nvSpPr>
        <p:spPr>
          <a:xfrm>
            <a:off x="609600" y="2224916"/>
            <a:ext cx="10972800" cy="4351338"/>
          </a:xfrm>
        </p:spPr>
        <p:txBody>
          <a:bodyPr/>
          <a:lstStyle/>
          <a:p>
            <a:r>
              <a:rPr lang="en-US" dirty="0" smtClean="0"/>
              <a:t>Create a 30-60-90 Day plan for implementation of key measures before ILPQC Annual Conference </a:t>
            </a:r>
          </a:p>
          <a:p>
            <a:pPr lvl="1"/>
            <a:r>
              <a:rPr lang="en-US" dirty="0" smtClean="0"/>
              <a:t>What are the steps/action items for implementation?</a:t>
            </a:r>
          </a:p>
          <a:p>
            <a:pPr lvl="1"/>
            <a:r>
              <a:rPr lang="en-US" dirty="0" smtClean="0"/>
              <a:t>Who is in charge of each action item?</a:t>
            </a:r>
          </a:p>
          <a:p>
            <a:pPr lvl="1"/>
            <a:r>
              <a:rPr lang="en-US" dirty="0" smtClean="0"/>
              <a:t>Whose buy-in is needed for each action?</a:t>
            </a:r>
          </a:p>
          <a:p>
            <a:pPr lvl="1"/>
            <a:r>
              <a:rPr lang="en-US" dirty="0" smtClean="0"/>
              <a:t>What barriers to implementation are anticipated?</a:t>
            </a:r>
          </a:p>
          <a:p>
            <a:pPr lvl="1"/>
            <a:r>
              <a:rPr lang="en-US" sz="2800" b="1" u="sng" dirty="0" smtClean="0"/>
              <a:t>How can ILPQC Help?</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6" name="Rounded Rectangle 5"/>
          <p:cNvSpPr/>
          <p:nvPr/>
        </p:nvSpPr>
        <p:spPr>
          <a:xfrm>
            <a:off x="7438030" y="3016155"/>
            <a:ext cx="4390030" cy="3043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smtClean="0"/>
              <a:t>ILPQC Is here to help!</a:t>
            </a:r>
          </a:p>
          <a:p>
            <a:pPr algn="ctr"/>
            <a:endParaRPr lang="en-US" sz="2400" b="1" dirty="0"/>
          </a:p>
          <a:p>
            <a:pPr algn="ctr"/>
            <a:r>
              <a:rPr lang="en-US" sz="2400" b="1" dirty="0" smtClean="0"/>
              <a:t>Reach out to Ellie and Alana at </a:t>
            </a:r>
            <a:r>
              <a:rPr lang="en-US" sz="2400" b="1" dirty="0" smtClean="0">
                <a:solidFill>
                  <a:schemeClr val="accent1">
                    <a:lumMod val="75000"/>
                  </a:schemeClr>
                </a:solidFill>
                <a:hlinkClick r:id="rId2"/>
              </a:rPr>
              <a:t>info@ilpqc.org</a:t>
            </a:r>
            <a:r>
              <a:rPr lang="en-US" sz="2400" b="1" dirty="0" smtClean="0"/>
              <a:t> to schedule a 1-1 QI Support call to learn strategies for implementation of key BASIC measures!</a:t>
            </a:r>
            <a:endParaRPr lang="en-US" sz="2400" b="1" dirty="0"/>
          </a:p>
        </p:txBody>
      </p:sp>
      <p:sp>
        <p:nvSpPr>
          <p:cNvPr id="7" name="Right Arrow 6"/>
          <p:cNvSpPr/>
          <p:nvPr/>
        </p:nvSpPr>
        <p:spPr>
          <a:xfrm>
            <a:off x="4724400" y="5120246"/>
            <a:ext cx="2497540"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552637" y="20943"/>
            <a:ext cx="2343526" cy="2116347"/>
          </a:xfrm>
          <a:prstGeom prst="rect">
            <a:avLst/>
          </a:prstGeom>
        </p:spPr>
      </p:pic>
    </p:spTree>
    <p:extLst>
      <p:ext uri="{BB962C8B-B14F-4D97-AF65-F5344CB8AC3E}">
        <p14:creationId xmlns:p14="http://schemas.microsoft.com/office/powerpoint/2010/main" val="109981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16"/>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t>3</a:t>
            </a:fld>
            <a:endParaRPr kumimoji="0" sz="1200" b="0" i="0" u="none" strike="noStrike" kern="0" cap="none" spc="0" normalizeH="0" baseline="0" noProof="0" dirty="0">
              <a:ln>
                <a:noFill/>
              </a:ln>
              <a:solidFill>
                <a:srgbClr val="AEB3B7"/>
              </a:solidFill>
              <a:effectLst/>
              <a:uLnTx/>
              <a:uFillTx/>
              <a:latin typeface="Calibri"/>
              <a:ea typeface="Calibri"/>
              <a:cs typeface="Calibri"/>
              <a:sym typeface="Calibri"/>
            </a:endParaRPr>
          </a:p>
        </p:txBody>
      </p:sp>
      <p:sp>
        <p:nvSpPr>
          <p:cNvPr id="371" name="Google Shape;371;p1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919497"/>
              </a:buClr>
              <a:buSzPts val="1200"/>
              <a:buFont typeface="Calibri"/>
              <a:buNone/>
              <a:tabLst/>
              <a:defRPr/>
            </a:pPr>
            <a:r>
              <a:rPr kumimoji="0" lang="en-US" sz="1200" b="0" i="0" u="none" strike="noStrike" kern="0" cap="none" spc="0" normalizeH="0" baseline="0" noProof="0" dirty="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dirty="0">
              <a:ln>
                <a:noFill/>
              </a:ln>
              <a:solidFill>
                <a:srgbClr val="919497"/>
              </a:solidFill>
              <a:effectLst/>
              <a:uLnTx/>
              <a:uFillTx/>
              <a:latin typeface="Calibri"/>
              <a:ea typeface="+mn-ea"/>
              <a:cs typeface="Calibri"/>
              <a:sym typeface="Calibri"/>
            </a:endParaRPr>
          </a:p>
        </p:txBody>
      </p:sp>
      <p:sp>
        <p:nvSpPr>
          <p:cNvPr id="368" name="Google Shape;368;p16"/>
          <p:cNvSpPr txBox="1">
            <a:spLocks noGrp="1"/>
          </p:cNvSpPr>
          <p:nvPr>
            <p:ph type="title" idx="4294967295"/>
          </p:nvPr>
        </p:nvSpPr>
        <p:spPr>
          <a:xfrm>
            <a:off x="467360" y="926149"/>
            <a:ext cx="4601604" cy="13255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000"/>
              <a:buFont typeface="Calibri"/>
              <a:buNone/>
            </a:pPr>
            <a:r>
              <a:rPr lang="en-US" sz="4000" dirty="0"/>
              <a:t>Save the </a:t>
            </a:r>
            <a:r>
              <a:rPr lang="en-US" sz="4000" dirty="0" smtClean="0"/>
              <a:t>Date: </a:t>
            </a:r>
            <a:endParaRPr dirty="0"/>
          </a:p>
        </p:txBody>
      </p:sp>
      <p:sp>
        <p:nvSpPr>
          <p:cNvPr id="369" name="Google Shape;369;p16"/>
          <p:cNvSpPr txBox="1">
            <a:spLocks noGrp="1"/>
          </p:cNvSpPr>
          <p:nvPr>
            <p:ph type="body" idx="4294967295"/>
          </p:nvPr>
        </p:nvSpPr>
        <p:spPr>
          <a:xfrm>
            <a:off x="84493" y="2251711"/>
            <a:ext cx="5367338" cy="252349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58466"/>
              </a:buClr>
              <a:buSzPts val="3200"/>
              <a:buNone/>
            </a:pPr>
            <a:r>
              <a:rPr lang="en-US" sz="3200" dirty="0">
                <a:solidFill>
                  <a:srgbClr val="22262A"/>
                </a:solidFill>
              </a:rPr>
              <a:t>Calling all perinatal health care providers, nurses, allied health professionals, and public health/community partners!</a:t>
            </a:r>
            <a:endParaRPr dirty="0"/>
          </a:p>
          <a:p>
            <a:pPr marL="228600" lvl="0" indent="-25400" algn="l" rtl="0">
              <a:lnSpc>
                <a:spcPct val="100000"/>
              </a:lnSpc>
              <a:spcBef>
                <a:spcPts val="2000"/>
              </a:spcBef>
              <a:spcAft>
                <a:spcPts val="0"/>
              </a:spcAft>
              <a:buClr>
                <a:srgbClr val="F58466"/>
              </a:buClr>
              <a:buSzPts val="3200"/>
              <a:buNone/>
            </a:pPr>
            <a:endParaRPr sz="3200" b="1" dirty="0">
              <a:solidFill>
                <a:srgbClr val="FF0000"/>
              </a:solidFill>
            </a:endParaRPr>
          </a:p>
        </p:txBody>
      </p:sp>
      <p:pic>
        <p:nvPicPr>
          <p:cNvPr id="372" name="Google Shape;37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51831" y="0"/>
            <a:ext cx="6858000" cy="6858000"/>
          </a:xfrm>
          <a:prstGeom prst="rect">
            <a:avLst/>
          </a:prstGeom>
          <a:noFill/>
          <a:ln>
            <a:noFill/>
          </a:ln>
        </p:spPr>
      </p:pic>
    </p:spTree>
    <p:extLst>
      <p:ext uri="{BB962C8B-B14F-4D97-AF65-F5344CB8AC3E}">
        <p14:creationId xmlns:p14="http://schemas.microsoft.com/office/powerpoint/2010/main" val="105754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469898"/>
            <a:ext cx="10972800" cy="1325563"/>
          </a:xfrm>
        </p:spPr>
        <p:txBody>
          <a:bodyPr/>
          <a:lstStyle/>
          <a:p>
            <a:r>
              <a:rPr lang="en-US" dirty="0"/>
              <a:t>6</a:t>
            </a:r>
            <a:r>
              <a:rPr lang="en-US" dirty="0" smtClean="0"/>
              <a:t>. </a:t>
            </a:r>
            <a:r>
              <a:rPr lang="en-US" dirty="0"/>
              <a:t>Accept your BASIC QI Excellence Award </a:t>
            </a:r>
            <a:r>
              <a:rPr lang="en-US" dirty="0" smtClean="0"/>
              <a:t/>
            </a:r>
            <a:br>
              <a:rPr lang="en-US" dirty="0" smtClean="0"/>
            </a:br>
            <a:r>
              <a:rPr lang="en-US" dirty="0" smtClean="0"/>
              <a:t>at </a:t>
            </a:r>
            <a:r>
              <a:rPr lang="en-US" dirty="0"/>
              <a:t>Annual Conference on October </a:t>
            </a:r>
            <a:r>
              <a:rPr lang="en-US" dirty="0" smtClean="0"/>
              <a:t>27</a:t>
            </a:r>
            <a:r>
              <a:rPr lang="en-US" baseline="30000" dirty="0" smtClean="0"/>
              <a:t>th</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descr="Winners March-April 2019 - Best Actor Award - New Y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20" y="5419344"/>
            <a:ext cx="4370925" cy="1395793"/>
          </a:xfrm>
          <a:prstGeom prst="rect">
            <a:avLst/>
          </a:prstGeom>
        </p:spPr>
      </p:pic>
      <p:pic>
        <p:nvPicPr>
          <p:cNvPr id="6" name="Content Placeholder 5" descr="Psephology – Nuances that Pertain to the Indian Demography – Fundama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7750" y="1795461"/>
            <a:ext cx="7669139" cy="3683001"/>
          </a:xfrm>
        </p:spPr>
      </p:pic>
      <p:sp>
        <p:nvSpPr>
          <p:cNvPr id="8" name="Rounded Rectangle 7"/>
          <p:cNvSpPr/>
          <p:nvPr/>
        </p:nvSpPr>
        <p:spPr>
          <a:xfrm>
            <a:off x="6156960" y="6252844"/>
            <a:ext cx="565174" cy="29019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16320" y="6213275"/>
            <a:ext cx="650240" cy="369332"/>
          </a:xfrm>
          <a:prstGeom prst="rect">
            <a:avLst/>
          </a:prstGeom>
          <a:noFill/>
        </p:spPr>
        <p:txBody>
          <a:bodyPr wrap="square" rtlCol="0">
            <a:spAutoFit/>
          </a:bodyPr>
          <a:lstStyle/>
          <a:p>
            <a:r>
              <a:rPr lang="en-US" dirty="0" smtClean="0"/>
              <a:t>2022</a:t>
            </a:r>
            <a:endParaRPr lang="en-US" dirty="0"/>
          </a:p>
        </p:txBody>
      </p:sp>
    </p:spTree>
    <p:extLst>
      <p:ext uri="{BB962C8B-B14F-4D97-AF65-F5344CB8AC3E}">
        <p14:creationId xmlns:p14="http://schemas.microsoft.com/office/powerpoint/2010/main" val="340352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ILPQC Resource for BASIC Success!</a:t>
            </a:r>
            <a:endParaRPr lang="en-US" dirty="0"/>
          </a:p>
        </p:txBody>
      </p:sp>
      <p:sp>
        <p:nvSpPr>
          <p:cNvPr id="3" name="Content Placeholder 2"/>
          <p:cNvSpPr>
            <a:spLocks noGrp="1"/>
          </p:cNvSpPr>
          <p:nvPr>
            <p:ph idx="1"/>
          </p:nvPr>
        </p:nvSpPr>
        <p:spPr>
          <a:xfrm>
            <a:off x="7615450" y="2011528"/>
            <a:ext cx="4476466" cy="4389106"/>
          </a:xfrm>
        </p:spPr>
        <p:txBody>
          <a:bodyPr/>
          <a:lstStyle/>
          <a:p>
            <a:r>
              <a:rPr lang="en-US" sz="3200" dirty="0" smtClean="0"/>
              <a:t>Use this tool at monthly QI Team meeting to:</a:t>
            </a:r>
          </a:p>
          <a:p>
            <a:pPr lvl="1"/>
            <a:r>
              <a:rPr lang="en-US" sz="2800" dirty="0" smtClean="0"/>
              <a:t>Determine which Key BASIC Measures your team is still working on</a:t>
            </a:r>
          </a:p>
          <a:p>
            <a:pPr lvl="1"/>
            <a:r>
              <a:rPr lang="en-US" sz="2800" dirty="0" smtClean="0"/>
              <a:t>Determine next steps</a:t>
            </a:r>
          </a:p>
          <a:p>
            <a:pPr lvl="1"/>
            <a:r>
              <a:rPr lang="en-US" sz="2800" dirty="0" smtClean="0"/>
              <a:t>Assign tasks </a:t>
            </a:r>
            <a:endParaRPr lang="en-US" sz="2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609600" y="1563426"/>
            <a:ext cx="6899217" cy="5158049"/>
          </a:xfrm>
          <a:prstGeom prst="rect">
            <a:avLst/>
          </a:prstGeom>
          <a:ln w="38100">
            <a:solidFill>
              <a:schemeClr val="accent5"/>
            </a:solidFill>
          </a:ln>
        </p:spPr>
      </p:pic>
    </p:spTree>
    <p:extLst>
      <p:ext uri="{BB962C8B-B14F-4D97-AF65-F5344CB8AC3E}">
        <p14:creationId xmlns:p14="http://schemas.microsoft.com/office/powerpoint/2010/main" val="373496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10" y="1552920"/>
            <a:ext cx="9365380" cy="2014679"/>
          </a:xfrm>
        </p:spPr>
        <p:txBody>
          <a:bodyPr/>
          <a:lstStyle/>
          <a:p>
            <a:r>
              <a:rPr lang="en-US" dirty="0"/>
              <a:t>Getting to </a:t>
            </a:r>
            <a:r>
              <a:rPr lang="en-US" dirty="0" smtClean="0"/>
              <a:t>Green: </a:t>
            </a:r>
            <a:br>
              <a:rPr lang="en-US" dirty="0" smtClean="0"/>
            </a:br>
            <a:r>
              <a:rPr lang="en-US" dirty="0" smtClean="0"/>
              <a:t>Key </a:t>
            </a:r>
            <a:r>
              <a:rPr lang="en-US" dirty="0"/>
              <a:t>BASIC Structure Measures</a:t>
            </a:r>
          </a:p>
        </p:txBody>
      </p:sp>
      <p:pic>
        <p:nvPicPr>
          <p:cNvPr id="4" name="Picture 3" descr="File:Check green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480" y="2048679"/>
            <a:ext cx="2026920" cy="2026920"/>
          </a:xfrm>
          <a:prstGeom prst="rect">
            <a:avLst/>
          </a:prstGeom>
        </p:spPr>
      </p:pic>
    </p:spTree>
    <p:extLst>
      <p:ext uri="{BB962C8B-B14F-4D97-AF65-F5344CB8AC3E}">
        <p14:creationId xmlns:p14="http://schemas.microsoft.com/office/powerpoint/2010/main" val="292256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63"/>
          <p:cNvSpPr txBox="1">
            <a:spLocks noGrp="1"/>
          </p:cNvSpPr>
          <p:nvPr>
            <p:ph type="title"/>
          </p:nvPr>
        </p:nvSpPr>
        <p:spPr>
          <a:xfrm>
            <a:off x="341243" y="364971"/>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smtClean="0"/>
              <a:t>BASIC Structure Measures for QI Excellence</a:t>
            </a:r>
            <a:endParaRPr dirty="0"/>
          </a:p>
        </p:txBody>
      </p:sp>
      <p:grpSp>
        <p:nvGrpSpPr>
          <p:cNvPr id="1302" name="Google Shape;1302;p63"/>
          <p:cNvGrpSpPr/>
          <p:nvPr/>
        </p:nvGrpSpPr>
        <p:grpSpPr>
          <a:xfrm>
            <a:off x="609600" y="1610818"/>
            <a:ext cx="10972798" cy="4497255"/>
            <a:chOff x="0" y="68889"/>
            <a:chExt cx="10972798" cy="4497255"/>
          </a:xfrm>
        </p:grpSpPr>
        <p:sp>
          <p:nvSpPr>
            <p:cNvPr id="1303" name="Google Shape;1303;p63"/>
            <p:cNvSpPr/>
            <p:nvPr/>
          </p:nvSpPr>
          <p:spPr>
            <a:xfrm>
              <a:off x="0" y="378849"/>
              <a:ext cx="10972798" cy="893025"/>
            </a:xfrm>
            <a:prstGeom prst="rect">
              <a:avLst/>
            </a:prstGeom>
            <a:solidFill>
              <a:schemeClr val="lt1">
                <a:alpha val="89411"/>
              </a:schemeClr>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63"/>
            <p:cNvSpPr txBox="1"/>
            <p:nvPr/>
          </p:nvSpPr>
          <p:spPr>
            <a:xfrm>
              <a:off x="0" y="378849"/>
              <a:ext cx="10972798" cy="89302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 Dosing Guidelines</a:t>
              </a:r>
              <a:endParaRPr kumimoji="0" sz="21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305" name="Google Shape;1305;p63"/>
            <p:cNvSpPr/>
            <p:nvPr/>
          </p:nvSpPr>
          <p:spPr>
            <a:xfrm>
              <a:off x="548639" y="68889"/>
              <a:ext cx="7680958" cy="619920"/>
            </a:xfrm>
            <a:prstGeom prst="roundRect">
              <a:avLst>
                <a:gd name="adj" fmla="val 16667"/>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63"/>
            <p:cNvSpPr txBox="1"/>
            <p:nvPr/>
          </p:nvSpPr>
          <p:spPr>
            <a:xfrm>
              <a:off x="578901" y="99151"/>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Antibiotics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63"/>
            <p:cNvSpPr/>
            <p:nvPr/>
          </p:nvSpPr>
          <p:spPr>
            <a:xfrm>
              <a:off x="0" y="1695234"/>
              <a:ext cx="10972798" cy="1223775"/>
            </a:xfrm>
            <a:prstGeom prst="rect">
              <a:avLst/>
            </a:prstGeom>
            <a:solidFill>
              <a:schemeClr val="lt1">
                <a:alpha val="89411"/>
              </a:schemeClr>
            </a:solidFill>
            <a:ln w="12700" cap="flat" cmpd="sng">
              <a:solidFill>
                <a:srgbClr val="F79B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8" name="Google Shape;1308;p63"/>
            <p:cNvSpPr txBox="1"/>
            <p:nvPr/>
          </p:nvSpPr>
          <p:spPr>
            <a:xfrm>
              <a:off x="0" y="1695234"/>
              <a:ext cx="10972798" cy="122377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EOS Risk Assessment Protocols for ≥35 and &lt;35 Newborns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1" indent="-228600" algn="l" defTabSz="914400" rtl="0" eaLnBrk="1" fontAlgn="auto" latinLnBrk="0" hangingPunct="1">
                <a:lnSpc>
                  <a:spcPct val="90000"/>
                </a:lnSpc>
                <a:spcBef>
                  <a:spcPts val="315"/>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Standardized Parent/Family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9" name="Google Shape;1309;p63"/>
            <p:cNvSpPr/>
            <p:nvPr/>
          </p:nvSpPr>
          <p:spPr>
            <a:xfrm>
              <a:off x="548639" y="1385274"/>
              <a:ext cx="7680958" cy="619920"/>
            </a:xfrm>
            <a:prstGeom prst="roundRect">
              <a:avLst>
                <a:gd name="adj" fmla="val 16667"/>
              </a:avLst>
            </a:prstGeom>
            <a:solidFill>
              <a:srgbClr val="F79B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63"/>
            <p:cNvSpPr txBox="1"/>
            <p:nvPr/>
          </p:nvSpPr>
          <p:spPr>
            <a:xfrm>
              <a:off x="578901" y="1415536"/>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Babies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63"/>
            <p:cNvSpPr/>
            <p:nvPr/>
          </p:nvSpPr>
          <p:spPr>
            <a:xfrm>
              <a:off x="0" y="3342369"/>
              <a:ext cx="10972798" cy="1223775"/>
            </a:xfrm>
            <a:prstGeom prst="rect">
              <a:avLst/>
            </a:prstGeom>
            <a:solidFill>
              <a:schemeClr val="lt1">
                <a:alpha val="89411"/>
              </a:schemeClr>
            </a:solidFill>
            <a:ln w="12700" cap="flat" cmpd="sng">
              <a:solidFill>
                <a:srgbClr val="F9D50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63"/>
            <p:cNvSpPr txBox="1"/>
            <p:nvPr/>
          </p:nvSpPr>
          <p:spPr>
            <a:xfrm>
              <a:off x="0" y="3342369"/>
              <a:ext cx="10972798" cy="122377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Antibiotic Discussions/Time Outs Protocol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1" indent="-228600" algn="l" defTabSz="914400" rtl="0" eaLnBrk="1" fontAlgn="auto" latinLnBrk="0" hangingPunct="1">
                <a:lnSpc>
                  <a:spcPct val="90000"/>
                </a:lnSpc>
                <a:spcBef>
                  <a:spcPts val="315"/>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Standardized Automatic Stop Order Process</a:t>
              </a:r>
              <a:endParaRPr kumimoji="0" sz="21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313" name="Google Shape;1313;p63"/>
            <p:cNvSpPr/>
            <p:nvPr/>
          </p:nvSpPr>
          <p:spPr>
            <a:xfrm>
              <a:off x="548639" y="3032409"/>
              <a:ext cx="7680958" cy="619920"/>
            </a:xfrm>
            <a:prstGeom prst="roundRect">
              <a:avLst>
                <a:gd name="adj" fmla="val 16667"/>
              </a:avLst>
            </a:prstGeom>
            <a:solidFill>
              <a:srgbClr val="F9D50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63"/>
            <p:cNvSpPr txBox="1"/>
            <p:nvPr/>
          </p:nvSpPr>
          <p:spPr>
            <a:xfrm>
              <a:off x="578901" y="3062671"/>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Amount of Time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15" name="Google Shape;1315;p6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sp>
        <p:nvSpPr>
          <p:cNvPr id="1316" name="Google Shape;1316;p6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709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6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Antibiotics:</a:t>
            </a:r>
            <a:br>
              <a:rPr lang="en-US"/>
            </a:br>
            <a:r>
              <a:rPr lang="en-US" b="0" u="sng"/>
              <a:t>Standardized Dosing Guidelines</a:t>
            </a:r>
            <a:endParaRPr b="0" u="sng"/>
          </a:p>
        </p:txBody>
      </p:sp>
      <p:sp>
        <p:nvSpPr>
          <p:cNvPr id="1361" name="Google Shape;1361;p6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362" name="Google Shape;1362;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363" name="Google Shape;1363;p66"/>
          <p:cNvGrpSpPr/>
          <p:nvPr/>
        </p:nvGrpSpPr>
        <p:grpSpPr>
          <a:xfrm>
            <a:off x="2229420" y="1834335"/>
            <a:ext cx="7809359" cy="4521242"/>
            <a:chOff x="1619820" y="772"/>
            <a:chExt cx="7809359" cy="4521242"/>
          </a:xfrm>
        </p:grpSpPr>
        <p:sp>
          <p:nvSpPr>
            <p:cNvPr id="1364" name="Google Shape;1364;p66"/>
            <p:cNvSpPr/>
            <p:nvPr/>
          </p:nvSpPr>
          <p:spPr>
            <a:xfrm rot="10800000">
              <a:off x="2081594" y="772"/>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5" name="Google Shape;1365;p66"/>
            <p:cNvSpPr txBox="1"/>
            <p:nvPr/>
          </p:nvSpPr>
          <p:spPr>
            <a:xfrm>
              <a:off x="2312480" y="772"/>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Stay current with AAP antibiotic dosing recommendations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66" name="Google Shape;1366;p66"/>
            <p:cNvSpPr/>
            <p:nvPr/>
          </p:nvSpPr>
          <p:spPr>
            <a:xfrm>
              <a:off x="1619820" y="772"/>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7" name="Google Shape;1367;p66"/>
            <p:cNvSpPr/>
            <p:nvPr/>
          </p:nvSpPr>
          <p:spPr>
            <a:xfrm rot="10800000">
              <a:off x="2081594" y="1200004"/>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8" name="Google Shape;1368;p66"/>
            <p:cNvSpPr txBox="1"/>
            <p:nvPr/>
          </p:nvSpPr>
          <p:spPr>
            <a:xfrm>
              <a:off x="2312480" y="1200004"/>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Educate healthcare team on AAP guidelines to establish best practices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69" name="Google Shape;1369;p66"/>
            <p:cNvSpPr/>
            <p:nvPr/>
          </p:nvSpPr>
          <p:spPr>
            <a:xfrm>
              <a:off x="1619820" y="1200004"/>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0" name="Google Shape;1370;p66"/>
            <p:cNvSpPr/>
            <p:nvPr/>
          </p:nvSpPr>
          <p:spPr>
            <a:xfrm rot="10800000">
              <a:off x="2081594" y="2399236"/>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1" name="Google Shape;1371;p66"/>
            <p:cNvSpPr txBox="1"/>
            <p:nvPr/>
          </p:nvSpPr>
          <p:spPr>
            <a:xfrm>
              <a:off x="2057400" y="2374696"/>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Utilize ILPQC BASIC Toolkit for resources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72" name="Google Shape;1372;p66"/>
            <p:cNvSpPr/>
            <p:nvPr/>
          </p:nvSpPr>
          <p:spPr>
            <a:xfrm>
              <a:off x="1619820" y="2399236"/>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3" name="Google Shape;1373;p66"/>
            <p:cNvSpPr/>
            <p:nvPr/>
          </p:nvSpPr>
          <p:spPr>
            <a:xfrm rot="10800000">
              <a:off x="2081594" y="3598468"/>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4" name="Google Shape;1374;p66"/>
            <p:cNvSpPr txBox="1"/>
            <p:nvPr/>
          </p:nvSpPr>
          <p:spPr>
            <a:xfrm>
              <a:off x="2312480" y="3598468"/>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Communicate updates to clinical teams </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(email, daily huddles, boards, etc.)</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75" name="Google Shape;1375;p66"/>
            <p:cNvSpPr/>
            <p:nvPr/>
          </p:nvSpPr>
          <p:spPr>
            <a:xfrm>
              <a:off x="1619820" y="3598468"/>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376" name="Google Shape;1376;p66"/>
          <p:cNvPicPr preferRelativeResize="0"/>
          <p:nvPr/>
        </p:nvPicPr>
        <p:blipFill rotWithShape="1">
          <a:blip r:embed="rId4">
            <a:alphaModFix/>
          </a:blip>
          <a:srcRect/>
          <a:stretch/>
        </p:blipFill>
        <p:spPr>
          <a:xfrm>
            <a:off x="457535" y="508000"/>
            <a:ext cx="3753579" cy="563563"/>
          </a:xfrm>
          <a:prstGeom prst="rect">
            <a:avLst/>
          </a:prstGeom>
          <a:noFill/>
          <a:ln>
            <a:noFill/>
          </a:ln>
        </p:spPr>
      </p:pic>
    </p:spTree>
    <p:extLst>
      <p:ext uri="{BB962C8B-B14F-4D97-AF65-F5344CB8AC3E}">
        <p14:creationId xmlns:p14="http://schemas.microsoft.com/office/powerpoint/2010/main" val="78342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7"/>
          <p:cNvSpPr txBox="1">
            <a:spLocks noGrp="1"/>
          </p:cNvSpPr>
          <p:nvPr>
            <p:ph type="title"/>
          </p:nvPr>
        </p:nvSpPr>
        <p:spPr>
          <a:xfrm>
            <a:off x="609600" y="589628"/>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 </a:t>
            </a:r>
            <a:r>
              <a:rPr lang="en-US" b="0"/>
              <a:t/>
            </a:r>
            <a:br>
              <a:rPr lang="en-US" b="0"/>
            </a:br>
            <a:r>
              <a:rPr lang="en-US" b="0" u="sng"/>
              <a:t>Standardized EOS Risk Assessment Protocols</a:t>
            </a:r>
            <a:endParaRPr u="sng"/>
          </a:p>
        </p:txBody>
      </p:sp>
      <p:grpSp>
        <p:nvGrpSpPr>
          <p:cNvPr id="1383" name="Google Shape;1383;p67"/>
          <p:cNvGrpSpPr/>
          <p:nvPr/>
        </p:nvGrpSpPr>
        <p:grpSpPr>
          <a:xfrm>
            <a:off x="612339" y="2217179"/>
            <a:ext cx="10967320" cy="3882297"/>
            <a:chOff x="2739" y="77484"/>
            <a:chExt cx="10967320" cy="3882297"/>
          </a:xfrm>
        </p:grpSpPr>
        <p:sp>
          <p:nvSpPr>
            <p:cNvPr id="1384" name="Google Shape;1384;p67"/>
            <p:cNvSpPr/>
            <p:nvPr/>
          </p:nvSpPr>
          <p:spPr>
            <a:xfrm>
              <a:off x="218123"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5" name="Google Shape;1385;p67"/>
            <p:cNvSpPr txBox="1"/>
            <p:nvPr/>
          </p:nvSpPr>
          <p:spPr>
            <a:xfrm>
              <a:off x="218123"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Standardize use of NEOSC as part of workflow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6" name="Google Shape;1386;p67"/>
            <p:cNvSpPr/>
            <p:nvPr/>
          </p:nvSpPr>
          <p:spPr>
            <a:xfrm>
              <a:off x="2739" y="77484"/>
              <a:ext cx="1130766" cy="1696149"/>
            </a:xfrm>
            <a:prstGeom prst="rect">
              <a:avLst/>
            </a:prstGeom>
            <a:blipFill rotWithShape="1">
              <a:blip r:embed="rId3">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7" name="Google Shape;1387;p67"/>
            <p:cNvSpPr/>
            <p:nvPr/>
          </p:nvSpPr>
          <p:spPr>
            <a:xfrm>
              <a:off x="5800842"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8" name="Google Shape;1388;p67"/>
            <p:cNvSpPr txBox="1"/>
            <p:nvPr/>
          </p:nvSpPr>
          <p:spPr>
            <a:xfrm>
              <a:off x="5800842"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Educate on use of the NEOSC to ensure consistency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9" name="Google Shape;1389;p67"/>
            <p:cNvSpPr/>
            <p:nvPr/>
          </p:nvSpPr>
          <p:spPr>
            <a:xfrm>
              <a:off x="5585458" y="77484"/>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0" name="Google Shape;1390;p67"/>
            <p:cNvSpPr/>
            <p:nvPr/>
          </p:nvSpPr>
          <p:spPr>
            <a:xfrm>
              <a:off x="218123"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1" name="Google Shape;1391;p67"/>
            <p:cNvSpPr txBox="1"/>
            <p:nvPr/>
          </p:nvSpPr>
          <p:spPr>
            <a:xfrm>
              <a:off x="218123"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10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Determine best integration method for your hospital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2" name="Google Shape;1392;p67"/>
            <p:cNvSpPr/>
            <p:nvPr/>
          </p:nvSpPr>
          <p:spPr>
            <a:xfrm>
              <a:off x="2739"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3" name="Google Shape;1393;p67"/>
            <p:cNvSpPr/>
            <p:nvPr/>
          </p:nvSpPr>
          <p:spPr>
            <a:xfrm>
              <a:off x="5800842"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4" name="Google Shape;1394;p67"/>
            <p:cNvSpPr txBox="1"/>
            <p:nvPr/>
          </p:nvSpPr>
          <p:spPr>
            <a:xfrm>
              <a:off x="5800842"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Develop systematic process for documentation of EOS risk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5" name="Google Shape;1395;p67"/>
            <p:cNvSpPr/>
            <p:nvPr/>
          </p:nvSpPr>
          <p:spPr>
            <a:xfrm>
              <a:off x="5585458"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96" name="Google Shape;1396;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397" name="Google Shape;1397;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sp>
        <p:nvSpPr>
          <p:cNvPr id="1398" name="Google Shape;1398;p67"/>
          <p:cNvSpPr txBox="1"/>
          <p:nvPr/>
        </p:nvSpPr>
        <p:spPr>
          <a:xfrm>
            <a:off x="1185863" y="1842196"/>
            <a:ext cx="10396537" cy="49593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498B"/>
              </a:buClr>
              <a:buSzPts val="2400"/>
              <a:buFont typeface="Calibri"/>
              <a:buNone/>
              <a:tabLst/>
              <a:defRPr/>
            </a:pPr>
            <a:r>
              <a:rPr kumimoji="0" lang="en-US" sz="2400" b="1" i="0" u="none" strike="noStrike" kern="0" cap="none" spc="0" normalizeH="0" baseline="0" noProof="0">
                <a:ln>
                  <a:noFill/>
                </a:ln>
                <a:solidFill>
                  <a:srgbClr val="1C498B"/>
                </a:solidFill>
                <a:effectLst/>
                <a:uLnTx/>
                <a:uFillTx/>
                <a:latin typeface="Calibri"/>
                <a:ea typeface="Calibri"/>
                <a:cs typeface="Calibri"/>
                <a:sym typeface="Calibri"/>
              </a:rPr>
              <a:t> </a:t>
            </a:r>
            <a:endParaRPr kumimoji="0" sz="3600" b="1" i="0" u="none" strike="noStrike" kern="0" cap="none" spc="0" normalizeH="0" baseline="0" noProof="0">
              <a:ln>
                <a:noFill/>
              </a:ln>
              <a:solidFill>
                <a:srgbClr val="1C498B"/>
              </a:solidFill>
              <a:effectLst/>
              <a:uLnTx/>
              <a:uFillTx/>
              <a:latin typeface="Calibri"/>
              <a:ea typeface="Calibri"/>
              <a:cs typeface="Calibri"/>
              <a:sym typeface="Calibri"/>
            </a:endParaRPr>
          </a:p>
        </p:txBody>
      </p:sp>
      <p:sp>
        <p:nvSpPr>
          <p:cNvPr id="1399" name="Google Shape;1399;p67"/>
          <p:cNvSpPr/>
          <p:nvPr/>
        </p:nvSpPr>
        <p:spPr>
          <a:xfrm>
            <a:off x="481012" y="660937"/>
            <a:ext cx="2933701" cy="600075"/>
          </a:xfrm>
          <a:prstGeom prst="hexagon">
            <a:avLst>
              <a:gd name="adj" fmla="val 25000"/>
              <a:gd name="vf" fmla="val 115470"/>
            </a:avLst>
          </a:prstGeom>
          <a:noFill/>
          <a:ln w="12700" cap="flat" cmpd="sng">
            <a:solidFill>
              <a:srgbClr val="EF41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802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6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a:t>
            </a:r>
            <a:br>
              <a:rPr lang="en-US"/>
            </a:br>
            <a:r>
              <a:rPr lang="en-US" b="0" u="sng"/>
              <a:t>Standardized Parent/Family Education</a:t>
            </a:r>
            <a:endParaRPr/>
          </a:p>
        </p:txBody>
      </p:sp>
      <p:sp>
        <p:nvSpPr>
          <p:cNvPr id="1406" name="Google Shape;1406;p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407" name="Google Shape;1407;p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408" name="Google Shape;1408;p68"/>
          <p:cNvGrpSpPr/>
          <p:nvPr/>
        </p:nvGrpSpPr>
        <p:grpSpPr>
          <a:xfrm>
            <a:off x="1063823" y="1690688"/>
            <a:ext cx="6102826" cy="2576716"/>
            <a:chOff x="185" y="235704"/>
            <a:chExt cx="6102826" cy="2576716"/>
          </a:xfrm>
        </p:grpSpPr>
        <p:sp>
          <p:nvSpPr>
            <p:cNvPr id="1409" name="Google Shape;1409;p68"/>
            <p:cNvSpPr/>
            <p:nvPr/>
          </p:nvSpPr>
          <p:spPr>
            <a:xfrm>
              <a:off x="143137" y="390569"/>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0" name="Google Shape;1410;p68"/>
            <p:cNvSpPr txBox="1"/>
            <p:nvPr/>
          </p:nvSpPr>
          <p:spPr>
            <a:xfrm>
              <a:off x="143137" y="390569"/>
              <a:ext cx="3430857" cy="1072142"/>
            </a:xfrm>
            <a:prstGeom prst="rect">
              <a:avLst/>
            </a:prstGeom>
            <a:noFill/>
            <a:ln>
              <a:noFill/>
            </a:ln>
          </p:spPr>
          <p:txBody>
            <a:bodyPr spcFirstLastPara="1" wrap="square" lIns="726175"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1700"/>
                <a:buFont typeface="Calibri"/>
                <a:buNone/>
                <a:tabLst/>
                <a:defRPr/>
              </a:pPr>
              <a:r>
                <a:rPr kumimoji="0" lang="en-US" sz="1700" b="0" i="0" u="none" strike="noStrike" kern="0" cap="none" spc="0" normalizeH="0" baseline="0" noProof="0" dirty="0">
                  <a:ln>
                    <a:noFill/>
                  </a:ln>
                  <a:solidFill>
                    <a:srgbClr val="444C55"/>
                  </a:solidFill>
                  <a:effectLst/>
                  <a:uLnTx/>
                  <a:uFillTx/>
                  <a:latin typeface="Calibri"/>
                  <a:ea typeface="Calibri"/>
                  <a:cs typeface="Calibri"/>
                  <a:sym typeface="Calibri"/>
                </a:rPr>
                <a:t>Standardized workflow providing education to every parent/family every time</a:t>
              </a:r>
              <a:endParaRPr kumimoji="0" sz="1700" b="0" i="0" u="none" strike="noStrike" kern="0" cap="none" spc="0" normalizeH="0" baseline="0" noProof="0" dirty="0">
                <a:ln>
                  <a:noFill/>
                </a:ln>
                <a:solidFill>
                  <a:srgbClr val="444C55"/>
                </a:solidFill>
                <a:effectLst/>
                <a:uLnTx/>
                <a:uFillTx/>
                <a:latin typeface="Calibri"/>
                <a:ea typeface="Calibri"/>
                <a:cs typeface="Calibri"/>
                <a:sym typeface="Calibri"/>
              </a:endParaRPr>
            </a:p>
          </p:txBody>
        </p:sp>
        <p:sp>
          <p:nvSpPr>
            <p:cNvPr id="1411" name="Google Shape;1411;p68"/>
            <p:cNvSpPr/>
            <p:nvPr/>
          </p:nvSpPr>
          <p:spPr>
            <a:xfrm>
              <a:off x="185" y="235704"/>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5" name="Google Shape;1415;p68"/>
            <p:cNvSpPr/>
            <p:nvPr/>
          </p:nvSpPr>
          <p:spPr>
            <a:xfrm>
              <a:off x="2004682" y="1740278"/>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6" name="Google Shape;1416;p68"/>
            <p:cNvSpPr txBox="1"/>
            <p:nvPr/>
          </p:nvSpPr>
          <p:spPr>
            <a:xfrm>
              <a:off x="2672154" y="1625335"/>
              <a:ext cx="3430857" cy="1072142"/>
            </a:xfrm>
            <a:prstGeom prst="rect">
              <a:avLst/>
            </a:prstGeom>
            <a:noFill/>
            <a:ln>
              <a:noFill/>
            </a:ln>
          </p:spPr>
          <p:txBody>
            <a:bodyPr spcFirstLastPara="1" wrap="square" lIns="726175"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1700"/>
                <a:buFont typeface="Calibri"/>
                <a:buNone/>
                <a:tabLst/>
                <a:defRPr/>
              </a:pPr>
              <a:r>
                <a:rPr kumimoji="0" lang="en-US" sz="1700" b="0" i="0" u="none" strike="noStrike" kern="0" cap="none" spc="0" normalizeH="0" baseline="0" noProof="0" dirty="0">
                  <a:ln>
                    <a:noFill/>
                  </a:ln>
                  <a:solidFill>
                    <a:srgbClr val="444C55"/>
                  </a:solidFill>
                  <a:effectLst/>
                  <a:uLnTx/>
                  <a:uFillTx/>
                  <a:latin typeface="Calibri"/>
                  <a:ea typeface="Calibri"/>
                  <a:cs typeface="Calibri"/>
                  <a:sym typeface="Calibri"/>
                </a:rPr>
                <a:t>Equitable, Respectful care practices for neonatal patients and their families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17" name="Google Shape;1417;p68"/>
            <p:cNvSpPr/>
            <p:nvPr/>
          </p:nvSpPr>
          <p:spPr>
            <a:xfrm>
              <a:off x="2529202" y="1470469"/>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418" name="Google Shape;1418;p68" descr="Graphical user interface, application&#10;&#10;Description automatically generated"/>
          <p:cNvPicPr preferRelativeResize="0"/>
          <p:nvPr/>
        </p:nvPicPr>
        <p:blipFill rotWithShape="1">
          <a:blip r:embed="rId4">
            <a:alphaModFix/>
          </a:blip>
          <a:srcRect/>
          <a:stretch/>
        </p:blipFill>
        <p:spPr>
          <a:xfrm>
            <a:off x="4856817" y="4584731"/>
            <a:ext cx="2743200" cy="2028825"/>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352"/>
              </a:srgbClr>
            </a:outerShdw>
          </a:effectLst>
        </p:spPr>
      </p:pic>
      <p:pic>
        <p:nvPicPr>
          <p:cNvPr id="1419" name="Google Shape;1419;p68"/>
          <p:cNvPicPr preferRelativeResize="0"/>
          <p:nvPr/>
        </p:nvPicPr>
        <p:blipFill rotWithShape="1">
          <a:blip r:embed="rId5">
            <a:alphaModFix/>
          </a:blip>
          <a:srcRect/>
          <a:stretch/>
        </p:blipFill>
        <p:spPr>
          <a:xfrm>
            <a:off x="415765" y="460478"/>
            <a:ext cx="3025267" cy="615749"/>
          </a:xfrm>
          <a:prstGeom prst="rect">
            <a:avLst/>
          </a:prstGeom>
          <a:noFill/>
          <a:ln>
            <a:noFill/>
          </a:ln>
        </p:spPr>
      </p:pic>
      <p:pic>
        <p:nvPicPr>
          <p:cNvPr id="1420" name="Google Shape;1420;p68"/>
          <p:cNvPicPr preferRelativeResize="0"/>
          <p:nvPr/>
        </p:nvPicPr>
        <p:blipFill rotWithShape="1">
          <a:blip r:embed="rId6">
            <a:alphaModFix/>
          </a:blip>
          <a:srcRect/>
          <a:stretch/>
        </p:blipFill>
        <p:spPr>
          <a:xfrm>
            <a:off x="390057" y="4390450"/>
            <a:ext cx="3595337" cy="2320370"/>
          </a:xfrm>
          <a:prstGeom prst="rect">
            <a:avLst/>
          </a:prstGeom>
          <a:noFill/>
          <a:ln>
            <a:noFill/>
          </a:ln>
        </p:spPr>
      </p:pic>
      <p:pic>
        <p:nvPicPr>
          <p:cNvPr id="1421" name="Google Shape;1421;p68"/>
          <p:cNvPicPr preferRelativeResize="0"/>
          <p:nvPr/>
        </p:nvPicPr>
        <p:blipFill rotWithShape="1">
          <a:blip r:embed="rId7">
            <a:alphaModFix/>
          </a:blip>
          <a:srcRect/>
          <a:stretch/>
        </p:blipFill>
        <p:spPr>
          <a:xfrm>
            <a:off x="8238749" y="1443189"/>
            <a:ext cx="3729133" cy="5414811"/>
          </a:xfrm>
          <a:prstGeom prst="rect">
            <a:avLst/>
          </a:prstGeom>
          <a:noFill/>
          <a:ln>
            <a:noFill/>
          </a:ln>
        </p:spPr>
      </p:pic>
    </p:spTree>
    <p:extLst>
      <p:ext uri="{BB962C8B-B14F-4D97-AF65-F5344CB8AC3E}">
        <p14:creationId xmlns:p14="http://schemas.microsoft.com/office/powerpoint/2010/main" val="2356813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6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Right Amount of Time:</a:t>
            </a:r>
            <a:br>
              <a:rPr lang="en-US" dirty="0"/>
            </a:br>
            <a:r>
              <a:rPr lang="en-US" b="0" u="sng" dirty="0"/>
              <a:t>Antibiotic Time Out Process</a:t>
            </a:r>
            <a:endParaRPr b="0" u="sng" dirty="0"/>
          </a:p>
        </p:txBody>
      </p:sp>
      <p:sp>
        <p:nvSpPr>
          <p:cNvPr id="1428" name="Google Shape;1428;p6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429" name="Google Shape;1429;p6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430" name="Google Shape;1430;p69"/>
          <p:cNvGrpSpPr/>
          <p:nvPr/>
        </p:nvGrpSpPr>
        <p:grpSpPr>
          <a:xfrm>
            <a:off x="192501" y="1073948"/>
            <a:ext cx="11789379" cy="5688310"/>
            <a:chOff x="-4775739" y="-731986"/>
            <a:chExt cx="11789379" cy="5688310"/>
          </a:xfrm>
        </p:grpSpPr>
        <p:sp>
          <p:nvSpPr>
            <p:cNvPr id="1431" name="Google Shape;1431;p69"/>
            <p:cNvSpPr/>
            <p:nvPr/>
          </p:nvSpPr>
          <p:spPr>
            <a:xfrm>
              <a:off x="-4775739" y="-731986"/>
              <a:ext cx="5688310" cy="5688310"/>
            </a:xfrm>
            <a:prstGeom prst="blockArc">
              <a:avLst>
                <a:gd name="adj1" fmla="val 18900000"/>
                <a:gd name="adj2" fmla="val 2700000"/>
                <a:gd name="adj3" fmla="val 380"/>
              </a:avLst>
            </a:prstGeom>
            <a:noFill/>
            <a:ln w="12700" cap="flat" cmpd="sng">
              <a:solidFill>
                <a:srgbClr val="C2664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2" name="Google Shape;1432;p69"/>
            <p:cNvSpPr/>
            <p:nvPr/>
          </p:nvSpPr>
          <p:spPr>
            <a:xfrm>
              <a:off x="477927" y="324767"/>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3" name="Google Shape;1433;p69"/>
            <p:cNvSpPr txBox="1"/>
            <p:nvPr/>
          </p:nvSpPr>
          <p:spPr>
            <a:xfrm>
              <a:off x="477927" y="324767"/>
              <a:ext cx="6535713"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Process for</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 every baby, every time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34" name="Google Shape;1434;p69"/>
            <p:cNvSpPr/>
            <p:nvPr/>
          </p:nvSpPr>
          <p:spPr>
            <a:xfrm>
              <a:off x="71757" y="243533"/>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5" name="Google Shape;1435;p69"/>
            <p:cNvSpPr/>
            <p:nvPr/>
          </p:nvSpPr>
          <p:spPr>
            <a:xfrm>
              <a:off x="850513" y="1299744"/>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6" name="Google Shape;1436;p69"/>
            <p:cNvSpPr txBox="1"/>
            <p:nvPr/>
          </p:nvSpPr>
          <p:spPr>
            <a:xfrm>
              <a:off x="850513" y="1299744"/>
              <a:ext cx="6163127"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a:ln>
                    <a:noFill/>
                  </a:ln>
                  <a:solidFill>
                    <a:srgbClr val="FFFFFF"/>
                  </a:solidFill>
                  <a:effectLst/>
                  <a:uLnTx/>
                  <a:uFillTx/>
                  <a:latin typeface="Arial"/>
                  <a:ea typeface="Arial"/>
                  <a:cs typeface="Arial"/>
                  <a:sym typeface="Arial"/>
                </a:rPr>
                <a:t>Brief </a:t>
              </a:r>
              <a:r>
                <a:rPr kumimoji="0" lang="en-US" sz="2100" b="0" i="0" u="none" strike="noStrike" kern="0" cap="none" spc="0" normalizeH="0" baseline="0" noProof="0">
                  <a:ln>
                    <a:noFill/>
                  </a:ln>
                  <a:solidFill>
                    <a:srgbClr val="FFFFFF"/>
                  </a:solidFill>
                  <a:effectLst/>
                  <a:uLnTx/>
                  <a:uFillTx/>
                  <a:latin typeface="Arial"/>
                  <a:ea typeface="Arial"/>
                  <a:cs typeface="Arial"/>
                  <a:sym typeface="Arial"/>
                </a:rPr>
                <a:t>team </a:t>
              </a:r>
              <a:r>
                <a:rPr kumimoji="0" lang="en-US" sz="2100" b="1" i="0" u="none" strike="noStrike" kern="0" cap="none" spc="0" normalizeH="0" baseline="0" noProof="0">
                  <a:ln>
                    <a:noFill/>
                  </a:ln>
                  <a:solidFill>
                    <a:srgbClr val="FFFFFF"/>
                  </a:solidFill>
                  <a:effectLst/>
                  <a:uLnTx/>
                  <a:uFillTx/>
                  <a:latin typeface="Arial"/>
                  <a:ea typeface="Arial"/>
                  <a:cs typeface="Arial"/>
                  <a:sym typeface="Arial"/>
                </a:rPr>
                <a:t>antibiotic</a:t>
              </a:r>
              <a:r>
                <a:rPr kumimoji="0" lang="en-US" sz="2100" b="0" i="0" u="none" strike="noStrike" kern="0" cap="none" spc="0" normalizeH="0" baseline="0" noProof="0">
                  <a:ln>
                    <a:noFill/>
                  </a:ln>
                  <a:solidFill>
                    <a:srgbClr val="FFFFFF"/>
                  </a:solidFill>
                  <a:effectLst/>
                  <a:uLnTx/>
                  <a:uFillTx/>
                  <a:latin typeface="Arial"/>
                  <a:ea typeface="Arial"/>
                  <a:cs typeface="Arial"/>
                  <a:sym typeface="Arial"/>
                </a:rPr>
                <a:t> </a:t>
              </a:r>
              <a:r>
                <a:rPr kumimoji="0" lang="en-US" sz="2100" b="1" i="0" u="none" strike="noStrike" kern="0" cap="none" spc="0" normalizeH="0" baseline="0" noProof="0">
                  <a:ln>
                    <a:noFill/>
                  </a:ln>
                  <a:solidFill>
                    <a:srgbClr val="FFFFFF"/>
                  </a:solidFill>
                  <a:effectLst/>
                  <a:uLnTx/>
                  <a:uFillTx/>
                  <a:latin typeface="Arial"/>
                  <a:ea typeface="Arial"/>
                  <a:cs typeface="Arial"/>
                  <a:sym typeface="Arial"/>
                </a:rPr>
                <a:t>length/plan discussion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7" name="Google Shape;1437;p69"/>
            <p:cNvSpPr/>
            <p:nvPr/>
          </p:nvSpPr>
          <p:spPr>
            <a:xfrm>
              <a:off x="444343" y="1218510"/>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8" name="Google Shape;1438;p69"/>
            <p:cNvSpPr/>
            <p:nvPr/>
          </p:nvSpPr>
          <p:spPr>
            <a:xfrm>
              <a:off x="850513" y="2274721"/>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9" name="Google Shape;1439;p69"/>
            <p:cNvSpPr txBox="1"/>
            <p:nvPr/>
          </p:nvSpPr>
          <p:spPr>
            <a:xfrm>
              <a:off x="850513" y="2274721"/>
              <a:ext cx="6163127"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Use ILPQC Time out tool or similar process</a:t>
              </a:r>
              <a:endParaRPr kumimoji="0" sz="21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440" name="Google Shape;1440;p69"/>
            <p:cNvSpPr/>
            <p:nvPr/>
          </p:nvSpPr>
          <p:spPr>
            <a:xfrm>
              <a:off x="444343" y="2193487"/>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1" name="Google Shape;1441;p69"/>
            <p:cNvSpPr/>
            <p:nvPr/>
          </p:nvSpPr>
          <p:spPr>
            <a:xfrm>
              <a:off x="477927" y="3249698"/>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2" name="Google Shape;1442;p69"/>
            <p:cNvSpPr txBox="1"/>
            <p:nvPr/>
          </p:nvSpPr>
          <p:spPr>
            <a:xfrm>
              <a:off x="477927" y="3249698"/>
              <a:ext cx="6535713"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Standardized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a</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ntibiotic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t</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imeout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w</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orkflow</a:t>
              </a:r>
              <a:endParaRPr kumimoji="0" sz="21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443" name="Google Shape;1443;p69"/>
            <p:cNvSpPr/>
            <p:nvPr/>
          </p:nvSpPr>
          <p:spPr>
            <a:xfrm>
              <a:off x="71757" y="3168464"/>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444" name="Google Shape;1444;p69" descr="Diagram&#10;&#10;Description automatically generated"/>
          <p:cNvPicPr preferRelativeResize="0"/>
          <p:nvPr/>
        </p:nvPicPr>
        <p:blipFill rotWithShape="1">
          <a:blip r:embed="rId3">
            <a:alphaModFix/>
          </a:blip>
          <a:srcRect/>
          <a:stretch/>
        </p:blipFill>
        <p:spPr>
          <a:xfrm>
            <a:off x="748974" y="1805934"/>
            <a:ext cx="3975426" cy="4292552"/>
          </a:xfrm>
          <a:prstGeom prst="rect">
            <a:avLst/>
          </a:prstGeom>
          <a:noFill/>
          <a:ln>
            <a:noFill/>
          </a:ln>
        </p:spPr>
      </p:pic>
      <p:pic>
        <p:nvPicPr>
          <p:cNvPr id="1445" name="Google Shape;1445;p69"/>
          <p:cNvPicPr preferRelativeResize="0"/>
          <p:nvPr/>
        </p:nvPicPr>
        <p:blipFill rotWithShape="1">
          <a:blip r:embed="rId4">
            <a:alphaModFix/>
          </a:blip>
          <a:srcRect/>
          <a:stretch/>
        </p:blipFill>
        <p:spPr>
          <a:xfrm>
            <a:off x="472312" y="412157"/>
            <a:ext cx="4739768" cy="615749"/>
          </a:xfrm>
          <a:prstGeom prst="rect">
            <a:avLst/>
          </a:prstGeom>
          <a:noFill/>
          <a:ln>
            <a:noFill/>
          </a:ln>
        </p:spPr>
      </p:pic>
    </p:spTree>
    <p:extLst>
      <p:ext uri="{BB962C8B-B14F-4D97-AF65-F5344CB8AC3E}">
        <p14:creationId xmlns:p14="http://schemas.microsoft.com/office/powerpoint/2010/main" val="4094647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7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Amount of Time:</a:t>
            </a:r>
            <a:br>
              <a:rPr lang="en-US"/>
            </a:br>
            <a:r>
              <a:rPr lang="en-US" b="0" u="sng"/>
              <a:t>Standardized Automatic Stop Order Process</a:t>
            </a:r>
            <a:endParaRPr b="0" u="sng"/>
          </a:p>
        </p:txBody>
      </p:sp>
      <p:sp>
        <p:nvSpPr>
          <p:cNvPr id="1452" name="Google Shape;1452;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453" name="Google Shape;1453;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454" name="Google Shape;1454;p70"/>
          <p:cNvGrpSpPr/>
          <p:nvPr/>
        </p:nvGrpSpPr>
        <p:grpSpPr>
          <a:xfrm>
            <a:off x="8941750" y="3592728"/>
            <a:ext cx="2211737" cy="2211737"/>
            <a:chOff x="2525710" y="13622"/>
            <a:chExt cx="2211737" cy="2211737"/>
          </a:xfrm>
        </p:grpSpPr>
        <p:sp>
          <p:nvSpPr>
            <p:cNvPr id="1455" name="Google Shape;1455;p70"/>
            <p:cNvSpPr/>
            <p:nvPr/>
          </p:nvSpPr>
          <p:spPr>
            <a:xfrm>
              <a:off x="2697882" y="115582"/>
              <a:ext cx="1910984" cy="1910984"/>
            </a:xfrm>
            <a:prstGeom prst="pie">
              <a:avLst>
                <a:gd name="adj1" fmla="val 16200000"/>
                <a:gd name="adj2" fmla="val 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6" name="Google Shape;1456;p70"/>
            <p:cNvSpPr txBox="1"/>
            <p:nvPr/>
          </p:nvSpPr>
          <p:spPr>
            <a:xfrm>
              <a:off x="3712297" y="511656"/>
              <a:ext cx="705244" cy="523245"/>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Plan</a:t>
              </a:r>
              <a:endParaRPr kumimoji="0" sz="18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57" name="Google Shape;1457;p70"/>
            <p:cNvSpPr/>
            <p:nvPr/>
          </p:nvSpPr>
          <p:spPr>
            <a:xfrm>
              <a:off x="2708163" y="196075"/>
              <a:ext cx="1910984" cy="1910984"/>
            </a:xfrm>
            <a:prstGeom prst="pie">
              <a:avLst>
                <a:gd name="adj1" fmla="val 0"/>
                <a:gd name="adj2" fmla="val 54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8" name="Google Shape;1458;p70"/>
            <p:cNvSpPr txBox="1"/>
            <p:nvPr/>
          </p:nvSpPr>
          <p:spPr>
            <a:xfrm>
              <a:off x="3722578" y="1187740"/>
              <a:ext cx="705244" cy="523245"/>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Do</a:t>
              </a:r>
              <a:endParaRPr kumimoji="0" sz="18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59" name="Google Shape;1459;p70"/>
            <p:cNvSpPr/>
            <p:nvPr/>
          </p:nvSpPr>
          <p:spPr>
            <a:xfrm>
              <a:off x="2644009" y="196075"/>
              <a:ext cx="1910984" cy="1910984"/>
            </a:xfrm>
            <a:prstGeom prst="pie">
              <a:avLst>
                <a:gd name="adj1" fmla="val 5400000"/>
                <a:gd name="adj2" fmla="val 108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0" name="Google Shape;1460;p70"/>
            <p:cNvSpPr txBox="1"/>
            <p:nvPr/>
          </p:nvSpPr>
          <p:spPr>
            <a:xfrm>
              <a:off x="2835335" y="1187740"/>
              <a:ext cx="705244" cy="523245"/>
            </a:xfrm>
            <a:prstGeom prst="rect">
              <a:avLst/>
            </a:prstGeom>
            <a:noFill/>
            <a:ln>
              <a:noFill/>
            </a:ln>
          </p:spPr>
          <p:txBody>
            <a:bodyPr spcFirstLastPara="1" wrap="square" lIns="17775" tIns="17775" rIns="17775" bIns="1777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400"/>
                <a:buFont typeface="Calibri"/>
                <a:buNone/>
                <a:tabLst/>
                <a:defRPr/>
              </a:pPr>
              <a:r>
                <a:rPr kumimoji="0" lang="en-US" sz="1400" b="1" i="0" u="sng" strike="noStrike" kern="0" cap="none" spc="0" normalizeH="0" baseline="0" noProof="0">
                  <a:ln>
                    <a:noFill/>
                  </a:ln>
                  <a:solidFill>
                    <a:srgbClr val="444C55"/>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9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Study</a:t>
              </a:r>
              <a:r>
                <a:rPr kumimoji="0" lang="en-US" sz="1400" b="1" i="0" u="sng" strike="noStrike" kern="0" cap="none" spc="0" normalizeH="0" baseline="0" noProof="0">
                  <a:ln>
                    <a:noFill/>
                  </a:ln>
                  <a:solidFill>
                    <a:srgbClr val="444C55"/>
                  </a:solidFill>
                  <a:effectLst/>
                  <a:uLnTx/>
                  <a:uFillTx/>
                  <a:latin typeface="Calibri"/>
                  <a:ea typeface="Calibri"/>
                  <a:cs typeface="Calibri"/>
                  <a:sym typeface="Calibri"/>
                </a:rPr>
                <a:t> </a:t>
              </a:r>
              <a:endParaRPr kumimoji="0" sz="1400" b="1" i="0" u="sng"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61" name="Google Shape;1461;p70"/>
            <p:cNvSpPr/>
            <p:nvPr/>
          </p:nvSpPr>
          <p:spPr>
            <a:xfrm>
              <a:off x="2644009" y="131921"/>
              <a:ext cx="1910984" cy="1910984"/>
            </a:xfrm>
            <a:prstGeom prst="pie">
              <a:avLst>
                <a:gd name="adj1" fmla="val 10800000"/>
                <a:gd name="adj2" fmla="val 162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2" name="Google Shape;1462;p70"/>
            <p:cNvSpPr txBox="1"/>
            <p:nvPr/>
          </p:nvSpPr>
          <p:spPr>
            <a:xfrm>
              <a:off x="2835335" y="527995"/>
              <a:ext cx="705244" cy="523245"/>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Act</a:t>
              </a:r>
              <a:endParaRPr kumimoji="0" sz="18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63" name="Google Shape;1463;p70"/>
            <p:cNvSpPr/>
            <p:nvPr/>
          </p:nvSpPr>
          <p:spPr>
            <a:xfrm>
              <a:off x="2551471" y="40170"/>
              <a:ext cx="2147583" cy="2147583"/>
            </a:xfrm>
            <a:custGeom>
              <a:avLst/>
              <a:gdLst/>
              <a:ahLst/>
              <a:cxnLst/>
              <a:rect l="l" t="t" r="r" b="b"/>
              <a:pathLst>
                <a:path w="120000" h="120000" extrusionOk="0">
                  <a:moveTo>
                    <a:pt x="60000" y="4067"/>
                  </a:moveTo>
                  <a:lnTo>
                    <a:pt x="60000" y="4067"/>
                  </a:lnTo>
                  <a:cubicBezTo>
                    <a:pt x="88941" y="4067"/>
                    <a:pt x="113103" y="26145"/>
                    <a:pt x="115706" y="54969"/>
                  </a:cubicBezTo>
                  <a:lnTo>
                    <a:pt x="119760" y="54969"/>
                  </a:lnTo>
                  <a:lnTo>
                    <a:pt x="112882" y="60000"/>
                  </a:lnTo>
                  <a:lnTo>
                    <a:pt x="105523" y="54969"/>
                  </a:lnTo>
                  <a:lnTo>
                    <a:pt x="109576" y="54969"/>
                  </a:lnTo>
                  <a:lnTo>
                    <a:pt x="109576" y="54969"/>
                  </a:lnTo>
                  <a:cubicBezTo>
                    <a:pt x="106994" y="29527"/>
                    <a:pt x="85573" y="10169"/>
                    <a:pt x="60000" y="10169"/>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4" name="Google Shape;1464;p70"/>
            <p:cNvSpPr/>
            <p:nvPr/>
          </p:nvSpPr>
          <p:spPr>
            <a:xfrm>
              <a:off x="2589864" y="77776"/>
              <a:ext cx="2147583" cy="2147583"/>
            </a:xfrm>
            <a:custGeom>
              <a:avLst/>
              <a:gdLst/>
              <a:ahLst/>
              <a:cxnLst/>
              <a:rect l="l" t="t" r="r" b="b"/>
              <a:pathLst>
                <a:path w="120000" h="120000" extrusionOk="0">
                  <a:moveTo>
                    <a:pt x="115933" y="60000"/>
                  </a:moveTo>
                  <a:lnTo>
                    <a:pt x="115933" y="60000"/>
                  </a:lnTo>
                  <a:cubicBezTo>
                    <a:pt x="115933" y="88941"/>
                    <a:pt x="93855" y="113103"/>
                    <a:pt x="65031" y="115706"/>
                  </a:cubicBezTo>
                  <a:lnTo>
                    <a:pt x="65031" y="119760"/>
                  </a:lnTo>
                  <a:lnTo>
                    <a:pt x="60000" y="112882"/>
                  </a:lnTo>
                  <a:lnTo>
                    <a:pt x="65031" y="105523"/>
                  </a:lnTo>
                  <a:lnTo>
                    <a:pt x="65031" y="109576"/>
                  </a:lnTo>
                  <a:cubicBezTo>
                    <a:pt x="90473" y="106994"/>
                    <a:pt x="109831" y="85573"/>
                    <a:pt x="109831" y="60000"/>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5" name="Google Shape;1465;p70"/>
            <p:cNvSpPr/>
            <p:nvPr/>
          </p:nvSpPr>
          <p:spPr>
            <a:xfrm>
              <a:off x="2525710" y="77776"/>
              <a:ext cx="2147583" cy="2147583"/>
            </a:xfrm>
            <a:custGeom>
              <a:avLst/>
              <a:gdLst/>
              <a:ahLst/>
              <a:cxnLst/>
              <a:rect l="l" t="t" r="r" b="b"/>
              <a:pathLst>
                <a:path w="120000" h="120000" extrusionOk="0">
                  <a:moveTo>
                    <a:pt x="60000" y="115933"/>
                  </a:moveTo>
                  <a:cubicBezTo>
                    <a:pt x="31059" y="115933"/>
                    <a:pt x="6897" y="93855"/>
                    <a:pt x="4294" y="65031"/>
                  </a:cubicBezTo>
                  <a:lnTo>
                    <a:pt x="240" y="65031"/>
                  </a:lnTo>
                  <a:lnTo>
                    <a:pt x="7118" y="60000"/>
                  </a:lnTo>
                  <a:lnTo>
                    <a:pt x="14477" y="65031"/>
                  </a:lnTo>
                  <a:lnTo>
                    <a:pt x="10424" y="65031"/>
                  </a:lnTo>
                  <a:lnTo>
                    <a:pt x="10424" y="65031"/>
                  </a:lnTo>
                  <a:cubicBezTo>
                    <a:pt x="13006" y="90473"/>
                    <a:pt x="34427" y="109831"/>
                    <a:pt x="60000" y="109831"/>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6" name="Google Shape;1466;p70"/>
            <p:cNvSpPr/>
            <p:nvPr/>
          </p:nvSpPr>
          <p:spPr>
            <a:xfrm>
              <a:off x="2525710" y="13622"/>
              <a:ext cx="2147583" cy="2147583"/>
            </a:xfrm>
            <a:custGeom>
              <a:avLst/>
              <a:gdLst/>
              <a:ahLst/>
              <a:cxnLst/>
              <a:rect l="l" t="t" r="r" b="b"/>
              <a:pathLst>
                <a:path w="120000" h="120000" extrusionOk="0">
                  <a:moveTo>
                    <a:pt x="4067" y="60000"/>
                  </a:moveTo>
                  <a:lnTo>
                    <a:pt x="4067" y="60000"/>
                  </a:lnTo>
                  <a:cubicBezTo>
                    <a:pt x="4067" y="31059"/>
                    <a:pt x="26145" y="6897"/>
                    <a:pt x="54969" y="4294"/>
                  </a:cubicBezTo>
                  <a:lnTo>
                    <a:pt x="54969" y="240"/>
                  </a:lnTo>
                  <a:lnTo>
                    <a:pt x="60000" y="7118"/>
                  </a:lnTo>
                  <a:lnTo>
                    <a:pt x="54969" y="14477"/>
                  </a:lnTo>
                  <a:lnTo>
                    <a:pt x="54969" y="10424"/>
                  </a:lnTo>
                  <a:lnTo>
                    <a:pt x="54969" y="10424"/>
                  </a:lnTo>
                  <a:cubicBezTo>
                    <a:pt x="29527" y="13006"/>
                    <a:pt x="10169" y="34427"/>
                    <a:pt x="10169" y="60000"/>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467" name="Google Shape;1467;p70"/>
          <p:cNvPicPr preferRelativeResize="0"/>
          <p:nvPr/>
        </p:nvPicPr>
        <p:blipFill rotWithShape="1">
          <a:blip r:embed="rId3">
            <a:alphaModFix/>
          </a:blip>
          <a:srcRect/>
          <a:stretch/>
        </p:blipFill>
        <p:spPr>
          <a:xfrm>
            <a:off x="502920" y="412157"/>
            <a:ext cx="4743099" cy="615749"/>
          </a:xfrm>
          <a:prstGeom prst="rect">
            <a:avLst/>
          </a:prstGeom>
          <a:noFill/>
          <a:ln>
            <a:noFill/>
          </a:ln>
        </p:spPr>
      </p:pic>
      <p:sp>
        <p:nvSpPr>
          <p:cNvPr id="1468" name="Google Shape;1468;p70"/>
          <p:cNvSpPr txBox="1"/>
          <p:nvPr/>
        </p:nvSpPr>
        <p:spPr>
          <a:xfrm>
            <a:off x="502920" y="1875738"/>
            <a:ext cx="2087880" cy="9233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a:ln>
                  <a:noFill/>
                </a:ln>
                <a:solidFill>
                  <a:srgbClr val="EF4114"/>
                </a:solidFill>
                <a:effectLst/>
                <a:uLnTx/>
                <a:uFillTx/>
                <a:latin typeface="Calibri"/>
                <a:ea typeface="Calibri"/>
                <a:cs typeface="Calibri"/>
                <a:sym typeface="Calibri"/>
              </a:rPr>
              <a:t>PDSA Part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EF4114"/>
                </a:solidFill>
                <a:effectLst/>
                <a:uLnTx/>
                <a:uFillTx/>
                <a:latin typeface="Calibri"/>
                <a:ea typeface="Calibri"/>
                <a:cs typeface="Calibri"/>
                <a:sym typeface="Calibri"/>
              </a:rPr>
              <a:t>Standardized Workflow/Process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69" name="Google Shape;1469;p70"/>
          <p:cNvCxnSpPr/>
          <p:nvPr/>
        </p:nvCxnSpPr>
        <p:spPr>
          <a:xfrm>
            <a:off x="6416040" y="1875738"/>
            <a:ext cx="0" cy="4201690"/>
          </a:xfrm>
          <a:prstGeom prst="straightConnector1">
            <a:avLst/>
          </a:prstGeom>
          <a:noFill/>
          <a:ln w="9525" cap="flat" cmpd="sng">
            <a:solidFill>
              <a:schemeClr val="accent1"/>
            </a:solidFill>
            <a:prstDash val="solid"/>
            <a:miter lim="800000"/>
            <a:headEnd type="none" w="sm" len="sm"/>
            <a:tailEnd type="none" w="sm" len="sm"/>
          </a:ln>
        </p:spPr>
      </p:cxnSp>
      <p:grpSp>
        <p:nvGrpSpPr>
          <p:cNvPr id="1470" name="Google Shape;1470;p70"/>
          <p:cNvGrpSpPr/>
          <p:nvPr/>
        </p:nvGrpSpPr>
        <p:grpSpPr>
          <a:xfrm>
            <a:off x="1912151" y="1861111"/>
            <a:ext cx="4444694" cy="4444695"/>
            <a:chOff x="1409231" y="45547"/>
            <a:chExt cx="4444694" cy="4444695"/>
          </a:xfrm>
        </p:grpSpPr>
        <p:sp>
          <p:nvSpPr>
            <p:cNvPr id="1471" name="Google Shape;1471;p70"/>
            <p:cNvSpPr/>
            <p:nvPr/>
          </p:nvSpPr>
          <p:spPr>
            <a:xfrm>
              <a:off x="1775889" y="283281"/>
              <a:ext cx="3840304" cy="3840304"/>
            </a:xfrm>
            <a:prstGeom prst="pie">
              <a:avLst>
                <a:gd name="adj1" fmla="val 16200000"/>
                <a:gd name="adj2" fmla="val 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2" name="Google Shape;1472;p70"/>
            <p:cNvSpPr txBox="1"/>
            <p:nvPr/>
          </p:nvSpPr>
          <p:spPr>
            <a:xfrm>
              <a:off x="3814450" y="1079229"/>
              <a:ext cx="1417255" cy="1051511"/>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Plan:</a:t>
              </a:r>
              <a:r>
                <a:rPr kumimoji="0" lang="en-US" sz="1800" b="1" i="0" u="none" strike="noStrike" kern="0" cap="none" spc="0" normalizeH="0" baseline="0" noProof="0">
                  <a:ln>
                    <a:noFill/>
                  </a:ln>
                  <a:solidFill>
                    <a:srgbClr val="444C55"/>
                  </a:solidFill>
                  <a:effectLst/>
                  <a:uLnTx/>
                  <a:uFillTx/>
                  <a:latin typeface="Calibri"/>
                  <a:ea typeface="Calibri"/>
                  <a:cs typeface="Calibri"/>
                  <a:sym typeface="Calibri"/>
                </a:rPr>
                <a:t> </a:t>
              </a:r>
              <a:r>
                <a:rPr kumimoji="0" lang="en-US" sz="1800" b="0" i="0" u="none" strike="noStrike" kern="0" cap="none" spc="0" normalizeH="0" baseline="0" noProof="0">
                  <a:ln>
                    <a:noFill/>
                  </a:ln>
                  <a:solidFill>
                    <a:srgbClr val="444C55"/>
                  </a:solidFill>
                  <a:effectLst/>
                  <a:uLnTx/>
                  <a:uFillTx/>
                  <a:latin typeface="Calibri"/>
                  <a:ea typeface="Calibri"/>
                  <a:cs typeface="Calibri"/>
                  <a:sym typeface="Calibri"/>
                </a:rPr>
                <a:t>Educate team on tools, guidelines</a:t>
              </a:r>
              <a:endParaRPr kumimoji="0" sz="18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73" name="Google Shape;1473;p70"/>
            <p:cNvSpPr/>
            <p:nvPr/>
          </p:nvSpPr>
          <p:spPr>
            <a:xfrm>
              <a:off x="1775889" y="412205"/>
              <a:ext cx="3840304" cy="3840304"/>
            </a:xfrm>
            <a:prstGeom prst="pie">
              <a:avLst>
                <a:gd name="adj1" fmla="val 0"/>
                <a:gd name="adj2" fmla="val 54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4" name="Google Shape;1474;p70"/>
            <p:cNvSpPr txBox="1"/>
            <p:nvPr/>
          </p:nvSpPr>
          <p:spPr>
            <a:xfrm>
              <a:off x="3708261" y="2425526"/>
              <a:ext cx="1459860" cy="1051511"/>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750"/>
                <a:buFont typeface="Calibri"/>
                <a:buNone/>
                <a:tabLst/>
                <a:defRPr/>
              </a:pPr>
              <a:r>
                <a:rPr kumimoji="0" lang="en-US" sz="1750" b="1" i="0" u="sng" strike="noStrike" kern="0" cap="none" spc="0" normalizeH="0" baseline="0" noProof="0" dirty="0">
                  <a:ln>
                    <a:noFill/>
                  </a:ln>
                  <a:solidFill>
                    <a:srgbClr val="444C55"/>
                  </a:solidFill>
                  <a:effectLst/>
                  <a:uLnTx/>
                  <a:uFillTx/>
                  <a:latin typeface="Calibri"/>
                  <a:ea typeface="Calibri"/>
                  <a:cs typeface="Calibri"/>
                  <a:sym typeface="Calibri"/>
                </a:rPr>
                <a:t>Do</a:t>
              </a:r>
              <a:r>
                <a:rPr kumimoji="0" lang="en-US" sz="1750" b="0" i="0" u="none" strike="noStrike" kern="0" cap="none" spc="0" normalizeH="0" baseline="0" noProof="0" dirty="0">
                  <a:ln>
                    <a:noFill/>
                  </a:ln>
                  <a:solidFill>
                    <a:srgbClr val="444C55"/>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444C55"/>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1750"/>
                <a:buFont typeface="Calibri"/>
                <a:buNone/>
                <a:tabLst/>
                <a:defRPr/>
              </a:pPr>
              <a:r>
                <a:rPr kumimoji="0" lang="en-US" sz="1750" b="0" i="0" u="none" strike="noStrike" kern="0" cap="none" spc="0" normalizeH="0" baseline="0" noProof="0" dirty="0">
                  <a:ln>
                    <a:noFill/>
                  </a:ln>
                  <a:solidFill>
                    <a:srgbClr val="444C55"/>
                  </a:solidFill>
                  <a:effectLst/>
                  <a:uLnTx/>
                  <a:uFillTx/>
                  <a:latin typeface="Calibri"/>
                  <a:ea typeface="Calibri"/>
                  <a:cs typeface="Calibri"/>
                  <a:sym typeface="Calibri"/>
                </a:rPr>
                <a:t> Implement pilot workflow</a:t>
              </a:r>
              <a:endParaRPr kumimoji="0" sz="1750" b="0" i="0" u="none" strike="noStrike" kern="0" cap="none" spc="0" normalizeH="0" baseline="0" noProof="0" dirty="0">
                <a:ln>
                  <a:noFill/>
                </a:ln>
                <a:solidFill>
                  <a:srgbClr val="444C55"/>
                </a:solidFill>
                <a:effectLst/>
                <a:uLnTx/>
                <a:uFillTx/>
                <a:latin typeface="Calibri"/>
                <a:ea typeface="Calibri"/>
                <a:cs typeface="Calibri"/>
                <a:sym typeface="Calibri"/>
              </a:endParaRPr>
            </a:p>
          </p:txBody>
        </p:sp>
        <p:sp>
          <p:nvSpPr>
            <p:cNvPr id="1475" name="Google Shape;1475;p70"/>
            <p:cNvSpPr/>
            <p:nvPr/>
          </p:nvSpPr>
          <p:spPr>
            <a:xfrm>
              <a:off x="1646964" y="412205"/>
              <a:ext cx="3840304" cy="3840304"/>
            </a:xfrm>
            <a:prstGeom prst="pie">
              <a:avLst>
                <a:gd name="adj1" fmla="val 5400000"/>
                <a:gd name="adj2" fmla="val 108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70"/>
            <p:cNvSpPr txBox="1"/>
            <p:nvPr/>
          </p:nvSpPr>
          <p:spPr>
            <a:xfrm>
              <a:off x="2031452" y="2405049"/>
              <a:ext cx="1417255" cy="1051511"/>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a:ln>
                    <a:noFill/>
                  </a:ln>
                  <a:solidFill>
                    <a:srgbClr val="444C55"/>
                  </a:solidFill>
                  <a:effectLst/>
                  <a:uLnTx/>
                  <a:uFillTx/>
                  <a:latin typeface="Calibri"/>
                  <a:ea typeface="Calibri"/>
                  <a:cs typeface="Calibri"/>
                  <a:sym typeface="Calibri"/>
                </a:rPr>
                <a:t>Study:</a:t>
              </a:r>
              <a:r>
                <a:rPr kumimoji="0" lang="en-US" sz="1800" b="1" i="0" u="none" strike="noStrike" kern="0" cap="none" spc="0" normalizeH="0" baseline="0" noProof="0">
                  <a:ln>
                    <a:noFill/>
                  </a:ln>
                  <a:solidFill>
                    <a:srgbClr val="444C55"/>
                  </a:solidFill>
                  <a:effectLst/>
                  <a:uLnTx/>
                  <a:uFillTx/>
                  <a:latin typeface="Calibri"/>
                  <a:ea typeface="Calibri"/>
                  <a:cs typeface="Calibri"/>
                  <a:sym typeface="Calibri"/>
                </a:rPr>
                <a:t> </a:t>
              </a:r>
              <a:r>
                <a:rPr kumimoji="0" lang="en-US" sz="1800" b="0" i="0" u="none" strike="noStrike" kern="0" cap="none" spc="0" normalizeH="0" baseline="0" noProof="0">
                  <a:ln>
                    <a:noFill/>
                  </a:ln>
                  <a:solidFill>
                    <a:srgbClr val="444C55"/>
                  </a:solidFill>
                  <a:effectLst/>
                  <a:uLnTx/>
                  <a:uFillTx/>
                  <a:latin typeface="Calibri"/>
                  <a:ea typeface="Calibri"/>
                  <a:cs typeface="Calibri"/>
                  <a:sym typeface="Calibri"/>
                </a:rPr>
                <a:t>Determine if pilot workflow effective</a:t>
              </a:r>
              <a:endParaRPr kumimoji="0" sz="1800" b="1" i="0" u="sng"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477" name="Google Shape;1477;p70"/>
            <p:cNvSpPr/>
            <p:nvPr/>
          </p:nvSpPr>
          <p:spPr>
            <a:xfrm>
              <a:off x="1646964" y="283281"/>
              <a:ext cx="3840304" cy="3840304"/>
            </a:xfrm>
            <a:prstGeom prst="pie">
              <a:avLst>
                <a:gd name="adj1" fmla="val 10800000"/>
                <a:gd name="adj2" fmla="val 16200000"/>
              </a:avLst>
            </a:prstGeom>
            <a:solidFill>
              <a:schemeClr val="lt1"/>
            </a:solidFill>
            <a:ln w="12700" cap="flat" cmpd="sng">
              <a:solidFill>
                <a:srgbClr val="6085E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8" name="Google Shape;1478;p70"/>
            <p:cNvSpPr txBox="1"/>
            <p:nvPr/>
          </p:nvSpPr>
          <p:spPr>
            <a:xfrm>
              <a:off x="2031452" y="1079229"/>
              <a:ext cx="1417255" cy="1051511"/>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 typeface="Calibri"/>
                <a:buNone/>
                <a:tabLst/>
                <a:defRPr/>
              </a:pPr>
              <a:r>
                <a:rPr kumimoji="0" lang="en-US" sz="1800" b="1" i="0" u="sng" strike="noStrike" kern="0" cap="none" spc="0" normalizeH="0" baseline="0" noProof="0" dirty="0">
                  <a:ln>
                    <a:noFill/>
                  </a:ln>
                  <a:solidFill>
                    <a:srgbClr val="444C55"/>
                  </a:solidFill>
                  <a:effectLst/>
                  <a:uLnTx/>
                  <a:uFillTx/>
                  <a:latin typeface="Calibri"/>
                  <a:ea typeface="Calibri"/>
                  <a:cs typeface="Calibri"/>
                  <a:sym typeface="Calibri"/>
                </a:rPr>
                <a:t>Act:</a:t>
              </a:r>
              <a:r>
                <a:rPr kumimoji="0" lang="en-US" sz="1800" b="1" i="0" u="none" strike="noStrike" kern="0" cap="none" spc="0" normalizeH="0" baseline="0" noProof="0" dirty="0">
                  <a:ln>
                    <a:noFill/>
                  </a:ln>
                  <a:solidFill>
                    <a:srgbClr val="444C55"/>
                  </a:solidFill>
                  <a:effectLst/>
                  <a:uLnTx/>
                  <a:uFillTx/>
                  <a:latin typeface="Calibri"/>
                  <a:ea typeface="Calibri"/>
                  <a:cs typeface="Calibri"/>
                  <a:sym typeface="Calibri"/>
                </a:rPr>
                <a:t> </a:t>
              </a:r>
              <a:r>
                <a:rPr kumimoji="0" lang="en-US" sz="1800" b="0" i="0" u="none" strike="noStrike" kern="0" cap="none" spc="0" normalizeH="0" baseline="0" noProof="0" dirty="0">
                  <a:ln>
                    <a:noFill/>
                  </a:ln>
                  <a:solidFill>
                    <a:srgbClr val="444C55"/>
                  </a:solidFill>
                  <a:effectLst/>
                  <a:uLnTx/>
                  <a:uFillTx/>
                  <a:latin typeface="Calibri"/>
                  <a:ea typeface="Calibri"/>
                  <a:cs typeface="Calibri"/>
                  <a:sym typeface="Calibri"/>
                </a:rPr>
                <a:t>Adopt, adapt, abandon</a:t>
              </a:r>
              <a:endParaRPr kumimoji="0" sz="1400" b="0" i="0" u="none" strike="noStrike" kern="0" cap="none" spc="0" normalizeH="0" baseline="0" noProof="0" dirty="0">
                <a:ln>
                  <a:noFill/>
                </a:ln>
                <a:solidFill>
                  <a:srgbClr val="444C55"/>
                </a:solidFill>
                <a:effectLst/>
                <a:uLnTx/>
                <a:uFillTx/>
                <a:latin typeface="Arial"/>
                <a:ea typeface="Arial"/>
                <a:cs typeface="Arial"/>
                <a:sym typeface="Arial"/>
              </a:endParaRPr>
            </a:p>
          </p:txBody>
        </p:sp>
        <p:sp>
          <p:nvSpPr>
            <p:cNvPr id="1479" name="Google Shape;1479;p70"/>
            <p:cNvSpPr/>
            <p:nvPr/>
          </p:nvSpPr>
          <p:spPr>
            <a:xfrm>
              <a:off x="1538155" y="45547"/>
              <a:ext cx="4315770" cy="4315770"/>
            </a:xfrm>
            <a:custGeom>
              <a:avLst/>
              <a:gdLst/>
              <a:ahLst/>
              <a:cxnLst/>
              <a:rect l="l" t="t" r="r" b="b"/>
              <a:pathLst>
                <a:path w="120000" h="120000" extrusionOk="0">
                  <a:moveTo>
                    <a:pt x="60000" y="4067"/>
                  </a:moveTo>
                  <a:lnTo>
                    <a:pt x="60000" y="4067"/>
                  </a:lnTo>
                  <a:cubicBezTo>
                    <a:pt x="88941" y="4067"/>
                    <a:pt x="113103" y="26145"/>
                    <a:pt x="115706" y="54969"/>
                  </a:cubicBezTo>
                  <a:lnTo>
                    <a:pt x="119760" y="54969"/>
                  </a:lnTo>
                  <a:lnTo>
                    <a:pt x="112882" y="60000"/>
                  </a:lnTo>
                  <a:lnTo>
                    <a:pt x="105523" y="54969"/>
                  </a:lnTo>
                  <a:lnTo>
                    <a:pt x="109576" y="54969"/>
                  </a:lnTo>
                  <a:lnTo>
                    <a:pt x="109576" y="54969"/>
                  </a:lnTo>
                  <a:cubicBezTo>
                    <a:pt x="106994" y="29527"/>
                    <a:pt x="85573" y="10169"/>
                    <a:pt x="60000" y="10169"/>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0" name="Google Shape;1480;p70"/>
            <p:cNvSpPr/>
            <p:nvPr/>
          </p:nvSpPr>
          <p:spPr>
            <a:xfrm>
              <a:off x="1538155" y="174472"/>
              <a:ext cx="4315770" cy="4315770"/>
            </a:xfrm>
            <a:custGeom>
              <a:avLst/>
              <a:gdLst/>
              <a:ahLst/>
              <a:cxnLst/>
              <a:rect l="l" t="t" r="r" b="b"/>
              <a:pathLst>
                <a:path w="120000" h="120000" extrusionOk="0">
                  <a:moveTo>
                    <a:pt x="115933" y="60000"/>
                  </a:moveTo>
                  <a:lnTo>
                    <a:pt x="115933" y="60000"/>
                  </a:lnTo>
                  <a:cubicBezTo>
                    <a:pt x="115933" y="88941"/>
                    <a:pt x="93855" y="113103"/>
                    <a:pt x="65031" y="115706"/>
                  </a:cubicBezTo>
                  <a:lnTo>
                    <a:pt x="65031" y="119760"/>
                  </a:lnTo>
                  <a:lnTo>
                    <a:pt x="60000" y="112882"/>
                  </a:lnTo>
                  <a:lnTo>
                    <a:pt x="65031" y="105523"/>
                  </a:lnTo>
                  <a:lnTo>
                    <a:pt x="65031" y="109576"/>
                  </a:lnTo>
                  <a:cubicBezTo>
                    <a:pt x="90473" y="106994"/>
                    <a:pt x="109831" y="85573"/>
                    <a:pt x="109831" y="60000"/>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70"/>
            <p:cNvSpPr/>
            <p:nvPr/>
          </p:nvSpPr>
          <p:spPr>
            <a:xfrm>
              <a:off x="1409231" y="174472"/>
              <a:ext cx="4315770" cy="4315770"/>
            </a:xfrm>
            <a:custGeom>
              <a:avLst/>
              <a:gdLst/>
              <a:ahLst/>
              <a:cxnLst/>
              <a:rect l="l" t="t" r="r" b="b"/>
              <a:pathLst>
                <a:path w="120000" h="120000" extrusionOk="0">
                  <a:moveTo>
                    <a:pt x="60000" y="115933"/>
                  </a:moveTo>
                  <a:cubicBezTo>
                    <a:pt x="31059" y="115933"/>
                    <a:pt x="6897" y="93855"/>
                    <a:pt x="4294" y="65031"/>
                  </a:cubicBezTo>
                  <a:lnTo>
                    <a:pt x="240" y="65031"/>
                  </a:lnTo>
                  <a:lnTo>
                    <a:pt x="7118" y="60000"/>
                  </a:lnTo>
                  <a:lnTo>
                    <a:pt x="14477" y="65031"/>
                  </a:lnTo>
                  <a:lnTo>
                    <a:pt x="10424" y="65031"/>
                  </a:lnTo>
                  <a:lnTo>
                    <a:pt x="10424" y="65031"/>
                  </a:lnTo>
                  <a:cubicBezTo>
                    <a:pt x="13006" y="90473"/>
                    <a:pt x="34427" y="109831"/>
                    <a:pt x="60000" y="109831"/>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2" name="Google Shape;1482;p70"/>
            <p:cNvSpPr/>
            <p:nvPr/>
          </p:nvSpPr>
          <p:spPr>
            <a:xfrm>
              <a:off x="1409231" y="45547"/>
              <a:ext cx="4315770" cy="4315770"/>
            </a:xfrm>
            <a:custGeom>
              <a:avLst/>
              <a:gdLst/>
              <a:ahLst/>
              <a:cxnLst/>
              <a:rect l="l" t="t" r="r" b="b"/>
              <a:pathLst>
                <a:path w="120000" h="120000" extrusionOk="0">
                  <a:moveTo>
                    <a:pt x="4067" y="60000"/>
                  </a:moveTo>
                  <a:lnTo>
                    <a:pt x="4067" y="60000"/>
                  </a:lnTo>
                  <a:cubicBezTo>
                    <a:pt x="4067" y="31059"/>
                    <a:pt x="26145" y="6897"/>
                    <a:pt x="54969" y="4294"/>
                  </a:cubicBezTo>
                  <a:lnTo>
                    <a:pt x="54969" y="240"/>
                  </a:lnTo>
                  <a:lnTo>
                    <a:pt x="60000" y="7118"/>
                  </a:lnTo>
                  <a:lnTo>
                    <a:pt x="54969" y="14477"/>
                  </a:lnTo>
                  <a:lnTo>
                    <a:pt x="54969" y="10424"/>
                  </a:lnTo>
                  <a:lnTo>
                    <a:pt x="54969" y="10424"/>
                  </a:lnTo>
                  <a:cubicBezTo>
                    <a:pt x="29527" y="13006"/>
                    <a:pt x="10169" y="34427"/>
                    <a:pt x="10169" y="60000"/>
                  </a:cubicBezTo>
                  <a:close/>
                </a:path>
              </a:pathLst>
            </a:custGeom>
            <a:solidFill>
              <a:srgbClr val="B7C7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1483" name="Google Shape;1483;p70"/>
          <p:cNvCxnSpPr/>
          <p:nvPr/>
        </p:nvCxnSpPr>
        <p:spPr>
          <a:xfrm rot="10800000" flipH="1">
            <a:off x="6766560" y="2133600"/>
            <a:ext cx="1386840" cy="1082040"/>
          </a:xfrm>
          <a:prstGeom prst="straightConnector1">
            <a:avLst/>
          </a:prstGeom>
          <a:noFill/>
          <a:ln w="9525" cap="flat" cmpd="sng">
            <a:solidFill>
              <a:schemeClr val="accent1"/>
            </a:solidFill>
            <a:prstDash val="solid"/>
            <a:miter lim="800000"/>
            <a:headEnd type="none" w="sm" len="sm"/>
            <a:tailEnd type="triangle" w="med" len="med"/>
          </a:ln>
        </p:spPr>
      </p:cxnSp>
      <p:sp>
        <p:nvSpPr>
          <p:cNvPr id="1484" name="Google Shape;1484;p70"/>
          <p:cNvSpPr/>
          <p:nvPr/>
        </p:nvSpPr>
        <p:spPr>
          <a:xfrm>
            <a:off x="8350718" y="1876516"/>
            <a:ext cx="3841282"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444C55"/>
                </a:solidFill>
                <a:effectLst/>
                <a:uLnTx/>
                <a:uFillTx/>
                <a:latin typeface="Calibri"/>
                <a:ea typeface="Calibri"/>
                <a:cs typeface="Calibri"/>
                <a:sym typeface="Calibri"/>
              </a:rPr>
              <a:t>Next Steps:</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444C55"/>
                </a:solidFill>
                <a:effectLst/>
                <a:uLnTx/>
                <a:uFillTx/>
                <a:latin typeface="Calibri"/>
                <a:ea typeface="+mn-ea"/>
                <a:cs typeface="Calibri"/>
                <a:sym typeface="Calibri"/>
              </a:rPr>
              <a:t>Ensuring every baby, every time</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sng" strike="noStrike" kern="0" cap="none" spc="0" normalizeH="0" baseline="0" noProof="0" dirty="0">
                <a:ln>
                  <a:noFill/>
                </a:ln>
                <a:solidFill>
                  <a:srgbClr val="EF4114"/>
                </a:solidFill>
                <a:effectLst/>
                <a:uLnTx/>
                <a:uFillTx/>
                <a:latin typeface="Calibri"/>
                <a:ea typeface="Calibri"/>
                <a:cs typeface="Calibri"/>
                <a:sym typeface="Calibri"/>
              </a:rPr>
              <a:t>PDSA Part 2: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EF4114"/>
                </a:solidFill>
                <a:effectLst/>
                <a:uLnTx/>
                <a:uFillTx/>
                <a:latin typeface="Calibri"/>
                <a:ea typeface="Calibri"/>
                <a:cs typeface="Calibri"/>
                <a:sym typeface="Calibri"/>
              </a:rPr>
              <a:t>Implement Process in EMR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EF4114"/>
              </a:buClr>
              <a:buSzPts val="1800"/>
              <a:buFont typeface="Arial"/>
              <a:buChar char="•"/>
              <a:tabLst/>
              <a:defRPr/>
            </a:pPr>
            <a:r>
              <a:rPr kumimoji="0" lang="en-US" sz="1800" b="0" i="0" u="none" strike="noStrike" kern="0" cap="none" spc="0" normalizeH="0" baseline="0" noProof="0" dirty="0">
                <a:ln>
                  <a:noFill/>
                </a:ln>
                <a:solidFill>
                  <a:srgbClr val="EF4114"/>
                </a:solidFill>
                <a:effectLst/>
                <a:uLnTx/>
                <a:uFillTx/>
                <a:latin typeface="Calibri"/>
                <a:ea typeface="Calibri"/>
                <a:cs typeface="Calibri"/>
                <a:sym typeface="Calibri"/>
              </a:rPr>
              <a:t>QI team, IT, &amp; Pharmacy collaborate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0813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p:spPr>
        <p:txBody>
          <a:bodyPr/>
          <a:lstStyle/>
          <a:p>
            <a:r>
              <a:rPr lang="en-US" dirty="0"/>
              <a:t>BASIC Team Talk</a:t>
            </a:r>
          </a:p>
        </p:txBody>
      </p:sp>
      <p:sp>
        <p:nvSpPr>
          <p:cNvPr id="7" name="Subtitle 6"/>
          <p:cNvSpPr>
            <a:spLocks noGrp="1"/>
          </p:cNvSpPr>
          <p:nvPr>
            <p:ph type="subTitle" idx="1"/>
          </p:nvPr>
        </p:nvSpPr>
        <p:spPr>
          <a:xfrm>
            <a:off x="1413310" y="3081639"/>
            <a:ext cx="9823650" cy="986569"/>
          </a:xfrm>
        </p:spPr>
        <p:txBody>
          <a:bodyPr/>
          <a:lstStyle/>
          <a:p>
            <a:pPr>
              <a:lnSpc>
                <a:spcPct val="150000"/>
              </a:lnSpc>
            </a:pPr>
            <a:r>
              <a:rPr lang="en-US" sz="3200" b="1" dirty="0"/>
              <a:t>Tonya Mangiaguerra, </a:t>
            </a:r>
            <a:r>
              <a:rPr lang="en-US" b="1" dirty="0"/>
              <a:t>MSN, APN, ACCNS-N, RNC-NIC</a:t>
            </a:r>
            <a:r>
              <a:rPr lang="en-US" dirty="0"/>
              <a:t>| NICU APN, CNS</a:t>
            </a:r>
            <a:r>
              <a:rPr lang="en-US" sz="3200" dirty="0"/>
              <a:t/>
            </a:r>
            <a:br>
              <a:rPr lang="en-US" sz="3200" dirty="0"/>
            </a:br>
            <a:r>
              <a:rPr lang="en-US" sz="3200" dirty="0"/>
              <a:t>Edward </a:t>
            </a:r>
            <a:r>
              <a:rPr lang="en-US" sz="3200" dirty="0" smtClean="0"/>
              <a:t>Hospital, Naperville IL </a:t>
            </a:r>
            <a:endParaRPr lang="en-US" sz="3200" dirty="0"/>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39</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56025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18" y="2082590"/>
            <a:ext cx="11808366" cy="4638885"/>
          </a:xfrm>
        </p:spPr>
        <p:txBody>
          <a:bodyPr vert="horz" lIns="91440" tIns="45720" rIns="91440" bIns="45720" rtlCol="0" anchor="t">
            <a:noAutofit/>
          </a:bodyPr>
          <a:lstStyle/>
          <a:p>
            <a:pPr>
              <a:spcAft>
                <a:spcPts val="0"/>
              </a:spcAft>
              <a:buFont typeface="Wingdings" panose="05000000000000000000" pitchFamily="2" charset="2"/>
              <a:buChar char="q"/>
            </a:pPr>
            <a:r>
              <a:rPr lang="en-US" sz="2800" dirty="0" smtClean="0">
                <a:ea typeface="Lato"/>
                <a:cs typeface="Lato"/>
              </a:rPr>
              <a:t> All </a:t>
            </a:r>
            <a:r>
              <a:rPr lang="en-US" sz="2800" u="sng" dirty="0">
                <a:ea typeface="Lato"/>
                <a:cs typeface="Lato"/>
              </a:rPr>
              <a:t>structure</a:t>
            </a:r>
            <a:r>
              <a:rPr lang="en-US" sz="2800" dirty="0">
                <a:ea typeface="Lato"/>
                <a:cs typeface="Lato"/>
              </a:rPr>
              <a:t> &amp; </a:t>
            </a:r>
            <a:r>
              <a:rPr lang="en-US" sz="2800" u="sng" dirty="0">
                <a:ea typeface="Lato"/>
                <a:cs typeface="Lato"/>
              </a:rPr>
              <a:t>patient-level</a:t>
            </a:r>
            <a:r>
              <a:rPr lang="en-US" sz="2800" dirty="0">
                <a:ea typeface="Lato"/>
                <a:cs typeface="Lato"/>
              </a:rPr>
              <a:t> data entered for </a:t>
            </a:r>
            <a:r>
              <a:rPr lang="en-US" sz="2800" dirty="0" smtClean="0">
                <a:ea typeface="Lato"/>
                <a:cs typeface="Lato"/>
              </a:rPr>
              <a:t>Baseline-August </a:t>
            </a:r>
            <a:r>
              <a:rPr lang="en-US" sz="2800" dirty="0">
                <a:ea typeface="Lato"/>
                <a:cs typeface="Lato"/>
              </a:rPr>
              <a:t>2022 </a:t>
            </a:r>
            <a:endParaRPr lang="en-US" sz="2800" dirty="0" smtClean="0">
              <a:ea typeface="Lato"/>
              <a:cs typeface="Lato"/>
            </a:endParaRPr>
          </a:p>
          <a:p>
            <a:pPr>
              <a:spcAft>
                <a:spcPts val="0"/>
              </a:spcAft>
              <a:buFont typeface="Wingdings" panose="05000000000000000000" pitchFamily="2" charset="2"/>
              <a:buChar char="q"/>
            </a:pPr>
            <a:r>
              <a:rPr lang="en-US" sz="2800" dirty="0" smtClean="0">
                <a:ea typeface="Lato"/>
                <a:cs typeface="Lato"/>
              </a:rPr>
              <a:t> Key </a:t>
            </a:r>
            <a:r>
              <a:rPr lang="en-US" sz="2800" dirty="0">
                <a:ea typeface="Lato"/>
                <a:cs typeface="Lato"/>
              </a:rPr>
              <a:t>Structure Measures "In Place":</a:t>
            </a:r>
          </a:p>
          <a:p>
            <a:pPr lvl="1">
              <a:spcAft>
                <a:spcPts val="1200"/>
              </a:spcAft>
              <a:buFont typeface="Wingdings" panose="05000000000000000000" pitchFamily="2" charset="2"/>
              <a:buChar char="q"/>
            </a:pPr>
            <a:r>
              <a:rPr lang="en-US" sz="2400" dirty="0" smtClean="0">
                <a:ea typeface="Lato"/>
                <a:cs typeface="Lato"/>
              </a:rPr>
              <a:t> Standardized </a:t>
            </a:r>
            <a:r>
              <a:rPr lang="en-US" sz="2400" dirty="0">
                <a:ea typeface="Lato"/>
                <a:cs typeface="Lato"/>
              </a:rPr>
              <a:t>Family Education Process</a:t>
            </a:r>
          </a:p>
          <a:p>
            <a:pPr lvl="1">
              <a:spcAft>
                <a:spcPts val="1200"/>
              </a:spcAft>
              <a:buFont typeface="Wingdings" panose="05000000000000000000" pitchFamily="2" charset="2"/>
              <a:buChar char="q"/>
            </a:pPr>
            <a:r>
              <a:rPr lang="en-US" sz="2400" dirty="0" smtClean="0">
                <a:ea typeface="Lato"/>
                <a:cs typeface="Lato"/>
              </a:rPr>
              <a:t> EOS </a:t>
            </a:r>
            <a:r>
              <a:rPr lang="en-US" sz="2400" dirty="0">
                <a:ea typeface="Lato"/>
                <a:cs typeface="Lato"/>
              </a:rPr>
              <a:t>Risk Assessment Protocols for ≥35 and &lt;35 Newborns</a:t>
            </a:r>
          </a:p>
          <a:p>
            <a:pPr lvl="1">
              <a:spcAft>
                <a:spcPts val="1200"/>
              </a:spcAft>
              <a:buFont typeface="Wingdings" panose="05000000000000000000" pitchFamily="2" charset="2"/>
              <a:buChar char="q"/>
            </a:pPr>
            <a:r>
              <a:rPr lang="en-US" sz="2400" dirty="0" smtClean="0">
                <a:ea typeface="Lato"/>
                <a:cs typeface="Lato"/>
              </a:rPr>
              <a:t> Standardized </a:t>
            </a:r>
            <a:r>
              <a:rPr lang="en-US" sz="2400" dirty="0">
                <a:ea typeface="Lato"/>
                <a:cs typeface="Lato"/>
              </a:rPr>
              <a:t>Dosing Guidelines</a:t>
            </a:r>
          </a:p>
          <a:p>
            <a:pPr lvl="1">
              <a:spcAft>
                <a:spcPts val="1200"/>
              </a:spcAft>
              <a:buFont typeface="Wingdings" panose="05000000000000000000" pitchFamily="2" charset="2"/>
              <a:buChar char="q"/>
            </a:pPr>
            <a:r>
              <a:rPr lang="en-US" sz="2400" dirty="0" smtClean="0">
                <a:ea typeface="Lato"/>
                <a:cs typeface="Lato"/>
              </a:rPr>
              <a:t> Antibiotic </a:t>
            </a:r>
            <a:r>
              <a:rPr lang="en-US" sz="2400" dirty="0">
                <a:ea typeface="Lato"/>
                <a:cs typeface="Lato"/>
              </a:rPr>
              <a:t>Discussions/Time Outs Protocol</a:t>
            </a:r>
          </a:p>
          <a:p>
            <a:pPr lvl="1">
              <a:spcAft>
                <a:spcPts val="1200"/>
              </a:spcAft>
              <a:buFont typeface="Wingdings" panose="05000000000000000000" pitchFamily="2" charset="2"/>
              <a:buChar char="q"/>
            </a:pPr>
            <a:r>
              <a:rPr lang="en-US" sz="2400" dirty="0" smtClean="0">
                <a:ea typeface="Lato"/>
                <a:cs typeface="Lato"/>
              </a:rPr>
              <a:t> Standardized </a:t>
            </a:r>
            <a:r>
              <a:rPr lang="en-US" sz="2400" dirty="0">
                <a:ea typeface="Lato"/>
                <a:cs typeface="Lato"/>
              </a:rPr>
              <a:t>Automatic Stop Order Process</a:t>
            </a:r>
          </a:p>
          <a:p>
            <a:pPr lvl="1">
              <a:spcAft>
                <a:spcPts val="0"/>
              </a:spcAft>
              <a:buFont typeface="Arial"/>
            </a:pPr>
            <a:endParaRPr lang="en-US" sz="1800" dirty="0">
              <a:cs typeface="Arial" panose="020B0604020202020204"/>
            </a:endParaRPr>
          </a:p>
          <a:p>
            <a:pPr>
              <a:spcAft>
                <a:spcPts val="0"/>
              </a:spcAft>
            </a:pPr>
            <a:endParaRPr lang="en-US" sz="1800" dirty="0">
              <a:cs typeface="Arial" panose="020B0604020202020204"/>
            </a:endParaRPr>
          </a:p>
          <a:p>
            <a:pPr>
              <a:spcAft>
                <a:spcPts val="0"/>
              </a:spcAft>
            </a:pPr>
            <a:endParaRPr lang="en-US" sz="1800" dirty="0">
              <a:cs typeface="Arial" panose="020B0604020202020204"/>
            </a:endParaRPr>
          </a:p>
          <a:p>
            <a:pPr>
              <a:spcAft>
                <a:spcPts val="0"/>
              </a:spcAft>
            </a:pPr>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7"/>
          <p:cNvPicPr>
            <a:picLocks noChangeAspect="1"/>
          </p:cNvPicPr>
          <p:nvPr/>
        </p:nvPicPr>
        <p:blipFill>
          <a:blip r:embed="rId3"/>
          <a:stretch>
            <a:fillRect/>
          </a:stretch>
        </p:blipFill>
        <p:spPr>
          <a:xfrm>
            <a:off x="0" y="0"/>
            <a:ext cx="6963747" cy="1895740"/>
          </a:xfrm>
          <a:prstGeom prst="rect">
            <a:avLst/>
          </a:prstGeom>
        </p:spPr>
      </p:pic>
      <p:pic>
        <p:nvPicPr>
          <p:cNvPr id="11" name="Picture 10"/>
          <p:cNvPicPr>
            <a:picLocks noChangeAspect="1"/>
          </p:cNvPicPr>
          <p:nvPr/>
        </p:nvPicPr>
        <p:blipFill>
          <a:blip r:embed="rId4"/>
          <a:stretch>
            <a:fillRect/>
          </a:stretch>
        </p:blipFill>
        <p:spPr>
          <a:xfrm>
            <a:off x="8839200" y="2736108"/>
            <a:ext cx="2604126" cy="2966725"/>
          </a:xfrm>
          <a:prstGeom prst="rect">
            <a:avLst/>
          </a:prstGeom>
        </p:spPr>
      </p:pic>
    </p:spTree>
    <p:extLst>
      <p:ext uri="{BB962C8B-B14F-4D97-AF65-F5344CB8AC3E}">
        <p14:creationId xmlns:p14="http://schemas.microsoft.com/office/powerpoint/2010/main" val="1400374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Subtitle 2"/>
          <p:cNvSpPr>
            <a:spLocks noGrp="1"/>
          </p:cNvSpPr>
          <p:nvPr>
            <p:ph type="subTitle" idx="1"/>
          </p:nvPr>
        </p:nvSpPr>
        <p:spPr/>
        <p:txBody>
          <a:bodyPr/>
          <a:lstStyle/>
          <a:p>
            <a:r>
              <a:rPr lang="en-US" dirty="0" smtClean="0"/>
              <a:t>Come off mute or submit your questions in the chat!</a:t>
            </a:r>
            <a:endParaRPr lang="en-US" dirty="0"/>
          </a:p>
        </p:txBody>
      </p:sp>
    </p:spTree>
    <p:extLst>
      <p:ext uri="{BB962C8B-B14F-4D97-AF65-F5344CB8AC3E}">
        <p14:creationId xmlns:p14="http://schemas.microsoft.com/office/powerpoint/2010/main" val="1553989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191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Upcoming Call Schedule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3" name="Rounded Rectangle 2"/>
          <p:cNvSpPr/>
          <p:nvPr/>
        </p:nvSpPr>
        <p:spPr>
          <a:xfrm>
            <a:off x="3704053" y="5208967"/>
            <a:ext cx="4541520" cy="961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 topics would be helpful to get your BASIC Team across the finish line?</a:t>
            </a:r>
          </a:p>
        </p:txBody>
      </p:sp>
      <p:sp>
        <p:nvSpPr>
          <p:cNvPr id="8" name="Rectangle 7"/>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93305677"/>
              </p:ext>
            </p:extLst>
          </p:nvPr>
        </p:nvGraphicFramePr>
        <p:xfrm>
          <a:off x="1005840" y="2020146"/>
          <a:ext cx="10576560" cy="2859363"/>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982488768"/>
                    </a:ext>
                  </a:extLst>
                </a:gridCol>
                <a:gridCol w="7223760">
                  <a:extLst>
                    <a:ext uri="{9D8B030D-6E8A-4147-A177-3AD203B41FA5}">
                      <a16:colId xmlns:a16="http://schemas.microsoft.com/office/drawing/2014/main" val="3494472654"/>
                    </a:ext>
                  </a:extLst>
                </a:gridCol>
              </a:tblGrid>
              <a:tr h="569863">
                <a:tc>
                  <a:txBody>
                    <a:bodyPr/>
                    <a:lstStyle/>
                    <a:p>
                      <a:r>
                        <a:rPr lang="en-US" dirty="0"/>
                        <a:t>Month</a:t>
                      </a:r>
                    </a:p>
                  </a:txBody>
                  <a:tcPr/>
                </a:tc>
                <a:tc>
                  <a:txBody>
                    <a:bodyPr/>
                    <a:lstStyle/>
                    <a:p>
                      <a:r>
                        <a:rPr lang="en-US" dirty="0"/>
                        <a:t>Topic</a:t>
                      </a:r>
                    </a:p>
                  </a:txBody>
                  <a:tcPr/>
                </a:tc>
                <a:extLst>
                  <a:ext uri="{0D108BD9-81ED-4DB2-BD59-A6C34878D82A}">
                    <a16:rowId xmlns:a16="http://schemas.microsoft.com/office/drawing/2014/main" val="4152772376"/>
                  </a:ext>
                </a:extLst>
              </a:tr>
              <a:tr h="579911">
                <a:tc>
                  <a:txBody>
                    <a:bodyPr/>
                    <a:lstStyle/>
                    <a:p>
                      <a:pPr algn="ctr"/>
                      <a:r>
                        <a:rPr lang="en-US" dirty="0"/>
                        <a:t>July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Preparing to Accept your Award at Annual Conference</a:t>
                      </a:r>
                      <a:endParaRPr lang="en-US" dirty="0"/>
                    </a:p>
                  </a:txBody>
                  <a:tcPr anchor="ctr"/>
                </a:tc>
                <a:extLst>
                  <a:ext uri="{0D108BD9-81ED-4DB2-BD59-A6C34878D82A}">
                    <a16:rowId xmlns:a16="http://schemas.microsoft.com/office/drawing/2014/main" val="2727248810"/>
                  </a:ext>
                </a:extLst>
              </a:tr>
              <a:tr h="569863">
                <a:tc>
                  <a:txBody>
                    <a:bodyPr/>
                    <a:lstStyle/>
                    <a:p>
                      <a:pPr algn="ctr"/>
                      <a:r>
                        <a:rPr lang="en-US" dirty="0"/>
                        <a:t>August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Using your BASIC data to tell a story</a:t>
                      </a:r>
                    </a:p>
                  </a:txBody>
                  <a:tcPr anchor="ctr"/>
                </a:tc>
                <a:extLst>
                  <a:ext uri="{0D108BD9-81ED-4DB2-BD59-A6C34878D82A}">
                    <a16:rowId xmlns:a16="http://schemas.microsoft.com/office/drawing/2014/main" val="2400601080"/>
                  </a:ext>
                </a:extLst>
              </a:tr>
              <a:tr h="569863">
                <a:tc>
                  <a:txBody>
                    <a:bodyPr/>
                    <a:lstStyle/>
                    <a:p>
                      <a:pPr algn="ctr"/>
                      <a:r>
                        <a:rPr lang="en-US" dirty="0"/>
                        <a:t>September</a:t>
                      </a:r>
                    </a:p>
                  </a:txBody>
                  <a:tcPr anchor="ctr"/>
                </a:tc>
                <a:tc>
                  <a:txBody>
                    <a:bodyPr/>
                    <a:lstStyle/>
                    <a:p>
                      <a:pPr algn="ctr"/>
                      <a:r>
                        <a:rPr lang="en-US" dirty="0"/>
                        <a:t>TBD</a:t>
                      </a:r>
                    </a:p>
                  </a:txBody>
                  <a:tcPr anchor="ctr"/>
                </a:tc>
                <a:extLst>
                  <a:ext uri="{0D108BD9-81ED-4DB2-BD59-A6C34878D82A}">
                    <a16:rowId xmlns:a16="http://schemas.microsoft.com/office/drawing/2014/main" val="2486927948"/>
                  </a:ext>
                </a:extLst>
              </a:tr>
              <a:tr h="569863">
                <a:tc>
                  <a:txBody>
                    <a:bodyPr/>
                    <a:lstStyle/>
                    <a:p>
                      <a:pPr algn="ctr"/>
                      <a:r>
                        <a:rPr lang="en-US" dirty="0"/>
                        <a:t>October</a:t>
                      </a:r>
                    </a:p>
                  </a:txBody>
                  <a:tcPr anchor="ctr"/>
                </a:tc>
                <a:tc>
                  <a:txBody>
                    <a:bodyPr/>
                    <a:lstStyle/>
                    <a:p>
                      <a:pPr algn="ctr"/>
                      <a:r>
                        <a:rPr lang="en-US" dirty="0"/>
                        <a:t>10</a:t>
                      </a:r>
                      <a:r>
                        <a:rPr lang="en-US" baseline="30000" dirty="0"/>
                        <a:t>th</a:t>
                      </a:r>
                      <a:r>
                        <a:rPr lang="en-US" baseline="0" dirty="0"/>
                        <a:t> Annual Conference</a:t>
                      </a:r>
                      <a:endParaRPr lang="en-US" dirty="0"/>
                    </a:p>
                  </a:txBody>
                  <a:tcPr anchor="ctr"/>
                </a:tc>
                <a:extLst>
                  <a:ext uri="{0D108BD9-81ED-4DB2-BD59-A6C34878D82A}">
                    <a16:rowId xmlns:a16="http://schemas.microsoft.com/office/drawing/2014/main" val="1745687542"/>
                  </a:ext>
                </a:extLst>
              </a:tr>
            </a:tbl>
          </a:graphicData>
        </a:graphic>
      </p:graphicFrame>
    </p:spTree>
    <p:extLst>
      <p:ext uri="{BB962C8B-B14F-4D97-AF65-F5344CB8AC3E}">
        <p14:creationId xmlns:p14="http://schemas.microsoft.com/office/powerpoint/2010/main" val="3046219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a:xfrm>
            <a:off x="411892" y="500062"/>
            <a:ext cx="10972800" cy="1325563"/>
          </a:xfrm>
          <a:noFill/>
        </p:spPr>
        <p:txBody>
          <a:bodyPr/>
          <a:lstStyle/>
          <a:p>
            <a:r>
              <a:rPr lang="en-US" dirty="0">
                <a:ea typeface="Lato Medium"/>
                <a:cs typeface="Lato Medium"/>
              </a:rPr>
              <a:t>Next Steps for BASIC</a:t>
            </a:r>
            <a:endParaRPr lang="en-US" dirty="0"/>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a:xfrm>
            <a:off x="618893" y="1593308"/>
            <a:ext cx="10972800" cy="4351338"/>
          </a:xfrm>
        </p:spPr>
        <p:txBody>
          <a:bodyPr vert="horz" lIns="91440" tIns="45720" rIns="91440" bIns="45720" rtlCol="0" anchor="t">
            <a:noAutofit/>
          </a:bodyPr>
          <a:lstStyle/>
          <a:p>
            <a:pPr>
              <a:lnSpc>
                <a:spcPct val="150000"/>
              </a:lnSpc>
              <a:buFont typeface="Wingdings" panose="020B0604020202020204" pitchFamily="34" charset="0"/>
              <a:buChar char="q"/>
            </a:pPr>
            <a:r>
              <a:rPr lang="en-US" dirty="0" smtClean="0">
                <a:ea typeface="Lato"/>
                <a:cs typeface="Lato"/>
              </a:rPr>
              <a:t> Celebrate </a:t>
            </a:r>
            <a:r>
              <a:rPr lang="en-US" dirty="0">
                <a:ea typeface="Lato"/>
                <a:cs typeface="Lato"/>
              </a:rPr>
              <a:t>your QI team if you received a BASIC Data Champion gift card or QI award</a:t>
            </a:r>
            <a:r>
              <a:rPr lang="en-US" dirty="0" smtClean="0">
                <a:ea typeface="Lato"/>
                <a:cs typeface="Lato"/>
              </a:rPr>
              <a:t>! Take a photo and submit to </a:t>
            </a:r>
            <a:r>
              <a:rPr lang="en-US" dirty="0" smtClean="0">
                <a:ea typeface="Lato"/>
                <a:cs typeface="Lato"/>
                <a:hlinkClick r:id="rId3"/>
              </a:rPr>
              <a:t>info@ilpqc.org</a:t>
            </a:r>
            <a:r>
              <a:rPr lang="en-US" dirty="0" smtClean="0">
                <a:ea typeface="Lato"/>
                <a:cs typeface="Lato"/>
              </a:rPr>
              <a:t> </a:t>
            </a:r>
            <a:endParaRPr lang="en-US" dirty="0">
              <a:ea typeface="Lato"/>
              <a:cs typeface="Lato"/>
            </a:endParaRPr>
          </a:p>
          <a:p>
            <a:pPr>
              <a:lnSpc>
                <a:spcPct val="150000"/>
              </a:lnSpc>
              <a:buFont typeface="Wingdings" panose="020B0604020202020204" pitchFamily="34" charset="0"/>
              <a:buChar char="q"/>
            </a:pPr>
            <a:r>
              <a:rPr lang="en-US" dirty="0" smtClean="0">
                <a:ea typeface="Lato"/>
                <a:cs typeface="Lato"/>
              </a:rPr>
              <a:t> Determine </a:t>
            </a:r>
            <a:r>
              <a:rPr lang="en-US" dirty="0">
                <a:ea typeface="Lato"/>
                <a:cs typeface="Lato"/>
              </a:rPr>
              <a:t>which Structure Measures are still in progress and </a:t>
            </a:r>
            <a:r>
              <a:rPr lang="en-US" dirty="0" smtClean="0">
                <a:ea typeface="Lato"/>
                <a:cs typeface="Lato"/>
              </a:rPr>
              <a:t>next steps </a:t>
            </a:r>
            <a:endParaRPr lang="en-US" dirty="0">
              <a:ea typeface="Lato"/>
              <a:cs typeface="Lato"/>
            </a:endParaRPr>
          </a:p>
          <a:p>
            <a:pPr>
              <a:lnSpc>
                <a:spcPct val="150000"/>
              </a:lnSpc>
              <a:buFont typeface="Wingdings" panose="020B0604020202020204" pitchFamily="34" charset="0"/>
              <a:buChar char="q"/>
            </a:pPr>
            <a:r>
              <a:rPr lang="en-US" dirty="0" smtClean="0">
                <a:ea typeface="Lato"/>
                <a:cs typeface="Lato"/>
              </a:rPr>
              <a:t> Continue </a:t>
            </a:r>
            <a:r>
              <a:rPr lang="en-US" dirty="0">
                <a:ea typeface="Lato"/>
                <a:cs typeface="Lato"/>
              </a:rPr>
              <a:t>with QI Team meetings and data sharing</a:t>
            </a:r>
          </a:p>
          <a:p>
            <a:pPr>
              <a:lnSpc>
                <a:spcPct val="150000"/>
              </a:lnSpc>
              <a:buFont typeface="Wingdings" panose="020B0604020202020204" pitchFamily="34" charset="0"/>
              <a:buChar char="q"/>
            </a:pPr>
            <a:r>
              <a:rPr lang="en-US" dirty="0" smtClean="0"/>
              <a:t> Review </a:t>
            </a:r>
            <a:r>
              <a:rPr lang="en-US" dirty="0"/>
              <a:t>REDCap reports and contact </a:t>
            </a:r>
            <a:r>
              <a:rPr lang="en-US" dirty="0" smtClean="0">
                <a:hlinkClick r:id="rId3"/>
              </a:rPr>
              <a:t>info@ilpqc.org</a:t>
            </a:r>
            <a:r>
              <a:rPr lang="en-US" dirty="0" smtClean="0"/>
              <a:t> to schedule personalized 1-1 </a:t>
            </a:r>
            <a:r>
              <a:rPr lang="en-US" dirty="0"/>
              <a:t>call to review </a:t>
            </a:r>
            <a:r>
              <a:rPr lang="en-US" dirty="0" smtClean="0"/>
              <a:t>reports, data, progress, etc. </a:t>
            </a:r>
            <a:endParaRPr lang="en-US" dirty="0"/>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dirty="0" smtClean="0"/>
              <a:pPr/>
              <a:t>43</a:t>
            </a:fld>
            <a:endParaRPr lang="en-US" dirty="0"/>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503187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5625"/>
            <a:ext cx="11440160" cy="4351338"/>
          </a:xfrm>
        </p:spPr>
        <p:txBody>
          <a:bodyPr/>
          <a:lstStyle/>
          <a:p>
            <a:pPr>
              <a:spcAft>
                <a:spcPts val="1200"/>
              </a:spcAft>
              <a:buFont typeface="Wingdings" panose="05000000000000000000" pitchFamily="2" charset="2"/>
              <a:buChar char="q"/>
            </a:pPr>
            <a:r>
              <a:rPr lang="en-US" sz="2800" dirty="0" smtClean="0">
                <a:ea typeface="+mn-lt"/>
                <a:cs typeface="+mn-lt"/>
              </a:rPr>
              <a:t> Achievement </a:t>
            </a:r>
            <a:r>
              <a:rPr lang="en-US" sz="2800" dirty="0">
                <a:ea typeface="+mn-lt"/>
                <a:cs typeface="+mn-lt"/>
              </a:rPr>
              <a:t>of process and outcome level measures </a:t>
            </a:r>
            <a:endParaRPr lang="en-US" sz="2800" dirty="0" smtClean="0">
              <a:ea typeface="+mn-lt"/>
              <a:cs typeface="+mn-lt"/>
            </a:endParaRPr>
          </a:p>
          <a:p>
            <a:pPr lvl="1">
              <a:spcAft>
                <a:spcPts val="1200"/>
              </a:spcAft>
              <a:buFont typeface="Wingdings" panose="05000000000000000000" pitchFamily="2" charset="2"/>
              <a:buChar char="q"/>
            </a:pPr>
            <a:r>
              <a:rPr lang="en-US" sz="2400" dirty="0" smtClean="0">
                <a:ea typeface="+mn-lt"/>
                <a:cs typeface="+mn-lt"/>
              </a:rPr>
              <a:t> ≥</a:t>
            </a:r>
            <a:r>
              <a:rPr lang="en-US" sz="2400" dirty="0">
                <a:ea typeface="+mn-lt"/>
                <a:cs typeface="+mn-lt"/>
              </a:rPr>
              <a:t>80% of neonatal/pediatric providers and nurses educated </a:t>
            </a:r>
            <a:endParaRPr lang="en-US" sz="2400" dirty="0">
              <a:cs typeface="+mn-lt"/>
            </a:endParaRPr>
          </a:p>
          <a:p>
            <a:pPr lvl="1">
              <a:spcAft>
                <a:spcPts val="1200"/>
              </a:spcAft>
              <a:buFont typeface="Wingdings" panose="05000000000000000000" pitchFamily="2" charset="2"/>
              <a:buChar char="q"/>
            </a:pPr>
            <a:r>
              <a:rPr lang="en-US" sz="2400" dirty="0" smtClean="0">
                <a:ea typeface="+mn-lt"/>
                <a:cs typeface="+mn-lt"/>
              </a:rPr>
              <a:t> 20</a:t>
            </a:r>
            <a:r>
              <a:rPr lang="en-US" sz="2400" dirty="0">
                <a:ea typeface="+mn-lt"/>
                <a:cs typeface="+mn-lt"/>
              </a:rPr>
              <a:t>% reduction (or absolute rate of ≤4%) in newborns ≥35 who receive antibiotics</a:t>
            </a:r>
            <a:endParaRPr lang="en-US" sz="2400" dirty="0">
              <a:cs typeface="Arial" panose="020B0604020202020204"/>
            </a:endParaRPr>
          </a:p>
          <a:p>
            <a:pPr lvl="1">
              <a:spcAft>
                <a:spcPts val="1200"/>
              </a:spcAft>
              <a:buFont typeface="Wingdings" panose="05000000000000000000" pitchFamily="2" charset="2"/>
              <a:buChar char="q"/>
            </a:pPr>
            <a:r>
              <a:rPr lang="en-US" sz="2400" dirty="0" smtClean="0">
                <a:ea typeface="+mn-lt"/>
                <a:cs typeface="+mn-lt"/>
              </a:rPr>
              <a:t> 20</a:t>
            </a:r>
            <a:r>
              <a:rPr lang="en-US" sz="2400" dirty="0">
                <a:ea typeface="+mn-lt"/>
                <a:cs typeface="+mn-lt"/>
              </a:rPr>
              <a:t>% reduction in newborns with a negative blood culture who receive antibiotics </a:t>
            </a:r>
            <a:r>
              <a:rPr lang="en-US" sz="2400" dirty="0" smtClean="0">
                <a:ea typeface="+mn-lt"/>
                <a:cs typeface="+mn-lt"/>
              </a:rPr>
              <a:t>             for &gt;48 </a:t>
            </a:r>
            <a:r>
              <a:rPr lang="en-US" sz="2400" dirty="0">
                <a:ea typeface="+mn-lt"/>
                <a:cs typeface="+mn-lt"/>
              </a:rPr>
              <a:t>hours</a:t>
            </a:r>
            <a:endParaRPr lang="en-US" sz="2400" dirty="0">
              <a:cs typeface="Arial"/>
            </a:endParaRPr>
          </a:p>
          <a:p>
            <a:pPr lvl="1">
              <a:spcAft>
                <a:spcPts val="1200"/>
              </a:spcAft>
              <a:buFont typeface="Wingdings" panose="05000000000000000000" pitchFamily="2" charset="2"/>
              <a:buChar char="q"/>
            </a:pPr>
            <a:r>
              <a:rPr lang="en-US" sz="2400" dirty="0" smtClean="0">
                <a:ea typeface="Lato"/>
                <a:cs typeface="Arial" panose="020B0604020202020204"/>
              </a:rPr>
              <a:t> ≥</a:t>
            </a:r>
            <a:r>
              <a:rPr lang="en-US" sz="2400" dirty="0">
                <a:ea typeface="Lato"/>
                <a:cs typeface="Arial" panose="020B0604020202020204"/>
              </a:rPr>
              <a:t>80% of newborns with anticipated duration of antibiotic course discussed by clinical team (antibiotic time out)</a:t>
            </a:r>
          </a:p>
          <a:p>
            <a:pPr lvl="1">
              <a:spcAft>
                <a:spcPts val="1200"/>
              </a:spcAft>
              <a:buFont typeface="Wingdings" panose="05000000000000000000" pitchFamily="2" charset="2"/>
              <a:buChar char="q"/>
            </a:pPr>
            <a:r>
              <a:rPr lang="en-US" sz="2400" dirty="0" smtClean="0">
                <a:ea typeface="Lato"/>
                <a:cs typeface="Arial" panose="020B0604020202020204"/>
              </a:rPr>
              <a:t> ≥</a:t>
            </a:r>
            <a:r>
              <a:rPr lang="en-US" sz="2400" dirty="0">
                <a:ea typeface="Lato"/>
                <a:cs typeface="Arial" panose="020B0604020202020204"/>
              </a:rPr>
              <a:t>80% of newborns with an automatic stop order entered into the medical chart</a:t>
            </a:r>
            <a:endParaRPr lang="en-US" sz="2400" dirty="0">
              <a:cs typeface="Arial" panose="020B0604020202020204"/>
            </a:endParaRP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0" y="0"/>
            <a:ext cx="6963747" cy="1895740"/>
          </a:xfrm>
          <a:prstGeom prst="rect">
            <a:avLst/>
          </a:prstGeom>
        </p:spPr>
      </p:pic>
    </p:spTree>
    <p:extLst>
      <p:ext uri="{BB962C8B-B14F-4D97-AF65-F5344CB8AC3E}">
        <p14:creationId xmlns:p14="http://schemas.microsoft.com/office/powerpoint/2010/main" val="4864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Data: Where are we now?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958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In on BASIC Data Submission</a:t>
            </a:r>
            <a:endParaRPr lang="en-US" dirty="0"/>
          </a:p>
        </p:txBody>
      </p:sp>
      <p:pic>
        <p:nvPicPr>
          <p:cNvPr id="6" name="Content Placeholder 5"/>
          <p:cNvPicPr>
            <a:picLocks noGrp="1" noChangeAspect="1"/>
          </p:cNvPicPr>
          <p:nvPr>
            <p:ph idx="1"/>
          </p:nvPr>
        </p:nvPicPr>
        <p:blipFill>
          <a:blip r:embed="rId3"/>
          <a:stretch>
            <a:fillRect/>
          </a:stretch>
        </p:blipFill>
        <p:spPr>
          <a:xfrm>
            <a:off x="349113" y="1964265"/>
            <a:ext cx="5825228" cy="3393179"/>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7" name="Picture 6"/>
          <p:cNvPicPr>
            <a:picLocks noChangeAspect="1"/>
          </p:cNvPicPr>
          <p:nvPr/>
        </p:nvPicPr>
        <p:blipFill>
          <a:blip r:embed="rId4"/>
          <a:stretch>
            <a:fillRect/>
          </a:stretch>
        </p:blipFill>
        <p:spPr>
          <a:xfrm>
            <a:off x="6357897" y="1964264"/>
            <a:ext cx="5646535" cy="3393179"/>
          </a:xfrm>
          <a:prstGeom prst="rect">
            <a:avLst/>
          </a:prstGeom>
        </p:spPr>
      </p:pic>
    </p:spTree>
    <p:extLst>
      <p:ext uri="{BB962C8B-B14F-4D97-AF65-F5344CB8AC3E}">
        <p14:creationId xmlns:p14="http://schemas.microsoft.com/office/powerpoint/2010/main" val="105829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0F09-ACA2-A687-A1DD-CF90DBE4C3E0}"/>
              </a:ext>
            </a:extLst>
          </p:cNvPr>
          <p:cNvSpPr>
            <a:spLocks noGrp="1"/>
          </p:cNvSpPr>
          <p:nvPr>
            <p:ph type="title"/>
          </p:nvPr>
        </p:nvSpPr>
        <p:spPr>
          <a:noFill/>
        </p:spPr>
        <p:txBody>
          <a:bodyPr/>
          <a:lstStyle/>
          <a:p>
            <a:r>
              <a:rPr lang="en-US" dirty="0">
                <a:ea typeface="Lato Medium"/>
                <a:cs typeface="Lato Medium"/>
              </a:rPr>
              <a:t>Family Education</a:t>
            </a:r>
            <a:endParaRPr lang="en-US" dirty="0"/>
          </a:p>
        </p:txBody>
      </p:sp>
      <p:pic>
        <p:nvPicPr>
          <p:cNvPr id="6" name="Picture 6" descr="Chart, line chart&#10;&#10;Description automatically generated">
            <a:extLst>
              <a:ext uri="{FF2B5EF4-FFF2-40B4-BE49-F238E27FC236}">
                <a16:creationId xmlns:a16="http://schemas.microsoft.com/office/drawing/2014/main" id="{4D2DD365-9429-0925-6077-DE5E5410ED31}"/>
              </a:ext>
            </a:extLst>
          </p:cNvPr>
          <p:cNvPicPr>
            <a:picLocks noGrp="1" noChangeAspect="1"/>
          </p:cNvPicPr>
          <p:nvPr>
            <p:ph idx="1"/>
          </p:nvPr>
        </p:nvPicPr>
        <p:blipFill>
          <a:blip r:embed="rId3"/>
          <a:stretch>
            <a:fillRect/>
          </a:stretch>
        </p:blipFill>
        <p:spPr>
          <a:xfrm>
            <a:off x="941807" y="1404114"/>
            <a:ext cx="7979254" cy="4719907"/>
          </a:xfrm>
        </p:spPr>
      </p:pic>
      <p:sp>
        <p:nvSpPr>
          <p:cNvPr id="4" name="Slide Number Placeholder 3">
            <a:extLst>
              <a:ext uri="{FF2B5EF4-FFF2-40B4-BE49-F238E27FC236}">
                <a16:creationId xmlns:a16="http://schemas.microsoft.com/office/drawing/2014/main" id="{C049F2B2-41EE-8E02-7BC8-164F91158032}"/>
              </a:ext>
            </a:extLst>
          </p:cNvPr>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a:extLst>
              <a:ext uri="{FF2B5EF4-FFF2-40B4-BE49-F238E27FC236}">
                <a16:creationId xmlns:a16="http://schemas.microsoft.com/office/drawing/2014/main" id="{329CD1F2-DA66-1451-E63E-E95B65BD7ACC}"/>
              </a:ext>
            </a:extLst>
          </p:cNvPr>
          <p:cNvSpPr>
            <a:spLocks noGrp="1"/>
          </p:cNvSpPr>
          <p:nvPr>
            <p:ph type="ftr" sz="quarter" idx="11"/>
          </p:nvPr>
        </p:nvSpPr>
        <p:spPr/>
        <p:txBody>
          <a:bodyPr/>
          <a:lstStyle/>
          <a:p>
            <a:pPr algn="l"/>
            <a:r>
              <a:rPr lang="en-US"/>
              <a:t>Illinois Perinatal Quality Collaborative</a:t>
            </a:r>
          </a:p>
        </p:txBody>
      </p:sp>
      <p:sp>
        <p:nvSpPr>
          <p:cNvPr id="7" name="TextBox 6">
            <a:extLst>
              <a:ext uri="{FF2B5EF4-FFF2-40B4-BE49-F238E27FC236}">
                <a16:creationId xmlns:a16="http://schemas.microsoft.com/office/drawing/2014/main" id="{289B7743-4F9E-CA4B-3911-FF3C60E63C27}"/>
              </a:ext>
            </a:extLst>
          </p:cNvPr>
          <p:cNvSpPr txBox="1"/>
          <p:nvPr/>
        </p:nvSpPr>
        <p:spPr>
          <a:xfrm>
            <a:off x="9086555" y="1841821"/>
            <a:ext cx="2743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80% of teams have the Structure Measure In Place!</a:t>
            </a:r>
          </a:p>
          <a:p>
            <a:endParaRPr lang="en-US" sz="2400" dirty="0">
              <a:cs typeface="Calibri"/>
            </a:endParaRPr>
          </a:p>
          <a:p>
            <a:r>
              <a:rPr lang="en-US" sz="2400" dirty="0">
                <a:cs typeface="Calibri"/>
              </a:rPr>
              <a:t>20% of teams still are Working on or Not Started</a:t>
            </a:r>
          </a:p>
        </p:txBody>
      </p:sp>
    </p:spTree>
    <p:extLst>
      <p:ext uri="{BB962C8B-B14F-4D97-AF65-F5344CB8AC3E}">
        <p14:creationId xmlns:p14="http://schemas.microsoft.com/office/powerpoint/2010/main" val="339872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CED2-3990-5ECA-2CF4-48906C210D96}"/>
              </a:ext>
            </a:extLst>
          </p:cNvPr>
          <p:cNvSpPr>
            <a:spLocks noGrp="1"/>
          </p:cNvSpPr>
          <p:nvPr>
            <p:ph type="title"/>
          </p:nvPr>
        </p:nvSpPr>
        <p:spPr/>
        <p:txBody>
          <a:bodyPr/>
          <a:lstStyle/>
          <a:p>
            <a:r>
              <a:rPr lang="en-US" dirty="0">
                <a:ea typeface="Lato Medium"/>
                <a:cs typeface="Lato Medium"/>
              </a:rPr>
              <a:t>EOS Risk Assessment</a:t>
            </a:r>
            <a:endParaRPr lang="en-US" dirty="0"/>
          </a:p>
        </p:txBody>
      </p:sp>
      <p:pic>
        <p:nvPicPr>
          <p:cNvPr id="6" name="Picture 6" descr="Chart, line chart&#10;&#10;Description automatically generated">
            <a:extLst>
              <a:ext uri="{FF2B5EF4-FFF2-40B4-BE49-F238E27FC236}">
                <a16:creationId xmlns:a16="http://schemas.microsoft.com/office/drawing/2014/main" id="{AF63539B-5D2E-60A0-E899-6C654BF336FE}"/>
              </a:ext>
            </a:extLst>
          </p:cNvPr>
          <p:cNvPicPr>
            <a:picLocks noGrp="1" noChangeAspect="1"/>
          </p:cNvPicPr>
          <p:nvPr>
            <p:ph idx="1"/>
          </p:nvPr>
        </p:nvPicPr>
        <p:blipFill>
          <a:blip r:embed="rId2"/>
          <a:stretch>
            <a:fillRect/>
          </a:stretch>
        </p:blipFill>
        <p:spPr>
          <a:xfrm>
            <a:off x="1402960" y="1425231"/>
            <a:ext cx="7301361" cy="4821447"/>
          </a:xfrm>
        </p:spPr>
      </p:pic>
      <p:sp>
        <p:nvSpPr>
          <p:cNvPr id="4" name="Slide Number Placeholder 3">
            <a:extLst>
              <a:ext uri="{FF2B5EF4-FFF2-40B4-BE49-F238E27FC236}">
                <a16:creationId xmlns:a16="http://schemas.microsoft.com/office/drawing/2014/main" id="{99576046-2D06-961E-D7B4-570321CF6FAC}"/>
              </a:ext>
            </a:extLst>
          </p:cNvPr>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a:extLst>
              <a:ext uri="{FF2B5EF4-FFF2-40B4-BE49-F238E27FC236}">
                <a16:creationId xmlns:a16="http://schemas.microsoft.com/office/drawing/2014/main" id="{F677863A-D0ED-8DA9-1D53-245B7CDA54C8}"/>
              </a:ext>
            </a:extLst>
          </p:cNvPr>
          <p:cNvSpPr>
            <a:spLocks noGrp="1"/>
          </p:cNvSpPr>
          <p:nvPr>
            <p:ph type="ftr" sz="quarter" idx="11"/>
          </p:nvPr>
        </p:nvSpPr>
        <p:spPr/>
        <p:txBody>
          <a:bodyPr/>
          <a:lstStyle/>
          <a:p>
            <a:pPr algn="l"/>
            <a:r>
              <a:rPr lang="en-US"/>
              <a:t>Illinois Perinatal Quality Collaborative</a:t>
            </a:r>
          </a:p>
        </p:txBody>
      </p:sp>
      <p:sp>
        <p:nvSpPr>
          <p:cNvPr id="9" name="TextBox 8">
            <a:extLst>
              <a:ext uri="{FF2B5EF4-FFF2-40B4-BE49-F238E27FC236}">
                <a16:creationId xmlns:a16="http://schemas.microsoft.com/office/drawing/2014/main" id="{93951803-0DD2-1B89-6A97-FBEF1C45ADE9}"/>
              </a:ext>
            </a:extLst>
          </p:cNvPr>
          <p:cNvSpPr txBox="1"/>
          <p:nvPr/>
        </p:nvSpPr>
        <p:spPr>
          <a:xfrm>
            <a:off x="9086555" y="1841821"/>
            <a:ext cx="2743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94% of teams have the Structure Measure In Place!</a:t>
            </a:r>
          </a:p>
          <a:p>
            <a:endParaRPr lang="en-US" sz="2400" dirty="0">
              <a:cs typeface="Calibri"/>
            </a:endParaRPr>
          </a:p>
          <a:p>
            <a:r>
              <a:rPr lang="en-US" sz="2400" dirty="0">
                <a:cs typeface="Calibri"/>
              </a:rPr>
              <a:t>6% of teams still are Working on or Not Started</a:t>
            </a:r>
          </a:p>
        </p:txBody>
      </p:sp>
    </p:spTree>
    <p:extLst>
      <p:ext uri="{BB962C8B-B14F-4D97-AF65-F5344CB8AC3E}">
        <p14:creationId xmlns:p14="http://schemas.microsoft.com/office/powerpoint/2010/main" val="3563956616"/>
      </p:ext>
    </p:extLst>
  </p:cSld>
  <p:clrMapOvr>
    <a:masterClrMapping/>
  </p:clrMapOvr>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4.xml><?xml version="1.0" encoding="utf-8"?>
<a:theme xmlns:a="http://schemas.openxmlformats.org/drawingml/2006/main" name="5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363A4-08E5-4DD1-B2E8-CB0826193FDA}">
  <ds:schemaRefs>
    <ds:schemaRef ds:uri="http://purl.org/dc/terms/"/>
    <ds:schemaRef ds:uri="141bf384-ae1f-47bb-b28c-d3a08b6696de"/>
    <ds:schemaRef ds:uri="http://www.w3.org/XML/1998/namespace"/>
    <ds:schemaRef ds:uri="http://purl.org/dc/elements/1.1/"/>
    <ds:schemaRef ds:uri="40e6e514-d900-4268-895b-c4602e757f8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EA6B24F-CA13-4265-94F0-0289F8ADAE46}">
  <ds:schemaRefs>
    <ds:schemaRef ds:uri="http://schemas.microsoft.com/sharepoint/v3/contenttype/forms"/>
  </ds:schemaRefs>
</ds:datastoreItem>
</file>

<file path=customXml/itemProps3.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15566</TotalTime>
  <Words>2558</Words>
  <Application>Microsoft Office PowerPoint</Application>
  <PresentationFormat>Widescreen</PresentationFormat>
  <Paragraphs>388</Paragraphs>
  <Slides>44</Slides>
  <Notes>29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Arial</vt:lpstr>
      <vt:lpstr>Calibri</vt:lpstr>
      <vt:lpstr>Courier New</vt:lpstr>
      <vt:lpstr>Lato</vt:lpstr>
      <vt:lpstr>Lato Medium</vt:lpstr>
      <vt:lpstr>Times New Roman</vt:lpstr>
      <vt:lpstr>Wingdings</vt:lpstr>
      <vt:lpstr>2_Office Theme</vt:lpstr>
      <vt:lpstr>4_Office Theme</vt:lpstr>
      <vt:lpstr>OSF-Blue-Green-Bottom-Left</vt:lpstr>
      <vt:lpstr>5_Office Theme</vt:lpstr>
      <vt:lpstr>3_Office Theme</vt:lpstr>
      <vt:lpstr>Preparing to Accept your QI Excellence Award at the 2022 Annual Conference </vt:lpstr>
      <vt:lpstr>Call Overview</vt:lpstr>
      <vt:lpstr>Save the Date: </vt:lpstr>
      <vt:lpstr>PowerPoint Presentation</vt:lpstr>
      <vt:lpstr>PowerPoint Presentation</vt:lpstr>
      <vt:lpstr>BASIC Data: Where are we now?</vt:lpstr>
      <vt:lpstr>Checking In on BASIC Data Submission</vt:lpstr>
      <vt:lpstr>Family Education</vt:lpstr>
      <vt:lpstr>EOS Risk Assessment</vt:lpstr>
      <vt:lpstr>Standardized Dosing Guidelines </vt:lpstr>
      <vt:lpstr>Antibiotic Time Out</vt:lpstr>
      <vt:lpstr>Automatic Stop Orders</vt:lpstr>
      <vt:lpstr>Provider and Nurse Education</vt:lpstr>
      <vt:lpstr>≥35 Weeks Antibiotic Prescribing Rate</vt:lpstr>
      <vt:lpstr>Stopping Antibiotics by 36 Hours  ≥35 Weeks</vt:lpstr>
      <vt:lpstr>Stopping Antibiotics by 36 Hours  &lt;35 Weeks</vt:lpstr>
      <vt:lpstr>ILPQC Progress on Key BASIC Aims</vt:lpstr>
      <vt:lpstr>Steps to Achieve QI Excellence</vt:lpstr>
      <vt:lpstr>Steps to Achieve BASIC QI Excellence</vt:lpstr>
      <vt:lpstr>1. Review Award Criteria</vt:lpstr>
      <vt:lpstr>2. Review Your BASIC Reports in REDCap</vt:lpstr>
      <vt:lpstr>Viewing your Reports</vt:lpstr>
      <vt:lpstr>REDCap BASIC Reports</vt:lpstr>
      <vt:lpstr>How to Get to Key BASIC Reports</vt:lpstr>
      <vt:lpstr>3. Meet with your QI Team</vt:lpstr>
      <vt:lpstr>4a. Determine Which Key BASIC             Structure Measures are Not Yet In Place </vt:lpstr>
      <vt:lpstr>PowerPoint Presentation</vt:lpstr>
      <vt:lpstr>4b. Determine Which BASIC       Aims are Not Yet Achieved</vt:lpstr>
      <vt:lpstr>5. Determine     Next Steps </vt:lpstr>
      <vt:lpstr>6. Accept your BASIC QI Excellence Award  at Annual Conference on October 27th</vt:lpstr>
      <vt:lpstr>ILPQC Resource for BASIC Success!</vt:lpstr>
      <vt:lpstr>Getting to Green:  Key BASIC Structure Measures</vt:lpstr>
      <vt:lpstr>BASIC Structure Measures for QI Excellence</vt:lpstr>
      <vt:lpstr>Right Antibiotics: Standardized Dosing Guidelines</vt:lpstr>
      <vt:lpstr>Right Babies:  Standardized EOS Risk Assessment Protocols</vt:lpstr>
      <vt:lpstr>Right Babies: Standardized Parent/Family Education</vt:lpstr>
      <vt:lpstr>Right Amount of Time: Antibiotic Time Out Process</vt:lpstr>
      <vt:lpstr>Right Amount of Time: Standardized Automatic Stop Order Process</vt:lpstr>
      <vt:lpstr>BASIC Team Talk</vt:lpstr>
      <vt:lpstr>Q&amp;A</vt:lpstr>
      <vt:lpstr>Wrap-up and Next Steps </vt:lpstr>
      <vt:lpstr>Upcoming Call Schedule</vt:lpstr>
      <vt:lpstr>Next Steps for BASIC</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Eileen Fleming Suse</cp:lastModifiedBy>
  <cp:revision>953</cp:revision>
  <dcterms:created xsi:type="dcterms:W3CDTF">2022-01-06T17:07:16Z</dcterms:created>
  <dcterms:modified xsi:type="dcterms:W3CDTF">2022-07-26T17:56:09Z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