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1" r:id="rId5"/>
    <p:sldMasterId id="2147483749" r:id="rId6"/>
  </p:sldMasterIdLst>
  <p:notesMasterIdLst>
    <p:notesMasterId r:id="rId53"/>
  </p:notesMasterIdLst>
  <p:sldIdLst>
    <p:sldId id="280" r:id="rId7"/>
    <p:sldId id="281" r:id="rId8"/>
    <p:sldId id="445" r:id="rId9"/>
    <p:sldId id="393" r:id="rId10"/>
    <p:sldId id="424" r:id="rId11"/>
    <p:sldId id="392" r:id="rId12"/>
    <p:sldId id="394" r:id="rId13"/>
    <p:sldId id="345" r:id="rId14"/>
    <p:sldId id="304" r:id="rId15"/>
    <p:sldId id="413" r:id="rId16"/>
    <p:sldId id="414" r:id="rId17"/>
    <p:sldId id="415" r:id="rId18"/>
    <p:sldId id="416" r:id="rId19"/>
    <p:sldId id="417" r:id="rId20"/>
    <p:sldId id="418" r:id="rId21"/>
    <p:sldId id="419" r:id="rId22"/>
    <p:sldId id="420" r:id="rId23"/>
    <p:sldId id="388" r:id="rId24"/>
    <p:sldId id="447" r:id="rId25"/>
    <p:sldId id="450" r:id="rId26"/>
    <p:sldId id="448" r:id="rId27"/>
    <p:sldId id="452" r:id="rId28"/>
    <p:sldId id="453" r:id="rId29"/>
    <p:sldId id="454" r:id="rId30"/>
    <p:sldId id="455" r:id="rId31"/>
    <p:sldId id="456" r:id="rId32"/>
    <p:sldId id="457" r:id="rId33"/>
    <p:sldId id="458" r:id="rId34"/>
    <p:sldId id="459" r:id="rId35"/>
    <p:sldId id="460" r:id="rId36"/>
    <p:sldId id="461" r:id="rId37"/>
    <p:sldId id="462" r:id="rId38"/>
    <p:sldId id="463" r:id="rId39"/>
    <p:sldId id="464" r:id="rId40"/>
    <p:sldId id="465" r:id="rId41"/>
    <p:sldId id="466" r:id="rId42"/>
    <p:sldId id="467" r:id="rId43"/>
    <p:sldId id="468" r:id="rId44"/>
    <p:sldId id="469" r:id="rId45"/>
    <p:sldId id="470" r:id="rId46"/>
    <p:sldId id="471" r:id="rId47"/>
    <p:sldId id="313" r:id="rId48"/>
    <p:sldId id="314" r:id="rId49"/>
    <p:sldId id="315" r:id="rId50"/>
    <p:sldId id="451" r:id="rId51"/>
    <p:sldId id="33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00FF00"/>
    <a:srgbClr val="3AB9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1E238-4C2A-D92E-E59A-08B27597729B}" v="6" dt="2022-01-06T19:24:25.143"/>
    <p1510:client id="{4BB1E083-9C20-85D9-6972-7FD6F455E9C8}" v="9" dt="2022-04-12T14:45:20.579"/>
    <p1510:client id="{5149C471-5901-CBF1-0667-5E16D18CFE97}" v="5" dt="2022-04-13T21:11:16.082"/>
    <p1510:client id="{736CBBEF-737A-8973-8DEC-508AE005629B}" v="272" dt="2022-03-16T18:19:39.437"/>
    <p1510:client id="{7CD2BEBF-8356-57E4-C78F-A7473CE15C4B}" v="25" dt="2022-02-15T21:43:52.698"/>
    <p1510:client id="{8061A811-DF81-C6AB-F76F-10C5B066A54C}" v="65" dt="2022-01-11T19:55:59.319"/>
    <p1510:client id="{8415CCCE-CC17-1FF9-834E-CAD5AAD05F35}" v="102" dt="2022-01-07T20:11:40.195"/>
    <p1510:client id="{885877D2-6AA6-C420-462F-80EB224E3617}" v="45" dt="2022-01-06T19:17:25.548"/>
    <p1510:client id="{94FD356C-E2C9-3E8F-BA8C-1BC2496C1E7A}" v="52" dt="2022-01-12T20:55:27.927"/>
    <p1510:client id="{9C9ED0D4-E974-61AE-4E63-A2C7B0B407EC}" v="1506" dt="2022-02-17T15:45:03.984"/>
    <p1510:client id="{A3A1F360-E086-AB1D-4704-43006C872997}" v="226" dt="2022-02-15T22:22:37.147"/>
    <p1510:client id="{B9EE3F52-F075-6E9D-52ED-144888B1DDC6}" v="224" dt="2022-04-13T18:47:08.223"/>
    <p1510:client id="{C6BDDCD3-89F1-580E-7BFC-7F2718D45B17}" v="21" dt="2022-01-10T20:48:49.340"/>
    <p1510:client id="{C7606A9C-9CB9-F464-6A64-7ABA8F00FBCB}" v="10" dt="2022-03-15T18:42:11.756"/>
    <p1510:client id="{D3A4DDAE-F601-1EA1-8B08-9A196E8F2085}" v="44" dt="2022-02-16T19:49:42.0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3" autoAdjust="0"/>
    <p:restoredTop sz="85781" autoAdjust="0"/>
  </p:normalViewPr>
  <p:slideViewPr>
    <p:cSldViewPr snapToGrid="0">
      <p:cViewPr varScale="1">
        <p:scale>
          <a:sx n="75" d="100"/>
          <a:sy n="75" d="100"/>
        </p:scale>
        <p:origin x="792" y="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L Weiss" userId="S::dlw2885@ads.northwestern.edu::9eb720c2-52d8-4896-8792-48826e9f92f5" providerId="AD" clId="Web-{7CD2BEBF-8356-57E4-C78F-A7473CE15C4B}"/>
    <pc:docChg chg="addSld delSld modSld sldOrd">
      <pc:chgData name="Daniel L Weiss" userId="S::dlw2885@ads.northwestern.edu::9eb720c2-52d8-4896-8792-48826e9f92f5" providerId="AD" clId="Web-{7CD2BEBF-8356-57E4-C78F-A7473CE15C4B}" dt="2022-02-15T21:43:52.698" v="128"/>
      <pc:docMkLst>
        <pc:docMk/>
      </pc:docMkLst>
      <pc:sldChg chg="modSp">
        <pc:chgData name="Daniel L Weiss" userId="S::dlw2885@ads.northwestern.edu::9eb720c2-52d8-4896-8792-48826e9f92f5" providerId="AD" clId="Web-{7CD2BEBF-8356-57E4-C78F-A7473CE15C4B}" dt="2022-02-15T21:41:00.513" v="1" actId="20577"/>
        <pc:sldMkLst>
          <pc:docMk/>
          <pc:sldMk cId="3519833215" sldId="280"/>
        </pc:sldMkLst>
        <pc:spChg chg="mod">
          <ac:chgData name="Daniel L Weiss" userId="S::dlw2885@ads.northwestern.edu::9eb720c2-52d8-4896-8792-48826e9f92f5" providerId="AD" clId="Web-{7CD2BEBF-8356-57E4-C78F-A7473CE15C4B}" dt="2022-02-15T21:41:00.513" v="1" actId="20577"/>
          <ac:spMkLst>
            <pc:docMk/>
            <pc:sldMk cId="3519833215" sldId="280"/>
            <ac:spMk id="3" creationId="{1D742501-F937-8041-84E5-748F96AE991B}"/>
          </ac:spMkLst>
        </pc:spChg>
      </pc:sldChg>
      <pc:sldChg chg="delSp delAnim">
        <pc:chgData name="Daniel L Weiss" userId="S::dlw2885@ads.northwestern.edu::9eb720c2-52d8-4896-8792-48826e9f92f5" providerId="AD" clId="Web-{7CD2BEBF-8356-57E4-C78F-A7473CE15C4B}" dt="2022-02-15T21:41:24.403" v="2"/>
        <pc:sldMkLst>
          <pc:docMk/>
          <pc:sldMk cId="929455997" sldId="281"/>
        </pc:sldMkLst>
        <pc:spChg chg="del">
          <ac:chgData name="Daniel L Weiss" userId="S::dlw2885@ads.northwestern.edu::9eb720c2-52d8-4896-8792-48826e9f92f5" providerId="AD" clId="Web-{7CD2BEBF-8356-57E4-C78F-A7473CE15C4B}" dt="2022-02-15T21:41:24.403" v="2"/>
          <ac:spMkLst>
            <pc:docMk/>
            <pc:sldMk cId="929455997" sldId="281"/>
            <ac:spMk id="12" creationId="{00000000-0000-0000-0000-000000000000}"/>
          </ac:spMkLst>
        </pc:spChg>
      </pc:sldChg>
      <pc:sldChg chg="ord">
        <pc:chgData name="Daniel L Weiss" userId="S::dlw2885@ads.northwestern.edu::9eb720c2-52d8-4896-8792-48826e9f92f5" providerId="AD" clId="Web-{7CD2BEBF-8356-57E4-C78F-A7473CE15C4B}" dt="2022-02-15T21:43:52.698" v="128"/>
        <pc:sldMkLst>
          <pc:docMk/>
          <pc:sldMk cId="18824982" sldId="288"/>
        </pc:sldMkLst>
      </pc:sldChg>
      <pc:sldChg chg="del">
        <pc:chgData name="Daniel L Weiss" userId="S::dlw2885@ads.northwestern.edu::9eb720c2-52d8-4896-8792-48826e9f92f5" providerId="AD" clId="Web-{7CD2BEBF-8356-57E4-C78F-A7473CE15C4B}" dt="2022-02-15T21:43:44.510" v="123"/>
        <pc:sldMkLst>
          <pc:docMk/>
          <pc:sldMk cId="3576341674" sldId="306"/>
        </pc:sldMkLst>
      </pc:sldChg>
      <pc:sldChg chg="del">
        <pc:chgData name="Daniel L Weiss" userId="S::dlw2885@ads.northwestern.edu::9eb720c2-52d8-4896-8792-48826e9f92f5" providerId="AD" clId="Web-{7CD2BEBF-8356-57E4-C78F-A7473CE15C4B}" dt="2022-02-15T21:43:45.494" v="124"/>
        <pc:sldMkLst>
          <pc:docMk/>
          <pc:sldMk cId="2058149101" sldId="307"/>
        </pc:sldMkLst>
      </pc:sldChg>
      <pc:sldChg chg="del">
        <pc:chgData name="Daniel L Weiss" userId="S::dlw2885@ads.northwestern.edu::9eb720c2-52d8-4896-8792-48826e9f92f5" providerId="AD" clId="Web-{7CD2BEBF-8356-57E4-C78F-A7473CE15C4B}" dt="2022-02-15T21:43:46.932" v="126"/>
        <pc:sldMkLst>
          <pc:docMk/>
          <pc:sldMk cId="3678423126" sldId="308"/>
        </pc:sldMkLst>
      </pc:sldChg>
      <pc:sldChg chg="del">
        <pc:chgData name="Daniel L Weiss" userId="S::dlw2885@ads.northwestern.edu::9eb720c2-52d8-4896-8792-48826e9f92f5" providerId="AD" clId="Web-{7CD2BEBF-8356-57E4-C78F-A7473CE15C4B}" dt="2022-02-15T21:43:46.260" v="125"/>
        <pc:sldMkLst>
          <pc:docMk/>
          <pc:sldMk cId="1339977892" sldId="338"/>
        </pc:sldMkLst>
      </pc:sldChg>
      <pc:sldChg chg="del">
        <pc:chgData name="Daniel L Weiss" userId="S::dlw2885@ads.northwestern.edu::9eb720c2-52d8-4896-8792-48826e9f92f5" providerId="AD" clId="Web-{7CD2BEBF-8356-57E4-C78F-A7473CE15C4B}" dt="2022-02-15T21:43:47.463" v="127"/>
        <pc:sldMkLst>
          <pc:docMk/>
          <pc:sldMk cId="1451403786" sldId="341"/>
        </pc:sldMkLst>
      </pc:sldChg>
      <pc:sldChg chg="modSp">
        <pc:chgData name="Daniel L Weiss" userId="S::dlw2885@ads.northwestern.edu::9eb720c2-52d8-4896-8792-48826e9f92f5" providerId="AD" clId="Web-{7CD2BEBF-8356-57E4-C78F-A7473CE15C4B}" dt="2022-02-15T21:41:30.450" v="3"/>
        <pc:sldMkLst>
          <pc:docMk/>
          <pc:sldMk cId="187152192" sldId="345"/>
        </pc:sldMkLst>
        <pc:spChg chg="mod">
          <ac:chgData name="Daniel L Weiss" userId="S::dlw2885@ads.northwestern.edu::9eb720c2-52d8-4896-8792-48826e9f92f5" providerId="AD" clId="Web-{7CD2BEBF-8356-57E4-C78F-A7473CE15C4B}" dt="2022-02-15T21:41:30.450" v="3"/>
          <ac:spMkLst>
            <pc:docMk/>
            <pc:sldMk cId="187152192" sldId="345"/>
            <ac:spMk id="2" creationId="{00000000-0000-0000-0000-000000000000}"/>
          </ac:spMkLst>
        </pc:spChg>
      </pc:sldChg>
      <pc:sldChg chg="new del">
        <pc:chgData name="Daniel L Weiss" userId="S::dlw2885@ads.northwestern.edu::9eb720c2-52d8-4896-8792-48826e9f92f5" providerId="AD" clId="Web-{7CD2BEBF-8356-57E4-C78F-A7473CE15C4B}" dt="2022-02-15T21:41:58.465" v="5"/>
        <pc:sldMkLst>
          <pc:docMk/>
          <pc:sldMk cId="953418456" sldId="346"/>
        </pc:sldMkLst>
      </pc:sldChg>
      <pc:sldChg chg="modSp new ord modNotes">
        <pc:chgData name="Daniel L Weiss" userId="S::dlw2885@ads.northwestern.edu::9eb720c2-52d8-4896-8792-48826e9f92f5" providerId="AD" clId="Web-{7CD2BEBF-8356-57E4-C78F-A7473CE15C4B}" dt="2022-02-15T21:43:21.682" v="122"/>
        <pc:sldMkLst>
          <pc:docMk/>
          <pc:sldMk cId="2387062653" sldId="346"/>
        </pc:sldMkLst>
        <pc:spChg chg="mod">
          <ac:chgData name="Daniel L Weiss" userId="S::dlw2885@ads.northwestern.edu::9eb720c2-52d8-4896-8792-48826e9f92f5" providerId="AD" clId="Web-{7CD2BEBF-8356-57E4-C78F-A7473CE15C4B}" dt="2022-02-15T21:42:19.980" v="17"/>
          <ac:spMkLst>
            <pc:docMk/>
            <pc:sldMk cId="2387062653" sldId="346"/>
            <ac:spMk id="2" creationId="{2658FF1A-A08C-4D1A-AA6E-B0C1A3A4AB77}"/>
          </ac:spMkLst>
        </pc:spChg>
      </pc:sldChg>
    </pc:docChg>
  </pc:docChgLst>
  <pc:docChgLst>
    <pc:chgData name="Daniel L Weiss" userId="S::dlw2885@ads.northwestern.edu::9eb720c2-52d8-4896-8792-48826e9f92f5" providerId="AD" clId="Web-{4BB1E083-9C20-85D9-6972-7FD6F455E9C8}"/>
    <pc:docChg chg="delSld modSld">
      <pc:chgData name="Daniel L Weiss" userId="S::dlw2885@ads.northwestern.edu::9eb720c2-52d8-4896-8792-48826e9f92f5" providerId="AD" clId="Web-{4BB1E083-9C20-85D9-6972-7FD6F455E9C8}" dt="2022-04-12T14:45:20.579" v="27"/>
      <pc:docMkLst>
        <pc:docMk/>
      </pc:docMkLst>
      <pc:sldChg chg="modSp">
        <pc:chgData name="Daniel L Weiss" userId="S::dlw2885@ads.northwestern.edu::9eb720c2-52d8-4896-8792-48826e9f92f5" providerId="AD" clId="Web-{4BB1E083-9C20-85D9-6972-7FD6F455E9C8}" dt="2022-04-12T14:44:11.139" v="15" actId="20577"/>
        <pc:sldMkLst>
          <pc:docMk/>
          <pc:sldMk cId="3370991215" sldId="392"/>
        </pc:sldMkLst>
        <pc:graphicFrameChg chg="modGraphic">
          <ac:chgData name="Daniel L Weiss" userId="S::dlw2885@ads.northwestern.edu::9eb720c2-52d8-4896-8792-48826e9f92f5" providerId="AD" clId="Web-{4BB1E083-9C20-85D9-6972-7FD6F455E9C8}" dt="2022-04-12T14:44:11.139" v="15" actId="20577"/>
          <ac:graphicFrameMkLst>
            <pc:docMk/>
            <pc:sldMk cId="3370991215" sldId="392"/>
            <ac:graphicFrameMk id="6" creationId="{00000000-0000-0000-0000-000000000000}"/>
          </ac:graphicFrameMkLst>
        </pc:graphicFrameChg>
      </pc:sldChg>
      <pc:sldChg chg="modSp">
        <pc:chgData name="Daniel L Weiss" userId="S::dlw2885@ads.northwestern.edu::9eb720c2-52d8-4896-8792-48826e9f92f5" providerId="AD" clId="Web-{4BB1E083-9C20-85D9-6972-7FD6F455E9C8}" dt="2022-04-12T14:45:01.797" v="21" actId="20577"/>
        <pc:sldMkLst>
          <pc:docMk/>
          <pc:sldMk cId="1988056686" sldId="413"/>
        </pc:sldMkLst>
        <pc:spChg chg="mod">
          <ac:chgData name="Daniel L Weiss" userId="S::dlw2885@ads.northwestern.edu::9eb720c2-52d8-4896-8792-48826e9f92f5" providerId="AD" clId="Web-{4BB1E083-9C20-85D9-6972-7FD6F455E9C8}" dt="2022-04-12T14:44:25.780" v="16"/>
          <ac:spMkLst>
            <pc:docMk/>
            <pc:sldMk cId="1988056686" sldId="413"/>
            <ac:spMk id="2" creationId="{C0FC3E40-68EF-4C4B-B12B-C27F6289B0A7}"/>
          </ac:spMkLst>
        </pc:spChg>
        <pc:graphicFrameChg chg="modGraphic">
          <ac:chgData name="Daniel L Weiss" userId="S::dlw2885@ads.northwestern.edu::9eb720c2-52d8-4896-8792-48826e9f92f5" providerId="AD" clId="Web-{4BB1E083-9C20-85D9-6972-7FD6F455E9C8}" dt="2022-04-12T14:45:01.797" v="21" actId="20577"/>
          <ac:graphicFrameMkLst>
            <pc:docMk/>
            <pc:sldMk cId="1988056686" sldId="413"/>
            <ac:graphicFrameMk id="7" creationId="{D87BB613-6FE8-A448-6CAA-406C3C8B3A23}"/>
          </ac:graphicFrameMkLst>
        </pc:graphicFrameChg>
      </pc:sldChg>
      <pc:sldChg chg="addSp delSp modSp">
        <pc:chgData name="Daniel L Weiss" userId="S::dlw2885@ads.northwestern.edu::9eb720c2-52d8-4896-8792-48826e9f92f5" providerId="AD" clId="Web-{4BB1E083-9C20-85D9-6972-7FD6F455E9C8}" dt="2022-04-12T14:44:27.561" v="17"/>
        <pc:sldMkLst>
          <pc:docMk/>
          <pc:sldMk cId="1323147804" sldId="414"/>
        </pc:sldMkLst>
        <pc:spChg chg="add mod">
          <ac:chgData name="Daniel L Weiss" userId="S::dlw2885@ads.northwestern.edu::9eb720c2-52d8-4896-8792-48826e9f92f5" providerId="AD" clId="Web-{4BB1E083-9C20-85D9-6972-7FD6F455E9C8}" dt="2022-04-12T14:44:27.561" v="17"/>
          <ac:spMkLst>
            <pc:docMk/>
            <pc:sldMk cId="1323147804" sldId="414"/>
            <ac:spMk id="6" creationId="{76C1CF6F-E5D2-2EED-BCBF-DC5EE00ADC15}"/>
          </ac:spMkLst>
        </pc:spChg>
        <pc:picChg chg="del">
          <ac:chgData name="Daniel L Weiss" userId="S::dlw2885@ads.northwestern.edu::9eb720c2-52d8-4896-8792-48826e9f92f5" providerId="AD" clId="Web-{4BB1E083-9C20-85D9-6972-7FD6F455E9C8}" dt="2022-04-12T14:44:27.561" v="17"/>
          <ac:picMkLst>
            <pc:docMk/>
            <pc:sldMk cId="1323147804" sldId="414"/>
            <ac:picMk id="7" creationId="{E78AF2E3-2689-44DC-9DB9-EBBAD396A441}"/>
          </ac:picMkLst>
        </pc:picChg>
      </pc:sldChg>
      <pc:sldChg chg="addSp delSp modSp">
        <pc:chgData name="Daniel L Weiss" userId="S::dlw2885@ads.northwestern.edu::9eb720c2-52d8-4896-8792-48826e9f92f5" providerId="AD" clId="Web-{4BB1E083-9C20-85D9-6972-7FD6F455E9C8}" dt="2022-04-12T14:44:28.968" v="18"/>
        <pc:sldMkLst>
          <pc:docMk/>
          <pc:sldMk cId="1169277319" sldId="415"/>
        </pc:sldMkLst>
        <pc:spChg chg="add mod">
          <ac:chgData name="Daniel L Weiss" userId="S::dlw2885@ads.northwestern.edu::9eb720c2-52d8-4896-8792-48826e9f92f5" providerId="AD" clId="Web-{4BB1E083-9C20-85D9-6972-7FD6F455E9C8}" dt="2022-04-12T14:44:28.968" v="18"/>
          <ac:spMkLst>
            <pc:docMk/>
            <pc:sldMk cId="1169277319" sldId="415"/>
            <ac:spMk id="6" creationId="{96D73FD0-BC9A-4DD8-F670-98267C6071E9}"/>
          </ac:spMkLst>
        </pc:spChg>
        <pc:picChg chg="del">
          <ac:chgData name="Daniel L Weiss" userId="S::dlw2885@ads.northwestern.edu::9eb720c2-52d8-4896-8792-48826e9f92f5" providerId="AD" clId="Web-{4BB1E083-9C20-85D9-6972-7FD6F455E9C8}" dt="2022-04-12T14:44:28.968" v="18"/>
          <ac:picMkLst>
            <pc:docMk/>
            <pc:sldMk cId="1169277319" sldId="415"/>
            <ac:picMk id="8" creationId="{52BCBED4-EEA5-4130-8D46-77B810440A87}"/>
          </ac:picMkLst>
        </pc:picChg>
      </pc:sldChg>
      <pc:sldChg chg="addSp delSp modSp">
        <pc:chgData name="Daniel L Weiss" userId="S::dlw2885@ads.northwestern.edu::9eb720c2-52d8-4896-8792-48826e9f92f5" providerId="AD" clId="Web-{4BB1E083-9C20-85D9-6972-7FD6F455E9C8}" dt="2022-04-12T14:45:06.469" v="22"/>
        <pc:sldMkLst>
          <pc:docMk/>
          <pc:sldMk cId="2302014301" sldId="416"/>
        </pc:sldMkLst>
        <pc:spChg chg="add mod">
          <ac:chgData name="Daniel L Weiss" userId="S::dlw2885@ads.northwestern.edu::9eb720c2-52d8-4896-8792-48826e9f92f5" providerId="AD" clId="Web-{4BB1E083-9C20-85D9-6972-7FD6F455E9C8}" dt="2022-04-12T14:45:06.469" v="22"/>
          <ac:spMkLst>
            <pc:docMk/>
            <pc:sldMk cId="2302014301" sldId="416"/>
            <ac:spMk id="6" creationId="{05E1EAF4-D938-B6BB-3D83-7946220461E2}"/>
          </ac:spMkLst>
        </pc:spChg>
        <pc:picChg chg="del">
          <ac:chgData name="Daniel L Weiss" userId="S::dlw2885@ads.northwestern.edu::9eb720c2-52d8-4896-8792-48826e9f92f5" providerId="AD" clId="Web-{4BB1E083-9C20-85D9-6972-7FD6F455E9C8}" dt="2022-04-12T14:45:06.469" v="22"/>
          <ac:picMkLst>
            <pc:docMk/>
            <pc:sldMk cId="2302014301" sldId="416"/>
            <ac:picMk id="7" creationId="{BD73732E-5041-498C-A9B3-783C93C1F800}"/>
          </ac:picMkLst>
        </pc:picChg>
      </pc:sldChg>
      <pc:sldChg chg="addSp delSp modSp">
        <pc:chgData name="Daniel L Weiss" userId="S::dlw2885@ads.northwestern.edu::9eb720c2-52d8-4896-8792-48826e9f92f5" providerId="AD" clId="Web-{4BB1E083-9C20-85D9-6972-7FD6F455E9C8}" dt="2022-04-12T14:45:08.656" v="23"/>
        <pc:sldMkLst>
          <pc:docMk/>
          <pc:sldMk cId="924790087" sldId="417"/>
        </pc:sldMkLst>
        <pc:spChg chg="add mod">
          <ac:chgData name="Daniel L Weiss" userId="S::dlw2885@ads.northwestern.edu::9eb720c2-52d8-4896-8792-48826e9f92f5" providerId="AD" clId="Web-{4BB1E083-9C20-85D9-6972-7FD6F455E9C8}" dt="2022-04-12T14:45:08.656" v="23"/>
          <ac:spMkLst>
            <pc:docMk/>
            <pc:sldMk cId="924790087" sldId="417"/>
            <ac:spMk id="6" creationId="{D729F2FA-7EF1-5535-070E-1FE517037258}"/>
          </ac:spMkLst>
        </pc:spChg>
        <pc:picChg chg="del">
          <ac:chgData name="Daniel L Weiss" userId="S::dlw2885@ads.northwestern.edu::9eb720c2-52d8-4896-8792-48826e9f92f5" providerId="AD" clId="Web-{4BB1E083-9C20-85D9-6972-7FD6F455E9C8}" dt="2022-04-12T14:45:08.656" v="23"/>
          <ac:picMkLst>
            <pc:docMk/>
            <pc:sldMk cId="924790087" sldId="417"/>
            <ac:picMk id="8" creationId="{F9728667-1E2E-46ED-8099-4E7D67FA5C1D}"/>
          </ac:picMkLst>
        </pc:picChg>
      </pc:sldChg>
      <pc:sldChg chg="addSp delSp modSp">
        <pc:chgData name="Daniel L Weiss" userId="S::dlw2885@ads.northwestern.edu::9eb720c2-52d8-4896-8792-48826e9f92f5" providerId="AD" clId="Web-{4BB1E083-9C20-85D9-6972-7FD6F455E9C8}" dt="2022-04-12T14:45:09.578" v="24"/>
        <pc:sldMkLst>
          <pc:docMk/>
          <pc:sldMk cId="2320010571" sldId="418"/>
        </pc:sldMkLst>
        <pc:spChg chg="add mod">
          <ac:chgData name="Daniel L Weiss" userId="S::dlw2885@ads.northwestern.edu::9eb720c2-52d8-4896-8792-48826e9f92f5" providerId="AD" clId="Web-{4BB1E083-9C20-85D9-6972-7FD6F455E9C8}" dt="2022-04-12T14:45:09.578" v="24"/>
          <ac:spMkLst>
            <pc:docMk/>
            <pc:sldMk cId="2320010571" sldId="418"/>
            <ac:spMk id="6" creationId="{A04DD546-9F43-CFC3-388A-0D1B5C10862B}"/>
          </ac:spMkLst>
        </pc:spChg>
        <pc:picChg chg="del">
          <ac:chgData name="Daniel L Weiss" userId="S::dlw2885@ads.northwestern.edu::9eb720c2-52d8-4896-8792-48826e9f92f5" providerId="AD" clId="Web-{4BB1E083-9C20-85D9-6972-7FD6F455E9C8}" dt="2022-04-12T14:45:09.578" v="24"/>
          <ac:picMkLst>
            <pc:docMk/>
            <pc:sldMk cId="2320010571" sldId="418"/>
            <ac:picMk id="7" creationId="{C4C5876A-9459-4385-BB0E-63731DD026D1}"/>
          </ac:picMkLst>
        </pc:picChg>
      </pc:sldChg>
      <pc:sldChg chg="addSp delSp modSp">
        <pc:chgData name="Daniel L Weiss" userId="S::dlw2885@ads.northwestern.edu::9eb720c2-52d8-4896-8792-48826e9f92f5" providerId="AD" clId="Web-{4BB1E083-9C20-85D9-6972-7FD6F455E9C8}" dt="2022-04-12T14:45:11.188" v="25"/>
        <pc:sldMkLst>
          <pc:docMk/>
          <pc:sldMk cId="4115575189" sldId="419"/>
        </pc:sldMkLst>
        <pc:spChg chg="add mod">
          <ac:chgData name="Daniel L Weiss" userId="S::dlw2885@ads.northwestern.edu::9eb720c2-52d8-4896-8792-48826e9f92f5" providerId="AD" clId="Web-{4BB1E083-9C20-85D9-6972-7FD6F455E9C8}" dt="2022-04-12T14:45:11.188" v="25"/>
          <ac:spMkLst>
            <pc:docMk/>
            <pc:sldMk cId="4115575189" sldId="419"/>
            <ac:spMk id="6" creationId="{F3E335BE-11A1-BCEE-F73C-873694A85311}"/>
          </ac:spMkLst>
        </pc:spChg>
        <pc:picChg chg="del">
          <ac:chgData name="Daniel L Weiss" userId="S::dlw2885@ads.northwestern.edu::9eb720c2-52d8-4896-8792-48826e9f92f5" providerId="AD" clId="Web-{4BB1E083-9C20-85D9-6972-7FD6F455E9C8}" dt="2022-04-12T14:45:11.188" v="25"/>
          <ac:picMkLst>
            <pc:docMk/>
            <pc:sldMk cId="4115575189" sldId="419"/>
            <ac:picMk id="8" creationId="{3F9B69B6-458B-4646-A594-2E9B8BEE081F}"/>
          </ac:picMkLst>
        </pc:picChg>
      </pc:sldChg>
      <pc:sldChg chg="addSp delSp modSp">
        <pc:chgData name="Daniel L Weiss" userId="S::dlw2885@ads.northwestern.edu::9eb720c2-52d8-4896-8792-48826e9f92f5" providerId="AD" clId="Web-{4BB1E083-9C20-85D9-6972-7FD6F455E9C8}" dt="2022-04-12T14:45:12.766" v="26"/>
        <pc:sldMkLst>
          <pc:docMk/>
          <pc:sldMk cId="3009417113" sldId="420"/>
        </pc:sldMkLst>
        <pc:spChg chg="add mod">
          <ac:chgData name="Daniel L Weiss" userId="S::dlw2885@ads.northwestern.edu::9eb720c2-52d8-4896-8792-48826e9f92f5" providerId="AD" clId="Web-{4BB1E083-9C20-85D9-6972-7FD6F455E9C8}" dt="2022-04-12T14:45:12.766" v="26"/>
          <ac:spMkLst>
            <pc:docMk/>
            <pc:sldMk cId="3009417113" sldId="420"/>
            <ac:spMk id="6" creationId="{D0997D6B-E2C7-9D40-1B6D-8DE178B71ABA}"/>
          </ac:spMkLst>
        </pc:spChg>
        <pc:picChg chg="del">
          <ac:chgData name="Daniel L Weiss" userId="S::dlw2885@ads.northwestern.edu::9eb720c2-52d8-4896-8792-48826e9f92f5" providerId="AD" clId="Web-{4BB1E083-9C20-85D9-6972-7FD6F455E9C8}" dt="2022-04-12T14:45:12.766" v="26"/>
          <ac:picMkLst>
            <pc:docMk/>
            <pc:sldMk cId="3009417113" sldId="420"/>
            <ac:picMk id="7" creationId="{0F71D095-892B-49FC-8870-80B4DC0B608C}"/>
          </ac:picMkLst>
        </pc:picChg>
      </pc:sldChg>
      <pc:sldChg chg="del">
        <pc:chgData name="Daniel L Weiss" userId="S::dlw2885@ads.northwestern.edu::9eb720c2-52d8-4896-8792-48826e9f92f5" providerId="AD" clId="Web-{4BB1E083-9C20-85D9-6972-7FD6F455E9C8}" dt="2022-04-12T14:45:20.579" v="27"/>
        <pc:sldMkLst>
          <pc:docMk/>
          <pc:sldMk cId="3757322476" sldId="421"/>
        </pc:sldMkLst>
      </pc:sldChg>
    </pc:docChg>
  </pc:docChgLst>
  <pc:docChgLst>
    <pc:chgData name="Daniel L Weiss" userId="S::dlw2885@ads.northwestern.edu::9eb720c2-52d8-4896-8792-48826e9f92f5" providerId="AD" clId="Web-{C7606A9C-9CB9-F464-6A64-7ABA8F00FBCB}"/>
    <pc:docChg chg="modSld">
      <pc:chgData name="Daniel L Weiss" userId="S::dlw2885@ads.northwestern.edu::9eb720c2-52d8-4896-8792-48826e9f92f5" providerId="AD" clId="Web-{C7606A9C-9CB9-F464-6A64-7ABA8F00FBCB}" dt="2022-03-15T18:42:11.756" v="8"/>
      <pc:docMkLst>
        <pc:docMk/>
      </pc:docMkLst>
      <pc:sldChg chg="modSp">
        <pc:chgData name="Daniel L Weiss" userId="S::dlw2885@ads.northwestern.edu::9eb720c2-52d8-4896-8792-48826e9f92f5" providerId="AD" clId="Web-{C7606A9C-9CB9-F464-6A64-7ABA8F00FBCB}" dt="2022-03-15T18:26:32.989" v="6"/>
        <pc:sldMkLst>
          <pc:docMk/>
          <pc:sldMk cId="3772898309" sldId="343"/>
        </pc:sldMkLst>
        <pc:spChg chg="mod">
          <ac:chgData name="Daniel L Weiss" userId="S::dlw2885@ads.northwestern.edu::9eb720c2-52d8-4896-8792-48826e9f92f5" providerId="AD" clId="Web-{C7606A9C-9CB9-F464-6A64-7ABA8F00FBCB}" dt="2022-03-15T18:26:32.989" v="6"/>
          <ac:spMkLst>
            <pc:docMk/>
            <pc:sldMk cId="3772898309" sldId="343"/>
            <ac:spMk id="2" creationId="{00000000-0000-0000-0000-000000000000}"/>
          </ac:spMkLst>
        </pc:spChg>
      </pc:sldChg>
      <pc:sldChg chg="modSp">
        <pc:chgData name="Daniel L Weiss" userId="S::dlw2885@ads.northwestern.edu::9eb720c2-52d8-4896-8792-48826e9f92f5" providerId="AD" clId="Web-{C7606A9C-9CB9-F464-6A64-7ABA8F00FBCB}" dt="2022-03-15T18:25:36.441" v="4" actId="20577"/>
        <pc:sldMkLst>
          <pc:docMk/>
          <pc:sldMk cId="187152192" sldId="345"/>
        </pc:sldMkLst>
        <pc:spChg chg="mod">
          <ac:chgData name="Daniel L Weiss" userId="S::dlw2885@ads.northwestern.edu::9eb720c2-52d8-4896-8792-48826e9f92f5" providerId="AD" clId="Web-{C7606A9C-9CB9-F464-6A64-7ABA8F00FBCB}" dt="2022-03-15T18:25:36.441" v="4" actId="20577"/>
          <ac:spMkLst>
            <pc:docMk/>
            <pc:sldMk cId="187152192" sldId="345"/>
            <ac:spMk id="3" creationId="{00000000-0000-0000-0000-000000000000}"/>
          </ac:spMkLst>
        </pc:spChg>
      </pc:sldChg>
      <pc:sldChg chg="modSp">
        <pc:chgData name="Daniel L Weiss" userId="S::dlw2885@ads.northwestern.edu::9eb720c2-52d8-4896-8792-48826e9f92f5" providerId="AD" clId="Web-{C7606A9C-9CB9-F464-6A64-7ABA8F00FBCB}" dt="2022-03-15T18:25:27.956" v="1"/>
        <pc:sldMkLst>
          <pc:docMk/>
          <pc:sldMk cId="3370991215" sldId="392"/>
        </pc:sldMkLst>
        <pc:spChg chg="mod">
          <ac:chgData name="Daniel L Weiss" userId="S::dlw2885@ads.northwestern.edu::9eb720c2-52d8-4896-8792-48826e9f92f5" providerId="AD" clId="Web-{C7606A9C-9CB9-F464-6A64-7ABA8F00FBCB}" dt="2022-03-15T18:25:27.956" v="1"/>
          <ac:spMkLst>
            <pc:docMk/>
            <pc:sldMk cId="3370991215" sldId="392"/>
            <ac:spMk id="2" creationId="{2658FF1A-A08C-4D1A-AA6E-B0C1A3A4AB77}"/>
          </ac:spMkLst>
        </pc:spChg>
      </pc:sldChg>
      <pc:sldChg chg="modSp">
        <pc:chgData name="Daniel L Weiss" userId="S::dlw2885@ads.northwestern.edu::9eb720c2-52d8-4896-8792-48826e9f92f5" providerId="AD" clId="Web-{C7606A9C-9CB9-F464-6A64-7ABA8F00FBCB}" dt="2022-03-15T18:25:20.925" v="0"/>
        <pc:sldMkLst>
          <pc:docMk/>
          <pc:sldMk cId="2148192029" sldId="393"/>
        </pc:sldMkLst>
        <pc:spChg chg="mod">
          <ac:chgData name="Daniel L Weiss" userId="S::dlw2885@ads.northwestern.edu::9eb720c2-52d8-4896-8792-48826e9f92f5" providerId="AD" clId="Web-{C7606A9C-9CB9-F464-6A64-7ABA8F00FBCB}" dt="2022-03-15T18:25:20.925" v="0"/>
          <ac:spMkLst>
            <pc:docMk/>
            <pc:sldMk cId="2148192029" sldId="393"/>
            <ac:spMk id="2" creationId="{00000000-0000-0000-0000-000000000000}"/>
          </ac:spMkLst>
        </pc:spChg>
      </pc:sldChg>
      <pc:sldChg chg="modSp">
        <pc:chgData name="Daniel L Weiss" userId="S::dlw2885@ads.northwestern.edu::9eb720c2-52d8-4896-8792-48826e9f92f5" providerId="AD" clId="Web-{C7606A9C-9CB9-F464-6A64-7ABA8F00FBCB}" dt="2022-03-15T18:40:22.847" v="7"/>
        <pc:sldMkLst>
          <pc:docMk/>
          <pc:sldMk cId="3995419979" sldId="410"/>
        </pc:sldMkLst>
        <pc:spChg chg="mod">
          <ac:chgData name="Daniel L Weiss" userId="S::dlw2885@ads.northwestern.edu::9eb720c2-52d8-4896-8792-48826e9f92f5" providerId="AD" clId="Web-{C7606A9C-9CB9-F464-6A64-7ABA8F00FBCB}" dt="2022-03-15T18:40:22.847" v="7"/>
          <ac:spMkLst>
            <pc:docMk/>
            <pc:sldMk cId="3995419979" sldId="410"/>
            <ac:spMk id="4" creationId="{00000000-0000-0000-0000-000000000000}"/>
          </ac:spMkLst>
        </pc:spChg>
      </pc:sldChg>
      <pc:sldChg chg="modSp">
        <pc:chgData name="Daniel L Weiss" userId="S::dlw2885@ads.northwestern.edu::9eb720c2-52d8-4896-8792-48826e9f92f5" providerId="AD" clId="Web-{C7606A9C-9CB9-F464-6A64-7ABA8F00FBCB}" dt="2022-03-15T18:42:11.756" v="8"/>
        <pc:sldMkLst>
          <pc:docMk/>
          <pc:sldMk cId="2468850323" sldId="423"/>
        </pc:sldMkLst>
        <pc:spChg chg="mod">
          <ac:chgData name="Daniel L Weiss" userId="S::dlw2885@ads.northwestern.edu::9eb720c2-52d8-4896-8792-48826e9f92f5" providerId="AD" clId="Web-{C7606A9C-9CB9-F464-6A64-7ABA8F00FBCB}" dt="2022-03-15T18:42:11.756" v="8"/>
          <ac:spMkLst>
            <pc:docMk/>
            <pc:sldMk cId="2468850323" sldId="423"/>
            <ac:spMk id="2" creationId="{00000000-0000-0000-0000-000000000000}"/>
          </ac:spMkLst>
        </pc:spChg>
      </pc:sldChg>
    </pc:docChg>
  </pc:docChgLst>
  <pc:docChgLst>
    <pc:chgData name="Daniel L Weiss" userId="S::dlw2885@ads.northwestern.edu::9eb720c2-52d8-4896-8792-48826e9f92f5" providerId="AD" clId="Web-{736CBBEF-737A-8973-8DEC-508AE005629B}"/>
    <pc:docChg chg="addSld delSld modSld">
      <pc:chgData name="Daniel L Weiss" userId="S::dlw2885@ads.northwestern.edu::9eb720c2-52d8-4896-8792-48826e9f92f5" providerId="AD" clId="Web-{736CBBEF-737A-8973-8DEC-508AE005629B}" dt="2022-03-16T18:19:39.437" v="489" actId="1076"/>
      <pc:docMkLst>
        <pc:docMk/>
      </pc:docMkLst>
      <pc:sldChg chg="modSp">
        <pc:chgData name="Daniel L Weiss" userId="S::dlw2885@ads.northwestern.edu::9eb720c2-52d8-4896-8792-48826e9f92f5" providerId="AD" clId="Web-{736CBBEF-737A-8973-8DEC-508AE005629B}" dt="2022-03-16T17:57:08.220" v="2"/>
        <pc:sldMkLst>
          <pc:docMk/>
          <pc:sldMk cId="929455997" sldId="281"/>
        </pc:sldMkLst>
        <pc:spChg chg="mod">
          <ac:chgData name="Daniel L Weiss" userId="S::dlw2885@ads.northwestern.edu::9eb720c2-52d8-4896-8792-48826e9f92f5" providerId="AD" clId="Web-{736CBBEF-737A-8973-8DEC-508AE005629B}" dt="2022-03-16T17:57:08.220" v="2"/>
          <ac:spMkLst>
            <pc:docMk/>
            <pc:sldMk cId="929455997" sldId="281"/>
            <ac:spMk id="2" creationId="{00000000-0000-0000-0000-000000000000}"/>
          </ac:spMkLst>
        </pc:spChg>
      </pc:sldChg>
      <pc:sldChg chg="modSp">
        <pc:chgData name="Daniel L Weiss" userId="S::dlw2885@ads.northwestern.edu::9eb720c2-52d8-4896-8792-48826e9f92f5" providerId="AD" clId="Web-{736CBBEF-737A-8973-8DEC-508AE005629B}" dt="2022-03-16T17:57:38.689" v="29" actId="20577"/>
        <pc:sldMkLst>
          <pc:docMk/>
          <pc:sldMk cId="4130139028" sldId="282"/>
        </pc:sldMkLst>
        <pc:spChg chg="mod">
          <ac:chgData name="Daniel L Weiss" userId="S::dlw2885@ads.northwestern.edu::9eb720c2-52d8-4896-8792-48826e9f92f5" providerId="AD" clId="Web-{736CBBEF-737A-8973-8DEC-508AE005629B}" dt="2022-03-16T17:57:38.689" v="29" actId="20577"/>
          <ac:spMkLst>
            <pc:docMk/>
            <pc:sldMk cId="4130139028" sldId="282"/>
            <ac:spMk id="11" creationId="{00000000-0000-0000-0000-000000000000}"/>
          </ac:spMkLst>
        </pc:spChg>
      </pc:sldChg>
      <pc:sldChg chg="modSp">
        <pc:chgData name="Daniel L Weiss" userId="S::dlw2885@ads.northwestern.edu::9eb720c2-52d8-4896-8792-48826e9f92f5" providerId="AD" clId="Web-{736CBBEF-737A-8973-8DEC-508AE005629B}" dt="2022-03-16T18:18:28.529" v="357"/>
        <pc:sldMkLst>
          <pc:docMk/>
          <pc:sldMk cId="3046219558" sldId="314"/>
        </pc:sldMkLst>
        <pc:graphicFrameChg chg="modGraphic">
          <ac:chgData name="Daniel L Weiss" userId="S::dlw2885@ads.northwestern.edu::9eb720c2-52d8-4896-8792-48826e9f92f5" providerId="AD" clId="Web-{736CBBEF-737A-8973-8DEC-508AE005629B}" dt="2022-03-16T18:18:28.529" v="357"/>
          <ac:graphicFrameMkLst>
            <pc:docMk/>
            <pc:sldMk cId="3046219558" sldId="314"/>
            <ac:graphicFrameMk id="7" creationId="{03766B18-F104-4A87-93EB-B3BF58871686}"/>
          </ac:graphicFrameMkLst>
        </pc:graphicFrameChg>
      </pc:sldChg>
      <pc:sldChg chg="modSp">
        <pc:chgData name="Daniel L Weiss" userId="S::dlw2885@ads.northwestern.edu::9eb720c2-52d8-4896-8792-48826e9f92f5" providerId="AD" clId="Web-{736CBBEF-737A-8973-8DEC-508AE005629B}" dt="2022-03-16T18:19:39.437" v="489" actId="1076"/>
        <pc:sldMkLst>
          <pc:docMk/>
          <pc:sldMk cId="2503187998" sldId="315"/>
        </pc:sldMkLst>
        <pc:spChg chg="mod">
          <ac:chgData name="Daniel L Weiss" userId="S::dlw2885@ads.northwestern.edu::9eb720c2-52d8-4896-8792-48826e9f92f5" providerId="AD" clId="Web-{736CBBEF-737A-8973-8DEC-508AE005629B}" dt="2022-03-16T18:19:39.437" v="489" actId="1076"/>
          <ac:spMkLst>
            <pc:docMk/>
            <pc:sldMk cId="2503187998" sldId="315"/>
            <ac:spMk id="3" creationId="{E645F531-6AE0-41C8-B879-6C3F3DBA66E9}"/>
          </ac:spMkLst>
        </pc:spChg>
      </pc:sldChg>
      <pc:sldChg chg="del">
        <pc:chgData name="Daniel L Weiss" userId="S::dlw2885@ads.northwestern.edu::9eb720c2-52d8-4896-8792-48826e9f92f5" providerId="AD" clId="Web-{736CBBEF-737A-8973-8DEC-508AE005629B}" dt="2022-03-16T18:13:00.776" v="329"/>
        <pc:sldMkLst>
          <pc:docMk/>
          <pc:sldMk cId="3003819157" sldId="318"/>
        </pc:sldMkLst>
      </pc:sldChg>
      <pc:sldChg chg="modSp">
        <pc:chgData name="Daniel L Weiss" userId="S::dlw2885@ads.northwestern.edu::9eb720c2-52d8-4896-8792-48826e9f92f5" providerId="AD" clId="Web-{736CBBEF-737A-8973-8DEC-508AE005629B}" dt="2022-03-16T18:14:16.371" v="334" actId="20577"/>
        <pc:sldMkLst>
          <pc:docMk/>
          <pc:sldMk cId="2762036794" sldId="344"/>
        </pc:sldMkLst>
        <pc:spChg chg="mod">
          <ac:chgData name="Daniel L Weiss" userId="S::dlw2885@ads.northwestern.edu::9eb720c2-52d8-4896-8792-48826e9f92f5" providerId="AD" clId="Web-{736CBBEF-737A-8973-8DEC-508AE005629B}" dt="2022-03-16T18:14:16.371" v="334" actId="20577"/>
          <ac:spMkLst>
            <pc:docMk/>
            <pc:sldMk cId="2762036794" sldId="344"/>
            <ac:spMk id="3" creationId="{00000000-0000-0000-0000-000000000000}"/>
          </ac:spMkLst>
        </pc:spChg>
      </pc:sldChg>
      <pc:sldChg chg="addSp delSp modSp mod setBg">
        <pc:chgData name="Daniel L Weiss" userId="S::dlw2885@ads.northwestern.edu::9eb720c2-52d8-4896-8792-48826e9f92f5" providerId="AD" clId="Web-{736CBBEF-737A-8973-8DEC-508AE005629B}" dt="2022-03-16T18:11:34.416" v="316"/>
        <pc:sldMkLst>
          <pc:docMk/>
          <pc:sldMk cId="3370991215" sldId="392"/>
        </pc:sldMkLst>
        <pc:spChg chg="mod">
          <ac:chgData name="Daniel L Weiss" userId="S::dlw2885@ads.northwestern.edu::9eb720c2-52d8-4896-8792-48826e9f92f5" providerId="AD" clId="Web-{736CBBEF-737A-8973-8DEC-508AE005629B}" dt="2022-03-16T18:11:34.416" v="316"/>
          <ac:spMkLst>
            <pc:docMk/>
            <pc:sldMk cId="3370991215" sldId="392"/>
            <ac:spMk id="2" creationId="{2658FF1A-A08C-4D1A-AA6E-B0C1A3A4AB77}"/>
          </ac:spMkLst>
        </pc:spChg>
        <pc:spChg chg="mod ord">
          <ac:chgData name="Daniel L Weiss" userId="S::dlw2885@ads.northwestern.edu::9eb720c2-52d8-4896-8792-48826e9f92f5" providerId="AD" clId="Web-{736CBBEF-737A-8973-8DEC-508AE005629B}" dt="2022-03-16T18:10:50.853" v="310"/>
          <ac:spMkLst>
            <pc:docMk/>
            <pc:sldMk cId="3370991215" sldId="392"/>
            <ac:spMk id="4" creationId="{C789A144-8A3F-4857-A7BF-C3896FD8B74C}"/>
          </ac:spMkLst>
        </pc:spChg>
        <pc:spChg chg="mod ord">
          <ac:chgData name="Daniel L Weiss" userId="S::dlw2885@ads.northwestern.edu::9eb720c2-52d8-4896-8792-48826e9f92f5" providerId="AD" clId="Web-{736CBBEF-737A-8973-8DEC-508AE005629B}" dt="2022-03-16T18:07:20.398" v="90"/>
          <ac:spMkLst>
            <pc:docMk/>
            <pc:sldMk cId="3370991215" sldId="392"/>
            <ac:spMk id="5" creationId="{D4D4F194-E40A-455D-BEE8-A53C895F7AD5}"/>
          </ac:spMkLst>
        </pc:spChg>
        <pc:spChg chg="add del">
          <ac:chgData name="Daniel L Weiss" userId="S::dlw2885@ads.northwestern.edu::9eb720c2-52d8-4896-8792-48826e9f92f5" providerId="AD" clId="Web-{736CBBEF-737A-8973-8DEC-508AE005629B}" dt="2022-03-16T18:10:50.853" v="310"/>
          <ac:spMkLst>
            <pc:docMk/>
            <pc:sldMk cId="3370991215" sldId="392"/>
            <ac:spMk id="11" creationId="{F3060C83-F051-4F0E-ABAD-AA0DFC48B218}"/>
          </ac:spMkLst>
        </pc:spChg>
        <pc:spChg chg="add del">
          <ac:chgData name="Daniel L Weiss" userId="S::dlw2885@ads.northwestern.edu::9eb720c2-52d8-4896-8792-48826e9f92f5" providerId="AD" clId="Web-{736CBBEF-737A-8973-8DEC-508AE005629B}" dt="2022-03-16T18:10:50.853" v="310"/>
          <ac:spMkLst>
            <pc:docMk/>
            <pc:sldMk cId="3370991215" sldId="392"/>
            <ac:spMk id="13" creationId="{83C98ABE-055B-441F-B07E-44F97F083C39}"/>
          </ac:spMkLst>
        </pc:spChg>
        <pc:spChg chg="add del">
          <ac:chgData name="Daniel L Weiss" userId="S::dlw2885@ads.northwestern.edu::9eb720c2-52d8-4896-8792-48826e9f92f5" providerId="AD" clId="Web-{736CBBEF-737A-8973-8DEC-508AE005629B}" dt="2022-03-16T18:10:50.853" v="310"/>
          <ac:spMkLst>
            <pc:docMk/>
            <pc:sldMk cId="3370991215" sldId="392"/>
            <ac:spMk id="15" creationId="{29FDB030-9B49-4CED-8CCD-4D99382388AC}"/>
          </ac:spMkLst>
        </pc:spChg>
        <pc:spChg chg="add del">
          <ac:chgData name="Daniel L Weiss" userId="S::dlw2885@ads.northwestern.edu::9eb720c2-52d8-4896-8792-48826e9f92f5" providerId="AD" clId="Web-{736CBBEF-737A-8973-8DEC-508AE005629B}" dt="2022-03-16T18:10:50.853" v="310"/>
          <ac:spMkLst>
            <pc:docMk/>
            <pc:sldMk cId="3370991215" sldId="392"/>
            <ac:spMk id="17" creationId="{3783CA14-24A1-485C-8B30-D6A5D87987AD}"/>
          </ac:spMkLst>
        </pc:spChg>
        <pc:spChg chg="add del">
          <ac:chgData name="Daniel L Weiss" userId="S::dlw2885@ads.northwestern.edu::9eb720c2-52d8-4896-8792-48826e9f92f5" providerId="AD" clId="Web-{736CBBEF-737A-8973-8DEC-508AE005629B}" dt="2022-03-16T18:10:50.853" v="310"/>
          <ac:spMkLst>
            <pc:docMk/>
            <pc:sldMk cId="3370991215" sldId="392"/>
            <ac:spMk id="19" creationId="{9A97C86A-04D6-40F7-AE84-31AB43E6A846}"/>
          </ac:spMkLst>
        </pc:spChg>
        <pc:spChg chg="add del">
          <ac:chgData name="Daniel L Weiss" userId="S::dlw2885@ads.northwestern.edu::9eb720c2-52d8-4896-8792-48826e9f92f5" providerId="AD" clId="Web-{736CBBEF-737A-8973-8DEC-508AE005629B}" dt="2022-03-16T18:10:50.853" v="310"/>
          <ac:spMkLst>
            <pc:docMk/>
            <pc:sldMk cId="3370991215" sldId="392"/>
            <ac:spMk id="21" creationId="{FF9F2414-84E8-453E-B1F3-389FDE8192D9}"/>
          </ac:spMkLst>
        </pc:spChg>
        <pc:spChg chg="add del">
          <ac:chgData name="Daniel L Weiss" userId="S::dlw2885@ads.northwestern.edu::9eb720c2-52d8-4896-8792-48826e9f92f5" providerId="AD" clId="Web-{736CBBEF-737A-8973-8DEC-508AE005629B}" dt="2022-03-16T18:10:50.853" v="310"/>
          <ac:spMkLst>
            <pc:docMk/>
            <pc:sldMk cId="3370991215" sldId="392"/>
            <ac:spMk id="23" creationId="{3ECA69A1-7536-43AC-85EF-C7106179F5ED}"/>
          </ac:spMkLst>
        </pc:spChg>
        <pc:graphicFrameChg chg="mod modGraphic">
          <ac:chgData name="Daniel L Weiss" userId="S::dlw2885@ads.northwestern.edu::9eb720c2-52d8-4896-8792-48826e9f92f5" providerId="AD" clId="Web-{736CBBEF-737A-8973-8DEC-508AE005629B}" dt="2022-03-16T18:11:31.025" v="315" actId="20577"/>
          <ac:graphicFrameMkLst>
            <pc:docMk/>
            <pc:sldMk cId="3370991215" sldId="392"/>
            <ac:graphicFrameMk id="6" creationId="{00000000-0000-0000-0000-000000000000}"/>
          </ac:graphicFrameMkLst>
        </pc:graphicFrameChg>
      </pc:sldChg>
      <pc:sldChg chg="addSp delSp modSp">
        <pc:chgData name="Daniel L Weiss" userId="S::dlw2885@ads.northwestern.edu::9eb720c2-52d8-4896-8792-48826e9f92f5" providerId="AD" clId="Web-{736CBBEF-737A-8973-8DEC-508AE005629B}" dt="2022-03-16T18:06:21.429" v="54"/>
        <pc:sldMkLst>
          <pc:docMk/>
          <pc:sldMk cId="2148192029" sldId="393"/>
        </pc:sldMkLst>
        <pc:spChg chg="mod">
          <ac:chgData name="Daniel L Weiss" userId="S::dlw2885@ads.northwestern.edu::9eb720c2-52d8-4896-8792-48826e9f92f5" providerId="AD" clId="Web-{736CBBEF-737A-8973-8DEC-508AE005629B}" dt="2022-03-16T18:06:21.429" v="54"/>
          <ac:spMkLst>
            <pc:docMk/>
            <pc:sldMk cId="2148192029" sldId="393"/>
            <ac:spMk id="2" creationId="{00000000-0000-0000-0000-000000000000}"/>
          </ac:spMkLst>
        </pc:spChg>
        <pc:spChg chg="del">
          <ac:chgData name="Daniel L Weiss" userId="S::dlw2885@ads.northwestern.edu::9eb720c2-52d8-4896-8792-48826e9f92f5" providerId="AD" clId="Web-{736CBBEF-737A-8973-8DEC-508AE005629B}" dt="2022-03-16T18:05:18.459" v="40"/>
          <ac:spMkLst>
            <pc:docMk/>
            <pc:sldMk cId="2148192029" sldId="393"/>
            <ac:spMk id="3" creationId="{00000000-0000-0000-0000-000000000000}"/>
          </ac:spMkLst>
        </pc:spChg>
        <pc:spChg chg="add del mod">
          <ac:chgData name="Daniel L Weiss" userId="S::dlw2885@ads.northwestern.edu::9eb720c2-52d8-4896-8792-48826e9f92f5" providerId="AD" clId="Web-{736CBBEF-737A-8973-8DEC-508AE005629B}" dt="2022-03-16T18:05:26.381" v="45"/>
          <ac:spMkLst>
            <pc:docMk/>
            <pc:sldMk cId="2148192029" sldId="393"/>
            <ac:spMk id="7" creationId="{5EC5BA8C-4831-44F5-B87C-46109E178352}"/>
          </ac:spMkLst>
        </pc:spChg>
        <pc:spChg chg="add del mod">
          <ac:chgData name="Daniel L Weiss" userId="S::dlw2885@ads.northwestern.edu::9eb720c2-52d8-4896-8792-48826e9f92f5" providerId="AD" clId="Web-{736CBBEF-737A-8973-8DEC-508AE005629B}" dt="2022-03-16T18:05:21.662" v="44"/>
          <ac:spMkLst>
            <pc:docMk/>
            <pc:sldMk cId="2148192029" sldId="393"/>
            <ac:spMk id="8" creationId="{EFA50130-D24A-449F-8CA9-E64766161B4E}"/>
          </ac:spMkLst>
        </pc:spChg>
        <pc:picChg chg="add mod ord">
          <ac:chgData name="Daniel L Weiss" userId="S::dlw2885@ads.northwestern.edu::9eb720c2-52d8-4896-8792-48826e9f92f5" providerId="AD" clId="Web-{736CBBEF-737A-8973-8DEC-508AE005629B}" dt="2022-03-16T18:06:07.757" v="53" actId="1076"/>
          <ac:picMkLst>
            <pc:docMk/>
            <pc:sldMk cId="2148192029" sldId="393"/>
            <ac:picMk id="9" creationId="{A054B412-267F-4F9F-B3D2-E6D2705EE047}"/>
          </ac:picMkLst>
        </pc:picChg>
        <pc:picChg chg="add mod">
          <ac:chgData name="Daniel L Weiss" userId="S::dlw2885@ads.northwestern.edu::9eb720c2-52d8-4896-8792-48826e9f92f5" providerId="AD" clId="Web-{736CBBEF-737A-8973-8DEC-508AE005629B}" dt="2022-03-16T18:06:02.553" v="51" actId="1076"/>
          <ac:picMkLst>
            <pc:docMk/>
            <pc:sldMk cId="2148192029" sldId="393"/>
            <ac:picMk id="10" creationId="{FDBAF140-911F-49A7-BCF5-BC47CBB1EE58}"/>
          </ac:picMkLst>
        </pc:picChg>
      </pc:sldChg>
      <pc:sldChg chg="addSp delSp modSp">
        <pc:chgData name="Daniel L Weiss" userId="S::dlw2885@ads.northwestern.edu::9eb720c2-52d8-4896-8792-48826e9f92f5" providerId="AD" clId="Web-{736CBBEF-737A-8973-8DEC-508AE005629B}" dt="2022-03-16T18:12:47.167" v="328" actId="1076"/>
        <pc:sldMkLst>
          <pc:docMk/>
          <pc:sldMk cId="2900195081" sldId="394"/>
        </pc:sldMkLst>
        <pc:spChg chg="mod">
          <ac:chgData name="Daniel L Weiss" userId="S::dlw2885@ads.northwestern.edu::9eb720c2-52d8-4896-8792-48826e9f92f5" providerId="AD" clId="Web-{736CBBEF-737A-8973-8DEC-508AE005629B}" dt="2022-03-16T18:11:49.401" v="317"/>
          <ac:spMkLst>
            <pc:docMk/>
            <pc:sldMk cId="2900195081" sldId="394"/>
            <ac:spMk id="2" creationId="{00000000-0000-0000-0000-000000000000}"/>
          </ac:spMkLst>
        </pc:spChg>
        <pc:spChg chg="del">
          <ac:chgData name="Daniel L Weiss" userId="S::dlw2885@ads.northwestern.edu::9eb720c2-52d8-4896-8792-48826e9f92f5" providerId="AD" clId="Web-{736CBBEF-737A-8973-8DEC-508AE005629B}" dt="2022-03-16T18:12:16.401" v="318"/>
          <ac:spMkLst>
            <pc:docMk/>
            <pc:sldMk cId="2900195081" sldId="394"/>
            <ac:spMk id="3" creationId="{00000000-0000-0000-0000-000000000000}"/>
          </ac:spMkLst>
        </pc:spChg>
        <pc:picChg chg="add mod ord">
          <ac:chgData name="Daniel L Weiss" userId="S::dlw2885@ads.northwestern.edu::9eb720c2-52d8-4896-8792-48826e9f92f5" providerId="AD" clId="Web-{736CBBEF-737A-8973-8DEC-508AE005629B}" dt="2022-03-16T18:12:47.167" v="328" actId="1076"/>
          <ac:picMkLst>
            <pc:docMk/>
            <pc:sldMk cId="2900195081" sldId="394"/>
            <ac:picMk id="6" creationId="{678403EC-86C9-431E-9AF4-AD78390D040F}"/>
          </ac:picMkLst>
        </pc:picChg>
      </pc:sldChg>
      <pc:sldChg chg="addSp delSp modSp mod setBg setClrOvrMap">
        <pc:chgData name="Daniel L Weiss" userId="S::dlw2885@ads.northwestern.edu::9eb720c2-52d8-4896-8792-48826e9f92f5" providerId="AD" clId="Web-{736CBBEF-737A-8973-8DEC-508AE005629B}" dt="2022-03-16T18:17:16.404" v="354"/>
        <pc:sldMkLst>
          <pc:docMk/>
          <pc:sldMk cId="1988056686" sldId="413"/>
        </pc:sldMkLst>
        <pc:spChg chg="mod">
          <ac:chgData name="Daniel L Weiss" userId="S::dlw2885@ads.northwestern.edu::9eb720c2-52d8-4896-8792-48826e9f92f5" providerId="AD" clId="Web-{736CBBEF-737A-8973-8DEC-508AE005629B}" dt="2022-03-16T18:17:16.404" v="354"/>
          <ac:spMkLst>
            <pc:docMk/>
            <pc:sldMk cId="1988056686" sldId="413"/>
            <ac:spMk id="2" creationId="{C0FC3E40-68EF-4C4B-B12B-C27F6289B0A7}"/>
          </ac:spMkLst>
        </pc:spChg>
        <pc:spChg chg="del">
          <ac:chgData name="Daniel L Weiss" userId="S::dlw2885@ads.northwestern.edu::9eb720c2-52d8-4896-8792-48826e9f92f5" providerId="AD" clId="Web-{736CBBEF-737A-8973-8DEC-508AE005629B}" dt="2022-03-16T18:14:30.449" v="335"/>
          <ac:spMkLst>
            <pc:docMk/>
            <pc:sldMk cId="1988056686" sldId="413"/>
            <ac:spMk id="3" creationId="{0870959F-4CB4-4887-A176-8F05547FDF8B}"/>
          </ac:spMkLst>
        </pc:spChg>
        <pc:spChg chg="mod ord">
          <ac:chgData name="Daniel L Weiss" userId="S::dlw2885@ads.northwestern.edu::9eb720c2-52d8-4896-8792-48826e9f92f5" providerId="AD" clId="Web-{736CBBEF-737A-8973-8DEC-508AE005629B}" dt="2022-03-16T18:17:16.404" v="354"/>
          <ac:spMkLst>
            <pc:docMk/>
            <pc:sldMk cId="1988056686" sldId="413"/>
            <ac:spMk id="4" creationId="{FDBB9ADA-2A97-4837-B467-ADC7D70EECA8}"/>
          </ac:spMkLst>
        </pc:spChg>
        <pc:spChg chg="mod">
          <ac:chgData name="Daniel L Weiss" userId="S::dlw2885@ads.northwestern.edu::9eb720c2-52d8-4896-8792-48826e9f92f5" providerId="AD" clId="Web-{736CBBEF-737A-8973-8DEC-508AE005629B}" dt="2022-03-16T18:17:16.404" v="354"/>
          <ac:spMkLst>
            <pc:docMk/>
            <pc:sldMk cId="1988056686" sldId="413"/>
            <ac:spMk id="5" creationId="{107A1B30-765B-418F-B0F5-69E540F136B9}"/>
          </ac:spMkLst>
        </pc:spChg>
        <pc:spChg chg="add">
          <ac:chgData name="Daniel L Weiss" userId="S::dlw2885@ads.northwestern.edu::9eb720c2-52d8-4896-8792-48826e9f92f5" providerId="AD" clId="Web-{736CBBEF-737A-8973-8DEC-508AE005629B}" dt="2022-03-16T18:17:16.404" v="354"/>
          <ac:spMkLst>
            <pc:docMk/>
            <pc:sldMk cId="1988056686" sldId="413"/>
            <ac:spMk id="11" creationId="{257363FD-7E77-4145-9483-331A807ADF0E}"/>
          </ac:spMkLst>
        </pc:spChg>
        <pc:spChg chg="add del">
          <ac:chgData name="Daniel L Weiss" userId="S::dlw2885@ads.northwestern.edu::9eb720c2-52d8-4896-8792-48826e9f92f5" providerId="AD" clId="Web-{736CBBEF-737A-8973-8DEC-508AE005629B}" dt="2022-03-16T18:16:47.357" v="349"/>
          <ac:spMkLst>
            <pc:docMk/>
            <pc:sldMk cId="1988056686" sldId="413"/>
            <ac:spMk id="13" creationId="{CF62D2A7-8207-488C-9F46-316BA81A16C8}"/>
          </ac:spMkLst>
        </pc:spChg>
        <pc:graphicFrameChg chg="add mod modGraphic">
          <ac:chgData name="Daniel L Weiss" userId="S::dlw2885@ads.northwestern.edu::9eb720c2-52d8-4896-8792-48826e9f92f5" providerId="AD" clId="Web-{736CBBEF-737A-8973-8DEC-508AE005629B}" dt="2022-03-16T18:17:16.404" v="354"/>
          <ac:graphicFrameMkLst>
            <pc:docMk/>
            <pc:sldMk cId="1988056686" sldId="413"/>
            <ac:graphicFrameMk id="7" creationId="{D87BB613-6FE8-A448-6CAA-406C3C8B3A23}"/>
          </ac:graphicFrameMkLst>
        </pc:graphicFrameChg>
        <pc:picChg chg="add del">
          <ac:chgData name="Daniel L Weiss" userId="S::dlw2885@ads.northwestern.edu::9eb720c2-52d8-4896-8792-48826e9f92f5" providerId="AD" clId="Web-{736CBBEF-737A-8973-8DEC-508AE005629B}" dt="2022-03-16T18:16:47.357" v="349"/>
          <ac:picMkLst>
            <pc:docMk/>
            <pc:sldMk cId="1988056686" sldId="413"/>
            <ac:picMk id="9" creationId="{BF9C200F-5794-13D9-9601-0244FA8ABE03}"/>
          </ac:picMkLst>
        </pc:picChg>
        <pc:picChg chg="add">
          <ac:chgData name="Daniel L Weiss" userId="S::dlw2885@ads.northwestern.edu::9eb720c2-52d8-4896-8792-48826e9f92f5" providerId="AD" clId="Web-{736CBBEF-737A-8973-8DEC-508AE005629B}" dt="2022-03-16T18:17:16.404" v="354"/>
          <ac:picMkLst>
            <pc:docMk/>
            <pc:sldMk cId="1988056686" sldId="413"/>
            <ac:picMk id="10" creationId="{D716D8FC-537A-0338-B6A0-CDF93B940975}"/>
          </ac:picMkLst>
        </pc:picChg>
      </pc:sldChg>
      <pc:sldChg chg="modSp add replId">
        <pc:chgData name="Daniel L Weiss" userId="S::dlw2885@ads.northwestern.edu::9eb720c2-52d8-4896-8792-48826e9f92f5" providerId="AD" clId="Web-{736CBBEF-737A-8973-8DEC-508AE005629B}" dt="2022-03-16T18:06:43.398" v="59" actId="14100"/>
        <pc:sldMkLst>
          <pc:docMk/>
          <pc:sldMk cId="178526736" sldId="424"/>
        </pc:sldMkLst>
        <pc:spChg chg="mod">
          <ac:chgData name="Daniel L Weiss" userId="S::dlw2885@ads.northwestern.edu::9eb720c2-52d8-4896-8792-48826e9f92f5" providerId="AD" clId="Web-{736CBBEF-737A-8973-8DEC-508AE005629B}" dt="2022-03-16T18:06:28.491" v="55"/>
          <ac:spMkLst>
            <pc:docMk/>
            <pc:sldMk cId="178526736" sldId="424"/>
            <ac:spMk id="2" creationId="{00000000-0000-0000-0000-000000000000}"/>
          </ac:spMkLst>
        </pc:spChg>
        <pc:spChg chg="mod">
          <ac:chgData name="Daniel L Weiss" userId="S::dlw2885@ads.northwestern.edu::9eb720c2-52d8-4896-8792-48826e9f92f5" providerId="AD" clId="Web-{736CBBEF-737A-8973-8DEC-508AE005629B}" dt="2022-03-16T18:06:43.398" v="59" actId="14100"/>
          <ac:spMkLst>
            <pc:docMk/>
            <pc:sldMk cId="178526736" sldId="424"/>
            <ac:spMk id="3" creationId="{00000000-0000-0000-0000-000000000000}"/>
          </ac:spMkLst>
        </pc:spChg>
      </pc:sldChg>
    </pc:docChg>
  </pc:docChgLst>
  <pc:docChgLst>
    <pc:chgData name="Eileen Fleming Suse" userId="S::efs3844@ads.northwestern.edu::725c94ef-d051-42d7-9d33-8572765d592b" providerId="AD" clId="Web-{A3A1F360-E086-AB1D-4704-43006C872997}"/>
    <pc:docChg chg="delSld modSld sldOrd">
      <pc:chgData name="Eileen Fleming Suse" userId="S::efs3844@ads.northwestern.edu::725c94ef-d051-42d7-9d33-8572765d592b" providerId="AD" clId="Web-{A3A1F360-E086-AB1D-4704-43006C872997}" dt="2022-02-15T22:22:37.147" v="214"/>
      <pc:docMkLst>
        <pc:docMk/>
      </pc:docMkLst>
      <pc:sldChg chg="modSp">
        <pc:chgData name="Eileen Fleming Suse" userId="S::efs3844@ads.northwestern.edu::725c94ef-d051-42d7-9d33-8572765d592b" providerId="AD" clId="Web-{A3A1F360-E086-AB1D-4704-43006C872997}" dt="2022-02-15T22:17:16.054" v="30" actId="20577"/>
        <pc:sldMkLst>
          <pc:docMk/>
          <pc:sldMk cId="929455997" sldId="281"/>
        </pc:sldMkLst>
        <pc:spChg chg="mod">
          <ac:chgData name="Eileen Fleming Suse" userId="S::efs3844@ads.northwestern.edu::725c94ef-d051-42d7-9d33-8572765d592b" providerId="AD" clId="Web-{A3A1F360-E086-AB1D-4704-43006C872997}" dt="2022-02-15T22:17:16.054" v="30" actId="20577"/>
          <ac:spMkLst>
            <pc:docMk/>
            <pc:sldMk cId="929455997" sldId="281"/>
            <ac:spMk id="3" creationId="{00000000-0000-0000-0000-000000000000}"/>
          </ac:spMkLst>
        </pc:spChg>
      </pc:sldChg>
      <pc:sldChg chg="ord">
        <pc:chgData name="Eileen Fleming Suse" userId="S::efs3844@ads.northwestern.edu::725c94ef-d051-42d7-9d33-8572765d592b" providerId="AD" clId="Web-{A3A1F360-E086-AB1D-4704-43006C872997}" dt="2022-02-15T22:16:53.257" v="22"/>
        <pc:sldMkLst>
          <pc:docMk/>
          <pc:sldMk cId="4130139028" sldId="282"/>
        </pc:sldMkLst>
      </pc:sldChg>
      <pc:sldChg chg="ord">
        <pc:chgData name="Eileen Fleming Suse" userId="S::efs3844@ads.northwestern.edu::725c94ef-d051-42d7-9d33-8572765d592b" providerId="AD" clId="Web-{A3A1F360-E086-AB1D-4704-43006C872997}" dt="2022-02-15T22:22:37.147" v="214"/>
        <pc:sldMkLst>
          <pc:docMk/>
          <pc:sldMk cId="4128788658" sldId="304"/>
        </pc:sldMkLst>
      </pc:sldChg>
      <pc:sldChg chg="ord">
        <pc:chgData name="Eileen Fleming Suse" userId="S::efs3844@ads.northwestern.edu::725c94ef-d051-42d7-9d33-8572765d592b" providerId="AD" clId="Web-{A3A1F360-E086-AB1D-4704-43006C872997}" dt="2022-02-15T22:22:37.131" v="210"/>
        <pc:sldMkLst>
          <pc:docMk/>
          <pc:sldMk cId="2123918019" sldId="309"/>
        </pc:sldMkLst>
      </pc:sldChg>
      <pc:sldChg chg="modSp">
        <pc:chgData name="Eileen Fleming Suse" userId="S::efs3844@ads.northwestern.edu::725c94ef-d051-42d7-9d33-8572765d592b" providerId="AD" clId="Web-{A3A1F360-E086-AB1D-4704-43006C872997}" dt="2022-02-15T22:22:00.897" v="209"/>
        <pc:sldMkLst>
          <pc:docMk/>
          <pc:sldMk cId="3046219558" sldId="314"/>
        </pc:sldMkLst>
        <pc:graphicFrameChg chg="mod modGraphic">
          <ac:chgData name="Eileen Fleming Suse" userId="S::efs3844@ads.northwestern.edu::725c94ef-d051-42d7-9d33-8572765d592b" providerId="AD" clId="Web-{A3A1F360-E086-AB1D-4704-43006C872997}" dt="2022-02-15T22:22:00.897" v="209"/>
          <ac:graphicFrameMkLst>
            <pc:docMk/>
            <pc:sldMk cId="3046219558" sldId="314"/>
            <ac:graphicFrameMk id="7" creationId="{03766B18-F104-4A87-93EB-B3BF58871686}"/>
          </ac:graphicFrameMkLst>
        </pc:graphicFrameChg>
      </pc:sldChg>
      <pc:sldChg chg="ord">
        <pc:chgData name="Eileen Fleming Suse" userId="S::efs3844@ads.northwestern.edu::725c94ef-d051-42d7-9d33-8572765d592b" providerId="AD" clId="Web-{A3A1F360-E086-AB1D-4704-43006C872997}" dt="2022-02-15T22:22:37.147" v="212"/>
        <pc:sldMkLst>
          <pc:docMk/>
          <pc:sldMk cId="3003819157" sldId="318"/>
        </pc:sldMkLst>
      </pc:sldChg>
      <pc:sldChg chg="ord">
        <pc:chgData name="Eileen Fleming Suse" userId="S::efs3844@ads.northwestern.edu::725c94ef-d051-42d7-9d33-8572765d592b" providerId="AD" clId="Web-{A3A1F360-E086-AB1D-4704-43006C872997}" dt="2022-02-15T22:22:37.131" v="211"/>
        <pc:sldMkLst>
          <pc:docMk/>
          <pc:sldMk cId="2668466771" sldId="325"/>
        </pc:sldMkLst>
      </pc:sldChg>
      <pc:sldChg chg="del">
        <pc:chgData name="Eileen Fleming Suse" userId="S::efs3844@ads.northwestern.edu::725c94ef-d051-42d7-9d33-8572765d592b" providerId="AD" clId="Web-{A3A1F360-E086-AB1D-4704-43006C872997}" dt="2022-02-15T22:20:58.444" v="49"/>
        <pc:sldMkLst>
          <pc:docMk/>
          <pc:sldMk cId="1673859571" sldId="333"/>
        </pc:sldMkLst>
      </pc:sldChg>
      <pc:sldChg chg="ord">
        <pc:chgData name="Eileen Fleming Suse" userId="S::efs3844@ads.northwestern.edu::725c94ef-d051-42d7-9d33-8572765d592b" providerId="AD" clId="Web-{A3A1F360-E086-AB1D-4704-43006C872997}" dt="2022-02-15T22:22:37.147" v="213"/>
        <pc:sldMkLst>
          <pc:docMk/>
          <pc:sldMk cId="2762036794" sldId="344"/>
        </pc:sldMkLst>
      </pc:sldChg>
      <pc:sldChg chg="ord">
        <pc:chgData name="Eileen Fleming Suse" userId="S::efs3844@ads.northwestern.edu::725c94ef-d051-42d7-9d33-8572765d592b" providerId="AD" clId="Web-{A3A1F360-E086-AB1D-4704-43006C872997}" dt="2022-02-15T22:16:53.257" v="24"/>
        <pc:sldMkLst>
          <pc:docMk/>
          <pc:sldMk cId="187152192" sldId="345"/>
        </pc:sldMkLst>
      </pc:sldChg>
      <pc:sldChg chg="ord">
        <pc:chgData name="Eileen Fleming Suse" userId="S::efs3844@ads.northwestern.edu::725c94ef-d051-42d7-9d33-8572765d592b" providerId="AD" clId="Web-{A3A1F360-E086-AB1D-4704-43006C872997}" dt="2022-02-15T22:16:53.257" v="23"/>
        <pc:sldMkLst>
          <pc:docMk/>
          <pc:sldMk cId="2387062653" sldId="346"/>
        </pc:sldMkLst>
      </pc:sldChg>
      <pc:sldChg chg="modSp">
        <pc:chgData name="Eileen Fleming Suse" userId="S::efs3844@ads.northwestern.edu::725c94ef-d051-42d7-9d33-8572765d592b" providerId="AD" clId="Web-{A3A1F360-E086-AB1D-4704-43006C872997}" dt="2022-02-15T22:17:52.132" v="33" actId="20577"/>
        <pc:sldMkLst>
          <pc:docMk/>
          <pc:sldMk cId="1999014557" sldId="384"/>
        </pc:sldMkLst>
        <pc:spChg chg="mod">
          <ac:chgData name="Eileen Fleming Suse" userId="S::efs3844@ads.northwestern.edu::725c94ef-d051-42d7-9d33-8572765d592b" providerId="AD" clId="Web-{A3A1F360-E086-AB1D-4704-43006C872997}" dt="2022-02-15T22:17:52.132" v="33" actId="20577"/>
          <ac:spMkLst>
            <pc:docMk/>
            <pc:sldMk cId="1999014557" sldId="384"/>
            <ac:spMk id="3" creationId="{1D742501-F937-8041-84E5-748F96AE991B}"/>
          </ac:spMkLst>
        </pc:spChg>
        <pc:spChg chg="mod">
          <ac:chgData name="Eileen Fleming Suse" userId="S::efs3844@ads.northwestern.edu::725c94ef-d051-42d7-9d33-8572765d592b" providerId="AD" clId="Web-{A3A1F360-E086-AB1D-4704-43006C872997}" dt="2022-02-15T22:17:49.100" v="32" actId="20577"/>
          <ac:spMkLst>
            <pc:docMk/>
            <pc:sldMk cId="1999014557" sldId="384"/>
            <ac:spMk id="4" creationId="{19922563-64D6-2A4E-B048-13AC25DB45AD}"/>
          </ac:spMkLst>
        </pc:spChg>
      </pc:sldChg>
      <pc:sldChg chg="modSp">
        <pc:chgData name="Eileen Fleming Suse" userId="S::efs3844@ads.northwestern.edu::725c94ef-d051-42d7-9d33-8572765d592b" providerId="AD" clId="Web-{A3A1F360-E086-AB1D-4704-43006C872997}" dt="2022-02-15T22:19:38.913" v="42" actId="1076"/>
        <pc:sldMkLst>
          <pc:docMk/>
          <pc:sldMk cId="3547848498" sldId="385"/>
        </pc:sldMkLst>
        <pc:spChg chg="mod">
          <ac:chgData name="Eileen Fleming Suse" userId="S::efs3844@ads.northwestern.edu::725c94ef-d051-42d7-9d33-8572765d592b" providerId="AD" clId="Web-{A3A1F360-E086-AB1D-4704-43006C872997}" dt="2022-02-15T22:19:38.913" v="42" actId="1076"/>
          <ac:spMkLst>
            <pc:docMk/>
            <pc:sldMk cId="3547848498" sldId="385"/>
            <ac:spMk id="2" creationId="{BAF15FB4-60CA-4917-ADF8-9B0EBE6F03FA}"/>
          </ac:spMkLst>
        </pc:spChg>
      </pc:sldChg>
      <pc:sldChg chg="modSp">
        <pc:chgData name="Eileen Fleming Suse" userId="S::efs3844@ads.northwestern.edu::725c94ef-d051-42d7-9d33-8572765d592b" providerId="AD" clId="Web-{A3A1F360-E086-AB1D-4704-43006C872997}" dt="2022-02-15T22:19:28.788" v="41" actId="20577"/>
        <pc:sldMkLst>
          <pc:docMk/>
          <pc:sldMk cId="618846166" sldId="386"/>
        </pc:sldMkLst>
        <pc:spChg chg="mod">
          <ac:chgData name="Eileen Fleming Suse" userId="S::efs3844@ads.northwestern.edu::725c94ef-d051-42d7-9d33-8572765d592b" providerId="AD" clId="Web-{A3A1F360-E086-AB1D-4704-43006C872997}" dt="2022-02-15T22:19:28.788" v="41" actId="20577"/>
          <ac:spMkLst>
            <pc:docMk/>
            <pc:sldMk cId="618846166" sldId="386"/>
            <ac:spMk id="2" creationId="{00000000-0000-0000-0000-000000000000}"/>
          </ac:spMkLst>
        </pc:spChg>
      </pc:sldChg>
      <pc:sldChg chg="modSp">
        <pc:chgData name="Eileen Fleming Suse" userId="S::efs3844@ads.northwestern.edu::725c94ef-d051-42d7-9d33-8572765d592b" providerId="AD" clId="Web-{A3A1F360-E086-AB1D-4704-43006C872997}" dt="2022-02-15T22:19:16.038" v="35" actId="1076"/>
        <pc:sldMkLst>
          <pc:docMk/>
          <pc:sldMk cId="1424625685" sldId="387"/>
        </pc:sldMkLst>
        <pc:spChg chg="mod">
          <ac:chgData name="Eileen Fleming Suse" userId="S::efs3844@ads.northwestern.edu::725c94ef-d051-42d7-9d33-8572765d592b" providerId="AD" clId="Web-{A3A1F360-E086-AB1D-4704-43006C872997}" dt="2022-02-15T22:19:13.397" v="34" actId="1076"/>
          <ac:spMkLst>
            <pc:docMk/>
            <pc:sldMk cId="1424625685" sldId="387"/>
            <ac:spMk id="2" creationId="{00000000-0000-0000-0000-000000000000}"/>
          </ac:spMkLst>
        </pc:spChg>
        <pc:spChg chg="mod">
          <ac:chgData name="Eileen Fleming Suse" userId="S::efs3844@ads.northwestern.edu::725c94ef-d051-42d7-9d33-8572765d592b" providerId="AD" clId="Web-{A3A1F360-E086-AB1D-4704-43006C872997}" dt="2022-02-15T22:19:16.038" v="35" actId="1076"/>
          <ac:spMkLst>
            <pc:docMk/>
            <pc:sldMk cId="1424625685" sldId="387"/>
            <ac:spMk id="3" creationId="{00000000-0000-0000-0000-000000000000}"/>
          </ac:spMkLst>
        </pc:spChg>
      </pc:sldChg>
      <pc:sldChg chg="modSp">
        <pc:chgData name="Eileen Fleming Suse" userId="S::efs3844@ads.northwestern.edu::725c94ef-d051-42d7-9d33-8572765d592b" providerId="AD" clId="Web-{A3A1F360-E086-AB1D-4704-43006C872997}" dt="2022-02-15T22:20:57.506" v="48" actId="20577"/>
        <pc:sldMkLst>
          <pc:docMk/>
          <pc:sldMk cId="2491990079" sldId="388"/>
        </pc:sldMkLst>
        <pc:spChg chg="mod">
          <ac:chgData name="Eileen Fleming Suse" userId="S::efs3844@ads.northwestern.edu::725c94ef-d051-42d7-9d33-8572765d592b" providerId="AD" clId="Web-{A3A1F360-E086-AB1D-4704-43006C872997}" dt="2022-02-15T22:20:57.506" v="48" actId="20577"/>
          <ac:spMkLst>
            <pc:docMk/>
            <pc:sldMk cId="2491990079" sldId="388"/>
            <ac:spMk id="4" creationId="{19922563-64D6-2A4E-B048-13AC25DB45AD}"/>
          </ac:spMkLst>
        </pc:spChg>
      </pc:sldChg>
      <pc:sldChg chg="modSp">
        <pc:chgData name="Eileen Fleming Suse" userId="S::efs3844@ads.northwestern.edu::725c94ef-d051-42d7-9d33-8572765d592b" providerId="AD" clId="Web-{A3A1F360-E086-AB1D-4704-43006C872997}" dt="2022-02-15T22:20:02.975" v="46" actId="20577"/>
        <pc:sldMkLst>
          <pc:docMk/>
          <pc:sldMk cId="1463242236" sldId="390"/>
        </pc:sldMkLst>
        <pc:spChg chg="mod">
          <ac:chgData name="Eileen Fleming Suse" userId="S::efs3844@ads.northwestern.edu::725c94ef-d051-42d7-9d33-8572765d592b" providerId="AD" clId="Web-{A3A1F360-E086-AB1D-4704-43006C872997}" dt="2022-02-15T22:20:02.975" v="46" actId="20577"/>
          <ac:spMkLst>
            <pc:docMk/>
            <pc:sldMk cId="1463242236" sldId="390"/>
            <ac:spMk id="3" creationId="{00000000-0000-0000-0000-000000000000}"/>
          </ac:spMkLst>
        </pc:spChg>
      </pc:sldChg>
    </pc:docChg>
  </pc:docChgLst>
  <pc:docChgLst>
    <pc:chgData name="Eileen Fleming Suse" userId="S::efs3844@ads.northwestern.edu::725c94ef-d051-42d7-9d33-8572765d592b" providerId="AD" clId="Web-{5149C471-5901-CBF1-0667-5E16D18CFE97}"/>
    <pc:docChg chg="delSld modSld">
      <pc:chgData name="Eileen Fleming Suse" userId="S::efs3844@ads.northwestern.edu::725c94ef-d051-42d7-9d33-8572765d592b" providerId="AD" clId="Web-{5149C471-5901-CBF1-0667-5E16D18CFE97}" dt="2022-04-13T21:11:11.722" v="3" actId="20577"/>
      <pc:docMkLst>
        <pc:docMk/>
      </pc:docMkLst>
      <pc:sldChg chg="modSp">
        <pc:chgData name="Eileen Fleming Suse" userId="S::efs3844@ads.northwestern.edu::725c94ef-d051-42d7-9d33-8572765d592b" providerId="AD" clId="Web-{5149C471-5901-CBF1-0667-5E16D18CFE97}" dt="2022-04-13T21:11:11.722" v="3" actId="20577"/>
        <pc:sldMkLst>
          <pc:docMk/>
          <pc:sldMk cId="929455997" sldId="281"/>
        </pc:sldMkLst>
        <pc:spChg chg="mod">
          <ac:chgData name="Eileen Fleming Suse" userId="S::efs3844@ads.northwestern.edu::725c94ef-d051-42d7-9d33-8572765d592b" providerId="AD" clId="Web-{5149C471-5901-CBF1-0667-5E16D18CFE97}" dt="2022-04-13T21:11:11.722" v="3" actId="20577"/>
          <ac:spMkLst>
            <pc:docMk/>
            <pc:sldMk cId="929455997" sldId="281"/>
            <ac:spMk id="3" creationId="{00000000-0000-0000-0000-000000000000}"/>
          </ac:spMkLst>
        </pc:spChg>
      </pc:sldChg>
      <pc:sldChg chg="del">
        <pc:chgData name="Eileen Fleming Suse" userId="S::efs3844@ads.northwestern.edu::725c94ef-d051-42d7-9d33-8572765d592b" providerId="AD" clId="Web-{5149C471-5901-CBF1-0667-5E16D18CFE97}" dt="2022-04-13T21:10:44.533" v="0"/>
        <pc:sldMkLst>
          <pc:docMk/>
          <pc:sldMk cId="2468850323" sldId="423"/>
        </pc:sldMkLst>
      </pc:sldChg>
    </pc:docChg>
  </pc:docChgLst>
  <pc:docChgLst>
    <pc:chgData name="Eileen Fleming Suse" userId="S::efs3844@ads.northwestern.edu::725c94ef-d051-42d7-9d33-8572765d592b" providerId="AD" clId="Web-{D3A4DDAE-F601-1EA1-8B08-9A196E8F2085}"/>
    <pc:docChg chg="modSld">
      <pc:chgData name="Eileen Fleming Suse" userId="S::efs3844@ads.northwestern.edu::725c94ef-d051-42d7-9d33-8572765d592b" providerId="AD" clId="Web-{D3A4DDAE-F601-1EA1-8B08-9A196E8F2085}" dt="2022-02-16T19:54:14.633" v="166"/>
      <pc:docMkLst>
        <pc:docMk/>
      </pc:docMkLst>
      <pc:sldChg chg="addSp delSp modSp modNotes">
        <pc:chgData name="Eileen Fleming Suse" userId="S::efs3844@ads.northwestern.edu::725c94ef-d051-42d7-9d33-8572765d592b" providerId="AD" clId="Web-{D3A4DDAE-F601-1EA1-8B08-9A196E8F2085}" dt="2022-02-16T19:54:14.633" v="166"/>
        <pc:sldMkLst>
          <pc:docMk/>
          <pc:sldMk cId="187152192" sldId="345"/>
        </pc:sldMkLst>
        <pc:spChg chg="mod">
          <ac:chgData name="Eileen Fleming Suse" userId="S::efs3844@ads.northwestern.edu::725c94ef-d051-42d7-9d33-8572765d592b" providerId="AD" clId="Web-{D3A4DDAE-F601-1EA1-8B08-9A196E8F2085}" dt="2022-02-16T19:49:42.058" v="82" actId="20577"/>
          <ac:spMkLst>
            <pc:docMk/>
            <pc:sldMk cId="187152192" sldId="345"/>
            <ac:spMk id="3" creationId="{00000000-0000-0000-0000-000000000000}"/>
          </ac:spMkLst>
        </pc:spChg>
        <pc:graphicFrameChg chg="add del mod">
          <ac:chgData name="Eileen Fleming Suse" userId="S::efs3844@ads.northwestern.edu::725c94ef-d051-42d7-9d33-8572765d592b" providerId="AD" clId="Web-{D3A4DDAE-F601-1EA1-8B08-9A196E8F2085}" dt="2022-02-16T19:42:57.140" v="15"/>
          <ac:graphicFrameMkLst>
            <pc:docMk/>
            <pc:sldMk cId="187152192" sldId="345"/>
            <ac:graphicFrameMk id="7" creationId="{D2598B20-23F0-441D-A494-497A344C5ECB}"/>
          </ac:graphicFrameMkLst>
        </pc:graphicFrameChg>
      </pc:sldChg>
    </pc:docChg>
  </pc:docChgLst>
  <pc:docChgLst>
    <pc:chgData name="Daniel L Weiss" userId="S::dlw2885@ads.northwestern.edu::9eb720c2-52d8-4896-8792-48826e9f92f5" providerId="AD" clId="Web-{9C9ED0D4-E974-61AE-4E63-A2C7B0B407EC}"/>
    <pc:docChg chg="modSld">
      <pc:chgData name="Daniel L Weiss" userId="S::dlw2885@ads.northwestern.edu::9eb720c2-52d8-4896-8792-48826e9f92f5" providerId="AD" clId="Web-{9C9ED0D4-E974-61AE-4E63-A2C7B0B407EC}" dt="2022-02-17T15:45:03.437" v="1639" actId="20577"/>
      <pc:docMkLst>
        <pc:docMk/>
      </pc:docMkLst>
      <pc:sldChg chg="addSp delSp modSp">
        <pc:chgData name="Daniel L Weiss" userId="S::dlw2885@ads.northwestern.edu::9eb720c2-52d8-4896-8792-48826e9f92f5" providerId="AD" clId="Web-{9C9ED0D4-E974-61AE-4E63-A2C7B0B407EC}" dt="2022-02-17T14:56:50.208" v="1031"/>
        <pc:sldMkLst>
          <pc:docMk/>
          <pc:sldMk cId="3003819157" sldId="318"/>
        </pc:sldMkLst>
        <pc:spChg chg="mod">
          <ac:chgData name="Daniel L Weiss" userId="S::dlw2885@ads.northwestern.edu::9eb720c2-52d8-4896-8792-48826e9f92f5" providerId="AD" clId="Web-{9C9ED0D4-E974-61AE-4E63-A2C7B0B407EC}" dt="2022-02-17T14:56:50.208" v="1031"/>
          <ac:spMkLst>
            <pc:docMk/>
            <pc:sldMk cId="3003819157" sldId="318"/>
            <ac:spMk id="2" creationId="{93F903C1-2C70-495E-B31F-D742CC882A58}"/>
          </ac:spMkLst>
        </pc:spChg>
        <pc:spChg chg="mod">
          <ac:chgData name="Daniel L Weiss" userId="S::dlw2885@ads.northwestern.edu::9eb720c2-52d8-4896-8792-48826e9f92f5" providerId="AD" clId="Web-{9C9ED0D4-E974-61AE-4E63-A2C7B0B407EC}" dt="2022-02-17T14:55:51.128" v="993" actId="20577"/>
          <ac:spMkLst>
            <pc:docMk/>
            <pc:sldMk cId="3003819157" sldId="318"/>
            <ac:spMk id="3" creationId="{02363A12-5E6F-4DA3-9D18-88D45CAE7C8C}"/>
          </ac:spMkLst>
        </pc:spChg>
        <pc:spChg chg="add del mod">
          <ac:chgData name="Daniel L Weiss" userId="S::dlw2885@ads.northwestern.edu::9eb720c2-52d8-4896-8792-48826e9f92f5" providerId="AD" clId="Web-{9C9ED0D4-E974-61AE-4E63-A2C7B0B407EC}" dt="2022-02-17T14:55:34.565" v="967"/>
          <ac:spMkLst>
            <pc:docMk/>
            <pc:sldMk cId="3003819157" sldId="318"/>
            <ac:spMk id="8" creationId="{48FEB00F-D62D-4C8F-8A9E-B93B3BB32ACE}"/>
          </ac:spMkLst>
        </pc:spChg>
        <pc:picChg chg="del">
          <ac:chgData name="Daniel L Weiss" userId="S::dlw2885@ads.northwestern.edu::9eb720c2-52d8-4896-8792-48826e9f92f5" providerId="AD" clId="Web-{9C9ED0D4-E974-61AE-4E63-A2C7B0B407EC}" dt="2022-02-17T14:55:29.409" v="966"/>
          <ac:picMkLst>
            <pc:docMk/>
            <pc:sldMk cId="3003819157" sldId="318"/>
            <ac:picMk id="6" creationId="{B9151F83-DBC2-4A92-995C-F005D48299E4}"/>
          </ac:picMkLst>
        </pc:picChg>
        <pc:picChg chg="add mod ord">
          <ac:chgData name="Daniel L Weiss" userId="S::dlw2885@ads.northwestern.edu::9eb720c2-52d8-4896-8792-48826e9f92f5" providerId="AD" clId="Web-{9C9ED0D4-E974-61AE-4E63-A2C7B0B407EC}" dt="2022-02-17T14:55:35.987" v="968" actId="1076"/>
          <ac:picMkLst>
            <pc:docMk/>
            <pc:sldMk cId="3003819157" sldId="318"/>
            <ac:picMk id="9" creationId="{F1B29A87-5A85-4B38-A6D9-C5F58DB97747}"/>
          </ac:picMkLst>
        </pc:picChg>
      </pc:sldChg>
      <pc:sldChg chg="modSp modNotes">
        <pc:chgData name="Daniel L Weiss" userId="S::dlw2885@ads.northwestern.edu::9eb720c2-52d8-4896-8792-48826e9f92f5" providerId="AD" clId="Web-{9C9ED0D4-E974-61AE-4E63-A2C7B0B407EC}" dt="2022-02-17T15:07:46.726" v="1313" actId="20577"/>
        <pc:sldMkLst>
          <pc:docMk/>
          <pc:sldMk cId="2668466771" sldId="325"/>
        </pc:sldMkLst>
        <pc:spChg chg="mod">
          <ac:chgData name="Daniel L Weiss" userId="S::dlw2885@ads.northwestern.edu::9eb720c2-52d8-4896-8792-48826e9f92f5" providerId="AD" clId="Web-{9C9ED0D4-E974-61AE-4E63-A2C7B0B407EC}" dt="2022-02-17T15:07:46.726" v="1313" actId="20577"/>
          <ac:spMkLst>
            <pc:docMk/>
            <pc:sldMk cId="2668466771" sldId="325"/>
            <ac:spMk id="2" creationId="{00000000-0000-0000-0000-000000000000}"/>
          </ac:spMkLst>
        </pc:spChg>
      </pc:sldChg>
      <pc:sldChg chg="modSp">
        <pc:chgData name="Daniel L Weiss" userId="S::dlw2885@ads.northwestern.edu::9eb720c2-52d8-4896-8792-48826e9f92f5" providerId="AD" clId="Web-{9C9ED0D4-E974-61AE-4E63-A2C7B0B407EC}" dt="2022-02-17T15:07:37.804" v="1311" actId="20577"/>
        <pc:sldMkLst>
          <pc:docMk/>
          <pc:sldMk cId="2762036794" sldId="344"/>
        </pc:sldMkLst>
        <pc:spChg chg="mod">
          <ac:chgData name="Daniel L Weiss" userId="S::dlw2885@ads.northwestern.edu::9eb720c2-52d8-4896-8792-48826e9f92f5" providerId="AD" clId="Web-{9C9ED0D4-E974-61AE-4E63-A2C7B0B407EC}" dt="2022-02-17T14:59:22.587" v="1215"/>
          <ac:spMkLst>
            <pc:docMk/>
            <pc:sldMk cId="2762036794" sldId="344"/>
            <ac:spMk id="2" creationId="{00000000-0000-0000-0000-000000000000}"/>
          </ac:spMkLst>
        </pc:spChg>
        <pc:spChg chg="mod">
          <ac:chgData name="Daniel L Weiss" userId="S::dlw2885@ads.northwestern.edu::9eb720c2-52d8-4896-8792-48826e9f92f5" providerId="AD" clId="Web-{9C9ED0D4-E974-61AE-4E63-A2C7B0B407EC}" dt="2022-02-17T15:07:37.804" v="1311" actId="20577"/>
          <ac:spMkLst>
            <pc:docMk/>
            <pc:sldMk cId="2762036794" sldId="344"/>
            <ac:spMk id="3" creationId="{00000000-0000-0000-0000-000000000000}"/>
          </ac:spMkLst>
        </pc:spChg>
      </pc:sldChg>
      <pc:sldChg chg="addSp modSp modNotes">
        <pc:chgData name="Daniel L Weiss" userId="S::dlw2885@ads.northwestern.edu::9eb720c2-52d8-4896-8792-48826e9f92f5" providerId="AD" clId="Web-{9C9ED0D4-E974-61AE-4E63-A2C7B0B407EC}" dt="2022-02-17T14:39:31.258" v="854"/>
        <pc:sldMkLst>
          <pc:docMk/>
          <pc:sldMk cId="187152192" sldId="345"/>
        </pc:sldMkLst>
        <pc:spChg chg="mod">
          <ac:chgData name="Daniel L Weiss" userId="S::dlw2885@ads.northwestern.edu::9eb720c2-52d8-4896-8792-48826e9f92f5" providerId="AD" clId="Web-{9C9ED0D4-E974-61AE-4E63-A2C7B0B407EC}" dt="2022-02-17T14:36:15.206" v="708" actId="20577"/>
          <ac:spMkLst>
            <pc:docMk/>
            <pc:sldMk cId="187152192" sldId="345"/>
            <ac:spMk id="2" creationId="{00000000-0000-0000-0000-000000000000}"/>
          </ac:spMkLst>
        </pc:spChg>
        <pc:spChg chg="mod">
          <ac:chgData name="Daniel L Weiss" userId="S::dlw2885@ads.northwestern.edu::9eb720c2-52d8-4896-8792-48826e9f92f5" providerId="AD" clId="Web-{9C9ED0D4-E974-61AE-4E63-A2C7B0B407EC}" dt="2022-02-17T14:39:05.211" v="846" actId="1076"/>
          <ac:spMkLst>
            <pc:docMk/>
            <pc:sldMk cId="187152192" sldId="345"/>
            <ac:spMk id="3" creationId="{00000000-0000-0000-0000-000000000000}"/>
          </ac:spMkLst>
        </pc:spChg>
        <pc:picChg chg="add mod">
          <ac:chgData name="Daniel L Weiss" userId="S::dlw2885@ads.northwestern.edu::9eb720c2-52d8-4896-8792-48826e9f92f5" providerId="AD" clId="Web-{9C9ED0D4-E974-61AE-4E63-A2C7B0B407EC}" dt="2022-02-17T14:37:48.802" v="823" actId="1076"/>
          <ac:picMkLst>
            <pc:docMk/>
            <pc:sldMk cId="187152192" sldId="345"/>
            <ac:picMk id="6" creationId="{C2665085-609E-44A8-B20F-6002F04BDECE}"/>
          </ac:picMkLst>
        </pc:picChg>
      </pc:sldChg>
      <pc:sldChg chg="modSp">
        <pc:chgData name="Daniel L Weiss" userId="S::dlw2885@ads.northwestern.edu::9eb720c2-52d8-4896-8792-48826e9f92f5" providerId="AD" clId="Web-{9C9ED0D4-E974-61AE-4E63-A2C7B0B407EC}" dt="2022-02-17T14:40:40.760" v="965" actId="20577"/>
        <pc:sldMkLst>
          <pc:docMk/>
          <pc:sldMk cId="2387062653" sldId="346"/>
        </pc:sldMkLst>
        <pc:spChg chg="mod">
          <ac:chgData name="Daniel L Weiss" userId="S::dlw2885@ads.northwestern.edu::9eb720c2-52d8-4896-8792-48826e9f92f5" providerId="AD" clId="Web-{9C9ED0D4-E974-61AE-4E63-A2C7B0B407EC}" dt="2022-02-17T14:33:56.609" v="493" actId="20577"/>
          <ac:spMkLst>
            <pc:docMk/>
            <pc:sldMk cId="2387062653" sldId="346"/>
            <ac:spMk id="2" creationId="{2658FF1A-A08C-4D1A-AA6E-B0C1A3A4AB77}"/>
          </ac:spMkLst>
        </pc:spChg>
        <pc:spChg chg="mod">
          <ac:chgData name="Daniel L Weiss" userId="S::dlw2885@ads.northwestern.edu::9eb720c2-52d8-4896-8792-48826e9f92f5" providerId="AD" clId="Web-{9C9ED0D4-E974-61AE-4E63-A2C7B0B407EC}" dt="2022-02-17T14:40:40.760" v="965" actId="20577"/>
          <ac:spMkLst>
            <pc:docMk/>
            <pc:sldMk cId="2387062653" sldId="346"/>
            <ac:spMk id="3" creationId="{3AEBB974-88F0-4CE1-85E0-3EFC73FD36B3}"/>
          </ac:spMkLst>
        </pc:spChg>
      </pc:sldChg>
      <pc:sldChg chg="addSp modSp">
        <pc:chgData name="Daniel L Weiss" userId="S::dlw2885@ads.northwestern.edu::9eb720c2-52d8-4896-8792-48826e9f92f5" providerId="AD" clId="Web-{9C9ED0D4-E974-61AE-4E63-A2C7B0B407EC}" dt="2022-02-17T15:45:03.437" v="1639" actId="20577"/>
        <pc:sldMkLst>
          <pc:docMk/>
          <pc:sldMk cId="387770396" sldId="395"/>
        </pc:sldMkLst>
        <pc:spChg chg="mod">
          <ac:chgData name="Daniel L Weiss" userId="S::dlw2885@ads.northwestern.edu::9eb720c2-52d8-4896-8792-48826e9f92f5" providerId="AD" clId="Web-{9C9ED0D4-E974-61AE-4E63-A2C7B0B407EC}" dt="2022-02-17T15:41:50.776" v="1329"/>
          <ac:spMkLst>
            <pc:docMk/>
            <pc:sldMk cId="387770396" sldId="395"/>
            <ac:spMk id="2" creationId="{00000000-0000-0000-0000-000000000000}"/>
          </ac:spMkLst>
        </pc:spChg>
        <pc:spChg chg="mod">
          <ac:chgData name="Daniel L Weiss" userId="S::dlw2885@ads.northwestern.edu::9eb720c2-52d8-4896-8792-48826e9f92f5" providerId="AD" clId="Web-{9C9ED0D4-E974-61AE-4E63-A2C7B0B407EC}" dt="2022-02-17T15:45:03.437" v="1639" actId="20577"/>
          <ac:spMkLst>
            <pc:docMk/>
            <pc:sldMk cId="387770396" sldId="395"/>
            <ac:spMk id="3" creationId="{00000000-0000-0000-0000-000000000000}"/>
          </ac:spMkLst>
        </pc:spChg>
        <pc:picChg chg="add mod">
          <ac:chgData name="Daniel L Weiss" userId="S::dlw2885@ads.northwestern.edu::9eb720c2-52d8-4896-8792-48826e9f92f5" providerId="AD" clId="Web-{9C9ED0D4-E974-61AE-4E63-A2C7B0B407EC}" dt="2022-02-17T15:34:59.640" v="1325" actId="1076"/>
          <ac:picMkLst>
            <pc:docMk/>
            <pc:sldMk cId="387770396" sldId="395"/>
            <ac:picMk id="6" creationId="{8D214F97-30BA-4847-AF62-6D21910DC747}"/>
          </ac:picMkLst>
        </pc:picChg>
      </pc:sldChg>
    </pc:docChg>
  </pc:docChgLst>
  <pc:docChgLst>
    <pc:chgData name="Eileen Fleming Suse" userId="S::efs3844@ads.northwestern.edu::725c94ef-d051-42d7-9d33-8572765d592b" providerId="AD" clId="Web-{88F039C7-97A1-0E4E-EB45-EDE9A1803CE3}"/>
    <pc:docChg chg="modSld">
      <pc:chgData name="Eileen Fleming Suse" userId="S::efs3844@ads.northwestern.edu::725c94ef-d051-42d7-9d33-8572765d592b" providerId="AD" clId="Web-{88F039C7-97A1-0E4E-EB45-EDE9A1803CE3}" dt="2022-03-09T21:35:28.847" v="0" actId="1076"/>
      <pc:docMkLst>
        <pc:docMk/>
      </pc:docMkLst>
      <pc:sldChg chg="modSp">
        <pc:chgData name="Eileen Fleming Suse" userId="S::efs3844@ads.northwestern.edu::725c94ef-d051-42d7-9d33-8572765d592b" providerId="AD" clId="Web-{88F039C7-97A1-0E4E-EB45-EDE9A1803CE3}" dt="2022-03-09T21:35:28.847" v="0" actId="1076"/>
        <pc:sldMkLst>
          <pc:docMk/>
          <pc:sldMk cId="1689836577" sldId="395"/>
        </pc:sldMkLst>
        <pc:graphicFrameChg chg="mod">
          <ac:chgData name="Eileen Fleming Suse" userId="S::efs3844@ads.northwestern.edu::725c94ef-d051-42d7-9d33-8572765d592b" providerId="AD" clId="Web-{88F039C7-97A1-0E4E-EB45-EDE9A1803CE3}" dt="2022-03-09T21:35:28.847" v="0" actId="1076"/>
          <ac:graphicFrameMkLst>
            <pc:docMk/>
            <pc:sldMk cId="1689836577" sldId="395"/>
            <ac:graphicFrameMk id="6" creationId="{00000000-0000-0000-0000-000000000000}"/>
          </ac:graphicFrameMkLst>
        </pc:graphicFrameChg>
      </pc:sldChg>
    </pc:docChg>
  </pc:docChgLst>
  <pc:docChgLst>
    <pc:chgData name="Daniel L Weiss" userId="S::dlw2885@ads.northwestern.edu::9eb720c2-52d8-4896-8792-48826e9f92f5" providerId="AD" clId="Web-{B9EE3F52-F075-6E9D-52ED-144888B1DDC6}"/>
    <pc:docChg chg="addSld delSld modSld sldOrd">
      <pc:chgData name="Daniel L Weiss" userId="S::dlw2885@ads.northwestern.edu::9eb720c2-52d8-4896-8792-48826e9f92f5" providerId="AD" clId="Web-{B9EE3F52-F075-6E9D-52ED-144888B1DDC6}" dt="2022-04-13T18:47:08.223" v="226" actId="14100"/>
      <pc:docMkLst>
        <pc:docMk/>
      </pc:docMkLst>
      <pc:sldChg chg="modSp modNotes">
        <pc:chgData name="Daniel L Weiss" userId="S::dlw2885@ads.northwestern.edu::9eb720c2-52d8-4896-8792-48826e9f92f5" providerId="AD" clId="Web-{B9EE3F52-F075-6E9D-52ED-144888B1DDC6}" dt="2022-04-13T18:27:09.180" v="18"/>
        <pc:sldMkLst>
          <pc:docMk/>
          <pc:sldMk cId="187152192" sldId="345"/>
        </pc:sldMkLst>
        <pc:spChg chg="mod">
          <ac:chgData name="Daniel L Weiss" userId="S::dlw2885@ads.northwestern.edu::9eb720c2-52d8-4896-8792-48826e9f92f5" providerId="AD" clId="Web-{B9EE3F52-F075-6E9D-52ED-144888B1DDC6}" dt="2022-04-13T18:26:20.568" v="0"/>
          <ac:spMkLst>
            <pc:docMk/>
            <pc:sldMk cId="187152192" sldId="345"/>
            <ac:spMk id="2" creationId="{00000000-0000-0000-0000-000000000000}"/>
          </ac:spMkLst>
        </pc:spChg>
      </pc:sldChg>
      <pc:sldChg chg="modSp ord">
        <pc:chgData name="Daniel L Weiss" userId="S::dlw2885@ads.northwestern.edu::9eb720c2-52d8-4896-8792-48826e9f92f5" providerId="AD" clId="Web-{B9EE3F52-F075-6E9D-52ED-144888B1DDC6}" dt="2022-04-13T18:35:45.322" v="196"/>
        <pc:sldMkLst>
          <pc:docMk/>
          <pc:sldMk cId="1988056686" sldId="413"/>
        </pc:sldMkLst>
        <pc:spChg chg="mod">
          <ac:chgData name="Daniel L Weiss" userId="S::dlw2885@ads.northwestern.edu::9eb720c2-52d8-4896-8792-48826e9f92f5" providerId="AD" clId="Web-{B9EE3F52-F075-6E9D-52ED-144888B1DDC6}" dt="2022-04-13T18:27:44.573" v="42"/>
          <ac:spMkLst>
            <pc:docMk/>
            <pc:sldMk cId="1988056686" sldId="413"/>
            <ac:spMk id="2" creationId="{C0FC3E40-68EF-4C4B-B12B-C27F6289B0A7}"/>
          </ac:spMkLst>
        </pc:spChg>
        <pc:graphicFrameChg chg="modGraphic">
          <ac:chgData name="Daniel L Weiss" userId="S::dlw2885@ads.northwestern.edu::9eb720c2-52d8-4896-8792-48826e9f92f5" providerId="AD" clId="Web-{B9EE3F52-F075-6E9D-52ED-144888B1DDC6}" dt="2022-04-13T18:35:37.384" v="195" actId="20577"/>
          <ac:graphicFrameMkLst>
            <pc:docMk/>
            <pc:sldMk cId="1988056686" sldId="413"/>
            <ac:graphicFrameMk id="7" creationId="{D87BB613-6FE8-A448-6CAA-406C3C8B3A23}"/>
          </ac:graphicFrameMkLst>
        </pc:graphicFrameChg>
      </pc:sldChg>
      <pc:sldChg chg="addSp delSp modSp">
        <pc:chgData name="Daniel L Weiss" userId="S::dlw2885@ads.northwestern.edu::9eb720c2-52d8-4896-8792-48826e9f92f5" providerId="AD" clId="Web-{B9EE3F52-F075-6E9D-52ED-144888B1DDC6}" dt="2022-04-13T18:45:42.718" v="200" actId="1076"/>
        <pc:sldMkLst>
          <pc:docMk/>
          <pc:sldMk cId="1323147804" sldId="414"/>
        </pc:sldMkLst>
        <pc:spChg chg="del">
          <ac:chgData name="Daniel L Weiss" userId="S::dlw2885@ads.northwestern.edu::9eb720c2-52d8-4896-8792-48826e9f92f5" providerId="AD" clId="Web-{B9EE3F52-F075-6E9D-52ED-144888B1DDC6}" dt="2022-04-13T18:45:37.921" v="197"/>
          <ac:spMkLst>
            <pc:docMk/>
            <pc:sldMk cId="1323147804" sldId="414"/>
            <ac:spMk id="6" creationId="{76C1CF6F-E5D2-2EED-BCBF-DC5EE00ADC15}"/>
          </ac:spMkLst>
        </pc:spChg>
        <pc:picChg chg="add mod ord">
          <ac:chgData name="Daniel L Weiss" userId="S::dlw2885@ads.northwestern.edu::9eb720c2-52d8-4896-8792-48826e9f92f5" providerId="AD" clId="Web-{B9EE3F52-F075-6E9D-52ED-144888B1DDC6}" dt="2022-04-13T18:45:42.718" v="200" actId="1076"/>
          <ac:picMkLst>
            <pc:docMk/>
            <pc:sldMk cId="1323147804" sldId="414"/>
            <ac:picMk id="3" creationId="{1131CDBC-EBE3-AF40-5A32-DE6D1B322E12}"/>
          </ac:picMkLst>
        </pc:picChg>
      </pc:sldChg>
      <pc:sldChg chg="addSp delSp modSp">
        <pc:chgData name="Daniel L Weiss" userId="S::dlw2885@ads.northwestern.edu::9eb720c2-52d8-4896-8792-48826e9f92f5" providerId="AD" clId="Web-{B9EE3F52-F075-6E9D-52ED-144888B1DDC6}" dt="2022-04-13T18:45:57.125" v="204" actId="1076"/>
        <pc:sldMkLst>
          <pc:docMk/>
          <pc:sldMk cId="1169277319" sldId="415"/>
        </pc:sldMkLst>
        <pc:spChg chg="del">
          <ac:chgData name="Daniel L Weiss" userId="S::dlw2885@ads.northwestern.edu::9eb720c2-52d8-4896-8792-48826e9f92f5" providerId="AD" clId="Web-{B9EE3F52-F075-6E9D-52ED-144888B1DDC6}" dt="2022-04-13T18:45:52.859" v="201"/>
          <ac:spMkLst>
            <pc:docMk/>
            <pc:sldMk cId="1169277319" sldId="415"/>
            <ac:spMk id="6" creationId="{96D73FD0-BC9A-4DD8-F670-98267C6071E9}"/>
          </ac:spMkLst>
        </pc:spChg>
        <pc:picChg chg="add mod ord">
          <ac:chgData name="Daniel L Weiss" userId="S::dlw2885@ads.northwestern.edu::9eb720c2-52d8-4896-8792-48826e9f92f5" providerId="AD" clId="Web-{B9EE3F52-F075-6E9D-52ED-144888B1DDC6}" dt="2022-04-13T18:45:57.125" v="204" actId="1076"/>
          <ac:picMkLst>
            <pc:docMk/>
            <pc:sldMk cId="1169277319" sldId="415"/>
            <ac:picMk id="3" creationId="{6A4F79B8-D1C5-6217-BF4D-A56053367AB4}"/>
          </ac:picMkLst>
        </pc:picChg>
      </pc:sldChg>
      <pc:sldChg chg="addSp delSp modSp">
        <pc:chgData name="Daniel L Weiss" userId="S::dlw2885@ads.northwestern.edu::9eb720c2-52d8-4896-8792-48826e9f92f5" providerId="AD" clId="Web-{B9EE3F52-F075-6E9D-52ED-144888B1DDC6}" dt="2022-04-13T18:46:10.751" v="208" actId="1076"/>
        <pc:sldMkLst>
          <pc:docMk/>
          <pc:sldMk cId="2302014301" sldId="416"/>
        </pc:sldMkLst>
        <pc:spChg chg="del">
          <ac:chgData name="Daniel L Weiss" userId="S::dlw2885@ads.northwestern.edu::9eb720c2-52d8-4896-8792-48826e9f92f5" providerId="AD" clId="Web-{B9EE3F52-F075-6E9D-52ED-144888B1DDC6}" dt="2022-04-13T18:46:04.282" v="205"/>
          <ac:spMkLst>
            <pc:docMk/>
            <pc:sldMk cId="2302014301" sldId="416"/>
            <ac:spMk id="6" creationId="{05E1EAF4-D938-B6BB-3D83-7946220461E2}"/>
          </ac:spMkLst>
        </pc:spChg>
        <pc:picChg chg="add mod ord">
          <ac:chgData name="Daniel L Weiss" userId="S::dlw2885@ads.northwestern.edu::9eb720c2-52d8-4896-8792-48826e9f92f5" providerId="AD" clId="Web-{B9EE3F52-F075-6E9D-52ED-144888B1DDC6}" dt="2022-04-13T18:46:10.751" v="208" actId="1076"/>
          <ac:picMkLst>
            <pc:docMk/>
            <pc:sldMk cId="2302014301" sldId="416"/>
            <ac:picMk id="3" creationId="{E9980F0A-E1AE-27E7-D731-B1D07E7DC4DB}"/>
          </ac:picMkLst>
        </pc:picChg>
      </pc:sldChg>
      <pc:sldChg chg="addSp delSp modSp">
        <pc:chgData name="Daniel L Weiss" userId="S::dlw2885@ads.northwestern.edu::9eb720c2-52d8-4896-8792-48826e9f92f5" providerId="AD" clId="Web-{B9EE3F52-F075-6E9D-52ED-144888B1DDC6}" dt="2022-04-13T18:46:29.018" v="213" actId="1076"/>
        <pc:sldMkLst>
          <pc:docMk/>
          <pc:sldMk cId="924790087" sldId="417"/>
        </pc:sldMkLst>
        <pc:spChg chg="mod">
          <ac:chgData name="Daniel L Weiss" userId="S::dlw2885@ads.northwestern.edu::9eb720c2-52d8-4896-8792-48826e9f92f5" providerId="AD" clId="Web-{B9EE3F52-F075-6E9D-52ED-144888B1DDC6}" dt="2022-04-13T18:46:24.924" v="210" actId="20577"/>
          <ac:spMkLst>
            <pc:docMk/>
            <pc:sldMk cId="924790087" sldId="417"/>
            <ac:spMk id="2" creationId="{32C11C15-5F35-47FB-B560-68F14488628E}"/>
          </ac:spMkLst>
        </pc:spChg>
        <pc:spChg chg="del">
          <ac:chgData name="Daniel L Weiss" userId="S::dlw2885@ads.northwestern.edu::9eb720c2-52d8-4896-8792-48826e9f92f5" providerId="AD" clId="Web-{B9EE3F52-F075-6E9D-52ED-144888B1DDC6}" dt="2022-04-13T18:46:19.111" v="209"/>
          <ac:spMkLst>
            <pc:docMk/>
            <pc:sldMk cId="924790087" sldId="417"/>
            <ac:spMk id="6" creationId="{D729F2FA-7EF1-5535-070E-1FE517037258}"/>
          </ac:spMkLst>
        </pc:spChg>
        <pc:picChg chg="add mod ord">
          <ac:chgData name="Daniel L Weiss" userId="S::dlw2885@ads.northwestern.edu::9eb720c2-52d8-4896-8792-48826e9f92f5" providerId="AD" clId="Web-{B9EE3F52-F075-6E9D-52ED-144888B1DDC6}" dt="2022-04-13T18:46:29.018" v="213" actId="1076"/>
          <ac:picMkLst>
            <pc:docMk/>
            <pc:sldMk cId="924790087" sldId="417"/>
            <ac:picMk id="3" creationId="{4BFDBF53-D2C7-6099-B279-149871F89AD1}"/>
          </ac:picMkLst>
        </pc:picChg>
      </pc:sldChg>
      <pc:sldChg chg="addSp delSp modSp">
        <pc:chgData name="Daniel L Weiss" userId="S::dlw2885@ads.northwestern.edu::9eb720c2-52d8-4896-8792-48826e9f92f5" providerId="AD" clId="Web-{B9EE3F52-F075-6E9D-52ED-144888B1DDC6}" dt="2022-04-13T18:46:43.753" v="219" actId="1076"/>
        <pc:sldMkLst>
          <pc:docMk/>
          <pc:sldMk cId="2320010571" sldId="418"/>
        </pc:sldMkLst>
        <pc:spChg chg="del">
          <ac:chgData name="Daniel L Weiss" userId="S::dlw2885@ads.northwestern.edu::9eb720c2-52d8-4896-8792-48826e9f92f5" providerId="AD" clId="Web-{B9EE3F52-F075-6E9D-52ED-144888B1DDC6}" dt="2022-04-13T18:46:34.471" v="214"/>
          <ac:spMkLst>
            <pc:docMk/>
            <pc:sldMk cId="2320010571" sldId="418"/>
            <ac:spMk id="6" creationId="{A04DD546-9F43-CFC3-388A-0D1B5C10862B}"/>
          </ac:spMkLst>
        </pc:spChg>
        <pc:picChg chg="add mod ord">
          <ac:chgData name="Daniel L Weiss" userId="S::dlw2885@ads.northwestern.edu::9eb720c2-52d8-4896-8792-48826e9f92f5" providerId="AD" clId="Web-{B9EE3F52-F075-6E9D-52ED-144888B1DDC6}" dt="2022-04-13T18:46:43.753" v="219" actId="1076"/>
          <ac:picMkLst>
            <pc:docMk/>
            <pc:sldMk cId="2320010571" sldId="418"/>
            <ac:picMk id="3" creationId="{2E61F2B3-B81B-00F3-02DD-BF093AEAC64E}"/>
          </ac:picMkLst>
        </pc:picChg>
      </pc:sldChg>
      <pc:sldChg chg="addSp delSp modSp">
        <pc:chgData name="Daniel L Weiss" userId="S::dlw2885@ads.northwestern.edu::9eb720c2-52d8-4896-8792-48826e9f92f5" providerId="AD" clId="Web-{B9EE3F52-F075-6E9D-52ED-144888B1DDC6}" dt="2022-04-13T18:46:55.863" v="223" actId="1076"/>
        <pc:sldMkLst>
          <pc:docMk/>
          <pc:sldMk cId="4115575189" sldId="419"/>
        </pc:sldMkLst>
        <pc:spChg chg="del">
          <ac:chgData name="Daniel L Weiss" userId="S::dlw2885@ads.northwestern.edu::9eb720c2-52d8-4896-8792-48826e9f92f5" providerId="AD" clId="Web-{B9EE3F52-F075-6E9D-52ED-144888B1DDC6}" dt="2022-04-13T18:46:49.316" v="220"/>
          <ac:spMkLst>
            <pc:docMk/>
            <pc:sldMk cId="4115575189" sldId="419"/>
            <ac:spMk id="6" creationId="{F3E335BE-11A1-BCEE-F73C-873694A85311}"/>
          </ac:spMkLst>
        </pc:spChg>
        <pc:picChg chg="add mod ord">
          <ac:chgData name="Daniel L Weiss" userId="S::dlw2885@ads.northwestern.edu::9eb720c2-52d8-4896-8792-48826e9f92f5" providerId="AD" clId="Web-{B9EE3F52-F075-6E9D-52ED-144888B1DDC6}" dt="2022-04-13T18:46:55.863" v="223" actId="1076"/>
          <ac:picMkLst>
            <pc:docMk/>
            <pc:sldMk cId="4115575189" sldId="419"/>
            <ac:picMk id="3" creationId="{4E93CFD1-62AB-AADA-383B-5785FFE7E4AB}"/>
          </ac:picMkLst>
        </pc:picChg>
      </pc:sldChg>
      <pc:sldChg chg="addSp delSp modSp">
        <pc:chgData name="Daniel L Weiss" userId="S::dlw2885@ads.northwestern.edu::9eb720c2-52d8-4896-8792-48826e9f92f5" providerId="AD" clId="Web-{B9EE3F52-F075-6E9D-52ED-144888B1DDC6}" dt="2022-04-13T18:47:08.223" v="226" actId="14100"/>
        <pc:sldMkLst>
          <pc:docMk/>
          <pc:sldMk cId="3009417113" sldId="420"/>
        </pc:sldMkLst>
        <pc:spChg chg="del">
          <ac:chgData name="Daniel L Weiss" userId="S::dlw2885@ads.northwestern.edu::9eb720c2-52d8-4896-8792-48826e9f92f5" providerId="AD" clId="Web-{B9EE3F52-F075-6E9D-52ED-144888B1DDC6}" dt="2022-04-13T18:47:02.348" v="224"/>
          <ac:spMkLst>
            <pc:docMk/>
            <pc:sldMk cId="3009417113" sldId="420"/>
            <ac:spMk id="6" creationId="{D0997D6B-E2C7-9D40-1B6D-8DE178B71ABA}"/>
          </ac:spMkLst>
        </pc:spChg>
        <pc:picChg chg="add mod ord">
          <ac:chgData name="Daniel L Weiss" userId="S::dlw2885@ads.northwestern.edu::9eb720c2-52d8-4896-8792-48826e9f92f5" providerId="AD" clId="Web-{B9EE3F52-F075-6E9D-52ED-144888B1DDC6}" dt="2022-04-13T18:47:08.223" v="226" actId="14100"/>
          <ac:picMkLst>
            <pc:docMk/>
            <pc:sldMk cId="3009417113" sldId="420"/>
            <ac:picMk id="3" creationId="{8D604F9F-CC5F-59D9-009A-28E394B1BB5D}"/>
          </ac:picMkLst>
        </pc:picChg>
      </pc:sldChg>
      <pc:sldChg chg="modSp new">
        <pc:chgData name="Daniel L Weiss" userId="S::dlw2885@ads.northwestern.edu::9eb720c2-52d8-4896-8792-48826e9f92f5" providerId="AD" clId="Web-{B9EE3F52-F075-6E9D-52ED-144888B1DDC6}" dt="2022-04-13T18:27:27.165" v="28"/>
        <pc:sldMkLst>
          <pc:docMk/>
          <pc:sldMk cId="1887522449" sldId="449"/>
        </pc:sldMkLst>
        <pc:spChg chg="mod">
          <ac:chgData name="Daniel L Weiss" userId="S::dlw2885@ads.northwestern.edu::9eb720c2-52d8-4896-8792-48826e9f92f5" providerId="AD" clId="Web-{B9EE3F52-F075-6E9D-52ED-144888B1DDC6}" dt="2022-04-13T18:27:27.165" v="28"/>
          <ac:spMkLst>
            <pc:docMk/>
            <pc:sldMk cId="1887522449" sldId="449"/>
            <ac:spMk id="2" creationId="{A16ECC9C-673F-65C1-B581-ADA9E27E470A}"/>
          </ac:spMkLst>
        </pc:spChg>
      </pc:sldChg>
      <pc:sldChg chg="addSp delSp modSp new">
        <pc:chgData name="Daniel L Weiss" userId="S::dlw2885@ads.northwestern.edu::9eb720c2-52d8-4896-8792-48826e9f92f5" providerId="AD" clId="Web-{B9EE3F52-F075-6E9D-52ED-144888B1DDC6}" dt="2022-04-13T18:32:45.232" v="178" actId="14100"/>
        <pc:sldMkLst>
          <pc:docMk/>
          <pc:sldMk cId="1148005718" sldId="450"/>
        </pc:sldMkLst>
        <pc:spChg chg="mod">
          <ac:chgData name="Daniel L Weiss" userId="S::dlw2885@ads.northwestern.edu::9eb720c2-52d8-4896-8792-48826e9f92f5" providerId="AD" clId="Web-{B9EE3F52-F075-6E9D-52ED-144888B1DDC6}" dt="2022-04-13T18:30:17.817" v="118" actId="1076"/>
          <ac:spMkLst>
            <pc:docMk/>
            <pc:sldMk cId="1148005718" sldId="450"/>
            <ac:spMk id="2" creationId="{8D68C885-4E21-F9CD-2A4F-A3F80A802F84}"/>
          </ac:spMkLst>
        </pc:spChg>
        <pc:spChg chg="del">
          <ac:chgData name="Daniel L Weiss" userId="S::dlw2885@ads.northwestern.edu::9eb720c2-52d8-4896-8792-48826e9f92f5" providerId="AD" clId="Web-{B9EE3F52-F075-6E9D-52ED-144888B1DDC6}" dt="2022-04-13T18:31:00.976" v="119"/>
          <ac:spMkLst>
            <pc:docMk/>
            <pc:sldMk cId="1148005718" sldId="450"/>
            <ac:spMk id="3" creationId="{4BCC377E-70FE-C985-5D07-B34F7904B1B3}"/>
          </ac:spMkLst>
        </pc:spChg>
        <pc:spChg chg="add del mod">
          <ac:chgData name="Daniel L Weiss" userId="S::dlw2885@ads.northwestern.edu::9eb720c2-52d8-4896-8792-48826e9f92f5" providerId="AD" clId="Web-{B9EE3F52-F075-6E9D-52ED-144888B1DDC6}" dt="2022-04-13T18:31:23.821" v="125"/>
          <ac:spMkLst>
            <pc:docMk/>
            <pc:sldMk cId="1148005718" sldId="450"/>
            <ac:spMk id="7" creationId="{6A58FA0F-E467-2A6E-B320-0C1101133C67}"/>
          </ac:spMkLst>
        </pc:spChg>
        <pc:spChg chg="add mod">
          <ac:chgData name="Daniel L Weiss" userId="S::dlw2885@ads.northwestern.edu::9eb720c2-52d8-4896-8792-48826e9f92f5" providerId="AD" clId="Web-{B9EE3F52-F075-6E9D-52ED-144888B1DDC6}" dt="2022-04-13T18:31:38.666" v="127" actId="1076"/>
          <ac:spMkLst>
            <pc:docMk/>
            <pc:sldMk cId="1148005718" sldId="450"/>
            <ac:spMk id="8" creationId="{DCD5BF40-E0BF-7F1B-D6F4-8657F9F9F037}"/>
          </ac:spMkLst>
        </pc:spChg>
        <pc:spChg chg="add mod">
          <ac:chgData name="Daniel L Weiss" userId="S::dlw2885@ads.northwestern.edu::9eb720c2-52d8-4896-8792-48826e9f92f5" providerId="AD" clId="Web-{B9EE3F52-F075-6E9D-52ED-144888B1DDC6}" dt="2022-04-13T18:31:51.776" v="132" actId="1076"/>
          <ac:spMkLst>
            <pc:docMk/>
            <pc:sldMk cId="1148005718" sldId="450"/>
            <ac:spMk id="9" creationId="{F8D0AAB1-FA35-D0CD-DBC8-BB0E53E2C81D}"/>
          </ac:spMkLst>
        </pc:spChg>
        <pc:spChg chg="add mod">
          <ac:chgData name="Daniel L Weiss" userId="S::dlw2885@ads.northwestern.edu::9eb720c2-52d8-4896-8792-48826e9f92f5" providerId="AD" clId="Web-{B9EE3F52-F075-6E9D-52ED-144888B1DDC6}" dt="2022-04-13T18:32:18.918" v="155" actId="20577"/>
          <ac:spMkLst>
            <pc:docMk/>
            <pc:sldMk cId="1148005718" sldId="450"/>
            <ac:spMk id="10" creationId="{AA1548A7-A181-9CEA-2F5E-EDF27FE00CA4}"/>
          </ac:spMkLst>
        </pc:spChg>
        <pc:spChg chg="add mod">
          <ac:chgData name="Daniel L Weiss" userId="S::dlw2885@ads.northwestern.edu::9eb720c2-52d8-4896-8792-48826e9f92f5" providerId="AD" clId="Web-{B9EE3F52-F075-6E9D-52ED-144888B1DDC6}" dt="2022-04-13T18:32:45.232" v="178" actId="14100"/>
          <ac:spMkLst>
            <pc:docMk/>
            <pc:sldMk cId="1148005718" sldId="450"/>
            <ac:spMk id="11" creationId="{AF7D7D85-FBAC-E719-EA51-1D73FA651C11}"/>
          </ac:spMkLst>
        </pc:spChg>
        <pc:picChg chg="add mod ord">
          <ac:chgData name="Daniel L Weiss" userId="S::dlw2885@ads.northwestern.edu::9eb720c2-52d8-4896-8792-48826e9f92f5" providerId="AD" clId="Web-{B9EE3F52-F075-6E9D-52ED-144888B1DDC6}" dt="2022-04-13T18:31:06.335" v="122" actId="1076"/>
          <ac:picMkLst>
            <pc:docMk/>
            <pc:sldMk cId="1148005718" sldId="450"/>
            <ac:picMk id="6" creationId="{68A3B5E9-5DD2-F654-510B-10154F9B7B2B}"/>
          </ac:picMkLst>
        </pc:picChg>
      </pc:sldChg>
      <pc:sldChg chg="new del">
        <pc:chgData name="Daniel L Weiss" userId="S::dlw2885@ads.northwestern.edu::9eb720c2-52d8-4896-8792-48826e9f92f5" providerId="AD" clId="Web-{B9EE3F52-F075-6E9D-52ED-144888B1DDC6}" dt="2022-04-13T18:29:41.236" v="60"/>
        <pc:sldMkLst>
          <pc:docMk/>
          <pc:sldMk cId="1749403097" sldId="450"/>
        </pc:sldMkLst>
      </pc:sldChg>
      <pc:sldChg chg="new del">
        <pc:chgData name="Daniel L Weiss" userId="S::dlw2885@ads.northwestern.edu::9eb720c2-52d8-4896-8792-48826e9f92f5" providerId="AD" clId="Web-{B9EE3F52-F075-6E9D-52ED-144888B1DDC6}" dt="2022-04-13T18:29:44.877" v="62"/>
        <pc:sldMkLst>
          <pc:docMk/>
          <pc:sldMk cId="1953759846" sldId="450"/>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info@ilpqc.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info@ilpqc.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B692A3-EFA9-4D01-8E30-FC4B9FFAF6A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A015CA99-DB0A-44C9-AD0E-D532A1DEE1F5}">
      <dgm:prSet phldrT="[Text]" custT="1"/>
      <dgm:spPr/>
      <dgm:t>
        <a:bodyPr/>
        <a:lstStyle/>
        <a:p>
          <a:r>
            <a:rPr lang="en-US" sz="2000" dirty="0"/>
            <a:t>Save the Date</a:t>
          </a:r>
        </a:p>
      </dgm:t>
    </dgm:pt>
    <dgm:pt modelId="{B0BF5058-1FAA-492E-A61C-37C12211EB9D}" type="parTrans" cxnId="{8B933982-21D6-4661-BE21-EF43929CA8E1}">
      <dgm:prSet/>
      <dgm:spPr/>
      <dgm:t>
        <a:bodyPr/>
        <a:lstStyle/>
        <a:p>
          <a:endParaRPr lang="en-US"/>
        </a:p>
      </dgm:t>
    </dgm:pt>
    <dgm:pt modelId="{21AD5B93-17CD-4B64-8252-C2C69CE5DB9E}" type="sibTrans" cxnId="{8B933982-21D6-4661-BE21-EF43929CA8E1}">
      <dgm:prSet/>
      <dgm:spPr/>
      <dgm:t>
        <a:bodyPr/>
        <a:lstStyle/>
        <a:p>
          <a:endParaRPr lang="en-US"/>
        </a:p>
      </dgm:t>
    </dgm:pt>
    <dgm:pt modelId="{4C3733F0-E7A4-4129-B07D-F2530191FD4D}">
      <dgm:prSet phldrT="[Text]" custT="1"/>
      <dgm:spPr/>
      <dgm:t>
        <a:bodyPr/>
        <a:lstStyle/>
        <a:p>
          <a:pPr rtl="0"/>
          <a:r>
            <a:rPr lang="en-US" sz="1400" dirty="0"/>
            <a:t>Fill out storyboard and send to </a:t>
          </a:r>
          <a:r>
            <a:rPr lang="en-US" sz="1400" dirty="0">
              <a:hlinkClick xmlns:r="http://schemas.openxmlformats.org/officeDocument/2006/relationships" r:id="rId1"/>
            </a:rPr>
            <a:t>info@ilpqc.org</a:t>
          </a:r>
          <a:r>
            <a:rPr lang="en-US" sz="1400" dirty="0">
              <a:latin typeface="Arial" panose="020B0604020202020204"/>
            </a:rPr>
            <a:t> </a:t>
          </a:r>
          <a:r>
            <a:rPr lang="en-US" sz="1400" dirty="0"/>
            <a:t>by </a:t>
          </a:r>
          <a:r>
            <a:rPr lang="en-US" sz="1400" dirty="0">
              <a:latin typeface="Arial" panose="020B0604020202020204"/>
            </a:rPr>
            <a:t>May 11th</a:t>
          </a:r>
          <a:endParaRPr lang="en-US" sz="1400" dirty="0"/>
        </a:p>
      </dgm:t>
    </dgm:pt>
    <dgm:pt modelId="{218943BB-F774-4475-9216-21A58DBA9197}" type="parTrans" cxnId="{D3B5DC1F-CA77-4310-883F-EE758A2D31C2}">
      <dgm:prSet/>
      <dgm:spPr/>
      <dgm:t>
        <a:bodyPr/>
        <a:lstStyle/>
        <a:p>
          <a:endParaRPr lang="en-US"/>
        </a:p>
      </dgm:t>
    </dgm:pt>
    <dgm:pt modelId="{CEC045F3-2203-4580-BF55-90957729E7EE}" type="sibTrans" cxnId="{D3B5DC1F-CA77-4310-883F-EE758A2D31C2}">
      <dgm:prSet/>
      <dgm:spPr/>
      <dgm:t>
        <a:bodyPr/>
        <a:lstStyle/>
        <a:p>
          <a:endParaRPr lang="en-US"/>
        </a:p>
      </dgm:t>
    </dgm:pt>
    <dgm:pt modelId="{F262DE7E-0AB2-43E0-B52E-4B6B5D26F897}">
      <dgm:prSet phldrT="[Text]" custT="1"/>
      <dgm:spPr/>
      <dgm:t>
        <a:bodyPr/>
        <a:lstStyle/>
        <a:p>
          <a:r>
            <a:rPr lang="en-US" sz="2000" dirty="0"/>
            <a:t>Data and Awards</a:t>
          </a:r>
        </a:p>
      </dgm:t>
    </dgm:pt>
    <dgm:pt modelId="{7DE2A253-C25F-4CC9-9D07-DC8D55B1C585}" type="parTrans" cxnId="{E28A30FE-9417-4D67-A278-026E060B1085}">
      <dgm:prSet/>
      <dgm:spPr/>
      <dgm:t>
        <a:bodyPr/>
        <a:lstStyle/>
        <a:p>
          <a:endParaRPr lang="en-US"/>
        </a:p>
      </dgm:t>
    </dgm:pt>
    <dgm:pt modelId="{3F427A12-2094-4908-BDE9-3565C68F9FC2}" type="sibTrans" cxnId="{E28A30FE-9417-4D67-A278-026E060B1085}">
      <dgm:prSet/>
      <dgm:spPr/>
      <dgm:t>
        <a:bodyPr/>
        <a:lstStyle/>
        <a:p>
          <a:endParaRPr lang="en-US"/>
        </a:p>
      </dgm:t>
    </dgm:pt>
    <dgm:pt modelId="{C26AED43-B7B9-4FDF-BFF8-843AE3376E43}">
      <dgm:prSet phldrT="[Text]" custT="1"/>
      <dgm:spPr/>
      <dgm:t>
        <a:bodyPr/>
        <a:lstStyle/>
        <a:p>
          <a:r>
            <a:rPr lang="en-US" sz="2000" dirty="0"/>
            <a:t>Storyboards</a:t>
          </a:r>
        </a:p>
      </dgm:t>
    </dgm:pt>
    <dgm:pt modelId="{78B79208-F1DA-4419-BD6C-4B77C34BDBEC}" type="parTrans" cxnId="{817F21F1-D6B0-46C2-9455-70B63FC774FF}">
      <dgm:prSet/>
      <dgm:spPr/>
      <dgm:t>
        <a:bodyPr/>
        <a:lstStyle/>
        <a:p>
          <a:endParaRPr lang="en-US"/>
        </a:p>
      </dgm:t>
    </dgm:pt>
    <dgm:pt modelId="{047039D0-3921-4BCF-82E3-81A892247E2E}" type="sibTrans" cxnId="{817F21F1-D6B0-46C2-9455-70B63FC774FF}">
      <dgm:prSet/>
      <dgm:spPr/>
      <dgm:t>
        <a:bodyPr/>
        <a:lstStyle/>
        <a:p>
          <a:endParaRPr lang="en-US"/>
        </a:p>
      </dgm:t>
    </dgm:pt>
    <dgm:pt modelId="{505DF15A-3A76-4AC9-BA60-A794C4C9C59F}">
      <dgm:prSet phldrT="[Text]" custT="1"/>
      <dgm:spPr/>
      <dgm:t>
        <a:bodyPr/>
        <a:lstStyle/>
        <a:p>
          <a:r>
            <a:rPr lang="en-US" sz="1400" dirty="0"/>
            <a:t>Review BASIC award criteria</a:t>
          </a:r>
        </a:p>
      </dgm:t>
    </dgm:pt>
    <dgm:pt modelId="{32216D07-1270-4E2C-83F7-01B83753D495}" type="parTrans" cxnId="{36679858-E29F-4F81-969E-0D7FD1E54EE8}">
      <dgm:prSet/>
      <dgm:spPr/>
      <dgm:t>
        <a:bodyPr/>
        <a:lstStyle/>
        <a:p>
          <a:endParaRPr lang="en-US"/>
        </a:p>
      </dgm:t>
    </dgm:pt>
    <dgm:pt modelId="{76609CD9-45AD-49EA-9139-E561D52F0DFE}" type="sibTrans" cxnId="{36679858-E29F-4F81-969E-0D7FD1E54EE8}">
      <dgm:prSet/>
      <dgm:spPr/>
      <dgm:t>
        <a:bodyPr/>
        <a:lstStyle/>
        <a:p>
          <a:endParaRPr lang="en-US"/>
        </a:p>
      </dgm:t>
    </dgm:pt>
    <dgm:pt modelId="{65CF1E49-6392-4820-AF48-CA571D2ADECD}">
      <dgm:prSet phldrT="[Text]" custT="1"/>
      <dgm:spPr/>
      <dgm:t>
        <a:bodyPr/>
        <a:lstStyle/>
        <a:p>
          <a:pPr rtl="0"/>
          <a:r>
            <a:rPr lang="en-US" sz="1400" dirty="0"/>
            <a:t>Make sure all data is entered in REDCap</a:t>
          </a:r>
          <a:r>
            <a:rPr lang="en-US" sz="1400" dirty="0">
              <a:latin typeface="Arial" panose="020B0604020202020204"/>
            </a:rPr>
            <a:t> by May 2</a:t>
          </a:r>
          <a:endParaRPr lang="en-US" sz="1400" dirty="0"/>
        </a:p>
      </dgm:t>
    </dgm:pt>
    <dgm:pt modelId="{07959A94-F5E3-473B-835E-1AF0FB6469C5}" type="parTrans" cxnId="{6829A167-4018-4FC7-8FC2-308B202DE3D7}">
      <dgm:prSet/>
      <dgm:spPr/>
      <dgm:t>
        <a:bodyPr/>
        <a:lstStyle/>
        <a:p>
          <a:endParaRPr lang="en-US"/>
        </a:p>
      </dgm:t>
    </dgm:pt>
    <dgm:pt modelId="{1687A194-428C-4C97-B0BC-3D3FAE57D127}" type="sibTrans" cxnId="{6829A167-4018-4FC7-8FC2-308B202DE3D7}">
      <dgm:prSet/>
      <dgm:spPr/>
      <dgm:t>
        <a:bodyPr/>
        <a:lstStyle/>
        <a:p>
          <a:endParaRPr lang="en-US"/>
        </a:p>
      </dgm:t>
    </dgm:pt>
    <dgm:pt modelId="{65B7D0A0-0C07-41B7-8882-AD4F155B9EBA}">
      <dgm:prSet phldr="0" custT="1"/>
      <dgm:spPr/>
      <dgm:t>
        <a:bodyPr/>
        <a:lstStyle/>
        <a:p>
          <a:pPr rtl="0"/>
          <a:r>
            <a:rPr lang="en-US" sz="1400" dirty="0">
              <a:latin typeface="Arial" panose="020B0604020202020204"/>
              <a:ea typeface="Lato"/>
              <a:cs typeface="Lato"/>
            </a:rPr>
            <a:t>Registration is OPEN! Share the registration link with your provider and nursing colleages!</a:t>
          </a:r>
          <a:endParaRPr lang="en-US" sz="1400" dirty="0"/>
        </a:p>
      </dgm:t>
    </dgm:pt>
    <dgm:pt modelId="{27FD015A-23C9-45AD-896D-EF91C527CF95}" type="parTrans" cxnId="{AD7F577F-173B-479C-A57C-6FD6E53D4647}">
      <dgm:prSet/>
      <dgm:spPr/>
      <dgm:t>
        <a:bodyPr/>
        <a:lstStyle/>
        <a:p>
          <a:endParaRPr lang="en-US"/>
        </a:p>
      </dgm:t>
    </dgm:pt>
    <dgm:pt modelId="{7563D2A7-0A9F-4308-A29B-D5C514DEB425}" type="sibTrans" cxnId="{AD7F577F-173B-479C-A57C-6FD6E53D4647}">
      <dgm:prSet/>
      <dgm:spPr/>
      <dgm:t>
        <a:bodyPr/>
        <a:lstStyle/>
        <a:p>
          <a:endParaRPr lang="en-US"/>
        </a:p>
      </dgm:t>
    </dgm:pt>
    <dgm:pt modelId="{1F92F497-2808-44C0-A0B5-1F86DF7265A5}">
      <dgm:prSet phldr="0"/>
      <dgm:spPr/>
      <dgm:t>
        <a:bodyPr/>
        <a:lstStyle/>
        <a:p>
          <a:pPr rtl="0"/>
          <a:r>
            <a:rPr lang="en-US" dirty="0">
              <a:latin typeface="Arial" panose="020B0604020202020204"/>
            </a:rPr>
            <a:t>QI Team Photo</a:t>
          </a:r>
        </a:p>
      </dgm:t>
    </dgm:pt>
    <dgm:pt modelId="{F33BE379-CD4D-4AFE-8385-95DCDD114C80}" type="parTrans" cxnId="{7DC11E5B-A788-4870-B1F4-E3BF6521D81E}">
      <dgm:prSet/>
      <dgm:spPr/>
      <dgm:t>
        <a:bodyPr/>
        <a:lstStyle/>
        <a:p>
          <a:endParaRPr lang="en-US"/>
        </a:p>
      </dgm:t>
    </dgm:pt>
    <dgm:pt modelId="{84E5DD8A-F366-4F96-8119-39BEB591FB31}" type="sibTrans" cxnId="{7DC11E5B-A788-4870-B1F4-E3BF6521D81E}">
      <dgm:prSet/>
      <dgm:spPr/>
      <dgm:t>
        <a:bodyPr/>
        <a:lstStyle/>
        <a:p>
          <a:endParaRPr lang="en-US"/>
        </a:p>
      </dgm:t>
    </dgm:pt>
    <dgm:pt modelId="{8E15BD75-B8DA-47E6-AB1A-7B646ED31E55}">
      <dgm:prSet phldr="0" custT="1"/>
      <dgm:spPr/>
      <dgm:t>
        <a:bodyPr/>
        <a:lstStyle/>
        <a:p>
          <a:pPr rtl="0"/>
          <a:r>
            <a:rPr lang="en-US" sz="1400" dirty="0">
              <a:latin typeface="Arial" panose="020B0604020202020204"/>
            </a:rPr>
            <a:t>Submit a photo of your hospital QI team to </a:t>
          </a:r>
          <a:r>
            <a:rPr lang="en-US" sz="1400" dirty="0">
              <a:latin typeface="Arial" panose="020B0604020202020204"/>
              <a:hlinkClick xmlns:r="http://schemas.openxmlformats.org/officeDocument/2006/relationships" r:id="rId1"/>
            </a:rPr>
            <a:t>info@ilpqc.org</a:t>
          </a:r>
          <a:r>
            <a:rPr lang="en-US" sz="1400" dirty="0">
              <a:latin typeface="Arial" panose="020B0604020202020204"/>
            </a:rPr>
            <a:t> by May 11th</a:t>
          </a:r>
          <a:endParaRPr lang="en-US" sz="1400" dirty="0"/>
        </a:p>
      </dgm:t>
    </dgm:pt>
    <dgm:pt modelId="{BF29FB74-7665-41F4-8A91-52061378F9F6}" type="parTrans" cxnId="{8B0D3678-2C68-440D-B178-FC4A785A20F0}">
      <dgm:prSet/>
      <dgm:spPr/>
      <dgm:t>
        <a:bodyPr/>
        <a:lstStyle/>
        <a:p>
          <a:endParaRPr lang="en-US"/>
        </a:p>
      </dgm:t>
    </dgm:pt>
    <dgm:pt modelId="{6BE56F42-76FE-43F9-9D14-281B02EA5379}" type="sibTrans" cxnId="{8B0D3678-2C68-440D-B178-FC4A785A20F0}">
      <dgm:prSet/>
      <dgm:spPr/>
      <dgm:t>
        <a:bodyPr/>
        <a:lstStyle/>
        <a:p>
          <a:endParaRPr lang="en-US"/>
        </a:p>
      </dgm:t>
    </dgm:pt>
    <dgm:pt modelId="{ACB1127E-0102-481C-B866-161C1CCB181E}" type="pres">
      <dgm:prSet presAssocID="{B1B692A3-EFA9-4D01-8E30-FC4B9FFAF6A6}" presName="Name0" presStyleCnt="0">
        <dgm:presLayoutVars>
          <dgm:dir/>
          <dgm:animLvl val="lvl"/>
          <dgm:resizeHandles val="exact"/>
        </dgm:presLayoutVars>
      </dgm:prSet>
      <dgm:spPr/>
      <dgm:t>
        <a:bodyPr/>
        <a:lstStyle/>
        <a:p>
          <a:endParaRPr lang="en-US"/>
        </a:p>
      </dgm:t>
    </dgm:pt>
    <dgm:pt modelId="{D311C490-2465-4E56-B8F3-26B45095C6D6}" type="pres">
      <dgm:prSet presAssocID="{B1B692A3-EFA9-4D01-8E30-FC4B9FFAF6A6}" presName="tSp" presStyleCnt="0"/>
      <dgm:spPr/>
    </dgm:pt>
    <dgm:pt modelId="{AE603B49-7973-46BB-A936-4B468E8E3F7C}" type="pres">
      <dgm:prSet presAssocID="{B1B692A3-EFA9-4D01-8E30-FC4B9FFAF6A6}" presName="bSp" presStyleCnt="0"/>
      <dgm:spPr/>
    </dgm:pt>
    <dgm:pt modelId="{D581B1C7-7018-4F94-B990-9E61E992A39A}" type="pres">
      <dgm:prSet presAssocID="{B1B692A3-EFA9-4D01-8E30-FC4B9FFAF6A6}" presName="process" presStyleCnt="0"/>
      <dgm:spPr/>
    </dgm:pt>
    <dgm:pt modelId="{F1F985DF-A965-4ABC-8C43-892697ECDACF}" type="pres">
      <dgm:prSet presAssocID="{A015CA99-DB0A-44C9-AD0E-D532A1DEE1F5}" presName="composite1" presStyleCnt="0"/>
      <dgm:spPr/>
    </dgm:pt>
    <dgm:pt modelId="{D11A9B75-4A69-4F3C-8361-67A9B2A52148}" type="pres">
      <dgm:prSet presAssocID="{A015CA99-DB0A-44C9-AD0E-D532A1DEE1F5}" presName="dummyNode1" presStyleLbl="node1" presStyleIdx="0" presStyleCnt="4"/>
      <dgm:spPr/>
    </dgm:pt>
    <dgm:pt modelId="{08F159D9-EA8E-4224-8C6C-76D453E33AAC}" type="pres">
      <dgm:prSet presAssocID="{A015CA99-DB0A-44C9-AD0E-D532A1DEE1F5}" presName="childNode1" presStyleLbl="bgAcc1" presStyleIdx="0" presStyleCnt="4">
        <dgm:presLayoutVars>
          <dgm:bulletEnabled val="1"/>
        </dgm:presLayoutVars>
      </dgm:prSet>
      <dgm:spPr/>
      <dgm:t>
        <a:bodyPr/>
        <a:lstStyle/>
        <a:p>
          <a:endParaRPr lang="en-US"/>
        </a:p>
      </dgm:t>
    </dgm:pt>
    <dgm:pt modelId="{5443DDDE-5185-452F-85BE-B8B1BCA0CB67}" type="pres">
      <dgm:prSet presAssocID="{A015CA99-DB0A-44C9-AD0E-D532A1DEE1F5}" presName="childNode1tx" presStyleLbl="bgAcc1" presStyleIdx="0" presStyleCnt="4">
        <dgm:presLayoutVars>
          <dgm:bulletEnabled val="1"/>
        </dgm:presLayoutVars>
      </dgm:prSet>
      <dgm:spPr/>
      <dgm:t>
        <a:bodyPr/>
        <a:lstStyle/>
        <a:p>
          <a:endParaRPr lang="en-US"/>
        </a:p>
      </dgm:t>
    </dgm:pt>
    <dgm:pt modelId="{47E067BA-9739-4A5D-9728-D1A09757ACDE}" type="pres">
      <dgm:prSet presAssocID="{A015CA99-DB0A-44C9-AD0E-D532A1DEE1F5}" presName="parentNode1" presStyleLbl="node1" presStyleIdx="0" presStyleCnt="4" custLinFactNeighborX="5440" custLinFactNeighborY="16796">
        <dgm:presLayoutVars>
          <dgm:chMax val="1"/>
          <dgm:bulletEnabled val="1"/>
        </dgm:presLayoutVars>
      </dgm:prSet>
      <dgm:spPr/>
      <dgm:t>
        <a:bodyPr/>
        <a:lstStyle/>
        <a:p>
          <a:endParaRPr lang="en-US"/>
        </a:p>
      </dgm:t>
    </dgm:pt>
    <dgm:pt modelId="{9C314675-AF20-431A-9CFE-D6051B1D37AD}" type="pres">
      <dgm:prSet presAssocID="{A015CA99-DB0A-44C9-AD0E-D532A1DEE1F5}" presName="connSite1" presStyleCnt="0"/>
      <dgm:spPr/>
    </dgm:pt>
    <dgm:pt modelId="{E12DE9AC-5ACA-44C5-B118-C3928C3B688F}" type="pres">
      <dgm:prSet presAssocID="{21AD5B93-17CD-4B64-8252-C2C69CE5DB9E}" presName="Name9" presStyleLbl="sibTrans2D1" presStyleIdx="0" presStyleCnt="3" custLinFactNeighborX="4860" custLinFactNeighborY="-5832"/>
      <dgm:spPr/>
      <dgm:t>
        <a:bodyPr/>
        <a:lstStyle/>
        <a:p>
          <a:endParaRPr lang="en-US"/>
        </a:p>
      </dgm:t>
    </dgm:pt>
    <dgm:pt modelId="{E0DF69EA-AF4B-4D25-AD96-88C94D9B608C}" type="pres">
      <dgm:prSet presAssocID="{F262DE7E-0AB2-43E0-B52E-4B6B5D26F897}" presName="composite2" presStyleCnt="0"/>
      <dgm:spPr/>
    </dgm:pt>
    <dgm:pt modelId="{BEDFDD3F-5BE2-43ED-8D41-312682363B04}" type="pres">
      <dgm:prSet presAssocID="{F262DE7E-0AB2-43E0-B52E-4B6B5D26F897}" presName="dummyNode2" presStyleLbl="node1" presStyleIdx="0" presStyleCnt="4"/>
      <dgm:spPr/>
    </dgm:pt>
    <dgm:pt modelId="{52366B2B-B250-40D2-960E-4C7621E38593}" type="pres">
      <dgm:prSet presAssocID="{F262DE7E-0AB2-43E0-B52E-4B6B5D26F897}" presName="childNode2" presStyleLbl="bgAcc1" presStyleIdx="1" presStyleCnt="4">
        <dgm:presLayoutVars>
          <dgm:bulletEnabled val="1"/>
        </dgm:presLayoutVars>
      </dgm:prSet>
      <dgm:spPr/>
      <dgm:t>
        <a:bodyPr/>
        <a:lstStyle/>
        <a:p>
          <a:endParaRPr lang="en-US"/>
        </a:p>
      </dgm:t>
    </dgm:pt>
    <dgm:pt modelId="{D32BD028-2969-4D53-9C6B-EE0C15929AA8}" type="pres">
      <dgm:prSet presAssocID="{F262DE7E-0AB2-43E0-B52E-4B6B5D26F897}" presName="childNode2tx" presStyleLbl="bgAcc1" presStyleIdx="1" presStyleCnt="4">
        <dgm:presLayoutVars>
          <dgm:bulletEnabled val="1"/>
        </dgm:presLayoutVars>
      </dgm:prSet>
      <dgm:spPr/>
      <dgm:t>
        <a:bodyPr/>
        <a:lstStyle/>
        <a:p>
          <a:endParaRPr lang="en-US"/>
        </a:p>
      </dgm:t>
    </dgm:pt>
    <dgm:pt modelId="{07F4454E-7DDD-409C-BC2C-F12A9DF30092}" type="pres">
      <dgm:prSet presAssocID="{F262DE7E-0AB2-43E0-B52E-4B6B5D26F897}" presName="parentNode2" presStyleLbl="node1" presStyleIdx="1" presStyleCnt="4">
        <dgm:presLayoutVars>
          <dgm:chMax val="0"/>
          <dgm:bulletEnabled val="1"/>
        </dgm:presLayoutVars>
      </dgm:prSet>
      <dgm:spPr/>
      <dgm:t>
        <a:bodyPr/>
        <a:lstStyle/>
        <a:p>
          <a:endParaRPr lang="en-US"/>
        </a:p>
      </dgm:t>
    </dgm:pt>
    <dgm:pt modelId="{CEB9B2B4-244A-46D6-B636-F35ECC2C56D9}" type="pres">
      <dgm:prSet presAssocID="{F262DE7E-0AB2-43E0-B52E-4B6B5D26F897}" presName="connSite2" presStyleCnt="0"/>
      <dgm:spPr/>
    </dgm:pt>
    <dgm:pt modelId="{B0E9EEED-231F-4247-96A5-4AF1F4EEDDE0}" type="pres">
      <dgm:prSet presAssocID="{3F427A12-2094-4908-BDE9-3565C68F9FC2}" presName="Name18" presStyleLbl="sibTrans2D1" presStyleIdx="1" presStyleCnt="3"/>
      <dgm:spPr/>
      <dgm:t>
        <a:bodyPr/>
        <a:lstStyle/>
        <a:p>
          <a:endParaRPr lang="en-US"/>
        </a:p>
      </dgm:t>
    </dgm:pt>
    <dgm:pt modelId="{13CD56F5-1AF5-4957-B14C-8CAF716BAC59}" type="pres">
      <dgm:prSet presAssocID="{C26AED43-B7B9-4FDF-BFF8-843AE3376E43}" presName="composite1" presStyleCnt="0"/>
      <dgm:spPr/>
    </dgm:pt>
    <dgm:pt modelId="{3A7AEDD2-C1B9-464A-A9FB-DB60B12D9C29}" type="pres">
      <dgm:prSet presAssocID="{C26AED43-B7B9-4FDF-BFF8-843AE3376E43}" presName="dummyNode1" presStyleLbl="node1" presStyleIdx="1" presStyleCnt="4"/>
      <dgm:spPr/>
    </dgm:pt>
    <dgm:pt modelId="{FA38078D-086D-4351-B3BA-7FD8CA43BF29}" type="pres">
      <dgm:prSet presAssocID="{C26AED43-B7B9-4FDF-BFF8-843AE3376E43}" presName="childNode1" presStyleLbl="bgAcc1" presStyleIdx="2" presStyleCnt="4">
        <dgm:presLayoutVars>
          <dgm:bulletEnabled val="1"/>
        </dgm:presLayoutVars>
      </dgm:prSet>
      <dgm:spPr/>
      <dgm:t>
        <a:bodyPr/>
        <a:lstStyle/>
        <a:p>
          <a:endParaRPr lang="en-US"/>
        </a:p>
      </dgm:t>
    </dgm:pt>
    <dgm:pt modelId="{8AF62C9F-F8A4-4604-AF21-743339E1DAB2}" type="pres">
      <dgm:prSet presAssocID="{C26AED43-B7B9-4FDF-BFF8-843AE3376E43}" presName="childNode1tx" presStyleLbl="bgAcc1" presStyleIdx="2" presStyleCnt="4">
        <dgm:presLayoutVars>
          <dgm:bulletEnabled val="1"/>
        </dgm:presLayoutVars>
      </dgm:prSet>
      <dgm:spPr/>
      <dgm:t>
        <a:bodyPr/>
        <a:lstStyle/>
        <a:p>
          <a:endParaRPr lang="en-US"/>
        </a:p>
      </dgm:t>
    </dgm:pt>
    <dgm:pt modelId="{CB0E124B-CD2F-4BE7-B14A-4E9FCBF35179}" type="pres">
      <dgm:prSet presAssocID="{C26AED43-B7B9-4FDF-BFF8-843AE3376E43}" presName="parentNode1" presStyleLbl="node1" presStyleIdx="2" presStyleCnt="4">
        <dgm:presLayoutVars>
          <dgm:chMax val="1"/>
          <dgm:bulletEnabled val="1"/>
        </dgm:presLayoutVars>
      </dgm:prSet>
      <dgm:spPr/>
      <dgm:t>
        <a:bodyPr/>
        <a:lstStyle/>
        <a:p>
          <a:endParaRPr lang="en-US"/>
        </a:p>
      </dgm:t>
    </dgm:pt>
    <dgm:pt modelId="{7D108E38-4F95-4703-8640-B2C87B135009}" type="pres">
      <dgm:prSet presAssocID="{C26AED43-B7B9-4FDF-BFF8-843AE3376E43}" presName="connSite1" presStyleCnt="0"/>
      <dgm:spPr/>
    </dgm:pt>
    <dgm:pt modelId="{FC828E83-7FDA-49DB-BB86-7FA174EC88FD}" type="pres">
      <dgm:prSet presAssocID="{047039D0-3921-4BCF-82E3-81A892247E2E}" presName="Name9" presStyleLbl="sibTrans2D1" presStyleIdx="2" presStyleCnt="3"/>
      <dgm:spPr/>
      <dgm:t>
        <a:bodyPr/>
        <a:lstStyle/>
        <a:p>
          <a:endParaRPr lang="en-US"/>
        </a:p>
      </dgm:t>
    </dgm:pt>
    <dgm:pt modelId="{7C66AC6C-08F7-4CFC-8F6C-F7DE2F0150A0}" type="pres">
      <dgm:prSet presAssocID="{1F92F497-2808-44C0-A0B5-1F86DF7265A5}" presName="composite2" presStyleCnt="0"/>
      <dgm:spPr/>
    </dgm:pt>
    <dgm:pt modelId="{6492D86B-1BD1-4967-9E0B-52BA1BF0F361}" type="pres">
      <dgm:prSet presAssocID="{1F92F497-2808-44C0-A0B5-1F86DF7265A5}" presName="dummyNode2" presStyleLbl="node1" presStyleIdx="2" presStyleCnt="4"/>
      <dgm:spPr/>
    </dgm:pt>
    <dgm:pt modelId="{0A3BA593-01DA-4699-A706-BD99ADA6640B}" type="pres">
      <dgm:prSet presAssocID="{1F92F497-2808-44C0-A0B5-1F86DF7265A5}" presName="childNode2" presStyleLbl="bgAcc1" presStyleIdx="3" presStyleCnt="4">
        <dgm:presLayoutVars>
          <dgm:bulletEnabled val="1"/>
        </dgm:presLayoutVars>
      </dgm:prSet>
      <dgm:spPr/>
      <dgm:t>
        <a:bodyPr/>
        <a:lstStyle/>
        <a:p>
          <a:endParaRPr lang="en-US"/>
        </a:p>
      </dgm:t>
    </dgm:pt>
    <dgm:pt modelId="{A3568D9A-3F7E-4404-8EEB-E767C037ABB3}" type="pres">
      <dgm:prSet presAssocID="{1F92F497-2808-44C0-A0B5-1F86DF7265A5}" presName="childNode2tx" presStyleLbl="bgAcc1" presStyleIdx="3" presStyleCnt="4">
        <dgm:presLayoutVars>
          <dgm:bulletEnabled val="1"/>
        </dgm:presLayoutVars>
      </dgm:prSet>
      <dgm:spPr/>
      <dgm:t>
        <a:bodyPr/>
        <a:lstStyle/>
        <a:p>
          <a:endParaRPr lang="en-US"/>
        </a:p>
      </dgm:t>
    </dgm:pt>
    <dgm:pt modelId="{99FCD873-63B4-440D-9EB0-809D0CF5923F}" type="pres">
      <dgm:prSet presAssocID="{1F92F497-2808-44C0-A0B5-1F86DF7265A5}" presName="parentNode2" presStyleLbl="node1" presStyleIdx="3" presStyleCnt="4">
        <dgm:presLayoutVars>
          <dgm:chMax val="0"/>
          <dgm:bulletEnabled val="1"/>
        </dgm:presLayoutVars>
      </dgm:prSet>
      <dgm:spPr/>
      <dgm:t>
        <a:bodyPr/>
        <a:lstStyle/>
        <a:p>
          <a:endParaRPr lang="en-US"/>
        </a:p>
      </dgm:t>
    </dgm:pt>
    <dgm:pt modelId="{03C92D19-F43E-4738-8C3B-60EF5042FEE1}" type="pres">
      <dgm:prSet presAssocID="{1F92F497-2808-44C0-A0B5-1F86DF7265A5}" presName="connSite2" presStyleCnt="0"/>
      <dgm:spPr/>
    </dgm:pt>
  </dgm:ptLst>
  <dgm:cxnLst>
    <dgm:cxn modelId="{4B1EFD5A-1DC3-4B66-AD3A-B4546562AE21}" type="presOf" srcId="{047039D0-3921-4BCF-82E3-81A892247E2E}" destId="{FC828E83-7FDA-49DB-BB86-7FA174EC88FD}" srcOrd="0" destOrd="0" presId="urn:microsoft.com/office/officeart/2005/8/layout/hProcess4"/>
    <dgm:cxn modelId="{329D28F0-7ADA-4BDB-A3D1-77D00566DF3E}" type="presOf" srcId="{1F92F497-2808-44C0-A0B5-1F86DF7265A5}" destId="{99FCD873-63B4-440D-9EB0-809D0CF5923F}" srcOrd="0" destOrd="0" presId="urn:microsoft.com/office/officeart/2005/8/layout/hProcess4"/>
    <dgm:cxn modelId="{7007A8FC-E5B5-4A13-99CD-AB628CC5DD95}" type="presOf" srcId="{8E15BD75-B8DA-47E6-AB1A-7B646ED31E55}" destId="{0A3BA593-01DA-4699-A706-BD99ADA6640B}" srcOrd="0" destOrd="0" presId="urn:microsoft.com/office/officeart/2005/8/layout/hProcess4"/>
    <dgm:cxn modelId="{B31E8B1D-A568-42AA-A14D-25DE0D7EF533}" type="presOf" srcId="{3F427A12-2094-4908-BDE9-3565C68F9FC2}" destId="{B0E9EEED-231F-4247-96A5-4AF1F4EEDDE0}" srcOrd="0" destOrd="0" presId="urn:microsoft.com/office/officeart/2005/8/layout/hProcess4"/>
    <dgm:cxn modelId="{E28A30FE-9417-4D67-A278-026E060B1085}" srcId="{B1B692A3-EFA9-4D01-8E30-FC4B9FFAF6A6}" destId="{F262DE7E-0AB2-43E0-B52E-4B6B5D26F897}" srcOrd="1" destOrd="0" parTransId="{7DE2A253-C25F-4CC9-9D07-DC8D55B1C585}" sibTransId="{3F427A12-2094-4908-BDE9-3565C68F9FC2}"/>
    <dgm:cxn modelId="{8B933982-21D6-4661-BE21-EF43929CA8E1}" srcId="{B1B692A3-EFA9-4D01-8E30-FC4B9FFAF6A6}" destId="{A015CA99-DB0A-44C9-AD0E-D532A1DEE1F5}" srcOrd="0" destOrd="0" parTransId="{B0BF5058-1FAA-492E-A61C-37C12211EB9D}" sibTransId="{21AD5B93-17CD-4B64-8252-C2C69CE5DB9E}"/>
    <dgm:cxn modelId="{A29E23CE-50E8-449F-94BE-C1B21A06D711}" type="presOf" srcId="{8E15BD75-B8DA-47E6-AB1A-7B646ED31E55}" destId="{A3568D9A-3F7E-4404-8EEB-E767C037ABB3}" srcOrd="1" destOrd="0" presId="urn:microsoft.com/office/officeart/2005/8/layout/hProcess4"/>
    <dgm:cxn modelId="{817F21F1-D6B0-46C2-9455-70B63FC774FF}" srcId="{B1B692A3-EFA9-4D01-8E30-FC4B9FFAF6A6}" destId="{C26AED43-B7B9-4FDF-BFF8-843AE3376E43}" srcOrd="2" destOrd="0" parTransId="{78B79208-F1DA-4419-BD6C-4B77C34BDBEC}" sibTransId="{047039D0-3921-4BCF-82E3-81A892247E2E}"/>
    <dgm:cxn modelId="{95E0A312-BC78-4B95-9429-2C4F1314975C}" type="presOf" srcId="{A015CA99-DB0A-44C9-AD0E-D532A1DEE1F5}" destId="{47E067BA-9739-4A5D-9728-D1A09757ACDE}" srcOrd="0" destOrd="0" presId="urn:microsoft.com/office/officeart/2005/8/layout/hProcess4"/>
    <dgm:cxn modelId="{AD7F577F-173B-479C-A57C-6FD6E53D4647}" srcId="{A015CA99-DB0A-44C9-AD0E-D532A1DEE1F5}" destId="{65B7D0A0-0C07-41B7-8882-AD4F155B9EBA}" srcOrd="0" destOrd="0" parTransId="{27FD015A-23C9-45AD-896D-EF91C527CF95}" sibTransId="{7563D2A7-0A9F-4308-A29B-D5C514DEB425}"/>
    <dgm:cxn modelId="{8F91C161-5DF7-4D6F-80E7-8B96E7A5EE1C}" type="presOf" srcId="{C26AED43-B7B9-4FDF-BFF8-843AE3376E43}" destId="{CB0E124B-CD2F-4BE7-B14A-4E9FCBF35179}" srcOrd="0" destOrd="0" presId="urn:microsoft.com/office/officeart/2005/8/layout/hProcess4"/>
    <dgm:cxn modelId="{9ADE20BD-074C-4E45-9D3A-6ABABF9AFBCC}" type="presOf" srcId="{21AD5B93-17CD-4B64-8252-C2C69CE5DB9E}" destId="{E12DE9AC-5ACA-44C5-B118-C3928C3B688F}" srcOrd="0" destOrd="0" presId="urn:microsoft.com/office/officeart/2005/8/layout/hProcess4"/>
    <dgm:cxn modelId="{CC367213-F3CA-4BD3-A94C-1242B9EE4A70}" type="presOf" srcId="{65B7D0A0-0C07-41B7-8882-AD4F155B9EBA}" destId="{08F159D9-EA8E-4224-8C6C-76D453E33AAC}" srcOrd="0" destOrd="0" presId="urn:microsoft.com/office/officeart/2005/8/layout/hProcess4"/>
    <dgm:cxn modelId="{39377262-869A-41EE-8D5D-BB887A90E738}" type="presOf" srcId="{65CF1E49-6392-4820-AF48-CA571D2ADECD}" destId="{52366B2B-B250-40D2-960E-4C7621E38593}" srcOrd="0" destOrd="0" presId="urn:microsoft.com/office/officeart/2005/8/layout/hProcess4"/>
    <dgm:cxn modelId="{8109BBAA-7099-43F2-B508-7C77A2F80A27}" type="presOf" srcId="{F262DE7E-0AB2-43E0-B52E-4B6B5D26F897}" destId="{07F4454E-7DDD-409C-BC2C-F12A9DF30092}" srcOrd="0" destOrd="0" presId="urn:microsoft.com/office/officeart/2005/8/layout/hProcess4"/>
    <dgm:cxn modelId="{4F781CD0-EFF9-4D43-8872-90C4CC2A1966}" type="presOf" srcId="{505DF15A-3A76-4AC9-BA60-A794C4C9C59F}" destId="{52366B2B-B250-40D2-960E-4C7621E38593}" srcOrd="0" destOrd="1" presId="urn:microsoft.com/office/officeart/2005/8/layout/hProcess4"/>
    <dgm:cxn modelId="{8B0D3678-2C68-440D-B178-FC4A785A20F0}" srcId="{1F92F497-2808-44C0-A0B5-1F86DF7265A5}" destId="{8E15BD75-B8DA-47E6-AB1A-7B646ED31E55}" srcOrd="0" destOrd="0" parTransId="{BF29FB74-7665-41F4-8A91-52061378F9F6}" sibTransId="{6BE56F42-76FE-43F9-9D14-281B02EA5379}"/>
    <dgm:cxn modelId="{D591DAA7-75E0-44EA-AB24-9E0022EBA59D}" type="presOf" srcId="{4C3733F0-E7A4-4129-B07D-F2530191FD4D}" destId="{FA38078D-086D-4351-B3BA-7FD8CA43BF29}" srcOrd="0" destOrd="0" presId="urn:microsoft.com/office/officeart/2005/8/layout/hProcess4"/>
    <dgm:cxn modelId="{C1F82A89-77DC-4323-B90F-3BC7ADBDD20D}" type="presOf" srcId="{65CF1E49-6392-4820-AF48-CA571D2ADECD}" destId="{D32BD028-2969-4D53-9C6B-EE0C15929AA8}" srcOrd="1" destOrd="0" presId="urn:microsoft.com/office/officeart/2005/8/layout/hProcess4"/>
    <dgm:cxn modelId="{6829A167-4018-4FC7-8FC2-308B202DE3D7}" srcId="{F262DE7E-0AB2-43E0-B52E-4B6B5D26F897}" destId="{65CF1E49-6392-4820-AF48-CA571D2ADECD}" srcOrd="0" destOrd="0" parTransId="{07959A94-F5E3-473B-835E-1AF0FB6469C5}" sibTransId="{1687A194-428C-4C97-B0BC-3D3FAE57D127}"/>
    <dgm:cxn modelId="{755ED979-ECD0-4006-A830-FF02DC978AE1}" type="presOf" srcId="{B1B692A3-EFA9-4D01-8E30-FC4B9FFAF6A6}" destId="{ACB1127E-0102-481C-B866-161C1CCB181E}" srcOrd="0" destOrd="0" presId="urn:microsoft.com/office/officeart/2005/8/layout/hProcess4"/>
    <dgm:cxn modelId="{D3B5DC1F-CA77-4310-883F-EE758A2D31C2}" srcId="{C26AED43-B7B9-4FDF-BFF8-843AE3376E43}" destId="{4C3733F0-E7A4-4129-B07D-F2530191FD4D}" srcOrd="0" destOrd="0" parTransId="{218943BB-F774-4475-9216-21A58DBA9197}" sibTransId="{CEC045F3-2203-4580-BF55-90957729E7EE}"/>
    <dgm:cxn modelId="{7DC11E5B-A788-4870-B1F4-E3BF6521D81E}" srcId="{B1B692A3-EFA9-4D01-8E30-FC4B9FFAF6A6}" destId="{1F92F497-2808-44C0-A0B5-1F86DF7265A5}" srcOrd="3" destOrd="0" parTransId="{F33BE379-CD4D-4AFE-8385-95DCDD114C80}" sibTransId="{84E5DD8A-F366-4F96-8119-39BEB591FB31}"/>
    <dgm:cxn modelId="{F86C6020-5F3A-4227-B3AD-68F9F140E986}" type="presOf" srcId="{4C3733F0-E7A4-4129-B07D-F2530191FD4D}" destId="{8AF62C9F-F8A4-4604-AF21-743339E1DAB2}" srcOrd="1" destOrd="0" presId="urn:microsoft.com/office/officeart/2005/8/layout/hProcess4"/>
    <dgm:cxn modelId="{1D4C50F1-A65E-4621-8D14-EF02B28D4510}" type="presOf" srcId="{505DF15A-3A76-4AC9-BA60-A794C4C9C59F}" destId="{D32BD028-2969-4D53-9C6B-EE0C15929AA8}" srcOrd="1" destOrd="1" presId="urn:microsoft.com/office/officeart/2005/8/layout/hProcess4"/>
    <dgm:cxn modelId="{36679858-E29F-4F81-969E-0D7FD1E54EE8}" srcId="{F262DE7E-0AB2-43E0-B52E-4B6B5D26F897}" destId="{505DF15A-3A76-4AC9-BA60-A794C4C9C59F}" srcOrd="1" destOrd="0" parTransId="{32216D07-1270-4E2C-83F7-01B83753D495}" sibTransId="{76609CD9-45AD-49EA-9139-E561D52F0DFE}"/>
    <dgm:cxn modelId="{98EFB1F4-15CC-4E42-A13A-153A29420C13}" type="presOf" srcId="{65B7D0A0-0C07-41B7-8882-AD4F155B9EBA}" destId="{5443DDDE-5185-452F-85BE-B8B1BCA0CB67}" srcOrd="1" destOrd="0" presId="urn:microsoft.com/office/officeart/2005/8/layout/hProcess4"/>
    <dgm:cxn modelId="{C4A62B5F-43A0-47E6-A8A1-527639DEA3FC}" type="presParOf" srcId="{ACB1127E-0102-481C-B866-161C1CCB181E}" destId="{D311C490-2465-4E56-B8F3-26B45095C6D6}" srcOrd="0" destOrd="0" presId="urn:microsoft.com/office/officeart/2005/8/layout/hProcess4"/>
    <dgm:cxn modelId="{5ECAFEFB-4830-4EDD-9B57-A05E9D14AD23}" type="presParOf" srcId="{ACB1127E-0102-481C-B866-161C1CCB181E}" destId="{AE603B49-7973-46BB-A936-4B468E8E3F7C}" srcOrd="1" destOrd="0" presId="urn:microsoft.com/office/officeart/2005/8/layout/hProcess4"/>
    <dgm:cxn modelId="{D7C4593C-0768-4125-BB64-E3972501641A}" type="presParOf" srcId="{ACB1127E-0102-481C-B866-161C1CCB181E}" destId="{D581B1C7-7018-4F94-B990-9E61E992A39A}" srcOrd="2" destOrd="0" presId="urn:microsoft.com/office/officeart/2005/8/layout/hProcess4"/>
    <dgm:cxn modelId="{E8325326-D7CC-4AC2-8B6C-DEF64D9646CD}" type="presParOf" srcId="{D581B1C7-7018-4F94-B990-9E61E992A39A}" destId="{F1F985DF-A965-4ABC-8C43-892697ECDACF}" srcOrd="0" destOrd="0" presId="urn:microsoft.com/office/officeart/2005/8/layout/hProcess4"/>
    <dgm:cxn modelId="{14F7286D-1569-4036-A14D-AA0AA7EF93D9}" type="presParOf" srcId="{F1F985DF-A965-4ABC-8C43-892697ECDACF}" destId="{D11A9B75-4A69-4F3C-8361-67A9B2A52148}" srcOrd="0" destOrd="0" presId="urn:microsoft.com/office/officeart/2005/8/layout/hProcess4"/>
    <dgm:cxn modelId="{06AE042B-1DD2-4CF7-A83C-71DC7C940B75}" type="presParOf" srcId="{F1F985DF-A965-4ABC-8C43-892697ECDACF}" destId="{08F159D9-EA8E-4224-8C6C-76D453E33AAC}" srcOrd="1" destOrd="0" presId="urn:microsoft.com/office/officeart/2005/8/layout/hProcess4"/>
    <dgm:cxn modelId="{CA5A5B4A-81F1-4A25-BD96-1CE1BB539349}" type="presParOf" srcId="{F1F985DF-A965-4ABC-8C43-892697ECDACF}" destId="{5443DDDE-5185-452F-85BE-B8B1BCA0CB67}" srcOrd="2" destOrd="0" presId="urn:microsoft.com/office/officeart/2005/8/layout/hProcess4"/>
    <dgm:cxn modelId="{AC1B6E4C-303D-4BBD-B146-5F2F80452855}" type="presParOf" srcId="{F1F985DF-A965-4ABC-8C43-892697ECDACF}" destId="{47E067BA-9739-4A5D-9728-D1A09757ACDE}" srcOrd="3" destOrd="0" presId="urn:microsoft.com/office/officeart/2005/8/layout/hProcess4"/>
    <dgm:cxn modelId="{138512DE-8D5C-46D5-9161-C93F4F36EE3B}" type="presParOf" srcId="{F1F985DF-A965-4ABC-8C43-892697ECDACF}" destId="{9C314675-AF20-431A-9CFE-D6051B1D37AD}" srcOrd="4" destOrd="0" presId="urn:microsoft.com/office/officeart/2005/8/layout/hProcess4"/>
    <dgm:cxn modelId="{09B2C7A3-1E74-47C6-BD8C-6CD2B867169A}" type="presParOf" srcId="{D581B1C7-7018-4F94-B990-9E61E992A39A}" destId="{E12DE9AC-5ACA-44C5-B118-C3928C3B688F}" srcOrd="1" destOrd="0" presId="urn:microsoft.com/office/officeart/2005/8/layout/hProcess4"/>
    <dgm:cxn modelId="{C53383A6-04C4-4799-9CD4-6F723D04D981}" type="presParOf" srcId="{D581B1C7-7018-4F94-B990-9E61E992A39A}" destId="{E0DF69EA-AF4B-4D25-AD96-88C94D9B608C}" srcOrd="2" destOrd="0" presId="urn:microsoft.com/office/officeart/2005/8/layout/hProcess4"/>
    <dgm:cxn modelId="{077C0578-2A16-4788-A777-485019FEB6C9}" type="presParOf" srcId="{E0DF69EA-AF4B-4D25-AD96-88C94D9B608C}" destId="{BEDFDD3F-5BE2-43ED-8D41-312682363B04}" srcOrd="0" destOrd="0" presId="urn:microsoft.com/office/officeart/2005/8/layout/hProcess4"/>
    <dgm:cxn modelId="{F256BC4A-DAFC-4A31-903F-6165A84FB36E}" type="presParOf" srcId="{E0DF69EA-AF4B-4D25-AD96-88C94D9B608C}" destId="{52366B2B-B250-40D2-960E-4C7621E38593}" srcOrd="1" destOrd="0" presId="urn:microsoft.com/office/officeart/2005/8/layout/hProcess4"/>
    <dgm:cxn modelId="{DB954853-EABB-41D5-B7E8-07A9D8ED5C79}" type="presParOf" srcId="{E0DF69EA-AF4B-4D25-AD96-88C94D9B608C}" destId="{D32BD028-2969-4D53-9C6B-EE0C15929AA8}" srcOrd="2" destOrd="0" presId="urn:microsoft.com/office/officeart/2005/8/layout/hProcess4"/>
    <dgm:cxn modelId="{345CE247-3811-4E72-A210-51FACFBE4790}" type="presParOf" srcId="{E0DF69EA-AF4B-4D25-AD96-88C94D9B608C}" destId="{07F4454E-7DDD-409C-BC2C-F12A9DF30092}" srcOrd="3" destOrd="0" presId="urn:microsoft.com/office/officeart/2005/8/layout/hProcess4"/>
    <dgm:cxn modelId="{ED1965B3-79AE-4F35-B6D5-4D885295D643}" type="presParOf" srcId="{E0DF69EA-AF4B-4D25-AD96-88C94D9B608C}" destId="{CEB9B2B4-244A-46D6-B636-F35ECC2C56D9}" srcOrd="4" destOrd="0" presId="urn:microsoft.com/office/officeart/2005/8/layout/hProcess4"/>
    <dgm:cxn modelId="{ABCDBCBA-F2BA-4019-B161-9D1E0D4595EB}" type="presParOf" srcId="{D581B1C7-7018-4F94-B990-9E61E992A39A}" destId="{B0E9EEED-231F-4247-96A5-4AF1F4EEDDE0}" srcOrd="3" destOrd="0" presId="urn:microsoft.com/office/officeart/2005/8/layout/hProcess4"/>
    <dgm:cxn modelId="{3C7F2543-4434-4A2E-8C1D-45ED2C6EDABB}" type="presParOf" srcId="{D581B1C7-7018-4F94-B990-9E61E992A39A}" destId="{13CD56F5-1AF5-4957-B14C-8CAF716BAC59}" srcOrd="4" destOrd="0" presId="urn:microsoft.com/office/officeart/2005/8/layout/hProcess4"/>
    <dgm:cxn modelId="{EC14D552-4667-423C-86A7-48E5A1E48A31}" type="presParOf" srcId="{13CD56F5-1AF5-4957-B14C-8CAF716BAC59}" destId="{3A7AEDD2-C1B9-464A-A9FB-DB60B12D9C29}" srcOrd="0" destOrd="0" presId="urn:microsoft.com/office/officeart/2005/8/layout/hProcess4"/>
    <dgm:cxn modelId="{05B191A9-7ABD-4EC3-823A-2669084AC28B}" type="presParOf" srcId="{13CD56F5-1AF5-4957-B14C-8CAF716BAC59}" destId="{FA38078D-086D-4351-B3BA-7FD8CA43BF29}" srcOrd="1" destOrd="0" presId="urn:microsoft.com/office/officeart/2005/8/layout/hProcess4"/>
    <dgm:cxn modelId="{5A32C5C3-AC46-4AD5-9689-2884E1B199C1}" type="presParOf" srcId="{13CD56F5-1AF5-4957-B14C-8CAF716BAC59}" destId="{8AF62C9F-F8A4-4604-AF21-743339E1DAB2}" srcOrd="2" destOrd="0" presId="urn:microsoft.com/office/officeart/2005/8/layout/hProcess4"/>
    <dgm:cxn modelId="{225FA991-C4C7-4726-9DCD-46FD25B61ED4}" type="presParOf" srcId="{13CD56F5-1AF5-4957-B14C-8CAF716BAC59}" destId="{CB0E124B-CD2F-4BE7-B14A-4E9FCBF35179}" srcOrd="3" destOrd="0" presId="urn:microsoft.com/office/officeart/2005/8/layout/hProcess4"/>
    <dgm:cxn modelId="{1CAC69E1-3F2B-487A-A480-9B99C15CEEC4}" type="presParOf" srcId="{13CD56F5-1AF5-4957-B14C-8CAF716BAC59}" destId="{7D108E38-4F95-4703-8640-B2C87B135009}" srcOrd="4" destOrd="0" presId="urn:microsoft.com/office/officeart/2005/8/layout/hProcess4"/>
    <dgm:cxn modelId="{DB2383E0-D903-4D1E-9E35-FBC339D2F4FD}" type="presParOf" srcId="{D581B1C7-7018-4F94-B990-9E61E992A39A}" destId="{FC828E83-7FDA-49DB-BB86-7FA174EC88FD}" srcOrd="5" destOrd="0" presId="urn:microsoft.com/office/officeart/2005/8/layout/hProcess4"/>
    <dgm:cxn modelId="{3206F33C-463B-4941-8400-F70A1817F7B3}" type="presParOf" srcId="{D581B1C7-7018-4F94-B990-9E61E992A39A}" destId="{7C66AC6C-08F7-4CFC-8F6C-F7DE2F0150A0}" srcOrd="6" destOrd="0" presId="urn:microsoft.com/office/officeart/2005/8/layout/hProcess4"/>
    <dgm:cxn modelId="{4308EB3A-7C9B-4EB1-9ACB-E10C301FDE14}" type="presParOf" srcId="{7C66AC6C-08F7-4CFC-8F6C-F7DE2F0150A0}" destId="{6492D86B-1BD1-4967-9E0B-52BA1BF0F361}" srcOrd="0" destOrd="0" presId="urn:microsoft.com/office/officeart/2005/8/layout/hProcess4"/>
    <dgm:cxn modelId="{0A50EE49-CA67-4106-8744-37F8E4598BCB}" type="presParOf" srcId="{7C66AC6C-08F7-4CFC-8F6C-F7DE2F0150A0}" destId="{0A3BA593-01DA-4699-A706-BD99ADA6640B}" srcOrd="1" destOrd="0" presId="urn:microsoft.com/office/officeart/2005/8/layout/hProcess4"/>
    <dgm:cxn modelId="{44DD1305-2CE1-4545-9889-1A7AB17F168C}" type="presParOf" srcId="{7C66AC6C-08F7-4CFC-8F6C-F7DE2F0150A0}" destId="{A3568D9A-3F7E-4404-8EEB-E767C037ABB3}" srcOrd="2" destOrd="0" presId="urn:microsoft.com/office/officeart/2005/8/layout/hProcess4"/>
    <dgm:cxn modelId="{5706E1F8-68BF-4B93-8D3F-560BEC711F6E}" type="presParOf" srcId="{7C66AC6C-08F7-4CFC-8F6C-F7DE2F0150A0}" destId="{99FCD873-63B4-440D-9EB0-809D0CF5923F}" srcOrd="3" destOrd="0" presId="urn:microsoft.com/office/officeart/2005/8/layout/hProcess4"/>
    <dgm:cxn modelId="{C19E3BC6-DED3-4CBE-AA6A-A7163E7E81D4}" type="presParOf" srcId="{7C66AC6C-08F7-4CFC-8F6C-F7DE2F0150A0}" destId="{03C92D19-F43E-4738-8C3B-60EF5042FEE1}"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AA4530-A095-4EE8-A111-E277CF614524}"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972D2AC1-A0B9-4648-8F31-9131EAF4B777}">
      <dgm:prSet/>
      <dgm:spPr/>
      <dgm:t>
        <a:bodyPr/>
        <a:lstStyle/>
        <a:p>
          <a:pPr rtl="0"/>
          <a:r>
            <a:rPr lang="en-US" b="1" dirty="0">
              <a:latin typeface="Arial" panose="020B0604020202020204"/>
            </a:rPr>
            <a:t>Keep up the great work:</a:t>
          </a:r>
          <a:endParaRPr lang="en-US" dirty="0"/>
        </a:p>
      </dgm:t>
    </dgm:pt>
    <dgm:pt modelId="{E917F607-7984-4425-AC79-DBA6B78D176E}" type="parTrans" cxnId="{AF2438FE-6739-4767-A8D0-5811557E1C0D}">
      <dgm:prSet/>
      <dgm:spPr/>
      <dgm:t>
        <a:bodyPr/>
        <a:lstStyle/>
        <a:p>
          <a:endParaRPr lang="en-US"/>
        </a:p>
      </dgm:t>
    </dgm:pt>
    <dgm:pt modelId="{C21D4812-CCDC-4967-8050-7C80C85DF856}" type="sibTrans" cxnId="{AF2438FE-6739-4767-A8D0-5811557E1C0D}">
      <dgm:prSet/>
      <dgm:spPr/>
      <dgm:t>
        <a:bodyPr/>
        <a:lstStyle/>
        <a:p>
          <a:endParaRPr lang="en-US"/>
        </a:p>
      </dgm:t>
    </dgm:pt>
    <dgm:pt modelId="{5DBBF1D1-0E0F-4E7C-8607-E93E38B04165}">
      <dgm:prSet/>
      <dgm:spPr/>
      <dgm:t>
        <a:bodyPr/>
        <a:lstStyle/>
        <a:p>
          <a:r>
            <a:rPr lang="en-US" dirty="0"/>
            <a:t>&gt;35 Risk Assessment Protocol: </a:t>
          </a:r>
          <a:r>
            <a:rPr lang="en-US" dirty="0">
              <a:latin typeface="Arial" panose="020B0604020202020204"/>
            </a:rPr>
            <a:t>89</a:t>
          </a:r>
          <a:r>
            <a:rPr lang="en-US" dirty="0"/>
            <a:t>% In Place</a:t>
          </a:r>
        </a:p>
      </dgm:t>
    </dgm:pt>
    <dgm:pt modelId="{A4B5E12C-AA8F-4C80-BAE8-0118EB024941}" type="parTrans" cxnId="{34DA6660-1573-4C5A-993D-F977087BE16D}">
      <dgm:prSet/>
      <dgm:spPr/>
      <dgm:t>
        <a:bodyPr/>
        <a:lstStyle/>
        <a:p>
          <a:endParaRPr lang="en-US"/>
        </a:p>
      </dgm:t>
    </dgm:pt>
    <dgm:pt modelId="{C7B67AAA-C0F8-43B2-B35D-59A268A790C6}" type="sibTrans" cxnId="{34DA6660-1573-4C5A-993D-F977087BE16D}">
      <dgm:prSet/>
      <dgm:spPr/>
      <dgm:t>
        <a:bodyPr/>
        <a:lstStyle/>
        <a:p>
          <a:endParaRPr lang="en-US"/>
        </a:p>
      </dgm:t>
    </dgm:pt>
    <dgm:pt modelId="{F129BA38-C3F7-4417-8F2B-C2C2FE825DD6}">
      <dgm:prSet/>
      <dgm:spPr/>
      <dgm:t>
        <a:bodyPr/>
        <a:lstStyle/>
        <a:p>
          <a:r>
            <a:rPr lang="en-US" dirty="0"/>
            <a:t>&lt;35 Risk Assessment Protocol: </a:t>
          </a:r>
          <a:r>
            <a:rPr lang="en-US" dirty="0">
              <a:latin typeface="Arial" panose="020B0604020202020204"/>
            </a:rPr>
            <a:t>78</a:t>
          </a:r>
          <a:r>
            <a:rPr lang="en-US" dirty="0"/>
            <a:t>% In Place</a:t>
          </a:r>
        </a:p>
      </dgm:t>
    </dgm:pt>
    <dgm:pt modelId="{217A7E1D-18C6-4C9D-8980-134DF0BBBE1D}" type="parTrans" cxnId="{14E9C5C5-CBC6-43C1-BDF3-801015702867}">
      <dgm:prSet/>
      <dgm:spPr/>
      <dgm:t>
        <a:bodyPr/>
        <a:lstStyle/>
        <a:p>
          <a:endParaRPr lang="en-US"/>
        </a:p>
      </dgm:t>
    </dgm:pt>
    <dgm:pt modelId="{8075A100-7C35-490D-915E-70BCB9C53C7C}" type="sibTrans" cxnId="{14E9C5C5-CBC6-43C1-BDF3-801015702867}">
      <dgm:prSet/>
      <dgm:spPr/>
      <dgm:t>
        <a:bodyPr/>
        <a:lstStyle/>
        <a:p>
          <a:endParaRPr lang="en-US"/>
        </a:p>
      </dgm:t>
    </dgm:pt>
    <dgm:pt modelId="{B1482A10-EFC6-4023-8328-A67061DD90B2}">
      <dgm:prSet/>
      <dgm:spPr/>
      <dgm:t>
        <a:bodyPr/>
        <a:lstStyle/>
        <a:p>
          <a:r>
            <a:rPr lang="en-US" dirty="0"/>
            <a:t>Standardized Dosing Guidelines: </a:t>
          </a:r>
          <a:r>
            <a:rPr lang="en-US" dirty="0">
              <a:latin typeface="Arial" panose="020B0604020202020204"/>
            </a:rPr>
            <a:t>89</a:t>
          </a:r>
          <a:r>
            <a:rPr lang="en-US" dirty="0"/>
            <a:t>% In Place</a:t>
          </a:r>
        </a:p>
      </dgm:t>
    </dgm:pt>
    <dgm:pt modelId="{C435F996-1220-4CC5-9244-68CD8DF257BF}" type="parTrans" cxnId="{2513456D-7DDF-4BFA-836F-C9C0682D7370}">
      <dgm:prSet/>
      <dgm:spPr/>
      <dgm:t>
        <a:bodyPr/>
        <a:lstStyle/>
        <a:p>
          <a:endParaRPr lang="en-US"/>
        </a:p>
      </dgm:t>
    </dgm:pt>
    <dgm:pt modelId="{3E080F63-2009-4A7D-94BF-B95D10A0B6A0}" type="sibTrans" cxnId="{2513456D-7DDF-4BFA-836F-C9C0682D7370}">
      <dgm:prSet/>
      <dgm:spPr/>
      <dgm:t>
        <a:bodyPr/>
        <a:lstStyle/>
        <a:p>
          <a:endParaRPr lang="en-US"/>
        </a:p>
      </dgm:t>
    </dgm:pt>
    <dgm:pt modelId="{7904A76D-BAE1-4589-927F-681CEBBFC072}">
      <dgm:prSet/>
      <dgm:spPr/>
      <dgm:t>
        <a:bodyPr/>
        <a:lstStyle/>
        <a:p>
          <a:r>
            <a:rPr lang="en-US" b="1" dirty="0"/>
            <a:t>Need to Focus On:</a:t>
          </a:r>
          <a:endParaRPr lang="en-US" dirty="0"/>
        </a:p>
      </dgm:t>
    </dgm:pt>
    <dgm:pt modelId="{7FB12723-092A-405C-B9D7-3C92F33AA3E5}" type="parTrans" cxnId="{11074F69-8D63-4073-BD61-F9AC6BBD9E20}">
      <dgm:prSet/>
      <dgm:spPr/>
      <dgm:t>
        <a:bodyPr/>
        <a:lstStyle/>
        <a:p>
          <a:endParaRPr lang="en-US"/>
        </a:p>
      </dgm:t>
    </dgm:pt>
    <dgm:pt modelId="{376C4258-E897-4F9B-BBAE-67922A061D4E}" type="sibTrans" cxnId="{11074F69-8D63-4073-BD61-F9AC6BBD9E20}">
      <dgm:prSet/>
      <dgm:spPr/>
      <dgm:t>
        <a:bodyPr/>
        <a:lstStyle/>
        <a:p>
          <a:endParaRPr lang="en-US"/>
        </a:p>
      </dgm:t>
    </dgm:pt>
    <dgm:pt modelId="{B8DAF088-B458-46B9-9F3E-BF518E83DADF}">
      <dgm:prSet/>
      <dgm:spPr/>
      <dgm:t>
        <a:bodyPr/>
        <a:lstStyle/>
        <a:p>
          <a:r>
            <a:rPr lang="en-US" dirty="0"/>
            <a:t>Antibiotic Time Outs: </a:t>
          </a:r>
          <a:r>
            <a:rPr lang="en-US" dirty="0">
              <a:latin typeface="Arial" panose="020B0604020202020204"/>
            </a:rPr>
            <a:t>72</a:t>
          </a:r>
          <a:r>
            <a:rPr lang="en-US" dirty="0"/>
            <a:t>% In Place</a:t>
          </a:r>
        </a:p>
      </dgm:t>
    </dgm:pt>
    <dgm:pt modelId="{85ECACA6-DD47-429D-B2DD-9B13D81218E4}" type="parTrans" cxnId="{27790BC9-7FD0-406D-B33A-31B434D7BD3A}">
      <dgm:prSet/>
      <dgm:spPr/>
      <dgm:t>
        <a:bodyPr/>
        <a:lstStyle/>
        <a:p>
          <a:endParaRPr lang="en-US"/>
        </a:p>
      </dgm:t>
    </dgm:pt>
    <dgm:pt modelId="{1363B00C-F6BF-4488-9518-5D2E50CA34CC}" type="sibTrans" cxnId="{27790BC9-7FD0-406D-B33A-31B434D7BD3A}">
      <dgm:prSet/>
      <dgm:spPr/>
      <dgm:t>
        <a:bodyPr/>
        <a:lstStyle/>
        <a:p>
          <a:endParaRPr lang="en-US"/>
        </a:p>
      </dgm:t>
    </dgm:pt>
    <dgm:pt modelId="{34402D1D-22AC-4E07-9B9E-BE946B19D6DB}">
      <dgm:prSet/>
      <dgm:spPr/>
      <dgm:t>
        <a:bodyPr/>
        <a:lstStyle/>
        <a:p>
          <a:r>
            <a:rPr lang="en-US" dirty="0"/>
            <a:t>Automatic Stop Orders: </a:t>
          </a:r>
          <a:r>
            <a:rPr lang="en-US" dirty="0">
              <a:latin typeface="Arial" panose="020B0604020202020204"/>
            </a:rPr>
            <a:t>70</a:t>
          </a:r>
          <a:r>
            <a:rPr lang="en-US" dirty="0"/>
            <a:t>% In Place</a:t>
          </a:r>
        </a:p>
      </dgm:t>
    </dgm:pt>
    <dgm:pt modelId="{30908487-73DC-4BDE-BBE3-7B155E40FBBC}" type="parTrans" cxnId="{0A53754F-5F62-421A-86B9-FE57D0A016A3}">
      <dgm:prSet/>
      <dgm:spPr/>
      <dgm:t>
        <a:bodyPr/>
        <a:lstStyle/>
        <a:p>
          <a:endParaRPr lang="en-US"/>
        </a:p>
      </dgm:t>
    </dgm:pt>
    <dgm:pt modelId="{2641F9B4-E07E-4377-8166-F62D6F39AF14}" type="sibTrans" cxnId="{0A53754F-5F62-421A-86B9-FE57D0A016A3}">
      <dgm:prSet/>
      <dgm:spPr/>
      <dgm:t>
        <a:bodyPr/>
        <a:lstStyle/>
        <a:p>
          <a:endParaRPr lang="en-US"/>
        </a:p>
      </dgm:t>
    </dgm:pt>
    <dgm:pt modelId="{9C442159-19C9-4BAE-AB88-1E86E96C79DA}">
      <dgm:prSet phldr="0"/>
      <dgm:spPr/>
      <dgm:t>
        <a:bodyPr/>
        <a:lstStyle/>
        <a:p>
          <a:r>
            <a:rPr lang="en-US" dirty="0"/>
            <a:t>Family Education: 72% In Place</a:t>
          </a:r>
        </a:p>
      </dgm:t>
    </dgm:pt>
    <dgm:pt modelId="{8ED8D7A2-5F21-4271-B99F-4EBA01D2CC38}" type="parTrans" cxnId="{1F07B619-803E-49F9-9DA7-3B8F505FF9AB}">
      <dgm:prSet/>
      <dgm:spPr/>
    </dgm:pt>
    <dgm:pt modelId="{8D740F2E-4E7F-4059-8CC1-EED02BA8D879}" type="sibTrans" cxnId="{1F07B619-803E-49F9-9DA7-3B8F505FF9AB}">
      <dgm:prSet/>
      <dgm:spPr/>
    </dgm:pt>
    <dgm:pt modelId="{649F45A4-4C1C-4DA8-9140-81F3563B2928}" type="pres">
      <dgm:prSet presAssocID="{4DAA4530-A095-4EE8-A111-E277CF614524}" presName="vert0" presStyleCnt="0">
        <dgm:presLayoutVars>
          <dgm:dir/>
          <dgm:animOne val="branch"/>
          <dgm:animLvl val="lvl"/>
        </dgm:presLayoutVars>
      </dgm:prSet>
      <dgm:spPr/>
      <dgm:t>
        <a:bodyPr/>
        <a:lstStyle/>
        <a:p>
          <a:endParaRPr lang="en-US"/>
        </a:p>
      </dgm:t>
    </dgm:pt>
    <dgm:pt modelId="{F58C3725-43BB-48ED-B97E-2D0EE38BD0F6}" type="pres">
      <dgm:prSet presAssocID="{972D2AC1-A0B9-4648-8F31-9131EAF4B777}" presName="thickLine" presStyleLbl="alignNode1" presStyleIdx="0" presStyleCnt="8"/>
      <dgm:spPr/>
    </dgm:pt>
    <dgm:pt modelId="{70BF6AC0-ADA6-47C5-B5AA-25170AD4D75A}" type="pres">
      <dgm:prSet presAssocID="{972D2AC1-A0B9-4648-8F31-9131EAF4B777}" presName="horz1" presStyleCnt="0"/>
      <dgm:spPr/>
    </dgm:pt>
    <dgm:pt modelId="{D21CE400-1896-467C-946E-FD8CC40840C9}" type="pres">
      <dgm:prSet presAssocID="{972D2AC1-A0B9-4648-8F31-9131EAF4B777}" presName="tx1" presStyleLbl="revTx" presStyleIdx="0" presStyleCnt="8"/>
      <dgm:spPr/>
      <dgm:t>
        <a:bodyPr/>
        <a:lstStyle/>
        <a:p>
          <a:endParaRPr lang="en-US"/>
        </a:p>
      </dgm:t>
    </dgm:pt>
    <dgm:pt modelId="{E89D52DE-CC7C-4304-A232-2BAE845751A6}" type="pres">
      <dgm:prSet presAssocID="{972D2AC1-A0B9-4648-8F31-9131EAF4B777}" presName="vert1" presStyleCnt="0"/>
      <dgm:spPr/>
    </dgm:pt>
    <dgm:pt modelId="{F701D39F-3765-40EA-B361-8A3EC0D1A138}" type="pres">
      <dgm:prSet presAssocID="{5DBBF1D1-0E0F-4E7C-8607-E93E38B04165}" presName="thickLine" presStyleLbl="alignNode1" presStyleIdx="1" presStyleCnt="8"/>
      <dgm:spPr/>
    </dgm:pt>
    <dgm:pt modelId="{F2FACC8D-FA32-449B-9AAD-701279DA8068}" type="pres">
      <dgm:prSet presAssocID="{5DBBF1D1-0E0F-4E7C-8607-E93E38B04165}" presName="horz1" presStyleCnt="0"/>
      <dgm:spPr/>
    </dgm:pt>
    <dgm:pt modelId="{E8CFE395-7EE3-4366-83A2-07894FDC3FE4}" type="pres">
      <dgm:prSet presAssocID="{5DBBF1D1-0E0F-4E7C-8607-E93E38B04165}" presName="tx1" presStyleLbl="revTx" presStyleIdx="1" presStyleCnt="8"/>
      <dgm:spPr/>
      <dgm:t>
        <a:bodyPr/>
        <a:lstStyle/>
        <a:p>
          <a:endParaRPr lang="en-US"/>
        </a:p>
      </dgm:t>
    </dgm:pt>
    <dgm:pt modelId="{D72E10DE-31CD-4757-BD73-5235C1796315}" type="pres">
      <dgm:prSet presAssocID="{5DBBF1D1-0E0F-4E7C-8607-E93E38B04165}" presName="vert1" presStyleCnt="0"/>
      <dgm:spPr/>
    </dgm:pt>
    <dgm:pt modelId="{25545351-C762-4882-8376-E4C609D262C8}" type="pres">
      <dgm:prSet presAssocID="{F129BA38-C3F7-4417-8F2B-C2C2FE825DD6}" presName="thickLine" presStyleLbl="alignNode1" presStyleIdx="2" presStyleCnt="8"/>
      <dgm:spPr/>
    </dgm:pt>
    <dgm:pt modelId="{0F789405-97B1-4EA4-9E4C-F2ECA39186FA}" type="pres">
      <dgm:prSet presAssocID="{F129BA38-C3F7-4417-8F2B-C2C2FE825DD6}" presName="horz1" presStyleCnt="0"/>
      <dgm:spPr/>
    </dgm:pt>
    <dgm:pt modelId="{A0C606CE-D339-46F9-A3CC-D223E73F0551}" type="pres">
      <dgm:prSet presAssocID="{F129BA38-C3F7-4417-8F2B-C2C2FE825DD6}" presName="tx1" presStyleLbl="revTx" presStyleIdx="2" presStyleCnt="8"/>
      <dgm:spPr/>
      <dgm:t>
        <a:bodyPr/>
        <a:lstStyle/>
        <a:p>
          <a:endParaRPr lang="en-US"/>
        </a:p>
      </dgm:t>
    </dgm:pt>
    <dgm:pt modelId="{388A14A2-ADCD-4502-8A3A-9BF693116435}" type="pres">
      <dgm:prSet presAssocID="{F129BA38-C3F7-4417-8F2B-C2C2FE825DD6}" presName="vert1" presStyleCnt="0"/>
      <dgm:spPr/>
    </dgm:pt>
    <dgm:pt modelId="{BA9398FD-53CE-481A-BE2C-9013FEA415F6}" type="pres">
      <dgm:prSet presAssocID="{B1482A10-EFC6-4023-8328-A67061DD90B2}" presName="thickLine" presStyleLbl="alignNode1" presStyleIdx="3" presStyleCnt="8"/>
      <dgm:spPr/>
    </dgm:pt>
    <dgm:pt modelId="{F3757D7D-AE83-404B-89A9-7E98C639EEB4}" type="pres">
      <dgm:prSet presAssocID="{B1482A10-EFC6-4023-8328-A67061DD90B2}" presName="horz1" presStyleCnt="0"/>
      <dgm:spPr/>
    </dgm:pt>
    <dgm:pt modelId="{E2AE7E1B-E52A-4403-A7EF-267AD9B86BAD}" type="pres">
      <dgm:prSet presAssocID="{B1482A10-EFC6-4023-8328-A67061DD90B2}" presName="tx1" presStyleLbl="revTx" presStyleIdx="3" presStyleCnt="8"/>
      <dgm:spPr/>
      <dgm:t>
        <a:bodyPr/>
        <a:lstStyle/>
        <a:p>
          <a:endParaRPr lang="en-US"/>
        </a:p>
      </dgm:t>
    </dgm:pt>
    <dgm:pt modelId="{6016B9D1-5DAA-41F5-BB48-2FFE3CE1A5A0}" type="pres">
      <dgm:prSet presAssocID="{B1482A10-EFC6-4023-8328-A67061DD90B2}" presName="vert1" presStyleCnt="0"/>
      <dgm:spPr/>
    </dgm:pt>
    <dgm:pt modelId="{F5C24776-6E0F-4D87-8746-E375CAE864AC}" type="pres">
      <dgm:prSet presAssocID="{7904A76D-BAE1-4589-927F-681CEBBFC072}" presName="thickLine" presStyleLbl="alignNode1" presStyleIdx="4" presStyleCnt="8"/>
      <dgm:spPr/>
    </dgm:pt>
    <dgm:pt modelId="{E321858A-0241-4588-8EA2-6F73E28E83E2}" type="pres">
      <dgm:prSet presAssocID="{7904A76D-BAE1-4589-927F-681CEBBFC072}" presName="horz1" presStyleCnt="0"/>
      <dgm:spPr/>
    </dgm:pt>
    <dgm:pt modelId="{EB618567-5CA0-4926-9836-5D43CECBB1AC}" type="pres">
      <dgm:prSet presAssocID="{7904A76D-BAE1-4589-927F-681CEBBFC072}" presName="tx1" presStyleLbl="revTx" presStyleIdx="4" presStyleCnt="8"/>
      <dgm:spPr/>
      <dgm:t>
        <a:bodyPr/>
        <a:lstStyle/>
        <a:p>
          <a:endParaRPr lang="en-US"/>
        </a:p>
      </dgm:t>
    </dgm:pt>
    <dgm:pt modelId="{73796A65-0275-4ACF-A1BA-5524ACC98AAE}" type="pres">
      <dgm:prSet presAssocID="{7904A76D-BAE1-4589-927F-681CEBBFC072}" presName="vert1" presStyleCnt="0"/>
      <dgm:spPr/>
    </dgm:pt>
    <dgm:pt modelId="{F16691A0-39AE-45C0-B84A-3B8E547EFB26}" type="pres">
      <dgm:prSet presAssocID="{9C442159-19C9-4BAE-AB88-1E86E96C79DA}" presName="thickLine" presStyleLbl="alignNode1" presStyleIdx="5" presStyleCnt="8"/>
      <dgm:spPr/>
    </dgm:pt>
    <dgm:pt modelId="{0F34B272-6532-456E-B4B2-8F0F7C2061F4}" type="pres">
      <dgm:prSet presAssocID="{9C442159-19C9-4BAE-AB88-1E86E96C79DA}" presName="horz1" presStyleCnt="0"/>
      <dgm:spPr/>
    </dgm:pt>
    <dgm:pt modelId="{4FAA01AD-BC65-4462-97C6-10DF84EE75E4}" type="pres">
      <dgm:prSet presAssocID="{9C442159-19C9-4BAE-AB88-1E86E96C79DA}" presName="tx1" presStyleLbl="revTx" presStyleIdx="5" presStyleCnt="8"/>
      <dgm:spPr/>
      <dgm:t>
        <a:bodyPr/>
        <a:lstStyle/>
        <a:p>
          <a:endParaRPr lang="en-US"/>
        </a:p>
      </dgm:t>
    </dgm:pt>
    <dgm:pt modelId="{DB3E7381-C8B5-4030-96B3-0E88BC631774}" type="pres">
      <dgm:prSet presAssocID="{9C442159-19C9-4BAE-AB88-1E86E96C79DA}" presName="vert1" presStyleCnt="0"/>
      <dgm:spPr/>
    </dgm:pt>
    <dgm:pt modelId="{C31B90D8-5E7B-4621-A811-B67CF3E78688}" type="pres">
      <dgm:prSet presAssocID="{B8DAF088-B458-46B9-9F3E-BF518E83DADF}" presName="thickLine" presStyleLbl="alignNode1" presStyleIdx="6" presStyleCnt="8"/>
      <dgm:spPr/>
    </dgm:pt>
    <dgm:pt modelId="{805C9BA2-C086-4870-BE86-3C02B74DAD93}" type="pres">
      <dgm:prSet presAssocID="{B8DAF088-B458-46B9-9F3E-BF518E83DADF}" presName="horz1" presStyleCnt="0"/>
      <dgm:spPr/>
    </dgm:pt>
    <dgm:pt modelId="{8AA639F7-DCC8-42C3-9BBC-A46273E21732}" type="pres">
      <dgm:prSet presAssocID="{B8DAF088-B458-46B9-9F3E-BF518E83DADF}" presName="tx1" presStyleLbl="revTx" presStyleIdx="6" presStyleCnt="8"/>
      <dgm:spPr/>
      <dgm:t>
        <a:bodyPr/>
        <a:lstStyle/>
        <a:p>
          <a:endParaRPr lang="en-US"/>
        </a:p>
      </dgm:t>
    </dgm:pt>
    <dgm:pt modelId="{04A4BC38-02B8-435C-BF7C-F6BB81269D5C}" type="pres">
      <dgm:prSet presAssocID="{B8DAF088-B458-46B9-9F3E-BF518E83DADF}" presName="vert1" presStyleCnt="0"/>
      <dgm:spPr/>
    </dgm:pt>
    <dgm:pt modelId="{7ED74687-829B-48EE-AFD4-759F534666B4}" type="pres">
      <dgm:prSet presAssocID="{34402D1D-22AC-4E07-9B9E-BE946B19D6DB}" presName="thickLine" presStyleLbl="alignNode1" presStyleIdx="7" presStyleCnt="8"/>
      <dgm:spPr/>
    </dgm:pt>
    <dgm:pt modelId="{BC12C5D9-BA80-4E89-8CDD-A069C90AB5BB}" type="pres">
      <dgm:prSet presAssocID="{34402D1D-22AC-4E07-9B9E-BE946B19D6DB}" presName="horz1" presStyleCnt="0"/>
      <dgm:spPr/>
    </dgm:pt>
    <dgm:pt modelId="{E9470648-9CF6-4584-857D-371AC23CE412}" type="pres">
      <dgm:prSet presAssocID="{34402D1D-22AC-4E07-9B9E-BE946B19D6DB}" presName="tx1" presStyleLbl="revTx" presStyleIdx="7" presStyleCnt="8"/>
      <dgm:spPr/>
      <dgm:t>
        <a:bodyPr/>
        <a:lstStyle/>
        <a:p>
          <a:endParaRPr lang="en-US"/>
        </a:p>
      </dgm:t>
    </dgm:pt>
    <dgm:pt modelId="{100B3507-A73B-4202-8BEF-4DA5BFCCEEFA}" type="pres">
      <dgm:prSet presAssocID="{34402D1D-22AC-4E07-9B9E-BE946B19D6DB}" presName="vert1" presStyleCnt="0"/>
      <dgm:spPr/>
    </dgm:pt>
  </dgm:ptLst>
  <dgm:cxnLst>
    <dgm:cxn modelId="{32987EB6-D256-4905-BE0B-E4C67B08769F}" type="presOf" srcId="{5DBBF1D1-0E0F-4E7C-8607-E93E38B04165}" destId="{E8CFE395-7EE3-4366-83A2-07894FDC3FE4}" srcOrd="0" destOrd="0" presId="urn:microsoft.com/office/officeart/2008/layout/LinedList"/>
    <dgm:cxn modelId="{1F07B619-803E-49F9-9DA7-3B8F505FF9AB}" srcId="{4DAA4530-A095-4EE8-A111-E277CF614524}" destId="{9C442159-19C9-4BAE-AB88-1E86E96C79DA}" srcOrd="5" destOrd="0" parTransId="{8ED8D7A2-5F21-4271-B99F-4EBA01D2CC38}" sibTransId="{8D740F2E-4E7F-4059-8CC1-EED02BA8D879}"/>
    <dgm:cxn modelId="{14E9C5C5-CBC6-43C1-BDF3-801015702867}" srcId="{4DAA4530-A095-4EE8-A111-E277CF614524}" destId="{F129BA38-C3F7-4417-8F2B-C2C2FE825DD6}" srcOrd="2" destOrd="0" parTransId="{217A7E1D-18C6-4C9D-8980-134DF0BBBE1D}" sibTransId="{8075A100-7C35-490D-915E-70BCB9C53C7C}"/>
    <dgm:cxn modelId="{A5D57601-63C4-4C8B-9650-3949CE1E7841}" type="presOf" srcId="{F129BA38-C3F7-4417-8F2B-C2C2FE825DD6}" destId="{A0C606CE-D339-46F9-A3CC-D223E73F0551}" srcOrd="0" destOrd="0" presId="urn:microsoft.com/office/officeart/2008/layout/LinedList"/>
    <dgm:cxn modelId="{2513456D-7DDF-4BFA-836F-C9C0682D7370}" srcId="{4DAA4530-A095-4EE8-A111-E277CF614524}" destId="{B1482A10-EFC6-4023-8328-A67061DD90B2}" srcOrd="3" destOrd="0" parTransId="{C435F996-1220-4CC5-9244-68CD8DF257BF}" sibTransId="{3E080F63-2009-4A7D-94BF-B95D10A0B6A0}"/>
    <dgm:cxn modelId="{9C14E876-076A-4DA5-B8EA-DA9A78CA6093}" type="presOf" srcId="{B8DAF088-B458-46B9-9F3E-BF518E83DADF}" destId="{8AA639F7-DCC8-42C3-9BBC-A46273E21732}" srcOrd="0" destOrd="0" presId="urn:microsoft.com/office/officeart/2008/layout/LinedList"/>
    <dgm:cxn modelId="{B5633DAF-A545-4EC6-A267-9F636DF2A61D}" type="presOf" srcId="{972D2AC1-A0B9-4648-8F31-9131EAF4B777}" destId="{D21CE400-1896-467C-946E-FD8CC40840C9}" srcOrd="0" destOrd="0" presId="urn:microsoft.com/office/officeart/2008/layout/LinedList"/>
    <dgm:cxn modelId="{27790BC9-7FD0-406D-B33A-31B434D7BD3A}" srcId="{4DAA4530-A095-4EE8-A111-E277CF614524}" destId="{B8DAF088-B458-46B9-9F3E-BF518E83DADF}" srcOrd="6" destOrd="0" parTransId="{85ECACA6-DD47-429D-B2DD-9B13D81218E4}" sibTransId="{1363B00C-F6BF-4488-9518-5D2E50CA34CC}"/>
    <dgm:cxn modelId="{11074F69-8D63-4073-BD61-F9AC6BBD9E20}" srcId="{4DAA4530-A095-4EE8-A111-E277CF614524}" destId="{7904A76D-BAE1-4589-927F-681CEBBFC072}" srcOrd="4" destOrd="0" parTransId="{7FB12723-092A-405C-B9D7-3C92F33AA3E5}" sibTransId="{376C4258-E897-4F9B-BBAE-67922A061D4E}"/>
    <dgm:cxn modelId="{EB74B92C-FCC7-4081-A1E8-21D18966AB5E}" type="presOf" srcId="{34402D1D-22AC-4E07-9B9E-BE946B19D6DB}" destId="{E9470648-9CF6-4584-857D-371AC23CE412}" srcOrd="0" destOrd="0" presId="urn:microsoft.com/office/officeart/2008/layout/LinedList"/>
    <dgm:cxn modelId="{0A53754F-5F62-421A-86B9-FE57D0A016A3}" srcId="{4DAA4530-A095-4EE8-A111-E277CF614524}" destId="{34402D1D-22AC-4E07-9B9E-BE946B19D6DB}" srcOrd="7" destOrd="0" parTransId="{30908487-73DC-4BDE-BBE3-7B155E40FBBC}" sibTransId="{2641F9B4-E07E-4377-8166-F62D6F39AF14}"/>
    <dgm:cxn modelId="{C7C4820F-84BA-4B7A-96D2-3025979395A5}" type="presOf" srcId="{7904A76D-BAE1-4589-927F-681CEBBFC072}" destId="{EB618567-5CA0-4926-9836-5D43CECBB1AC}" srcOrd="0" destOrd="0" presId="urn:microsoft.com/office/officeart/2008/layout/LinedList"/>
    <dgm:cxn modelId="{C7A3D798-7A82-4A05-81A1-CEA9761F53A4}" type="presOf" srcId="{4DAA4530-A095-4EE8-A111-E277CF614524}" destId="{649F45A4-4C1C-4DA8-9140-81F3563B2928}" srcOrd="0" destOrd="0" presId="urn:microsoft.com/office/officeart/2008/layout/LinedList"/>
    <dgm:cxn modelId="{34DA6660-1573-4C5A-993D-F977087BE16D}" srcId="{4DAA4530-A095-4EE8-A111-E277CF614524}" destId="{5DBBF1D1-0E0F-4E7C-8607-E93E38B04165}" srcOrd="1" destOrd="0" parTransId="{A4B5E12C-AA8F-4C80-BAE8-0118EB024941}" sibTransId="{C7B67AAA-C0F8-43B2-B35D-59A268A790C6}"/>
    <dgm:cxn modelId="{55722DA4-1763-4D54-AA84-BA4483BB479E}" type="presOf" srcId="{B1482A10-EFC6-4023-8328-A67061DD90B2}" destId="{E2AE7E1B-E52A-4403-A7EF-267AD9B86BAD}" srcOrd="0" destOrd="0" presId="urn:microsoft.com/office/officeart/2008/layout/LinedList"/>
    <dgm:cxn modelId="{40AC3EC8-EC44-4145-BC6F-896717803166}" type="presOf" srcId="{9C442159-19C9-4BAE-AB88-1E86E96C79DA}" destId="{4FAA01AD-BC65-4462-97C6-10DF84EE75E4}" srcOrd="0" destOrd="0" presId="urn:microsoft.com/office/officeart/2008/layout/LinedList"/>
    <dgm:cxn modelId="{AF2438FE-6739-4767-A8D0-5811557E1C0D}" srcId="{4DAA4530-A095-4EE8-A111-E277CF614524}" destId="{972D2AC1-A0B9-4648-8F31-9131EAF4B777}" srcOrd="0" destOrd="0" parTransId="{E917F607-7984-4425-AC79-DBA6B78D176E}" sibTransId="{C21D4812-CCDC-4967-8050-7C80C85DF856}"/>
    <dgm:cxn modelId="{C7FEEE48-9B26-494F-8CBB-6CCBE503733C}" type="presParOf" srcId="{649F45A4-4C1C-4DA8-9140-81F3563B2928}" destId="{F58C3725-43BB-48ED-B97E-2D0EE38BD0F6}" srcOrd="0" destOrd="0" presId="urn:microsoft.com/office/officeart/2008/layout/LinedList"/>
    <dgm:cxn modelId="{7DBE5DD5-678D-4164-BD06-9CBF40294FFA}" type="presParOf" srcId="{649F45A4-4C1C-4DA8-9140-81F3563B2928}" destId="{70BF6AC0-ADA6-47C5-B5AA-25170AD4D75A}" srcOrd="1" destOrd="0" presId="urn:microsoft.com/office/officeart/2008/layout/LinedList"/>
    <dgm:cxn modelId="{D401EA37-EAC2-48B8-B1D1-DCFA0DC7B6E8}" type="presParOf" srcId="{70BF6AC0-ADA6-47C5-B5AA-25170AD4D75A}" destId="{D21CE400-1896-467C-946E-FD8CC40840C9}" srcOrd="0" destOrd="0" presId="urn:microsoft.com/office/officeart/2008/layout/LinedList"/>
    <dgm:cxn modelId="{16B8D056-56B5-4AF5-BF66-D63E84EBC0C1}" type="presParOf" srcId="{70BF6AC0-ADA6-47C5-B5AA-25170AD4D75A}" destId="{E89D52DE-CC7C-4304-A232-2BAE845751A6}" srcOrd="1" destOrd="0" presId="urn:microsoft.com/office/officeart/2008/layout/LinedList"/>
    <dgm:cxn modelId="{3BEAAF63-D101-450A-B902-7948FD8C3D2E}" type="presParOf" srcId="{649F45A4-4C1C-4DA8-9140-81F3563B2928}" destId="{F701D39F-3765-40EA-B361-8A3EC0D1A138}" srcOrd="2" destOrd="0" presId="urn:microsoft.com/office/officeart/2008/layout/LinedList"/>
    <dgm:cxn modelId="{48577C93-F0A5-410D-B08D-40BFC47DE98C}" type="presParOf" srcId="{649F45A4-4C1C-4DA8-9140-81F3563B2928}" destId="{F2FACC8D-FA32-449B-9AAD-701279DA8068}" srcOrd="3" destOrd="0" presId="urn:microsoft.com/office/officeart/2008/layout/LinedList"/>
    <dgm:cxn modelId="{FEA55B33-BC35-4223-B016-CC9C651C6699}" type="presParOf" srcId="{F2FACC8D-FA32-449B-9AAD-701279DA8068}" destId="{E8CFE395-7EE3-4366-83A2-07894FDC3FE4}" srcOrd="0" destOrd="0" presId="urn:microsoft.com/office/officeart/2008/layout/LinedList"/>
    <dgm:cxn modelId="{4321C546-E03B-44CC-9DB1-8178FC1DD3A7}" type="presParOf" srcId="{F2FACC8D-FA32-449B-9AAD-701279DA8068}" destId="{D72E10DE-31CD-4757-BD73-5235C1796315}" srcOrd="1" destOrd="0" presId="urn:microsoft.com/office/officeart/2008/layout/LinedList"/>
    <dgm:cxn modelId="{DD130E17-414E-4FE8-8D83-E49B21AFE25F}" type="presParOf" srcId="{649F45A4-4C1C-4DA8-9140-81F3563B2928}" destId="{25545351-C762-4882-8376-E4C609D262C8}" srcOrd="4" destOrd="0" presId="urn:microsoft.com/office/officeart/2008/layout/LinedList"/>
    <dgm:cxn modelId="{05A882DD-41A3-4E4C-8E33-467FE97CC76D}" type="presParOf" srcId="{649F45A4-4C1C-4DA8-9140-81F3563B2928}" destId="{0F789405-97B1-4EA4-9E4C-F2ECA39186FA}" srcOrd="5" destOrd="0" presId="urn:microsoft.com/office/officeart/2008/layout/LinedList"/>
    <dgm:cxn modelId="{F656742B-797C-4167-A700-7636C881B8A3}" type="presParOf" srcId="{0F789405-97B1-4EA4-9E4C-F2ECA39186FA}" destId="{A0C606CE-D339-46F9-A3CC-D223E73F0551}" srcOrd="0" destOrd="0" presId="urn:microsoft.com/office/officeart/2008/layout/LinedList"/>
    <dgm:cxn modelId="{A8B3FC76-6E0C-4F33-988D-F2D97D1F2055}" type="presParOf" srcId="{0F789405-97B1-4EA4-9E4C-F2ECA39186FA}" destId="{388A14A2-ADCD-4502-8A3A-9BF693116435}" srcOrd="1" destOrd="0" presId="urn:microsoft.com/office/officeart/2008/layout/LinedList"/>
    <dgm:cxn modelId="{98ED5B1A-4EAA-44F0-BB21-75288829D116}" type="presParOf" srcId="{649F45A4-4C1C-4DA8-9140-81F3563B2928}" destId="{BA9398FD-53CE-481A-BE2C-9013FEA415F6}" srcOrd="6" destOrd="0" presId="urn:microsoft.com/office/officeart/2008/layout/LinedList"/>
    <dgm:cxn modelId="{6B479C05-C27D-4586-8333-24A1D093DE43}" type="presParOf" srcId="{649F45A4-4C1C-4DA8-9140-81F3563B2928}" destId="{F3757D7D-AE83-404B-89A9-7E98C639EEB4}" srcOrd="7" destOrd="0" presId="urn:microsoft.com/office/officeart/2008/layout/LinedList"/>
    <dgm:cxn modelId="{8A7A4913-A106-4442-BF64-6A839A600AD2}" type="presParOf" srcId="{F3757D7D-AE83-404B-89A9-7E98C639EEB4}" destId="{E2AE7E1B-E52A-4403-A7EF-267AD9B86BAD}" srcOrd="0" destOrd="0" presId="urn:microsoft.com/office/officeart/2008/layout/LinedList"/>
    <dgm:cxn modelId="{427D3DF1-5114-47A0-B3D4-DCBB4422ACCB}" type="presParOf" srcId="{F3757D7D-AE83-404B-89A9-7E98C639EEB4}" destId="{6016B9D1-5DAA-41F5-BB48-2FFE3CE1A5A0}" srcOrd="1" destOrd="0" presId="urn:microsoft.com/office/officeart/2008/layout/LinedList"/>
    <dgm:cxn modelId="{2147EC99-39F3-435D-BC58-D42FD9838661}" type="presParOf" srcId="{649F45A4-4C1C-4DA8-9140-81F3563B2928}" destId="{F5C24776-6E0F-4D87-8746-E375CAE864AC}" srcOrd="8" destOrd="0" presId="urn:microsoft.com/office/officeart/2008/layout/LinedList"/>
    <dgm:cxn modelId="{5CA01285-7869-426F-BAD7-A8A522F2A97A}" type="presParOf" srcId="{649F45A4-4C1C-4DA8-9140-81F3563B2928}" destId="{E321858A-0241-4588-8EA2-6F73E28E83E2}" srcOrd="9" destOrd="0" presId="urn:microsoft.com/office/officeart/2008/layout/LinedList"/>
    <dgm:cxn modelId="{017A332F-0273-464C-8DD9-FDEF382D035F}" type="presParOf" srcId="{E321858A-0241-4588-8EA2-6F73E28E83E2}" destId="{EB618567-5CA0-4926-9836-5D43CECBB1AC}" srcOrd="0" destOrd="0" presId="urn:microsoft.com/office/officeart/2008/layout/LinedList"/>
    <dgm:cxn modelId="{F276BCD7-87C1-47D0-ADA6-723C10F3D1F2}" type="presParOf" srcId="{E321858A-0241-4588-8EA2-6F73E28E83E2}" destId="{73796A65-0275-4ACF-A1BA-5524ACC98AAE}" srcOrd="1" destOrd="0" presId="urn:microsoft.com/office/officeart/2008/layout/LinedList"/>
    <dgm:cxn modelId="{28AC2273-87BB-4C15-BB72-12D70C44A1DB}" type="presParOf" srcId="{649F45A4-4C1C-4DA8-9140-81F3563B2928}" destId="{F16691A0-39AE-45C0-B84A-3B8E547EFB26}" srcOrd="10" destOrd="0" presId="urn:microsoft.com/office/officeart/2008/layout/LinedList"/>
    <dgm:cxn modelId="{D21B2A06-E90D-4AF5-A252-4700DD0F437A}" type="presParOf" srcId="{649F45A4-4C1C-4DA8-9140-81F3563B2928}" destId="{0F34B272-6532-456E-B4B2-8F0F7C2061F4}" srcOrd="11" destOrd="0" presId="urn:microsoft.com/office/officeart/2008/layout/LinedList"/>
    <dgm:cxn modelId="{E196A2C6-8089-406D-94E5-A366AB011F42}" type="presParOf" srcId="{0F34B272-6532-456E-B4B2-8F0F7C2061F4}" destId="{4FAA01AD-BC65-4462-97C6-10DF84EE75E4}" srcOrd="0" destOrd="0" presId="urn:microsoft.com/office/officeart/2008/layout/LinedList"/>
    <dgm:cxn modelId="{1FAD33DF-5EB8-45B5-A141-09AC7986CC67}" type="presParOf" srcId="{0F34B272-6532-456E-B4B2-8F0F7C2061F4}" destId="{DB3E7381-C8B5-4030-96B3-0E88BC631774}" srcOrd="1" destOrd="0" presId="urn:microsoft.com/office/officeart/2008/layout/LinedList"/>
    <dgm:cxn modelId="{88B5AAE0-3CFA-47BD-B5D7-C96FD455D416}" type="presParOf" srcId="{649F45A4-4C1C-4DA8-9140-81F3563B2928}" destId="{C31B90D8-5E7B-4621-A811-B67CF3E78688}" srcOrd="12" destOrd="0" presId="urn:microsoft.com/office/officeart/2008/layout/LinedList"/>
    <dgm:cxn modelId="{DEFB38B9-9791-479D-8FAC-7D7CEFD0DD8A}" type="presParOf" srcId="{649F45A4-4C1C-4DA8-9140-81F3563B2928}" destId="{805C9BA2-C086-4870-BE86-3C02B74DAD93}" srcOrd="13" destOrd="0" presId="urn:microsoft.com/office/officeart/2008/layout/LinedList"/>
    <dgm:cxn modelId="{747D3200-CB78-451F-8EA1-965E1FE14021}" type="presParOf" srcId="{805C9BA2-C086-4870-BE86-3C02B74DAD93}" destId="{8AA639F7-DCC8-42C3-9BBC-A46273E21732}" srcOrd="0" destOrd="0" presId="urn:microsoft.com/office/officeart/2008/layout/LinedList"/>
    <dgm:cxn modelId="{D512114B-8F9F-47EE-BE2E-F0F52E77A989}" type="presParOf" srcId="{805C9BA2-C086-4870-BE86-3C02B74DAD93}" destId="{04A4BC38-02B8-435C-BF7C-F6BB81269D5C}" srcOrd="1" destOrd="0" presId="urn:microsoft.com/office/officeart/2008/layout/LinedList"/>
    <dgm:cxn modelId="{00B2E0BC-A3E1-4E0F-8959-9578BB0849EB}" type="presParOf" srcId="{649F45A4-4C1C-4DA8-9140-81F3563B2928}" destId="{7ED74687-829B-48EE-AFD4-759F534666B4}" srcOrd="14" destOrd="0" presId="urn:microsoft.com/office/officeart/2008/layout/LinedList"/>
    <dgm:cxn modelId="{4931E7E8-96EF-483C-BE61-8D30B45F386D}" type="presParOf" srcId="{649F45A4-4C1C-4DA8-9140-81F3563B2928}" destId="{BC12C5D9-BA80-4E89-8CDD-A069C90AB5BB}" srcOrd="15" destOrd="0" presId="urn:microsoft.com/office/officeart/2008/layout/LinedList"/>
    <dgm:cxn modelId="{24C92DB4-D34A-4353-85C4-6CC1A5BF697F}" type="presParOf" srcId="{BC12C5D9-BA80-4E89-8CDD-A069C90AB5BB}" destId="{E9470648-9CF6-4584-857D-371AC23CE412}" srcOrd="0" destOrd="0" presId="urn:microsoft.com/office/officeart/2008/layout/LinedList"/>
    <dgm:cxn modelId="{734FBD44-8DA7-45CE-AB7D-548F98440776}" type="presParOf" srcId="{BC12C5D9-BA80-4E89-8CDD-A069C90AB5BB}" destId="{100B3507-A73B-4202-8BEF-4DA5BFCCEEF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159D9-EA8E-4224-8C6C-76D453E33AAC}">
      <dsp:nvSpPr>
        <dsp:cNvPr id="0" name=""/>
        <dsp:cNvSpPr/>
      </dsp:nvSpPr>
      <dsp:spPr>
        <a:xfrm>
          <a:off x="1324" y="1501291"/>
          <a:ext cx="2374568" cy="19585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Arial" panose="020B0604020202020204"/>
              <a:ea typeface="Lato"/>
              <a:cs typeface="Lato"/>
            </a:rPr>
            <a:t>Registration is OPEN! Share the registration link with your provider and nursing colleages!</a:t>
          </a:r>
          <a:endParaRPr lang="en-US" sz="1400" kern="1200" dirty="0"/>
        </a:p>
      </dsp:txBody>
      <dsp:txXfrm>
        <a:off x="46395" y="1546362"/>
        <a:ext cx="2284426" cy="1448697"/>
      </dsp:txXfrm>
    </dsp:sp>
    <dsp:sp modelId="{E12DE9AC-5ACA-44C5-B118-C3928C3B688F}">
      <dsp:nvSpPr>
        <dsp:cNvPr id="0" name=""/>
        <dsp:cNvSpPr/>
      </dsp:nvSpPr>
      <dsp:spPr>
        <a:xfrm>
          <a:off x="1517286" y="1882194"/>
          <a:ext cx="2637109" cy="2637109"/>
        </a:xfrm>
        <a:prstGeom prst="leftCircularArrow">
          <a:avLst>
            <a:gd name="adj1" fmla="val 3852"/>
            <a:gd name="adj2" fmla="val 481968"/>
            <a:gd name="adj3" fmla="val 2026711"/>
            <a:gd name="adj4" fmla="val 8793722"/>
            <a:gd name="adj5" fmla="val 449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E067BA-9739-4A5D-9728-D1A09757ACDE}">
      <dsp:nvSpPr>
        <dsp:cNvPr id="0" name=""/>
        <dsp:cNvSpPr/>
      </dsp:nvSpPr>
      <dsp:spPr>
        <a:xfrm>
          <a:off x="643829" y="3181110"/>
          <a:ext cx="2110727" cy="839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Save the Date</a:t>
          </a:r>
        </a:p>
      </dsp:txBody>
      <dsp:txXfrm>
        <a:off x="668413" y="3205694"/>
        <a:ext cx="2061559" cy="790198"/>
      </dsp:txXfrm>
    </dsp:sp>
    <dsp:sp modelId="{52366B2B-B250-40D2-960E-4C7621E38593}">
      <dsp:nvSpPr>
        <dsp:cNvPr id="0" name=""/>
        <dsp:cNvSpPr/>
      </dsp:nvSpPr>
      <dsp:spPr>
        <a:xfrm>
          <a:off x="3123429" y="1501291"/>
          <a:ext cx="2374568" cy="19585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t>Make sure all data is entered in REDCap</a:t>
          </a:r>
          <a:r>
            <a:rPr lang="en-US" sz="1400" kern="1200" dirty="0">
              <a:latin typeface="Arial" panose="020B0604020202020204"/>
            </a:rPr>
            <a:t> by May 2</a:t>
          </a:r>
          <a:endParaRPr lang="en-US" sz="1400" kern="1200" dirty="0"/>
        </a:p>
        <a:p>
          <a:pPr marL="114300" lvl="1" indent="-114300" algn="l" defTabSz="622300">
            <a:lnSpc>
              <a:spcPct val="90000"/>
            </a:lnSpc>
            <a:spcBef>
              <a:spcPct val="0"/>
            </a:spcBef>
            <a:spcAft>
              <a:spcPct val="15000"/>
            </a:spcAft>
            <a:buChar char="••"/>
          </a:pPr>
          <a:r>
            <a:rPr lang="en-US" sz="1400" kern="1200" dirty="0"/>
            <a:t>Review BASIC award criteria</a:t>
          </a:r>
        </a:p>
      </dsp:txBody>
      <dsp:txXfrm>
        <a:off x="3168500" y="1966046"/>
        <a:ext cx="2284426" cy="1448697"/>
      </dsp:txXfrm>
    </dsp:sp>
    <dsp:sp modelId="{B0E9EEED-231F-4247-96A5-4AF1F4EEDDE0}">
      <dsp:nvSpPr>
        <dsp:cNvPr id="0" name=""/>
        <dsp:cNvSpPr/>
      </dsp:nvSpPr>
      <dsp:spPr>
        <a:xfrm>
          <a:off x="4410757" y="251005"/>
          <a:ext cx="3067130" cy="3067130"/>
        </a:xfrm>
        <a:prstGeom prst="circularArrow">
          <a:avLst>
            <a:gd name="adj1" fmla="val 3312"/>
            <a:gd name="adj2" fmla="val 409077"/>
            <a:gd name="adj3" fmla="val 19415412"/>
            <a:gd name="adj4" fmla="val 12575511"/>
            <a:gd name="adj5" fmla="val 386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F4454E-7DDD-409C-BC2C-F12A9DF30092}">
      <dsp:nvSpPr>
        <dsp:cNvPr id="0" name=""/>
        <dsp:cNvSpPr/>
      </dsp:nvSpPr>
      <dsp:spPr>
        <a:xfrm>
          <a:off x="3651111" y="1081608"/>
          <a:ext cx="2110727" cy="839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Data and Awards</a:t>
          </a:r>
        </a:p>
      </dsp:txBody>
      <dsp:txXfrm>
        <a:off x="3675695" y="1106192"/>
        <a:ext cx="2061559" cy="790198"/>
      </dsp:txXfrm>
    </dsp:sp>
    <dsp:sp modelId="{FA38078D-086D-4351-B3BA-7FD8CA43BF29}">
      <dsp:nvSpPr>
        <dsp:cNvPr id="0" name=""/>
        <dsp:cNvSpPr/>
      </dsp:nvSpPr>
      <dsp:spPr>
        <a:xfrm>
          <a:off x="6245534" y="1501291"/>
          <a:ext cx="2374568" cy="19585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t>Fill out storyboard and send to </a:t>
          </a:r>
          <a:r>
            <a:rPr lang="en-US" sz="1400" kern="1200" dirty="0">
              <a:hlinkClick xmlns:r="http://schemas.openxmlformats.org/officeDocument/2006/relationships" r:id="rId1"/>
            </a:rPr>
            <a:t>info@ilpqc.org</a:t>
          </a:r>
          <a:r>
            <a:rPr lang="en-US" sz="1400" kern="1200" dirty="0">
              <a:latin typeface="Arial" panose="020B0604020202020204"/>
            </a:rPr>
            <a:t> </a:t>
          </a:r>
          <a:r>
            <a:rPr lang="en-US" sz="1400" kern="1200" dirty="0"/>
            <a:t>by </a:t>
          </a:r>
          <a:r>
            <a:rPr lang="en-US" sz="1400" kern="1200" dirty="0">
              <a:latin typeface="Arial" panose="020B0604020202020204"/>
            </a:rPr>
            <a:t>May 11th</a:t>
          </a:r>
          <a:endParaRPr lang="en-US" sz="1400" kern="1200" dirty="0"/>
        </a:p>
      </dsp:txBody>
      <dsp:txXfrm>
        <a:off x="6290605" y="1546362"/>
        <a:ext cx="2284426" cy="1448697"/>
      </dsp:txXfrm>
    </dsp:sp>
    <dsp:sp modelId="{FC828E83-7FDA-49DB-BB86-7FA174EC88FD}">
      <dsp:nvSpPr>
        <dsp:cNvPr id="0" name=""/>
        <dsp:cNvSpPr/>
      </dsp:nvSpPr>
      <dsp:spPr>
        <a:xfrm>
          <a:off x="7552650" y="1869595"/>
          <a:ext cx="2763713" cy="2763713"/>
        </a:xfrm>
        <a:prstGeom prst="leftCircularArrow">
          <a:avLst>
            <a:gd name="adj1" fmla="val 3675"/>
            <a:gd name="adj2" fmla="val 457942"/>
            <a:gd name="adj3" fmla="val 2233453"/>
            <a:gd name="adj4" fmla="val 9024489"/>
            <a:gd name="adj5" fmla="val 428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0E124B-CD2F-4BE7-B14A-4E9FCBF35179}">
      <dsp:nvSpPr>
        <dsp:cNvPr id="0" name=""/>
        <dsp:cNvSpPr/>
      </dsp:nvSpPr>
      <dsp:spPr>
        <a:xfrm>
          <a:off x="6773216" y="3040130"/>
          <a:ext cx="2110727" cy="839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Storyboards</a:t>
          </a:r>
        </a:p>
      </dsp:txBody>
      <dsp:txXfrm>
        <a:off x="6797800" y="3064714"/>
        <a:ext cx="2061559" cy="790198"/>
      </dsp:txXfrm>
    </dsp:sp>
    <dsp:sp modelId="{0A3BA593-01DA-4699-A706-BD99ADA6640B}">
      <dsp:nvSpPr>
        <dsp:cNvPr id="0" name=""/>
        <dsp:cNvSpPr/>
      </dsp:nvSpPr>
      <dsp:spPr>
        <a:xfrm>
          <a:off x="9367639" y="1501291"/>
          <a:ext cx="2374568" cy="19585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latin typeface="Arial" panose="020B0604020202020204"/>
            </a:rPr>
            <a:t>Submit a photo of your hospital QI team to </a:t>
          </a:r>
          <a:r>
            <a:rPr lang="en-US" sz="1400" kern="1200" dirty="0">
              <a:latin typeface="Arial" panose="020B0604020202020204"/>
              <a:hlinkClick xmlns:r="http://schemas.openxmlformats.org/officeDocument/2006/relationships" r:id="rId1"/>
            </a:rPr>
            <a:t>info@ilpqc.org</a:t>
          </a:r>
          <a:r>
            <a:rPr lang="en-US" sz="1400" kern="1200" dirty="0">
              <a:latin typeface="Arial" panose="020B0604020202020204"/>
            </a:rPr>
            <a:t> by May 11th</a:t>
          </a:r>
          <a:endParaRPr lang="en-US" sz="1400" kern="1200" dirty="0"/>
        </a:p>
      </dsp:txBody>
      <dsp:txXfrm>
        <a:off x="9412710" y="1966046"/>
        <a:ext cx="2284426" cy="1448697"/>
      </dsp:txXfrm>
    </dsp:sp>
    <dsp:sp modelId="{99FCD873-63B4-440D-9EB0-809D0CF5923F}">
      <dsp:nvSpPr>
        <dsp:cNvPr id="0" name=""/>
        <dsp:cNvSpPr/>
      </dsp:nvSpPr>
      <dsp:spPr>
        <a:xfrm>
          <a:off x="9895321" y="1081608"/>
          <a:ext cx="2110727" cy="8393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rtl="0">
            <a:lnSpc>
              <a:spcPct val="90000"/>
            </a:lnSpc>
            <a:spcBef>
              <a:spcPct val="0"/>
            </a:spcBef>
            <a:spcAft>
              <a:spcPct val="35000"/>
            </a:spcAft>
          </a:pPr>
          <a:r>
            <a:rPr lang="en-US" sz="2700" kern="1200" dirty="0">
              <a:latin typeface="Arial" panose="020B0604020202020204"/>
            </a:rPr>
            <a:t>QI Team Photo</a:t>
          </a:r>
        </a:p>
      </dsp:txBody>
      <dsp:txXfrm>
        <a:off x="9919905" y="1106192"/>
        <a:ext cx="2061559" cy="790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C3725-43BB-48ED-B97E-2D0EE38BD0F6}">
      <dsp:nvSpPr>
        <dsp:cNvPr id="0" name=""/>
        <dsp:cNvSpPr/>
      </dsp:nvSpPr>
      <dsp:spPr>
        <a:xfrm>
          <a:off x="0" y="0"/>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1CE400-1896-467C-946E-FD8CC40840C9}">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b="1" kern="1200" dirty="0">
              <a:latin typeface="Arial" panose="020B0604020202020204"/>
            </a:rPr>
            <a:t>Keep up the great work:</a:t>
          </a:r>
          <a:endParaRPr lang="en-US" sz="2600" kern="1200" dirty="0"/>
        </a:p>
      </dsp:txBody>
      <dsp:txXfrm>
        <a:off x="0" y="0"/>
        <a:ext cx="10515600" cy="543917"/>
      </dsp:txXfrm>
    </dsp:sp>
    <dsp:sp modelId="{F701D39F-3765-40EA-B361-8A3EC0D1A138}">
      <dsp:nvSpPr>
        <dsp:cNvPr id="0" name=""/>
        <dsp:cNvSpPr/>
      </dsp:nvSpPr>
      <dsp:spPr>
        <a:xfrm>
          <a:off x="0" y="543917"/>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CFE395-7EE3-4366-83A2-07894FDC3FE4}">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t>&gt;35 Risk Assessment Protocol: </a:t>
          </a:r>
          <a:r>
            <a:rPr lang="en-US" sz="2600" kern="1200" dirty="0">
              <a:latin typeface="Arial" panose="020B0604020202020204"/>
            </a:rPr>
            <a:t>89</a:t>
          </a:r>
          <a:r>
            <a:rPr lang="en-US" sz="2600" kern="1200" dirty="0"/>
            <a:t>% In Place</a:t>
          </a:r>
        </a:p>
      </dsp:txBody>
      <dsp:txXfrm>
        <a:off x="0" y="543917"/>
        <a:ext cx="10515600" cy="543917"/>
      </dsp:txXfrm>
    </dsp:sp>
    <dsp:sp modelId="{25545351-C762-4882-8376-E4C609D262C8}">
      <dsp:nvSpPr>
        <dsp:cNvPr id="0" name=""/>
        <dsp:cNvSpPr/>
      </dsp:nvSpPr>
      <dsp:spPr>
        <a:xfrm>
          <a:off x="0" y="108783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C606CE-D339-46F9-A3CC-D223E73F0551}">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t>&lt;35 Risk Assessment Protocol: </a:t>
          </a:r>
          <a:r>
            <a:rPr lang="en-US" sz="2600" kern="1200" dirty="0">
              <a:latin typeface="Arial" panose="020B0604020202020204"/>
            </a:rPr>
            <a:t>78</a:t>
          </a:r>
          <a:r>
            <a:rPr lang="en-US" sz="2600" kern="1200" dirty="0"/>
            <a:t>% In Place</a:t>
          </a:r>
        </a:p>
      </dsp:txBody>
      <dsp:txXfrm>
        <a:off x="0" y="1087834"/>
        <a:ext cx="10515600" cy="543917"/>
      </dsp:txXfrm>
    </dsp:sp>
    <dsp:sp modelId="{BA9398FD-53CE-481A-BE2C-9013FEA415F6}">
      <dsp:nvSpPr>
        <dsp:cNvPr id="0" name=""/>
        <dsp:cNvSpPr/>
      </dsp:nvSpPr>
      <dsp:spPr>
        <a:xfrm>
          <a:off x="0" y="1631751"/>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AE7E1B-E52A-4403-A7EF-267AD9B86BAD}">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t>Standardized Dosing Guidelines: </a:t>
          </a:r>
          <a:r>
            <a:rPr lang="en-US" sz="2600" kern="1200" dirty="0">
              <a:latin typeface="Arial" panose="020B0604020202020204"/>
            </a:rPr>
            <a:t>89</a:t>
          </a:r>
          <a:r>
            <a:rPr lang="en-US" sz="2600" kern="1200" dirty="0"/>
            <a:t>% In Place</a:t>
          </a:r>
        </a:p>
      </dsp:txBody>
      <dsp:txXfrm>
        <a:off x="0" y="1631751"/>
        <a:ext cx="10515600" cy="543917"/>
      </dsp:txXfrm>
    </dsp:sp>
    <dsp:sp modelId="{F5C24776-6E0F-4D87-8746-E375CAE864AC}">
      <dsp:nvSpPr>
        <dsp:cNvPr id="0" name=""/>
        <dsp:cNvSpPr/>
      </dsp:nvSpPr>
      <dsp:spPr>
        <a:xfrm>
          <a:off x="0" y="2175669"/>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18567-5CA0-4926-9836-5D43CECBB1AC}">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kern="1200" dirty="0"/>
            <a:t>Need to Focus On:</a:t>
          </a:r>
          <a:endParaRPr lang="en-US" sz="2600" kern="1200" dirty="0"/>
        </a:p>
      </dsp:txBody>
      <dsp:txXfrm>
        <a:off x="0" y="2175669"/>
        <a:ext cx="10515600" cy="543917"/>
      </dsp:txXfrm>
    </dsp:sp>
    <dsp:sp modelId="{F16691A0-39AE-45C0-B84A-3B8E547EFB26}">
      <dsp:nvSpPr>
        <dsp:cNvPr id="0" name=""/>
        <dsp:cNvSpPr/>
      </dsp:nvSpPr>
      <dsp:spPr>
        <a:xfrm>
          <a:off x="0" y="2719586"/>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AA01AD-BC65-4462-97C6-10DF84EE75E4}">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t>Family Education: 72% In Place</a:t>
          </a:r>
        </a:p>
      </dsp:txBody>
      <dsp:txXfrm>
        <a:off x="0" y="2719586"/>
        <a:ext cx="10515600" cy="543917"/>
      </dsp:txXfrm>
    </dsp:sp>
    <dsp:sp modelId="{C31B90D8-5E7B-4621-A811-B67CF3E78688}">
      <dsp:nvSpPr>
        <dsp:cNvPr id="0" name=""/>
        <dsp:cNvSpPr/>
      </dsp:nvSpPr>
      <dsp:spPr>
        <a:xfrm>
          <a:off x="0" y="3263503"/>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A639F7-DCC8-42C3-9BBC-A46273E21732}">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t>Antibiotic Time Outs: </a:t>
          </a:r>
          <a:r>
            <a:rPr lang="en-US" sz="2600" kern="1200" dirty="0">
              <a:latin typeface="Arial" panose="020B0604020202020204"/>
            </a:rPr>
            <a:t>72</a:t>
          </a:r>
          <a:r>
            <a:rPr lang="en-US" sz="2600" kern="1200" dirty="0"/>
            <a:t>% In Place</a:t>
          </a:r>
        </a:p>
      </dsp:txBody>
      <dsp:txXfrm>
        <a:off x="0" y="3263503"/>
        <a:ext cx="10515600" cy="543917"/>
      </dsp:txXfrm>
    </dsp:sp>
    <dsp:sp modelId="{7ED74687-829B-48EE-AFD4-759F534666B4}">
      <dsp:nvSpPr>
        <dsp:cNvPr id="0" name=""/>
        <dsp:cNvSpPr/>
      </dsp:nvSpPr>
      <dsp:spPr>
        <a:xfrm>
          <a:off x="0" y="3807420"/>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70648-9CF6-4584-857D-371AC23CE412}">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t>Automatic Stop Orders: </a:t>
          </a:r>
          <a:r>
            <a:rPr lang="en-US" sz="2600" kern="1200" dirty="0">
              <a:latin typeface="Arial" panose="020B0604020202020204"/>
            </a:rPr>
            <a:t>70</a:t>
          </a:r>
          <a:r>
            <a:rPr lang="en-US" sz="2600" kern="1200" dirty="0"/>
            <a:t>% In Place</a:t>
          </a:r>
        </a:p>
      </dsp:txBody>
      <dsp:txXfrm>
        <a:off x="0" y="3807420"/>
        <a:ext cx="10515600" cy="5439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58623-24BB-40E6-BA5E-1D1A87E302C3}" type="datetimeFigureOut">
              <a:rPr lang="en-US" smtClean="0"/>
              <a:t>4/18/2022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9A467-59E5-45DD-85A6-66A06ABAB50F}" type="slidenum">
              <a:rPr lang="en-US" smtClean="0"/>
              <a:t>‹#›</a:t>
            </a:fld>
            <a:endParaRPr lang="en-US"/>
          </a:p>
        </p:txBody>
      </p:sp>
    </p:spTree>
    <p:extLst>
      <p:ext uri="{BB962C8B-B14F-4D97-AF65-F5344CB8AC3E}">
        <p14:creationId xmlns:p14="http://schemas.microsoft.com/office/powerpoint/2010/main" val="53771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1</a:t>
            </a:fld>
            <a:endParaRPr lang="en-US"/>
          </a:p>
        </p:txBody>
      </p:sp>
    </p:spTree>
    <p:extLst>
      <p:ext uri="{BB962C8B-B14F-4D97-AF65-F5344CB8AC3E}">
        <p14:creationId xmlns:p14="http://schemas.microsoft.com/office/powerpoint/2010/main" val="342778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8628B-D017-4ABD-84D4-3F37B064EA7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750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651587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06EE9-A3AE-4582-A80D-BB77119E2380}" type="slidenum">
              <a:rPr lang="en-US" smtClean="0"/>
              <a:t>25</a:t>
            </a:fld>
            <a:endParaRPr lang="en-US"/>
          </a:p>
        </p:txBody>
      </p:sp>
    </p:spTree>
    <p:extLst>
      <p:ext uri="{BB962C8B-B14F-4D97-AF65-F5344CB8AC3E}">
        <p14:creationId xmlns:p14="http://schemas.microsoft.com/office/powerpoint/2010/main" val="1478470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8628B-D017-4ABD-84D4-3F37B064EA7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169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8628B-D017-4ABD-84D4-3F37B064EA7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5810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8628B-D017-4ABD-84D4-3F37B064EA7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620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8628B-D017-4ABD-84D4-3F37B064EA7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797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8628B-D017-4ABD-84D4-3F37B064EA7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074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8628B-D017-4ABD-84D4-3F37B064EA7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603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830329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B6540EB-5334-4296-967C-10B4D905E33B}" type="slidenum">
              <a:rPr lang="en-US" smtClean="0"/>
              <a:t>2</a:t>
            </a:fld>
            <a:endParaRPr lang="en-US"/>
          </a:p>
        </p:txBody>
      </p:sp>
    </p:spTree>
    <p:extLst>
      <p:ext uri="{BB962C8B-B14F-4D97-AF65-F5344CB8AC3E}">
        <p14:creationId xmlns:p14="http://schemas.microsoft.com/office/powerpoint/2010/main" val="2366086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168641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280590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652159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873159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237378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765143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986151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8628B-D017-4ABD-84D4-3F37B064EA7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553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089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040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Dan's notes:</a:t>
            </a:r>
          </a:p>
          <a:p>
            <a:endParaRPr lang="en-US" dirty="0">
              <a:cs typeface="Calibri"/>
            </a:endParaRPr>
          </a:p>
          <a:p>
            <a:r>
              <a:rPr lang="en-US" dirty="0">
                <a:cs typeface="Calibri"/>
              </a:rPr>
              <a:t>Planning committee recruitment open...first meeting...</a:t>
            </a:r>
          </a:p>
          <a:p>
            <a:r>
              <a:rPr lang="en-US" dirty="0">
                <a:cs typeface="Calibri"/>
              </a:rPr>
              <a:t>Registration Open...</a:t>
            </a:r>
            <a:endParaRPr lang="en-US" dirty="0"/>
          </a:p>
          <a:p>
            <a:r>
              <a:rPr lang="en-US" dirty="0">
                <a:cs typeface="Calibri"/>
              </a:rPr>
              <a:t>Continuing Education (ONA)…</a:t>
            </a:r>
          </a:p>
          <a:p>
            <a:r>
              <a:rPr lang="en-US" dirty="0">
                <a:cs typeface="Calibri"/>
              </a:rPr>
              <a:t>Submit data for QI Awards...</a:t>
            </a:r>
          </a:p>
          <a:p>
            <a:r>
              <a:rPr lang="en-US" dirty="0">
                <a:cs typeface="Calibri"/>
              </a:rPr>
              <a:t>Storyboard information and submission deadlines...</a:t>
            </a:r>
          </a:p>
        </p:txBody>
      </p:sp>
      <p:sp>
        <p:nvSpPr>
          <p:cNvPr id="4" name="Slide Number Placeholder 3"/>
          <p:cNvSpPr>
            <a:spLocks noGrp="1"/>
          </p:cNvSpPr>
          <p:nvPr>
            <p:ph type="sldNum" sz="quarter" idx="5"/>
          </p:nvPr>
        </p:nvSpPr>
        <p:spPr/>
        <p:txBody>
          <a:bodyPr/>
          <a:lstStyle/>
          <a:p>
            <a:fld id="{0DE9A467-59E5-45DD-85A6-66A06ABAB50F}" type="slidenum">
              <a:rPr lang="en-US" smtClean="0"/>
              <a:t>6</a:t>
            </a:fld>
            <a:endParaRPr lang="en-US"/>
          </a:p>
        </p:txBody>
      </p:sp>
    </p:spTree>
    <p:extLst>
      <p:ext uri="{BB962C8B-B14F-4D97-AF65-F5344CB8AC3E}">
        <p14:creationId xmlns:p14="http://schemas.microsoft.com/office/powerpoint/2010/main" val="1805874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44</a:t>
            </a:fld>
            <a:endParaRPr lang="en-US"/>
          </a:p>
        </p:txBody>
      </p:sp>
    </p:spTree>
    <p:extLst>
      <p:ext uri="{BB962C8B-B14F-4D97-AF65-F5344CB8AC3E}">
        <p14:creationId xmlns:p14="http://schemas.microsoft.com/office/powerpoint/2010/main" val="4141755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452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Add in incentive</a:t>
            </a:r>
          </a:p>
          <a:p>
            <a:endParaRPr lang="en-US" dirty="0">
              <a:cs typeface="Calibri"/>
            </a:endParaRPr>
          </a:p>
          <a:p>
            <a:r>
              <a:rPr lang="en-US" dirty="0">
                <a:cs typeface="Calibri"/>
              </a:rPr>
              <a:t>Data complete, structure measures in place, 3 process/outcome measures achieved</a:t>
            </a:r>
            <a:endParaRPr lang="en-US" dirty="0"/>
          </a:p>
          <a:p>
            <a:pPr marL="228600" indent="-228600">
              <a:buAutoNum type="arabicPeriod"/>
            </a:pPr>
            <a:r>
              <a:rPr lang="en-US" dirty="0"/>
              <a:t>Hospital has implemented a process for </a:t>
            </a:r>
            <a:r>
              <a:rPr lang="en-US" b="1" dirty="0"/>
              <a:t>standardized education for healthcare team on neonatal antibiotic stewardship best practices</a:t>
            </a:r>
            <a:endParaRPr lang="en-US" b="1" dirty="0">
              <a:cs typeface="Calibri"/>
            </a:endParaRPr>
          </a:p>
          <a:p>
            <a:pPr marL="228600" indent="-228600">
              <a:buAutoNum type="arabicPeriod"/>
            </a:pPr>
            <a:r>
              <a:rPr lang="en-US" dirty="0"/>
              <a:t>Hospital has provided patient</a:t>
            </a:r>
            <a:r>
              <a:rPr lang="en-US" b="1" dirty="0"/>
              <a:t> standardized education and anticipatory guidance with a focus on equitable care</a:t>
            </a:r>
            <a:r>
              <a:rPr lang="en-US" dirty="0"/>
              <a:t> to families on antibiotics, early onset sepsis, and treatment plan for newborn antibiotics and early onset sepsis</a:t>
            </a:r>
            <a:endParaRPr lang="en-US" dirty="0">
              <a:cs typeface="Calibri"/>
            </a:endParaRPr>
          </a:p>
          <a:p>
            <a:pPr marL="228600" indent="-228600">
              <a:buAutoNum type="arabicPeriod"/>
            </a:pPr>
            <a:r>
              <a:rPr lang="en-US" dirty="0"/>
              <a:t>Hospital has developed, in coordination with IT department, an </a:t>
            </a:r>
            <a:r>
              <a:rPr lang="en-US" b="1" dirty="0"/>
              <a:t>electronic reporting system from electronic medical record</a:t>
            </a:r>
            <a:endParaRPr lang="en-US" b="1" dirty="0">
              <a:cs typeface="Calibri"/>
            </a:endParaRPr>
          </a:p>
          <a:p>
            <a:pPr marL="228600" indent="-228600">
              <a:buAutoNum type="arabicPeriod"/>
            </a:pPr>
            <a:r>
              <a:rPr lang="en-US" dirty="0"/>
              <a:t>Hospital has Implemented </a:t>
            </a:r>
            <a:r>
              <a:rPr lang="en-US" b="1" dirty="0"/>
              <a:t>Quality Improvement strategies </a:t>
            </a:r>
            <a:r>
              <a:rPr lang="en-US" dirty="0"/>
              <a:t>to ensure feedback is provided to the neonatal/pediatric clinical team through one or more of the following components:   1. monitor and share provider-level and/or unit level antibiotics prescribing data;   2. antibiotic debriefs to identify &amp; review neonatal sepsis and antibiotic decisions for consistency with protocols and    procedures;  3.  report that tracks current inpatient newborns who are receiving antibiotics  </a:t>
            </a:r>
            <a:endParaRPr lang="en-US" dirty="0">
              <a:cs typeface="Calibri"/>
            </a:endParaRPr>
          </a:p>
          <a:p>
            <a:pPr marL="228600" indent="-228600">
              <a:buAutoNum type="arabicPeriod"/>
            </a:pPr>
            <a:r>
              <a:rPr lang="en-US" u="sng" dirty="0"/>
              <a:t>Hospital has implemented standardized policies, protocols, and support tools to </a:t>
            </a:r>
            <a:r>
              <a:rPr lang="en-US" b="1" u="sng" dirty="0"/>
              <a:t>evaluate risk for early onset sepsis for newborns for ≥ 35 0/</a:t>
            </a:r>
            <a:r>
              <a:rPr lang="en-US" u="sng" dirty="0"/>
              <a:t>7 weeks gestation based on the AAP recommended risk assessment tools.  </a:t>
            </a:r>
            <a:r>
              <a:rPr lang="en-US" dirty="0"/>
              <a:t> </a:t>
            </a:r>
            <a:endParaRPr lang="en-US" dirty="0">
              <a:cs typeface="Calibri"/>
            </a:endParaRPr>
          </a:p>
          <a:p>
            <a:pPr marL="228600" indent="-228600">
              <a:buAutoNum type="arabicPeriod"/>
            </a:pPr>
            <a:r>
              <a:rPr lang="en-US" dirty="0"/>
              <a:t>Hospital has implemented standardized</a:t>
            </a:r>
            <a:r>
              <a:rPr lang="en-US" b="1" dirty="0"/>
              <a:t> risk assessment algorithm to evaluate risk of early onset sepsis for every neonate &lt; 35 weeks gestation.</a:t>
            </a:r>
            <a:endParaRPr lang="en-US" b="1" dirty="0">
              <a:cs typeface="Calibri"/>
            </a:endParaRPr>
          </a:p>
          <a:p>
            <a:pPr marL="228600" indent="-228600">
              <a:buAutoNum type="arabicPeriod"/>
            </a:pPr>
            <a:r>
              <a:rPr lang="en-US" dirty="0"/>
              <a:t>Hospital has developed partnerships with </a:t>
            </a:r>
            <a:r>
              <a:rPr lang="en-US" b="1" dirty="0"/>
              <a:t>obstetric team to standardize communication</a:t>
            </a:r>
            <a:r>
              <a:rPr lang="en-US" dirty="0"/>
              <a:t> with the pediatric/neonatal team about maternal risk factors for early onset sepsis.</a:t>
            </a:r>
            <a:endParaRPr lang="en-US" dirty="0">
              <a:cs typeface="Calibri"/>
            </a:endParaRPr>
          </a:p>
          <a:p>
            <a:pPr marL="228600" indent="-228600">
              <a:buAutoNum type="arabicPeriod"/>
            </a:pPr>
            <a:r>
              <a:rPr lang="en-US" u="sng" dirty="0"/>
              <a:t>Hospital has implemented standardized </a:t>
            </a:r>
            <a:r>
              <a:rPr lang="en-US" b="1" u="sng" dirty="0"/>
              <a:t>serial assessment</a:t>
            </a:r>
            <a:r>
              <a:rPr lang="en-US" u="sng" dirty="0"/>
              <a:t> of neonates</a:t>
            </a:r>
            <a:endParaRPr lang="en-US" u="sng" dirty="0">
              <a:cs typeface="Calibri"/>
            </a:endParaRPr>
          </a:p>
          <a:p>
            <a:pPr marL="228600" indent="-228600">
              <a:buAutoNum type="arabicPeriod"/>
            </a:pPr>
            <a:r>
              <a:rPr lang="en-US" u="sng" dirty="0"/>
              <a:t>Hospital has implemented standardized</a:t>
            </a:r>
            <a:r>
              <a:rPr lang="en-US" b="1" u="sng" dirty="0"/>
              <a:t> identification of and response to neonates with worsening clinical status.</a:t>
            </a:r>
            <a:endParaRPr lang="en-US" b="1" u="sng" dirty="0">
              <a:cs typeface="Calibri"/>
            </a:endParaRPr>
          </a:p>
          <a:p>
            <a:pPr marL="228600" indent="-228600">
              <a:buAutoNum type="arabicPeriod"/>
            </a:pPr>
            <a:r>
              <a:rPr lang="en-US" dirty="0"/>
              <a:t>Hospital has implemented standardized policies, protocols and support tools to assist staff in properly and consistently obtaining </a:t>
            </a:r>
            <a:r>
              <a:rPr lang="en-US" b="1" dirty="0"/>
              <a:t>blood cultures</a:t>
            </a:r>
            <a:endParaRPr lang="en-US" b="1" dirty="0">
              <a:cs typeface="Calibri"/>
            </a:endParaRPr>
          </a:p>
          <a:p>
            <a:pPr marL="228600" indent="-228600">
              <a:buAutoNum type="arabicPeriod"/>
            </a:pPr>
            <a:r>
              <a:rPr lang="en-US" dirty="0"/>
              <a:t>Hospital has partnered with inpatient lab to optimize </a:t>
            </a:r>
            <a:r>
              <a:rPr lang="en-US" b="1" dirty="0"/>
              <a:t>timely processing of blood culture results </a:t>
            </a:r>
            <a:r>
              <a:rPr lang="en-US" dirty="0"/>
              <a:t>and communication with care team</a:t>
            </a:r>
            <a:endParaRPr lang="en-US" dirty="0">
              <a:cs typeface="Calibri"/>
            </a:endParaRPr>
          </a:p>
          <a:p>
            <a:pPr marL="228600" indent="-228600">
              <a:buAutoNum type="arabicPeriod"/>
            </a:pPr>
            <a:r>
              <a:rPr lang="en-US" u="sng" dirty="0"/>
              <a:t>Hospital has implemented standardized</a:t>
            </a:r>
            <a:r>
              <a:rPr lang="en-US" b="1" u="sng" dirty="0"/>
              <a:t> policies, protocols and support tools to assist staff to stop or de-escalate therapy</a:t>
            </a:r>
            <a:r>
              <a:rPr lang="en-US" u="sng" dirty="0"/>
              <a:t> promptly based on the culture and sensitivity results</a:t>
            </a:r>
            <a:endParaRPr lang="en-US" u="sng" dirty="0">
              <a:cs typeface="Calibri"/>
            </a:endParaRPr>
          </a:p>
          <a:p>
            <a:pPr marL="228600" indent="-228600">
              <a:buAutoNum type="arabicPeriod"/>
            </a:pPr>
            <a:r>
              <a:rPr lang="en-US" u="sng" dirty="0"/>
              <a:t>Hospital has implemented standardized</a:t>
            </a:r>
            <a:r>
              <a:rPr lang="en-US" b="1" u="sng" dirty="0"/>
              <a:t> dosing guidelines and order sets</a:t>
            </a:r>
            <a:r>
              <a:rPr lang="en-US" u="sng" dirty="0"/>
              <a:t> to reduce intra-hospital variation of antibiotic prescribing</a:t>
            </a:r>
            <a:endParaRPr lang="en-US" u="sng" dirty="0">
              <a:cs typeface="Calibri"/>
            </a:endParaRPr>
          </a:p>
          <a:p>
            <a:pPr marL="228600" indent="-228600">
              <a:buAutoNum type="arabicPeriod"/>
            </a:pPr>
            <a:r>
              <a:rPr lang="en-US" u="sng" dirty="0"/>
              <a:t>Hospital has implemented standardized approach for healthcare team to discuss the anticipated duration of antibiotic course at the initiation of antibiotics</a:t>
            </a:r>
            <a:r>
              <a:rPr lang="en-US" b="1" u="sng" dirty="0"/>
              <a:t> (antibiotic time out)</a:t>
            </a:r>
            <a:endParaRPr lang="en-US" b="1" u="sng" dirty="0">
              <a:cs typeface="Calibri"/>
            </a:endParaRPr>
          </a:p>
          <a:p>
            <a:pPr marL="228600" indent="-228600">
              <a:buAutoNum type="arabicPeriod"/>
            </a:pPr>
            <a:r>
              <a:rPr lang="en-US" u="sng" dirty="0"/>
              <a:t>Hospital has implemented standardized </a:t>
            </a:r>
            <a:r>
              <a:rPr lang="en-US" b="1" u="sng" dirty="0"/>
              <a:t>automatic stop order process</a:t>
            </a:r>
            <a:endParaRPr lang="en-US" b="1" u="sng" dirty="0">
              <a:cs typeface="Calibri"/>
            </a:endParaRPr>
          </a:p>
          <a:p>
            <a:pPr marL="228600" indent="-228600">
              <a:buAutoNum type="arabicPeriod"/>
            </a:pPr>
            <a:r>
              <a:rPr lang="en-US" dirty="0"/>
              <a:t>Hospital has implemented a standardized </a:t>
            </a:r>
            <a:r>
              <a:rPr lang="en-US" b="1" dirty="0"/>
              <a:t>process to review antibiotic data by race/ethnicity and share with providers and staff</a:t>
            </a:r>
            <a:r>
              <a:rPr lang="en-US" dirty="0"/>
              <a:t>. </a:t>
            </a:r>
            <a:endParaRPr lang="en-US" dirty="0">
              <a:cs typeface="Calibri"/>
            </a:endParaRPr>
          </a:p>
          <a:p>
            <a:pPr marL="228600" indent="-228600">
              <a:buAutoNum type="arabicPeriod"/>
            </a:pPr>
            <a:r>
              <a:rPr lang="en-US" dirty="0"/>
              <a:t>Hospital has implemented a </a:t>
            </a:r>
            <a:r>
              <a:rPr lang="en-US" b="1" dirty="0"/>
              <a:t>social determinants of health tool and facilitates coordinated connection to community resources and follow up.</a:t>
            </a:r>
            <a:endParaRPr lang="en-US" b="1" dirty="0">
              <a:cs typeface="Calibri"/>
            </a:endParaRPr>
          </a:p>
          <a:p>
            <a:pPr marL="228600" indent="-228600">
              <a:buAutoNum type="arabicPeriod"/>
            </a:pPr>
            <a:endParaRPr lang="en-US" dirty="0">
              <a:cs typeface="Calibri"/>
            </a:endParaRPr>
          </a:p>
        </p:txBody>
      </p:sp>
      <p:sp>
        <p:nvSpPr>
          <p:cNvPr id="4" name="Slide Number Placeholder 3"/>
          <p:cNvSpPr>
            <a:spLocks noGrp="1"/>
          </p:cNvSpPr>
          <p:nvPr>
            <p:ph type="sldNum" sz="quarter" idx="5"/>
          </p:nvPr>
        </p:nvSpPr>
        <p:spPr/>
        <p:txBody>
          <a:bodyPr/>
          <a:lstStyle/>
          <a:p>
            <a:fld id="{0DE9A467-59E5-45DD-85A6-66A06ABAB50F}" type="slidenum">
              <a:rPr lang="en-US" smtClean="0"/>
              <a:t>8</a:t>
            </a:fld>
            <a:endParaRPr lang="en-US"/>
          </a:p>
        </p:txBody>
      </p:sp>
    </p:spTree>
    <p:extLst>
      <p:ext uri="{BB962C8B-B14F-4D97-AF65-F5344CB8AC3E}">
        <p14:creationId xmlns:p14="http://schemas.microsoft.com/office/powerpoint/2010/main" val="2036577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pPr>
            <a:endParaRPr lang="en-US">
              <a:cs typeface="Calibri"/>
            </a:endParaRPr>
          </a:p>
        </p:txBody>
      </p:sp>
      <p:sp>
        <p:nvSpPr>
          <p:cNvPr id="4" name="Slide Number Placeholder 3"/>
          <p:cNvSpPr>
            <a:spLocks noGrp="1"/>
          </p:cNvSpPr>
          <p:nvPr>
            <p:ph type="sldNum" sz="quarter" idx="5"/>
          </p:nvPr>
        </p:nvSpPr>
        <p:spPr/>
        <p:txBody>
          <a:bodyPr/>
          <a:lstStyle/>
          <a:p>
            <a:fld id="{EB6540EB-5334-4296-967C-10B4D905E33B}" type="slidenum">
              <a:rPr lang="en-US" smtClean="0"/>
              <a:t>10</a:t>
            </a:fld>
            <a:endParaRPr lang="en-US"/>
          </a:p>
        </p:txBody>
      </p:sp>
    </p:spTree>
    <p:extLst>
      <p:ext uri="{BB962C8B-B14F-4D97-AF65-F5344CB8AC3E}">
        <p14:creationId xmlns:p14="http://schemas.microsoft.com/office/powerpoint/2010/main" val="1301200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CE03C2-9822-45AC-934E-6139C6DBED84}" type="slidenum">
              <a:rPr lang="en-US" smtClean="0"/>
              <a:t>18</a:t>
            </a:fld>
            <a:endParaRPr lang="en-US"/>
          </a:p>
        </p:txBody>
      </p:sp>
    </p:spTree>
    <p:extLst>
      <p:ext uri="{BB962C8B-B14F-4D97-AF65-F5344CB8AC3E}">
        <p14:creationId xmlns:p14="http://schemas.microsoft.com/office/powerpoint/2010/main" val="400464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19</a:t>
            </a:fld>
            <a:endParaRPr lang="en-US" altLang="en-US"/>
          </a:p>
        </p:txBody>
      </p:sp>
    </p:spTree>
    <p:extLst>
      <p:ext uri="{BB962C8B-B14F-4D97-AF65-F5344CB8AC3E}">
        <p14:creationId xmlns:p14="http://schemas.microsoft.com/office/powerpoint/2010/main" val="470145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clinical decision support an data entry and reporting </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21</a:t>
            </a:fld>
            <a:endParaRPr lang="en-US" altLang="en-US"/>
          </a:p>
        </p:txBody>
      </p:sp>
    </p:spTree>
    <p:extLst>
      <p:ext uri="{BB962C8B-B14F-4D97-AF65-F5344CB8AC3E}">
        <p14:creationId xmlns:p14="http://schemas.microsoft.com/office/powerpoint/2010/main" val="564411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06EE9-A3AE-4582-A80D-BB77119E2380}" type="slidenum">
              <a:rPr lang="en-US" smtClean="0"/>
              <a:t>22</a:t>
            </a:fld>
            <a:endParaRPr lang="en-US"/>
          </a:p>
        </p:txBody>
      </p:sp>
    </p:spTree>
    <p:extLst>
      <p:ext uri="{BB962C8B-B14F-4D97-AF65-F5344CB8AC3E}">
        <p14:creationId xmlns:p14="http://schemas.microsoft.com/office/powerpoint/2010/main" val="3188933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88707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39284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576198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8"/>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4/18/2022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883381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dirty="0"/>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68386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dirty="0"/>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989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733174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dirty="0"/>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845168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99467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412453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49810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929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2716959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dirty="0"/>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dirty="0"/>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648870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98764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3529272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
        <p:nvSpPr>
          <p:cNvPr id="7" name="Title 1"/>
          <p:cNvSpPr>
            <a:spLocks noGrp="1"/>
          </p:cNvSpPr>
          <p:nvPr>
            <p:ph type="ctrTitle"/>
          </p:nvPr>
        </p:nvSpPr>
        <p:spPr>
          <a:xfrm>
            <a:off x="254393" y="1353835"/>
            <a:ext cx="11638496" cy="1470025"/>
          </a:xfrm>
          <a:prstGeom prst="rect">
            <a:avLst/>
          </a:prstGeom>
        </p:spPr>
        <p:txBody>
          <a:bodyPr anchor="b"/>
          <a:lstStyle>
            <a:lvl1pPr>
              <a:defRPr sz="7200" b="1" i="0">
                <a:solidFill>
                  <a:srgbClr val="59261D"/>
                </a:solidFill>
              </a:defRPr>
            </a:lvl1pPr>
          </a:lstStyle>
          <a:p>
            <a:r>
              <a:rPr lang="en-US" dirty="0"/>
              <a:t>Click to edit Master title</a:t>
            </a:r>
          </a:p>
        </p:txBody>
      </p:sp>
      <p:sp>
        <p:nvSpPr>
          <p:cNvPr id="9" name="Subtitle 2"/>
          <p:cNvSpPr>
            <a:spLocks noGrp="1"/>
          </p:cNvSpPr>
          <p:nvPr>
            <p:ph type="subTitle" idx="1"/>
          </p:nvPr>
        </p:nvSpPr>
        <p:spPr>
          <a:xfrm>
            <a:off x="847647" y="2990839"/>
            <a:ext cx="10496707" cy="1752600"/>
          </a:xfrm>
          <a:prstGeom prst="rect">
            <a:avLst/>
          </a:prstGeom>
        </p:spPr>
        <p:txBody>
          <a:bodyPr/>
          <a:lstStyle>
            <a:lvl1pPr marL="0" indent="0" algn="ctr">
              <a:buNone/>
              <a:defRPr sz="4800">
                <a:solidFill>
                  <a:srgbClr val="59261D"/>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Tree>
    <p:extLst>
      <p:ext uri="{BB962C8B-B14F-4D97-AF65-F5344CB8AC3E}">
        <p14:creationId xmlns:p14="http://schemas.microsoft.com/office/powerpoint/2010/main" val="2782572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8" name="Straight Connector 7"/>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925898" y="1280436"/>
            <a:ext cx="10340205" cy="4481259"/>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dirty="0"/>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0"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722252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10" name="Straight Connector 9"/>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8" name="Content Placeholder 2"/>
          <p:cNvSpPr>
            <a:spLocks noGrp="1"/>
          </p:cNvSpPr>
          <p:nvPr>
            <p:ph idx="13"/>
          </p:nvPr>
        </p:nvSpPr>
        <p:spPr>
          <a:xfrm>
            <a:off x="925898" y="1282332"/>
            <a:ext cx="5055887" cy="4296645"/>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7"/>
          </p:nvPr>
        </p:nvSpPr>
        <p:spPr>
          <a:xfrm>
            <a:off x="6213260" y="1282332"/>
            <a:ext cx="5052843" cy="4296645"/>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dirty="0"/>
              <a:t>Click to edit Master title style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3"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16897958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5906" y="1276702"/>
            <a:ext cx="5070620" cy="438369"/>
          </a:xfrm>
          <a:prstGeom prst="rect">
            <a:avLst/>
          </a:prstGeom>
        </p:spPr>
        <p:txBody>
          <a:bodyPr anchor="b"/>
          <a:lstStyle>
            <a:lvl1pPr marL="0" indent="0">
              <a:buNone/>
              <a:defRPr sz="2667" b="0" i="0">
                <a:solidFill>
                  <a:srgbClr val="32A4D7"/>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a:t>
            </a:r>
          </a:p>
        </p:txBody>
      </p:sp>
      <p:sp>
        <p:nvSpPr>
          <p:cNvPr id="5" name="Text Placeholder 4"/>
          <p:cNvSpPr>
            <a:spLocks noGrp="1"/>
          </p:cNvSpPr>
          <p:nvPr>
            <p:ph type="body" sz="quarter" idx="3"/>
          </p:nvPr>
        </p:nvSpPr>
        <p:spPr>
          <a:xfrm>
            <a:off x="6193368" y="1276702"/>
            <a:ext cx="5072736" cy="438369"/>
          </a:xfrm>
          <a:prstGeom prst="rect">
            <a:avLst/>
          </a:prstGeom>
        </p:spPr>
        <p:txBody>
          <a:bodyPr anchor="b"/>
          <a:lstStyle>
            <a:lvl1pPr marL="0" indent="0">
              <a:buNone/>
              <a:defRPr sz="2667" b="0">
                <a:solidFill>
                  <a:srgbClr val="32A4D7"/>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a:t>
            </a:r>
          </a:p>
        </p:txBody>
      </p:sp>
      <p:cxnSp>
        <p:nvCxnSpPr>
          <p:cNvPr id="11" name="Straight Connector 10"/>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925898" y="1707255"/>
            <a:ext cx="5055887" cy="3896084"/>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213260" y="1707255"/>
            <a:ext cx="5052843" cy="3896084"/>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dirty="0"/>
              <a:t>Click to edit Master title style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5"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274320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2" name="Straight Connector 11"/>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20" name="Text Placeholder 19"/>
          <p:cNvSpPr>
            <a:spLocks noGrp="1"/>
          </p:cNvSpPr>
          <p:nvPr>
            <p:ph type="body" sz="quarter" idx="15"/>
          </p:nvPr>
        </p:nvSpPr>
        <p:spPr>
          <a:xfrm>
            <a:off x="925898" y="3493548"/>
            <a:ext cx="10340205" cy="491411"/>
          </a:xfrm>
          <a:prstGeom prst="rect">
            <a:avLst/>
          </a:prstGeom>
        </p:spPr>
        <p:txBody>
          <a:bodyPr vert="horz"/>
          <a:lstStyle>
            <a:lvl1pPr marL="0" indent="0">
              <a:buNone/>
              <a:defRPr sz="3200">
                <a:solidFill>
                  <a:srgbClr val="32A4D7"/>
                </a:solidFill>
              </a:defRPr>
            </a:lvl1pPr>
          </a:lstStyle>
          <a:p>
            <a:pPr lvl="0"/>
            <a:r>
              <a:rPr lang="en-US" dirty="0"/>
              <a:t>Click to edit Master text styles</a:t>
            </a:r>
          </a:p>
        </p:txBody>
      </p:sp>
      <p:sp>
        <p:nvSpPr>
          <p:cNvPr id="9" name="Content Placeholder 2"/>
          <p:cNvSpPr>
            <a:spLocks noGrp="1"/>
          </p:cNvSpPr>
          <p:nvPr>
            <p:ph idx="16"/>
          </p:nvPr>
        </p:nvSpPr>
        <p:spPr>
          <a:xfrm>
            <a:off x="925898" y="1223607"/>
            <a:ext cx="10340205" cy="2174940"/>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925898" y="4159270"/>
            <a:ext cx="10340205" cy="1602425"/>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dirty="0"/>
              <a:t>Click to edit Master title style</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4"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729890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5897" y="273049"/>
            <a:ext cx="3694787" cy="1162051"/>
          </a:xfrm>
          <a:prstGeom prst="rect">
            <a:avLst/>
          </a:prstGeom>
        </p:spPr>
        <p:txBody>
          <a:bodyPr anchor="b"/>
          <a:lstStyle>
            <a:lvl1pPr algn="l">
              <a:defRPr sz="2667" b="1">
                <a:solidFill>
                  <a:srgbClr val="59261D"/>
                </a:solidFill>
              </a:defRPr>
            </a:lvl1pPr>
          </a:lstStyle>
          <a:p>
            <a:r>
              <a:rPr lang="en-US" dirty="0"/>
              <a:t>Click to edit Master title style</a:t>
            </a:r>
          </a:p>
        </p:txBody>
      </p:sp>
      <p:sp>
        <p:nvSpPr>
          <p:cNvPr id="4" name="Text Placeholder 3"/>
          <p:cNvSpPr>
            <a:spLocks noGrp="1"/>
          </p:cNvSpPr>
          <p:nvPr>
            <p:ph type="body" sz="half" idx="2"/>
          </p:nvPr>
        </p:nvSpPr>
        <p:spPr>
          <a:xfrm>
            <a:off x="925897" y="1435104"/>
            <a:ext cx="3694787" cy="4691063"/>
          </a:xfrm>
          <a:prstGeom prst="rect">
            <a:avLst/>
          </a:prstGeom>
        </p:spPr>
        <p:txBody>
          <a:bodyPr/>
          <a:lstStyle>
            <a:lvl1pPr marL="0" indent="0">
              <a:buNone/>
              <a:defRPr sz="2667">
                <a:solidFill>
                  <a:srgbClr val="59261D"/>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8" name="Content Placeholder 2"/>
          <p:cNvSpPr>
            <a:spLocks noGrp="1"/>
          </p:cNvSpPr>
          <p:nvPr>
            <p:ph idx="17"/>
          </p:nvPr>
        </p:nvSpPr>
        <p:spPr>
          <a:xfrm>
            <a:off x="4800047" y="273050"/>
            <a:ext cx="5957420" cy="5853117"/>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1"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405488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r>
              <a:rPr lang="en-US"/>
              <a:t>Click icon to add picture</a:t>
            </a:r>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674483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5304" y="4800601"/>
            <a:ext cx="6204027" cy="566739"/>
          </a:xfrm>
          <a:prstGeom prst="rect">
            <a:avLst/>
          </a:prstGeom>
        </p:spPr>
        <p:txBody>
          <a:bodyPr anchor="b"/>
          <a:lstStyle>
            <a:lvl1pPr algn="l">
              <a:defRPr sz="3200" b="1">
                <a:solidFill>
                  <a:srgbClr val="59261D"/>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945304" y="5367342"/>
            <a:ext cx="6204027" cy="804863"/>
          </a:xfrm>
          <a:prstGeom prst="rect">
            <a:avLst/>
          </a:prstGeom>
        </p:spPr>
        <p:txBody>
          <a:bodyPr/>
          <a:lstStyle>
            <a:lvl1pPr marL="0" indent="0">
              <a:buNone/>
              <a:defRPr sz="2133" b="0" i="1">
                <a:solidFill>
                  <a:srgbClr val="59261D"/>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0"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1881789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7"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1547651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503B09-7ACB-4A33-BA4A-C48BEA8B9D71}" type="datetimeFigureOut">
              <a:rPr lang="en-US" smtClean="0"/>
              <a:t>4/18/2022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4BBAEB-AD5B-45FE-9B7E-F4F8E8B8AB56}" type="slidenum">
              <a:rPr lang="en-US" smtClean="0"/>
              <a:t>‹#›</a:t>
            </a:fld>
            <a:endParaRPr lang="en-US"/>
          </a:p>
        </p:txBody>
      </p:sp>
    </p:spTree>
    <p:extLst>
      <p:ext uri="{BB962C8B-B14F-4D97-AF65-F5344CB8AC3E}">
        <p14:creationId xmlns:p14="http://schemas.microsoft.com/office/powerpoint/2010/main" val="257654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11305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2313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666232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754406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59978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Click to edit Master title style</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638401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6.jpe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3521776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59" r:id="rId12"/>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180129475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flipH="1">
            <a:off x="0" y="-10160"/>
            <a:ext cx="12192000" cy="6868160"/>
          </a:xfrm>
          <a:prstGeom prst="rect">
            <a:avLst/>
          </a:prstGeom>
        </p:spPr>
      </p:pic>
      <p:sp>
        <p:nvSpPr>
          <p:cNvPr id="4" name="Slide Number Placeholder 5"/>
          <p:cNvSpPr>
            <a:spLocks noGrp="1"/>
          </p:cNvSpPr>
          <p:nvPr>
            <p:ph type="sldNum" sz="quarter" idx="4"/>
          </p:nvPr>
        </p:nvSpPr>
        <p:spPr>
          <a:xfrm>
            <a:off x="11406115" y="6423196"/>
            <a:ext cx="817696" cy="365125"/>
          </a:xfrm>
          <a:prstGeom prst="rect">
            <a:avLst/>
          </a:prstGeom>
        </p:spPr>
        <p:txBody>
          <a:bodyPr vert="horz" lIns="91440" tIns="45720" rIns="91440" bIns="45720" rtlCol="0" anchor="ctr"/>
          <a:lstStyle>
            <a:lvl1pPr algn="ctr">
              <a:defRPr sz="1467">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281226955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hyperlink" Target="https://sites.google.com/uic.edu/apc2022-neonatalequity/home"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gif"/><Relationship Id="rId9"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a:xfrm>
            <a:off x="1413310" y="1561331"/>
            <a:ext cx="5621971" cy="1826339"/>
          </a:xfrm>
        </p:spPr>
        <p:txBody>
          <a:bodyPr>
            <a:normAutofit/>
          </a:bodyPr>
          <a:lstStyle/>
          <a:p>
            <a:pPr lvl="0">
              <a:spcBef>
                <a:spcPts val="0"/>
              </a:spcBef>
            </a:pPr>
            <a:r>
              <a:rPr lang="en-US" dirty="0"/>
              <a:t>Integrating the NEOSC into the EMR</a:t>
            </a:r>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p:txBody>
          <a:bodyPr/>
          <a:lstStyle/>
          <a:p>
            <a:r>
              <a:rPr lang="en-US" dirty="0"/>
              <a:t>BASIC Monthly Teams Call</a:t>
            </a:r>
          </a:p>
          <a:p>
            <a:r>
              <a:rPr lang="en-US" dirty="0"/>
              <a:t>April 18</a:t>
            </a:r>
            <a:r>
              <a:rPr lang="en-US" baseline="30000" dirty="0"/>
              <a:t>th</a:t>
            </a:r>
            <a:r>
              <a:rPr lang="en-US" dirty="0"/>
              <a:t>, 2022</a:t>
            </a:r>
          </a:p>
        </p:txBody>
      </p:sp>
      <p:pic>
        <p:nvPicPr>
          <p:cNvPr id="2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19833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8">
            <a:extLst>
              <a:ext uri="{FF2B5EF4-FFF2-40B4-BE49-F238E27FC236}">
                <a16:creationId xmlns:a16="http://schemas.microsoft.com/office/drawing/2014/main" id="{D716D8FC-537A-0338-B6A0-CDF93B9409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1" name="Rectangle 12">
            <a:extLst>
              <a:ext uri="{FF2B5EF4-FFF2-40B4-BE49-F238E27FC236}">
                <a16:creationId xmlns:a16="http://schemas.microsoft.com/office/drawing/2014/main" id="{257363FD-7E77-4145-9483-331A807A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FC3E40-68EF-4C4B-B12B-C27F6289B0A7}"/>
              </a:ext>
            </a:extLst>
          </p:cNvPr>
          <p:cNvSpPr>
            <a:spLocks noGrp="1"/>
          </p:cNvSpPr>
          <p:nvPr>
            <p:ph type="title"/>
          </p:nvPr>
        </p:nvSpPr>
        <p:spPr>
          <a:xfrm>
            <a:off x="838200" y="365125"/>
            <a:ext cx="10515600" cy="1325563"/>
          </a:xfrm>
          <a:noFill/>
        </p:spPr>
        <p:txBody>
          <a:bodyPr>
            <a:normAutofit/>
          </a:bodyPr>
          <a:lstStyle/>
          <a:p>
            <a:r>
              <a:rPr lang="en-US" dirty="0">
                <a:ea typeface="Lato Medium"/>
                <a:cs typeface="Lato Medium"/>
              </a:rPr>
              <a:t>BASIC Data Review:</a:t>
            </a:r>
            <a:br>
              <a:rPr lang="en-US" dirty="0">
                <a:ea typeface="Lato Medium"/>
                <a:cs typeface="Lato Medium"/>
              </a:rPr>
            </a:br>
            <a:r>
              <a:rPr lang="en-US" dirty="0">
                <a:ea typeface="Lato Medium"/>
                <a:cs typeface="Lato Medium"/>
              </a:rPr>
              <a:t>Structure Measures Progress as of March 2022</a:t>
            </a:r>
          </a:p>
        </p:txBody>
      </p:sp>
      <p:sp>
        <p:nvSpPr>
          <p:cNvPr id="5" name="Footer Placeholder 4">
            <a:extLst>
              <a:ext uri="{FF2B5EF4-FFF2-40B4-BE49-F238E27FC236}">
                <a16:creationId xmlns:a16="http://schemas.microsoft.com/office/drawing/2014/main" id="{107A1B30-765B-418F-B0F5-69E540F136B9}"/>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solidFill>
                  <a:schemeClr val="tx1">
                    <a:lumMod val="50000"/>
                    <a:lumOff val="50000"/>
                  </a:schemeClr>
                </a:solidFill>
              </a:rPr>
              <a:t>Illinois Perinatal Quality Collaborative</a:t>
            </a:r>
          </a:p>
        </p:txBody>
      </p:sp>
      <p:sp>
        <p:nvSpPr>
          <p:cNvPr id="4" name="Slide Number Placeholder 3">
            <a:extLst>
              <a:ext uri="{FF2B5EF4-FFF2-40B4-BE49-F238E27FC236}">
                <a16:creationId xmlns:a16="http://schemas.microsoft.com/office/drawing/2014/main" id="{FDBB9ADA-2A97-4837-B467-ADC7D70EECA8}"/>
              </a:ext>
            </a:extLst>
          </p:cNvPr>
          <p:cNvSpPr>
            <a:spLocks noGrp="1"/>
          </p:cNvSpPr>
          <p:nvPr>
            <p:ph type="sldNum" sz="quarter" idx="10"/>
          </p:nvPr>
        </p:nvSpPr>
        <p:spPr>
          <a:xfrm>
            <a:off x="8610600" y="6356350"/>
            <a:ext cx="2743200" cy="365125"/>
          </a:xfrm>
        </p:spPr>
        <p:txBody>
          <a:bodyPr>
            <a:normAutofit/>
          </a:bodyPr>
          <a:lstStyle/>
          <a:p>
            <a:pPr>
              <a:spcAft>
                <a:spcPts val="600"/>
              </a:spcAft>
            </a:pPr>
            <a:fld id="{97033E4B-E3EB-3D46-B2D8-3159663620FA}" type="slidenum">
              <a:rPr lang="en-US" dirty="0">
                <a:solidFill>
                  <a:schemeClr val="tx1">
                    <a:lumMod val="50000"/>
                    <a:lumOff val="50000"/>
                  </a:schemeClr>
                </a:solidFill>
              </a:rPr>
              <a:pPr>
                <a:spcAft>
                  <a:spcPts val="600"/>
                </a:spcAft>
              </a:pPr>
              <a:t>10</a:t>
            </a:fld>
            <a:endParaRPr lang="en-US" dirty="0">
              <a:solidFill>
                <a:schemeClr val="tx1">
                  <a:lumMod val="50000"/>
                  <a:lumOff val="50000"/>
                </a:schemeClr>
              </a:solidFill>
            </a:endParaRPr>
          </a:p>
        </p:txBody>
      </p:sp>
      <p:graphicFrame>
        <p:nvGraphicFramePr>
          <p:cNvPr id="7" name="Content Placeholder 2">
            <a:extLst>
              <a:ext uri="{FF2B5EF4-FFF2-40B4-BE49-F238E27FC236}">
                <a16:creationId xmlns:a16="http://schemas.microsoft.com/office/drawing/2014/main" id="{D87BB613-6FE8-A448-6CAA-406C3C8B3A23}"/>
              </a:ext>
            </a:extLst>
          </p:cNvPr>
          <p:cNvGraphicFramePr>
            <a:graphicFrameLocks noGrp="1"/>
          </p:cNvGraphicFramePr>
          <p:nvPr>
            <p:ph idx="1"/>
            <p:extLst>
              <p:ext uri="{D42A27DB-BD31-4B8C-83A1-F6EECF244321}">
                <p14:modId xmlns:p14="http://schemas.microsoft.com/office/powerpoint/2010/main" val="5207158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8056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1C15-5F35-47FB-B560-68F14488628E}"/>
              </a:ext>
            </a:extLst>
          </p:cNvPr>
          <p:cNvSpPr>
            <a:spLocks noGrp="1"/>
          </p:cNvSpPr>
          <p:nvPr>
            <p:ph type="title"/>
          </p:nvPr>
        </p:nvSpPr>
        <p:spPr>
          <a:xfrm>
            <a:off x="609600" y="250106"/>
            <a:ext cx="10972800" cy="1325563"/>
          </a:xfrm>
        </p:spPr>
        <p:txBody>
          <a:bodyPr/>
          <a:lstStyle/>
          <a:p>
            <a:r>
              <a:rPr lang="en-US">
                <a:ea typeface="Lato Medium"/>
                <a:cs typeface="Lato Medium"/>
              </a:rPr>
              <a:t>Progress towards achieving BASIC:</a:t>
            </a:r>
            <a:br>
              <a:rPr lang="en-US">
                <a:ea typeface="Lato Medium"/>
                <a:cs typeface="Lato Medium"/>
              </a:rPr>
            </a:br>
            <a:r>
              <a:rPr lang="en-US">
                <a:ea typeface="Lato Medium"/>
                <a:cs typeface="Lato Medium"/>
              </a:rPr>
              <a:t>≥35 ABX Prescribing</a:t>
            </a:r>
            <a:endParaRPr lang="en-US"/>
          </a:p>
        </p:txBody>
      </p:sp>
      <p:sp>
        <p:nvSpPr>
          <p:cNvPr id="4" name="Slide Number Placeholder 3">
            <a:extLst>
              <a:ext uri="{FF2B5EF4-FFF2-40B4-BE49-F238E27FC236}">
                <a16:creationId xmlns:a16="http://schemas.microsoft.com/office/drawing/2014/main" id="{85820484-EC20-4F8E-B6C6-A971C92B58FE}"/>
              </a:ext>
            </a:extLst>
          </p:cNvPr>
          <p:cNvSpPr>
            <a:spLocks noGrp="1"/>
          </p:cNvSpPr>
          <p:nvPr>
            <p:ph type="sldNum" sz="quarter" idx="10"/>
          </p:nvPr>
        </p:nvSpPr>
        <p:spPr/>
        <p:txBody>
          <a:bodyPr/>
          <a:lstStyle/>
          <a:p>
            <a:fld id="{97033E4B-E3EB-3D46-B2D8-3159663620FA}" type="slidenum">
              <a:rPr lang="en-US" smtClean="0"/>
              <a:pPr/>
              <a:t>11</a:t>
            </a:fld>
            <a:endParaRPr lang="en-US"/>
          </a:p>
        </p:txBody>
      </p:sp>
      <p:sp>
        <p:nvSpPr>
          <p:cNvPr id="5" name="Footer Placeholder 4">
            <a:extLst>
              <a:ext uri="{FF2B5EF4-FFF2-40B4-BE49-F238E27FC236}">
                <a16:creationId xmlns:a16="http://schemas.microsoft.com/office/drawing/2014/main" id="{5ED93AA0-7EDB-4771-BC6D-460E029CB13B}"/>
              </a:ext>
            </a:extLst>
          </p:cNvPr>
          <p:cNvSpPr>
            <a:spLocks noGrp="1"/>
          </p:cNvSpPr>
          <p:nvPr>
            <p:ph type="ftr" sz="quarter" idx="11"/>
          </p:nvPr>
        </p:nvSpPr>
        <p:spPr/>
        <p:txBody>
          <a:bodyPr/>
          <a:lstStyle/>
          <a:p>
            <a:pPr algn="l"/>
            <a:r>
              <a:rPr lang="en-US"/>
              <a:t>Illinois Perinatal Quality Collaborative</a:t>
            </a:r>
          </a:p>
        </p:txBody>
      </p:sp>
      <p:pic>
        <p:nvPicPr>
          <p:cNvPr id="3" name="Picture 6" descr="Chart, histogram&#10;&#10;Description automatically generated">
            <a:extLst>
              <a:ext uri="{FF2B5EF4-FFF2-40B4-BE49-F238E27FC236}">
                <a16:creationId xmlns:a16="http://schemas.microsoft.com/office/drawing/2014/main" id="{1131CDBC-EBE3-AF40-5A32-DE6D1B322E12}"/>
              </a:ext>
            </a:extLst>
          </p:cNvPr>
          <p:cNvPicPr>
            <a:picLocks noGrp="1" noChangeAspect="1"/>
          </p:cNvPicPr>
          <p:nvPr>
            <p:ph idx="1"/>
          </p:nvPr>
        </p:nvPicPr>
        <p:blipFill>
          <a:blip r:embed="rId2"/>
          <a:stretch>
            <a:fillRect/>
          </a:stretch>
        </p:blipFill>
        <p:spPr>
          <a:xfrm>
            <a:off x="2184100" y="1400160"/>
            <a:ext cx="8355761" cy="5015361"/>
          </a:xfrm>
        </p:spPr>
      </p:pic>
    </p:spTree>
    <p:extLst>
      <p:ext uri="{BB962C8B-B14F-4D97-AF65-F5344CB8AC3E}">
        <p14:creationId xmlns:p14="http://schemas.microsoft.com/office/powerpoint/2010/main" val="1323147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1C15-5F35-47FB-B560-68F14488628E}"/>
              </a:ext>
            </a:extLst>
          </p:cNvPr>
          <p:cNvSpPr>
            <a:spLocks noGrp="1"/>
          </p:cNvSpPr>
          <p:nvPr>
            <p:ph type="title"/>
          </p:nvPr>
        </p:nvSpPr>
        <p:spPr>
          <a:xfrm>
            <a:off x="609600" y="250106"/>
            <a:ext cx="10972800" cy="1325563"/>
          </a:xfrm>
        </p:spPr>
        <p:txBody>
          <a:bodyPr/>
          <a:lstStyle/>
          <a:p>
            <a:r>
              <a:rPr lang="en-US">
                <a:ea typeface="Lato Medium"/>
                <a:cs typeface="Lato Medium"/>
              </a:rPr>
              <a:t>Progress towards achieving BASIC:</a:t>
            </a:r>
            <a:br>
              <a:rPr lang="en-US">
                <a:ea typeface="Lato Medium"/>
                <a:cs typeface="Lato Medium"/>
              </a:rPr>
            </a:br>
            <a:r>
              <a:rPr lang="en-US">
                <a:ea typeface="Lato Medium"/>
                <a:cs typeface="Lato Medium"/>
              </a:rPr>
              <a:t>EOS Risk Assessment</a:t>
            </a:r>
            <a:endParaRPr lang="en-US"/>
          </a:p>
        </p:txBody>
      </p:sp>
      <p:sp>
        <p:nvSpPr>
          <p:cNvPr id="4" name="Slide Number Placeholder 3">
            <a:extLst>
              <a:ext uri="{FF2B5EF4-FFF2-40B4-BE49-F238E27FC236}">
                <a16:creationId xmlns:a16="http://schemas.microsoft.com/office/drawing/2014/main" id="{85820484-EC20-4F8E-B6C6-A971C92B58FE}"/>
              </a:ext>
            </a:extLst>
          </p:cNvPr>
          <p:cNvSpPr>
            <a:spLocks noGrp="1"/>
          </p:cNvSpPr>
          <p:nvPr>
            <p:ph type="sldNum" sz="quarter" idx="10"/>
          </p:nvPr>
        </p:nvSpPr>
        <p:spPr/>
        <p:txBody>
          <a:bodyPr/>
          <a:lstStyle/>
          <a:p>
            <a:fld id="{97033E4B-E3EB-3D46-B2D8-3159663620FA}" type="slidenum">
              <a:rPr lang="en-US" smtClean="0"/>
              <a:pPr/>
              <a:t>12</a:t>
            </a:fld>
            <a:endParaRPr lang="en-US"/>
          </a:p>
        </p:txBody>
      </p:sp>
      <p:sp>
        <p:nvSpPr>
          <p:cNvPr id="5" name="Footer Placeholder 4">
            <a:extLst>
              <a:ext uri="{FF2B5EF4-FFF2-40B4-BE49-F238E27FC236}">
                <a16:creationId xmlns:a16="http://schemas.microsoft.com/office/drawing/2014/main" id="{5ED93AA0-7EDB-4771-BC6D-460E029CB13B}"/>
              </a:ext>
            </a:extLst>
          </p:cNvPr>
          <p:cNvSpPr>
            <a:spLocks noGrp="1"/>
          </p:cNvSpPr>
          <p:nvPr>
            <p:ph type="ftr" sz="quarter" idx="11"/>
          </p:nvPr>
        </p:nvSpPr>
        <p:spPr/>
        <p:txBody>
          <a:bodyPr/>
          <a:lstStyle/>
          <a:p>
            <a:pPr algn="l"/>
            <a:r>
              <a:rPr lang="en-US"/>
              <a:t>Illinois Perinatal Quality Collaborative</a:t>
            </a:r>
          </a:p>
        </p:txBody>
      </p:sp>
      <p:pic>
        <p:nvPicPr>
          <p:cNvPr id="3" name="Picture 6" descr="Chart, line chart&#10;&#10;Description automatically generated">
            <a:extLst>
              <a:ext uri="{FF2B5EF4-FFF2-40B4-BE49-F238E27FC236}">
                <a16:creationId xmlns:a16="http://schemas.microsoft.com/office/drawing/2014/main" id="{6A4F79B8-D1C5-6217-BF4D-A56053367AB4}"/>
              </a:ext>
            </a:extLst>
          </p:cNvPr>
          <p:cNvPicPr>
            <a:picLocks noGrp="1" noChangeAspect="1"/>
          </p:cNvPicPr>
          <p:nvPr>
            <p:ph idx="1"/>
          </p:nvPr>
        </p:nvPicPr>
        <p:blipFill>
          <a:blip r:embed="rId2"/>
          <a:stretch>
            <a:fillRect/>
          </a:stretch>
        </p:blipFill>
        <p:spPr>
          <a:xfrm>
            <a:off x="2538772" y="1396476"/>
            <a:ext cx="7847701" cy="5224013"/>
          </a:xfrm>
        </p:spPr>
      </p:pic>
    </p:spTree>
    <p:extLst>
      <p:ext uri="{BB962C8B-B14F-4D97-AF65-F5344CB8AC3E}">
        <p14:creationId xmlns:p14="http://schemas.microsoft.com/office/powerpoint/2010/main" val="1169277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1C15-5F35-47FB-B560-68F14488628E}"/>
              </a:ext>
            </a:extLst>
          </p:cNvPr>
          <p:cNvSpPr>
            <a:spLocks noGrp="1"/>
          </p:cNvSpPr>
          <p:nvPr>
            <p:ph type="title"/>
          </p:nvPr>
        </p:nvSpPr>
        <p:spPr>
          <a:xfrm>
            <a:off x="609600" y="250106"/>
            <a:ext cx="10972800" cy="1325563"/>
          </a:xfrm>
        </p:spPr>
        <p:txBody>
          <a:bodyPr/>
          <a:lstStyle/>
          <a:p>
            <a:r>
              <a:rPr lang="en-US">
                <a:ea typeface="Lato Medium"/>
                <a:cs typeface="Lato Medium"/>
              </a:rPr>
              <a:t>Progress towards achieving BASIC:</a:t>
            </a:r>
            <a:br>
              <a:rPr lang="en-US">
                <a:ea typeface="Lato Medium"/>
                <a:cs typeface="Lato Medium"/>
              </a:rPr>
            </a:br>
            <a:r>
              <a:rPr lang="en-US">
                <a:ea typeface="Lato Medium"/>
                <a:cs typeface="Lato Medium"/>
              </a:rPr>
              <a:t>Family/Caregiver Education</a:t>
            </a:r>
            <a:endParaRPr lang="en-US"/>
          </a:p>
        </p:txBody>
      </p:sp>
      <p:sp>
        <p:nvSpPr>
          <p:cNvPr id="4" name="Slide Number Placeholder 3">
            <a:extLst>
              <a:ext uri="{FF2B5EF4-FFF2-40B4-BE49-F238E27FC236}">
                <a16:creationId xmlns:a16="http://schemas.microsoft.com/office/drawing/2014/main" id="{85820484-EC20-4F8E-B6C6-A971C92B58FE}"/>
              </a:ext>
            </a:extLst>
          </p:cNvPr>
          <p:cNvSpPr>
            <a:spLocks noGrp="1"/>
          </p:cNvSpPr>
          <p:nvPr>
            <p:ph type="sldNum" sz="quarter" idx="10"/>
          </p:nvPr>
        </p:nvSpPr>
        <p:spPr/>
        <p:txBody>
          <a:bodyPr/>
          <a:lstStyle/>
          <a:p>
            <a:fld id="{97033E4B-E3EB-3D46-B2D8-3159663620FA}" type="slidenum">
              <a:rPr lang="en-US" smtClean="0"/>
              <a:pPr/>
              <a:t>13</a:t>
            </a:fld>
            <a:endParaRPr lang="en-US"/>
          </a:p>
        </p:txBody>
      </p:sp>
      <p:sp>
        <p:nvSpPr>
          <p:cNvPr id="5" name="Footer Placeholder 4">
            <a:extLst>
              <a:ext uri="{FF2B5EF4-FFF2-40B4-BE49-F238E27FC236}">
                <a16:creationId xmlns:a16="http://schemas.microsoft.com/office/drawing/2014/main" id="{5ED93AA0-7EDB-4771-BC6D-460E029CB13B}"/>
              </a:ext>
            </a:extLst>
          </p:cNvPr>
          <p:cNvSpPr>
            <a:spLocks noGrp="1"/>
          </p:cNvSpPr>
          <p:nvPr>
            <p:ph type="ftr" sz="quarter" idx="11"/>
          </p:nvPr>
        </p:nvSpPr>
        <p:spPr/>
        <p:txBody>
          <a:bodyPr/>
          <a:lstStyle/>
          <a:p>
            <a:pPr algn="l"/>
            <a:r>
              <a:rPr lang="en-US"/>
              <a:t>Illinois Perinatal Quality Collaborative</a:t>
            </a:r>
          </a:p>
        </p:txBody>
      </p:sp>
      <p:pic>
        <p:nvPicPr>
          <p:cNvPr id="3" name="Picture 6" descr="Chart, line chart&#10;&#10;Description automatically generated">
            <a:extLst>
              <a:ext uri="{FF2B5EF4-FFF2-40B4-BE49-F238E27FC236}">
                <a16:creationId xmlns:a16="http://schemas.microsoft.com/office/drawing/2014/main" id="{E9980F0A-E1AE-27E7-D731-B1D07E7DC4DB}"/>
              </a:ext>
            </a:extLst>
          </p:cNvPr>
          <p:cNvPicPr>
            <a:picLocks noGrp="1" noChangeAspect="1"/>
          </p:cNvPicPr>
          <p:nvPr>
            <p:ph idx="1"/>
          </p:nvPr>
        </p:nvPicPr>
        <p:blipFill>
          <a:blip r:embed="rId2"/>
          <a:stretch>
            <a:fillRect/>
          </a:stretch>
        </p:blipFill>
        <p:spPr>
          <a:xfrm>
            <a:off x="2207014" y="1447246"/>
            <a:ext cx="8123027" cy="4777416"/>
          </a:xfrm>
        </p:spPr>
      </p:pic>
    </p:spTree>
    <p:extLst>
      <p:ext uri="{BB962C8B-B14F-4D97-AF65-F5344CB8AC3E}">
        <p14:creationId xmlns:p14="http://schemas.microsoft.com/office/powerpoint/2010/main" val="2302014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1C15-5F35-47FB-B560-68F14488628E}"/>
              </a:ext>
            </a:extLst>
          </p:cNvPr>
          <p:cNvSpPr>
            <a:spLocks noGrp="1"/>
          </p:cNvSpPr>
          <p:nvPr>
            <p:ph type="title"/>
          </p:nvPr>
        </p:nvSpPr>
        <p:spPr>
          <a:xfrm>
            <a:off x="609600" y="250106"/>
            <a:ext cx="10972800" cy="1325563"/>
          </a:xfrm>
        </p:spPr>
        <p:txBody>
          <a:bodyPr/>
          <a:lstStyle/>
          <a:p>
            <a:r>
              <a:rPr lang="en-US" dirty="0">
                <a:ea typeface="Lato Medium"/>
                <a:cs typeface="Lato Medium"/>
              </a:rPr>
              <a:t>Progress towards achieving BASIC:</a:t>
            </a:r>
            <a:br>
              <a:rPr lang="en-US" dirty="0">
                <a:ea typeface="Lato Medium"/>
                <a:cs typeface="Lato Medium"/>
              </a:rPr>
            </a:br>
            <a:r>
              <a:rPr lang="en-US" dirty="0">
                <a:ea typeface="Lato Medium"/>
                <a:cs typeface="Lato Medium"/>
              </a:rPr>
              <a:t>ABX Time Out/Discussion</a:t>
            </a:r>
            <a:endParaRPr lang="en-US" dirty="0"/>
          </a:p>
        </p:txBody>
      </p:sp>
      <p:sp>
        <p:nvSpPr>
          <p:cNvPr id="4" name="Slide Number Placeholder 3">
            <a:extLst>
              <a:ext uri="{FF2B5EF4-FFF2-40B4-BE49-F238E27FC236}">
                <a16:creationId xmlns:a16="http://schemas.microsoft.com/office/drawing/2014/main" id="{85820484-EC20-4F8E-B6C6-A971C92B58FE}"/>
              </a:ext>
            </a:extLst>
          </p:cNvPr>
          <p:cNvSpPr>
            <a:spLocks noGrp="1"/>
          </p:cNvSpPr>
          <p:nvPr>
            <p:ph type="sldNum" sz="quarter" idx="10"/>
          </p:nvPr>
        </p:nvSpPr>
        <p:spPr/>
        <p:txBody>
          <a:bodyPr/>
          <a:lstStyle/>
          <a:p>
            <a:fld id="{97033E4B-E3EB-3D46-B2D8-3159663620FA}" type="slidenum">
              <a:rPr lang="en-US" smtClean="0"/>
              <a:pPr/>
              <a:t>14</a:t>
            </a:fld>
            <a:endParaRPr lang="en-US"/>
          </a:p>
        </p:txBody>
      </p:sp>
      <p:sp>
        <p:nvSpPr>
          <p:cNvPr id="5" name="Footer Placeholder 4">
            <a:extLst>
              <a:ext uri="{FF2B5EF4-FFF2-40B4-BE49-F238E27FC236}">
                <a16:creationId xmlns:a16="http://schemas.microsoft.com/office/drawing/2014/main" id="{5ED93AA0-7EDB-4771-BC6D-460E029CB13B}"/>
              </a:ext>
            </a:extLst>
          </p:cNvPr>
          <p:cNvSpPr>
            <a:spLocks noGrp="1"/>
          </p:cNvSpPr>
          <p:nvPr>
            <p:ph type="ftr" sz="quarter" idx="11"/>
          </p:nvPr>
        </p:nvSpPr>
        <p:spPr/>
        <p:txBody>
          <a:bodyPr/>
          <a:lstStyle/>
          <a:p>
            <a:pPr algn="l"/>
            <a:r>
              <a:rPr lang="en-US"/>
              <a:t>Illinois Perinatal Quality Collaborative</a:t>
            </a:r>
          </a:p>
        </p:txBody>
      </p:sp>
      <p:pic>
        <p:nvPicPr>
          <p:cNvPr id="3" name="Picture 6" descr="Chart, line chart&#10;&#10;Description automatically generated">
            <a:extLst>
              <a:ext uri="{FF2B5EF4-FFF2-40B4-BE49-F238E27FC236}">
                <a16:creationId xmlns:a16="http://schemas.microsoft.com/office/drawing/2014/main" id="{4BFDBF53-D2C7-6099-B279-149871F89AD1}"/>
              </a:ext>
            </a:extLst>
          </p:cNvPr>
          <p:cNvPicPr>
            <a:picLocks noGrp="1" noChangeAspect="1"/>
          </p:cNvPicPr>
          <p:nvPr>
            <p:ph idx="1"/>
          </p:nvPr>
        </p:nvPicPr>
        <p:blipFill>
          <a:blip r:embed="rId2"/>
          <a:stretch>
            <a:fillRect/>
          </a:stretch>
        </p:blipFill>
        <p:spPr>
          <a:xfrm>
            <a:off x="2048863" y="1476000"/>
            <a:ext cx="8683744" cy="5136850"/>
          </a:xfrm>
        </p:spPr>
      </p:pic>
    </p:spTree>
    <p:extLst>
      <p:ext uri="{BB962C8B-B14F-4D97-AF65-F5344CB8AC3E}">
        <p14:creationId xmlns:p14="http://schemas.microsoft.com/office/powerpoint/2010/main" val="924790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1C15-5F35-47FB-B560-68F14488628E}"/>
              </a:ext>
            </a:extLst>
          </p:cNvPr>
          <p:cNvSpPr>
            <a:spLocks noGrp="1"/>
          </p:cNvSpPr>
          <p:nvPr>
            <p:ph type="title"/>
          </p:nvPr>
        </p:nvSpPr>
        <p:spPr>
          <a:xfrm>
            <a:off x="609600" y="250106"/>
            <a:ext cx="10972800" cy="1325563"/>
          </a:xfrm>
        </p:spPr>
        <p:txBody>
          <a:bodyPr/>
          <a:lstStyle/>
          <a:p>
            <a:r>
              <a:rPr lang="en-US">
                <a:ea typeface="Lato Medium"/>
                <a:cs typeface="Lato Medium"/>
              </a:rPr>
              <a:t>Progress towards achieving BASIC:</a:t>
            </a:r>
            <a:br>
              <a:rPr lang="en-US">
                <a:ea typeface="Lato Medium"/>
                <a:cs typeface="Lato Medium"/>
              </a:rPr>
            </a:br>
            <a:r>
              <a:rPr lang="en-US">
                <a:ea typeface="Lato Medium"/>
                <a:cs typeface="Lato Medium"/>
              </a:rPr>
              <a:t>Automatic Stop Order</a:t>
            </a:r>
            <a:endParaRPr lang="en-US"/>
          </a:p>
        </p:txBody>
      </p:sp>
      <p:sp>
        <p:nvSpPr>
          <p:cNvPr id="4" name="Slide Number Placeholder 3">
            <a:extLst>
              <a:ext uri="{FF2B5EF4-FFF2-40B4-BE49-F238E27FC236}">
                <a16:creationId xmlns:a16="http://schemas.microsoft.com/office/drawing/2014/main" id="{85820484-EC20-4F8E-B6C6-A971C92B58FE}"/>
              </a:ext>
            </a:extLst>
          </p:cNvPr>
          <p:cNvSpPr>
            <a:spLocks noGrp="1"/>
          </p:cNvSpPr>
          <p:nvPr>
            <p:ph type="sldNum" sz="quarter" idx="10"/>
          </p:nvPr>
        </p:nvSpPr>
        <p:spPr/>
        <p:txBody>
          <a:bodyPr/>
          <a:lstStyle/>
          <a:p>
            <a:fld id="{97033E4B-E3EB-3D46-B2D8-3159663620FA}" type="slidenum">
              <a:rPr lang="en-US" smtClean="0"/>
              <a:pPr/>
              <a:t>15</a:t>
            </a:fld>
            <a:endParaRPr lang="en-US"/>
          </a:p>
        </p:txBody>
      </p:sp>
      <p:sp>
        <p:nvSpPr>
          <p:cNvPr id="5" name="Footer Placeholder 4">
            <a:extLst>
              <a:ext uri="{FF2B5EF4-FFF2-40B4-BE49-F238E27FC236}">
                <a16:creationId xmlns:a16="http://schemas.microsoft.com/office/drawing/2014/main" id="{5ED93AA0-7EDB-4771-BC6D-460E029CB13B}"/>
              </a:ext>
            </a:extLst>
          </p:cNvPr>
          <p:cNvSpPr>
            <a:spLocks noGrp="1"/>
          </p:cNvSpPr>
          <p:nvPr>
            <p:ph type="ftr" sz="quarter" idx="11"/>
          </p:nvPr>
        </p:nvSpPr>
        <p:spPr/>
        <p:txBody>
          <a:bodyPr/>
          <a:lstStyle/>
          <a:p>
            <a:pPr algn="l"/>
            <a:r>
              <a:rPr lang="en-US"/>
              <a:t>Illinois Perinatal Quality Collaborative</a:t>
            </a:r>
          </a:p>
        </p:txBody>
      </p:sp>
      <p:pic>
        <p:nvPicPr>
          <p:cNvPr id="3" name="Picture 6" descr="Chart, line chart&#10;&#10;Description automatically generated">
            <a:extLst>
              <a:ext uri="{FF2B5EF4-FFF2-40B4-BE49-F238E27FC236}">
                <a16:creationId xmlns:a16="http://schemas.microsoft.com/office/drawing/2014/main" id="{2E61F2B3-B81B-00F3-02DD-BF093AEAC64E}"/>
              </a:ext>
            </a:extLst>
          </p:cNvPr>
          <p:cNvPicPr>
            <a:picLocks noGrp="1" noChangeAspect="1"/>
          </p:cNvPicPr>
          <p:nvPr>
            <p:ph idx="1"/>
          </p:nvPr>
        </p:nvPicPr>
        <p:blipFill>
          <a:blip r:embed="rId2"/>
          <a:stretch>
            <a:fillRect/>
          </a:stretch>
        </p:blipFill>
        <p:spPr>
          <a:xfrm>
            <a:off x="2062253" y="1459467"/>
            <a:ext cx="8398175" cy="5098032"/>
          </a:xfrm>
        </p:spPr>
      </p:pic>
    </p:spTree>
    <p:extLst>
      <p:ext uri="{BB962C8B-B14F-4D97-AF65-F5344CB8AC3E}">
        <p14:creationId xmlns:p14="http://schemas.microsoft.com/office/powerpoint/2010/main" val="2320010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1C15-5F35-47FB-B560-68F14488628E}"/>
              </a:ext>
            </a:extLst>
          </p:cNvPr>
          <p:cNvSpPr>
            <a:spLocks noGrp="1"/>
          </p:cNvSpPr>
          <p:nvPr>
            <p:ph type="title"/>
          </p:nvPr>
        </p:nvSpPr>
        <p:spPr>
          <a:xfrm>
            <a:off x="609600" y="250106"/>
            <a:ext cx="10972800" cy="1325563"/>
          </a:xfrm>
        </p:spPr>
        <p:txBody>
          <a:bodyPr/>
          <a:lstStyle/>
          <a:p>
            <a:r>
              <a:rPr lang="en-US">
                <a:ea typeface="Lato Medium"/>
                <a:cs typeface="Lato Medium"/>
              </a:rPr>
              <a:t>Progress towards achieving BASIC:</a:t>
            </a:r>
            <a:br>
              <a:rPr lang="en-US">
                <a:ea typeface="Lato Medium"/>
                <a:cs typeface="Lato Medium"/>
              </a:rPr>
            </a:br>
            <a:r>
              <a:rPr lang="en-US">
                <a:ea typeface="Lato Medium"/>
                <a:cs typeface="Lato Medium"/>
              </a:rPr>
              <a:t>≥35 ABX Discontinued</a:t>
            </a:r>
            <a:endParaRPr lang="en-US"/>
          </a:p>
        </p:txBody>
      </p:sp>
      <p:sp>
        <p:nvSpPr>
          <p:cNvPr id="4" name="Slide Number Placeholder 3">
            <a:extLst>
              <a:ext uri="{FF2B5EF4-FFF2-40B4-BE49-F238E27FC236}">
                <a16:creationId xmlns:a16="http://schemas.microsoft.com/office/drawing/2014/main" id="{85820484-EC20-4F8E-B6C6-A971C92B58FE}"/>
              </a:ext>
            </a:extLst>
          </p:cNvPr>
          <p:cNvSpPr>
            <a:spLocks noGrp="1"/>
          </p:cNvSpPr>
          <p:nvPr>
            <p:ph type="sldNum" sz="quarter" idx="10"/>
          </p:nvPr>
        </p:nvSpPr>
        <p:spPr/>
        <p:txBody>
          <a:bodyPr/>
          <a:lstStyle/>
          <a:p>
            <a:fld id="{97033E4B-E3EB-3D46-B2D8-3159663620FA}" type="slidenum">
              <a:rPr lang="en-US" smtClean="0"/>
              <a:pPr/>
              <a:t>16</a:t>
            </a:fld>
            <a:endParaRPr lang="en-US"/>
          </a:p>
        </p:txBody>
      </p:sp>
      <p:sp>
        <p:nvSpPr>
          <p:cNvPr id="5" name="Footer Placeholder 4">
            <a:extLst>
              <a:ext uri="{FF2B5EF4-FFF2-40B4-BE49-F238E27FC236}">
                <a16:creationId xmlns:a16="http://schemas.microsoft.com/office/drawing/2014/main" id="{5ED93AA0-7EDB-4771-BC6D-460E029CB13B}"/>
              </a:ext>
            </a:extLst>
          </p:cNvPr>
          <p:cNvSpPr>
            <a:spLocks noGrp="1"/>
          </p:cNvSpPr>
          <p:nvPr>
            <p:ph type="ftr" sz="quarter" idx="11"/>
          </p:nvPr>
        </p:nvSpPr>
        <p:spPr/>
        <p:txBody>
          <a:bodyPr/>
          <a:lstStyle/>
          <a:p>
            <a:pPr algn="l"/>
            <a:r>
              <a:rPr lang="en-US"/>
              <a:t>Illinois Perinatal Quality Collaborative</a:t>
            </a:r>
          </a:p>
        </p:txBody>
      </p:sp>
      <p:pic>
        <p:nvPicPr>
          <p:cNvPr id="3" name="Picture 6" descr="Chart&#10;&#10;Description automatically generated">
            <a:extLst>
              <a:ext uri="{FF2B5EF4-FFF2-40B4-BE49-F238E27FC236}">
                <a16:creationId xmlns:a16="http://schemas.microsoft.com/office/drawing/2014/main" id="{4E93CFD1-62AB-AADA-383B-5785FFE7E4AB}"/>
              </a:ext>
            </a:extLst>
          </p:cNvPr>
          <p:cNvPicPr>
            <a:picLocks noGrp="1" noChangeAspect="1"/>
          </p:cNvPicPr>
          <p:nvPr>
            <p:ph idx="1"/>
          </p:nvPr>
        </p:nvPicPr>
        <p:blipFill>
          <a:blip r:embed="rId2"/>
          <a:stretch>
            <a:fillRect/>
          </a:stretch>
        </p:blipFill>
        <p:spPr>
          <a:xfrm>
            <a:off x="1825680" y="1466191"/>
            <a:ext cx="8900072" cy="5386507"/>
          </a:xfrm>
        </p:spPr>
      </p:pic>
    </p:spTree>
    <p:extLst>
      <p:ext uri="{BB962C8B-B14F-4D97-AF65-F5344CB8AC3E}">
        <p14:creationId xmlns:p14="http://schemas.microsoft.com/office/powerpoint/2010/main" val="4115575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1C15-5F35-47FB-B560-68F14488628E}"/>
              </a:ext>
            </a:extLst>
          </p:cNvPr>
          <p:cNvSpPr>
            <a:spLocks noGrp="1"/>
          </p:cNvSpPr>
          <p:nvPr>
            <p:ph type="title"/>
          </p:nvPr>
        </p:nvSpPr>
        <p:spPr>
          <a:xfrm>
            <a:off x="609600" y="250106"/>
            <a:ext cx="10972800" cy="1325563"/>
          </a:xfrm>
        </p:spPr>
        <p:txBody>
          <a:bodyPr/>
          <a:lstStyle/>
          <a:p>
            <a:r>
              <a:rPr lang="en-US">
                <a:ea typeface="Lato Medium"/>
                <a:cs typeface="Lato Medium"/>
              </a:rPr>
              <a:t>Progress towards achieving BASIC:</a:t>
            </a:r>
            <a:br>
              <a:rPr lang="en-US">
                <a:ea typeface="Lato Medium"/>
                <a:cs typeface="Lato Medium"/>
              </a:rPr>
            </a:br>
            <a:r>
              <a:rPr lang="en-US">
                <a:ea typeface="Lato Medium"/>
                <a:cs typeface="Lato Medium"/>
              </a:rPr>
              <a:t>&lt;35 ABX Discontinued</a:t>
            </a:r>
            <a:endParaRPr lang="en-US"/>
          </a:p>
        </p:txBody>
      </p:sp>
      <p:sp>
        <p:nvSpPr>
          <p:cNvPr id="4" name="Slide Number Placeholder 3">
            <a:extLst>
              <a:ext uri="{FF2B5EF4-FFF2-40B4-BE49-F238E27FC236}">
                <a16:creationId xmlns:a16="http://schemas.microsoft.com/office/drawing/2014/main" id="{85820484-EC20-4F8E-B6C6-A971C92B58FE}"/>
              </a:ext>
            </a:extLst>
          </p:cNvPr>
          <p:cNvSpPr>
            <a:spLocks noGrp="1"/>
          </p:cNvSpPr>
          <p:nvPr>
            <p:ph type="sldNum" sz="quarter" idx="10"/>
          </p:nvPr>
        </p:nvSpPr>
        <p:spPr/>
        <p:txBody>
          <a:bodyPr/>
          <a:lstStyle/>
          <a:p>
            <a:fld id="{97033E4B-E3EB-3D46-B2D8-3159663620FA}" type="slidenum">
              <a:rPr lang="en-US" smtClean="0"/>
              <a:pPr/>
              <a:t>17</a:t>
            </a:fld>
            <a:endParaRPr lang="en-US"/>
          </a:p>
        </p:txBody>
      </p:sp>
      <p:sp>
        <p:nvSpPr>
          <p:cNvPr id="5" name="Footer Placeholder 4">
            <a:extLst>
              <a:ext uri="{FF2B5EF4-FFF2-40B4-BE49-F238E27FC236}">
                <a16:creationId xmlns:a16="http://schemas.microsoft.com/office/drawing/2014/main" id="{5ED93AA0-7EDB-4771-BC6D-460E029CB13B}"/>
              </a:ext>
            </a:extLst>
          </p:cNvPr>
          <p:cNvSpPr>
            <a:spLocks noGrp="1"/>
          </p:cNvSpPr>
          <p:nvPr>
            <p:ph type="ftr" sz="quarter" idx="11"/>
          </p:nvPr>
        </p:nvSpPr>
        <p:spPr/>
        <p:txBody>
          <a:bodyPr/>
          <a:lstStyle/>
          <a:p>
            <a:pPr algn="l"/>
            <a:r>
              <a:rPr lang="en-US"/>
              <a:t>Illinois Perinatal Quality Collaborative</a:t>
            </a:r>
          </a:p>
        </p:txBody>
      </p:sp>
      <p:pic>
        <p:nvPicPr>
          <p:cNvPr id="3" name="Picture 6" descr="Chart&#10;&#10;Description automatically generated">
            <a:extLst>
              <a:ext uri="{FF2B5EF4-FFF2-40B4-BE49-F238E27FC236}">
                <a16:creationId xmlns:a16="http://schemas.microsoft.com/office/drawing/2014/main" id="{8D604F9F-CC5F-59D9-009A-28E394B1BB5D}"/>
              </a:ext>
            </a:extLst>
          </p:cNvPr>
          <p:cNvPicPr>
            <a:picLocks noGrp="1" noChangeAspect="1"/>
          </p:cNvPicPr>
          <p:nvPr>
            <p:ph idx="1"/>
          </p:nvPr>
        </p:nvPicPr>
        <p:blipFill>
          <a:blip r:embed="rId2"/>
          <a:stretch>
            <a:fillRect/>
          </a:stretch>
        </p:blipFill>
        <p:spPr>
          <a:xfrm>
            <a:off x="1828637" y="1480568"/>
            <a:ext cx="8132160" cy="4868922"/>
          </a:xfrm>
        </p:spPr>
      </p:pic>
    </p:spTree>
    <p:extLst>
      <p:ext uri="{BB962C8B-B14F-4D97-AF65-F5344CB8AC3E}">
        <p14:creationId xmlns:p14="http://schemas.microsoft.com/office/powerpoint/2010/main" val="3009417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a:xfrm>
            <a:off x="1413310" y="1561331"/>
            <a:ext cx="5621971" cy="1826339"/>
          </a:xfrm>
        </p:spPr>
        <p:txBody>
          <a:bodyPr>
            <a:normAutofit/>
          </a:bodyPr>
          <a:lstStyle/>
          <a:p>
            <a:r>
              <a:rPr lang="en-US" dirty="0"/>
              <a:t>Integrating the NEOSC into your EMR</a:t>
            </a:r>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p:txBody>
          <a:bodyPr vert="horz" lIns="91440" tIns="45720" rIns="91440" bIns="45720" rtlCol="0" anchor="t">
            <a:normAutofit/>
          </a:bodyPr>
          <a:lstStyle/>
          <a:p>
            <a:endParaRPr lang="en-US" dirty="0"/>
          </a:p>
        </p:txBody>
      </p:sp>
      <p:pic>
        <p:nvPicPr>
          <p:cNvPr id="2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91990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4294967295"/>
          </p:nvPr>
        </p:nvSpPr>
        <p:spPr>
          <a:xfrm>
            <a:off x="10363200" y="6449144"/>
            <a:ext cx="2743200" cy="179536"/>
          </a:xfrm>
          <a:prstGeom prst="rect">
            <a:avLst/>
          </a:prstGeom>
        </p:spPr>
        <p:txBody>
          <a:bodyPr vert="horz" wrap="square" lIns="0" tIns="0" rIns="0" bIns="0" rtlCol="0" anchor="ctr">
            <a:spAutoFit/>
          </a:bodyPr>
          <a:lstStyle/>
          <a:p>
            <a:pPr marL="38100">
              <a:lnSpc>
                <a:spcPts val="1425"/>
              </a:lnSpc>
            </a:pPr>
            <a:fld id="{81D60167-4931-47E6-BA6A-407CBD079E47}" type="slidenum">
              <a:rPr spc="-5" dirty="0"/>
              <a:pPr marL="38100">
                <a:lnSpc>
                  <a:spcPts val="1425"/>
                </a:lnSpc>
              </a:pPr>
              <a:t>19</a:t>
            </a:fld>
            <a:endParaRPr spc="-5" dirty="0"/>
          </a:p>
        </p:txBody>
      </p:sp>
      <p:sp>
        <p:nvSpPr>
          <p:cNvPr id="6" name="Title 1"/>
          <p:cNvSpPr txBox="1">
            <a:spLocks/>
          </p:cNvSpPr>
          <p:nvPr/>
        </p:nvSpPr>
        <p:spPr bwMode="auto">
          <a:xfrm>
            <a:off x="609938" y="448329"/>
            <a:ext cx="8615342"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altLang="en-US" sz="3600" dirty="0">
                <a:latin typeface="+mn-lt"/>
              </a:rPr>
              <a:t>EMR Utilization in ILQPC Data System</a:t>
            </a:r>
          </a:p>
        </p:txBody>
      </p:sp>
      <p:sp>
        <p:nvSpPr>
          <p:cNvPr id="5" name="Content Placeholder 2"/>
          <p:cNvSpPr>
            <a:spLocks noGrp="1"/>
          </p:cNvSpPr>
          <p:nvPr>
            <p:ph idx="1"/>
          </p:nvPr>
        </p:nvSpPr>
        <p:spPr>
          <a:xfrm>
            <a:off x="1642185" y="1288286"/>
            <a:ext cx="3844216" cy="3283715"/>
          </a:xfrm>
        </p:spPr>
        <p:txBody>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endParaRPr lang="en-US" sz="2000" dirty="0"/>
          </a:p>
          <a:p>
            <a:endParaRPr lang="en-US" sz="2000" dirty="0"/>
          </a:p>
          <a:p>
            <a:pPr marL="0" indent="0">
              <a:buNone/>
            </a:pPr>
            <a:endParaRPr lang="en-US" sz="2000" dirty="0"/>
          </a:p>
          <a:p>
            <a:endParaRPr lang="en-US" sz="2000" dirty="0"/>
          </a:p>
        </p:txBody>
      </p:sp>
      <p:sp>
        <p:nvSpPr>
          <p:cNvPr id="7" name="Rectangle 6"/>
          <p:cNvSpPr/>
          <p:nvPr/>
        </p:nvSpPr>
        <p:spPr>
          <a:xfrm>
            <a:off x="1219130" y="2431286"/>
            <a:ext cx="4519186" cy="369332"/>
          </a:xfrm>
          <a:prstGeom prst="rect">
            <a:avLst/>
          </a:prstGeom>
        </p:spPr>
        <p:txBody>
          <a:bodyPr wrap="none">
            <a:spAutoFit/>
          </a:bodyPr>
          <a:lstStyle/>
          <a:p>
            <a:r>
              <a:rPr lang="en-US" b="1" dirty="0"/>
              <a:t>Monthly Hospital Data Form Questions:</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130" y="3103661"/>
            <a:ext cx="8718694" cy="1023156"/>
          </a:xfrm>
          <a:prstGeom prst="rect">
            <a:avLst/>
          </a:prstGeom>
          <a:ln w="28575">
            <a:solidFill>
              <a:schemeClr val="tx1"/>
            </a:solidFill>
          </a:ln>
        </p:spPr>
      </p:pic>
    </p:spTree>
    <p:extLst>
      <p:ext uri="{BB962C8B-B14F-4D97-AF65-F5344CB8AC3E}">
        <p14:creationId xmlns:p14="http://schemas.microsoft.com/office/powerpoint/2010/main" val="2714346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6145"/>
            <a:ext cx="10972800" cy="1325563"/>
          </a:xfrm>
          <a:noFill/>
        </p:spPr>
        <p:txBody>
          <a:bodyPr/>
          <a:lstStyle/>
          <a:p>
            <a:r>
              <a:rPr lang="en-US" dirty="0"/>
              <a:t>Call Overview</a:t>
            </a:r>
          </a:p>
        </p:txBody>
      </p:sp>
      <p:sp>
        <p:nvSpPr>
          <p:cNvPr id="3" name="Content Placeholder 2"/>
          <p:cNvSpPr>
            <a:spLocks noGrp="1"/>
          </p:cNvSpPr>
          <p:nvPr>
            <p:ph idx="1"/>
          </p:nvPr>
        </p:nvSpPr>
        <p:spPr>
          <a:xfrm>
            <a:off x="609600" y="1642742"/>
            <a:ext cx="10972800" cy="4351338"/>
          </a:xfrm>
        </p:spPr>
        <p:txBody>
          <a:bodyPr vert="horz" lIns="91440" tIns="45720" rIns="91440" bIns="45720" rtlCol="0" anchor="t">
            <a:normAutofit/>
          </a:bodyPr>
          <a:lstStyle/>
          <a:p>
            <a:r>
              <a:rPr lang="en-US" sz="3200" dirty="0">
                <a:cs typeface="Arial"/>
              </a:rPr>
              <a:t>Face-to-Face 2022</a:t>
            </a:r>
            <a:endParaRPr lang="en-US" dirty="0"/>
          </a:p>
          <a:p>
            <a:r>
              <a:rPr lang="en-US" sz="3200" dirty="0"/>
              <a:t>BASIC Data Review</a:t>
            </a:r>
          </a:p>
          <a:p>
            <a:r>
              <a:rPr lang="en-US" sz="3200" dirty="0">
                <a:ea typeface="Lato"/>
                <a:cs typeface="Lato"/>
              </a:rPr>
              <a:t>Patrick Lyons, MD: Integrating the NEOSC into your EMR</a:t>
            </a:r>
          </a:p>
          <a:p>
            <a:r>
              <a:rPr lang="en-US" sz="3200" dirty="0">
                <a:solidFill>
                  <a:schemeClr val="tx2">
                    <a:lumMod val="50000"/>
                  </a:schemeClr>
                </a:solidFill>
              </a:rPr>
              <a:t>Wrap Up</a:t>
            </a:r>
            <a:endParaRPr lang="en-US" sz="2800" dirty="0">
              <a:solidFill>
                <a:schemeClr val="tx2">
                  <a:lumMod val="50000"/>
                </a:schemeClr>
              </a:solidFill>
            </a:endParaRPr>
          </a:p>
          <a:p>
            <a:endParaRPr lang="en-US" sz="2800" dirty="0">
              <a:solidFill>
                <a:schemeClr val="tx2">
                  <a:lumMod val="50000"/>
                </a:schemeClr>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spTree>
    <p:extLst>
      <p:ext uri="{BB962C8B-B14F-4D97-AF65-F5344CB8AC3E}">
        <p14:creationId xmlns:p14="http://schemas.microsoft.com/office/powerpoint/2010/main" val="929455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C885-4E21-F9CD-2A4F-A3F80A802F84}"/>
              </a:ext>
            </a:extLst>
          </p:cNvPr>
          <p:cNvSpPr>
            <a:spLocks noGrp="1"/>
          </p:cNvSpPr>
          <p:nvPr>
            <p:ph type="title"/>
          </p:nvPr>
        </p:nvSpPr>
        <p:spPr>
          <a:xfrm>
            <a:off x="609600" y="307616"/>
            <a:ext cx="10972800" cy="1325563"/>
          </a:xfrm>
        </p:spPr>
        <p:txBody>
          <a:bodyPr/>
          <a:lstStyle/>
          <a:p>
            <a:r>
              <a:rPr lang="en-US" dirty="0">
                <a:ea typeface="Lato Medium"/>
                <a:cs typeface="Lato Medium"/>
              </a:rPr>
              <a:t>Development of Electronic Reporting</a:t>
            </a:r>
            <a:br>
              <a:rPr lang="en-US" dirty="0">
                <a:ea typeface="Lato Medium"/>
                <a:cs typeface="Lato Medium"/>
              </a:rPr>
            </a:br>
            <a:r>
              <a:rPr lang="en-US" dirty="0">
                <a:ea typeface="Lato Medium"/>
                <a:cs typeface="Lato Medium"/>
              </a:rPr>
              <a:t>System from EMR</a:t>
            </a:r>
            <a:endParaRPr lang="en-US" dirty="0"/>
          </a:p>
        </p:txBody>
      </p:sp>
      <p:pic>
        <p:nvPicPr>
          <p:cNvPr id="6" name="Picture 6" descr="Chart, bar chart&#10;&#10;Description automatically generated">
            <a:extLst>
              <a:ext uri="{FF2B5EF4-FFF2-40B4-BE49-F238E27FC236}">
                <a16:creationId xmlns:a16="http://schemas.microsoft.com/office/drawing/2014/main" id="{68A3B5E9-5DD2-F654-510B-10154F9B7B2B}"/>
              </a:ext>
            </a:extLst>
          </p:cNvPr>
          <p:cNvPicPr>
            <a:picLocks noGrp="1" noChangeAspect="1"/>
          </p:cNvPicPr>
          <p:nvPr>
            <p:ph idx="1"/>
          </p:nvPr>
        </p:nvPicPr>
        <p:blipFill>
          <a:blip r:embed="rId2"/>
          <a:stretch>
            <a:fillRect/>
          </a:stretch>
        </p:blipFill>
        <p:spPr>
          <a:xfrm>
            <a:off x="702244" y="1776398"/>
            <a:ext cx="7365700" cy="4464169"/>
          </a:xfrm>
        </p:spPr>
      </p:pic>
      <p:sp>
        <p:nvSpPr>
          <p:cNvPr id="4" name="Slide Number Placeholder 3">
            <a:extLst>
              <a:ext uri="{FF2B5EF4-FFF2-40B4-BE49-F238E27FC236}">
                <a16:creationId xmlns:a16="http://schemas.microsoft.com/office/drawing/2014/main" id="{A0EE011C-4932-AF93-64FC-88DBB4CC263A}"/>
              </a:ext>
            </a:extLst>
          </p:cNvPr>
          <p:cNvSpPr>
            <a:spLocks noGrp="1"/>
          </p:cNvSpPr>
          <p:nvPr>
            <p:ph type="sldNum" sz="quarter" idx="10"/>
          </p:nvPr>
        </p:nvSpPr>
        <p:spPr/>
        <p:txBody>
          <a:bodyPr/>
          <a:lstStyle/>
          <a:p>
            <a:fld id="{97033E4B-E3EB-3D46-B2D8-3159663620FA}" type="slidenum">
              <a:rPr lang="en-US" smtClean="0"/>
              <a:pPr/>
              <a:t>20</a:t>
            </a:fld>
            <a:endParaRPr lang="en-US"/>
          </a:p>
        </p:txBody>
      </p:sp>
      <p:sp>
        <p:nvSpPr>
          <p:cNvPr id="5" name="Footer Placeholder 4">
            <a:extLst>
              <a:ext uri="{FF2B5EF4-FFF2-40B4-BE49-F238E27FC236}">
                <a16:creationId xmlns:a16="http://schemas.microsoft.com/office/drawing/2014/main" id="{890925C2-D5F3-FA6C-D319-06CFC6BC2919}"/>
              </a:ext>
            </a:extLst>
          </p:cNvPr>
          <p:cNvSpPr>
            <a:spLocks noGrp="1"/>
          </p:cNvSpPr>
          <p:nvPr>
            <p:ph type="ftr" sz="quarter" idx="11"/>
          </p:nvPr>
        </p:nvSpPr>
        <p:spPr/>
        <p:txBody>
          <a:bodyPr/>
          <a:lstStyle/>
          <a:p>
            <a:pPr algn="l"/>
            <a:r>
              <a:rPr lang="en-US"/>
              <a:t>Illinois Perinatal Quality Collaborative</a:t>
            </a:r>
          </a:p>
        </p:txBody>
      </p:sp>
      <p:sp>
        <p:nvSpPr>
          <p:cNvPr id="8" name="Right Brace 7">
            <a:extLst>
              <a:ext uri="{FF2B5EF4-FFF2-40B4-BE49-F238E27FC236}">
                <a16:creationId xmlns:a16="http://schemas.microsoft.com/office/drawing/2014/main" id="{DCD5BF40-E0BF-7F1B-D6F4-8657F9F9F037}"/>
              </a:ext>
            </a:extLst>
          </p:cNvPr>
          <p:cNvSpPr/>
          <p:nvPr/>
        </p:nvSpPr>
        <p:spPr>
          <a:xfrm>
            <a:off x="7900811" y="2122637"/>
            <a:ext cx="158150" cy="9201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F8D0AAB1-FA35-D0CD-DBC8-BB0E53E2C81D}"/>
              </a:ext>
            </a:extLst>
          </p:cNvPr>
          <p:cNvSpPr/>
          <p:nvPr/>
        </p:nvSpPr>
        <p:spPr>
          <a:xfrm>
            <a:off x="7972697" y="3502863"/>
            <a:ext cx="172527" cy="15383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AA1548A7-A181-9CEA-2F5E-EDF27FE00CA4}"/>
              </a:ext>
            </a:extLst>
          </p:cNvPr>
          <p:cNvSpPr txBox="1"/>
          <p:nvPr/>
        </p:nvSpPr>
        <p:spPr>
          <a:xfrm>
            <a:off x="8345698" y="4089999"/>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t>67% In Place</a:t>
            </a:r>
            <a:endParaRPr lang="en-US" sz="3200" b="1">
              <a:cs typeface="Arial"/>
            </a:endParaRPr>
          </a:p>
        </p:txBody>
      </p:sp>
      <p:sp>
        <p:nvSpPr>
          <p:cNvPr id="11" name="TextBox 10">
            <a:extLst>
              <a:ext uri="{FF2B5EF4-FFF2-40B4-BE49-F238E27FC236}">
                <a16:creationId xmlns:a16="http://schemas.microsoft.com/office/drawing/2014/main" id="{AF7D7D85-FBAC-E719-EA51-1D73FA651C11}"/>
              </a:ext>
            </a:extLst>
          </p:cNvPr>
          <p:cNvSpPr txBox="1"/>
          <p:nvPr/>
        </p:nvSpPr>
        <p:spPr>
          <a:xfrm>
            <a:off x="8201924" y="2292829"/>
            <a:ext cx="38215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t>28% Working on It</a:t>
            </a:r>
            <a:endParaRPr lang="en-US" sz="3200" b="1" dirty="0">
              <a:cs typeface="Arial"/>
            </a:endParaRPr>
          </a:p>
        </p:txBody>
      </p:sp>
    </p:spTree>
    <p:extLst>
      <p:ext uri="{BB962C8B-B14F-4D97-AF65-F5344CB8AC3E}">
        <p14:creationId xmlns:p14="http://schemas.microsoft.com/office/powerpoint/2010/main" val="1148005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4294967295"/>
          </p:nvPr>
        </p:nvSpPr>
        <p:spPr>
          <a:xfrm>
            <a:off x="10363200" y="6449144"/>
            <a:ext cx="2743200" cy="179536"/>
          </a:xfrm>
          <a:prstGeom prst="rect">
            <a:avLst/>
          </a:prstGeom>
        </p:spPr>
        <p:txBody>
          <a:bodyPr vert="horz" wrap="square" lIns="0" tIns="0" rIns="0" bIns="0" rtlCol="0" anchor="ctr">
            <a:spAutoFit/>
          </a:bodyPr>
          <a:lstStyle/>
          <a:p>
            <a:pPr marL="38100">
              <a:lnSpc>
                <a:spcPts val="1425"/>
              </a:lnSpc>
            </a:pPr>
            <a:fld id="{81D60167-4931-47E6-BA6A-407CBD079E47}" type="slidenum">
              <a:rPr spc="-5" dirty="0"/>
              <a:pPr marL="38100">
                <a:lnSpc>
                  <a:spcPts val="1425"/>
                </a:lnSpc>
              </a:pPr>
              <a:t>21</a:t>
            </a:fld>
            <a:endParaRPr spc="-5" dirty="0"/>
          </a:p>
        </p:txBody>
      </p:sp>
      <p:sp>
        <p:nvSpPr>
          <p:cNvPr id="6" name="Title 1"/>
          <p:cNvSpPr txBox="1">
            <a:spLocks/>
          </p:cNvSpPr>
          <p:nvPr/>
        </p:nvSpPr>
        <p:spPr bwMode="auto">
          <a:xfrm>
            <a:off x="609601" y="275333"/>
            <a:ext cx="8199119"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altLang="en-US" sz="3600" dirty="0">
                <a:latin typeface="+mn-lt"/>
              </a:rPr>
              <a:t>Get to Green: </a:t>
            </a:r>
          </a:p>
          <a:p>
            <a:pPr algn="l" eaLnBrk="1" hangingPunct="1"/>
            <a:r>
              <a:rPr lang="en-US" altLang="en-US" sz="3600" dirty="0">
                <a:latin typeface="+mn-lt"/>
              </a:rPr>
              <a:t>Electronic Reporting System in EMR</a:t>
            </a:r>
          </a:p>
        </p:txBody>
      </p:sp>
      <p:sp>
        <p:nvSpPr>
          <p:cNvPr id="5" name="Content Placeholder 2"/>
          <p:cNvSpPr>
            <a:spLocks noGrp="1"/>
          </p:cNvSpPr>
          <p:nvPr>
            <p:ph idx="1"/>
          </p:nvPr>
        </p:nvSpPr>
        <p:spPr>
          <a:xfrm>
            <a:off x="523590" y="1753614"/>
            <a:ext cx="7736490" cy="4525963"/>
          </a:xfrm>
        </p:spPr>
        <p:txBody>
          <a:bodyPr/>
          <a:lstStyle/>
          <a:p>
            <a:pPr marL="0" indent="0" algn="ctr">
              <a:buNone/>
            </a:pPr>
            <a:r>
              <a:rPr lang="en-US" b="1" dirty="0">
                <a:solidFill>
                  <a:srgbClr val="004990"/>
                </a:solidFill>
              </a:rPr>
              <a:t>WHAT DOES IT MEAN TO BE AT GREEN WITH IMPLEMENTING REPORTING SYSTEM IN EMR?</a:t>
            </a:r>
            <a:endParaRPr lang="en-US" dirty="0"/>
          </a:p>
          <a:p>
            <a:pPr marL="0" indent="0">
              <a:buNone/>
            </a:pPr>
            <a:endParaRPr lang="en-US" dirty="0"/>
          </a:p>
          <a:p>
            <a:pPr>
              <a:buFont typeface="Wingdings" panose="05000000000000000000" pitchFamily="2" charset="2"/>
              <a:buChar char="q"/>
            </a:pPr>
            <a:r>
              <a:rPr lang="en-US" dirty="0"/>
              <a:t>Have reports built into your EMR to support QI work and data entry/reporting</a:t>
            </a:r>
          </a:p>
          <a:p>
            <a:pPr>
              <a:buFont typeface="Wingdings" panose="05000000000000000000" pitchFamily="2" charset="2"/>
              <a:buChar char="q"/>
            </a:pPr>
            <a:endParaRPr lang="en-US" dirty="0"/>
          </a:p>
          <a:p>
            <a:pPr>
              <a:buFont typeface="Wingdings" panose="05000000000000000000" pitchFamily="2" charset="2"/>
              <a:buChar char="q"/>
            </a:pPr>
            <a:r>
              <a:rPr lang="en-US" dirty="0"/>
              <a:t>Have EMR systems implemented for clinical decision support (i.e. dot phrases/order-sets)</a:t>
            </a:r>
          </a:p>
          <a:p>
            <a:endParaRPr lang="en-US" sz="2000" dirty="0"/>
          </a:p>
          <a:p>
            <a:endParaRPr lang="en-US" sz="2000" dirty="0"/>
          </a:p>
          <a:p>
            <a:pPr marL="0" indent="0">
              <a:buNone/>
            </a:pPr>
            <a:endParaRPr lang="en-US" sz="2000" dirty="0"/>
          </a:p>
          <a:p>
            <a:endParaRPr lang="en-US" sz="2000" dirty="0"/>
          </a:p>
        </p:txBody>
      </p:sp>
      <p:sp>
        <p:nvSpPr>
          <p:cNvPr id="3" name="Oval 2"/>
          <p:cNvSpPr/>
          <p:nvPr/>
        </p:nvSpPr>
        <p:spPr>
          <a:xfrm>
            <a:off x="9067800" y="4495800"/>
            <a:ext cx="685800" cy="6858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7202" y="2895601"/>
            <a:ext cx="2619935" cy="2619935"/>
          </a:xfrm>
          <a:prstGeom prst="rect">
            <a:avLst/>
          </a:prstGeom>
        </p:spPr>
      </p:pic>
    </p:spTree>
    <p:extLst>
      <p:ext uri="{BB962C8B-B14F-4D97-AF65-F5344CB8AC3E}">
        <p14:creationId xmlns:p14="http://schemas.microsoft.com/office/powerpoint/2010/main" val="1017008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CEC9-0EC9-374D-959D-7AB59467C1BA}"/>
              </a:ext>
            </a:extLst>
          </p:cNvPr>
          <p:cNvSpPr>
            <a:spLocks noGrp="1"/>
          </p:cNvSpPr>
          <p:nvPr>
            <p:ph type="title"/>
          </p:nvPr>
        </p:nvSpPr>
        <p:spPr>
          <a:xfrm>
            <a:off x="1413309" y="701748"/>
            <a:ext cx="10521187" cy="2014679"/>
          </a:xfrm>
        </p:spPr>
        <p:txBody>
          <a:bodyPr/>
          <a:lstStyle/>
          <a:p>
            <a:r>
              <a:rPr lang="en-US" dirty="0"/>
              <a:t>BASIC Monthly Webinar: </a:t>
            </a:r>
            <a:br>
              <a:rPr lang="en-US" dirty="0"/>
            </a:br>
            <a:r>
              <a:rPr lang="en-US" dirty="0"/>
              <a:t>Data Reporting &amp; Clinical Decision Support</a:t>
            </a:r>
          </a:p>
        </p:txBody>
      </p:sp>
      <p:sp>
        <p:nvSpPr>
          <p:cNvPr id="3" name="Rectangle 2"/>
          <p:cNvSpPr/>
          <p:nvPr/>
        </p:nvSpPr>
        <p:spPr>
          <a:xfrm>
            <a:off x="1521830" y="2875002"/>
            <a:ext cx="2685351" cy="646331"/>
          </a:xfrm>
          <a:prstGeom prst="rect">
            <a:avLst/>
          </a:prstGeom>
        </p:spPr>
        <p:txBody>
          <a:bodyPr wrap="none">
            <a:spAutoFit/>
          </a:bodyPr>
          <a:lstStyle/>
          <a:p>
            <a:r>
              <a:rPr lang="de-DE" dirty="0">
                <a:latin typeface="arial" panose="020B0604020202020204" pitchFamily="34" charset="0"/>
              </a:rPr>
              <a:t>Patrick Lyons, MD </a:t>
            </a:r>
          </a:p>
          <a:p>
            <a:r>
              <a:rPr lang="de-DE" dirty="0">
                <a:latin typeface="arial" panose="020B0604020202020204" pitchFamily="34" charset="0"/>
              </a:rPr>
              <a:t>Lurie Children‘s Hospital</a:t>
            </a:r>
            <a:endParaRPr lang="en-US" dirty="0"/>
          </a:p>
        </p:txBody>
      </p:sp>
    </p:spTree>
    <p:extLst>
      <p:ext uri="{BB962C8B-B14F-4D97-AF65-F5344CB8AC3E}">
        <p14:creationId xmlns:p14="http://schemas.microsoft.com/office/powerpoint/2010/main" val="3772251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3707"/>
            <a:ext cx="8229600" cy="1143000"/>
          </a:xfrm>
        </p:spPr>
        <p:txBody>
          <a:bodyPr/>
          <a:lstStyle/>
          <a:p>
            <a:pPr algn="l" eaLnBrk="1" hangingPunct="1"/>
            <a:r>
              <a:rPr lang="en-US" sz="4000" b="1" dirty="0">
                <a:solidFill>
                  <a:srgbClr val="F58466"/>
                </a:solidFill>
                <a:latin typeface="Goudy Old Style" pitchFamily="18" charset="0"/>
              </a:rPr>
              <a:t>Objectives for Today’s Call</a:t>
            </a:r>
          </a:p>
        </p:txBody>
      </p:sp>
      <p:sp>
        <p:nvSpPr>
          <p:cNvPr id="3" name="Content Placeholder 2"/>
          <p:cNvSpPr>
            <a:spLocks noGrp="1"/>
          </p:cNvSpPr>
          <p:nvPr>
            <p:ph idx="1"/>
          </p:nvPr>
        </p:nvSpPr>
        <p:spPr>
          <a:xfrm>
            <a:off x="701040" y="2012949"/>
            <a:ext cx="8229601" cy="4525963"/>
          </a:xfrm>
          <a:noFill/>
        </p:spPr>
        <p:txBody>
          <a:bodyPr/>
          <a:lstStyle/>
          <a:p>
            <a:pPr>
              <a:buClr>
                <a:srgbClr val="F58466"/>
              </a:buClr>
            </a:pPr>
            <a:r>
              <a:rPr lang="en-US" dirty="0"/>
              <a:t>EMR Question on the Hospital Data Form</a:t>
            </a:r>
          </a:p>
          <a:p>
            <a:pPr>
              <a:buClr>
                <a:srgbClr val="F58466"/>
              </a:buClr>
            </a:pPr>
            <a:r>
              <a:rPr lang="en-US" dirty="0"/>
              <a:t>Data Reporting: Burdensome to Sustainable</a:t>
            </a:r>
          </a:p>
          <a:p>
            <a:pPr>
              <a:buClr>
                <a:srgbClr val="F58466"/>
              </a:buClr>
            </a:pPr>
            <a:r>
              <a:rPr lang="en-US" dirty="0"/>
              <a:t>Clinical Decision Support: Order Sets and Epic integrated Kaiser Calculator </a:t>
            </a:r>
          </a:p>
          <a:p>
            <a:pPr>
              <a:buClr>
                <a:srgbClr val="F58466"/>
              </a:buClr>
            </a:pPr>
            <a:r>
              <a:rPr lang="en-US" dirty="0"/>
              <a:t>Future Initiatives </a:t>
            </a:r>
          </a:p>
          <a:p>
            <a:pPr>
              <a:buClr>
                <a:srgbClr val="F58466"/>
              </a:buClr>
            </a:pPr>
            <a:endParaRPr lang="en-US" dirty="0"/>
          </a:p>
          <a:p>
            <a:pPr>
              <a:buClr>
                <a:srgbClr val="F58466"/>
              </a:buClr>
            </a:pPr>
            <a:endParaRPr lang="en-US" dirty="0"/>
          </a:p>
          <a:p>
            <a:pPr>
              <a:buClr>
                <a:srgbClr val="F58466"/>
              </a:buClr>
            </a:pPr>
            <a:endParaRPr lang="en-US" dirty="0"/>
          </a:p>
          <a:p>
            <a:pPr>
              <a:buClr>
                <a:srgbClr val="F58466"/>
              </a:buClr>
            </a:pPr>
            <a:endParaRPr lang="en-US" dirty="0"/>
          </a:p>
          <a:p>
            <a:pPr marL="0" indent="0">
              <a:buClr>
                <a:srgbClr val="F58466"/>
              </a:buClr>
              <a:buNone/>
            </a:pPr>
            <a:endParaRPr lang="en-US" dirty="0"/>
          </a:p>
          <a:p>
            <a:endParaRPr lang="en-US" dirty="0"/>
          </a:p>
          <a:p>
            <a:endParaRPr lang="en-US" dirty="0"/>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3A795C-50BE-462B-8B70-BD2F9F6A8888}" type="slidenum">
              <a:rPr kumimoji="0" lang="en-US" alt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46453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94580" y="2477076"/>
            <a:ext cx="7693033" cy="1674510"/>
          </a:xfrm>
          <a:prstGeom prst="rect">
            <a:avLst/>
          </a:prstGeom>
          <a:solidFill>
            <a:srgbClr val="F9B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083" name="Text Placeholder 7"/>
          <p:cNvSpPr>
            <a:spLocks noGrp="1"/>
          </p:cNvSpPr>
          <p:nvPr>
            <p:ph type="body" sz="quarter" idx="1"/>
          </p:nvPr>
        </p:nvSpPr>
        <p:spPr>
          <a:xfrm>
            <a:off x="1238173" y="2629476"/>
            <a:ext cx="7406828" cy="1395986"/>
          </a:xfrm>
        </p:spPr>
        <p:txBody>
          <a:bodyPr>
            <a:noAutofit/>
          </a:bodyPr>
          <a:lstStyle/>
          <a:p>
            <a:pPr>
              <a:spcBef>
                <a:spcPts val="0"/>
              </a:spcBef>
              <a:defRPr/>
            </a:pPr>
            <a:r>
              <a:rPr lang="en-US" sz="1800" dirty="0">
                <a:solidFill>
                  <a:schemeClr val="tx2"/>
                </a:solidFill>
              </a:rPr>
              <a:t>Vision: </a:t>
            </a:r>
            <a:r>
              <a:rPr lang="en-US" sz="1800" dirty="0"/>
              <a:t>ILPQC hospitals, regardless of perinatal level or past experience with implementing newborn antibiotics initiatives, will implement best practices to provide: the right antibiotics for the right babies for the right duration</a:t>
            </a:r>
          </a:p>
          <a:p>
            <a:pPr>
              <a:spcBef>
                <a:spcPts val="0"/>
              </a:spcBef>
              <a:defRPr/>
            </a:pPr>
            <a:endParaRPr lang="en-US" sz="1800" dirty="0"/>
          </a:p>
        </p:txBody>
      </p:sp>
      <p:sp>
        <p:nvSpPr>
          <p:cNvPr id="9" name="Text Placeholder 8"/>
          <p:cNvSpPr>
            <a:spLocks noGrp="1"/>
          </p:cNvSpPr>
          <p:nvPr>
            <p:ph type="body" sz="quarter" idx="3"/>
          </p:nvPr>
        </p:nvSpPr>
        <p:spPr>
          <a:xfrm>
            <a:off x="1094580" y="4177862"/>
            <a:ext cx="7089104" cy="2133600"/>
          </a:xfrm>
          <a:solidFill>
            <a:srgbClr val="B7DBFF"/>
          </a:solidFill>
        </p:spPr>
        <p:txBody>
          <a:bodyPr>
            <a:noAutofit/>
          </a:bodyPr>
          <a:lstStyle/>
          <a:p>
            <a:r>
              <a:rPr lang="en-US" altLang="en-US" sz="1800" dirty="0">
                <a:solidFill>
                  <a:schemeClr val="tx2"/>
                </a:solidFill>
              </a:rPr>
              <a:t>AIMs:</a:t>
            </a:r>
          </a:p>
          <a:p>
            <a:pPr marL="285750" indent="-285750">
              <a:buFont typeface="Arial" panose="020B0604020202020204" pitchFamily="34" charset="0"/>
              <a:buChar char="•"/>
            </a:pPr>
            <a:r>
              <a:rPr lang="en-US" sz="1800" dirty="0">
                <a:solidFill>
                  <a:srgbClr val="002060"/>
                </a:solidFill>
              </a:rPr>
              <a:t>Decrease by 20% (or absolute rate of 4%) the number of newborns, born at ≥35 weeks who receive antibiotics</a:t>
            </a:r>
          </a:p>
          <a:p>
            <a:pPr marL="285750" indent="-285750">
              <a:buFont typeface="Arial" panose="020B0604020202020204" pitchFamily="34" charset="0"/>
              <a:buChar char="•"/>
            </a:pPr>
            <a:r>
              <a:rPr lang="en-US" sz="1800" dirty="0">
                <a:solidFill>
                  <a:srgbClr val="002060"/>
                </a:solidFill>
              </a:rPr>
              <a:t>Decrease by 20% the number of newborns with a negative blood culture who receive antibiotics for longer than 36 hours</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53663" y="1450431"/>
            <a:ext cx="4732526" cy="1035112"/>
          </a:xfrm>
          <a:prstGeom prst="rect">
            <a:avLst/>
          </a:prstGeom>
        </p:spPr>
      </p:pic>
      <p:sp>
        <p:nvSpPr>
          <p:cNvPr id="10" name="Title 4">
            <a:extLst>
              <a:ext uri="{FF2B5EF4-FFF2-40B4-BE49-F238E27FC236}">
                <a16:creationId xmlns:a16="http://schemas.microsoft.com/office/drawing/2014/main" id="{CB586290-C252-4E28-90E1-7EFDC3660307}"/>
              </a:ext>
            </a:extLst>
          </p:cNvPr>
          <p:cNvSpPr txBox="1">
            <a:spLocks/>
          </p:cNvSpPr>
          <p:nvPr/>
        </p:nvSpPr>
        <p:spPr>
          <a:xfrm>
            <a:off x="600891" y="800100"/>
            <a:ext cx="6367232"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ILPQC BASIC</a:t>
            </a:r>
          </a:p>
        </p:txBody>
      </p:sp>
    </p:spTree>
    <p:extLst>
      <p:ext uri="{BB962C8B-B14F-4D97-AF65-F5344CB8AC3E}">
        <p14:creationId xmlns:p14="http://schemas.microsoft.com/office/powerpoint/2010/main" val="281782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0BDED9-0FE7-401C-B230-AC3C9741F8AA}"/>
              </a:ext>
            </a:extLst>
          </p:cNvPr>
          <p:cNvPicPr>
            <a:picLocks noChangeAspect="1"/>
          </p:cNvPicPr>
          <p:nvPr/>
        </p:nvPicPr>
        <p:blipFill>
          <a:blip r:embed="rId3">
            <a:alphaModFix amt="20000"/>
          </a:blip>
          <a:stretch>
            <a:fillRect/>
          </a:stretch>
        </p:blipFill>
        <p:spPr>
          <a:xfrm>
            <a:off x="278522" y="1554061"/>
            <a:ext cx="9932276" cy="4802289"/>
          </a:xfrm>
          <a:prstGeom prst="rect">
            <a:avLst/>
          </a:prstGeom>
          <a:ln w="28575">
            <a:solidFill>
              <a:schemeClr val="tx1"/>
            </a:solidFill>
          </a:ln>
        </p:spPr>
      </p:pic>
      <p:sp>
        <p:nvSpPr>
          <p:cNvPr id="5" name="Slide Number Placeholder 4">
            <a:extLst>
              <a:ext uri="{FF2B5EF4-FFF2-40B4-BE49-F238E27FC236}">
                <a16:creationId xmlns:a16="http://schemas.microsoft.com/office/drawing/2014/main" id="{F0765D44-9F8D-41F8-88F5-4BDF90BBA9E6}"/>
              </a:ext>
            </a:extLst>
          </p:cNvPr>
          <p:cNvSpPr>
            <a:spLocks noGrp="1"/>
          </p:cNvSpPr>
          <p:nvPr>
            <p:ph type="sldNum" sz="quarter" idx="10"/>
          </p:nvPr>
        </p:nvSpPr>
        <p:spPr/>
        <p:txBody>
          <a:bodyPr/>
          <a:lstStyle/>
          <a:p>
            <a:fld id="{97033E4B-E3EB-3D46-B2D8-3159663620FA}" type="slidenum">
              <a:rPr lang="en-US" smtClean="0"/>
              <a:t>25</a:t>
            </a:fld>
            <a:endParaRPr lang="en-US"/>
          </a:p>
        </p:txBody>
      </p:sp>
      <p:sp>
        <p:nvSpPr>
          <p:cNvPr id="6" name="Footer Placeholder 5">
            <a:extLst>
              <a:ext uri="{FF2B5EF4-FFF2-40B4-BE49-F238E27FC236}">
                <a16:creationId xmlns:a16="http://schemas.microsoft.com/office/drawing/2014/main" id="{36899EFE-1413-4187-8DA0-A87ECA5DA2BA}"/>
              </a:ext>
            </a:extLst>
          </p:cNvPr>
          <p:cNvSpPr>
            <a:spLocks noGrp="1"/>
          </p:cNvSpPr>
          <p:nvPr>
            <p:ph type="ftr" sz="quarter" idx="11"/>
          </p:nvPr>
        </p:nvSpPr>
        <p:spPr/>
        <p:txBody>
          <a:bodyPr/>
          <a:lstStyle/>
          <a:p>
            <a:pPr algn="l"/>
            <a:r>
              <a:rPr lang="en-US"/>
              <a:t>Illinois Perinatal Quality Collaborative</a:t>
            </a:r>
            <a:endParaRPr lang="en-US" dirty="0"/>
          </a:p>
        </p:txBody>
      </p:sp>
      <p:pic>
        <p:nvPicPr>
          <p:cNvPr id="8" name="Picture 7">
            <a:extLst>
              <a:ext uri="{FF2B5EF4-FFF2-40B4-BE49-F238E27FC236}">
                <a16:creationId xmlns:a16="http://schemas.microsoft.com/office/drawing/2014/main" id="{E80FBBD8-5270-4126-9947-424DBDC52445}"/>
              </a:ext>
            </a:extLst>
          </p:cNvPr>
          <p:cNvPicPr>
            <a:picLocks noChangeAspect="1"/>
          </p:cNvPicPr>
          <p:nvPr/>
        </p:nvPicPr>
        <p:blipFill rotWithShape="1">
          <a:blip r:embed="rId3"/>
          <a:srcRect l="3333" t="38441" r="42196" b="44050"/>
          <a:stretch/>
        </p:blipFill>
        <p:spPr>
          <a:xfrm>
            <a:off x="604347" y="3394844"/>
            <a:ext cx="5410200" cy="840827"/>
          </a:xfrm>
          <a:prstGeom prst="rect">
            <a:avLst/>
          </a:prstGeom>
          <a:ln w="28575">
            <a:solidFill>
              <a:schemeClr val="tx1"/>
            </a:solidFill>
          </a:ln>
        </p:spPr>
      </p:pic>
      <p:sp>
        <p:nvSpPr>
          <p:cNvPr id="10" name="Title 4">
            <a:extLst>
              <a:ext uri="{FF2B5EF4-FFF2-40B4-BE49-F238E27FC236}">
                <a16:creationId xmlns:a16="http://schemas.microsoft.com/office/drawing/2014/main" id="{143D7402-B454-401E-A8EB-F8EAC2EAB23B}"/>
              </a:ext>
            </a:extLst>
          </p:cNvPr>
          <p:cNvSpPr txBox="1">
            <a:spLocks/>
          </p:cNvSpPr>
          <p:nvPr/>
        </p:nvSpPr>
        <p:spPr>
          <a:xfrm>
            <a:off x="600891" y="800100"/>
            <a:ext cx="6367232"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Hospital Data Form</a:t>
            </a:r>
          </a:p>
        </p:txBody>
      </p:sp>
    </p:spTree>
    <p:extLst>
      <p:ext uri="{BB962C8B-B14F-4D97-AF65-F5344CB8AC3E}">
        <p14:creationId xmlns:p14="http://schemas.microsoft.com/office/powerpoint/2010/main" val="4004763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0D2D3A-35E5-4368-B58C-A9A47C449691}"/>
              </a:ext>
            </a:extLst>
          </p:cNvPr>
          <p:cNvSpPr>
            <a:spLocks noGrp="1"/>
          </p:cNvSpPr>
          <p:nvPr>
            <p:ph type="sldNum" sz="quarter" idx="429496729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73636D71-FB84-44BE-AE07-0603C6B87943}"/>
              </a:ext>
            </a:extLst>
          </p:cNvPr>
          <p:cNvGrpSpPr/>
          <p:nvPr/>
        </p:nvGrpSpPr>
        <p:grpSpPr>
          <a:xfrm>
            <a:off x="78572" y="1424337"/>
            <a:ext cx="2832660" cy="4831406"/>
            <a:chOff x="70183" y="1424337"/>
            <a:chExt cx="2832660" cy="4831406"/>
          </a:xfrm>
        </p:grpSpPr>
        <p:grpSp>
          <p:nvGrpSpPr>
            <p:cNvPr id="12" name="Group 11">
              <a:extLst>
                <a:ext uri="{FF2B5EF4-FFF2-40B4-BE49-F238E27FC236}">
                  <a16:creationId xmlns:a16="http://schemas.microsoft.com/office/drawing/2014/main" id="{9671CDDC-C558-4550-804F-3C48A59060A2}"/>
                </a:ext>
              </a:extLst>
            </p:cNvPr>
            <p:cNvGrpSpPr/>
            <p:nvPr/>
          </p:nvGrpSpPr>
          <p:grpSpPr>
            <a:xfrm>
              <a:off x="70183" y="1424337"/>
              <a:ext cx="2832660" cy="4831406"/>
              <a:chOff x="2820852" y="1801841"/>
              <a:chExt cx="2832660" cy="4831406"/>
            </a:xfrm>
          </p:grpSpPr>
          <p:pic>
            <p:nvPicPr>
              <p:cNvPr id="16" name="Picture 1">
                <a:extLst>
                  <a:ext uri="{FF2B5EF4-FFF2-40B4-BE49-F238E27FC236}">
                    <a16:creationId xmlns:a16="http://schemas.microsoft.com/office/drawing/2014/main" id="{5D8092D4-9F9F-477C-9F6E-7862ECC5D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852" y="1801841"/>
                <a:ext cx="2832660" cy="483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Rounded Corners 16">
                <a:extLst>
                  <a:ext uri="{FF2B5EF4-FFF2-40B4-BE49-F238E27FC236}">
                    <a16:creationId xmlns:a16="http://schemas.microsoft.com/office/drawing/2014/main" id="{4BC79906-0414-45E4-A430-5BDC8474A46B}"/>
                  </a:ext>
                </a:extLst>
              </p:cNvPr>
              <p:cNvSpPr/>
              <p:nvPr/>
            </p:nvSpPr>
            <p:spPr>
              <a:xfrm>
                <a:off x="3410682" y="2147582"/>
                <a:ext cx="1466172" cy="10318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6" descr="Allscripts Vector Logo">
              <a:extLst>
                <a:ext uri="{FF2B5EF4-FFF2-40B4-BE49-F238E27FC236}">
                  <a16:creationId xmlns:a16="http://schemas.microsoft.com/office/drawing/2014/main" id="{02662570-3363-430D-8BF6-2A5C289F7A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571" b="28571"/>
            <a:stretch/>
          </p:blipFill>
          <p:spPr bwMode="auto">
            <a:xfrm>
              <a:off x="661537" y="2087754"/>
              <a:ext cx="1385262" cy="5936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pic EMR Reviews">
              <a:extLst>
                <a:ext uri="{FF2B5EF4-FFF2-40B4-BE49-F238E27FC236}">
                  <a16:creationId xmlns:a16="http://schemas.microsoft.com/office/drawing/2014/main" id="{EB9693FD-0C41-4BA1-9D1F-955C2118F08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011" y="2371127"/>
              <a:ext cx="852828" cy="6497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30DA35BF-AF94-40F2-9852-BB277A6BF04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983" y="1778467"/>
              <a:ext cx="645745" cy="423883"/>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a:extLst>
              <a:ext uri="{FF2B5EF4-FFF2-40B4-BE49-F238E27FC236}">
                <a16:creationId xmlns:a16="http://schemas.microsoft.com/office/drawing/2014/main" id="{4636074C-6FE3-4B5E-B174-518224714B9B}"/>
              </a:ext>
            </a:extLst>
          </p:cNvPr>
          <p:cNvPicPr>
            <a:picLocks noChangeAspect="1"/>
          </p:cNvPicPr>
          <p:nvPr/>
        </p:nvPicPr>
        <p:blipFill>
          <a:blip r:embed="rId7"/>
          <a:stretch>
            <a:fillRect/>
          </a:stretch>
        </p:blipFill>
        <p:spPr>
          <a:xfrm>
            <a:off x="3925796" y="1620177"/>
            <a:ext cx="3745514" cy="4439726"/>
          </a:xfrm>
          <a:prstGeom prst="rect">
            <a:avLst/>
          </a:prstGeom>
        </p:spPr>
      </p:pic>
      <p:sp>
        <p:nvSpPr>
          <p:cNvPr id="19" name="Arrow: Right 18">
            <a:extLst>
              <a:ext uri="{FF2B5EF4-FFF2-40B4-BE49-F238E27FC236}">
                <a16:creationId xmlns:a16="http://schemas.microsoft.com/office/drawing/2014/main" id="{F8F7BAED-3987-46A5-AE7D-17D9A5A994F8}"/>
              </a:ext>
            </a:extLst>
          </p:cNvPr>
          <p:cNvSpPr/>
          <p:nvPr/>
        </p:nvSpPr>
        <p:spPr>
          <a:xfrm>
            <a:off x="2681334" y="3088827"/>
            <a:ext cx="1085322" cy="1340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EMR Data</a:t>
            </a:r>
          </a:p>
        </p:txBody>
      </p:sp>
      <p:sp>
        <p:nvSpPr>
          <p:cNvPr id="20" name="Arrow: Right 19">
            <a:extLst>
              <a:ext uri="{FF2B5EF4-FFF2-40B4-BE49-F238E27FC236}">
                <a16:creationId xmlns:a16="http://schemas.microsoft.com/office/drawing/2014/main" id="{31B6A349-2A25-44D0-9B2D-F13EA76EE17D}"/>
              </a:ext>
            </a:extLst>
          </p:cNvPr>
          <p:cNvSpPr/>
          <p:nvPr/>
        </p:nvSpPr>
        <p:spPr>
          <a:xfrm>
            <a:off x="7732905" y="3147968"/>
            <a:ext cx="1085322" cy="1142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Form</a:t>
            </a:r>
          </a:p>
        </p:txBody>
      </p:sp>
      <p:pic>
        <p:nvPicPr>
          <p:cNvPr id="21" name="Picture 20">
            <a:extLst>
              <a:ext uri="{FF2B5EF4-FFF2-40B4-BE49-F238E27FC236}">
                <a16:creationId xmlns:a16="http://schemas.microsoft.com/office/drawing/2014/main" id="{8CB40489-110E-4E1A-8264-EB1EA5F033A5}"/>
              </a:ext>
            </a:extLst>
          </p:cNvPr>
          <p:cNvPicPr>
            <a:picLocks noChangeAspect="1"/>
          </p:cNvPicPr>
          <p:nvPr/>
        </p:nvPicPr>
        <p:blipFill>
          <a:blip r:embed="rId8"/>
          <a:stretch>
            <a:fillRect/>
          </a:stretch>
        </p:blipFill>
        <p:spPr>
          <a:xfrm>
            <a:off x="9073021" y="3245927"/>
            <a:ext cx="2422349" cy="796077"/>
          </a:xfrm>
          <a:prstGeom prst="rect">
            <a:avLst/>
          </a:prstGeom>
        </p:spPr>
      </p:pic>
      <p:sp>
        <p:nvSpPr>
          <p:cNvPr id="23" name="Title 4">
            <a:extLst>
              <a:ext uri="{FF2B5EF4-FFF2-40B4-BE49-F238E27FC236}">
                <a16:creationId xmlns:a16="http://schemas.microsoft.com/office/drawing/2014/main" id="{4E469A00-4A7A-4EC4-945C-C239E02B84C5}"/>
              </a:ext>
            </a:extLst>
          </p:cNvPr>
          <p:cNvSpPr txBox="1">
            <a:spLocks/>
          </p:cNvSpPr>
          <p:nvPr/>
        </p:nvSpPr>
        <p:spPr>
          <a:xfrm>
            <a:off x="600891" y="800100"/>
            <a:ext cx="6367232"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Data Entry &amp; Reporting</a:t>
            </a:r>
          </a:p>
        </p:txBody>
      </p:sp>
    </p:spTree>
    <p:extLst>
      <p:ext uri="{BB962C8B-B14F-4D97-AF65-F5344CB8AC3E}">
        <p14:creationId xmlns:p14="http://schemas.microsoft.com/office/powerpoint/2010/main" val="2603993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03A87902-7B4B-4524-8F5F-F572E6EA2D93}"/>
              </a:ext>
            </a:extLst>
          </p:cNvPr>
          <p:cNvSpPr txBox="1">
            <a:spLocks/>
          </p:cNvSpPr>
          <p:nvPr/>
        </p:nvSpPr>
        <p:spPr>
          <a:xfrm>
            <a:off x="600891" y="800100"/>
            <a:ext cx="6367232"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Example 1: No Reporting </a:t>
            </a:r>
          </a:p>
        </p:txBody>
      </p:sp>
      <p:sp>
        <p:nvSpPr>
          <p:cNvPr id="5" name="Slide Number Placeholder 4">
            <a:extLst>
              <a:ext uri="{FF2B5EF4-FFF2-40B4-BE49-F238E27FC236}">
                <a16:creationId xmlns:a16="http://schemas.microsoft.com/office/drawing/2014/main" id="{610D2D3A-35E5-4368-B58C-A9A47C449691}"/>
              </a:ext>
            </a:extLst>
          </p:cNvPr>
          <p:cNvSpPr>
            <a:spLocks noGrp="1"/>
          </p:cNvSpPr>
          <p:nvPr>
            <p:ph type="sldNum" sz="quarter" idx="429496729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
        <p:nvSpPr>
          <p:cNvPr id="8" name="Content Placeholder 5">
            <a:extLst>
              <a:ext uri="{FF2B5EF4-FFF2-40B4-BE49-F238E27FC236}">
                <a16:creationId xmlns:a16="http://schemas.microsoft.com/office/drawing/2014/main" id="{631399E5-6927-4B5A-9A13-FA677A525C11}"/>
              </a:ext>
            </a:extLst>
          </p:cNvPr>
          <p:cNvSpPr txBox="1">
            <a:spLocks/>
          </p:cNvSpPr>
          <p:nvPr/>
        </p:nvSpPr>
        <p:spPr>
          <a:xfrm>
            <a:off x="706584" y="1749767"/>
            <a:ext cx="10483930" cy="4984771"/>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457200">
              <a:buClr>
                <a:srgbClr val="F58466"/>
              </a:buClr>
              <a:defRPr/>
            </a:pPr>
            <a:r>
              <a:rPr lang="en-US" sz="2400" dirty="0">
                <a:solidFill>
                  <a:prstClr val="black"/>
                </a:solidFill>
                <a:latin typeface="Calibri"/>
              </a:rPr>
              <a:t>Manual (log sheet, clip board, </a:t>
            </a:r>
            <a:r>
              <a:rPr lang="en-US" sz="2400" dirty="0" err="1">
                <a:solidFill>
                  <a:prstClr val="black"/>
                </a:solidFill>
                <a:latin typeface="Calibri"/>
              </a:rPr>
              <a:t>etc</a:t>
            </a:r>
            <a:r>
              <a:rPr lang="en-US" sz="2400" dirty="0">
                <a:solidFill>
                  <a:prstClr val="black"/>
                </a:solidFill>
                <a:latin typeface="Calibri"/>
              </a:rPr>
              <a:t>) tracking patients &lt;72h of life who receive IV antibiotics  </a:t>
            </a:r>
            <a:r>
              <a:rPr lang="en-US" sz="2000" dirty="0">
                <a:solidFill>
                  <a:prstClr val="black"/>
                </a:solidFill>
                <a:latin typeface="Calibri"/>
              </a:rPr>
              <a:t> </a:t>
            </a:r>
          </a:p>
          <a:p>
            <a:pPr marL="857250" lvl="1" indent="-457200">
              <a:buClr>
                <a:srgbClr val="F58466"/>
              </a:buClr>
              <a:buFont typeface="Arial" pitchFamily="34" charset="0"/>
              <a:buChar char="•"/>
              <a:defRPr/>
            </a:pPr>
            <a:endParaRPr kumimoji="0" lang="en-US" sz="1200" b="0" i="0" u="none" strike="noStrike" kern="1200" cap="none" spc="0" normalizeH="0" baseline="0" noProof="0" dirty="0">
              <a:ln>
                <a:noFill/>
              </a:ln>
              <a:solidFill>
                <a:prstClr val="black"/>
              </a:solidFill>
              <a:effectLst/>
              <a:uLnTx/>
              <a:uFillTx/>
              <a:latin typeface="Calibri"/>
              <a:ea typeface="MS PGothic" pitchFamily="34" charset="-128"/>
            </a:endParaRPr>
          </a:p>
          <a:p>
            <a:pPr marL="857250" marR="0" lvl="1" indent="-4572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S PGothic" pitchFamily="34" charset="-128"/>
            </a:endParaRPr>
          </a:p>
        </p:txBody>
      </p:sp>
    </p:spTree>
    <p:extLst>
      <p:ext uri="{BB962C8B-B14F-4D97-AF65-F5344CB8AC3E}">
        <p14:creationId xmlns:p14="http://schemas.microsoft.com/office/powerpoint/2010/main" val="1856552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03A87902-7B4B-4524-8F5F-F572E6EA2D93}"/>
              </a:ext>
            </a:extLst>
          </p:cNvPr>
          <p:cNvSpPr txBox="1">
            <a:spLocks/>
          </p:cNvSpPr>
          <p:nvPr/>
        </p:nvSpPr>
        <p:spPr>
          <a:xfrm>
            <a:off x="600891" y="800100"/>
            <a:ext cx="6367232"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Example 2: Minimal Reporting</a:t>
            </a:r>
          </a:p>
        </p:txBody>
      </p:sp>
      <p:sp>
        <p:nvSpPr>
          <p:cNvPr id="5" name="Slide Number Placeholder 4">
            <a:extLst>
              <a:ext uri="{FF2B5EF4-FFF2-40B4-BE49-F238E27FC236}">
                <a16:creationId xmlns:a16="http://schemas.microsoft.com/office/drawing/2014/main" id="{610D2D3A-35E5-4368-B58C-A9A47C449691}"/>
              </a:ext>
            </a:extLst>
          </p:cNvPr>
          <p:cNvSpPr>
            <a:spLocks noGrp="1"/>
          </p:cNvSpPr>
          <p:nvPr>
            <p:ph type="sldNum" sz="quarter" idx="429496729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
        <p:nvSpPr>
          <p:cNvPr id="8" name="Content Placeholder 5">
            <a:extLst>
              <a:ext uri="{FF2B5EF4-FFF2-40B4-BE49-F238E27FC236}">
                <a16:creationId xmlns:a16="http://schemas.microsoft.com/office/drawing/2014/main" id="{631399E5-6927-4B5A-9A13-FA677A525C11}"/>
              </a:ext>
            </a:extLst>
          </p:cNvPr>
          <p:cNvSpPr txBox="1">
            <a:spLocks/>
          </p:cNvSpPr>
          <p:nvPr/>
        </p:nvSpPr>
        <p:spPr>
          <a:xfrm>
            <a:off x="706584" y="1749767"/>
            <a:ext cx="10483930" cy="4984771"/>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457200">
              <a:buClr>
                <a:srgbClr val="F58466"/>
              </a:buClr>
              <a:defRPr/>
            </a:pPr>
            <a:r>
              <a:rPr kumimoji="0" lang="en-US" sz="2400" b="0" i="0" u="none" strike="noStrike" kern="1200" cap="none" spc="0" normalizeH="0" baseline="0" noProof="0" dirty="0">
                <a:ln>
                  <a:noFill/>
                </a:ln>
                <a:solidFill>
                  <a:prstClr val="black"/>
                </a:solidFill>
                <a:effectLst/>
                <a:uLnTx/>
                <a:uFillTx/>
                <a:latin typeface="Calibri"/>
                <a:ea typeface="MS PGothic" pitchFamily="34" charset="-128"/>
              </a:rPr>
              <a:t>Ideal for institutions with </a:t>
            </a:r>
            <a:r>
              <a:rPr kumimoji="0" lang="en-US" sz="2400" b="0" i="0" u="sng" strike="noStrike" kern="1200" cap="none" spc="0" normalizeH="0" baseline="0" noProof="0" dirty="0">
                <a:ln>
                  <a:noFill/>
                </a:ln>
                <a:solidFill>
                  <a:prstClr val="black"/>
                </a:solidFill>
                <a:effectLst/>
                <a:uLnTx/>
                <a:uFillTx/>
                <a:latin typeface="Calibri"/>
                <a:ea typeface="MS PGothic" pitchFamily="34" charset="-128"/>
              </a:rPr>
              <a:t>lower</a:t>
            </a:r>
            <a:r>
              <a:rPr kumimoji="0" lang="en-US" sz="2400" b="0" i="0" u="none" strike="noStrike" kern="1200" cap="none" spc="0" normalizeH="0" baseline="0" noProof="0" dirty="0">
                <a:ln>
                  <a:noFill/>
                </a:ln>
                <a:solidFill>
                  <a:prstClr val="black"/>
                </a:solidFill>
                <a:effectLst/>
                <a:uLnTx/>
                <a:uFillTx/>
                <a:latin typeface="Calibri"/>
                <a:ea typeface="MS PGothic" pitchFamily="34" charset="-128"/>
              </a:rPr>
              <a:t> patient volumes </a:t>
            </a:r>
            <a:r>
              <a:rPr lang="en-US" sz="2400" dirty="0">
                <a:solidFill>
                  <a:prstClr val="black"/>
                </a:solidFill>
                <a:latin typeface="Calibri"/>
              </a:rPr>
              <a:t>(especially those with low antibiotic usage)</a:t>
            </a:r>
            <a:endParaRPr kumimoji="0" lang="en-US" sz="2400" b="0" i="0" u="none" strike="noStrike" kern="1200" cap="none" spc="0" normalizeH="0" baseline="0" noProof="0" dirty="0">
              <a:ln>
                <a:noFill/>
              </a:ln>
              <a:solidFill>
                <a:prstClr val="black"/>
              </a:solidFill>
              <a:effectLst/>
              <a:uLnTx/>
              <a:uFillTx/>
              <a:latin typeface="Calibri"/>
              <a:ea typeface="MS PGothic" pitchFamily="34" charset="-128"/>
            </a:endParaRPr>
          </a:p>
          <a:p>
            <a:pPr marL="457200" marR="0" lvl="0" indent="-4572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lang="en-US" sz="2400" dirty="0">
                <a:solidFill>
                  <a:prstClr val="black"/>
                </a:solidFill>
                <a:latin typeface="Calibri"/>
              </a:rPr>
              <a:t>Scope: </a:t>
            </a:r>
          </a:p>
          <a:p>
            <a:pPr marL="685800" lvl="1">
              <a:buClr>
                <a:srgbClr val="F58466"/>
              </a:buClr>
              <a:defRPr/>
            </a:pPr>
            <a:r>
              <a:rPr lang="en-US" sz="1600" dirty="0">
                <a:solidFill>
                  <a:prstClr val="black"/>
                </a:solidFill>
                <a:latin typeface="Calibri"/>
              </a:rPr>
              <a:t>Create automated process (report) identify </a:t>
            </a:r>
            <a:r>
              <a:rPr lang="en-US" sz="1600" u="sng" dirty="0">
                <a:solidFill>
                  <a:prstClr val="black"/>
                </a:solidFill>
                <a:latin typeface="Calibri"/>
              </a:rPr>
              <a:t>all</a:t>
            </a:r>
            <a:r>
              <a:rPr lang="en-US" sz="1600" dirty="0">
                <a:solidFill>
                  <a:prstClr val="black"/>
                </a:solidFill>
                <a:latin typeface="Calibri"/>
              </a:rPr>
              <a:t> patients &lt;72h of life who received IV antibiotics</a:t>
            </a:r>
          </a:p>
          <a:p>
            <a:pPr marL="685800" lvl="1">
              <a:buClr>
                <a:srgbClr val="F58466"/>
              </a:buClr>
              <a:defRPr/>
            </a:pPr>
            <a:r>
              <a:rPr lang="en-US" sz="1600" dirty="0">
                <a:solidFill>
                  <a:prstClr val="black"/>
                </a:solidFill>
                <a:latin typeface="Calibri"/>
              </a:rPr>
              <a:t>Results in a work intensive manual chart review for data extraction</a:t>
            </a:r>
          </a:p>
          <a:p>
            <a:pPr marL="685800" lvl="1">
              <a:buClr>
                <a:srgbClr val="F58466"/>
              </a:buClr>
              <a:defRPr/>
            </a:pPr>
            <a:r>
              <a:rPr lang="en-US" sz="1600" dirty="0">
                <a:solidFill>
                  <a:prstClr val="black"/>
                </a:solidFill>
                <a:latin typeface="Calibri"/>
              </a:rPr>
              <a:t>Data is then manually entered into </a:t>
            </a:r>
            <a:r>
              <a:rPr lang="en-US" sz="1600" dirty="0" err="1">
                <a:solidFill>
                  <a:prstClr val="black"/>
                </a:solidFill>
                <a:latin typeface="Calibri"/>
              </a:rPr>
              <a:t>REDCap</a:t>
            </a:r>
            <a:endParaRPr lang="en-US" sz="1600" dirty="0">
              <a:solidFill>
                <a:prstClr val="black"/>
              </a:solidFill>
              <a:latin typeface="Calibri"/>
            </a:endParaRPr>
          </a:p>
          <a:p>
            <a:pPr marL="457200" indent="-457200">
              <a:buClr>
                <a:srgbClr val="F58466"/>
              </a:buClr>
              <a:defRPr/>
            </a:pPr>
            <a:r>
              <a:rPr lang="en-US" sz="2400" dirty="0">
                <a:solidFill>
                  <a:prstClr val="black"/>
                </a:solidFill>
                <a:latin typeface="Calibri"/>
              </a:rPr>
              <a:t>Next steps:</a:t>
            </a:r>
          </a:p>
          <a:p>
            <a:pPr marL="685800" lvl="1">
              <a:buClr>
                <a:srgbClr val="F58466"/>
              </a:buClr>
              <a:defRPr/>
            </a:pPr>
            <a:r>
              <a:rPr lang="en-US" sz="1600" dirty="0">
                <a:solidFill>
                  <a:prstClr val="black"/>
                </a:solidFill>
                <a:latin typeface="Calibri"/>
              </a:rPr>
              <a:t>Identify other data form questions that are discreetly stored and reportable in your EMR and add those fields to the report </a:t>
            </a:r>
          </a:p>
          <a:p>
            <a:pPr marL="1085850" lvl="2">
              <a:buClr>
                <a:srgbClr val="F58466"/>
              </a:buClr>
              <a:defRPr/>
            </a:pPr>
            <a:r>
              <a:rPr lang="en-US" sz="1600" dirty="0">
                <a:solidFill>
                  <a:prstClr val="black"/>
                </a:solidFill>
                <a:latin typeface="Calibri"/>
              </a:rPr>
              <a:t>Prioritize information that is already recorded (no workflow change required)</a:t>
            </a:r>
          </a:p>
          <a:p>
            <a:pPr marL="685800" lvl="1">
              <a:buClr>
                <a:srgbClr val="F58466"/>
              </a:buClr>
              <a:defRPr/>
            </a:pPr>
            <a:endParaRPr lang="en-US" sz="1600" dirty="0">
              <a:solidFill>
                <a:prstClr val="black"/>
              </a:solidFill>
              <a:latin typeface="Calibri"/>
            </a:endParaRPr>
          </a:p>
          <a:p>
            <a:pPr marL="857250" lvl="1" indent="-457200">
              <a:buClr>
                <a:srgbClr val="F58466"/>
              </a:buClr>
              <a:buFont typeface="Arial" pitchFamily="34" charset="0"/>
              <a:buChar char="•"/>
              <a:defRPr/>
            </a:pPr>
            <a:endParaRPr kumimoji="0" lang="en-US" sz="1200" b="0" i="0" u="none" strike="noStrike" kern="1200" cap="none" spc="0" normalizeH="0" baseline="0" noProof="0" dirty="0">
              <a:ln>
                <a:noFill/>
              </a:ln>
              <a:solidFill>
                <a:prstClr val="black"/>
              </a:solidFill>
              <a:effectLst/>
              <a:uLnTx/>
              <a:uFillTx/>
              <a:latin typeface="Calibri"/>
              <a:ea typeface="MS PGothic" pitchFamily="34" charset="-128"/>
            </a:endParaRPr>
          </a:p>
          <a:p>
            <a:pPr marL="857250" marR="0" lvl="1" indent="-4572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S PGothic" pitchFamily="34" charset="-128"/>
            </a:endParaRPr>
          </a:p>
        </p:txBody>
      </p:sp>
    </p:spTree>
    <p:extLst>
      <p:ext uri="{BB962C8B-B14F-4D97-AF65-F5344CB8AC3E}">
        <p14:creationId xmlns:p14="http://schemas.microsoft.com/office/powerpoint/2010/main" val="4194130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03A87902-7B4B-4524-8F5F-F572E6EA2D93}"/>
              </a:ext>
            </a:extLst>
          </p:cNvPr>
          <p:cNvSpPr txBox="1">
            <a:spLocks/>
          </p:cNvSpPr>
          <p:nvPr/>
        </p:nvSpPr>
        <p:spPr>
          <a:xfrm>
            <a:off x="600891" y="800100"/>
            <a:ext cx="6367232"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Example 3: Cadillac of Reporting</a:t>
            </a:r>
          </a:p>
        </p:txBody>
      </p:sp>
      <p:sp>
        <p:nvSpPr>
          <p:cNvPr id="5" name="Slide Number Placeholder 4">
            <a:extLst>
              <a:ext uri="{FF2B5EF4-FFF2-40B4-BE49-F238E27FC236}">
                <a16:creationId xmlns:a16="http://schemas.microsoft.com/office/drawing/2014/main" id="{610D2D3A-35E5-4368-B58C-A9A47C449691}"/>
              </a:ext>
            </a:extLst>
          </p:cNvPr>
          <p:cNvSpPr>
            <a:spLocks noGrp="1"/>
          </p:cNvSpPr>
          <p:nvPr>
            <p:ph type="sldNum" sz="quarter" idx="429496729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
        <p:nvSpPr>
          <p:cNvPr id="8" name="Content Placeholder 5">
            <a:extLst>
              <a:ext uri="{FF2B5EF4-FFF2-40B4-BE49-F238E27FC236}">
                <a16:creationId xmlns:a16="http://schemas.microsoft.com/office/drawing/2014/main" id="{631399E5-6927-4B5A-9A13-FA677A525C11}"/>
              </a:ext>
            </a:extLst>
          </p:cNvPr>
          <p:cNvSpPr txBox="1">
            <a:spLocks/>
          </p:cNvSpPr>
          <p:nvPr/>
        </p:nvSpPr>
        <p:spPr>
          <a:xfrm>
            <a:off x="706584" y="1749767"/>
            <a:ext cx="10483930" cy="4984771"/>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0" indent="-4572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S PGothic" pitchFamily="34" charset="-128"/>
              </a:rPr>
              <a:t>Ideal for institutions with </a:t>
            </a:r>
            <a:r>
              <a:rPr kumimoji="0" lang="en-US" sz="2400" b="0" i="0" u="sng" strike="noStrike" kern="1200" cap="none" spc="0" normalizeH="0" baseline="0" noProof="0" dirty="0">
                <a:ln>
                  <a:noFill/>
                </a:ln>
                <a:solidFill>
                  <a:prstClr val="black"/>
                </a:solidFill>
                <a:effectLst/>
                <a:uLnTx/>
                <a:uFillTx/>
                <a:latin typeface="Calibri"/>
                <a:ea typeface="MS PGothic" pitchFamily="34" charset="-128"/>
              </a:rPr>
              <a:t>high</a:t>
            </a:r>
            <a:r>
              <a:rPr kumimoji="0" lang="en-US" sz="2400" b="0" i="0" u="none" strike="noStrike" kern="1200" cap="none" spc="0" normalizeH="0" baseline="0" noProof="0" dirty="0">
                <a:ln>
                  <a:noFill/>
                </a:ln>
                <a:solidFill>
                  <a:prstClr val="black"/>
                </a:solidFill>
                <a:effectLst/>
                <a:uLnTx/>
                <a:uFillTx/>
                <a:latin typeface="Calibri"/>
                <a:ea typeface="MS PGothic" pitchFamily="34" charset="-128"/>
              </a:rPr>
              <a:t> patient volumes </a:t>
            </a:r>
            <a:r>
              <a:rPr lang="en-US" sz="2400" dirty="0">
                <a:solidFill>
                  <a:prstClr val="black"/>
                </a:solidFill>
                <a:latin typeface="Calibri"/>
              </a:rPr>
              <a:t>(especially those with</a:t>
            </a:r>
            <a:r>
              <a:rPr kumimoji="0" lang="en-US" sz="2400" b="0" i="0" u="none" strike="noStrike" kern="1200" cap="none" spc="0" normalizeH="0" baseline="0" noProof="0" dirty="0">
                <a:ln>
                  <a:noFill/>
                </a:ln>
                <a:solidFill>
                  <a:prstClr val="black"/>
                </a:solidFill>
                <a:effectLst/>
                <a:uLnTx/>
                <a:uFillTx/>
                <a:latin typeface="Calibri"/>
                <a:ea typeface="MS PGothic" pitchFamily="34" charset="-128"/>
              </a:rPr>
              <a:t> high antibiotic usage)</a:t>
            </a:r>
          </a:p>
          <a:p>
            <a:pPr marL="457200" marR="0" lvl="0" indent="-4572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lang="en-US" sz="2400" dirty="0">
                <a:solidFill>
                  <a:prstClr val="black"/>
                </a:solidFill>
                <a:latin typeface="Calibri"/>
              </a:rPr>
              <a:t>Scope: </a:t>
            </a:r>
          </a:p>
          <a:p>
            <a:pPr marL="685800" lvl="1">
              <a:buClr>
                <a:srgbClr val="F58466"/>
              </a:buClr>
              <a:defRPr/>
            </a:pPr>
            <a:r>
              <a:rPr lang="en-US" sz="1600" dirty="0">
                <a:solidFill>
                  <a:prstClr val="black"/>
                </a:solidFill>
                <a:latin typeface="Calibri"/>
              </a:rPr>
              <a:t>Eligible patients are identified and a report is generated that captures the answer for every data form question without any manual chart review </a:t>
            </a:r>
          </a:p>
          <a:p>
            <a:pPr marL="685800" lvl="1">
              <a:buClr>
                <a:srgbClr val="F58466"/>
              </a:buClr>
              <a:defRPr/>
            </a:pPr>
            <a:r>
              <a:rPr lang="en-US" sz="1600" dirty="0">
                <a:solidFill>
                  <a:prstClr val="black"/>
                </a:solidFill>
                <a:latin typeface="Calibri"/>
              </a:rPr>
              <a:t>Data is formatted to match </a:t>
            </a:r>
            <a:r>
              <a:rPr lang="en-US" sz="1600" dirty="0" err="1">
                <a:solidFill>
                  <a:prstClr val="black"/>
                </a:solidFill>
                <a:latin typeface="Calibri"/>
              </a:rPr>
              <a:t>REDCap</a:t>
            </a:r>
            <a:r>
              <a:rPr lang="en-US" sz="1600" dirty="0">
                <a:solidFill>
                  <a:prstClr val="black"/>
                </a:solidFill>
                <a:latin typeface="Calibri"/>
              </a:rPr>
              <a:t> in such a way that interfacing and uploading does not require manual entry</a:t>
            </a:r>
          </a:p>
          <a:p>
            <a:pPr marL="457200" indent="-457200">
              <a:buClr>
                <a:srgbClr val="F58466"/>
              </a:buClr>
              <a:defRPr/>
            </a:pPr>
            <a:r>
              <a:rPr lang="en-US" sz="2400" dirty="0">
                <a:solidFill>
                  <a:prstClr val="black"/>
                </a:solidFill>
                <a:latin typeface="Calibri"/>
              </a:rPr>
              <a:t>Is This the Goal?:</a:t>
            </a:r>
          </a:p>
          <a:p>
            <a:pPr marL="685800" lvl="1">
              <a:buClr>
                <a:srgbClr val="F58466"/>
              </a:buClr>
              <a:defRPr/>
            </a:pPr>
            <a:r>
              <a:rPr lang="en-US" sz="1600" dirty="0">
                <a:solidFill>
                  <a:prstClr val="black"/>
                </a:solidFill>
                <a:latin typeface="Calibri"/>
              </a:rPr>
              <a:t>Pro: Once set up there will be minimal data collection and entry efforts going forward – sustainable! </a:t>
            </a:r>
          </a:p>
          <a:p>
            <a:pPr marL="685800" lvl="1">
              <a:buClr>
                <a:srgbClr val="F58466"/>
              </a:buClr>
              <a:defRPr/>
            </a:pPr>
            <a:r>
              <a:rPr lang="en-US" sz="1600" dirty="0">
                <a:solidFill>
                  <a:prstClr val="black"/>
                </a:solidFill>
                <a:latin typeface="Calibri"/>
              </a:rPr>
              <a:t>Cons: Significant upfront investment.  Workflows and documentation practices may need to be modified to make data abstraction possible.  Future EMR updates and changes need to be taken into account to ensure accuracy of reports.</a:t>
            </a:r>
          </a:p>
          <a:p>
            <a:pPr marL="685800" lvl="1">
              <a:buClr>
                <a:srgbClr val="F58466"/>
              </a:buClr>
              <a:defRPr/>
            </a:pPr>
            <a:r>
              <a:rPr lang="en-US" sz="1600" b="1" dirty="0">
                <a:solidFill>
                  <a:prstClr val="black"/>
                </a:solidFill>
                <a:latin typeface="Calibri"/>
              </a:rPr>
              <a:t>As you make progress in decreasing antibiotic usage you will have fewer patients on antibiotics that require review</a:t>
            </a:r>
            <a:endParaRPr lang="en-US" sz="1200" b="1" dirty="0">
              <a:solidFill>
                <a:prstClr val="black"/>
              </a:solidFill>
              <a:latin typeface="Calibri"/>
            </a:endParaRPr>
          </a:p>
          <a:p>
            <a:pPr marL="685800" lvl="1">
              <a:buClr>
                <a:srgbClr val="F58466"/>
              </a:buClr>
              <a:defRPr/>
            </a:pPr>
            <a:endParaRPr lang="en-US" sz="1600" dirty="0">
              <a:solidFill>
                <a:prstClr val="black"/>
              </a:solidFill>
              <a:latin typeface="Calibri"/>
            </a:endParaRPr>
          </a:p>
          <a:p>
            <a:pPr marL="857250" lvl="1" indent="-457200">
              <a:buClr>
                <a:srgbClr val="F58466"/>
              </a:buClr>
              <a:buFont typeface="Arial" pitchFamily="34" charset="0"/>
              <a:buChar char="•"/>
              <a:defRPr/>
            </a:pPr>
            <a:endParaRPr kumimoji="0" lang="en-US" sz="1200" b="0" i="0" u="none" strike="noStrike" kern="1200" cap="none" spc="0" normalizeH="0" baseline="0" noProof="0" dirty="0">
              <a:ln>
                <a:noFill/>
              </a:ln>
              <a:solidFill>
                <a:prstClr val="black"/>
              </a:solidFill>
              <a:effectLst/>
              <a:uLnTx/>
              <a:uFillTx/>
              <a:latin typeface="Calibri"/>
              <a:ea typeface="MS PGothic" pitchFamily="34" charset="-128"/>
            </a:endParaRPr>
          </a:p>
          <a:p>
            <a:pPr marL="857250" marR="0" lvl="1" indent="-4572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S PGothic" pitchFamily="34" charset="-128"/>
            </a:endParaRPr>
          </a:p>
        </p:txBody>
      </p:sp>
    </p:spTree>
    <p:extLst>
      <p:ext uri="{BB962C8B-B14F-4D97-AF65-F5344CB8AC3E}">
        <p14:creationId xmlns:p14="http://schemas.microsoft.com/office/powerpoint/2010/main" val="274789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7260" y="1126380"/>
            <a:ext cx="2350169" cy="2971798"/>
          </a:xfrm>
        </p:spPr>
        <p:txBody>
          <a:bodyPr>
            <a:normAutofit/>
          </a:bodyPr>
          <a:lstStyle/>
          <a:p>
            <a:pPr algn="ctr"/>
            <a:r>
              <a:rPr lang="en-US" sz="3600" dirty="0"/>
              <a:t>Register now!</a:t>
            </a:r>
          </a:p>
          <a:p>
            <a:endParaRPr lang="en-US" dirty="0"/>
          </a:p>
          <a:p>
            <a:pPr algn="ctr"/>
            <a:r>
              <a:rPr lang="en-US" dirty="0"/>
              <a:t>Registration link is available at ilpqc.org </a:t>
            </a:r>
          </a:p>
        </p:txBody>
      </p:sp>
      <p:pic>
        <p:nvPicPr>
          <p:cNvPr id="4" name="Picture Placeholder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6667" b="16667"/>
          <a:stretch>
            <a:fillRect/>
          </a:stretch>
        </p:blipFill>
        <p:spPr>
          <a:xfrm>
            <a:off x="3016090" y="516837"/>
            <a:ext cx="8915400" cy="5943598"/>
          </a:xfrm>
        </p:spPr>
      </p:pic>
    </p:spTree>
    <p:extLst>
      <p:ext uri="{BB962C8B-B14F-4D97-AF65-F5344CB8AC3E}">
        <p14:creationId xmlns:p14="http://schemas.microsoft.com/office/powerpoint/2010/main" val="799872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0D2D3A-35E5-4368-B58C-A9A47C449691}"/>
              </a:ext>
            </a:extLst>
          </p:cNvPr>
          <p:cNvSpPr>
            <a:spLocks noGrp="1"/>
          </p:cNvSpPr>
          <p:nvPr>
            <p:ph type="sldNum" sz="quarter" idx="429496729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73636D71-FB84-44BE-AE07-0603C6B87943}"/>
              </a:ext>
            </a:extLst>
          </p:cNvPr>
          <p:cNvGrpSpPr/>
          <p:nvPr/>
        </p:nvGrpSpPr>
        <p:grpSpPr>
          <a:xfrm>
            <a:off x="9033386" y="1524944"/>
            <a:ext cx="2832660" cy="4831406"/>
            <a:chOff x="70183" y="1424337"/>
            <a:chExt cx="2832660" cy="4831406"/>
          </a:xfrm>
        </p:grpSpPr>
        <p:grpSp>
          <p:nvGrpSpPr>
            <p:cNvPr id="12" name="Group 11">
              <a:extLst>
                <a:ext uri="{FF2B5EF4-FFF2-40B4-BE49-F238E27FC236}">
                  <a16:creationId xmlns:a16="http://schemas.microsoft.com/office/drawing/2014/main" id="{9671CDDC-C558-4550-804F-3C48A59060A2}"/>
                </a:ext>
              </a:extLst>
            </p:cNvPr>
            <p:cNvGrpSpPr/>
            <p:nvPr/>
          </p:nvGrpSpPr>
          <p:grpSpPr>
            <a:xfrm>
              <a:off x="70183" y="1424337"/>
              <a:ext cx="2832660" cy="4831406"/>
              <a:chOff x="2820852" y="1801841"/>
              <a:chExt cx="2832660" cy="4831406"/>
            </a:xfrm>
          </p:grpSpPr>
          <p:pic>
            <p:nvPicPr>
              <p:cNvPr id="16" name="Picture 1">
                <a:extLst>
                  <a:ext uri="{FF2B5EF4-FFF2-40B4-BE49-F238E27FC236}">
                    <a16:creationId xmlns:a16="http://schemas.microsoft.com/office/drawing/2014/main" id="{5D8092D4-9F9F-477C-9F6E-7862ECC5D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852" y="1801841"/>
                <a:ext cx="2832660" cy="483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Rounded Corners 16">
                <a:extLst>
                  <a:ext uri="{FF2B5EF4-FFF2-40B4-BE49-F238E27FC236}">
                    <a16:creationId xmlns:a16="http://schemas.microsoft.com/office/drawing/2014/main" id="{4BC79906-0414-45E4-A430-5BDC8474A46B}"/>
                  </a:ext>
                </a:extLst>
              </p:cNvPr>
              <p:cNvSpPr/>
              <p:nvPr/>
            </p:nvSpPr>
            <p:spPr>
              <a:xfrm>
                <a:off x="3410682" y="2147582"/>
                <a:ext cx="1466172" cy="10318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6" descr="Allscripts Vector Logo">
              <a:extLst>
                <a:ext uri="{FF2B5EF4-FFF2-40B4-BE49-F238E27FC236}">
                  <a16:creationId xmlns:a16="http://schemas.microsoft.com/office/drawing/2014/main" id="{02662570-3363-430D-8BF6-2A5C289F7A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571" b="28571"/>
            <a:stretch/>
          </p:blipFill>
          <p:spPr bwMode="auto">
            <a:xfrm>
              <a:off x="661537" y="2087754"/>
              <a:ext cx="1385262" cy="5936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pic EMR Reviews">
              <a:extLst>
                <a:ext uri="{FF2B5EF4-FFF2-40B4-BE49-F238E27FC236}">
                  <a16:creationId xmlns:a16="http://schemas.microsoft.com/office/drawing/2014/main" id="{EB9693FD-0C41-4BA1-9D1F-955C2118F08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011" y="2371127"/>
              <a:ext cx="852828" cy="6497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30DA35BF-AF94-40F2-9852-BB277A6BF04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983" y="1778467"/>
              <a:ext cx="645745" cy="423883"/>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Content Placeholder 5">
            <a:extLst>
              <a:ext uri="{FF2B5EF4-FFF2-40B4-BE49-F238E27FC236}">
                <a16:creationId xmlns:a16="http://schemas.microsoft.com/office/drawing/2014/main" id="{CBBF5B3C-FDF6-426D-9961-0037FC07C6E6}"/>
              </a:ext>
            </a:extLst>
          </p:cNvPr>
          <p:cNvSpPr txBox="1">
            <a:spLocks/>
          </p:cNvSpPr>
          <p:nvPr/>
        </p:nvSpPr>
        <p:spPr>
          <a:xfrm>
            <a:off x="706584" y="1749767"/>
            <a:ext cx="8099842" cy="2948357"/>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457200">
              <a:buClr>
                <a:srgbClr val="F58466"/>
              </a:buClr>
              <a:defRPr/>
            </a:pPr>
            <a:r>
              <a:rPr kumimoji="0" lang="en-US" sz="2400" b="0" i="0" u="none" strike="noStrike" kern="1200" cap="none" spc="0" normalizeH="0" baseline="0" noProof="0" dirty="0">
                <a:ln>
                  <a:noFill/>
                </a:ln>
                <a:solidFill>
                  <a:prstClr val="black"/>
                </a:solidFill>
                <a:effectLst/>
                <a:uLnTx/>
                <a:uFillTx/>
                <a:latin typeface="Calibri"/>
                <a:ea typeface="MS PGothic" pitchFamily="34" charset="-128"/>
              </a:rPr>
              <a:t>Software that “[</a:t>
            </a:r>
            <a:r>
              <a:rPr lang="en-US" sz="2400" dirty="0">
                <a:solidFill>
                  <a:prstClr val="black"/>
                </a:solidFill>
                <a:latin typeface="Calibri"/>
              </a:rPr>
              <a:t>provides] clinicians, patients or individuals with knowledge and person-specific or population information, intelligently filtered or presented at appropriate times, to foster better health processes, better individual patient care, and better population health”</a:t>
            </a:r>
          </a:p>
          <a:p>
            <a:pPr marL="400050" lvl="1" indent="0">
              <a:buClr>
                <a:srgbClr val="F58466"/>
              </a:buClr>
              <a:buNone/>
              <a:defRPr/>
            </a:pPr>
            <a:r>
              <a:rPr lang="en-US" sz="1400" i="1" dirty="0">
                <a:solidFill>
                  <a:prstClr val="black"/>
                </a:solidFill>
                <a:latin typeface="Calibri"/>
              </a:rPr>
              <a:t>Karsh B-T.  Clinical practice improvement and redesign: how change in workflow can be supported by clinical decision support.  Rockville: Agency for Healthcare Research and Quality; 2009.</a:t>
            </a:r>
          </a:p>
          <a:p>
            <a:pPr marL="400050" lvl="1" indent="0">
              <a:buClr>
                <a:srgbClr val="F58466"/>
              </a:buClr>
              <a:buNone/>
              <a:defRPr/>
            </a:pPr>
            <a:endParaRPr lang="en-US" sz="1400" dirty="0">
              <a:solidFill>
                <a:prstClr val="black"/>
              </a:solidFill>
              <a:latin typeface="Calibri"/>
            </a:endParaRPr>
          </a:p>
          <a:p>
            <a:pPr marL="457200" lvl="0" indent="-457200">
              <a:buClr>
                <a:srgbClr val="F58466"/>
              </a:buClr>
              <a:defRPr/>
            </a:pPr>
            <a:r>
              <a:rPr kumimoji="0" lang="en-US" sz="2400" b="0" i="0" u="none" strike="noStrike" kern="1200" cap="none" spc="0" normalizeH="0" baseline="0" noProof="0" dirty="0">
                <a:ln>
                  <a:noFill/>
                </a:ln>
                <a:solidFill>
                  <a:prstClr val="black"/>
                </a:solidFill>
                <a:effectLst/>
                <a:uLnTx/>
                <a:uFillTx/>
                <a:latin typeface="Calibri"/>
                <a:ea typeface="MS PGothic" pitchFamily="34" charset="-128"/>
              </a:rPr>
              <a:t>A substantial body of evidence exists to suggest that clinical decision support systems can be extremely effective.</a:t>
            </a:r>
          </a:p>
          <a:p>
            <a:pPr marL="457200" lvl="0" indent="-457200">
              <a:buClr>
                <a:srgbClr val="F58466"/>
              </a:buClr>
              <a:defRPr/>
            </a:pPr>
            <a:r>
              <a:rPr lang="en-US" sz="2400" u="sng" dirty="0">
                <a:solidFill>
                  <a:prstClr val="black"/>
                </a:solidFill>
                <a:latin typeface="Calibri"/>
              </a:rPr>
              <a:t>Evidenced Informed Reduced Variability in Care</a:t>
            </a:r>
            <a:endParaRPr kumimoji="0" lang="en-US" sz="2000" b="0" i="0" u="sng" strike="noStrike" kern="1200" cap="none" spc="0" normalizeH="0" baseline="0" noProof="0" dirty="0">
              <a:ln>
                <a:noFill/>
              </a:ln>
              <a:solidFill>
                <a:prstClr val="black"/>
              </a:solidFill>
              <a:effectLst/>
              <a:uLnTx/>
              <a:uFillTx/>
              <a:latin typeface="Calibri"/>
              <a:ea typeface="MS PGothic" pitchFamily="34" charset="-128"/>
            </a:endParaRPr>
          </a:p>
        </p:txBody>
      </p:sp>
      <p:sp>
        <p:nvSpPr>
          <p:cNvPr id="24" name="Title 4">
            <a:extLst>
              <a:ext uri="{FF2B5EF4-FFF2-40B4-BE49-F238E27FC236}">
                <a16:creationId xmlns:a16="http://schemas.microsoft.com/office/drawing/2014/main" id="{75099621-DA9E-4A52-BAFF-D2FD91480621}"/>
              </a:ext>
            </a:extLst>
          </p:cNvPr>
          <p:cNvSpPr txBox="1">
            <a:spLocks/>
          </p:cNvSpPr>
          <p:nvPr/>
        </p:nvSpPr>
        <p:spPr>
          <a:xfrm>
            <a:off x="600891" y="800100"/>
            <a:ext cx="6367232"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Clinical Decision Support (CDS)</a:t>
            </a:r>
          </a:p>
        </p:txBody>
      </p:sp>
    </p:spTree>
    <p:extLst>
      <p:ext uri="{BB962C8B-B14F-4D97-AF65-F5344CB8AC3E}">
        <p14:creationId xmlns:p14="http://schemas.microsoft.com/office/powerpoint/2010/main" val="1445191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0D2D3A-35E5-4368-B58C-A9A47C449691}"/>
              </a:ext>
            </a:extLst>
          </p:cNvPr>
          <p:cNvSpPr>
            <a:spLocks noGrp="1"/>
          </p:cNvSpPr>
          <p:nvPr>
            <p:ph type="sldNum" sz="quarter" idx="429496729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73636D71-FB84-44BE-AE07-0603C6B87943}"/>
              </a:ext>
            </a:extLst>
          </p:cNvPr>
          <p:cNvGrpSpPr/>
          <p:nvPr/>
        </p:nvGrpSpPr>
        <p:grpSpPr>
          <a:xfrm>
            <a:off x="9033386" y="1524944"/>
            <a:ext cx="2832660" cy="4831406"/>
            <a:chOff x="70183" y="1424337"/>
            <a:chExt cx="2832660" cy="4831406"/>
          </a:xfrm>
        </p:grpSpPr>
        <p:grpSp>
          <p:nvGrpSpPr>
            <p:cNvPr id="12" name="Group 11">
              <a:extLst>
                <a:ext uri="{FF2B5EF4-FFF2-40B4-BE49-F238E27FC236}">
                  <a16:creationId xmlns:a16="http://schemas.microsoft.com/office/drawing/2014/main" id="{9671CDDC-C558-4550-804F-3C48A59060A2}"/>
                </a:ext>
              </a:extLst>
            </p:cNvPr>
            <p:cNvGrpSpPr/>
            <p:nvPr/>
          </p:nvGrpSpPr>
          <p:grpSpPr>
            <a:xfrm>
              <a:off x="70183" y="1424337"/>
              <a:ext cx="2832660" cy="4831406"/>
              <a:chOff x="2820852" y="1801841"/>
              <a:chExt cx="2832660" cy="4831406"/>
            </a:xfrm>
          </p:grpSpPr>
          <p:pic>
            <p:nvPicPr>
              <p:cNvPr id="16" name="Picture 1">
                <a:extLst>
                  <a:ext uri="{FF2B5EF4-FFF2-40B4-BE49-F238E27FC236}">
                    <a16:creationId xmlns:a16="http://schemas.microsoft.com/office/drawing/2014/main" id="{5D8092D4-9F9F-477C-9F6E-7862ECC5D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852" y="1801841"/>
                <a:ext cx="2832660" cy="483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Rounded Corners 16">
                <a:extLst>
                  <a:ext uri="{FF2B5EF4-FFF2-40B4-BE49-F238E27FC236}">
                    <a16:creationId xmlns:a16="http://schemas.microsoft.com/office/drawing/2014/main" id="{4BC79906-0414-45E4-A430-5BDC8474A46B}"/>
                  </a:ext>
                </a:extLst>
              </p:cNvPr>
              <p:cNvSpPr/>
              <p:nvPr/>
            </p:nvSpPr>
            <p:spPr>
              <a:xfrm>
                <a:off x="3410682" y="2147582"/>
                <a:ext cx="1466172" cy="10318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6" descr="Allscripts Vector Logo">
              <a:extLst>
                <a:ext uri="{FF2B5EF4-FFF2-40B4-BE49-F238E27FC236}">
                  <a16:creationId xmlns:a16="http://schemas.microsoft.com/office/drawing/2014/main" id="{02662570-3363-430D-8BF6-2A5C289F7A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571" b="28571"/>
            <a:stretch/>
          </p:blipFill>
          <p:spPr bwMode="auto">
            <a:xfrm>
              <a:off x="661537" y="2087754"/>
              <a:ext cx="1385262" cy="5936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pic EMR Reviews">
              <a:extLst>
                <a:ext uri="{FF2B5EF4-FFF2-40B4-BE49-F238E27FC236}">
                  <a16:creationId xmlns:a16="http://schemas.microsoft.com/office/drawing/2014/main" id="{EB9693FD-0C41-4BA1-9D1F-955C2118F08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011" y="2371127"/>
              <a:ext cx="852828" cy="6497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30DA35BF-AF94-40F2-9852-BB277A6BF04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983" y="1778467"/>
              <a:ext cx="645745" cy="423883"/>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Content Placeholder 5">
            <a:extLst>
              <a:ext uri="{FF2B5EF4-FFF2-40B4-BE49-F238E27FC236}">
                <a16:creationId xmlns:a16="http://schemas.microsoft.com/office/drawing/2014/main" id="{CBBF5B3C-FDF6-426D-9961-0037FC07C6E6}"/>
              </a:ext>
            </a:extLst>
          </p:cNvPr>
          <p:cNvSpPr txBox="1">
            <a:spLocks/>
          </p:cNvSpPr>
          <p:nvPr/>
        </p:nvSpPr>
        <p:spPr>
          <a:xfrm>
            <a:off x="706584" y="1749767"/>
            <a:ext cx="8099842" cy="2948357"/>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58466"/>
              </a:buClr>
              <a:defRPr/>
            </a:pPr>
            <a:r>
              <a:rPr lang="en-US" sz="2400" dirty="0">
                <a:solidFill>
                  <a:prstClr val="black"/>
                </a:solidFill>
                <a:latin typeface="Calibri"/>
              </a:rPr>
              <a:t>A group of orders that standardizes &amp; expedites the ordering process for a common clinical scenario </a:t>
            </a:r>
          </a:p>
          <a:p>
            <a:pPr lvl="0">
              <a:buClr>
                <a:srgbClr val="F58466"/>
              </a:buClr>
              <a:defRPr/>
            </a:pPr>
            <a:r>
              <a:rPr lang="en-US" sz="2400" dirty="0">
                <a:solidFill>
                  <a:prstClr val="black"/>
                </a:solidFill>
                <a:latin typeface="Calibri"/>
              </a:rPr>
              <a:t>Reduce variation in care </a:t>
            </a:r>
          </a:p>
          <a:p>
            <a:pPr lvl="0">
              <a:buClr>
                <a:srgbClr val="F58466"/>
              </a:buClr>
              <a:defRPr/>
            </a:pPr>
            <a:r>
              <a:rPr lang="en-US" sz="2400" dirty="0">
                <a:solidFill>
                  <a:prstClr val="black"/>
                </a:solidFill>
                <a:latin typeface="Calibri"/>
              </a:rPr>
              <a:t>Align clinical practice with BASIC AIMS</a:t>
            </a:r>
          </a:p>
          <a:p>
            <a:pPr lvl="0">
              <a:buClr>
                <a:srgbClr val="F58466"/>
              </a:buClr>
              <a:defRPr/>
            </a:pPr>
            <a:r>
              <a:rPr lang="en-US" sz="2400" dirty="0">
                <a:solidFill>
                  <a:prstClr val="black"/>
                </a:solidFill>
                <a:latin typeface="Calibri"/>
              </a:rPr>
              <a:t>Educate healthcare team on best practices</a:t>
            </a:r>
            <a:endParaRPr lang="en-US" sz="1200" dirty="0">
              <a:solidFill>
                <a:prstClr val="black"/>
              </a:solidFill>
              <a:latin typeface="Calibri"/>
            </a:endParaRPr>
          </a:p>
        </p:txBody>
      </p:sp>
      <p:sp>
        <p:nvSpPr>
          <p:cNvPr id="18" name="Title 4">
            <a:extLst>
              <a:ext uri="{FF2B5EF4-FFF2-40B4-BE49-F238E27FC236}">
                <a16:creationId xmlns:a16="http://schemas.microsoft.com/office/drawing/2014/main" id="{B61ACBFF-78C2-428F-B0C2-6A873774D33E}"/>
              </a:ext>
            </a:extLst>
          </p:cNvPr>
          <p:cNvSpPr txBox="1">
            <a:spLocks/>
          </p:cNvSpPr>
          <p:nvPr/>
        </p:nvSpPr>
        <p:spPr>
          <a:xfrm>
            <a:off x="600891" y="800100"/>
            <a:ext cx="6977068"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Prime Example of CDS: Order Sets</a:t>
            </a:r>
          </a:p>
        </p:txBody>
      </p:sp>
    </p:spTree>
    <p:extLst>
      <p:ext uri="{BB962C8B-B14F-4D97-AF65-F5344CB8AC3E}">
        <p14:creationId xmlns:p14="http://schemas.microsoft.com/office/powerpoint/2010/main" val="1072706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B8BC1B04-EE2E-47DD-A46F-D903B57541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8500" y="1129736"/>
            <a:ext cx="9144000" cy="5100264"/>
          </a:xfrm>
          <a:prstGeom prst="rect">
            <a:avLst/>
          </a:prstGeom>
        </p:spPr>
      </p:pic>
      <p:sp>
        <p:nvSpPr>
          <p:cNvPr id="2" name="Slide Number Placeholder 1"/>
          <p:cNvSpPr>
            <a:spLocks noGrp="1"/>
          </p:cNvSpPr>
          <p:nvPr>
            <p:ph type="sldNum" sz="quarter" idx="4294967295"/>
          </p:nvPr>
        </p:nvSpPr>
        <p:spPr>
          <a:xfrm>
            <a:off x="7551700" y="7194572"/>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
        <p:nvSpPr>
          <p:cNvPr id="3" name="Title 4"/>
          <p:cNvSpPr txBox="1">
            <a:spLocks/>
          </p:cNvSpPr>
          <p:nvPr/>
        </p:nvSpPr>
        <p:spPr>
          <a:xfrm>
            <a:off x="1303300" y="136518"/>
            <a:ext cx="6367232"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Tree>
    <p:extLst>
      <p:ext uri="{BB962C8B-B14F-4D97-AF65-F5344CB8AC3E}">
        <p14:creationId xmlns:p14="http://schemas.microsoft.com/office/powerpoint/2010/main" val="796237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02790B-9E52-4434-94EC-3F5B2B1F13CB}"/>
              </a:ext>
            </a:extLst>
          </p:cNvPr>
          <p:cNvPicPr>
            <a:picLocks noChangeAspect="1"/>
          </p:cNvPicPr>
          <p:nvPr/>
        </p:nvPicPr>
        <p:blipFill>
          <a:blip r:embed="rId3" cstate="email">
            <a:alphaModFix amt="35000"/>
            <a:extLst>
              <a:ext uri="{28A0092B-C50C-407E-A947-70E740481C1C}">
                <a14:useLocalDpi xmlns:a14="http://schemas.microsoft.com/office/drawing/2010/main"/>
              </a:ext>
            </a:extLst>
          </a:blip>
          <a:stretch>
            <a:fillRect/>
          </a:stretch>
        </p:blipFill>
        <p:spPr>
          <a:xfrm>
            <a:off x="998500" y="1119226"/>
            <a:ext cx="9144000" cy="5100264"/>
          </a:xfrm>
          <a:prstGeom prst="rect">
            <a:avLst/>
          </a:prstGeom>
        </p:spPr>
      </p:pic>
      <p:pic>
        <p:nvPicPr>
          <p:cNvPr id="9" name="Picture 8">
            <a:extLst>
              <a:ext uri="{FF2B5EF4-FFF2-40B4-BE49-F238E27FC236}">
                <a16:creationId xmlns:a16="http://schemas.microsoft.com/office/drawing/2014/main" id="{5D9AF280-81CA-4703-A1D7-313064BD42A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98700" y="2180890"/>
            <a:ext cx="7543800" cy="4038600"/>
          </a:xfrm>
          <a:prstGeom prst="rect">
            <a:avLst/>
          </a:prstGeom>
        </p:spPr>
      </p:pic>
      <p:sp>
        <p:nvSpPr>
          <p:cNvPr id="2" name="Slide Number Placeholder 1"/>
          <p:cNvSpPr>
            <a:spLocks noGrp="1"/>
          </p:cNvSpPr>
          <p:nvPr>
            <p:ph type="sldNum" sz="quarter" idx="4294967295"/>
          </p:nvPr>
        </p:nvSpPr>
        <p:spPr>
          <a:xfrm>
            <a:off x="7551700" y="7394262"/>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
        <p:nvSpPr>
          <p:cNvPr id="3" name="Title 4"/>
          <p:cNvSpPr txBox="1">
            <a:spLocks/>
          </p:cNvSpPr>
          <p:nvPr/>
        </p:nvSpPr>
        <p:spPr>
          <a:xfrm>
            <a:off x="1303300" y="336208"/>
            <a:ext cx="6367232"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
        <p:nvSpPr>
          <p:cNvPr id="6" name="Rectangle 5">
            <a:extLst>
              <a:ext uri="{FF2B5EF4-FFF2-40B4-BE49-F238E27FC236}">
                <a16:creationId xmlns:a16="http://schemas.microsoft.com/office/drawing/2014/main" id="{D5BD903A-16E7-490F-9BBF-52FE90BAB22C}"/>
              </a:ext>
            </a:extLst>
          </p:cNvPr>
          <p:cNvSpPr/>
          <p:nvPr/>
        </p:nvSpPr>
        <p:spPr>
          <a:xfrm>
            <a:off x="4046501" y="2725958"/>
            <a:ext cx="3626065" cy="369332"/>
          </a:xfrm>
          <a:prstGeom prst="rect">
            <a:avLst/>
          </a:prstGeom>
        </p:spPr>
        <p:txBody>
          <a:bodyPr wrap="square">
            <a:spAutoFit/>
          </a:bodyPr>
          <a:lstStyle/>
          <a:p>
            <a:pPr marL="0" marR="0" lvl="0" indent="0" algn="l" defTabSz="914400" rtl="0" eaLnBrk="0" fontAlgn="auto" latinLnBrk="0" hangingPunct="0">
              <a:lnSpc>
                <a:spcPct val="100000"/>
              </a:lnSpc>
              <a:spcBef>
                <a:spcPct val="20000"/>
              </a:spcBef>
              <a:spcAft>
                <a:spcPts val="0"/>
              </a:spcAft>
              <a:buClr>
                <a:srgbClr val="F58466"/>
              </a:buClr>
              <a:buSzTx/>
              <a:buFontTx/>
              <a:buNone/>
              <a:tabLst/>
              <a:defRPr/>
            </a:pPr>
            <a:r>
              <a:rPr kumimoji="0" lang="en-US" sz="1800" b="0" i="0" u="none" strike="noStrike" kern="1200" cap="none" spc="0" normalizeH="0" baseline="0" noProof="0" dirty="0">
                <a:ln>
                  <a:noFill/>
                </a:ln>
                <a:solidFill>
                  <a:srgbClr val="444C55"/>
                </a:solidFill>
                <a:effectLst/>
                <a:uLnTx/>
                <a:uFillTx/>
                <a:latin typeface="Calibri"/>
                <a:ea typeface="+mn-ea"/>
                <a:cs typeface="+mn-cs"/>
              </a:rPr>
              <a:t>Link to Kaiser calculator</a:t>
            </a:r>
          </a:p>
        </p:txBody>
      </p:sp>
      <p:sp>
        <p:nvSpPr>
          <p:cNvPr id="7" name="Rectangle: Rounded Corners 6">
            <a:extLst>
              <a:ext uri="{FF2B5EF4-FFF2-40B4-BE49-F238E27FC236}">
                <a16:creationId xmlns:a16="http://schemas.microsoft.com/office/drawing/2014/main" id="{1D377A0A-3083-442F-AB3E-0DFEBA9E9E89}"/>
              </a:ext>
            </a:extLst>
          </p:cNvPr>
          <p:cNvSpPr/>
          <p:nvPr/>
        </p:nvSpPr>
        <p:spPr>
          <a:xfrm>
            <a:off x="2598700" y="2790490"/>
            <a:ext cx="1371600" cy="2286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18312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367D20-BB13-40C1-BC5A-AC0D90A3E160}"/>
              </a:ext>
            </a:extLst>
          </p:cNvPr>
          <p:cNvPicPr>
            <a:picLocks noChangeAspect="1"/>
          </p:cNvPicPr>
          <p:nvPr/>
        </p:nvPicPr>
        <p:blipFill>
          <a:blip r:embed="rId3" cstate="email">
            <a:alphaModFix amt="35000"/>
            <a:extLst>
              <a:ext uri="{28A0092B-C50C-407E-A947-70E740481C1C}">
                <a14:useLocalDpi xmlns:a14="http://schemas.microsoft.com/office/drawing/2010/main"/>
              </a:ext>
            </a:extLst>
          </a:blip>
          <a:stretch>
            <a:fillRect/>
          </a:stretch>
        </p:blipFill>
        <p:spPr>
          <a:xfrm>
            <a:off x="1040540" y="1129736"/>
            <a:ext cx="9144000" cy="5100264"/>
          </a:xfrm>
          <a:prstGeom prst="rect">
            <a:avLst/>
          </a:prstGeom>
        </p:spPr>
      </p:pic>
      <p:pic>
        <p:nvPicPr>
          <p:cNvPr id="11" name="Picture 10">
            <a:extLst>
              <a:ext uri="{FF2B5EF4-FFF2-40B4-BE49-F238E27FC236}">
                <a16:creationId xmlns:a16="http://schemas.microsoft.com/office/drawing/2014/main" id="{E8BC2C97-8D0A-4299-A706-F3B4CE9928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40740" y="2191400"/>
            <a:ext cx="7543800" cy="4038600"/>
          </a:xfrm>
          <a:prstGeom prst="rect">
            <a:avLst/>
          </a:prstGeom>
        </p:spPr>
      </p:pic>
      <p:sp>
        <p:nvSpPr>
          <p:cNvPr id="2" name="Slide Number Placeholder 1"/>
          <p:cNvSpPr>
            <a:spLocks noGrp="1"/>
          </p:cNvSpPr>
          <p:nvPr>
            <p:ph type="sldNum" sz="quarter" idx="4294967295"/>
          </p:nvPr>
        </p:nvSpPr>
        <p:spPr>
          <a:xfrm>
            <a:off x="7593740" y="7404772"/>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
        <p:nvSpPr>
          <p:cNvPr id="3" name="Title 4"/>
          <p:cNvSpPr txBox="1">
            <a:spLocks/>
          </p:cNvSpPr>
          <p:nvPr/>
        </p:nvSpPr>
        <p:spPr>
          <a:xfrm>
            <a:off x="1345340" y="346718"/>
            <a:ext cx="6367232"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
        <p:nvSpPr>
          <p:cNvPr id="8" name="Rectangle 7">
            <a:extLst>
              <a:ext uri="{FF2B5EF4-FFF2-40B4-BE49-F238E27FC236}">
                <a16:creationId xmlns:a16="http://schemas.microsoft.com/office/drawing/2014/main" id="{A091A564-7851-4044-8C1B-13A57F1D2890}"/>
              </a:ext>
            </a:extLst>
          </p:cNvPr>
          <p:cNvSpPr/>
          <p:nvPr/>
        </p:nvSpPr>
        <p:spPr>
          <a:xfrm>
            <a:off x="7974741" y="3059735"/>
            <a:ext cx="3626065" cy="701731"/>
          </a:xfrm>
          <a:prstGeom prst="rect">
            <a:avLst/>
          </a:prstGeom>
        </p:spPr>
        <p:txBody>
          <a:bodyPr wrap="square">
            <a:spAutoFit/>
          </a:bodyPr>
          <a:lstStyle/>
          <a:p>
            <a:pPr marL="0" marR="0" lvl="0" indent="0" algn="l" defTabSz="914400" rtl="0" eaLnBrk="0" fontAlgn="auto" latinLnBrk="0" hangingPunct="0">
              <a:lnSpc>
                <a:spcPct val="100000"/>
              </a:lnSpc>
              <a:spcBef>
                <a:spcPct val="20000"/>
              </a:spcBef>
              <a:spcAft>
                <a:spcPts val="0"/>
              </a:spcAft>
              <a:buClr>
                <a:srgbClr val="F58466"/>
              </a:buClr>
              <a:buSzTx/>
              <a:buFontTx/>
              <a:buNone/>
              <a:tabLst/>
              <a:defRPr/>
            </a:pPr>
            <a:r>
              <a:rPr kumimoji="0" lang="en-US" sz="1800" b="0" i="0" u="none" strike="noStrike" kern="1200" cap="none" spc="0" normalizeH="0" baseline="0" noProof="0" dirty="0">
                <a:ln>
                  <a:noFill/>
                </a:ln>
                <a:solidFill>
                  <a:srgbClr val="444C55"/>
                </a:solidFill>
                <a:effectLst/>
                <a:uLnTx/>
                <a:uFillTx/>
                <a:latin typeface="Calibri"/>
                <a:ea typeface="+mn-ea"/>
                <a:cs typeface="+mn-cs"/>
              </a:rPr>
              <a:t>Vital Sign Frequency </a:t>
            </a:r>
          </a:p>
          <a:p>
            <a:pPr marL="0" marR="0" lvl="0" indent="0" algn="l" defTabSz="914400" rtl="0" eaLnBrk="0" fontAlgn="auto" latinLnBrk="0" hangingPunct="0">
              <a:lnSpc>
                <a:spcPct val="100000"/>
              </a:lnSpc>
              <a:spcBef>
                <a:spcPct val="20000"/>
              </a:spcBef>
              <a:spcAft>
                <a:spcPts val="0"/>
              </a:spcAft>
              <a:buClr>
                <a:srgbClr val="F58466"/>
              </a:buClr>
              <a:buSzTx/>
              <a:buFontTx/>
              <a:buNone/>
              <a:tabLst/>
              <a:defRPr/>
            </a:pPr>
            <a:r>
              <a:rPr kumimoji="0" lang="en-US" sz="1800" b="0" i="0" u="none" strike="noStrike" kern="1200" cap="none" spc="0" normalizeH="0" baseline="0" noProof="0" dirty="0">
                <a:ln>
                  <a:noFill/>
                </a:ln>
                <a:solidFill>
                  <a:srgbClr val="444C55"/>
                </a:solidFill>
                <a:effectLst/>
                <a:uLnTx/>
                <a:uFillTx/>
                <a:latin typeface="Calibri"/>
                <a:ea typeface="+mn-ea"/>
                <a:cs typeface="+mn-cs"/>
              </a:rPr>
              <a:t>Based on Kaiser EOS</a:t>
            </a:r>
          </a:p>
        </p:txBody>
      </p:sp>
      <p:sp>
        <p:nvSpPr>
          <p:cNvPr id="9" name="Rectangle: Rounded Corners 8">
            <a:extLst>
              <a:ext uri="{FF2B5EF4-FFF2-40B4-BE49-F238E27FC236}">
                <a16:creationId xmlns:a16="http://schemas.microsoft.com/office/drawing/2014/main" id="{E8796BB1-9FB6-4B57-A0FD-3FA1120ACF8C}"/>
              </a:ext>
            </a:extLst>
          </p:cNvPr>
          <p:cNvSpPr/>
          <p:nvPr/>
        </p:nvSpPr>
        <p:spPr>
          <a:xfrm>
            <a:off x="5383940" y="3410600"/>
            <a:ext cx="2590800" cy="2286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06558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E517BC-7D13-4012-9C1D-1720D30CAB34}"/>
              </a:ext>
            </a:extLst>
          </p:cNvPr>
          <p:cNvPicPr>
            <a:picLocks noChangeAspect="1"/>
          </p:cNvPicPr>
          <p:nvPr/>
        </p:nvPicPr>
        <p:blipFill>
          <a:blip r:embed="rId3" cstate="email">
            <a:alphaModFix amt="35000"/>
            <a:extLst>
              <a:ext uri="{28A0092B-C50C-407E-A947-70E740481C1C}">
                <a14:useLocalDpi xmlns:a14="http://schemas.microsoft.com/office/drawing/2010/main"/>
              </a:ext>
            </a:extLst>
          </a:blip>
          <a:stretch>
            <a:fillRect/>
          </a:stretch>
        </p:blipFill>
        <p:spPr>
          <a:xfrm>
            <a:off x="1019520" y="1150756"/>
            <a:ext cx="9144000" cy="5100264"/>
          </a:xfrm>
          <a:prstGeom prst="rect">
            <a:avLst/>
          </a:prstGeom>
        </p:spPr>
      </p:pic>
      <p:pic>
        <p:nvPicPr>
          <p:cNvPr id="11" name="Picture 10">
            <a:extLst>
              <a:ext uri="{FF2B5EF4-FFF2-40B4-BE49-F238E27FC236}">
                <a16:creationId xmlns:a16="http://schemas.microsoft.com/office/drawing/2014/main" id="{0E020EAB-E67F-4699-AE60-A2B1AB12E87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19720" y="2212420"/>
            <a:ext cx="7543800" cy="4038600"/>
          </a:xfrm>
          <a:prstGeom prst="rect">
            <a:avLst/>
          </a:prstGeom>
        </p:spPr>
      </p:pic>
      <p:sp>
        <p:nvSpPr>
          <p:cNvPr id="2" name="Slide Number Placeholder 1"/>
          <p:cNvSpPr>
            <a:spLocks noGrp="1"/>
          </p:cNvSpPr>
          <p:nvPr>
            <p:ph type="sldNum" sz="quarter" idx="4294967295"/>
          </p:nvPr>
        </p:nvSpPr>
        <p:spPr>
          <a:xfrm>
            <a:off x="7572720" y="7425792"/>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
        <p:nvSpPr>
          <p:cNvPr id="3" name="Title 4"/>
          <p:cNvSpPr txBox="1">
            <a:spLocks/>
          </p:cNvSpPr>
          <p:nvPr/>
        </p:nvSpPr>
        <p:spPr>
          <a:xfrm>
            <a:off x="1324320" y="367738"/>
            <a:ext cx="6367232"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
        <p:nvSpPr>
          <p:cNvPr id="8" name="Rectangle 7">
            <a:extLst>
              <a:ext uri="{FF2B5EF4-FFF2-40B4-BE49-F238E27FC236}">
                <a16:creationId xmlns:a16="http://schemas.microsoft.com/office/drawing/2014/main" id="{A091A564-7851-4044-8C1B-13A57F1D2890}"/>
              </a:ext>
            </a:extLst>
          </p:cNvPr>
          <p:cNvSpPr/>
          <p:nvPr/>
        </p:nvSpPr>
        <p:spPr>
          <a:xfrm>
            <a:off x="7267920" y="4172042"/>
            <a:ext cx="2895600" cy="369332"/>
          </a:xfrm>
          <a:prstGeom prst="rect">
            <a:avLst/>
          </a:prstGeom>
        </p:spPr>
        <p:txBody>
          <a:bodyPr wrap="square">
            <a:spAutoFit/>
          </a:bodyPr>
          <a:lstStyle/>
          <a:p>
            <a:pPr marL="0" marR="0" lvl="0" indent="0" algn="l" defTabSz="914400" rtl="0" eaLnBrk="0" fontAlgn="auto" latinLnBrk="0" hangingPunct="0">
              <a:lnSpc>
                <a:spcPct val="100000"/>
              </a:lnSpc>
              <a:spcBef>
                <a:spcPct val="20000"/>
              </a:spcBef>
              <a:spcAft>
                <a:spcPts val="0"/>
              </a:spcAft>
              <a:buClr>
                <a:srgbClr val="F58466"/>
              </a:buClr>
              <a:buSzTx/>
              <a:buFontTx/>
              <a:buNone/>
              <a:tabLst/>
              <a:defRPr/>
            </a:pPr>
            <a:r>
              <a:rPr kumimoji="0" lang="en-US" sz="1800" b="0" i="0" u="none" strike="noStrike" kern="1200" cap="none" spc="0" normalizeH="0" baseline="0" noProof="0" dirty="0">
                <a:ln>
                  <a:noFill/>
                </a:ln>
                <a:solidFill>
                  <a:srgbClr val="444C55"/>
                </a:solidFill>
                <a:effectLst/>
                <a:uLnTx/>
                <a:uFillTx/>
                <a:latin typeface="Calibri"/>
                <a:ea typeface="+mn-ea"/>
                <a:cs typeface="+mn-cs"/>
              </a:rPr>
              <a:t>Serial Assessment Protocols</a:t>
            </a:r>
          </a:p>
        </p:txBody>
      </p:sp>
      <p:sp>
        <p:nvSpPr>
          <p:cNvPr id="9" name="Rectangle: Rounded Corners 8">
            <a:extLst>
              <a:ext uri="{FF2B5EF4-FFF2-40B4-BE49-F238E27FC236}">
                <a16:creationId xmlns:a16="http://schemas.microsoft.com/office/drawing/2014/main" id="{E8796BB1-9FB6-4B57-A0FD-3FA1120ACF8C}"/>
              </a:ext>
            </a:extLst>
          </p:cNvPr>
          <p:cNvSpPr/>
          <p:nvPr/>
        </p:nvSpPr>
        <p:spPr>
          <a:xfrm>
            <a:off x="2695920" y="3625188"/>
            <a:ext cx="7467600" cy="5684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492807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E517BC-7D13-4012-9C1D-1720D30CAB34}"/>
              </a:ext>
            </a:extLst>
          </p:cNvPr>
          <p:cNvPicPr>
            <a:picLocks noChangeAspect="1"/>
          </p:cNvPicPr>
          <p:nvPr/>
        </p:nvPicPr>
        <p:blipFill>
          <a:blip r:embed="rId3" cstate="email">
            <a:alphaModFix amt="35000"/>
            <a:extLst>
              <a:ext uri="{28A0092B-C50C-407E-A947-70E740481C1C}">
                <a14:useLocalDpi xmlns:a14="http://schemas.microsoft.com/office/drawing/2010/main"/>
              </a:ext>
            </a:extLst>
          </a:blip>
          <a:stretch>
            <a:fillRect/>
          </a:stretch>
        </p:blipFill>
        <p:spPr>
          <a:xfrm>
            <a:off x="1072070" y="1150756"/>
            <a:ext cx="9144000" cy="5100264"/>
          </a:xfrm>
          <a:prstGeom prst="rect">
            <a:avLst/>
          </a:prstGeom>
        </p:spPr>
      </p:pic>
      <p:pic>
        <p:nvPicPr>
          <p:cNvPr id="11" name="Picture 10">
            <a:extLst>
              <a:ext uri="{FF2B5EF4-FFF2-40B4-BE49-F238E27FC236}">
                <a16:creationId xmlns:a16="http://schemas.microsoft.com/office/drawing/2014/main" id="{0E020EAB-E67F-4699-AE60-A2B1AB12E87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72270" y="2212420"/>
            <a:ext cx="7543800" cy="4038600"/>
          </a:xfrm>
          <a:prstGeom prst="rect">
            <a:avLst/>
          </a:prstGeom>
        </p:spPr>
      </p:pic>
      <p:sp>
        <p:nvSpPr>
          <p:cNvPr id="2" name="Slide Number Placeholder 1"/>
          <p:cNvSpPr>
            <a:spLocks noGrp="1"/>
          </p:cNvSpPr>
          <p:nvPr>
            <p:ph type="sldNum" sz="quarter" idx="4294967295"/>
          </p:nvPr>
        </p:nvSpPr>
        <p:spPr>
          <a:xfrm>
            <a:off x="7625270" y="7425792"/>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
        <p:nvSpPr>
          <p:cNvPr id="3" name="Title 4"/>
          <p:cNvSpPr txBox="1">
            <a:spLocks/>
          </p:cNvSpPr>
          <p:nvPr/>
        </p:nvSpPr>
        <p:spPr>
          <a:xfrm>
            <a:off x="1376870" y="367738"/>
            <a:ext cx="6367232"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
        <p:nvSpPr>
          <p:cNvPr id="8" name="Rectangle 7">
            <a:extLst>
              <a:ext uri="{FF2B5EF4-FFF2-40B4-BE49-F238E27FC236}">
                <a16:creationId xmlns:a16="http://schemas.microsoft.com/office/drawing/2014/main" id="{A091A564-7851-4044-8C1B-13A57F1D2890}"/>
              </a:ext>
            </a:extLst>
          </p:cNvPr>
          <p:cNvSpPr/>
          <p:nvPr/>
        </p:nvSpPr>
        <p:spPr>
          <a:xfrm>
            <a:off x="3891470" y="5336620"/>
            <a:ext cx="3200400" cy="369332"/>
          </a:xfrm>
          <a:prstGeom prst="rect">
            <a:avLst/>
          </a:prstGeom>
        </p:spPr>
        <p:txBody>
          <a:bodyPr wrap="square">
            <a:spAutoFit/>
          </a:bodyPr>
          <a:lstStyle/>
          <a:p>
            <a:pPr marL="0" marR="0" lvl="0" indent="0" algn="l" defTabSz="914400" rtl="0" eaLnBrk="0" fontAlgn="auto" latinLnBrk="0" hangingPunct="0">
              <a:lnSpc>
                <a:spcPct val="100000"/>
              </a:lnSpc>
              <a:spcBef>
                <a:spcPct val="20000"/>
              </a:spcBef>
              <a:spcAft>
                <a:spcPts val="0"/>
              </a:spcAft>
              <a:buClr>
                <a:srgbClr val="F58466"/>
              </a:buClr>
              <a:buSzTx/>
              <a:buFontTx/>
              <a:buNone/>
              <a:tabLst/>
              <a:defRPr/>
            </a:pPr>
            <a:r>
              <a:rPr kumimoji="0" lang="en-US" sz="1800" b="0" i="0" u="none" strike="noStrike" kern="1200" cap="none" spc="0" normalizeH="0" baseline="0" noProof="0" dirty="0">
                <a:ln>
                  <a:noFill/>
                </a:ln>
                <a:solidFill>
                  <a:srgbClr val="444C55"/>
                </a:solidFill>
                <a:effectLst/>
                <a:uLnTx/>
                <a:uFillTx/>
                <a:latin typeface="Calibri"/>
                <a:ea typeface="+mn-ea"/>
                <a:cs typeface="+mn-cs"/>
              </a:rPr>
              <a:t>Standardized Antibiotic Dosing</a:t>
            </a:r>
          </a:p>
        </p:txBody>
      </p:sp>
      <p:sp>
        <p:nvSpPr>
          <p:cNvPr id="9" name="Rectangle: Rounded Corners 8">
            <a:extLst>
              <a:ext uri="{FF2B5EF4-FFF2-40B4-BE49-F238E27FC236}">
                <a16:creationId xmlns:a16="http://schemas.microsoft.com/office/drawing/2014/main" id="{E8796BB1-9FB6-4B57-A0FD-3FA1120ACF8C}"/>
              </a:ext>
            </a:extLst>
          </p:cNvPr>
          <p:cNvSpPr/>
          <p:nvPr/>
        </p:nvSpPr>
        <p:spPr>
          <a:xfrm>
            <a:off x="2748470" y="4727020"/>
            <a:ext cx="1905000" cy="6096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930101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E517BC-7D13-4012-9C1D-1720D30CAB34}"/>
              </a:ext>
            </a:extLst>
          </p:cNvPr>
          <p:cNvPicPr>
            <a:picLocks noChangeAspect="1"/>
          </p:cNvPicPr>
          <p:nvPr/>
        </p:nvPicPr>
        <p:blipFill>
          <a:blip r:embed="rId3" cstate="email">
            <a:alphaModFix amt="35000"/>
            <a:extLst>
              <a:ext uri="{28A0092B-C50C-407E-A947-70E740481C1C}">
                <a14:useLocalDpi xmlns:a14="http://schemas.microsoft.com/office/drawing/2010/main"/>
              </a:ext>
            </a:extLst>
          </a:blip>
          <a:stretch>
            <a:fillRect/>
          </a:stretch>
        </p:blipFill>
        <p:spPr>
          <a:xfrm>
            <a:off x="1051050" y="1140246"/>
            <a:ext cx="9144000" cy="5100264"/>
          </a:xfrm>
          <a:prstGeom prst="rect">
            <a:avLst/>
          </a:prstGeom>
        </p:spPr>
      </p:pic>
      <p:pic>
        <p:nvPicPr>
          <p:cNvPr id="11" name="Picture 10">
            <a:extLst>
              <a:ext uri="{FF2B5EF4-FFF2-40B4-BE49-F238E27FC236}">
                <a16:creationId xmlns:a16="http://schemas.microsoft.com/office/drawing/2014/main" id="{0E020EAB-E67F-4699-AE60-A2B1AB12E87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51250" y="2201910"/>
            <a:ext cx="7543800" cy="4038600"/>
          </a:xfrm>
          <a:prstGeom prst="rect">
            <a:avLst/>
          </a:prstGeom>
        </p:spPr>
      </p:pic>
      <p:sp>
        <p:nvSpPr>
          <p:cNvPr id="2" name="Slide Number Placeholder 1"/>
          <p:cNvSpPr>
            <a:spLocks noGrp="1"/>
          </p:cNvSpPr>
          <p:nvPr>
            <p:ph type="sldNum" sz="quarter" idx="4294967295"/>
          </p:nvPr>
        </p:nvSpPr>
        <p:spPr>
          <a:xfrm>
            <a:off x="7604250" y="7415282"/>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
        <p:nvSpPr>
          <p:cNvPr id="3" name="Title 4"/>
          <p:cNvSpPr txBox="1">
            <a:spLocks/>
          </p:cNvSpPr>
          <p:nvPr/>
        </p:nvSpPr>
        <p:spPr>
          <a:xfrm>
            <a:off x="1355850" y="357228"/>
            <a:ext cx="6367232"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
        <p:nvSpPr>
          <p:cNvPr id="8" name="Rectangle 7">
            <a:extLst>
              <a:ext uri="{FF2B5EF4-FFF2-40B4-BE49-F238E27FC236}">
                <a16:creationId xmlns:a16="http://schemas.microsoft.com/office/drawing/2014/main" id="{A091A564-7851-4044-8C1B-13A57F1D2890}"/>
              </a:ext>
            </a:extLst>
          </p:cNvPr>
          <p:cNvSpPr/>
          <p:nvPr/>
        </p:nvSpPr>
        <p:spPr>
          <a:xfrm>
            <a:off x="5623050" y="4354798"/>
            <a:ext cx="1981200" cy="369332"/>
          </a:xfrm>
          <a:prstGeom prst="rect">
            <a:avLst/>
          </a:prstGeom>
        </p:spPr>
        <p:txBody>
          <a:bodyPr wrap="square">
            <a:spAutoFit/>
          </a:bodyPr>
          <a:lstStyle/>
          <a:p>
            <a:pPr marL="0" marR="0" lvl="0" indent="0" algn="l" defTabSz="914400" rtl="0" eaLnBrk="0" fontAlgn="auto" latinLnBrk="0" hangingPunct="0">
              <a:lnSpc>
                <a:spcPct val="100000"/>
              </a:lnSpc>
              <a:spcBef>
                <a:spcPct val="20000"/>
              </a:spcBef>
              <a:spcAft>
                <a:spcPts val="0"/>
              </a:spcAft>
              <a:buClr>
                <a:srgbClr val="F58466"/>
              </a:buClr>
              <a:buSzTx/>
              <a:buFontTx/>
              <a:buNone/>
              <a:tabLst/>
              <a:defRPr/>
            </a:pPr>
            <a:r>
              <a:rPr kumimoji="0" lang="en-US" sz="1800" b="0" i="0" u="none" strike="noStrike" kern="1200" cap="none" spc="0" normalizeH="0" baseline="0" noProof="0" dirty="0">
                <a:ln>
                  <a:noFill/>
                </a:ln>
                <a:solidFill>
                  <a:srgbClr val="444C55"/>
                </a:solidFill>
                <a:effectLst/>
                <a:uLnTx/>
                <a:uFillTx/>
                <a:latin typeface="Calibri"/>
                <a:ea typeface="+mn-ea"/>
                <a:cs typeface="+mn-cs"/>
              </a:rPr>
              <a:t>Default Stop Times</a:t>
            </a:r>
          </a:p>
        </p:txBody>
      </p:sp>
      <p:sp>
        <p:nvSpPr>
          <p:cNvPr id="9" name="Rectangle: Rounded Corners 8">
            <a:extLst>
              <a:ext uri="{FF2B5EF4-FFF2-40B4-BE49-F238E27FC236}">
                <a16:creationId xmlns:a16="http://schemas.microsoft.com/office/drawing/2014/main" id="{E8796BB1-9FB6-4B57-A0FD-3FA1120ACF8C}"/>
              </a:ext>
            </a:extLst>
          </p:cNvPr>
          <p:cNvSpPr/>
          <p:nvPr/>
        </p:nvSpPr>
        <p:spPr>
          <a:xfrm>
            <a:off x="7723082" y="4792710"/>
            <a:ext cx="1633768" cy="5334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Rounded Corners 11">
            <a:extLst>
              <a:ext uri="{FF2B5EF4-FFF2-40B4-BE49-F238E27FC236}">
                <a16:creationId xmlns:a16="http://schemas.microsoft.com/office/drawing/2014/main" id="{EDDED814-847B-4C31-BC17-0E1F5923EA56}"/>
              </a:ext>
            </a:extLst>
          </p:cNvPr>
          <p:cNvSpPr/>
          <p:nvPr/>
        </p:nvSpPr>
        <p:spPr>
          <a:xfrm>
            <a:off x="2824967" y="4564110"/>
            <a:ext cx="2264683" cy="16002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84117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E517BC-7D13-4012-9C1D-1720D30CAB34}"/>
              </a:ext>
            </a:extLst>
          </p:cNvPr>
          <p:cNvPicPr>
            <a:picLocks noChangeAspect="1"/>
          </p:cNvPicPr>
          <p:nvPr/>
        </p:nvPicPr>
        <p:blipFill>
          <a:blip r:embed="rId3" cstate="email">
            <a:alphaModFix amt="35000"/>
            <a:extLst>
              <a:ext uri="{28A0092B-C50C-407E-A947-70E740481C1C}">
                <a14:useLocalDpi xmlns:a14="http://schemas.microsoft.com/office/drawing/2010/main"/>
              </a:ext>
            </a:extLst>
          </a:blip>
          <a:stretch>
            <a:fillRect/>
          </a:stretch>
        </p:blipFill>
        <p:spPr>
          <a:xfrm>
            <a:off x="1009010" y="1140246"/>
            <a:ext cx="9144000" cy="5100264"/>
          </a:xfrm>
          <a:prstGeom prst="rect">
            <a:avLst/>
          </a:prstGeom>
        </p:spPr>
      </p:pic>
      <p:pic>
        <p:nvPicPr>
          <p:cNvPr id="11" name="Picture 10">
            <a:extLst>
              <a:ext uri="{FF2B5EF4-FFF2-40B4-BE49-F238E27FC236}">
                <a16:creationId xmlns:a16="http://schemas.microsoft.com/office/drawing/2014/main" id="{0E020EAB-E67F-4699-AE60-A2B1AB12E87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09210" y="2201910"/>
            <a:ext cx="7543800" cy="4038600"/>
          </a:xfrm>
          <a:prstGeom prst="rect">
            <a:avLst/>
          </a:prstGeom>
        </p:spPr>
      </p:pic>
      <p:sp>
        <p:nvSpPr>
          <p:cNvPr id="2" name="Slide Number Placeholder 1"/>
          <p:cNvSpPr>
            <a:spLocks noGrp="1"/>
          </p:cNvSpPr>
          <p:nvPr>
            <p:ph type="sldNum" sz="quarter" idx="4294967295"/>
          </p:nvPr>
        </p:nvSpPr>
        <p:spPr>
          <a:xfrm>
            <a:off x="7562210" y="7415282"/>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
        <p:nvSpPr>
          <p:cNvPr id="3" name="Title 4"/>
          <p:cNvSpPr txBox="1">
            <a:spLocks/>
          </p:cNvSpPr>
          <p:nvPr/>
        </p:nvSpPr>
        <p:spPr>
          <a:xfrm>
            <a:off x="1313810" y="357228"/>
            <a:ext cx="6367232"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sp>
        <p:nvSpPr>
          <p:cNvPr id="8" name="Rectangle 7">
            <a:extLst>
              <a:ext uri="{FF2B5EF4-FFF2-40B4-BE49-F238E27FC236}">
                <a16:creationId xmlns:a16="http://schemas.microsoft.com/office/drawing/2014/main" id="{A091A564-7851-4044-8C1B-13A57F1D2890}"/>
              </a:ext>
            </a:extLst>
          </p:cNvPr>
          <p:cNvSpPr/>
          <p:nvPr/>
        </p:nvSpPr>
        <p:spPr>
          <a:xfrm>
            <a:off x="5674442" y="5712888"/>
            <a:ext cx="2878368" cy="369332"/>
          </a:xfrm>
          <a:prstGeom prst="rect">
            <a:avLst/>
          </a:prstGeom>
        </p:spPr>
        <p:txBody>
          <a:bodyPr wrap="square">
            <a:spAutoFit/>
          </a:bodyPr>
          <a:lstStyle/>
          <a:p>
            <a:pPr marL="0" marR="0" lvl="0" indent="0" algn="l" defTabSz="914400" rtl="0" eaLnBrk="0" fontAlgn="auto" latinLnBrk="0" hangingPunct="0">
              <a:lnSpc>
                <a:spcPct val="100000"/>
              </a:lnSpc>
              <a:spcBef>
                <a:spcPct val="20000"/>
              </a:spcBef>
              <a:spcAft>
                <a:spcPts val="0"/>
              </a:spcAft>
              <a:buClr>
                <a:srgbClr val="F58466"/>
              </a:buClr>
              <a:buSzTx/>
              <a:buFontTx/>
              <a:buNone/>
              <a:tabLst/>
              <a:defRPr/>
            </a:pPr>
            <a:r>
              <a:rPr kumimoji="0" lang="en-US" sz="1800" b="0" i="0" u="none" strike="noStrike" kern="1200" cap="none" spc="0" normalizeH="0" baseline="0" noProof="0" dirty="0">
                <a:ln>
                  <a:noFill/>
                </a:ln>
                <a:solidFill>
                  <a:srgbClr val="444C55"/>
                </a:solidFill>
                <a:effectLst/>
                <a:uLnTx/>
                <a:uFillTx/>
                <a:latin typeface="Calibri"/>
                <a:ea typeface="+mn-ea"/>
                <a:cs typeface="+mn-cs"/>
              </a:rPr>
              <a:t>Blood Culture Best Practices</a:t>
            </a:r>
          </a:p>
        </p:txBody>
      </p:sp>
      <p:sp>
        <p:nvSpPr>
          <p:cNvPr id="9" name="Rectangle: Rounded Corners 8">
            <a:extLst>
              <a:ext uri="{FF2B5EF4-FFF2-40B4-BE49-F238E27FC236}">
                <a16:creationId xmlns:a16="http://schemas.microsoft.com/office/drawing/2014/main" id="{E8796BB1-9FB6-4B57-A0FD-3FA1120ACF8C}"/>
              </a:ext>
            </a:extLst>
          </p:cNvPr>
          <p:cNvSpPr/>
          <p:nvPr/>
        </p:nvSpPr>
        <p:spPr>
          <a:xfrm>
            <a:off x="2634610" y="5630854"/>
            <a:ext cx="3022600" cy="5334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49964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7906E2-FC45-4358-BA59-DD9C3DBE6752}"/>
              </a:ext>
            </a:extLst>
          </p:cNvPr>
          <p:cNvPicPr>
            <a:picLocks noChangeAspect="1"/>
          </p:cNvPicPr>
          <p:nvPr/>
        </p:nvPicPr>
        <p:blipFill>
          <a:blip r:embed="rId3"/>
          <a:stretch>
            <a:fillRect/>
          </a:stretch>
        </p:blipFill>
        <p:spPr>
          <a:xfrm>
            <a:off x="660013" y="1030964"/>
            <a:ext cx="8797159" cy="5827036"/>
          </a:xfrm>
          <a:prstGeom prst="rect">
            <a:avLst/>
          </a:prstGeom>
        </p:spPr>
      </p:pic>
      <p:sp>
        <p:nvSpPr>
          <p:cNvPr id="13" name="Title 1">
            <a:extLst>
              <a:ext uri="{FF2B5EF4-FFF2-40B4-BE49-F238E27FC236}">
                <a16:creationId xmlns:a16="http://schemas.microsoft.com/office/drawing/2014/main" id="{6A2E8FDA-D167-43F2-8DBF-70CB5E6B3EDE}"/>
              </a:ext>
            </a:extLst>
          </p:cNvPr>
          <p:cNvSpPr txBox="1">
            <a:spLocks/>
          </p:cNvSpPr>
          <p:nvPr/>
        </p:nvSpPr>
        <p:spPr>
          <a:xfrm>
            <a:off x="660013" y="139651"/>
            <a:ext cx="8229600" cy="1143000"/>
          </a:xfrm>
          <a:prstGeom prst="rect">
            <a:avLst/>
          </a:prstGeom>
          <a:noFill/>
        </p:spPr>
        <p:txBody>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lang="en-US" b="1" dirty="0">
                <a:solidFill>
                  <a:srgbClr val="F58466"/>
                </a:solidFill>
                <a:latin typeface="Goudy Old Style" pitchFamily="18" charset="0"/>
                <a:ea typeface="MS PGothic" pitchFamily="34" charset="-128"/>
              </a:rPr>
              <a:t>Kaiser Sepsis Calculator</a:t>
            </a:r>
            <a:endParaRPr lang="en-US" altLang="en-US" b="1" dirty="0">
              <a:solidFill>
                <a:srgbClr val="F58466"/>
              </a:solidFill>
              <a:latin typeface="Goudy Old Style" pitchFamily="18" charset="0"/>
            </a:endParaRPr>
          </a:p>
        </p:txBody>
      </p:sp>
    </p:spTree>
    <p:extLst>
      <p:ext uri="{BB962C8B-B14F-4D97-AF65-F5344CB8AC3E}">
        <p14:creationId xmlns:p14="http://schemas.microsoft.com/office/powerpoint/2010/main" val="513989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ea typeface="Lato Medium"/>
                <a:cs typeface="Lato Medium"/>
              </a:rPr>
              <a:t>Neonatal Day Face-to-Face Agenda</a:t>
            </a:r>
          </a:p>
        </p:txBody>
      </p:sp>
      <p:sp>
        <p:nvSpPr>
          <p:cNvPr id="4" name="Slide Number Placeholder 3"/>
          <p:cNvSpPr>
            <a:spLocks noGrp="1"/>
          </p:cNvSpPr>
          <p:nvPr>
            <p:ph type="sldNum" sz="quarter" idx="10"/>
          </p:nvPr>
        </p:nvSpPr>
        <p:spPr/>
        <p:txBody>
          <a:bodyPr/>
          <a:lstStyle/>
          <a:p>
            <a:fld id="{97033E4B-E3EB-3D46-B2D8-3159663620FA}" type="slidenum">
              <a:rPr lang="en-US" smtClean="0"/>
              <a:pPr/>
              <a:t>4</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9" name="Picture 9" descr="A picture containing graphical user interface&#10;&#10;Description automatically generated">
            <a:extLst>
              <a:ext uri="{FF2B5EF4-FFF2-40B4-BE49-F238E27FC236}">
                <a16:creationId xmlns:a16="http://schemas.microsoft.com/office/drawing/2014/main" id="{A054B412-267F-4F9F-B3D2-E6D2705EE04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27407" y="1716104"/>
            <a:ext cx="5614235" cy="4527899"/>
          </a:xfrm>
        </p:spPr>
      </p:pic>
      <p:pic>
        <p:nvPicPr>
          <p:cNvPr id="10" name="Picture 10">
            <a:extLst>
              <a:ext uri="{FF2B5EF4-FFF2-40B4-BE49-F238E27FC236}">
                <a16:creationId xmlns:a16="http://schemas.microsoft.com/office/drawing/2014/main" id="{FDBAF140-911F-49A7-BCF5-BC47CBB1EE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4058" y="1758105"/>
            <a:ext cx="5215053" cy="4521962"/>
          </a:xfrm>
          <a:prstGeom prst="rect">
            <a:avLst/>
          </a:prstGeom>
        </p:spPr>
      </p:pic>
    </p:spTree>
    <p:extLst>
      <p:ext uri="{BB962C8B-B14F-4D97-AF65-F5344CB8AC3E}">
        <p14:creationId xmlns:p14="http://schemas.microsoft.com/office/powerpoint/2010/main" val="21481920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10D2D3A-35E5-4368-B58C-A9A47C449691}"/>
              </a:ext>
            </a:extLst>
          </p:cNvPr>
          <p:cNvSpPr>
            <a:spLocks noGrp="1"/>
          </p:cNvSpPr>
          <p:nvPr>
            <p:ph type="sldNum" sz="quarter" idx="429496729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2B83E2C-C682-4CCB-812E-4FD1E6CD7EF7}" type="slidenum">
              <a:rPr kumimoji="0" lang="en-US" alt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40</a:t>
            </a:fld>
            <a:endPar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73636D71-FB84-44BE-AE07-0603C6B87943}"/>
              </a:ext>
            </a:extLst>
          </p:cNvPr>
          <p:cNvGrpSpPr/>
          <p:nvPr/>
        </p:nvGrpSpPr>
        <p:grpSpPr>
          <a:xfrm>
            <a:off x="9033386" y="1524944"/>
            <a:ext cx="2832660" cy="4831406"/>
            <a:chOff x="70183" y="1424337"/>
            <a:chExt cx="2832660" cy="4831406"/>
          </a:xfrm>
        </p:grpSpPr>
        <p:grpSp>
          <p:nvGrpSpPr>
            <p:cNvPr id="12" name="Group 11">
              <a:extLst>
                <a:ext uri="{FF2B5EF4-FFF2-40B4-BE49-F238E27FC236}">
                  <a16:creationId xmlns:a16="http://schemas.microsoft.com/office/drawing/2014/main" id="{9671CDDC-C558-4550-804F-3C48A59060A2}"/>
                </a:ext>
              </a:extLst>
            </p:cNvPr>
            <p:cNvGrpSpPr/>
            <p:nvPr/>
          </p:nvGrpSpPr>
          <p:grpSpPr>
            <a:xfrm>
              <a:off x="70183" y="1424337"/>
              <a:ext cx="2832660" cy="4831406"/>
              <a:chOff x="2820852" y="1801841"/>
              <a:chExt cx="2832660" cy="4831406"/>
            </a:xfrm>
          </p:grpSpPr>
          <p:pic>
            <p:nvPicPr>
              <p:cNvPr id="16" name="Picture 1">
                <a:extLst>
                  <a:ext uri="{FF2B5EF4-FFF2-40B4-BE49-F238E27FC236}">
                    <a16:creationId xmlns:a16="http://schemas.microsoft.com/office/drawing/2014/main" id="{5D8092D4-9F9F-477C-9F6E-7862ECC5D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852" y="1801841"/>
                <a:ext cx="2832660" cy="483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Rounded Corners 16">
                <a:extLst>
                  <a:ext uri="{FF2B5EF4-FFF2-40B4-BE49-F238E27FC236}">
                    <a16:creationId xmlns:a16="http://schemas.microsoft.com/office/drawing/2014/main" id="{4BC79906-0414-45E4-A430-5BDC8474A46B}"/>
                  </a:ext>
                </a:extLst>
              </p:cNvPr>
              <p:cNvSpPr/>
              <p:nvPr/>
            </p:nvSpPr>
            <p:spPr>
              <a:xfrm>
                <a:off x="3410682" y="2147582"/>
                <a:ext cx="1466172" cy="10318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6" descr="Allscripts Vector Logo">
              <a:extLst>
                <a:ext uri="{FF2B5EF4-FFF2-40B4-BE49-F238E27FC236}">
                  <a16:creationId xmlns:a16="http://schemas.microsoft.com/office/drawing/2014/main" id="{02662570-3363-430D-8BF6-2A5C289F7A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571" b="28571"/>
            <a:stretch/>
          </p:blipFill>
          <p:spPr bwMode="auto">
            <a:xfrm>
              <a:off x="661537" y="2087754"/>
              <a:ext cx="1385262" cy="5936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pic EMR Reviews">
              <a:extLst>
                <a:ext uri="{FF2B5EF4-FFF2-40B4-BE49-F238E27FC236}">
                  <a16:creationId xmlns:a16="http://schemas.microsoft.com/office/drawing/2014/main" id="{EB9693FD-0C41-4BA1-9D1F-955C2118F08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011" y="2371127"/>
              <a:ext cx="852828" cy="6497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30DA35BF-AF94-40F2-9852-BB277A6BF04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983" y="1778467"/>
              <a:ext cx="645745" cy="423883"/>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Content Placeholder 5">
            <a:extLst>
              <a:ext uri="{FF2B5EF4-FFF2-40B4-BE49-F238E27FC236}">
                <a16:creationId xmlns:a16="http://schemas.microsoft.com/office/drawing/2014/main" id="{CBBF5B3C-FDF6-426D-9961-0037FC07C6E6}"/>
              </a:ext>
            </a:extLst>
          </p:cNvPr>
          <p:cNvSpPr txBox="1">
            <a:spLocks/>
          </p:cNvSpPr>
          <p:nvPr/>
        </p:nvSpPr>
        <p:spPr>
          <a:xfrm>
            <a:off x="706584" y="1749767"/>
            <a:ext cx="8099842" cy="2948357"/>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Clr>
                <a:srgbClr val="F58466"/>
              </a:buClr>
              <a:defRPr/>
            </a:pPr>
            <a:r>
              <a:rPr lang="en-US" sz="2400" dirty="0">
                <a:solidFill>
                  <a:prstClr val="black"/>
                </a:solidFill>
                <a:latin typeface="Calibri"/>
              </a:rPr>
              <a:t>The EMR is a powerful tool that has become an integral part of providing patient care</a:t>
            </a:r>
          </a:p>
          <a:p>
            <a:pPr lvl="0">
              <a:buClr>
                <a:srgbClr val="F58466"/>
              </a:buClr>
              <a:defRPr/>
            </a:pPr>
            <a:r>
              <a:rPr lang="en-US" sz="2400" dirty="0">
                <a:solidFill>
                  <a:prstClr val="black"/>
                </a:solidFill>
                <a:latin typeface="Calibri"/>
              </a:rPr>
              <a:t>Everyone on this call is involved in some aspect of your hospital’s workflow.  An understanding of the EMR capabilities will allow you to fully leverage this tool to support current and future QI efforts </a:t>
            </a:r>
          </a:p>
          <a:p>
            <a:pPr lvl="0">
              <a:buClr>
                <a:srgbClr val="F58466"/>
              </a:buClr>
              <a:defRPr/>
            </a:pPr>
            <a:r>
              <a:rPr lang="en-US" sz="2400" dirty="0">
                <a:solidFill>
                  <a:prstClr val="black"/>
                </a:solidFill>
                <a:latin typeface="Calibri"/>
              </a:rPr>
              <a:t>Establishing a working relationship with IT and DAR/EDW will set you up for success</a:t>
            </a:r>
            <a:endParaRPr lang="en-US" sz="1200" dirty="0">
              <a:solidFill>
                <a:prstClr val="black"/>
              </a:solidFill>
              <a:latin typeface="Calibri"/>
            </a:endParaRPr>
          </a:p>
        </p:txBody>
      </p:sp>
      <p:sp>
        <p:nvSpPr>
          <p:cNvPr id="18" name="Title 4">
            <a:extLst>
              <a:ext uri="{FF2B5EF4-FFF2-40B4-BE49-F238E27FC236}">
                <a16:creationId xmlns:a16="http://schemas.microsoft.com/office/drawing/2014/main" id="{B61ACBFF-78C2-428F-B0C2-6A873774D33E}"/>
              </a:ext>
            </a:extLst>
          </p:cNvPr>
          <p:cNvSpPr txBox="1">
            <a:spLocks/>
          </p:cNvSpPr>
          <p:nvPr/>
        </p:nvSpPr>
        <p:spPr>
          <a:xfrm>
            <a:off x="600891" y="800100"/>
            <a:ext cx="6367232"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Future Initiatives</a:t>
            </a:r>
          </a:p>
        </p:txBody>
      </p:sp>
    </p:spTree>
    <p:extLst>
      <p:ext uri="{BB962C8B-B14F-4D97-AF65-F5344CB8AC3E}">
        <p14:creationId xmlns:p14="http://schemas.microsoft.com/office/powerpoint/2010/main" val="35604145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9800" y="3962401"/>
            <a:ext cx="7772400" cy="1612893"/>
          </a:xfrm>
        </p:spPr>
        <p:txBody>
          <a:bodyPr/>
          <a:lstStyle/>
          <a:p>
            <a:r>
              <a:rPr lang="en-US" sz="4400" dirty="0">
                <a:solidFill>
                  <a:srgbClr val="F58466"/>
                </a:solidFill>
                <a:latin typeface="Goudy Old Style" pitchFamily="18" charset="0"/>
              </a:rPr>
              <a:t>Questions?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3A795C-50BE-462B-8B70-BD2F9F6A8888}" type="slidenum">
              <a:rPr kumimoji="0" lang="en-US" alt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06081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 and Next Steps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341918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ea typeface="Lato Medium"/>
                <a:cs typeface="Lato Medium"/>
              </a:rPr>
              <a:t>Upcoming Call Schedule</a:t>
            </a:r>
            <a:endParaRPr lang="en-US" dirty="0"/>
          </a:p>
        </p:txBody>
      </p:sp>
      <p:graphicFrame>
        <p:nvGraphicFramePr>
          <p:cNvPr id="7" name="Content Placeholder 6">
            <a:extLst>
              <a:ext uri="{FF2B5EF4-FFF2-40B4-BE49-F238E27FC236}">
                <a16:creationId xmlns:a16="http://schemas.microsoft.com/office/drawing/2014/main" id="{03766B18-F104-4A87-93EB-B3BF58871686}"/>
              </a:ext>
            </a:extLst>
          </p:cNvPr>
          <p:cNvGraphicFramePr>
            <a:graphicFrameLocks noGrp="1"/>
          </p:cNvGraphicFramePr>
          <p:nvPr>
            <p:ph idx="1"/>
            <p:extLst>
              <p:ext uri="{D42A27DB-BD31-4B8C-83A1-F6EECF244321}">
                <p14:modId xmlns:p14="http://schemas.microsoft.com/office/powerpoint/2010/main" val="3412653693"/>
              </p:ext>
            </p:extLst>
          </p:nvPr>
        </p:nvGraphicFramePr>
        <p:xfrm>
          <a:off x="609600" y="2086929"/>
          <a:ext cx="10972800" cy="3834313"/>
        </p:xfrm>
        <a:graphic>
          <a:graphicData uri="http://schemas.openxmlformats.org/drawingml/2006/table">
            <a:tbl>
              <a:tblPr firstRow="1" bandRow="1">
                <a:tableStyleId>{5C22544A-7EE6-4342-B048-85BDC9FD1C3A}</a:tableStyleId>
              </a:tblPr>
              <a:tblGrid>
                <a:gridCol w="3846635">
                  <a:extLst>
                    <a:ext uri="{9D8B030D-6E8A-4147-A177-3AD203B41FA5}">
                      <a16:colId xmlns:a16="http://schemas.microsoft.com/office/drawing/2014/main" val="83384670"/>
                    </a:ext>
                  </a:extLst>
                </a:gridCol>
                <a:gridCol w="7126165">
                  <a:extLst>
                    <a:ext uri="{9D8B030D-6E8A-4147-A177-3AD203B41FA5}">
                      <a16:colId xmlns:a16="http://schemas.microsoft.com/office/drawing/2014/main" val="358928106"/>
                    </a:ext>
                  </a:extLst>
                </a:gridCol>
              </a:tblGrid>
              <a:tr h="443803">
                <a:tc>
                  <a:txBody>
                    <a:bodyPr/>
                    <a:lstStyle/>
                    <a:p>
                      <a:pPr marL="0" algn="l" rtl="0" eaLnBrk="1" latinLnBrk="0" hangingPunct="1">
                        <a:spcBef>
                          <a:spcPts val="0"/>
                        </a:spcBef>
                        <a:spcAft>
                          <a:spcPts val="0"/>
                        </a:spcAft>
                      </a:pPr>
                      <a:r>
                        <a:rPr lang="en-US" sz="2400" kern="1200" dirty="0">
                          <a:effectLst/>
                        </a:rPr>
                        <a:t>Date</a:t>
                      </a:r>
                      <a:endParaRPr lang="en-US" sz="2800" dirty="0">
                        <a:effectLst/>
                      </a:endParaRPr>
                    </a:p>
                  </a:txBody>
                  <a:tcPr marL="0" marR="0" marT="0" marB="0" anchor="ctr"/>
                </a:tc>
                <a:tc>
                  <a:txBody>
                    <a:bodyPr/>
                    <a:lstStyle/>
                    <a:p>
                      <a:pPr marL="0" algn="l" rtl="0" eaLnBrk="1" latinLnBrk="0" hangingPunct="1">
                        <a:spcBef>
                          <a:spcPts val="0"/>
                        </a:spcBef>
                        <a:spcAft>
                          <a:spcPts val="0"/>
                        </a:spcAft>
                      </a:pPr>
                      <a:r>
                        <a:rPr lang="en-US" sz="2400" kern="1200" dirty="0">
                          <a:effectLst/>
                        </a:rPr>
                        <a:t>Topic</a:t>
                      </a:r>
                      <a:endParaRPr lang="en-US" sz="2800" dirty="0">
                        <a:effectLst/>
                      </a:endParaRPr>
                    </a:p>
                  </a:txBody>
                  <a:tcPr marL="0" marR="0" marT="0" marB="0" anchor="ctr"/>
                </a:tc>
                <a:extLst>
                  <a:ext uri="{0D108BD9-81ED-4DB2-BD59-A6C34878D82A}">
                    <a16:rowId xmlns:a16="http://schemas.microsoft.com/office/drawing/2014/main" val="2780197237"/>
                  </a:ext>
                </a:extLst>
              </a:tr>
              <a:tr h="563460">
                <a:tc>
                  <a:txBody>
                    <a:bodyPr/>
                    <a:lstStyle/>
                    <a:p>
                      <a:pPr marL="0" lvl="0" algn="ctr">
                        <a:spcBef>
                          <a:spcPts val="0"/>
                        </a:spcBef>
                        <a:spcAft>
                          <a:spcPts val="0"/>
                        </a:spcAft>
                        <a:buNone/>
                      </a:pPr>
                      <a:r>
                        <a:rPr lang="en-US" dirty="0">
                          <a:effectLst/>
                        </a:rPr>
                        <a:t>May 26, 2022</a:t>
                      </a:r>
                    </a:p>
                  </a:txBody>
                  <a:tcPr marL="0" marR="0" marT="0" marB="0" anchor="ctr"/>
                </a:tc>
                <a:tc>
                  <a:txBody>
                    <a:bodyPr/>
                    <a:lstStyle/>
                    <a:p>
                      <a:pPr marL="0" lvl="0" algn="ctr">
                        <a:spcBef>
                          <a:spcPts val="0"/>
                        </a:spcBef>
                        <a:spcAft>
                          <a:spcPts val="0"/>
                        </a:spcAft>
                        <a:buNone/>
                      </a:pPr>
                      <a:r>
                        <a:rPr lang="en-US" dirty="0"/>
                        <a:t>ILPQC 2022 Face-to-Face</a:t>
                      </a:r>
                      <a:r>
                        <a:rPr lang="en-US" baseline="0" dirty="0"/>
                        <a:t> Meeting </a:t>
                      </a:r>
                      <a:endParaRPr lang="en-US" dirty="0"/>
                    </a:p>
                  </a:txBody>
                  <a:tcPr marL="0" marR="0" marT="0" marB="0" anchor="ctr"/>
                </a:tc>
                <a:extLst>
                  <a:ext uri="{0D108BD9-81ED-4DB2-BD59-A6C34878D82A}">
                    <a16:rowId xmlns:a16="http://schemas.microsoft.com/office/drawing/2014/main" val="1990038989"/>
                  </a:ext>
                </a:extLst>
              </a:tr>
              <a:tr h="908848">
                <a:tc>
                  <a:txBody>
                    <a:bodyPr/>
                    <a:lstStyle/>
                    <a:p>
                      <a:pPr marL="0" lvl="0" algn="ctr">
                        <a:spcBef>
                          <a:spcPts val="0"/>
                        </a:spcBef>
                        <a:spcAft>
                          <a:spcPts val="0"/>
                        </a:spcAft>
                        <a:buNone/>
                      </a:pPr>
                      <a:r>
                        <a:rPr lang="en-US" dirty="0">
                          <a:effectLst/>
                        </a:rPr>
                        <a:t>June 20, 2022</a:t>
                      </a:r>
                    </a:p>
                    <a:p>
                      <a:pPr marL="0" lvl="0" algn="ctr">
                        <a:spcBef>
                          <a:spcPts val="0"/>
                        </a:spcBef>
                        <a:spcAft>
                          <a:spcPts val="0"/>
                        </a:spcAft>
                        <a:buNone/>
                      </a:pPr>
                      <a:r>
                        <a:rPr lang="en-US" dirty="0">
                          <a:effectLst/>
                        </a:rPr>
                        <a:t>2-3 PM</a:t>
                      </a:r>
                    </a:p>
                  </a:txBody>
                  <a:tcPr marL="0" marR="0" marT="0" marB="0" anchor="ctr"/>
                </a:tc>
                <a:tc>
                  <a:txBody>
                    <a:bodyPr/>
                    <a:lstStyle/>
                    <a:p>
                      <a:pPr marL="0" lvl="0" algn="ctr">
                        <a:spcBef>
                          <a:spcPts val="0"/>
                        </a:spcBef>
                        <a:spcAft>
                          <a:spcPts val="0"/>
                        </a:spcAft>
                        <a:buNone/>
                      </a:pPr>
                      <a:r>
                        <a:rPr lang="en-US" dirty="0"/>
                        <a:t>TBD</a:t>
                      </a:r>
                    </a:p>
                  </a:txBody>
                  <a:tcPr marL="0" marR="0" marT="0" marB="0" anchor="ctr"/>
                </a:tc>
                <a:extLst>
                  <a:ext uri="{0D108BD9-81ED-4DB2-BD59-A6C34878D82A}">
                    <a16:rowId xmlns:a16="http://schemas.microsoft.com/office/drawing/2014/main" val="3777496202"/>
                  </a:ext>
                </a:extLst>
              </a:tr>
              <a:tr h="949230">
                <a:tc>
                  <a:txBody>
                    <a:bodyPr/>
                    <a:lstStyle/>
                    <a:p>
                      <a:pPr marL="0" lvl="0" algn="ctr">
                        <a:spcBef>
                          <a:spcPts val="0"/>
                        </a:spcBef>
                        <a:spcAft>
                          <a:spcPts val="0"/>
                        </a:spcAft>
                        <a:buNone/>
                      </a:pPr>
                      <a:r>
                        <a:rPr lang="en-US" dirty="0">
                          <a:effectLst/>
                        </a:rPr>
                        <a:t>July 18, 2022</a:t>
                      </a:r>
                    </a:p>
                    <a:p>
                      <a:pPr marL="0" lvl="0" algn="ctr">
                        <a:spcBef>
                          <a:spcPts val="0"/>
                        </a:spcBef>
                        <a:spcAft>
                          <a:spcPts val="0"/>
                        </a:spcAft>
                        <a:buNone/>
                      </a:pPr>
                      <a:r>
                        <a:rPr lang="en-US" dirty="0">
                          <a:effectLst/>
                        </a:rPr>
                        <a:t>2-3 PM</a:t>
                      </a:r>
                    </a:p>
                  </a:txBody>
                  <a:tcPr marL="0" marR="0" marT="0" marB="0" anchor="ctr"/>
                </a:tc>
                <a:tc>
                  <a:txBody>
                    <a:bodyPr/>
                    <a:lstStyle/>
                    <a:p>
                      <a:pPr marL="0" lvl="0" algn="ctr">
                        <a:spcBef>
                          <a:spcPts val="0"/>
                        </a:spcBef>
                        <a:spcAft>
                          <a:spcPts val="0"/>
                        </a:spcAft>
                        <a:buNone/>
                      </a:pPr>
                      <a:r>
                        <a:rPr lang="en-US" dirty="0"/>
                        <a:t>TBD</a:t>
                      </a:r>
                    </a:p>
                  </a:txBody>
                  <a:tcPr marL="0" marR="0" marT="0" marB="0" anchor="ctr"/>
                </a:tc>
                <a:extLst>
                  <a:ext uri="{0D108BD9-81ED-4DB2-BD59-A6C34878D82A}">
                    <a16:rowId xmlns:a16="http://schemas.microsoft.com/office/drawing/2014/main" val="2629782934"/>
                  </a:ext>
                </a:extLst>
              </a:tr>
              <a:tr h="968972">
                <a:tc>
                  <a:txBody>
                    <a:bodyPr/>
                    <a:lstStyle/>
                    <a:p>
                      <a:pPr marL="0" lvl="0" algn="ctr">
                        <a:spcBef>
                          <a:spcPts val="0"/>
                        </a:spcBef>
                        <a:spcAft>
                          <a:spcPts val="0"/>
                        </a:spcAft>
                        <a:buNone/>
                      </a:pPr>
                      <a:r>
                        <a:rPr lang="en-US" dirty="0">
                          <a:effectLst/>
                        </a:rPr>
                        <a:t>August 15, 2022</a:t>
                      </a:r>
                    </a:p>
                    <a:p>
                      <a:pPr marL="0" lvl="0" algn="ctr">
                        <a:spcBef>
                          <a:spcPts val="0"/>
                        </a:spcBef>
                        <a:spcAft>
                          <a:spcPts val="0"/>
                        </a:spcAft>
                        <a:buNone/>
                      </a:pPr>
                      <a:r>
                        <a:rPr lang="en-US" dirty="0">
                          <a:effectLst/>
                        </a:rPr>
                        <a:t>2-3 PM</a:t>
                      </a:r>
                    </a:p>
                  </a:txBody>
                  <a:tcPr marL="0" marR="0" marT="0" marB="0" anchor="ctr"/>
                </a:tc>
                <a:tc>
                  <a:txBody>
                    <a:bodyPr/>
                    <a:lstStyle/>
                    <a:p>
                      <a:pPr marL="0" lvl="0" algn="ctr">
                        <a:spcBef>
                          <a:spcPts val="0"/>
                        </a:spcBef>
                        <a:spcAft>
                          <a:spcPts val="0"/>
                        </a:spcAft>
                        <a:buNone/>
                      </a:pPr>
                      <a:r>
                        <a:rPr lang="en-US" dirty="0"/>
                        <a:t>TBD</a:t>
                      </a:r>
                    </a:p>
                  </a:txBody>
                  <a:tcPr marL="0" marR="0" marT="0" marB="0" anchor="ctr"/>
                </a:tc>
                <a:extLst>
                  <a:ext uri="{0D108BD9-81ED-4DB2-BD59-A6C34878D82A}">
                    <a16:rowId xmlns:a16="http://schemas.microsoft.com/office/drawing/2014/main" val="412986164"/>
                  </a:ext>
                </a:extLst>
              </a:tr>
            </a:tbl>
          </a:graphicData>
        </a:graphic>
      </p:graphicFrame>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dirty="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rPr>
              <a:t>Illinois Perinatal Quality Collaborative</a:t>
            </a:r>
          </a:p>
        </p:txBody>
      </p:sp>
      <p:sp>
        <p:nvSpPr>
          <p:cNvPr id="3" name="Rounded Rectangle 2"/>
          <p:cNvSpPr/>
          <p:nvPr/>
        </p:nvSpPr>
        <p:spPr>
          <a:xfrm>
            <a:off x="5659120" y="5658260"/>
            <a:ext cx="4541520" cy="96107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What topics would be helpful to get your BASIC Team across the finish line?</a:t>
            </a:r>
          </a:p>
        </p:txBody>
      </p:sp>
    </p:spTree>
    <p:extLst>
      <p:ext uri="{BB962C8B-B14F-4D97-AF65-F5344CB8AC3E}">
        <p14:creationId xmlns:p14="http://schemas.microsoft.com/office/powerpoint/2010/main" val="30462195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AC9A-740D-4F1E-9893-0FD53AA7C118}"/>
              </a:ext>
            </a:extLst>
          </p:cNvPr>
          <p:cNvSpPr>
            <a:spLocks noGrp="1"/>
          </p:cNvSpPr>
          <p:nvPr>
            <p:ph type="title"/>
          </p:nvPr>
        </p:nvSpPr>
        <p:spPr>
          <a:xfrm>
            <a:off x="411892" y="500062"/>
            <a:ext cx="10972800" cy="1325563"/>
          </a:xfrm>
          <a:noFill/>
        </p:spPr>
        <p:txBody>
          <a:bodyPr/>
          <a:lstStyle/>
          <a:p>
            <a:r>
              <a:rPr lang="en-US" dirty="0">
                <a:ea typeface="Lato Medium"/>
                <a:cs typeface="Lato Medium"/>
              </a:rPr>
              <a:t>Next Steps for BASIC</a:t>
            </a:r>
            <a:endParaRPr lang="en-US" dirty="0"/>
          </a:p>
        </p:txBody>
      </p:sp>
      <p:sp>
        <p:nvSpPr>
          <p:cNvPr id="3" name="Content Placeholder 2">
            <a:extLst>
              <a:ext uri="{FF2B5EF4-FFF2-40B4-BE49-F238E27FC236}">
                <a16:creationId xmlns:a16="http://schemas.microsoft.com/office/drawing/2014/main" id="{E645F531-6AE0-41C8-B879-6C3F3DBA66E9}"/>
              </a:ext>
            </a:extLst>
          </p:cNvPr>
          <p:cNvSpPr>
            <a:spLocks noGrp="1"/>
          </p:cNvSpPr>
          <p:nvPr>
            <p:ph idx="1"/>
          </p:nvPr>
        </p:nvSpPr>
        <p:spPr>
          <a:xfrm>
            <a:off x="618893" y="1593308"/>
            <a:ext cx="10972800" cy="4351338"/>
          </a:xfrm>
        </p:spPr>
        <p:txBody>
          <a:bodyPr vert="horz" lIns="91440" tIns="45720" rIns="91440" bIns="45720" rtlCol="0" anchor="t">
            <a:noAutofit/>
          </a:bodyPr>
          <a:lstStyle/>
          <a:p>
            <a:pPr>
              <a:lnSpc>
                <a:spcPct val="150000"/>
              </a:lnSpc>
              <a:buFont typeface="Wingdings,Sans-Serif" panose="020B0604020202020204" pitchFamily="34" charset="0"/>
              <a:buChar char="q"/>
            </a:pPr>
            <a:r>
              <a:rPr lang="en-US" dirty="0">
                <a:ea typeface="Lato"/>
                <a:cs typeface="Arial"/>
              </a:rPr>
              <a:t>Review Face-to-Face to-dos!</a:t>
            </a:r>
            <a:endParaRPr lang="en-US" dirty="0">
              <a:ea typeface="Lato"/>
              <a:cs typeface="+mn-lt"/>
            </a:endParaRPr>
          </a:p>
          <a:p>
            <a:pPr lvl="1">
              <a:lnSpc>
                <a:spcPct val="150000"/>
              </a:lnSpc>
              <a:buFont typeface="Wingdings,Sans-Serif" panose="020B0604020202020204" pitchFamily="34" charset="0"/>
              <a:buChar char="q"/>
            </a:pPr>
            <a:r>
              <a:rPr lang="en-US" dirty="0">
                <a:ea typeface="Lato"/>
                <a:cs typeface="Arial"/>
              </a:rPr>
              <a:t>Register for the meeting now!</a:t>
            </a:r>
          </a:p>
          <a:p>
            <a:pPr lvl="1">
              <a:lnSpc>
                <a:spcPct val="150000"/>
              </a:lnSpc>
              <a:buFont typeface="Wingdings,Sans-Serif" panose="020B0604020202020204" pitchFamily="34" charset="0"/>
              <a:buChar char="q"/>
            </a:pPr>
            <a:r>
              <a:rPr lang="en-US" dirty="0">
                <a:ea typeface="Lato"/>
                <a:cs typeface="Arial"/>
              </a:rPr>
              <a:t>Submit QI Data by May 2nd</a:t>
            </a:r>
          </a:p>
          <a:p>
            <a:pPr lvl="1">
              <a:lnSpc>
                <a:spcPct val="150000"/>
              </a:lnSpc>
              <a:buFont typeface="Wingdings,Sans-Serif" panose="020B0604020202020204" pitchFamily="34" charset="0"/>
              <a:buChar char="q"/>
            </a:pPr>
            <a:r>
              <a:rPr lang="en-US" dirty="0">
                <a:ea typeface="Lato"/>
                <a:cs typeface="Arial"/>
              </a:rPr>
              <a:t>Submit QI Storyboard by May 11th</a:t>
            </a:r>
          </a:p>
          <a:p>
            <a:pPr lvl="1">
              <a:lnSpc>
                <a:spcPct val="150000"/>
              </a:lnSpc>
              <a:buFont typeface="Wingdings,Sans-Serif" panose="020B0604020202020204" pitchFamily="34" charset="0"/>
              <a:buChar char="q"/>
            </a:pPr>
            <a:r>
              <a:rPr lang="en-US" dirty="0">
                <a:ea typeface="Lato"/>
                <a:cs typeface="Arial"/>
              </a:rPr>
              <a:t>Submit team photo by May 11th (to be included in raffle!)</a:t>
            </a:r>
          </a:p>
          <a:p>
            <a:pPr>
              <a:lnSpc>
                <a:spcPct val="150000"/>
              </a:lnSpc>
              <a:buFont typeface="Wingdings" panose="020B0604020202020204" pitchFamily="34" charset="0"/>
              <a:buChar char="q"/>
            </a:pPr>
            <a:r>
              <a:rPr lang="en-US" dirty="0">
                <a:ea typeface="Lato"/>
                <a:cs typeface="Lato"/>
              </a:rPr>
              <a:t>Continue working towards goals to be achieved by Face-to-Face</a:t>
            </a:r>
          </a:p>
          <a:p>
            <a:pPr>
              <a:lnSpc>
                <a:spcPct val="150000"/>
              </a:lnSpc>
              <a:buFont typeface="Wingdings" panose="020B0604020202020204" pitchFamily="34" charset="0"/>
              <a:buChar char="q"/>
            </a:pPr>
            <a:r>
              <a:rPr lang="en-US" dirty="0">
                <a:ea typeface="Lato"/>
                <a:cs typeface="Lato"/>
              </a:rPr>
              <a:t>Review Structure Measures and Face-to-Face Award Criteria</a:t>
            </a:r>
          </a:p>
          <a:p>
            <a:pPr>
              <a:lnSpc>
                <a:spcPct val="150000"/>
              </a:lnSpc>
              <a:buFont typeface="Wingdings" panose="020B0604020202020204" pitchFamily="34" charset="0"/>
              <a:buChar char="q"/>
            </a:pPr>
            <a:r>
              <a:rPr lang="en-US" dirty="0">
                <a:ea typeface="Lato"/>
                <a:cs typeface="Lato"/>
              </a:rPr>
              <a:t>Continue with QI Team meetings and data sharing</a:t>
            </a:r>
          </a:p>
          <a:p>
            <a:pPr>
              <a:lnSpc>
                <a:spcPct val="150000"/>
              </a:lnSpc>
              <a:buFont typeface="Wingdings" panose="020B0604020202020204" pitchFamily="34" charset="0"/>
              <a:buChar char="q"/>
            </a:pPr>
            <a:endParaRPr lang="en-US" dirty="0"/>
          </a:p>
        </p:txBody>
      </p:sp>
      <p:sp>
        <p:nvSpPr>
          <p:cNvPr id="4" name="Slide Number Placeholder 3">
            <a:extLst>
              <a:ext uri="{FF2B5EF4-FFF2-40B4-BE49-F238E27FC236}">
                <a16:creationId xmlns:a16="http://schemas.microsoft.com/office/drawing/2014/main" id="{C6D40DB1-97C2-4861-A074-995F7B5BDF81}"/>
              </a:ext>
            </a:extLst>
          </p:cNvPr>
          <p:cNvSpPr>
            <a:spLocks noGrp="1"/>
          </p:cNvSpPr>
          <p:nvPr>
            <p:ph type="sldNum" sz="quarter" idx="10"/>
          </p:nvPr>
        </p:nvSpPr>
        <p:spPr/>
        <p:txBody>
          <a:bodyPr/>
          <a:lstStyle/>
          <a:p>
            <a:fld id="{97033E4B-E3EB-3D46-B2D8-3159663620FA}" type="slidenum">
              <a:rPr lang="en-US" dirty="0" smtClean="0"/>
              <a:pPr/>
              <a:t>44</a:t>
            </a:fld>
            <a:endParaRPr lang="en-US" dirty="0"/>
          </a:p>
        </p:txBody>
      </p:sp>
      <p:sp>
        <p:nvSpPr>
          <p:cNvPr id="5" name="Footer Placeholder 4">
            <a:extLst>
              <a:ext uri="{FF2B5EF4-FFF2-40B4-BE49-F238E27FC236}">
                <a16:creationId xmlns:a16="http://schemas.microsoft.com/office/drawing/2014/main" id="{4C53D084-E0F8-4759-B5CD-B3003D3C1B09}"/>
              </a:ext>
            </a:extLst>
          </p:cNvPr>
          <p:cNvSpPr>
            <a:spLocks noGrp="1"/>
          </p:cNvSpPr>
          <p:nvPr>
            <p:ph type="ftr" sz="quarter" idx="11"/>
          </p:nvPr>
        </p:nvSpPr>
        <p:spPr/>
        <p:txBody>
          <a:bodyPr/>
          <a:lstStyle/>
          <a:p>
            <a:pPr algn="l"/>
            <a:r>
              <a:rPr lang="en-US" dirty="0"/>
              <a:t>Illinois Perinatal Quality Collaborative</a:t>
            </a:r>
          </a:p>
        </p:txBody>
      </p:sp>
    </p:spTree>
    <p:extLst>
      <p:ext uri="{BB962C8B-B14F-4D97-AF65-F5344CB8AC3E}">
        <p14:creationId xmlns:p14="http://schemas.microsoft.com/office/powerpoint/2010/main" val="2503187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UIC Perinatal Network:</a:t>
            </a:r>
            <a:br>
              <a:rPr lang="en-US" dirty="0" smtClean="0"/>
            </a:br>
            <a:r>
              <a:rPr lang="en-US" sz="2800" dirty="0" smtClean="0"/>
              <a:t>Neonatal Equity Virtual Conference </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45</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6" name="Picture 5"/>
          <p:cNvPicPr>
            <a:picLocks noChangeAspect="1"/>
          </p:cNvPicPr>
          <p:nvPr/>
        </p:nvPicPr>
        <p:blipFill>
          <a:blip r:embed="rId2"/>
          <a:stretch>
            <a:fillRect/>
          </a:stretch>
        </p:blipFill>
        <p:spPr>
          <a:xfrm>
            <a:off x="1038443" y="1471257"/>
            <a:ext cx="4823878" cy="4549534"/>
          </a:xfrm>
          <a:prstGeom prst="rect">
            <a:avLst/>
          </a:prstGeom>
        </p:spPr>
      </p:pic>
      <p:pic>
        <p:nvPicPr>
          <p:cNvPr id="7" name="Picture 6"/>
          <p:cNvPicPr>
            <a:picLocks noChangeAspect="1"/>
          </p:cNvPicPr>
          <p:nvPr/>
        </p:nvPicPr>
        <p:blipFill>
          <a:blip r:embed="rId3"/>
          <a:stretch>
            <a:fillRect/>
          </a:stretch>
        </p:blipFill>
        <p:spPr>
          <a:xfrm>
            <a:off x="6583680" y="-50518"/>
            <a:ext cx="5608320" cy="6908518"/>
          </a:xfrm>
          <a:prstGeom prst="rect">
            <a:avLst/>
          </a:prstGeom>
        </p:spPr>
      </p:pic>
      <p:sp>
        <p:nvSpPr>
          <p:cNvPr id="8" name="Rounded Rectangle 7"/>
          <p:cNvSpPr/>
          <p:nvPr/>
        </p:nvSpPr>
        <p:spPr>
          <a:xfrm>
            <a:off x="0" y="6020791"/>
            <a:ext cx="6654801" cy="700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hlinkClick r:id="rId4"/>
              </a:rPr>
              <a:t>Register at: </a:t>
            </a:r>
          </a:p>
          <a:p>
            <a:pPr algn="ctr"/>
            <a:r>
              <a:rPr lang="en-US" dirty="0" smtClean="0">
                <a:hlinkClick r:id="rId4"/>
              </a:rPr>
              <a:t>https</a:t>
            </a:r>
            <a:r>
              <a:rPr lang="en-US" dirty="0">
                <a:hlinkClick r:id="rId4"/>
              </a:rPr>
              <a:t>://sites.google.com/uic.edu/apc2022-neonatalequity/home</a:t>
            </a:r>
            <a:endParaRPr lang="en-US" dirty="0"/>
          </a:p>
        </p:txBody>
      </p:sp>
    </p:spTree>
    <p:extLst>
      <p:ext uri="{BB962C8B-B14F-4D97-AF65-F5344CB8AC3E}">
        <p14:creationId xmlns:p14="http://schemas.microsoft.com/office/powerpoint/2010/main" val="28903816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9F46-075A-7D44-87A7-6A4A9F14E6A6}"/>
              </a:ext>
            </a:extLst>
          </p:cNvPr>
          <p:cNvSpPr>
            <a:spLocks noGrp="1"/>
          </p:cNvSpPr>
          <p:nvPr>
            <p:ph type="ctrTitle"/>
          </p:nvPr>
        </p:nvSpPr>
        <p:spPr>
          <a:xfrm>
            <a:off x="368401" y="493618"/>
            <a:ext cx="4613127" cy="2566692"/>
          </a:xfrm>
        </p:spPr>
        <p:txBody>
          <a:bodyPr>
            <a:normAutofit/>
          </a:bodyPr>
          <a:lstStyle/>
          <a:p>
            <a:pPr algn="ctr"/>
            <a:r>
              <a:rPr lang="en-US" sz="4800" dirty="0">
                <a:solidFill>
                  <a:schemeClr val="tx2">
                    <a:lumMod val="50000"/>
                  </a:schemeClr>
                </a:solidFill>
              </a:rPr>
              <a:t>Thanks to our Funders</a:t>
            </a:r>
          </a:p>
        </p:txBody>
      </p:sp>
      <p:sp>
        <p:nvSpPr>
          <p:cNvPr id="3" name="Subtitle 2">
            <a:extLst>
              <a:ext uri="{FF2B5EF4-FFF2-40B4-BE49-F238E27FC236}">
                <a16:creationId xmlns:a16="http://schemas.microsoft.com/office/drawing/2014/main" id="{43D19BCB-87EC-2242-A60F-BDD660F18F16}"/>
              </a:ext>
            </a:extLst>
          </p:cNvPr>
          <p:cNvSpPr>
            <a:spLocks noGrp="1"/>
          </p:cNvSpPr>
          <p:nvPr>
            <p:ph type="subTitle" idx="1"/>
          </p:nvPr>
        </p:nvSpPr>
        <p:spPr>
          <a:xfrm>
            <a:off x="153432" y="5248519"/>
            <a:ext cx="5194433" cy="986569"/>
          </a:xfrm>
        </p:spPr>
        <p:txBody>
          <a:bodyPr>
            <a:normAutofit/>
          </a:bodyPr>
          <a:lstStyle/>
          <a:p>
            <a:r>
              <a:rPr lang="en-US" sz="2800" dirty="0"/>
              <a:t>In kind support:</a:t>
            </a:r>
          </a:p>
        </p:txBody>
      </p:sp>
      <p:sp>
        <p:nvSpPr>
          <p:cNvPr id="5" name="Rectangle 4"/>
          <p:cNvSpPr/>
          <p:nvPr/>
        </p:nvSpPr>
        <p:spPr>
          <a:xfrm>
            <a:off x="5971607"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 </a:t>
            </a:r>
          </a:p>
        </p:txBody>
      </p:sp>
      <p:pic>
        <p:nvPicPr>
          <p:cNvPr id="1026" name="Picture 2" descr="Laboratory of Neurogenomics and Novel Therapies Web Site – Research and  Patient Care at Northwester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1492" y="5826682"/>
            <a:ext cx="1627118" cy="596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US CDC logo.sv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4461" y="4045643"/>
            <a:ext cx="1154729" cy="872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pcqc.org/wp-content/uploads/2021/03/ai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68647" y="4069152"/>
            <a:ext cx="1382001" cy="735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DPH | Protecting health, improving liv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84" y="3246774"/>
            <a:ext cx="1698317" cy="4698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DHS 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37094" y="3181076"/>
            <a:ext cx="1556853" cy="566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900003" y="3181076"/>
            <a:ext cx="1307805" cy="599691"/>
          </a:xfrm>
          <a:prstGeom prst="rect">
            <a:avLst/>
          </a:prstGeom>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52805" y="5749326"/>
            <a:ext cx="1267057" cy="544971"/>
          </a:xfrm>
          <a:prstGeom prst="rect">
            <a:avLst/>
          </a:prstGeom>
        </p:spPr>
      </p:pic>
      <p:pic>
        <p:nvPicPr>
          <p:cNvPr id="15" name="Pictur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7833" y="5687308"/>
            <a:ext cx="1949464" cy="671127"/>
          </a:xfrm>
          <a:prstGeom prst="rect">
            <a:avLst/>
          </a:prstGeom>
        </p:spPr>
      </p:pic>
      <p:pic>
        <p:nvPicPr>
          <p:cNvPr id="16" name="Picture 1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4254" y="6310429"/>
            <a:ext cx="2140342" cy="428068"/>
          </a:xfrm>
          <a:prstGeom prst="rect">
            <a:avLst/>
          </a:prstGeom>
        </p:spPr>
      </p:pic>
    </p:spTree>
    <p:extLst>
      <p:ext uri="{BB962C8B-B14F-4D97-AF65-F5344CB8AC3E}">
        <p14:creationId xmlns:p14="http://schemas.microsoft.com/office/powerpoint/2010/main" val="867181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ea typeface="Lato Medium"/>
                <a:cs typeface="Lato Medium"/>
              </a:rPr>
              <a:t>Neonatal Day Breakout Sessions</a:t>
            </a:r>
          </a:p>
        </p:txBody>
      </p:sp>
      <p:sp>
        <p:nvSpPr>
          <p:cNvPr id="3" name="Content Placeholder 2"/>
          <p:cNvSpPr>
            <a:spLocks noGrp="1"/>
          </p:cNvSpPr>
          <p:nvPr>
            <p:ph idx="1"/>
          </p:nvPr>
        </p:nvSpPr>
        <p:spPr>
          <a:xfrm>
            <a:off x="609600" y="1825625"/>
            <a:ext cx="10814122" cy="4351338"/>
          </a:xfrm>
        </p:spPr>
        <p:txBody>
          <a:bodyPr vert="horz" lIns="91440" tIns="45720" rIns="91440" bIns="45720" rtlCol="0" anchor="t">
            <a:normAutofit/>
          </a:bodyPr>
          <a:lstStyle/>
          <a:p>
            <a:r>
              <a:rPr lang="en-US" dirty="0">
                <a:ea typeface="+mn-lt"/>
                <a:cs typeface="+mn-lt"/>
              </a:rPr>
              <a:t>36 is the new 48: Moving to a 36-hour rule-out</a:t>
            </a:r>
          </a:p>
          <a:p>
            <a:r>
              <a:rPr lang="en-US" dirty="0">
                <a:ea typeface="+mn-lt"/>
                <a:cs typeface="+mn-lt"/>
              </a:rPr>
              <a:t>BASIC Clinical Culture Change: Leveraging Education, Debriefs, and Data</a:t>
            </a:r>
            <a:endParaRPr lang="en-US" sz="2400" dirty="0">
              <a:ea typeface="+mn-lt"/>
              <a:cs typeface="+mn-lt"/>
            </a:endParaRPr>
          </a:p>
          <a:p>
            <a:r>
              <a:rPr lang="en-US" dirty="0">
                <a:ea typeface="+mn-lt"/>
                <a:cs typeface="+mn-lt"/>
              </a:rPr>
              <a:t>“We only see a few babies”: Making your data work for you</a:t>
            </a:r>
          </a:p>
          <a:p>
            <a:r>
              <a:rPr lang="en-US" dirty="0">
                <a:ea typeface="+mn-lt"/>
                <a:cs typeface="+mn-lt"/>
              </a:rPr>
              <a:t>Strategies to get the most out of the ILPQC Data System</a:t>
            </a:r>
            <a:endParaRPr lang="en-US" sz="2400" dirty="0">
              <a:ea typeface="+mn-lt"/>
              <a:cs typeface="+mn-lt"/>
            </a:endParaRPr>
          </a:p>
          <a:p>
            <a:r>
              <a:rPr lang="en-US" dirty="0">
                <a:ea typeface="+mn-lt"/>
                <a:cs typeface="+mn-lt"/>
              </a:rPr>
              <a:t>Implementation strategies for Early Onset Sepsis Risk Assessment in newborns &lt;35 weeks</a:t>
            </a:r>
          </a:p>
          <a:p>
            <a:r>
              <a:rPr lang="en-US" dirty="0">
                <a:ea typeface="+mn-lt"/>
                <a:cs typeface="+mn-lt"/>
              </a:rPr>
              <a:t>MNO-Neonatal Sustainability: Optimizing Coordinated Discharge Plans</a:t>
            </a:r>
          </a:p>
          <a:p>
            <a:r>
              <a:rPr lang="en-US" dirty="0">
                <a:ea typeface="+mn-lt"/>
                <a:cs typeface="+mn-lt"/>
              </a:rPr>
              <a:t>Taking the first steps to bring parents alongside us in our QI journey</a:t>
            </a:r>
          </a:p>
          <a:p>
            <a:endParaRPr lang="en-US" dirty="0">
              <a:ea typeface="Lato"/>
              <a:cs typeface="Lato"/>
            </a:endParaRPr>
          </a:p>
          <a:p>
            <a:pPr lvl="1"/>
            <a:endParaRPr lang="en-US" sz="2400"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5</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78526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4D4F194-E40A-455D-BEE8-A53C895F7AD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Illinois Perinatal Quality Collaborative</a:t>
            </a:r>
          </a:p>
        </p:txBody>
      </p:sp>
      <p:sp>
        <p:nvSpPr>
          <p:cNvPr id="4" name="Slide Number Placeholder 3">
            <a:extLst>
              <a:ext uri="{FF2B5EF4-FFF2-40B4-BE49-F238E27FC236}">
                <a16:creationId xmlns:a16="http://schemas.microsoft.com/office/drawing/2014/main" id="{C789A144-8A3F-4857-A7BF-C3896FD8B74C}"/>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pPr>
            <a:fld id="{97033E4B-E3EB-3D46-B2D8-3159663620FA}" type="slidenum">
              <a:rPr lang="en-US" smtClean="0">
                <a:solidFill>
                  <a:schemeClr val="tx1">
                    <a:tint val="75000"/>
                  </a:schemeClr>
                </a:solidFill>
              </a:rPr>
              <a:pPr>
                <a:spcAft>
                  <a:spcPts val="600"/>
                </a:spcAft>
              </a:pPr>
              <a:t>6</a:t>
            </a:fld>
            <a:endParaRPr lang="en-US">
              <a:solidFill>
                <a:schemeClr val="tx1">
                  <a:tint val="75000"/>
                </a:schemeClr>
              </a:solidFill>
            </a:endParaRPr>
          </a:p>
        </p:txBody>
      </p:sp>
      <p:sp>
        <p:nvSpPr>
          <p:cNvPr id="2" name="Title 1">
            <a:extLst>
              <a:ext uri="{FF2B5EF4-FFF2-40B4-BE49-F238E27FC236}">
                <a16:creationId xmlns:a16="http://schemas.microsoft.com/office/drawing/2014/main" id="{2658FF1A-A08C-4D1A-AA6E-B0C1A3A4AB77}"/>
              </a:ext>
            </a:extLst>
          </p:cNvPr>
          <p:cNvSpPr>
            <a:spLocks noGrp="1"/>
          </p:cNvSpPr>
          <p:nvPr>
            <p:ph type="title"/>
          </p:nvPr>
        </p:nvSpPr>
        <p:spPr>
          <a:noFill/>
        </p:spPr>
        <p:txBody>
          <a:bodyPr/>
          <a:lstStyle/>
          <a:p>
            <a:r>
              <a:rPr lang="en-US" dirty="0">
                <a:ea typeface="Lato Medium"/>
                <a:cs typeface="Lato Medium"/>
              </a:rPr>
              <a:t>Face to Face Preparation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44227438"/>
              </p:ext>
            </p:extLst>
          </p:nvPr>
        </p:nvGraphicFramePr>
        <p:xfrm>
          <a:off x="92313" y="1542966"/>
          <a:ext cx="12007374" cy="4961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0991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8393"/>
            <a:ext cx="10972800" cy="1325563"/>
          </a:xfrm>
          <a:noFill/>
        </p:spPr>
        <p:txBody>
          <a:bodyPr/>
          <a:lstStyle/>
          <a:p>
            <a:r>
              <a:rPr lang="en-US" dirty="0"/>
              <a:t>Face-to-Face 2022 </a:t>
            </a:r>
            <a:br>
              <a:rPr lang="en-US" dirty="0"/>
            </a:br>
            <a:r>
              <a:rPr lang="en-US" dirty="0"/>
              <a:t>Neonatal Storyboard Template</a:t>
            </a:r>
          </a:p>
        </p:txBody>
      </p:sp>
      <p:pic>
        <p:nvPicPr>
          <p:cNvPr id="6" name="Picture 6" descr="Table&#10;&#10;Description automatically generated">
            <a:extLst>
              <a:ext uri="{FF2B5EF4-FFF2-40B4-BE49-F238E27FC236}">
                <a16:creationId xmlns:a16="http://schemas.microsoft.com/office/drawing/2014/main" id="{678403EC-86C9-431E-9AF4-AD78390D040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50982" y="1698869"/>
            <a:ext cx="6779492" cy="4355206"/>
          </a:xfrm>
        </p:spPr>
      </p:pic>
      <p:sp>
        <p:nvSpPr>
          <p:cNvPr id="4" name="Slide Number Placeholder 3"/>
          <p:cNvSpPr>
            <a:spLocks noGrp="1"/>
          </p:cNvSpPr>
          <p:nvPr>
            <p:ph type="sldNum" sz="quarter" idx="10"/>
          </p:nvPr>
        </p:nvSpPr>
        <p:spPr/>
        <p:txBody>
          <a:bodyPr/>
          <a:lstStyle/>
          <a:p>
            <a:fld id="{97033E4B-E3EB-3D46-B2D8-3159663620FA}" type="slidenum">
              <a:rPr lang="en-US" smtClean="0"/>
              <a:pPr/>
              <a:t>7</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7" name="Content Placeholder 2"/>
          <p:cNvSpPr txBox="1">
            <a:spLocks/>
          </p:cNvSpPr>
          <p:nvPr/>
        </p:nvSpPr>
        <p:spPr>
          <a:xfrm>
            <a:off x="7324436" y="1698869"/>
            <a:ext cx="4535055" cy="435133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mn-lt"/>
                <a:cs typeface="+mn-lt"/>
              </a:rPr>
              <a:t>BASIC QI Team and Roles</a:t>
            </a:r>
          </a:p>
          <a:p>
            <a:r>
              <a:rPr lang="en-US" dirty="0">
                <a:ea typeface="+mn-lt"/>
                <a:cs typeface="+mn-lt"/>
              </a:rPr>
              <a:t>Biggest accomplishments this year &amp; what are you looking forward to working on in the last 6 months of the year</a:t>
            </a:r>
          </a:p>
          <a:p>
            <a:r>
              <a:rPr lang="en-US" dirty="0">
                <a:ea typeface="+mn-lt"/>
                <a:cs typeface="+mn-lt"/>
              </a:rPr>
              <a:t>Data &amp; progress towards achieving BASIC measures</a:t>
            </a:r>
          </a:p>
          <a:p>
            <a:r>
              <a:rPr lang="en-US" dirty="0">
                <a:ea typeface="+mn-lt"/>
                <a:cs typeface="+mn-lt"/>
              </a:rPr>
              <a:t>Strategies for implementing key BASIC structure measures</a:t>
            </a:r>
          </a:p>
          <a:p>
            <a:r>
              <a:rPr lang="en-US" dirty="0">
                <a:ea typeface="+mn-lt"/>
                <a:cs typeface="+mn-lt"/>
              </a:rPr>
              <a:t>MNO-Sustainability Data &amp; Plans</a:t>
            </a:r>
            <a:endParaRPr lang="en-US" dirty="0"/>
          </a:p>
        </p:txBody>
      </p:sp>
      <p:sp>
        <p:nvSpPr>
          <p:cNvPr id="3" name="Rounded Rectangle 2"/>
          <p:cNvSpPr/>
          <p:nvPr/>
        </p:nvSpPr>
        <p:spPr>
          <a:xfrm>
            <a:off x="2078182" y="4830619"/>
            <a:ext cx="2512291" cy="1126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Instruction sheet available too!</a:t>
            </a:r>
          </a:p>
        </p:txBody>
      </p:sp>
    </p:spTree>
    <p:extLst>
      <p:ext uri="{BB962C8B-B14F-4D97-AF65-F5344CB8AC3E}">
        <p14:creationId xmlns:p14="http://schemas.microsoft.com/office/powerpoint/2010/main" val="2900195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BASIC QI Recognition Awards</a:t>
            </a:r>
          </a:p>
        </p:txBody>
      </p:sp>
      <p:sp>
        <p:nvSpPr>
          <p:cNvPr id="3" name="Content Placeholder 2"/>
          <p:cNvSpPr>
            <a:spLocks noGrp="1"/>
          </p:cNvSpPr>
          <p:nvPr>
            <p:ph idx="1"/>
          </p:nvPr>
        </p:nvSpPr>
        <p:spPr>
          <a:xfrm>
            <a:off x="235118" y="1610496"/>
            <a:ext cx="11808366" cy="4638885"/>
          </a:xfrm>
        </p:spPr>
        <p:txBody>
          <a:bodyPr vert="horz" lIns="91440" tIns="45720" rIns="91440" bIns="45720" rtlCol="0" anchor="t">
            <a:noAutofit/>
          </a:bodyPr>
          <a:lstStyle/>
          <a:p>
            <a:r>
              <a:rPr lang="en-US" sz="2000" dirty="0">
                <a:ea typeface="Lato"/>
                <a:cs typeface="Lato"/>
              </a:rPr>
              <a:t>All structure &amp; patient-level data entered for Baseline-March 2022 due May 2nd, 2022, at Midnight</a:t>
            </a:r>
            <a:endParaRPr lang="en-US" sz="2000" dirty="0"/>
          </a:p>
          <a:p>
            <a:r>
              <a:rPr lang="en-US" sz="2000" dirty="0">
                <a:ea typeface="Lato"/>
                <a:cs typeface="Lato"/>
              </a:rPr>
              <a:t>Key Structure Measures "In Place":</a:t>
            </a:r>
          </a:p>
          <a:p>
            <a:pPr lvl="1"/>
            <a:r>
              <a:rPr lang="en-US" sz="1600" dirty="0">
                <a:ea typeface="Lato"/>
                <a:cs typeface="Lato"/>
              </a:rPr>
              <a:t>Standardized Family Education Process</a:t>
            </a:r>
          </a:p>
          <a:p>
            <a:pPr lvl="1"/>
            <a:r>
              <a:rPr lang="en-US" sz="1600" dirty="0">
                <a:ea typeface="Lato"/>
                <a:cs typeface="Lato"/>
              </a:rPr>
              <a:t>EOS Risk Assessment Protocols for ≥35 and &lt;35 Newborns</a:t>
            </a:r>
          </a:p>
          <a:p>
            <a:pPr lvl="1"/>
            <a:r>
              <a:rPr lang="en-US" sz="1600" dirty="0">
                <a:ea typeface="Lato"/>
                <a:cs typeface="Lato"/>
              </a:rPr>
              <a:t>Standardized Dosing Guidelines</a:t>
            </a:r>
          </a:p>
          <a:p>
            <a:pPr lvl="1"/>
            <a:r>
              <a:rPr lang="en-US" sz="1600" dirty="0">
                <a:ea typeface="Lato"/>
                <a:cs typeface="Lato"/>
              </a:rPr>
              <a:t>Antibiotic Discussions/Time Outs Protocol</a:t>
            </a:r>
          </a:p>
          <a:p>
            <a:pPr lvl="1"/>
            <a:r>
              <a:rPr lang="en-US" sz="1600" dirty="0">
                <a:ea typeface="Lato"/>
                <a:cs typeface="Lato"/>
              </a:rPr>
              <a:t>Standardized Automatic Stop Order Process</a:t>
            </a:r>
          </a:p>
          <a:p>
            <a:r>
              <a:rPr lang="en-US" sz="2000" dirty="0">
                <a:ea typeface="+mn-lt"/>
                <a:cs typeface="+mn-lt"/>
              </a:rPr>
              <a:t>Achievement of process and outcome level measures (Based on Jan – March 2022 data)</a:t>
            </a:r>
          </a:p>
          <a:p>
            <a:pPr lvl="1"/>
            <a:r>
              <a:rPr lang="en-US" sz="1600" dirty="0">
                <a:ea typeface="+mn-lt"/>
                <a:cs typeface="+mn-lt"/>
              </a:rPr>
              <a:t>≥80% of neonatal/pediatric providers and nurses educated </a:t>
            </a:r>
            <a:endParaRPr lang="en-US" sz="1600" dirty="0">
              <a:cs typeface="+mn-lt"/>
            </a:endParaRPr>
          </a:p>
          <a:p>
            <a:pPr lvl="1"/>
            <a:r>
              <a:rPr lang="en-US" sz="1600" dirty="0">
                <a:ea typeface="+mn-lt"/>
                <a:cs typeface="+mn-lt"/>
              </a:rPr>
              <a:t>20% reduction (or absolute rate of ≤4%) in newborns ≥35 </a:t>
            </a:r>
            <a:r>
              <a:rPr lang="en-US" sz="1600" dirty="0" smtClean="0">
                <a:ea typeface="+mn-lt"/>
                <a:cs typeface="+mn-lt"/>
              </a:rPr>
              <a:t>who </a:t>
            </a:r>
            <a:r>
              <a:rPr lang="en-US" sz="1600" dirty="0">
                <a:ea typeface="+mn-lt"/>
                <a:cs typeface="+mn-lt"/>
              </a:rPr>
              <a:t>receive antibiotics</a:t>
            </a:r>
            <a:endParaRPr lang="en-US" sz="1600" dirty="0">
              <a:cs typeface="Arial" panose="020B0604020202020204"/>
            </a:endParaRPr>
          </a:p>
          <a:p>
            <a:pPr lvl="1">
              <a:buFont typeface="Arial"/>
            </a:pPr>
            <a:r>
              <a:rPr lang="en-US" sz="1600" dirty="0">
                <a:ea typeface="+mn-lt"/>
                <a:cs typeface="+mn-lt"/>
              </a:rPr>
              <a:t>20% reduction in newborns with a negative blood culture who receive antibiotics for &gt;48 hours</a:t>
            </a:r>
            <a:endParaRPr lang="en-US" sz="1600" dirty="0">
              <a:cs typeface="Arial"/>
            </a:endParaRPr>
          </a:p>
          <a:p>
            <a:pPr lvl="1">
              <a:buFont typeface="Arial"/>
            </a:pPr>
            <a:r>
              <a:rPr lang="en-US" sz="1600" dirty="0">
                <a:ea typeface="Lato"/>
                <a:cs typeface="Arial" panose="020B0604020202020204"/>
              </a:rPr>
              <a:t>≥80% of newborns </a:t>
            </a:r>
            <a:r>
              <a:rPr lang="en-US" sz="1600" dirty="0" smtClean="0">
                <a:ea typeface="Lato"/>
                <a:cs typeface="Arial" panose="020B0604020202020204"/>
              </a:rPr>
              <a:t>with </a:t>
            </a:r>
            <a:r>
              <a:rPr lang="en-US" sz="1600" dirty="0">
                <a:ea typeface="Lato"/>
                <a:cs typeface="Arial" panose="020B0604020202020204"/>
              </a:rPr>
              <a:t>anticipated duration of antibiotic course discussed by clinical team (antibiotic time out)</a:t>
            </a:r>
          </a:p>
          <a:p>
            <a:pPr lvl="1">
              <a:buFont typeface="Arial"/>
            </a:pPr>
            <a:r>
              <a:rPr lang="en-US" sz="1600" dirty="0">
                <a:ea typeface="Lato"/>
                <a:cs typeface="Arial" panose="020B0604020202020204"/>
              </a:rPr>
              <a:t>≥80% of newborns with an automatic stop order entered into the medical chart</a:t>
            </a:r>
            <a:endParaRPr lang="en-US" sz="1600" dirty="0">
              <a:cs typeface="Arial" panose="020B0604020202020204"/>
            </a:endParaRPr>
          </a:p>
          <a:p>
            <a:pPr lvl="1">
              <a:buFont typeface="Arial"/>
            </a:pPr>
            <a:endParaRPr lang="en-US" sz="1800" dirty="0">
              <a:cs typeface="Arial" panose="020B0604020202020204"/>
            </a:endParaRPr>
          </a:p>
          <a:p>
            <a:endParaRPr lang="en-US" sz="1800" dirty="0">
              <a:cs typeface="Arial" panose="020B0604020202020204"/>
            </a:endParaRPr>
          </a:p>
          <a:p>
            <a:endParaRPr lang="en-US" sz="1800" dirty="0">
              <a:cs typeface="Arial" panose="020B0604020202020204"/>
            </a:endParaRPr>
          </a:p>
          <a:p>
            <a:endParaRPr lang="en-US" sz="1800"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8</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6" name="Graphic 6" descr="Ribbon with solid fill">
            <a:extLst>
              <a:ext uri="{FF2B5EF4-FFF2-40B4-BE49-F238E27FC236}">
                <a16:creationId xmlns:a16="http://schemas.microsoft.com/office/drawing/2014/main" id="{C2665085-609E-44A8-B20F-6002F04BDEC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217920" y="2238236"/>
            <a:ext cx="1556731" cy="1539181"/>
          </a:xfrm>
          <a:prstGeom prst="rect">
            <a:avLst/>
          </a:prstGeom>
        </p:spPr>
      </p:pic>
      <p:sp>
        <p:nvSpPr>
          <p:cNvPr id="7" name="Rounded Rectangle 6"/>
          <p:cNvSpPr/>
          <p:nvPr/>
        </p:nvSpPr>
        <p:spPr>
          <a:xfrm>
            <a:off x="8128037" y="2112984"/>
            <a:ext cx="3562061" cy="1646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cs typeface="Calibri"/>
              </a:rPr>
              <a:t>F2F Award Criteria</a:t>
            </a:r>
            <a:r>
              <a:rPr lang="en-US" b="1" u="sng" dirty="0" smtClean="0">
                <a:cs typeface="Calibri"/>
              </a:rPr>
              <a:t>:</a:t>
            </a:r>
            <a:endParaRPr lang="en-US" b="1" u="sng" dirty="0">
              <a:cs typeface="Calibri"/>
            </a:endParaRPr>
          </a:p>
          <a:p>
            <a:pPr marL="285750" indent="-285750">
              <a:buFontTx/>
              <a:buChar char="-"/>
            </a:pPr>
            <a:r>
              <a:rPr lang="en-US" dirty="0">
                <a:cs typeface="Calibri"/>
              </a:rPr>
              <a:t>Data complete</a:t>
            </a:r>
          </a:p>
          <a:p>
            <a:pPr marL="285750" indent="-285750">
              <a:buFontTx/>
              <a:buChar char="-"/>
            </a:pPr>
            <a:r>
              <a:rPr lang="en-US" dirty="0">
                <a:cs typeface="Calibri"/>
              </a:rPr>
              <a:t>Structure measures in place</a:t>
            </a:r>
          </a:p>
          <a:p>
            <a:pPr marL="285750" indent="-285750">
              <a:buFontTx/>
              <a:buChar char="-"/>
            </a:pPr>
            <a:r>
              <a:rPr lang="en-US" dirty="0">
                <a:cs typeface="Calibri"/>
              </a:rPr>
              <a:t>At least 3 process/outcome measures achieved</a:t>
            </a:r>
          </a:p>
        </p:txBody>
      </p:sp>
      <p:sp>
        <p:nvSpPr>
          <p:cNvPr id="10" name="Rounded Rectangle 9"/>
          <p:cNvSpPr/>
          <p:nvPr/>
        </p:nvSpPr>
        <p:spPr>
          <a:xfrm>
            <a:off x="3094598" y="5735955"/>
            <a:ext cx="6002804" cy="98552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Teams with complete data for F2F 2022 will received a $50 gift card to treat your QI team to a pizza lunch or coffee and donuts!!</a:t>
            </a:r>
            <a:endParaRPr lang="en-US" dirty="0"/>
          </a:p>
        </p:txBody>
      </p:sp>
    </p:spTree>
    <p:extLst>
      <p:ext uri="{BB962C8B-B14F-4D97-AF65-F5344CB8AC3E}">
        <p14:creationId xmlns:p14="http://schemas.microsoft.com/office/powerpoint/2010/main" val="187152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ea typeface="Lato Medium"/>
                <a:cs typeface="Lato Medium"/>
              </a:rPr>
              <a:t>Update on BASIC Progress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28788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PQC presentation template" id="{35224A54-0256-BC4D-BA49-E4C8CBDEF290}" vid="{6F8BB9A5-9E34-5741-BA29-5AC8BAD13B37}"/>
    </a:ext>
  </a:extLst>
</a:theme>
</file>

<file path=ppt/theme/theme2.xml><?xml version="1.0" encoding="utf-8"?>
<a:theme xmlns:a="http://schemas.openxmlformats.org/drawingml/2006/main" name="4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SF-Blue-Green-Bottom-Le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b="0" dirty="0" smtClean="0">
            <a:solidFill>
              <a:srgbClr val="32A4D7"/>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092A4705BA2B4F932736A1725E6E61" ma:contentTypeVersion="7" ma:contentTypeDescription="Create a new document." ma:contentTypeScope="" ma:versionID="b89e027da8b70b0c7ced12356dfc27d0">
  <xsd:schema xmlns:xsd="http://www.w3.org/2001/XMLSchema" xmlns:xs="http://www.w3.org/2001/XMLSchema" xmlns:p="http://schemas.microsoft.com/office/2006/metadata/properties" xmlns:ns3="40e6e514-d900-4268-895b-c4602e757f8e" xmlns:ns4="141bf384-ae1f-47bb-b28c-d3a08b6696de" targetNamespace="http://schemas.microsoft.com/office/2006/metadata/properties" ma:root="true" ma:fieldsID="13f2bf8b8c16bb4670e78c9af8927363" ns3:_="" ns4:_="">
    <xsd:import namespace="40e6e514-d900-4268-895b-c4602e757f8e"/>
    <xsd:import namespace="141bf384-ae1f-47bb-b28c-d3a08b6696d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6e514-d900-4268-895b-c4602e757f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1bf384-ae1f-47bb-b28c-d3a08b6696d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A6B24F-CA13-4265-94F0-0289F8ADAE46}">
  <ds:schemaRefs>
    <ds:schemaRef ds:uri="http://schemas.microsoft.com/sharepoint/v3/contenttype/forms"/>
  </ds:schemaRefs>
</ds:datastoreItem>
</file>

<file path=customXml/itemProps2.xml><?xml version="1.0" encoding="utf-8"?>
<ds:datastoreItem xmlns:ds="http://schemas.openxmlformats.org/officeDocument/2006/customXml" ds:itemID="{4126E3D2-C7E9-43B6-8B4F-B6A79E993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6e514-d900-4268-895b-c4602e757f8e"/>
    <ds:schemaRef ds:uri="141bf384-ae1f-47bb-b28c-d3a08b6696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7363A4-08E5-4DD1-B2E8-CB0826193FDA}">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purl.org/dc/terms/"/>
    <ds:schemaRef ds:uri="141bf384-ae1f-47bb-b28c-d3a08b6696de"/>
    <ds:schemaRef ds:uri="http://schemas.openxmlformats.org/package/2006/metadata/core-properties"/>
    <ds:schemaRef ds:uri="40e6e514-d900-4268-895b-c4602e757f8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8155</TotalTime>
  <Words>2083</Words>
  <Application>Microsoft Office PowerPoint</Application>
  <PresentationFormat>Widescreen</PresentationFormat>
  <Paragraphs>313</Paragraphs>
  <Slides>46</Slides>
  <Notes>31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46</vt:i4>
      </vt:variant>
    </vt:vector>
  </HeadingPairs>
  <TitlesOfParts>
    <vt:vector size="60" baseType="lpstr">
      <vt:lpstr>ＭＳ Ｐゴシック</vt:lpstr>
      <vt:lpstr>ＭＳ Ｐゴシック</vt:lpstr>
      <vt:lpstr>Arial</vt:lpstr>
      <vt:lpstr>Arial</vt:lpstr>
      <vt:lpstr>Calibri</vt:lpstr>
      <vt:lpstr>Courier New</vt:lpstr>
      <vt:lpstr>Goudy Old Style</vt:lpstr>
      <vt:lpstr>Lato</vt:lpstr>
      <vt:lpstr>Lato Medium</vt:lpstr>
      <vt:lpstr>Wingdings</vt:lpstr>
      <vt:lpstr>Wingdings,Sans-Serif</vt:lpstr>
      <vt:lpstr>2_Office Theme</vt:lpstr>
      <vt:lpstr>4_Office Theme</vt:lpstr>
      <vt:lpstr>OSF-Blue-Green-Bottom-Left</vt:lpstr>
      <vt:lpstr>Integrating the NEOSC into the EMR</vt:lpstr>
      <vt:lpstr>Call Overview</vt:lpstr>
      <vt:lpstr>PowerPoint Presentation</vt:lpstr>
      <vt:lpstr>Neonatal Day Face-to-Face Agenda</vt:lpstr>
      <vt:lpstr>Neonatal Day Breakout Sessions</vt:lpstr>
      <vt:lpstr>Face to Face Preparation</vt:lpstr>
      <vt:lpstr>Face-to-Face 2022  Neonatal Storyboard Template</vt:lpstr>
      <vt:lpstr>BASIC QI Recognition Awards</vt:lpstr>
      <vt:lpstr>Update on BASIC Progress</vt:lpstr>
      <vt:lpstr>BASIC Data Review: Structure Measures Progress as of March 2022</vt:lpstr>
      <vt:lpstr>Progress towards achieving BASIC: ≥35 ABX Prescribing</vt:lpstr>
      <vt:lpstr>Progress towards achieving BASIC: EOS Risk Assessment</vt:lpstr>
      <vt:lpstr>Progress towards achieving BASIC: Family/Caregiver Education</vt:lpstr>
      <vt:lpstr>Progress towards achieving BASIC: ABX Time Out/Discussion</vt:lpstr>
      <vt:lpstr>Progress towards achieving BASIC: Automatic Stop Order</vt:lpstr>
      <vt:lpstr>Progress towards achieving BASIC: ≥35 ABX Discontinued</vt:lpstr>
      <vt:lpstr>Progress towards achieving BASIC: &lt;35 ABX Discontinued</vt:lpstr>
      <vt:lpstr>Integrating the NEOSC into your EMR</vt:lpstr>
      <vt:lpstr>PowerPoint Presentation</vt:lpstr>
      <vt:lpstr>Development of Electronic Reporting System from EMR</vt:lpstr>
      <vt:lpstr>PowerPoint Presentation</vt:lpstr>
      <vt:lpstr>BASIC Monthly Webinar:  Data Reporting &amp; Clinical Decision Support</vt:lpstr>
      <vt:lpstr>Objectives for Today’s Call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Wrap-up and Next Steps </vt:lpstr>
      <vt:lpstr>Upcoming Call Schedule</vt:lpstr>
      <vt:lpstr>Next Steps for BASIC</vt:lpstr>
      <vt:lpstr>UIC Perinatal Network: Neonatal Equity Virtual Conference </vt:lpstr>
      <vt:lpstr>Thanks to our Funders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ILPQC Babies Antibiotic Stewardship Improvement Collaborative</dc:title>
  <dc:creator>Eileen Fleming Suse</dc:creator>
  <cp:lastModifiedBy>Eileen Fleming Suse</cp:lastModifiedBy>
  <cp:revision>766</cp:revision>
  <dcterms:created xsi:type="dcterms:W3CDTF">2022-01-06T17:07:16Z</dcterms:created>
  <dcterms:modified xsi:type="dcterms:W3CDTF">2022-04-18T21:17:58Z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0x0101001E092A4705BA2B4F932736A1725E6E61</vt:lpwstr>
  </property>
</Properties>
</file>