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9.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713" r:id="rId3"/>
    <p:sldMasterId id="2147483766" r:id="rId4"/>
    <p:sldMasterId id="2147483778" r:id="rId5"/>
    <p:sldMasterId id="2147483797" r:id="rId6"/>
    <p:sldMasterId id="2147483808" r:id="rId7"/>
    <p:sldMasterId id="2147483827" r:id="rId8"/>
    <p:sldMasterId id="2147483898" r:id="rId9"/>
    <p:sldMasterId id="2147483924" r:id="rId10"/>
  </p:sldMasterIdLst>
  <p:notesMasterIdLst>
    <p:notesMasterId r:id="rId87"/>
  </p:notesMasterIdLst>
  <p:handoutMasterIdLst>
    <p:handoutMasterId r:id="rId88"/>
  </p:handoutMasterIdLst>
  <p:sldIdLst>
    <p:sldId id="283" r:id="rId11"/>
    <p:sldId id="379" r:id="rId12"/>
    <p:sldId id="767" r:id="rId13"/>
    <p:sldId id="768" r:id="rId14"/>
    <p:sldId id="715" r:id="rId15"/>
    <p:sldId id="769" r:id="rId16"/>
    <p:sldId id="770" r:id="rId17"/>
    <p:sldId id="774" r:id="rId18"/>
    <p:sldId id="781" r:id="rId19"/>
    <p:sldId id="266" r:id="rId20"/>
    <p:sldId id="659" r:id="rId21"/>
    <p:sldId id="660" r:id="rId22"/>
    <p:sldId id="661" r:id="rId23"/>
    <p:sldId id="676" r:id="rId24"/>
    <p:sldId id="630" r:id="rId25"/>
    <p:sldId id="631" r:id="rId26"/>
    <p:sldId id="725" r:id="rId27"/>
    <p:sldId id="637" r:id="rId28"/>
    <p:sldId id="632" r:id="rId29"/>
    <p:sldId id="633" r:id="rId30"/>
    <p:sldId id="634" r:id="rId31"/>
    <p:sldId id="635" r:id="rId32"/>
    <p:sldId id="636" r:id="rId33"/>
    <p:sldId id="662" r:id="rId34"/>
    <p:sldId id="677" r:id="rId35"/>
    <p:sldId id="663" r:id="rId36"/>
    <p:sldId id="664" r:id="rId37"/>
    <p:sldId id="665" r:id="rId38"/>
    <p:sldId id="666" r:id="rId39"/>
    <p:sldId id="437" r:id="rId40"/>
    <p:sldId id="795" r:id="rId41"/>
    <p:sldId id="793" r:id="rId42"/>
    <p:sldId id="794" r:id="rId43"/>
    <p:sldId id="380" r:id="rId44"/>
    <p:sldId id="796" r:id="rId45"/>
    <p:sldId id="797" r:id="rId46"/>
    <p:sldId id="798" r:id="rId47"/>
    <p:sldId id="799" r:id="rId48"/>
    <p:sldId id="800" r:id="rId49"/>
    <p:sldId id="801" r:id="rId50"/>
    <p:sldId id="802" r:id="rId51"/>
    <p:sldId id="803" r:id="rId52"/>
    <p:sldId id="804" r:id="rId53"/>
    <p:sldId id="805" r:id="rId54"/>
    <p:sldId id="806" r:id="rId55"/>
    <p:sldId id="807" r:id="rId56"/>
    <p:sldId id="808" r:id="rId57"/>
    <p:sldId id="809" r:id="rId58"/>
    <p:sldId id="810" r:id="rId59"/>
    <p:sldId id="811" r:id="rId60"/>
    <p:sldId id="812" r:id="rId61"/>
    <p:sldId id="814" r:id="rId62"/>
    <p:sldId id="815" r:id="rId63"/>
    <p:sldId id="816" r:id="rId64"/>
    <p:sldId id="598" r:id="rId65"/>
    <p:sldId id="817" r:id="rId66"/>
    <p:sldId id="818" r:id="rId67"/>
    <p:sldId id="819" r:id="rId68"/>
    <p:sldId id="782" r:id="rId69"/>
    <p:sldId id="783" r:id="rId70"/>
    <p:sldId id="784" r:id="rId71"/>
    <p:sldId id="790" r:id="rId72"/>
    <p:sldId id="791" r:id="rId73"/>
    <p:sldId id="820" r:id="rId74"/>
    <p:sldId id="821" r:id="rId75"/>
    <p:sldId id="822" r:id="rId76"/>
    <p:sldId id="823" r:id="rId77"/>
    <p:sldId id="824" r:id="rId78"/>
    <p:sldId id="382" r:id="rId79"/>
    <p:sldId id="276" r:id="rId80"/>
    <p:sldId id="719" r:id="rId81"/>
    <p:sldId id="718" r:id="rId82"/>
    <p:sldId id="387" r:id="rId83"/>
    <p:sldId id="541" r:id="rId84"/>
    <p:sldId id="369" r:id="rId85"/>
    <p:sldId id="388"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25B9560B-756D-B74A-B728-BBC57DEA1958}">
          <p14:sldIdLst>
            <p14:sldId id="283"/>
            <p14:sldId id="379"/>
            <p14:sldId id="767"/>
            <p14:sldId id="768"/>
            <p14:sldId id="715"/>
            <p14:sldId id="769"/>
            <p14:sldId id="770"/>
            <p14:sldId id="774"/>
            <p14:sldId id="781"/>
            <p14:sldId id="266"/>
            <p14:sldId id="659"/>
            <p14:sldId id="660"/>
            <p14:sldId id="661"/>
            <p14:sldId id="676"/>
            <p14:sldId id="630"/>
            <p14:sldId id="631"/>
            <p14:sldId id="725"/>
            <p14:sldId id="637"/>
            <p14:sldId id="632"/>
            <p14:sldId id="633"/>
            <p14:sldId id="634"/>
            <p14:sldId id="635"/>
            <p14:sldId id="636"/>
            <p14:sldId id="662"/>
            <p14:sldId id="677"/>
            <p14:sldId id="663"/>
            <p14:sldId id="664"/>
            <p14:sldId id="665"/>
            <p14:sldId id="666"/>
            <p14:sldId id="437"/>
            <p14:sldId id="795"/>
            <p14:sldId id="793"/>
            <p14:sldId id="794"/>
            <p14:sldId id="380"/>
            <p14:sldId id="796"/>
            <p14:sldId id="797"/>
            <p14:sldId id="798"/>
            <p14:sldId id="799"/>
            <p14:sldId id="800"/>
            <p14:sldId id="801"/>
            <p14:sldId id="802"/>
            <p14:sldId id="803"/>
            <p14:sldId id="804"/>
            <p14:sldId id="805"/>
            <p14:sldId id="806"/>
            <p14:sldId id="807"/>
            <p14:sldId id="808"/>
            <p14:sldId id="809"/>
            <p14:sldId id="810"/>
            <p14:sldId id="811"/>
            <p14:sldId id="812"/>
            <p14:sldId id="814"/>
            <p14:sldId id="815"/>
            <p14:sldId id="816"/>
            <p14:sldId id="598"/>
            <p14:sldId id="817"/>
            <p14:sldId id="818"/>
            <p14:sldId id="819"/>
            <p14:sldId id="782"/>
            <p14:sldId id="783"/>
            <p14:sldId id="784"/>
            <p14:sldId id="790"/>
            <p14:sldId id="791"/>
            <p14:sldId id="820"/>
            <p14:sldId id="821"/>
            <p14:sldId id="822"/>
            <p14:sldId id="823"/>
            <p14:sldId id="824"/>
            <p14:sldId id="382"/>
            <p14:sldId id="276"/>
            <p14:sldId id="719"/>
            <p14:sldId id="718"/>
            <p14:sldId id="387"/>
            <p14:sldId id="541"/>
            <p14:sldId id="369"/>
            <p14:sldId id="3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Hilgert" initials="TH" lastIdx="4" clrIdx="0">
    <p:extLst>
      <p:ext uri="{19B8F6BF-5375-455C-9EA6-DF929625EA0E}">
        <p15:presenceInfo xmlns:p15="http://schemas.microsoft.com/office/powerpoint/2012/main" userId="S::thilgert@burness.com::e63f7431-5354-4fa3-8815-b97c1ede6b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F0"/>
    <a:srgbClr val="FC8E78"/>
    <a:srgbClr val="1C498B"/>
    <a:srgbClr val="DA3000"/>
    <a:srgbClr val="2EABEA"/>
    <a:srgbClr val="1C5CFC"/>
    <a:srgbClr val="6B95FD"/>
    <a:srgbClr val="F9A3BC"/>
    <a:srgbClr val="33CC33"/>
    <a:srgbClr val="BA8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DEEF9-F6E4-1397-03CF-FBA3EA284AAB}" v="47" dt="2021-11-19T19:15:02.268"/>
    <p1510:client id="{1D7530D3-466D-44DA-849C-BFB7EEFD4AAF}" v="23" dt="2021-05-17T22:17:52.301"/>
    <p1510:client id="{283DF1BE-D57D-423E-877C-663E78509B24}" v="140" dt="2021-05-18T18:31:25.232"/>
    <p1510:client id="{308FD024-35A7-4EF2-A611-82CF9A89426A}" v="44" dt="2021-05-26T04:21:51.012"/>
    <p1510:client id="{4E12D735-6EDF-4BF3-9EE0-072A57F4CED7}" v="72" dt="2021-05-18T23:03:21.584"/>
    <p1510:client id="{5653806F-00AD-944D-945D-8743EFC854CB}" v="11" dt="2021-11-19T18:19:49.224"/>
    <p1510:client id="{65ED6BBB-14F0-4352-B4F4-3FF5864E15BD}" v="12" dt="2021-05-18T18:21:55.291"/>
    <p1510:client id="{74AA1256-F496-4B0D-A912-5831E3202A8E}" v="38" dt="2021-05-25T14:03:43.194"/>
    <p1510:client id="{7C22A33F-4331-4EFE-972F-8FA31C7CCF20}" v="7" dt="2021-05-18T18:08:52.488"/>
    <p1510:client id="{B8990924-0ECE-4099-A790-4E0C8D808371}" v="107" dt="2021-05-21T15:24:07.938"/>
    <p1510:client id="{C347438C-AD3B-4EF2-E90A-B9F359F626B7}" v="55" dt="2021-11-16T22:17:40.228"/>
    <p1510:client id="{C7250ECC-00A4-4119-A540-67AC2D645980}" v="2" dt="2021-05-17T23:56:10.893"/>
    <p1510:client id="{C89D1486-2D09-E6E4-211B-76C8879FCD69}" v="202" dt="2021-11-19T19:05:45.583"/>
    <p1510:client id="{E81D7F06-BE9E-4704-BE1F-C2D28AD0DC16}" v="1" dt="2021-05-18T20:23:23.190"/>
    <p1510:client id="{FA64239D-51BB-75EC-5720-D25C7A3F44AE}" v="4" dt="2021-11-19T14:40:50.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67568" autoAdjust="0"/>
  </p:normalViewPr>
  <p:slideViewPr>
    <p:cSldViewPr snapToGrid="0" snapToObjects="1">
      <p:cViewPr varScale="1">
        <p:scale>
          <a:sx n="54" d="100"/>
          <a:sy n="54" d="100"/>
        </p:scale>
        <p:origin x="96" y="62"/>
      </p:cViewPr>
      <p:guideLst/>
    </p:cSldViewPr>
  </p:slideViewPr>
  <p:notesTextViewPr>
    <p:cViewPr>
      <p:scale>
        <a:sx n="125" d="100"/>
        <a:sy n="125" d="100"/>
      </p:scale>
      <p:origin x="0" y="0"/>
    </p:cViewPr>
  </p:notesTextViewPr>
  <p:sorterViewPr>
    <p:cViewPr varScale="1">
      <p:scale>
        <a:sx n="1" d="1"/>
        <a:sy n="1" d="1"/>
      </p:scale>
      <p:origin x="0" y="-22272"/>
    </p:cViewPr>
  </p:sorterViewPr>
  <p:notesViewPr>
    <p:cSldViewPr snapToGrid="0" snapToObjects="1">
      <p:cViewPr varScale="1">
        <p:scale>
          <a:sx n="129" d="100"/>
          <a:sy n="129" d="100"/>
        </p:scale>
        <p:origin x="2416"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commentAuthors" Target="commentAuthor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handoutMaster" Target="handoutMasters/handoutMaster1.xml"/><Relationship Id="rId91" Type="http://schemas.openxmlformats.org/officeDocument/2006/relationships/viewProps" Target="viewProps.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Suse" clId="Web-{1D7530D3-466D-44DA-849C-BFB7EEFD4AAF}"/>
    <pc:docChg chg="modSld">
      <pc:chgData name="Eileen Suse" userId="" providerId="" clId="Web-{1D7530D3-466D-44DA-849C-BFB7EEFD4AAF}" dt="2021-05-17T22:17:52.301" v="13"/>
      <pc:docMkLst>
        <pc:docMk/>
      </pc:docMkLst>
      <pc:sldChg chg="delSp">
        <pc:chgData name="Eileen Suse" userId="" providerId="" clId="Web-{1D7530D3-466D-44DA-849C-BFB7EEFD4AAF}" dt="2021-05-17T22:17:52.301" v="13"/>
        <pc:sldMkLst>
          <pc:docMk/>
          <pc:sldMk cId="3091720462" sldId="277"/>
        </pc:sldMkLst>
        <pc:spChg chg="del">
          <ac:chgData name="Eileen Suse" userId="" providerId="" clId="Web-{1D7530D3-466D-44DA-849C-BFB7EEFD4AAF}" dt="2021-05-17T22:17:52.301" v="13"/>
          <ac:spMkLst>
            <pc:docMk/>
            <pc:sldMk cId="3091720462" sldId="277"/>
            <ac:spMk id="6" creationId="{00000000-0000-0000-0000-000000000000}"/>
          </ac:spMkLst>
        </pc:spChg>
      </pc:sldChg>
      <pc:sldChg chg="modSp">
        <pc:chgData name="Eileen Suse" userId="" providerId="" clId="Web-{1D7530D3-466D-44DA-849C-BFB7EEFD4AAF}" dt="2021-05-17T22:17:21.395" v="12" actId="20577"/>
        <pc:sldMkLst>
          <pc:docMk/>
          <pc:sldMk cId="953849953" sldId="290"/>
        </pc:sldMkLst>
        <pc:spChg chg="mod">
          <ac:chgData name="Eileen Suse" userId="" providerId="" clId="Web-{1D7530D3-466D-44DA-849C-BFB7EEFD4AAF}" dt="2021-05-17T22:17:21.395" v="12" actId="20577"/>
          <ac:spMkLst>
            <pc:docMk/>
            <pc:sldMk cId="953849953" sldId="290"/>
            <ac:spMk id="7" creationId="{00000000-0000-0000-0000-000000000000}"/>
          </ac:spMkLst>
        </pc:spChg>
      </pc:sldChg>
    </pc:docChg>
  </pc:docChgLst>
  <pc:docChgLst>
    <pc:chgData name="Autumn Perrault" clId="Web-{4E12D735-6EDF-4BF3-9EE0-072A57F4CED7}"/>
    <pc:docChg chg="addSld modSld modSection">
      <pc:chgData name="Autumn Perrault" userId="" providerId="" clId="Web-{4E12D735-6EDF-4BF3-9EE0-072A57F4CED7}" dt="2021-05-18T23:03:21.584" v="50"/>
      <pc:docMkLst>
        <pc:docMk/>
      </pc:docMkLst>
      <pc:sldChg chg="delSp">
        <pc:chgData name="Autumn Perrault" userId="" providerId="" clId="Web-{4E12D735-6EDF-4BF3-9EE0-072A57F4CED7}" dt="2021-05-18T23:03:21.584" v="50"/>
        <pc:sldMkLst>
          <pc:docMk/>
          <pc:sldMk cId="2180037724" sldId="284"/>
        </pc:sldMkLst>
        <pc:picChg chg="del">
          <ac:chgData name="Autumn Perrault" userId="" providerId="" clId="Web-{4E12D735-6EDF-4BF3-9EE0-072A57F4CED7}" dt="2021-05-18T23:03:21.584" v="50"/>
          <ac:picMkLst>
            <pc:docMk/>
            <pc:sldMk cId="2180037724" sldId="284"/>
            <ac:picMk id="2" creationId="{E1A899BE-CE02-4481-969D-2BBC16183755}"/>
          </ac:picMkLst>
        </pc:picChg>
      </pc:sldChg>
      <pc:sldChg chg="addSp delSp modSp new">
        <pc:chgData name="Autumn Perrault" userId="" providerId="" clId="Web-{4E12D735-6EDF-4BF3-9EE0-072A57F4CED7}" dt="2021-05-18T23:03:11.693" v="49" actId="1076"/>
        <pc:sldMkLst>
          <pc:docMk/>
          <pc:sldMk cId="17452876" sldId="322"/>
        </pc:sldMkLst>
        <pc:spChg chg="add del mod">
          <ac:chgData name="Autumn Perrault" userId="" providerId="" clId="Web-{4E12D735-6EDF-4BF3-9EE0-072A57F4CED7}" dt="2021-05-18T23:02:00.739" v="6"/>
          <ac:spMkLst>
            <pc:docMk/>
            <pc:sldMk cId="17452876" sldId="322"/>
            <ac:spMk id="4" creationId="{20BA3CE9-EC42-494B-8B6E-F33E39FF5EE8}"/>
          </ac:spMkLst>
        </pc:spChg>
        <pc:spChg chg="add mod">
          <ac:chgData name="Autumn Perrault" userId="" providerId="" clId="Web-{4E12D735-6EDF-4BF3-9EE0-072A57F4CED7}" dt="2021-05-18T23:03:11.693" v="49" actId="1076"/>
          <ac:spMkLst>
            <pc:docMk/>
            <pc:sldMk cId="17452876" sldId="322"/>
            <ac:spMk id="5" creationId="{1059AF21-FCC2-4361-B9BA-40A8D323AC82}"/>
          </ac:spMkLst>
        </pc:spChg>
      </pc:sldChg>
    </pc:docChg>
  </pc:docChgLst>
  <pc:docChgLst>
    <pc:chgData name="Autumn Perrault" userId="uLsRHfv9vY9MGGihONTXsHS4kJT7IeaCtU6at+doaqc=" providerId="None" clId="Web-{E81D7F06-BE9E-4704-BE1F-C2D28AD0DC16}"/>
    <pc:docChg chg="modSld">
      <pc:chgData name="Autumn Perrault" userId="uLsRHfv9vY9MGGihONTXsHS4kJT7IeaCtU6at+doaqc=" providerId="None" clId="Web-{E81D7F06-BE9E-4704-BE1F-C2D28AD0DC16}" dt="2021-05-18T20:23:23.190" v="0"/>
      <pc:docMkLst>
        <pc:docMk/>
      </pc:docMkLst>
      <pc:sldChg chg="addSp modSp">
        <pc:chgData name="Autumn Perrault" userId="uLsRHfv9vY9MGGihONTXsHS4kJT7IeaCtU6at+doaqc=" providerId="None" clId="Web-{E81D7F06-BE9E-4704-BE1F-C2D28AD0DC16}" dt="2021-05-18T20:23:23.190" v="0"/>
        <pc:sldMkLst>
          <pc:docMk/>
          <pc:sldMk cId="2180037724" sldId="284"/>
        </pc:sldMkLst>
        <pc:picChg chg="add mod">
          <ac:chgData name="Autumn Perrault" userId="uLsRHfv9vY9MGGihONTXsHS4kJT7IeaCtU6at+doaqc=" providerId="None" clId="Web-{E81D7F06-BE9E-4704-BE1F-C2D28AD0DC16}" dt="2021-05-18T20:23:23.190" v="0"/>
          <ac:picMkLst>
            <pc:docMk/>
            <pc:sldMk cId="2180037724" sldId="284"/>
            <ac:picMk id="2" creationId="{E1A899BE-CE02-4481-969D-2BBC16183755}"/>
          </ac:picMkLst>
        </pc:picChg>
      </pc:sldChg>
    </pc:docChg>
  </pc:docChgLst>
  <pc:docChgLst>
    <pc:chgData name="Ieshia Johnson" userId="ASS3aS8kCt/FLv8xUb7SwgF895IUoq7Uc9Qxi8vtBsU=" providerId="None" clId="Web-{65ED6BBB-14F0-4352-B4F4-3FF5864E15BD}"/>
    <pc:docChg chg="addSld delSld modSld modSection">
      <pc:chgData name="Ieshia Johnson" userId="ASS3aS8kCt/FLv8xUb7SwgF895IUoq7Uc9Qxi8vtBsU=" providerId="None" clId="Web-{65ED6BBB-14F0-4352-B4F4-3FF5864E15BD}" dt="2021-05-18T18:21:55.291" v="10"/>
      <pc:docMkLst>
        <pc:docMk/>
      </pc:docMkLst>
      <pc:sldChg chg="addSp delSp modSp">
        <pc:chgData name="Ieshia Johnson" userId="ASS3aS8kCt/FLv8xUb7SwgF895IUoq7Uc9Qxi8vtBsU=" providerId="None" clId="Web-{65ED6BBB-14F0-4352-B4F4-3FF5864E15BD}" dt="2021-05-18T18:17:41.947" v="3"/>
        <pc:sldMkLst>
          <pc:docMk/>
          <pc:sldMk cId="2180037724" sldId="284"/>
        </pc:sldMkLst>
        <pc:picChg chg="add del mod">
          <ac:chgData name="Ieshia Johnson" userId="ASS3aS8kCt/FLv8xUb7SwgF895IUoq7Uc9Qxi8vtBsU=" providerId="None" clId="Web-{65ED6BBB-14F0-4352-B4F4-3FF5864E15BD}" dt="2021-05-18T18:17:41.947" v="3"/>
          <ac:picMkLst>
            <pc:docMk/>
            <pc:sldMk cId="2180037724" sldId="284"/>
            <ac:picMk id="2" creationId="{5E455709-7969-48F8-9118-FCD10F93A74B}"/>
          </ac:picMkLst>
        </pc:picChg>
      </pc:sldChg>
      <pc:sldChg chg="new">
        <pc:chgData name="Ieshia Johnson" userId="ASS3aS8kCt/FLv8xUb7SwgF895IUoq7Uc9Qxi8vtBsU=" providerId="None" clId="Web-{65ED6BBB-14F0-4352-B4F4-3FF5864E15BD}" dt="2021-05-18T18:21:55.291" v="10"/>
        <pc:sldMkLst>
          <pc:docMk/>
          <pc:sldMk cId="3057494314" sldId="310"/>
        </pc:sldMkLst>
      </pc:sldChg>
      <pc:sldChg chg="addSp delSp modSp new del mod modClrScheme chgLayout">
        <pc:chgData name="Ieshia Johnson" userId="ASS3aS8kCt/FLv8xUb7SwgF895IUoq7Uc9Qxi8vtBsU=" providerId="None" clId="Web-{65ED6BBB-14F0-4352-B4F4-3FF5864E15BD}" dt="2021-05-18T18:21:50.228" v="9"/>
        <pc:sldMkLst>
          <pc:docMk/>
          <pc:sldMk cId="3450318770" sldId="310"/>
        </pc:sldMkLst>
        <pc:spChg chg="del mod ord">
          <ac:chgData name="Ieshia Johnson" userId="ASS3aS8kCt/FLv8xUb7SwgF895IUoq7Uc9Qxi8vtBsU=" providerId="None" clId="Web-{65ED6BBB-14F0-4352-B4F4-3FF5864E15BD}" dt="2021-05-18T18:21:42.571" v="6"/>
          <ac:spMkLst>
            <pc:docMk/>
            <pc:sldMk cId="3450318770" sldId="310"/>
            <ac:spMk id="2" creationId="{6EBFFC75-9E3E-49BB-8D1D-8EBEE0E688EB}"/>
          </ac:spMkLst>
        </pc:spChg>
        <pc:spChg chg="mod ord">
          <ac:chgData name="Ieshia Johnson" userId="ASS3aS8kCt/FLv8xUb7SwgF895IUoq7Uc9Qxi8vtBsU=" providerId="None" clId="Web-{65ED6BBB-14F0-4352-B4F4-3FF5864E15BD}" dt="2021-05-18T18:19:31.829" v="5"/>
          <ac:spMkLst>
            <pc:docMk/>
            <pc:sldMk cId="3450318770" sldId="310"/>
            <ac:spMk id="3" creationId="{B2F00627-9739-4F7B-9817-155B0D799463}"/>
          </ac:spMkLst>
        </pc:spChg>
        <pc:spChg chg="del">
          <ac:chgData name="Ieshia Johnson" userId="ASS3aS8kCt/FLv8xUb7SwgF895IUoq7Uc9Qxi8vtBsU=" providerId="None" clId="Web-{65ED6BBB-14F0-4352-B4F4-3FF5864E15BD}" dt="2021-05-18T18:19:31.829" v="5"/>
          <ac:spMkLst>
            <pc:docMk/>
            <pc:sldMk cId="3450318770" sldId="310"/>
            <ac:spMk id="4" creationId="{59EFB815-6E54-46B8-A4B0-F8A08D1EFC01}"/>
          </ac:spMkLst>
        </pc:spChg>
        <pc:picChg chg="add mod ord">
          <ac:chgData name="Ieshia Johnson" userId="ASS3aS8kCt/FLv8xUb7SwgF895IUoq7Uc9Qxi8vtBsU=" providerId="None" clId="Web-{65ED6BBB-14F0-4352-B4F4-3FF5864E15BD}" dt="2021-05-18T18:21:47.712" v="8" actId="1076"/>
          <ac:picMkLst>
            <pc:docMk/>
            <pc:sldMk cId="3450318770" sldId="310"/>
            <ac:picMk id="5" creationId="{769AD6AA-6DE1-427C-9599-383F83BD01BF}"/>
          </ac:picMkLst>
        </pc:picChg>
      </pc:sldChg>
    </pc:docChg>
  </pc:docChgLst>
  <pc:docChgLst>
    <pc:chgData name="Autumn Perrault" clId="Web-{C7250ECC-00A4-4119-A540-67AC2D645980}"/>
    <pc:docChg chg="modSld">
      <pc:chgData name="Autumn Perrault" userId="" providerId="" clId="Web-{C7250ECC-00A4-4119-A540-67AC2D645980}" dt="2021-05-17T23:56:10.893" v="1"/>
      <pc:docMkLst>
        <pc:docMk/>
      </pc:docMkLst>
      <pc:sldChg chg="addSp delSp modSp">
        <pc:chgData name="Autumn Perrault" userId="" providerId="" clId="Web-{C7250ECC-00A4-4119-A540-67AC2D645980}" dt="2021-05-17T23:56:10.893" v="1"/>
        <pc:sldMkLst>
          <pc:docMk/>
          <pc:sldMk cId="2865797374" sldId="280"/>
        </pc:sldMkLst>
        <pc:picChg chg="add del mod">
          <ac:chgData name="Autumn Perrault" userId="" providerId="" clId="Web-{C7250ECC-00A4-4119-A540-67AC2D645980}" dt="2021-05-17T23:56:10.893" v="1"/>
          <ac:picMkLst>
            <pc:docMk/>
            <pc:sldMk cId="2865797374" sldId="280"/>
            <ac:picMk id="2" creationId="{01E11F80-E387-402B-9F82-A39C471B2D04}"/>
          </ac:picMkLst>
        </pc:picChg>
      </pc:sldChg>
    </pc:docChg>
  </pc:docChgLst>
  <pc:docChgLst>
    <pc:chgData name="Autumn Perrault" userId="uLsRHfv9vY9MGGihONTXsHS4kJT7IeaCtU6at+doaqc=" providerId="None" clId="Web-{B8990924-0ECE-4099-A790-4E0C8D808371}"/>
    <pc:docChg chg="modSld">
      <pc:chgData name="Autumn Perrault" userId="uLsRHfv9vY9MGGihONTXsHS4kJT7IeaCtU6at+doaqc=" providerId="None" clId="Web-{B8990924-0ECE-4099-A790-4E0C8D808371}" dt="2021-05-21T15:22:32.329" v="97"/>
      <pc:docMkLst>
        <pc:docMk/>
      </pc:docMkLst>
      <pc:sldChg chg="modSp">
        <pc:chgData name="Autumn Perrault" userId="uLsRHfv9vY9MGGihONTXsHS4kJT7IeaCtU6at+doaqc=" providerId="None" clId="Web-{B8990924-0ECE-4099-A790-4E0C8D808371}" dt="2021-05-21T15:22:32.329" v="97"/>
        <pc:sldMkLst>
          <pc:docMk/>
          <pc:sldMk cId="4256542426" sldId="287"/>
        </pc:sldMkLst>
        <pc:graphicFrameChg chg="mod modGraphic">
          <ac:chgData name="Autumn Perrault" userId="uLsRHfv9vY9MGGihONTXsHS4kJT7IeaCtU6at+doaqc=" providerId="None" clId="Web-{B8990924-0ECE-4099-A790-4E0C8D808371}" dt="2021-05-21T15:22:32.329" v="97"/>
          <ac:graphicFrameMkLst>
            <pc:docMk/>
            <pc:sldMk cId="4256542426" sldId="287"/>
            <ac:graphicFrameMk id="6" creationId="{00000000-0000-0000-0000-000000000000}"/>
          </ac:graphicFrameMkLst>
        </pc:graphicFrameChg>
      </pc:sldChg>
    </pc:docChg>
  </pc:docChgLst>
  <pc:docChgLst>
    <pc:chgData name="Patricia Ann Lee King" userId="14xD9IpRKImnRZkyoMwlEeLF6uY5OjnHuufAGGNT0Yg=" providerId="None" clId="Web-{74AA1256-F496-4B0D-A912-5831E3202A8E}"/>
    <pc:docChg chg="modSld">
      <pc:chgData name="Patricia Ann Lee King" userId="14xD9IpRKImnRZkyoMwlEeLF6uY5OjnHuufAGGNT0Yg=" providerId="None" clId="Web-{74AA1256-F496-4B0D-A912-5831E3202A8E}" dt="2021-05-25T14:03:43.194" v="98"/>
      <pc:docMkLst>
        <pc:docMk/>
      </pc:docMkLst>
      <pc:sldChg chg="addSp delSp modSp modNotes">
        <pc:chgData name="Patricia Ann Lee King" userId="14xD9IpRKImnRZkyoMwlEeLF6uY5OjnHuufAGGNT0Yg=" providerId="None" clId="Web-{74AA1256-F496-4B0D-A912-5831E3202A8E}" dt="2021-05-25T14:00:05.679" v="76"/>
        <pc:sldMkLst>
          <pc:docMk/>
          <pc:sldMk cId="80358090" sldId="293"/>
        </pc:sldMkLst>
        <pc:spChg chg="mod">
          <ac:chgData name="Patricia Ann Lee King" userId="14xD9IpRKImnRZkyoMwlEeLF6uY5OjnHuufAGGNT0Yg=" providerId="None" clId="Web-{74AA1256-F496-4B0D-A912-5831E3202A8E}" dt="2021-05-25T14:00:05.679" v="76"/>
          <ac:spMkLst>
            <pc:docMk/>
            <pc:sldMk cId="80358090" sldId="293"/>
            <ac:spMk id="2" creationId="{00000000-0000-0000-0000-000000000000}"/>
          </ac:spMkLst>
        </pc:spChg>
        <pc:spChg chg="mod">
          <ac:chgData name="Patricia Ann Lee King" userId="14xD9IpRKImnRZkyoMwlEeLF6uY5OjnHuufAGGNT0Yg=" providerId="None" clId="Web-{74AA1256-F496-4B0D-A912-5831E3202A8E}" dt="2021-05-25T13:55:54.118" v="10" actId="14100"/>
          <ac:spMkLst>
            <pc:docMk/>
            <pc:sldMk cId="80358090" sldId="293"/>
            <ac:spMk id="3" creationId="{00000000-0000-0000-0000-000000000000}"/>
          </ac:spMkLst>
        </pc:spChg>
        <pc:spChg chg="add del mod">
          <ac:chgData name="Patricia Ann Lee King" userId="14xD9IpRKImnRZkyoMwlEeLF6uY5OjnHuufAGGNT0Yg=" providerId="None" clId="Web-{74AA1256-F496-4B0D-A912-5831E3202A8E}" dt="2021-05-25T13:59:25.133" v="48"/>
          <ac:spMkLst>
            <pc:docMk/>
            <pc:sldMk cId="80358090" sldId="293"/>
            <ac:spMk id="6" creationId="{2D2195A7-35EB-42C7-9B22-99D7490F73DD}"/>
          </ac:spMkLst>
        </pc:spChg>
        <pc:spChg chg="add del mod">
          <ac:chgData name="Patricia Ann Lee King" userId="14xD9IpRKImnRZkyoMwlEeLF6uY5OjnHuufAGGNT0Yg=" providerId="None" clId="Web-{74AA1256-F496-4B0D-A912-5831E3202A8E}" dt="2021-05-25T13:59:17.945" v="46"/>
          <ac:spMkLst>
            <pc:docMk/>
            <pc:sldMk cId="80358090" sldId="293"/>
            <ac:spMk id="7" creationId="{800503DB-AAB2-4472-B770-4F7C569E1090}"/>
          </ac:spMkLst>
        </pc:spChg>
      </pc:sldChg>
      <pc:sldChg chg="modNotes">
        <pc:chgData name="Patricia Ann Lee King" userId="14xD9IpRKImnRZkyoMwlEeLF6uY5OjnHuufAGGNT0Yg=" providerId="None" clId="Web-{74AA1256-F496-4B0D-A912-5831E3202A8E}" dt="2021-05-25T14:00:19.461" v="90"/>
        <pc:sldMkLst>
          <pc:docMk/>
          <pc:sldMk cId="261201547" sldId="295"/>
        </pc:sldMkLst>
      </pc:sldChg>
      <pc:sldChg chg="modSp">
        <pc:chgData name="Patricia Ann Lee King" userId="14xD9IpRKImnRZkyoMwlEeLF6uY5OjnHuufAGGNT0Yg=" providerId="None" clId="Web-{74AA1256-F496-4B0D-A912-5831E3202A8E}" dt="2021-05-25T14:01:39.007" v="97" actId="20577"/>
        <pc:sldMkLst>
          <pc:docMk/>
          <pc:sldMk cId="1108764179" sldId="349"/>
        </pc:sldMkLst>
        <pc:spChg chg="mod">
          <ac:chgData name="Patricia Ann Lee King" userId="14xD9IpRKImnRZkyoMwlEeLF6uY5OjnHuufAGGNT0Yg=" providerId="None" clId="Web-{74AA1256-F496-4B0D-A912-5831E3202A8E}" dt="2021-05-25T14:01:39.007" v="97" actId="20577"/>
          <ac:spMkLst>
            <pc:docMk/>
            <pc:sldMk cId="1108764179" sldId="349"/>
            <ac:spMk id="9" creationId="{00000000-0000-0000-0000-000000000000}"/>
          </ac:spMkLst>
        </pc:spChg>
      </pc:sldChg>
      <pc:sldChg chg="modSp">
        <pc:chgData name="Patricia Ann Lee King" userId="14xD9IpRKImnRZkyoMwlEeLF6uY5OjnHuufAGGNT0Yg=" providerId="None" clId="Web-{74AA1256-F496-4B0D-A912-5831E3202A8E}" dt="2021-05-25T14:03:43.194" v="98"/>
        <pc:sldMkLst>
          <pc:docMk/>
          <pc:sldMk cId="948213449" sldId="352"/>
        </pc:sldMkLst>
        <pc:spChg chg="mod">
          <ac:chgData name="Patricia Ann Lee King" userId="14xD9IpRKImnRZkyoMwlEeLF6uY5OjnHuufAGGNT0Yg=" providerId="None" clId="Web-{74AA1256-F496-4B0D-A912-5831E3202A8E}" dt="2021-05-25T14:03:43.194" v="98"/>
          <ac:spMkLst>
            <pc:docMk/>
            <pc:sldMk cId="948213449" sldId="352"/>
            <ac:spMk id="2" creationId="{9001D745-A877-0B4E-92A1-D6BB45282A5D}"/>
          </ac:spMkLst>
        </pc:spChg>
      </pc:sldChg>
      <pc:sldChg chg="modNotes">
        <pc:chgData name="Patricia Ann Lee King" userId="14xD9IpRKImnRZkyoMwlEeLF6uY5OjnHuufAGGNT0Yg=" providerId="None" clId="Web-{74AA1256-F496-4B0D-A912-5831E3202A8E}" dt="2021-05-25T14:01:03.632" v="95"/>
        <pc:sldMkLst>
          <pc:docMk/>
          <pc:sldMk cId="3841950" sldId="362"/>
        </pc:sldMkLst>
      </pc:sldChg>
    </pc:docChg>
  </pc:docChgLst>
  <pc:docChgLst>
    <pc:chgData name="Eileen Fleming Suse" userId="S::efs3844@ads.northwestern.edu::725c94ef-d051-42d7-9d33-8572765d592b" providerId="AD" clId="Web-{C347438C-AD3B-4EF2-E90A-B9F359F626B7}"/>
    <pc:docChg chg="modSld sldOrd">
      <pc:chgData name="Eileen Fleming Suse" userId="S::efs3844@ads.northwestern.edu::725c94ef-d051-42d7-9d33-8572765d592b" providerId="AD" clId="Web-{C347438C-AD3B-4EF2-E90A-B9F359F626B7}" dt="2021-11-16T22:17:40.228" v="43"/>
      <pc:docMkLst>
        <pc:docMk/>
      </pc:docMkLst>
      <pc:sldChg chg="modSp">
        <pc:chgData name="Eileen Fleming Suse" userId="S::efs3844@ads.northwestern.edu::725c94ef-d051-42d7-9d33-8572765d592b" providerId="AD" clId="Web-{C347438C-AD3B-4EF2-E90A-B9F359F626B7}" dt="2021-11-16T22:13:53.335" v="9" actId="20577"/>
        <pc:sldMkLst>
          <pc:docMk/>
          <pc:sldMk cId="471703360" sldId="283"/>
        </pc:sldMkLst>
        <pc:spChg chg="mod">
          <ac:chgData name="Eileen Fleming Suse" userId="S::efs3844@ads.northwestern.edu::725c94ef-d051-42d7-9d33-8572765d592b" providerId="AD" clId="Web-{C347438C-AD3B-4EF2-E90A-B9F359F626B7}" dt="2021-11-16T22:13:53.335" v="9" actId="20577"/>
          <ac:spMkLst>
            <pc:docMk/>
            <pc:sldMk cId="471703360" sldId="283"/>
            <ac:spMk id="4" creationId="{19922563-64D6-2A4E-B048-13AC25DB45AD}"/>
          </ac:spMkLst>
        </pc:spChg>
      </pc:sldChg>
      <pc:sldChg chg="modSp">
        <pc:chgData name="Eileen Fleming Suse" userId="S::efs3844@ads.northwestern.edu::725c94ef-d051-42d7-9d33-8572765d592b" providerId="AD" clId="Web-{C347438C-AD3B-4EF2-E90A-B9F359F626B7}" dt="2021-11-16T22:15:27.523" v="36" actId="20577"/>
        <pc:sldMkLst>
          <pc:docMk/>
          <pc:sldMk cId="2869706412" sldId="379"/>
        </pc:sldMkLst>
        <pc:spChg chg="mod">
          <ac:chgData name="Eileen Fleming Suse" userId="S::efs3844@ads.northwestern.edu::725c94ef-d051-42d7-9d33-8572765d592b" providerId="AD" clId="Web-{C347438C-AD3B-4EF2-E90A-B9F359F626B7}" dt="2021-11-16T22:15:27.523" v="36" actId="20577"/>
          <ac:spMkLst>
            <pc:docMk/>
            <pc:sldMk cId="2869706412" sldId="379"/>
            <ac:spMk id="5" creationId="{00000000-0000-0000-0000-000000000000}"/>
          </ac:spMkLst>
        </pc:spChg>
      </pc:sldChg>
      <pc:sldChg chg="ord">
        <pc:chgData name="Eileen Fleming Suse" userId="S::efs3844@ads.northwestern.edu::725c94ef-d051-42d7-9d33-8572765d592b" providerId="AD" clId="Web-{C347438C-AD3B-4EF2-E90A-B9F359F626B7}" dt="2021-11-16T22:17:40.228" v="41"/>
        <pc:sldMkLst>
          <pc:docMk/>
          <pc:sldMk cId="1545491597" sldId="410"/>
        </pc:sldMkLst>
      </pc:sldChg>
      <pc:sldChg chg="ord">
        <pc:chgData name="Eileen Fleming Suse" userId="S::efs3844@ads.northwestern.edu::725c94ef-d051-42d7-9d33-8572765d592b" providerId="AD" clId="Web-{C347438C-AD3B-4EF2-E90A-B9F359F626B7}" dt="2021-11-16T22:15:12.836" v="29"/>
        <pc:sldMkLst>
          <pc:docMk/>
          <pc:sldMk cId="2910229921" sldId="583"/>
        </pc:sldMkLst>
      </pc:sldChg>
      <pc:sldChg chg="ord">
        <pc:chgData name="Eileen Fleming Suse" userId="S::efs3844@ads.northwestern.edu::725c94ef-d051-42d7-9d33-8572765d592b" providerId="AD" clId="Web-{C347438C-AD3B-4EF2-E90A-B9F359F626B7}" dt="2021-11-16T22:15:12.836" v="28"/>
        <pc:sldMkLst>
          <pc:docMk/>
          <pc:sldMk cId="935430435" sldId="584"/>
        </pc:sldMkLst>
      </pc:sldChg>
      <pc:sldChg chg="ord">
        <pc:chgData name="Eileen Fleming Suse" userId="S::efs3844@ads.northwestern.edu::725c94ef-d051-42d7-9d33-8572765d592b" providerId="AD" clId="Web-{C347438C-AD3B-4EF2-E90A-B9F359F626B7}" dt="2021-11-16T22:15:12.820" v="27"/>
        <pc:sldMkLst>
          <pc:docMk/>
          <pc:sldMk cId="421051146" sldId="586"/>
        </pc:sldMkLst>
      </pc:sldChg>
      <pc:sldChg chg="ord">
        <pc:chgData name="Eileen Fleming Suse" userId="S::efs3844@ads.northwestern.edu::725c94ef-d051-42d7-9d33-8572765d592b" providerId="AD" clId="Web-{C347438C-AD3B-4EF2-E90A-B9F359F626B7}" dt="2021-11-16T22:15:12.820" v="26"/>
        <pc:sldMkLst>
          <pc:docMk/>
          <pc:sldMk cId="4026011328" sldId="587"/>
        </pc:sldMkLst>
      </pc:sldChg>
      <pc:sldChg chg="ord">
        <pc:chgData name="Eileen Fleming Suse" userId="S::efs3844@ads.northwestern.edu::725c94ef-d051-42d7-9d33-8572765d592b" providerId="AD" clId="Web-{C347438C-AD3B-4EF2-E90A-B9F359F626B7}" dt="2021-11-16T22:15:12.820" v="25"/>
        <pc:sldMkLst>
          <pc:docMk/>
          <pc:sldMk cId="2428279618" sldId="588"/>
        </pc:sldMkLst>
      </pc:sldChg>
      <pc:sldChg chg="ord">
        <pc:chgData name="Eileen Fleming Suse" userId="S::efs3844@ads.northwestern.edu::725c94ef-d051-42d7-9d33-8572765d592b" providerId="AD" clId="Web-{C347438C-AD3B-4EF2-E90A-B9F359F626B7}" dt="2021-11-16T22:15:12.820" v="24"/>
        <pc:sldMkLst>
          <pc:docMk/>
          <pc:sldMk cId="1841864587" sldId="589"/>
        </pc:sldMkLst>
      </pc:sldChg>
      <pc:sldChg chg="ord">
        <pc:chgData name="Eileen Fleming Suse" userId="S::efs3844@ads.northwestern.edu::725c94ef-d051-42d7-9d33-8572765d592b" providerId="AD" clId="Web-{C347438C-AD3B-4EF2-E90A-B9F359F626B7}" dt="2021-11-16T22:15:12.820" v="23"/>
        <pc:sldMkLst>
          <pc:docMk/>
          <pc:sldMk cId="2070080140" sldId="590"/>
        </pc:sldMkLst>
      </pc:sldChg>
      <pc:sldChg chg="ord">
        <pc:chgData name="Eileen Fleming Suse" userId="S::efs3844@ads.northwestern.edu::725c94ef-d051-42d7-9d33-8572765d592b" providerId="AD" clId="Web-{C347438C-AD3B-4EF2-E90A-B9F359F626B7}" dt="2021-11-16T22:15:12.820" v="22"/>
        <pc:sldMkLst>
          <pc:docMk/>
          <pc:sldMk cId="3698785206" sldId="591"/>
        </pc:sldMkLst>
      </pc:sldChg>
      <pc:sldChg chg="ord">
        <pc:chgData name="Eileen Fleming Suse" userId="S::efs3844@ads.northwestern.edu::725c94ef-d051-42d7-9d33-8572765d592b" providerId="AD" clId="Web-{C347438C-AD3B-4EF2-E90A-B9F359F626B7}" dt="2021-11-16T22:15:12.820" v="21"/>
        <pc:sldMkLst>
          <pc:docMk/>
          <pc:sldMk cId="2280082670" sldId="592"/>
        </pc:sldMkLst>
      </pc:sldChg>
      <pc:sldChg chg="ord">
        <pc:chgData name="Eileen Fleming Suse" userId="S::efs3844@ads.northwestern.edu::725c94ef-d051-42d7-9d33-8572765d592b" providerId="AD" clId="Web-{C347438C-AD3B-4EF2-E90A-B9F359F626B7}" dt="2021-11-16T22:15:12.820" v="20"/>
        <pc:sldMkLst>
          <pc:docMk/>
          <pc:sldMk cId="1761768258" sldId="593"/>
        </pc:sldMkLst>
      </pc:sldChg>
      <pc:sldChg chg="modSp">
        <pc:chgData name="Eileen Fleming Suse" userId="S::efs3844@ads.northwestern.edu::725c94ef-d051-42d7-9d33-8572765d592b" providerId="AD" clId="Web-{C347438C-AD3B-4EF2-E90A-B9F359F626B7}" dt="2021-11-16T22:17:06.884" v="40" actId="20577"/>
        <pc:sldMkLst>
          <pc:docMk/>
          <pc:sldMk cId="3772629369" sldId="596"/>
        </pc:sldMkLst>
        <pc:spChg chg="mod">
          <ac:chgData name="Eileen Fleming Suse" userId="S::efs3844@ads.northwestern.edu::725c94ef-d051-42d7-9d33-8572765d592b" providerId="AD" clId="Web-{C347438C-AD3B-4EF2-E90A-B9F359F626B7}" dt="2021-11-16T22:17:06.884" v="40" actId="20577"/>
          <ac:spMkLst>
            <pc:docMk/>
            <pc:sldMk cId="3772629369" sldId="596"/>
            <ac:spMk id="3" creationId="{00000000-0000-0000-0000-000000000000}"/>
          </ac:spMkLst>
        </pc:spChg>
      </pc:sldChg>
      <pc:sldChg chg="ord">
        <pc:chgData name="Eileen Fleming Suse" userId="S::efs3844@ads.northwestern.edu::725c94ef-d051-42d7-9d33-8572765d592b" providerId="AD" clId="Web-{C347438C-AD3B-4EF2-E90A-B9F359F626B7}" dt="2021-11-16T22:17:40.228" v="43"/>
        <pc:sldMkLst>
          <pc:docMk/>
          <pc:sldMk cId="216151421" sldId="600"/>
        </pc:sldMkLst>
      </pc:sldChg>
      <pc:sldChg chg="ord">
        <pc:chgData name="Eileen Fleming Suse" userId="S::efs3844@ads.northwestern.edu::725c94ef-d051-42d7-9d33-8572765d592b" providerId="AD" clId="Web-{C347438C-AD3B-4EF2-E90A-B9F359F626B7}" dt="2021-11-16T22:17:40.228" v="42"/>
        <pc:sldMkLst>
          <pc:docMk/>
          <pc:sldMk cId="2853247250" sldId="601"/>
        </pc:sldMkLst>
      </pc:sldChg>
    </pc:docChg>
  </pc:docChgLst>
  <pc:docChgLst>
    <pc:chgData name="Autumn Perrault" userId="uLsRHfv9vY9MGGihONTXsHS4kJT7IeaCtU6at+doaqc=" providerId="None" clId="Web-{7C22A33F-4331-4EFE-972F-8FA31C7CCF20}"/>
    <pc:docChg chg="modSld">
      <pc:chgData name="Autumn Perrault" userId="uLsRHfv9vY9MGGihONTXsHS4kJT7IeaCtU6at+doaqc=" providerId="None" clId="Web-{7C22A33F-4331-4EFE-972F-8FA31C7CCF20}" dt="2021-05-18T18:08:52.488" v="3" actId="1076"/>
      <pc:docMkLst>
        <pc:docMk/>
      </pc:docMkLst>
      <pc:sldChg chg="modSp">
        <pc:chgData name="Autumn Perrault" userId="uLsRHfv9vY9MGGihONTXsHS4kJT7IeaCtU6at+doaqc=" providerId="None" clId="Web-{7C22A33F-4331-4EFE-972F-8FA31C7CCF20}" dt="2021-05-18T18:08:52.488" v="3" actId="1076"/>
        <pc:sldMkLst>
          <pc:docMk/>
          <pc:sldMk cId="2180037724" sldId="284"/>
        </pc:sldMkLst>
        <pc:spChg chg="mod">
          <ac:chgData name="Autumn Perrault" userId="uLsRHfv9vY9MGGihONTXsHS4kJT7IeaCtU6at+doaqc=" providerId="None" clId="Web-{7C22A33F-4331-4EFE-972F-8FA31C7CCF20}" dt="2021-05-18T18:08:27.346" v="2"/>
          <ac:spMkLst>
            <pc:docMk/>
            <pc:sldMk cId="2180037724" sldId="284"/>
            <ac:spMk id="12" creationId="{9ADF7DFC-00FB-3F4D-9245-BDC3E92F39B4}"/>
          </ac:spMkLst>
        </pc:spChg>
        <pc:picChg chg="mod">
          <ac:chgData name="Autumn Perrault" userId="uLsRHfv9vY9MGGihONTXsHS4kJT7IeaCtU6at+doaqc=" providerId="None" clId="Web-{7C22A33F-4331-4EFE-972F-8FA31C7CCF20}" dt="2021-05-18T18:08:52.488" v="3" actId="1076"/>
          <ac:picMkLst>
            <pc:docMk/>
            <pc:sldMk cId="2180037724" sldId="284"/>
            <ac:picMk id="5" creationId="{0A1C0937-042F-8B42-B283-22ABBC7AEA65}"/>
          </ac:picMkLst>
        </pc:picChg>
      </pc:sldChg>
    </pc:docChg>
  </pc:docChgLst>
  <pc:docChgLst>
    <pc:chgData name="Autumn Perrault" userId="S::aps8675@ads.northwestern.edu::2680b243-5708-4215-8501-ff5421fc655f" providerId="AD" clId="Web-{FA64239D-51BB-75EC-5720-D25C7A3F44AE}"/>
    <pc:docChg chg="delSld modSld modSection">
      <pc:chgData name="Autumn Perrault" userId="S::aps8675@ads.northwestern.edu::2680b243-5708-4215-8501-ff5421fc655f" providerId="AD" clId="Web-{FA64239D-51BB-75EC-5720-D25C7A3F44AE}" dt="2021-11-19T14:42:26.230" v="195"/>
      <pc:docMkLst>
        <pc:docMk/>
      </pc:docMkLst>
      <pc:sldChg chg="del">
        <pc:chgData name="Autumn Perrault" userId="S::aps8675@ads.northwestern.edu::2680b243-5708-4215-8501-ff5421fc655f" providerId="AD" clId="Web-{FA64239D-51BB-75EC-5720-D25C7A3F44AE}" dt="2021-11-19T14:16:20.508" v="0"/>
        <pc:sldMkLst>
          <pc:docMk/>
          <pc:sldMk cId="2298103428" sldId="378"/>
        </pc:sldMkLst>
      </pc:sldChg>
      <pc:sldChg chg="modSp modNotes">
        <pc:chgData name="Autumn Perrault" userId="S::aps8675@ads.northwestern.edu::2680b243-5708-4215-8501-ff5421fc655f" providerId="AD" clId="Web-{FA64239D-51BB-75EC-5720-D25C7A3F44AE}" dt="2021-11-19T14:42:26.230" v="195"/>
        <pc:sldMkLst>
          <pc:docMk/>
          <pc:sldMk cId="1867488853" sldId="541"/>
        </pc:sldMkLst>
        <pc:spChg chg="mod">
          <ac:chgData name="Autumn Perrault" userId="S::aps8675@ads.northwestern.edu::2680b243-5708-4215-8501-ff5421fc655f" providerId="AD" clId="Web-{FA64239D-51BB-75EC-5720-D25C7A3F44AE}" dt="2021-11-19T14:40:50.635" v="60"/>
          <ac:spMkLst>
            <pc:docMk/>
            <pc:sldMk cId="1867488853" sldId="541"/>
            <ac:spMk id="2" creationId="{00000000-0000-0000-0000-000000000000}"/>
          </ac:spMkLst>
        </pc:spChg>
      </pc:sldChg>
      <pc:sldChg chg="modSp modNotes">
        <pc:chgData name="Autumn Perrault" userId="S::aps8675@ads.northwestern.edu::2680b243-5708-4215-8501-ff5421fc655f" providerId="AD" clId="Web-{FA64239D-51BB-75EC-5720-D25C7A3F44AE}" dt="2021-11-19T14:39:33.323" v="59"/>
        <pc:sldMkLst>
          <pc:docMk/>
          <pc:sldMk cId="1357746948" sldId="594"/>
        </pc:sldMkLst>
        <pc:spChg chg="mod">
          <ac:chgData name="Autumn Perrault" userId="S::aps8675@ads.northwestern.edu::2680b243-5708-4215-8501-ff5421fc655f" providerId="AD" clId="Web-{FA64239D-51BB-75EC-5720-D25C7A3F44AE}" dt="2021-11-19T14:39:28.761" v="58"/>
          <ac:spMkLst>
            <pc:docMk/>
            <pc:sldMk cId="1357746948" sldId="594"/>
            <ac:spMk id="16386" creationId="{00000000-0000-0000-0000-000000000000}"/>
          </ac:spMkLst>
        </pc:spChg>
      </pc:sldChg>
      <pc:sldChg chg="modSp modNotes">
        <pc:chgData name="Autumn Perrault" userId="S::aps8675@ads.northwestern.edu::2680b243-5708-4215-8501-ff5421fc655f" providerId="AD" clId="Web-{FA64239D-51BB-75EC-5720-D25C7A3F44AE}" dt="2021-11-19T14:39:23.167" v="57"/>
        <pc:sldMkLst>
          <pc:docMk/>
          <pc:sldMk cId="3303672203" sldId="595"/>
        </pc:sldMkLst>
        <pc:spChg chg="mod">
          <ac:chgData name="Autumn Perrault" userId="S::aps8675@ads.northwestern.edu::2680b243-5708-4215-8501-ff5421fc655f" providerId="AD" clId="Web-{FA64239D-51BB-75EC-5720-D25C7A3F44AE}" dt="2021-11-19T14:16:35.289" v="1"/>
          <ac:spMkLst>
            <pc:docMk/>
            <pc:sldMk cId="3303672203" sldId="595"/>
            <ac:spMk id="16386" creationId="{00000000-0000-0000-0000-000000000000}"/>
          </ac:spMkLst>
        </pc:spChg>
      </pc:sldChg>
    </pc:docChg>
  </pc:docChgLst>
  <pc:docChgLst>
    <pc:chgData name="Eileen Fleming Suse" userId="S::efs3844@ads.northwestern.edu::725c94ef-d051-42d7-9d33-8572765d592b" providerId="AD" clId="Web-{C89D1486-2D09-E6E4-211B-76C8879FCD69}"/>
    <pc:docChg chg="addSld modSld modSection">
      <pc:chgData name="Eileen Fleming Suse" userId="S::efs3844@ads.northwestern.edu::725c94ef-d051-42d7-9d33-8572765d592b" providerId="AD" clId="Web-{C89D1486-2D09-E6E4-211B-76C8879FCD69}" dt="2021-11-19T19:05:45.583" v="201" actId="20577"/>
      <pc:docMkLst>
        <pc:docMk/>
      </pc:docMkLst>
      <pc:sldChg chg="modSp">
        <pc:chgData name="Eileen Fleming Suse" userId="S::efs3844@ads.northwestern.edu::725c94ef-d051-42d7-9d33-8572765d592b" providerId="AD" clId="Web-{C89D1486-2D09-E6E4-211B-76C8879FCD69}" dt="2021-11-19T18:40:02.651" v="1" actId="14100"/>
        <pc:sldMkLst>
          <pc:docMk/>
          <pc:sldMk cId="2069074631" sldId="603"/>
        </pc:sldMkLst>
        <pc:spChg chg="mod">
          <ac:chgData name="Eileen Fleming Suse" userId="S::efs3844@ads.northwestern.edu::725c94ef-d051-42d7-9d33-8572765d592b" providerId="AD" clId="Web-{C89D1486-2D09-E6E4-211B-76C8879FCD69}" dt="2021-11-19T18:40:02.651" v="1" actId="14100"/>
          <ac:spMkLst>
            <pc:docMk/>
            <pc:sldMk cId="2069074631" sldId="603"/>
            <ac:spMk id="14" creationId="{C2B652DB-7166-4FBF-ABDB-C68256EC1442}"/>
          </ac:spMkLst>
        </pc:spChg>
      </pc:sldChg>
      <pc:sldChg chg="addSp modSp new">
        <pc:chgData name="Eileen Fleming Suse" userId="S::efs3844@ads.northwestern.edu::725c94ef-d051-42d7-9d33-8572765d592b" providerId="AD" clId="Web-{C89D1486-2D09-E6E4-211B-76C8879FCD69}" dt="2021-11-19T18:43:44.387" v="84" actId="1076"/>
        <pc:sldMkLst>
          <pc:docMk/>
          <pc:sldMk cId="4055555389" sldId="622"/>
        </pc:sldMkLst>
        <pc:spChg chg="mod">
          <ac:chgData name="Eileen Fleming Suse" userId="S::efs3844@ads.northwestern.edu::725c94ef-d051-42d7-9d33-8572765d592b" providerId="AD" clId="Web-{C89D1486-2D09-E6E4-211B-76C8879FCD69}" dt="2021-11-19T18:40:57.980" v="6" actId="20577"/>
          <ac:spMkLst>
            <pc:docMk/>
            <pc:sldMk cId="4055555389" sldId="622"/>
            <ac:spMk id="2" creationId="{C04C925A-C903-450C-901F-638DEF6E24F9}"/>
          </ac:spMkLst>
        </pc:spChg>
        <pc:spChg chg="mod">
          <ac:chgData name="Eileen Fleming Suse" userId="S::efs3844@ads.northwestern.edu::725c94ef-d051-42d7-9d33-8572765d592b" providerId="AD" clId="Web-{C89D1486-2D09-E6E4-211B-76C8879FCD69}" dt="2021-11-19T18:43:44.387" v="84" actId="1076"/>
          <ac:spMkLst>
            <pc:docMk/>
            <pc:sldMk cId="4055555389" sldId="622"/>
            <ac:spMk id="3" creationId="{5559A2AB-53AC-4353-B7BF-D59176F44591}"/>
          </ac:spMkLst>
        </pc:spChg>
        <pc:picChg chg="add mod">
          <ac:chgData name="Eileen Fleming Suse" userId="S::efs3844@ads.northwestern.edu::725c94ef-d051-42d7-9d33-8572765d592b" providerId="AD" clId="Web-{C89D1486-2D09-E6E4-211B-76C8879FCD69}" dt="2021-11-19T18:43:38.371" v="81"/>
          <ac:picMkLst>
            <pc:docMk/>
            <pc:sldMk cId="4055555389" sldId="622"/>
            <ac:picMk id="6" creationId="{8F981933-CDAA-45A2-B22F-6AAEC29ABB1F}"/>
          </ac:picMkLst>
        </pc:picChg>
      </pc:sldChg>
      <pc:sldChg chg="addSp modSp new">
        <pc:chgData name="Eileen Fleming Suse" userId="S::efs3844@ads.northwestern.edu::725c94ef-d051-42d7-9d33-8572765d592b" providerId="AD" clId="Web-{C89D1486-2D09-E6E4-211B-76C8879FCD69}" dt="2021-11-19T19:05:45.583" v="201" actId="20577"/>
        <pc:sldMkLst>
          <pc:docMk/>
          <pc:sldMk cId="1740064216" sldId="623"/>
        </pc:sldMkLst>
        <pc:spChg chg="mod">
          <ac:chgData name="Eileen Fleming Suse" userId="S::efs3844@ads.northwestern.edu::725c94ef-d051-42d7-9d33-8572765d592b" providerId="AD" clId="Web-{C89D1486-2D09-E6E4-211B-76C8879FCD69}" dt="2021-11-19T18:44:23.012" v="113" actId="1076"/>
          <ac:spMkLst>
            <pc:docMk/>
            <pc:sldMk cId="1740064216" sldId="623"/>
            <ac:spMk id="2" creationId="{0AD48F99-D6ED-428F-852F-B598D359B169}"/>
          </ac:spMkLst>
        </pc:spChg>
        <pc:spChg chg="mod">
          <ac:chgData name="Eileen Fleming Suse" userId="S::efs3844@ads.northwestern.edu::725c94ef-d051-42d7-9d33-8572765d592b" providerId="AD" clId="Web-{C89D1486-2D09-E6E4-211B-76C8879FCD69}" dt="2021-11-19T18:55:12.438" v="165" actId="14100"/>
          <ac:spMkLst>
            <pc:docMk/>
            <pc:sldMk cId="1740064216" sldId="623"/>
            <ac:spMk id="3" creationId="{83A5835D-ECBC-4CCA-BD6E-214C68A844F5}"/>
          </ac:spMkLst>
        </pc:spChg>
        <pc:spChg chg="add mod">
          <ac:chgData name="Eileen Fleming Suse" userId="S::efs3844@ads.northwestern.edu::725c94ef-d051-42d7-9d33-8572765d592b" providerId="AD" clId="Web-{C89D1486-2D09-E6E4-211B-76C8879FCD69}" dt="2021-11-19T19:05:45.583" v="201" actId="20577"/>
          <ac:spMkLst>
            <pc:docMk/>
            <pc:sldMk cId="1740064216" sldId="623"/>
            <ac:spMk id="6" creationId="{FB91ADCB-2270-47A2-86C1-5AEC61DB970A}"/>
          </ac:spMkLst>
        </pc:spChg>
      </pc:sldChg>
    </pc:docChg>
  </pc:docChgLst>
  <pc:docChgLst>
    <pc:chgData name="Eileen Suse" userId="vXMQdq/W7LSDRl23y0jJJW/GBiMQSYhGT/LqYJgZqU4=" providerId="None" clId="Web-{283DF1BE-D57D-423E-877C-663E78509B24}"/>
    <pc:docChg chg="addSld delSld modSld modSection">
      <pc:chgData name="Eileen Suse" userId="vXMQdq/W7LSDRl23y0jJJW/GBiMQSYhGT/LqYJgZqU4=" providerId="None" clId="Web-{283DF1BE-D57D-423E-877C-663E78509B24}" dt="2021-05-18T18:31:33.763" v="95"/>
      <pc:docMkLst>
        <pc:docMk/>
      </pc:docMkLst>
      <pc:sldChg chg="addSp delSp modSp modNotes">
        <pc:chgData name="Eileen Suse" userId="vXMQdq/W7LSDRl23y0jJJW/GBiMQSYhGT/LqYJgZqU4=" providerId="None" clId="Web-{283DF1BE-D57D-423E-877C-663E78509B24}" dt="2021-05-18T18:31:33.763" v="95"/>
        <pc:sldMkLst>
          <pc:docMk/>
          <pc:sldMk cId="3091720462" sldId="277"/>
        </pc:sldMkLst>
        <pc:spChg chg="add mod">
          <ac:chgData name="Eileen Suse" userId="vXMQdq/W7LSDRl23y0jJJW/GBiMQSYhGT/LqYJgZqU4=" providerId="None" clId="Web-{283DF1BE-D57D-423E-877C-663E78509B24}" dt="2021-05-18T18:29:42.932" v="66"/>
          <ac:spMkLst>
            <pc:docMk/>
            <pc:sldMk cId="3091720462" sldId="277"/>
            <ac:spMk id="3" creationId="{ACA89446-6B36-4D7D-B9B8-61630BD4C53F}"/>
          </ac:spMkLst>
        </pc:spChg>
        <pc:spChg chg="add mod">
          <ac:chgData name="Eileen Suse" userId="vXMQdq/W7LSDRl23y0jJJW/GBiMQSYhGT/LqYJgZqU4=" providerId="None" clId="Web-{283DF1BE-D57D-423E-877C-663E78509B24}" dt="2021-05-18T18:31:25.232" v="94"/>
          <ac:spMkLst>
            <pc:docMk/>
            <pc:sldMk cId="3091720462" sldId="277"/>
            <ac:spMk id="6" creationId="{7E1D0A04-CDE3-40E2-B9B6-DC5B4CAB7439}"/>
          </ac:spMkLst>
        </pc:spChg>
        <pc:spChg chg="add mod">
          <ac:chgData name="Eileen Suse" userId="vXMQdq/W7LSDRl23y0jJJW/GBiMQSYhGT/LqYJgZqU4=" providerId="None" clId="Web-{283DF1BE-D57D-423E-877C-663E78509B24}" dt="2021-05-18T18:30:03.448" v="76" actId="1076"/>
          <ac:spMkLst>
            <pc:docMk/>
            <pc:sldMk cId="3091720462" sldId="277"/>
            <ac:spMk id="10" creationId="{9CA8D2E4-4CB8-47AF-8F07-16E53DC4F9E1}"/>
          </ac:spMkLst>
        </pc:spChg>
        <pc:spChg chg="mod">
          <ac:chgData name="Eileen Suse" userId="vXMQdq/W7LSDRl23y0jJJW/GBiMQSYhGT/LqYJgZqU4=" providerId="None" clId="Web-{283DF1BE-D57D-423E-877C-663E78509B24}" dt="2021-05-18T18:29:13.510" v="53" actId="20577"/>
          <ac:spMkLst>
            <pc:docMk/>
            <pc:sldMk cId="3091720462" sldId="277"/>
            <ac:spMk id="11" creationId="{00000000-0000-0000-0000-000000000000}"/>
          </ac:spMkLst>
        </pc:spChg>
        <pc:spChg chg="add mod">
          <ac:chgData name="Eileen Suse" userId="vXMQdq/W7LSDRl23y0jJJW/GBiMQSYhGT/LqYJgZqU4=" providerId="None" clId="Web-{283DF1BE-D57D-423E-877C-663E78509B24}" dt="2021-05-18T18:30:11.496" v="78" actId="1076"/>
          <ac:spMkLst>
            <pc:docMk/>
            <pc:sldMk cId="3091720462" sldId="277"/>
            <ac:spMk id="12" creationId="{C44D3F2C-61DD-4C97-A9C3-7ECB4991A738}"/>
          </ac:spMkLst>
        </pc:spChg>
        <pc:spChg chg="add mod">
          <ac:chgData name="Eileen Suse" userId="vXMQdq/W7LSDRl23y0jJJW/GBiMQSYhGT/LqYJgZqU4=" providerId="None" clId="Web-{283DF1BE-D57D-423E-877C-663E78509B24}" dt="2021-05-18T18:30:18.199" v="80" actId="1076"/>
          <ac:spMkLst>
            <pc:docMk/>
            <pc:sldMk cId="3091720462" sldId="277"/>
            <ac:spMk id="13" creationId="{E293EF3C-7C9C-4637-9960-CDB3608B7A99}"/>
          </ac:spMkLst>
        </pc:spChg>
        <pc:graphicFrameChg chg="add del">
          <ac:chgData name="Eileen Suse" userId="vXMQdq/W7LSDRl23y0jJJW/GBiMQSYhGT/LqYJgZqU4=" providerId="None" clId="Web-{283DF1BE-D57D-423E-877C-663E78509B24}" dt="2021-05-18T18:28:44.275" v="37"/>
          <ac:graphicFrameMkLst>
            <pc:docMk/>
            <pc:sldMk cId="3091720462" sldId="277"/>
            <ac:graphicFrameMk id="5" creationId="{00000000-0000-0000-0000-000000000000}"/>
          </ac:graphicFrameMkLst>
        </pc:graphicFrameChg>
        <pc:picChg chg="add del mod">
          <ac:chgData name="Eileen Suse" userId="vXMQdq/W7LSDRl23y0jJJW/GBiMQSYhGT/LqYJgZqU4=" providerId="None" clId="Web-{283DF1BE-D57D-423E-877C-663E78509B24}" dt="2021-05-18T18:28:39.884" v="36"/>
          <ac:picMkLst>
            <pc:docMk/>
            <pc:sldMk cId="3091720462" sldId="277"/>
            <ac:picMk id="2" creationId="{FD414C3E-22C9-42CA-82C3-7C06D4695918}"/>
          </ac:picMkLst>
        </pc:picChg>
      </pc:sldChg>
      <pc:sldChg chg="addSp delSp modSp modNotes">
        <pc:chgData name="Eileen Suse" userId="vXMQdq/W7LSDRl23y0jJJW/GBiMQSYhGT/LqYJgZqU4=" providerId="None" clId="Web-{283DF1BE-D57D-423E-877C-663E78509B24}" dt="2021-05-18T18:25:25.832" v="24"/>
        <pc:sldMkLst>
          <pc:docMk/>
          <pc:sldMk cId="2180037724" sldId="284"/>
        </pc:sldMkLst>
        <pc:spChg chg="mod">
          <ac:chgData name="Eileen Suse" userId="vXMQdq/W7LSDRl23y0jJJW/GBiMQSYhGT/LqYJgZqU4=" providerId="None" clId="Web-{283DF1BE-D57D-423E-877C-663E78509B24}" dt="2021-05-18T18:25:18.442" v="23"/>
          <ac:spMkLst>
            <pc:docMk/>
            <pc:sldMk cId="2180037724" sldId="284"/>
            <ac:spMk id="12" creationId="{9ADF7DFC-00FB-3F4D-9245-BDC3E92F39B4}"/>
          </ac:spMkLst>
        </pc:spChg>
        <pc:spChg chg="del mod">
          <ac:chgData name="Eileen Suse" userId="vXMQdq/W7LSDRl23y0jJJW/GBiMQSYhGT/LqYJgZqU4=" providerId="None" clId="Web-{283DF1BE-D57D-423E-877C-663E78509B24}" dt="2021-05-18T18:24:43.206" v="14"/>
          <ac:spMkLst>
            <pc:docMk/>
            <pc:sldMk cId="2180037724" sldId="284"/>
            <ac:spMk id="14" creationId="{3559050B-5212-0E45-BC09-ECBF3E5271FD}"/>
          </ac:spMkLst>
        </pc:spChg>
        <pc:picChg chg="add del mod">
          <ac:chgData name="Eileen Suse" userId="vXMQdq/W7LSDRl23y0jJJW/GBiMQSYhGT/LqYJgZqU4=" providerId="None" clId="Web-{283DF1BE-D57D-423E-877C-663E78509B24}" dt="2021-05-18T18:23:52.439" v="1"/>
          <ac:picMkLst>
            <pc:docMk/>
            <pc:sldMk cId="2180037724" sldId="284"/>
            <ac:picMk id="2" creationId="{E412671A-FD6D-46F5-8770-48AEA4D59FA0}"/>
          </ac:picMkLst>
        </pc:picChg>
        <pc:picChg chg="add mod">
          <ac:chgData name="Eileen Suse" userId="vXMQdq/W7LSDRl23y0jJJW/GBiMQSYhGT/LqYJgZqU4=" providerId="None" clId="Web-{283DF1BE-D57D-423E-877C-663E78509B24}" dt="2021-05-18T18:24:24.706" v="9" actId="1076"/>
          <ac:picMkLst>
            <pc:docMk/>
            <pc:sldMk cId="2180037724" sldId="284"/>
            <ac:picMk id="3" creationId="{6626F773-2D10-4AC8-BA0A-25DC33630EC3}"/>
          </ac:picMkLst>
        </pc:picChg>
        <pc:picChg chg="add mod">
          <ac:chgData name="Eileen Suse" userId="vXMQdq/W7LSDRl23y0jJJW/GBiMQSYhGT/LqYJgZqU4=" providerId="None" clId="Web-{283DF1BE-D57D-423E-877C-663E78509B24}" dt="2021-05-18T18:24:32.690" v="12" actId="1076"/>
          <ac:picMkLst>
            <pc:docMk/>
            <pc:sldMk cId="2180037724" sldId="284"/>
            <ac:picMk id="6" creationId="{90001DA2-CD61-4605-A089-E74687984DA3}"/>
          </ac:picMkLst>
        </pc:picChg>
        <pc:picChg chg="add mod">
          <ac:chgData name="Eileen Suse" userId="vXMQdq/W7LSDRl23y0jJJW/GBiMQSYhGT/LqYJgZqU4=" providerId="None" clId="Web-{283DF1BE-D57D-423E-877C-663E78509B24}" dt="2021-05-18T18:24:47.660" v="16" actId="1076"/>
          <ac:picMkLst>
            <pc:docMk/>
            <pc:sldMk cId="2180037724" sldId="284"/>
            <ac:picMk id="7" creationId="{B04127CC-3B61-49D8-BE56-2152FF75678F}"/>
          </ac:picMkLst>
        </pc:picChg>
        <pc:picChg chg="del">
          <ac:chgData name="Eileen Suse" userId="vXMQdq/W7LSDRl23y0jJJW/GBiMQSYhGT/LqYJgZqU4=" providerId="None" clId="Web-{283DF1BE-D57D-423E-877C-663E78509B24}" dt="2021-05-18T18:24:50.035" v="18"/>
          <ac:picMkLst>
            <pc:docMk/>
            <pc:sldMk cId="2180037724" sldId="284"/>
            <ac:picMk id="9" creationId="{77F2CC32-D3FC-E64F-A39D-BF024E067DD7}"/>
          </ac:picMkLst>
        </pc:picChg>
        <pc:picChg chg="del">
          <ac:chgData name="Eileen Suse" userId="vXMQdq/W7LSDRl23y0jJJW/GBiMQSYhGT/LqYJgZqU4=" providerId="None" clId="Web-{283DF1BE-D57D-423E-877C-663E78509B24}" dt="2021-05-18T18:24:20.393" v="7"/>
          <ac:picMkLst>
            <pc:docMk/>
            <pc:sldMk cId="2180037724" sldId="284"/>
            <ac:picMk id="10" creationId="{D6E140AA-C9C6-4140-82DB-BFEBD21A0C50}"/>
          </ac:picMkLst>
        </pc:picChg>
        <pc:picChg chg="del">
          <ac:chgData name="Eileen Suse" userId="vXMQdq/W7LSDRl23y0jJJW/GBiMQSYhGT/LqYJgZqU4=" providerId="None" clId="Web-{283DF1BE-D57D-423E-877C-663E78509B24}" dt="2021-05-18T18:24:28.143" v="10"/>
          <ac:picMkLst>
            <pc:docMk/>
            <pc:sldMk cId="2180037724" sldId="284"/>
            <ac:picMk id="11" creationId="{DC3F7834-0679-FC4E-A57A-CE33BB493497}"/>
          </ac:picMkLst>
        </pc:picChg>
        <pc:picChg chg="del">
          <ac:chgData name="Eileen Suse" userId="vXMQdq/W7LSDRl23y0jJJW/GBiMQSYhGT/LqYJgZqU4=" providerId="None" clId="Web-{283DF1BE-D57D-423E-877C-663E78509B24}" dt="2021-05-18T18:24:48.878" v="17"/>
          <ac:picMkLst>
            <pc:docMk/>
            <pc:sldMk cId="2180037724" sldId="284"/>
            <ac:picMk id="13" creationId="{59D55474-0D3F-2E4C-A723-2D2C3020347D}"/>
          </ac:picMkLst>
        </pc:picChg>
        <pc:picChg chg="add mod">
          <ac:chgData name="Eileen Suse" userId="vXMQdq/W7LSDRl23y0jJJW/GBiMQSYhGT/LqYJgZqU4=" providerId="None" clId="Web-{283DF1BE-D57D-423E-877C-663E78509B24}" dt="2021-05-18T18:24:57.832" v="20" actId="1076"/>
          <ac:picMkLst>
            <pc:docMk/>
            <pc:sldMk cId="2180037724" sldId="284"/>
            <ac:picMk id="15" creationId="{302E9AFF-CBFC-4E10-ABCB-AA894FB06D55}"/>
          </ac:picMkLst>
        </pc:picChg>
        <pc:picChg chg="add mod">
          <ac:chgData name="Eileen Suse" userId="vXMQdq/W7LSDRl23y0jJJW/GBiMQSYhGT/LqYJgZqU4=" providerId="None" clId="Web-{283DF1BE-D57D-423E-877C-663E78509B24}" dt="2021-05-18T18:25:04.988" v="22" actId="1076"/>
          <ac:picMkLst>
            <pc:docMk/>
            <pc:sldMk cId="2180037724" sldId="284"/>
            <ac:picMk id="16" creationId="{C9FDF6E1-6AF8-4090-BA4D-61CA181D21AE}"/>
          </ac:picMkLst>
        </pc:picChg>
      </pc:sldChg>
      <pc:sldChg chg="del">
        <pc:chgData name="Eileen Suse" userId="vXMQdq/W7LSDRl23y0jJJW/GBiMQSYhGT/LqYJgZqU4=" providerId="None" clId="Web-{283DF1BE-D57D-423E-877C-663E78509B24}" dt="2021-05-18T18:25:31.458" v="25"/>
        <pc:sldMkLst>
          <pc:docMk/>
          <pc:sldMk cId="3057494314" sldId="310"/>
        </pc:sldMkLst>
      </pc:sldChg>
      <pc:sldChg chg="addSp delSp modSp new del">
        <pc:chgData name="Eileen Suse" userId="vXMQdq/W7LSDRl23y0jJJW/GBiMQSYhGT/LqYJgZqU4=" providerId="None" clId="Web-{283DF1BE-D57D-423E-877C-663E78509B24}" dt="2021-05-18T18:24:09.596" v="6"/>
        <pc:sldMkLst>
          <pc:docMk/>
          <pc:sldMk cId="1326945597" sldId="311"/>
        </pc:sldMkLst>
        <pc:spChg chg="del">
          <ac:chgData name="Eileen Suse" userId="vXMQdq/W7LSDRl23y0jJJW/GBiMQSYhGT/LqYJgZqU4=" providerId="None" clId="Web-{283DF1BE-D57D-423E-877C-663E78509B24}" dt="2021-05-18T18:24:02.408" v="3"/>
          <ac:spMkLst>
            <pc:docMk/>
            <pc:sldMk cId="1326945597" sldId="311"/>
            <ac:spMk id="2" creationId="{8FA753CF-7DF8-49AD-9F69-DC7DA4A42D25}"/>
          </ac:spMkLst>
        </pc:spChg>
        <pc:spChg chg="add mod">
          <ac:chgData name="Eileen Suse" userId="vXMQdq/W7LSDRl23y0jJJW/GBiMQSYhGT/LqYJgZqU4=" providerId="None" clId="Web-{283DF1BE-D57D-423E-877C-663E78509B24}" dt="2021-05-18T18:24:07.471" v="5"/>
          <ac:spMkLst>
            <pc:docMk/>
            <pc:sldMk cId="1326945597" sldId="311"/>
            <ac:spMk id="7" creationId="{BB84C1C9-E359-43E0-B6C5-68BE16A6B3AE}"/>
          </ac:spMkLst>
        </pc:spChg>
        <pc:picChg chg="add del mod ord">
          <ac:chgData name="Eileen Suse" userId="vXMQdq/W7LSDRl23y0jJJW/GBiMQSYhGT/LqYJgZqU4=" providerId="None" clId="Web-{283DF1BE-D57D-423E-877C-663E78509B24}" dt="2021-05-18T18:24:07.471" v="5"/>
          <ac:picMkLst>
            <pc:docMk/>
            <pc:sldMk cId="1326945597" sldId="311"/>
            <ac:picMk id="5" creationId="{B6DBC1A5-B85A-468E-A5C9-FB26278CBBC9}"/>
          </ac:picMkLst>
        </pc:picChg>
      </pc:sldChg>
    </pc:docChg>
  </pc:docChgLst>
  <pc:docChgLst>
    <pc:chgData name="Patricia Ann Lee King" userId="S::pal094@ads.northwestern.edu::dbab7ec2-5444-4d21-afe7-a39974533ddc" providerId="AD" clId="Web-{5653806F-00AD-944D-945D-8743EFC854CB}"/>
    <pc:docChg chg="modSld">
      <pc:chgData name="Patricia Ann Lee King" userId="S::pal094@ads.northwestern.edu::dbab7ec2-5444-4d21-afe7-a39974533ddc" providerId="AD" clId="Web-{5653806F-00AD-944D-945D-8743EFC854CB}" dt="2021-11-19T18:19:48.802" v="8" actId="20577"/>
      <pc:docMkLst>
        <pc:docMk/>
      </pc:docMkLst>
      <pc:sldChg chg="modSp">
        <pc:chgData name="Patricia Ann Lee King" userId="S::pal094@ads.northwestern.edu::dbab7ec2-5444-4d21-afe7-a39974533ddc" providerId="AD" clId="Web-{5653806F-00AD-944D-945D-8743EFC854CB}" dt="2021-11-19T18:01:28.349" v="5" actId="20577"/>
        <pc:sldMkLst>
          <pc:docMk/>
          <pc:sldMk cId="471703360" sldId="283"/>
        </pc:sldMkLst>
        <pc:spChg chg="mod">
          <ac:chgData name="Patricia Ann Lee King" userId="S::pal094@ads.northwestern.edu::dbab7ec2-5444-4d21-afe7-a39974533ddc" providerId="AD" clId="Web-{5653806F-00AD-944D-945D-8743EFC854CB}" dt="2021-11-19T18:01:28.349" v="5" actId="20577"/>
          <ac:spMkLst>
            <pc:docMk/>
            <pc:sldMk cId="471703360" sldId="283"/>
            <ac:spMk id="3" creationId="{1D742501-F937-8041-84E5-748F96AE991B}"/>
          </ac:spMkLst>
        </pc:spChg>
      </pc:sldChg>
      <pc:sldChg chg="modSp">
        <pc:chgData name="Patricia Ann Lee King" userId="S::pal094@ads.northwestern.edu::dbab7ec2-5444-4d21-afe7-a39974533ddc" providerId="AD" clId="Web-{5653806F-00AD-944D-945D-8743EFC854CB}" dt="2021-11-19T18:19:48.802" v="8" actId="20577"/>
        <pc:sldMkLst>
          <pc:docMk/>
          <pc:sldMk cId="3818273267" sldId="437"/>
        </pc:sldMkLst>
        <pc:spChg chg="mod">
          <ac:chgData name="Patricia Ann Lee King" userId="S::pal094@ads.northwestern.edu::dbab7ec2-5444-4d21-afe7-a39974533ddc" providerId="AD" clId="Web-{5653806F-00AD-944D-945D-8743EFC854CB}" dt="2021-11-19T18:19:48.802" v="8" actId="20577"/>
          <ac:spMkLst>
            <pc:docMk/>
            <pc:sldMk cId="3818273267" sldId="437"/>
            <ac:spMk id="2" creationId="{599FCEC9-0EC9-374D-959D-7AB59467C1BA}"/>
          </ac:spMkLst>
        </pc:spChg>
      </pc:sldChg>
    </pc:docChg>
  </pc:docChgLst>
  <pc:docChgLst>
    <pc:chgData name="Eileen Fleming Suse" userId="S::efs3844@ads.northwestern.edu::725c94ef-d051-42d7-9d33-8572765d592b" providerId="AD" clId="Web-{148DEEF9-F6E4-1397-03CF-FBA3EA284AAB}"/>
    <pc:docChg chg="modSld">
      <pc:chgData name="Eileen Fleming Suse" userId="S::efs3844@ads.northwestern.edu::725c94ef-d051-42d7-9d33-8572765d592b" providerId="AD" clId="Web-{148DEEF9-F6E4-1397-03CF-FBA3EA284AAB}" dt="2021-11-19T19:15:02.268" v="42" actId="1076"/>
      <pc:docMkLst>
        <pc:docMk/>
      </pc:docMkLst>
      <pc:sldChg chg="addSp delSp modSp">
        <pc:chgData name="Eileen Fleming Suse" userId="S::efs3844@ads.northwestern.edu::725c94ef-d051-42d7-9d33-8572765d592b" providerId="AD" clId="Web-{148DEEF9-F6E4-1397-03CF-FBA3EA284AAB}" dt="2021-11-19T19:15:02.268" v="42" actId="1076"/>
        <pc:sldMkLst>
          <pc:docMk/>
          <pc:sldMk cId="1740064216" sldId="623"/>
        </pc:sldMkLst>
        <pc:spChg chg="mod">
          <ac:chgData name="Eileen Fleming Suse" userId="S::efs3844@ads.northwestern.edu::725c94ef-d051-42d7-9d33-8572765d592b" providerId="AD" clId="Web-{148DEEF9-F6E4-1397-03CF-FBA3EA284AAB}" dt="2021-11-19T19:10:21.048" v="6" actId="14100"/>
          <ac:spMkLst>
            <pc:docMk/>
            <pc:sldMk cId="1740064216" sldId="623"/>
            <ac:spMk id="3" creationId="{83A5835D-ECBC-4CCA-BD6E-214C68A844F5}"/>
          </ac:spMkLst>
        </pc:spChg>
        <pc:spChg chg="mod">
          <ac:chgData name="Eileen Fleming Suse" userId="S::efs3844@ads.northwestern.edu::725c94ef-d051-42d7-9d33-8572765d592b" providerId="AD" clId="Web-{148DEEF9-F6E4-1397-03CF-FBA3EA284AAB}" dt="2021-11-19T19:10:23.767" v="7" actId="1076"/>
          <ac:spMkLst>
            <pc:docMk/>
            <pc:sldMk cId="1740064216" sldId="623"/>
            <ac:spMk id="6" creationId="{FB91ADCB-2270-47A2-86C1-5AEC61DB970A}"/>
          </ac:spMkLst>
        </pc:spChg>
        <pc:spChg chg="add mod">
          <ac:chgData name="Eileen Fleming Suse" userId="S::efs3844@ads.northwestern.edu::725c94ef-d051-42d7-9d33-8572765d592b" providerId="AD" clId="Web-{148DEEF9-F6E4-1397-03CF-FBA3EA284AAB}" dt="2021-11-19T19:15:02.268" v="42" actId="1076"/>
          <ac:spMkLst>
            <pc:docMk/>
            <pc:sldMk cId="1740064216" sldId="623"/>
            <ac:spMk id="11" creationId="{A5357384-7D46-4783-A186-9EC6041455B9}"/>
          </ac:spMkLst>
        </pc:spChg>
        <pc:picChg chg="add del mod">
          <ac:chgData name="Eileen Fleming Suse" userId="S::efs3844@ads.northwestern.edu::725c94ef-d051-42d7-9d33-8572765d592b" providerId="AD" clId="Web-{148DEEF9-F6E4-1397-03CF-FBA3EA284AAB}" dt="2021-11-19T19:12:46.924" v="13"/>
          <ac:picMkLst>
            <pc:docMk/>
            <pc:sldMk cId="1740064216" sldId="623"/>
            <ac:picMk id="7" creationId="{FE22B17D-6F08-4B8B-8F18-926E76A7A955}"/>
          </ac:picMkLst>
        </pc:picChg>
        <pc:picChg chg="add del mod">
          <ac:chgData name="Eileen Fleming Suse" userId="S::efs3844@ads.northwestern.edu::725c94ef-d051-42d7-9d33-8572765d592b" providerId="AD" clId="Web-{148DEEF9-F6E4-1397-03CF-FBA3EA284AAB}" dt="2021-11-19T19:12:46.924" v="12"/>
          <ac:picMkLst>
            <pc:docMk/>
            <pc:sldMk cId="1740064216" sldId="623"/>
            <ac:picMk id="8" creationId="{C19A6E3F-D675-46D7-B6A1-B88675084A0C}"/>
          </ac:picMkLst>
        </pc:picChg>
        <pc:picChg chg="add mod">
          <ac:chgData name="Eileen Fleming Suse" userId="S::efs3844@ads.northwestern.edu::725c94ef-d051-42d7-9d33-8572765d592b" providerId="AD" clId="Web-{148DEEF9-F6E4-1397-03CF-FBA3EA284AAB}" dt="2021-11-19T19:14:41.018" v="34"/>
          <ac:picMkLst>
            <pc:docMk/>
            <pc:sldMk cId="1740064216" sldId="623"/>
            <ac:picMk id="9" creationId="{F3AFEE84-B54F-4C27-BB85-7A01C2945650}"/>
          </ac:picMkLst>
        </pc:picChg>
        <pc:picChg chg="add mod ord">
          <ac:chgData name="Eileen Fleming Suse" userId="S::efs3844@ads.northwestern.edu::725c94ef-d051-42d7-9d33-8572765d592b" providerId="AD" clId="Web-{148DEEF9-F6E4-1397-03CF-FBA3EA284AAB}" dt="2021-11-19T19:14:28.955" v="30"/>
          <ac:picMkLst>
            <pc:docMk/>
            <pc:sldMk cId="1740064216" sldId="623"/>
            <ac:picMk id="10" creationId="{3FE67801-4DC9-4AD9-9928-12DC868F1D2B}"/>
          </ac:picMkLst>
        </pc:picChg>
      </pc:sldChg>
    </pc:docChg>
  </pc:docChgLst>
  <pc:docChgLst>
    <pc:chgData name="Patricia Ann Lee King" clId="Web-{308FD024-35A7-4EF2-A611-82CF9A89426A}"/>
    <pc:docChg chg="modSld">
      <pc:chgData name="Patricia Ann Lee King" userId="" providerId="" clId="Web-{308FD024-35A7-4EF2-A611-82CF9A89426A}" dt="2021-05-26T04:21:18.340" v="40"/>
      <pc:docMkLst>
        <pc:docMk/>
      </pc:docMkLst>
      <pc:sldChg chg="modSp">
        <pc:chgData name="Patricia Ann Lee King" userId="" providerId="" clId="Web-{308FD024-35A7-4EF2-A611-82CF9A89426A}" dt="2021-05-26T04:21:18.340" v="40"/>
        <pc:sldMkLst>
          <pc:docMk/>
          <pc:sldMk cId="39214311" sldId="364"/>
        </pc:sldMkLst>
        <pc:graphicFrameChg chg="mod modGraphic">
          <ac:chgData name="Patricia Ann Lee King" userId="" providerId="" clId="Web-{308FD024-35A7-4EF2-A611-82CF9A89426A}" dt="2021-05-26T04:21:18.340" v="40"/>
          <ac:graphicFrameMkLst>
            <pc:docMk/>
            <pc:sldMk cId="39214311" sldId="364"/>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efs3844\Documents\ILPQC\PVB\PVB%20Data%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Implemented provider and nurse education and other strategies to achieve buy-in</a:t>
            </a:r>
            <a:endParaRPr lang="en-US" sz="2000" b="0">
              <a:effectLst/>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1'!$A$2</c:f>
              <c:strCache>
                <c:ptCount val="1"/>
                <c:pt idx="0">
                  <c:v>In Place</c:v>
                </c:pt>
              </c:strCache>
            </c:strRef>
          </c:tx>
          <c:spPr>
            <a:solidFill>
              <a:srgbClr val="00B050"/>
            </a:solidFill>
            <a:ln>
              <a:noFill/>
            </a:ln>
            <a:effectLst/>
          </c:spPr>
          <c:invertIfNegative val="0"/>
          <c:cat>
            <c:strRef>
              <c:f>'SM 1'!$B$1:$P$1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1'!$B$2:$P$2</c:f>
              <c:numCache>
                <c:formatCode>General</c:formatCode>
                <c:ptCount val="15"/>
                <c:pt idx="0">
                  <c:v>2.11</c:v>
                </c:pt>
                <c:pt idx="1">
                  <c:v>5.12</c:v>
                </c:pt>
                <c:pt idx="2">
                  <c:v>7.89</c:v>
                </c:pt>
                <c:pt idx="3">
                  <c:v>16.98</c:v>
                </c:pt>
                <c:pt idx="4">
                  <c:v>18.46</c:v>
                </c:pt>
                <c:pt idx="5">
                  <c:v>22.81</c:v>
                </c:pt>
                <c:pt idx="6">
                  <c:v>33.33</c:v>
                </c:pt>
                <c:pt idx="7">
                  <c:v>34.33</c:v>
                </c:pt>
                <c:pt idx="8">
                  <c:v>48.39</c:v>
                </c:pt>
                <c:pt idx="9">
                  <c:v>55</c:v>
                </c:pt>
                <c:pt idx="10">
                  <c:v>57.14</c:v>
                </c:pt>
                <c:pt idx="11">
                  <c:v>61.11</c:v>
                </c:pt>
                <c:pt idx="12">
                  <c:v>64</c:v>
                </c:pt>
                <c:pt idx="13">
                  <c:v>66.67</c:v>
                </c:pt>
                <c:pt idx="14">
                  <c:v>66.67</c:v>
                </c:pt>
              </c:numCache>
            </c:numRef>
          </c:val>
          <c:extLst>
            <c:ext xmlns:c16="http://schemas.microsoft.com/office/drawing/2014/chart" uri="{C3380CC4-5D6E-409C-BE32-E72D297353CC}">
              <c16:uniqueId val="{00000000-8FA9-4A88-8C15-34EF514E2818}"/>
            </c:ext>
          </c:extLst>
        </c:ser>
        <c:ser>
          <c:idx val="1"/>
          <c:order val="1"/>
          <c:tx>
            <c:strRef>
              <c:f>'SM 1'!$A$3</c:f>
              <c:strCache>
                <c:ptCount val="1"/>
                <c:pt idx="0">
                  <c:v>Working on it </c:v>
                </c:pt>
              </c:strCache>
            </c:strRef>
          </c:tx>
          <c:spPr>
            <a:solidFill>
              <a:srgbClr val="FFC000"/>
            </a:solidFill>
            <a:ln>
              <a:noFill/>
            </a:ln>
            <a:effectLst/>
          </c:spPr>
          <c:invertIfNegative val="0"/>
          <c:cat>
            <c:strRef>
              <c:f>'SM 1'!$B$1:$P$1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1'!$B$3:$P$3</c:f>
              <c:numCache>
                <c:formatCode>General</c:formatCode>
                <c:ptCount val="15"/>
                <c:pt idx="0">
                  <c:v>32.409999999999997</c:v>
                </c:pt>
                <c:pt idx="1">
                  <c:v>60.26</c:v>
                </c:pt>
                <c:pt idx="2">
                  <c:v>73.680000000000007</c:v>
                </c:pt>
                <c:pt idx="3">
                  <c:v>75.47</c:v>
                </c:pt>
                <c:pt idx="4">
                  <c:v>73.849999999999994</c:v>
                </c:pt>
                <c:pt idx="5">
                  <c:v>73.680000000000007</c:v>
                </c:pt>
                <c:pt idx="6">
                  <c:v>63.77</c:v>
                </c:pt>
                <c:pt idx="7">
                  <c:v>64.180000000000007</c:v>
                </c:pt>
                <c:pt idx="8">
                  <c:v>51.61</c:v>
                </c:pt>
                <c:pt idx="9">
                  <c:v>43.33</c:v>
                </c:pt>
                <c:pt idx="10">
                  <c:v>41.07</c:v>
                </c:pt>
                <c:pt idx="11">
                  <c:v>37.04</c:v>
                </c:pt>
                <c:pt idx="12">
                  <c:v>36</c:v>
                </c:pt>
                <c:pt idx="13">
                  <c:v>33.33</c:v>
                </c:pt>
                <c:pt idx="14">
                  <c:v>33.33</c:v>
                </c:pt>
              </c:numCache>
            </c:numRef>
          </c:val>
          <c:extLst>
            <c:ext xmlns:c16="http://schemas.microsoft.com/office/drawing/2014/chart" uri="{C3380CC4-5D6E-409C-BE32-E72D297353CC}">
              <c16:uniqueId val="{00000001-8FA9-4A88-8C15-34EF514E2818}"/>
            </c:ext>
          </c:extLst>
        </c:ser>
        <c:ser>
          <c:idx val="2"/>
          <c:order val="2"/>
          <c:tx>
            <c:strRef>
              <c:f>'SM 1'!$A$4</c:f>
              <c:strCache>
                <c:ptCount val="1"/>
                <c:pt idx="0">
                  <c:v>Not Started</c:v>
                </c:pt>
              </c:strCache>
            </c:strRef>
          </c:tx>
          <c:spPr>
            <a:solidFill>
              <a:srgbClr val="FF0000"/>
            </a:solidFill>
            <a:ln>
              <a:noFill/>
            </a:ln>
            <a:effectLst/>
          </c:spPr>
          <c:invertIfNegative val="0"/>
          <c:cat>
            <c:strRef>
              <c:f>'SM 1'!$B$1:$P$1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1'!$B$4:$P$4</c:f>
              <c:numCache>
                <c:formatCode>General</c:formatCode>
                <c:ptCount val="15"/>
                <c:pt idx="0">
                  <c:v>65.48</c:v>
                </c:pt>
                <c:pt idx="1">
                  <c:v>34.619999999999997</c:v>
                </c:pt>
                <c:pt idx="2">
                  <c:v>18.420000000000002</c:v>
                </c:pt>
                <c:pt idx="3">
                  <c:v>12.16</c:v>
                </c:pt>
                <c:pt idx="4">
                  <c:v>7.69</c:v>
                </c:pt>
                <c:pt idx="5">
                  <c:v>3.5099999999999909</c:v>
                </c:pt>
                <c:pt idx="6">
                  <c:v>2.9000000000000057</c:v>
                </c:pt>
                <c:pt idx="7">
                  <c:v>1.4899999999999949</c:v>
                </c:pt>
                <c:pt idx="8">
                  <c:v>0</c:v>
                </c:pt>
                <c:pt idx="9">
                  <c:v>1.6700000000000017</c:v>
                </c:pt>
                <c:pt idx="10">
                  <c:v>1.789999999999992</c:v>
                </c:pt>
                <c:pt idx="11">
                  <c:v>1.8499999999999943</c:v>
                </c:pt>
                <c:pt idx="12">
                  <c:v>0</c:v>
                </c:pt>
                <c:pt idx="13">
                  <c:v>0</c:v>
                </c:pt>
                <c:pt idx="14">
                  <c:v>0</c:v>
                </c:pt>
              </c:numCache>
            </c:numRef>
          </c:val>
          <c:extLst>
            <c:ext xmlns:c16="http://schemas.microsoft.com/office/drawing/2014/chart" uri="{C3380CC4-5D6E-409C-BE32-E72D297353CC}">
              <c16:uniqueId val="{00000002-8FA9-4A88-8C15-34EF514E2818}"/>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ILPQC</a:t>
            </a:r>
            <a:r>
              <a:rPr lang="en-US" sz="2400" baseline="0" dirty="0"/>
              <a:t> NTSV C-Section Rates By Hospital </a:t>
            </a:r>
            <a:endParaRPr lang="en-US" sz="2400" baseline="0" dirty="0" smtClean="0"/>
          </a:p>
          <a:p>
            <a:pPr>
              <a:defRPr sz="2400"/>
            </a:pPr>
            <a:r>
              <a:rPr lang="en-US" sz="2400" baseline="0" dirty="0" smtClean="0"/>
              <a:t>February </a:t>
            </a:r>
            <a:r>
              <a:rPr lang="en-US" sz="2400" baseline="0" dirty="0"/>
              <a:t>2022</a:t>
            </a:r>
            <a:endParaRPr lang="en-US" sz="24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19925051444305E-2"/>
          <c:y val="0.1941894401698063"/>
          <c:w val="0.94945058585769349"/>
          <c:h val="0.77131865216237727"/>
        </c:manualLayout>
      </c:layout>
      <c:barChart>
        <c:barDir val="col"/>
        <c:grouping val="clustered"/>
        <c:varyColors val="0"/>
        <c:ser>
          <c:idx val="0"/>
          <c:order val="0"/>
          <c:spPr>
            <a:solidFill>
              <a:schemeClr val="accent1"/>
            </a:solidFill>
            <a:ln>
              <a:noFill/>
            </a:ln>
            <a:effectLst/>
          </c:spPr>
          <c:invertIfNegative val="0"/>
          <c:dPt>
            <c:idx val="18"/>
            <c:invertIfNegative val="0"/>
            <c:bubble3D val="0"/>
            <c:spPr>
              <a:solidFill>
                <a:srgbClr val="7030A0"/>
              </a:solidFill>
              <a:ln w="57150">
                <a:solidFill>
                  <a:srgbClr val="7030A0"/>
                </a:solidFill>
              </a:ln>
              <a:effectLst/>
            </c:spPr>
            <c:extLst>
              <c:ext xmlns:c16="http://schemas.microsoft.com/office/drawing/2014/chart" uri="{C3380CC4-5D6E-409C-BE32-E72D297353CC}">
                <c16:uniqueId val="{00000001-F244-458C-9D99-5447F9AA5536}"/>
              </c:ext>
            </c:extLst>
          </c:dPt>
          <c:val>
            <c:numRef>
              <c:f>'February 2022'!$C$1:$C$35</c:f>
              <c:numCache>
                <c:formatCode>0%</c:formatCode>
                <c:ptCount val="35"/>
                <c:pt idx="0">
                  <c:v>5.2631578947368418E-2</c:v>
                </c:pt>
                <c:pt idx="1">
                  <c:v>0.1</c:v>
                </c:pt>
                <c:pt idx="2">
                  <c:v>0.10526315789473684</c:v>
                </c:pt>
                <c:pt idx="3">
                  <c:v>0.125</c:v>
                </c:pt>
                <c:pt idx="4">
                  <c:v>0.125</c:v>
                </c:pt>
                <c:pt idx="5">
                  <c:v>0.13513513513513514</c:v>
                </c:pt>
                <c:pt idx="6">
                  <c:v>0.17460317460317459</c:v>
                </c:pt>
                <c:pt idx="7">
                  <c:v>0.17647058823529413</c:v>
                </c:pt>
                <c:pt idx="8">
                  <c:v>0.18181818181818182</c:v>
                </c:pt>
                <c:pt idx="9">
                  <c:v>0.18518518518518517</c:v>
                </c:pt>
                <c:pt idx="10">
                  <c:v>0.1875</c:v>
                </c:pt>
                <c:pt idx="11">
                  <c:v>0.19607843137254902</c:v>
                </c:pt>
                <c:pt idx="12">
                  <c:v>0.2</c:v>
                </c:pt>
                <c:pt idx="13">
                  <c:v>0.21052631578947367</c:v>
                </c:pt>
                <c:pt idx="14">
                  <c:v>0.21126760563380281</c:v>
                </c:pt>
                <c:pt idx="15">
                  <c:v>0.21212121212121213</c:v>
                </c:pt>
                <c:pt idx="16">
                  <c:v>0.22222222222222221</c:v>
                </c:pt>
                <c:pt idx="17">
                  <c:v>0.22222222222222221</c:v>
                </c:pt>
                <c:pt idx="18">
                  <c:v>0.22784810126582278</c:v>
                </c:pt>
                <c:pt idx="19">
                  <c:v>0.23013698630136986</c:v>
                </c:pt>
                <c:pt idx="20">
                  <c:v>0.23255813953488372</c:v>
                </c:pt>
                <c:pt idx="21">
                  <c:v>0.23404255319148937</c:v>
                </c:pt>
                <c:pt idx="22">
                  <c:v>0.23529411764705882</c:v>
                </c:pt>
                <c:pt idx="23">
                  <c:v>0.23529411764705882</c:v>
                </c:pt>
                <c:pt idx="24">
                  <c:v>0.24</c:v>
                </c:pt>
                <c:pt idx="25">
                  <c:v>0.2608695652173913</c:v>
                </c:pt>
                <c:pt idx="26">
                  <c:v>0.28378378378378377</c:v>
                </c:pt>
                <c:pt idx="27">
                  <c:v>0.28947368421052633</c:v>
                </c:pt>
                <c:pt idx="28">
                  <c:v>0.30645161290322581</c:v>
                </c:pt>
                <c:pt idx="29">
                  <c:v>0.30769230769230771</c:v>
                </c:pt>
                <c:pt idx="30">
                  <c:v>0.31818181818181818</c:v>
                </c:pt>
                <c:pt idx="31">
                  <c:v>0.33333333333333331</c:v>
                </c:pt>
                <c:pt idx="32">
                  <c:v>0.37662337662337664</c:v>
                </c:pt>
                <c:pt idx="33">
                  <c:v>0.42857142857142855</c:v>
                </c:pt>
                <c:pt idx="34">
                  <c:v>0.5</c:v>
                </c:pt>
              </c:numCache>
            </c:numRef>
          </c:val>
          <c:extLst>
            <c:ext xmlns:c16="http://schemas.microsoft.com/office/drawing/2014/chart" uri="{C3380CC4-5D6E-409C-BE32-E72D297353CC}">
              <c16:uniqueId val="{00000000-F244-458C-9D99-5447F9AA5536}"/>
            </c:ext>
          </c:extLst>
        </c:ser>
        <c:dLbls>
          <c:showLegendKey val="0"/>
          <c:showVal val="0"/>
          <c:showCatName val="0"/>
          <c:showSerName val="0"/>
          <c:showPercent val="0"/>
          <c:showBubbleSize val="0"/>
        </c:dLbls>
        <c:gapWidth val="219"/>
        <c:overlap val="-27"/>
        <c:axId val="786177840"/>
        <c:axId val="786174928"/>
      </c:barChart>
      <c:catAx>
        <c:axId val="786177840"/>
        <c:scaling>
          <c:orientation val="minMax"/>
        </c:scaling>
        <c:delete val="1"/>
        <c:axPos val="b"/>
        <c:numFmt formatCode="General" sourceLinked="1"/>
        <c:majorTickMark val="none"/>
        <c:minorTickMark val="none"/>
        <c:tickLblPos val="nextTo"/>
        <c:crossAx val="786174928"/>
        <c:crosses val="autoZero"/>
        <c:auto val="1"/>
        <c:lblAlgn val="ctr"/>
        <c:lblOffset val="100"/>
        <c:noMultiLvlLbl val="0"/>
      </c:catAx>
      <c:valAx>
        <c:axId val="786174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17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'ACOG.SMFM '!$A$2</c:f>
              <c:strCache>
                <c:ptCount val="1"/>
                <c:pt idx="0">
                  <c:v>Cesarean after Induction</c:v>
                </c:pt>
              </c:strCache>
            </c:strRef>
          </c:tx>
          <c:spPr>
            <a:ln w="38100" cap="rnd">
              <a:solidFill>
                <a:srgbClr val="CC99FF"/>
              </a:solidFill>
              <a:round/>
            </a:ln>
            <a:effectLst/>
          </c:spPr>
          <c:marker>
            <c:symbol val="none"/>
          </c:marker>
          <c:cat>
            <c:strRef>
              <c:f>'ACOG.SMFM '!$B$1:$P$1</c:f>
              <c:strCache>
                <c:ptCount val="15"/>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'ACOG.SMFM '!$B$2:$P$2</c:f>
              <c:numCache>
                <c:formatCode>0%</c:formatCode>
                <c:ptCount val="15"/>
                <c:pt idx="0">
                  <c:v>0.51</c:v>
                </c:pt>
                <c:pt idx="1">
                  <c:v>0.53</c:v>
                </c:pt>
                <c:pt idx="2">
                  <c:v>0.52</c:v>
                </c:pt>
                <c:pt idx="3">
                  <c:v>0.56000000000000005</c:v>
                </c:pt>
                <c:pt idx="4">
                  <c:v>0.52</c:v>
                </c:pt>
                <c:pt idx="5">
                  <c:v>0.59</c:v>
                </c:pt>
                <c:pt idx="6">
                  <c:v>0.53</c:v>
                </c:pt>
                <c:pt idx="7">
                  <c:v>0.53</c:v>
                </c:pt>
                <c:pt idx="8">
                  <c:v>0.55000000000000004</c:v>
                </c:pt>
                <c:pt idx="9">
                  <c:v>0.5</c:v>
                </c:pt>
                <c:pt idx="10">
                  <c:v>0.59</c:v>
                </c:pt>
                <c:pt idx="11">
                  <c:v>0.57999999999999996</c:v>
                </c:pt>
                <c:pt idx="12">
                  <c:v>0.63</c:v>
                </c:pt>
                <c:pt idx="13">
                  <c:v>0.59</c:v>
                </c:pt>
                <c:pt idx="14">
                  <c:v>0.6</c:v>
                </c:pt>
              </c:numCache>
            </c:numRef>
          </c:val>
          <c:smooth val="0"/>
          <c:extLst>
            <c:ext xmlns:c16="http://schemas.microsoft.com/office/drawing/2014/chart" uri="{C3380CC4-5D6E-409C-BE32-E72D297353CC}">
              <c16:uniqueId val="{00000000-BD72-4C9D-8065-D9C47DE69B86}"/>
            </c:ext>
          </c:extLst>
        </c:ser>
        <c:ser>
          <c:idx val="1"/>
          <c:order val="1"/>
          <c:tx>
            <c:strRef>
              <c:f>'ACOG.SMFM '!$A$3</c:f>
              <c:strCache>
                <c:ptCount val="1"/>
                <c:pt idx="0">
                  <c:v>Labor Dystocia</c:v>
                </c:pt>
              </c:strCache>
            </c:strRef>
          </c:tx>
          <c:spPr>
            <a:ln w="38100" cap="rnd">
              <a:solidFill>
                <a:srgbClr val="FF99CC"/>
              </a:solidFill>
              <a:round/>
            </a:ln>
            <a:effectLst/>
          </c:spPr>
          <c:marker>
            <c:symbol val="none"/>
          </c:marker>
          <c:cat>
            <c:strRef>
              <c:f>'ACOG.SMFM '!$B$1:$P$1</c:f>
              <c:strCache>
                <c:ptCount val="15"/>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'ACOG.SMFM '!$B$3:$P$3</c:f>
              <c:numCache>
                <c:formatCode>0%</c:formatCode>
                <c:ptCount val="15"/>
                <c:pt idx="0">
                  <c:v>0.4</c:v>
                </c:pt>
                <c:pt idx="1">
                  <c:v>0.56999999999999995</c:v>
                </c:pt>
                <c:pt idx="2">
                  <c:v>0.43</c:v>
                </c:pt>
                <c:pt idx="3">
                  <c:v>0.44</c:v>
                </c:pt>
                <c:pt idx="4">
                  <c:v>0.5</c:v>
                </c:pt>
                <c:pt idx="5">
                  <c:v>0.5</c:v>
                </c:pt>
                <c:pt idx="6">
                  <c:v>0.47</c:v>
                </c:pt>
                <c:pt idx="7">
                  <c:v>0.56999999999999995</c:v>
                </c:pt>
                <c:pt idx="8">
                  <c:v>0.48</c:v>
                </c:pt>
                <c:pt idx="9">
                  <c:v>0.54</c:v>
                </c:pt>
                <c:pt idx="10">
                  <c:v>0.52</c:v>
                </c:pt>
                <c:pt idx="11">
                  <c:v>0.51</c:v>
                </c:pt>
                <c:pt idx="12">
                  <c:v>0.55000000000000004</c:v>
                </c:pt>
                <c:pt idx="13">
                  <c:v>0.51</c:v>
                </c:pt>
                <c:pt idx="14">
                  <c:v>0.59</c:v>
                </c:pt>
              </c:numCache>
            </c:numRef>
          </c:val>
          <c:smooth val="0"/>
          <c:extLst>
            <c:ext xmlns:c16="http://schemas.microsoft.com/office/drawing/2014/chart" uri="{C3380CC4-5D6E-409C-BE32-E72D297353CC}">
              <c16:uniqueId val="{00000001-BD72-4C9D-8065-D9C47DE69B86}"/>
            </c:ext>
          </c:extLst>
        </c:ser>
        <c:ser>
          <c:idx val="2"/>
          <c:order val="2"/>
          <c:tx>
            <c:strRef>
              <c:f>'ACOG.SMFM '!$A$4</c:f>
              <c:strCache>
                <c:ptCount val="1"/>
                <c:pt idx="0">
                  <c:v>Fetal Heart Rate Concerns</c:v>
                </c:pt>
              </c:strCache>
            </c:strRef>
          </c:tx>
          <c:spPr>
            <a:ln w="38100" cap="rnd">
              <a:solidFill>
                <a:srgbClr val="6699FF"/>
              </a:solidFill>
              <a:round/>
            </a:ln>
            <a:effectLst/>
          </c:spPr>
          <c:marker>
            <c:symbol val="none"/>
          </c:marker>
          <c:cat>
            <c:strRef>
              <c:f>'ACOG.SMFM '!$B$1:$P$1</c:f>
              <c:strCache>
                <c:ptCount val="15"/>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'ACOG.SMFM '!$B$4:$P$4</c:f>
              <c:numCache>
                <c:formatCode>0%</c:formatCode>
                <c:ptCount val="15"/>
                <c:pt idx="0">
                  <c:v>0.82</c:v>
                </c:pt>
                <c:pt idx="1">
                  <c:v>0.79</c:v>
                </c:pt>
                <c:pt idx="2">
                  <c:v>0.76</c:v>
                </c:pt>
                <c:pt idx="3">
                  <c:v>0.8</c:v>
                </c:pt>
                <c:pt idx="4">
                  <c:v>0.78</c:v>
                </c:pt>
                <c:pt idx="5">
                  <c:v>0.82</c:v>
                </c:pt>
                <c:pt idx="6">
                  <c:v>0.87</c:v>
                </c:pt>
                <c:pt idx="7">
                  <c:v>0.8</c:v>
                </c:pt>
                <c:pt idx="8">
                  <c:v>0.81</c:v>
                </c:pt>
                <c:pt idx="9">
                  <c:v>0.75</c:v>
                </c:pt>
                <c:pt idx="10">
                  <c:v>0.8</c:v>
                </c:pt>
                <c:pt idx="11">
                  <c:v>0.77</c:v>
                </c:pt>
                <c:pt idx="12">
                  <c:v>0.81</c:v>
                </c:pt>
                <c:pt idx="13">
                  <c:v>0.73</c:v>
                </c:pt>
                <c:pt idx="14">
                  <c:v>0.8</c:v>
                </c:pt>
              </c:numCache>
            </c:numRef>
          </c:val>
          <c:smooth val="0"/>
          <c:extLst>
            <c:ext xmlns:c16="http://schemas.microsoft.com/office/drawing/2014/chart" uri="{C3380CC4-5D6E-409C-BE32-E72D297353CC}">
              <c16:uniqueId val="{00000002-BD72-4C9D-8065-D9C47DE69B86}"/>
            </c:ext>
          </c:extLst>
        </c:ser>
        <c:ser>
          <c:idx val="3"/>
          <c:order val="3"/>
          <c:tx>
            <c:strRef>
              <c:f>'ACOG.SMFM '!$A$5</c:f>
              <c:strCache>
                <c:ptCount val="1"/>
                <c:pt idx="0">
                  <c:v>Total NTSV C-Sections</c:v>
                </c:pt>
              </c:strCache>
            </c:strRef>
          </c:tx>
          <c:spPr>
            <a:ln w="38100" cap="rnd">
              <a:solidFill>
                <a:srgbClr val="002060"/>
              </a:solidFill>
              <a:round/>
            </a:ln>
            <a:effectLst/>
          </c:spPr>
          <c:marker>
            <c:symbol val="none"/>
          </c:marker>
          <c:cat>
            <c:strRef>
              <c:f>'ACOG.SMFM '!$B$1:$P$1</c:f>
              <c:strCache>
                <c:ptCount val="15"/>
                <c:pt idx="0">
                  <c:v>Baseline </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'ACOG.SMFM '!$B$5:$P$5</c:f>
              <c:numCache>
                <c:formatCode>0%</c:formatCode>
                <c:ptCount val="15"/>
                <c:pt idx="0">
                  <c:v>0.6</c:v>
                </c:pt>
                <c:pt idx="1">
                  <c:v>0.65</c:v>
                </c:pt>
                <c:pt idx="2">
                  <c:v>0.59</c:v>
                </c:pt>
                <c:pt idx="3">
                  <c:v>0.61</c:v>
                </c:pt>
                <c:pt idx="4">
                  <c:v>0.6</c:v>
                </c:pt>
                <c:pt idx="5">
                  <c:v>0.67</c:v>
                </c:pt>
                <c:pt idx="6">
                  <c:v>0.64</c:v>
                </c:pt>
                <c:pt idx="7">
                  <c:v>0.65</c:v>
                </c:pt>
                <c:pt idx="8">
                  <c:v>0.63</c:v>
                </c:pt>
                <c:pt idx="9">
                  <c:v>0.59</c:v>
                </c:pt>
                <c:pt idx="10">
                  <c:v>0.66</c:v>
                </c:pt>
                <c:pt idx="11">
                  <c:v>0.65</c:v>
                </c:pt>
                <c:pt idx="12">
                  <c:v>0.68</c:v>
                </c:pt>
                <c:pt idx="13">
                  <c:v>0.63</c:v>
                </c:pt>
                <c:pt idx="14">
                  <c:v>0.68</c:v>
                </c:pt>
              </c:numCache>
            </c:numRef>
          </c:val>
          <c:smooth val="0"/>
          <c:extLst>
            <c:ext xmlns:c16="http://schemas.microsoft.com/office/drawing/2014/chart" uri="{C3380CC4-5D6E-409C-BE32-E72D297353CC}">
              <c16:uniqueId val="{00000003-BD72-4C9D-8065-D9C47DE69B86}"/>
            </c:ext>
          </c:extLst>
        </c:ser>
        <c:dLbls>
          <c:showLegendKey val="0"/>
          <c:showVal val="0"/>
          <c:showCatName val="0"/>
          <c:showSerName val="0"/>
          <c:showPercent val="0"/>
          <c:showBubbleSize val="0"/>
        </c:dLbls>
        <c:smooth val="0"/>
        <c:axId val="251781600"/>
        <c:axId val="251785344"/>
      </c:lineChart>
      <c:catAx>
        <c:axId val="2517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251785344"/>
        <c:crosses val="autoZero"/>
        <c:auto val="1"/>
        <c:lblAlgn val="ctr"/>
        <c:lblOffset val="100"/>
        <c:noMultiLvlLbl val="0"/>
      </c:catAx>
      <c:valAx>
        <c:axId val="251785344"/>
        <c:scaling>
          <c:orientation val="minMax"/>
          <c:max val="1"/>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7816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1800" dirty="0"/>
              <a:t>NTSV</a:t>
            </a:r>
            <a:r>
              <a:rPr lang="en-US" sz="1800" baseline="0" dirty="0"/>
              <a:t> C-Sections for Failed Inductions meeting or not meeting ACOG/SMFM Criteria </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'FIOL-Active-Second-'!$A$2:$A$9</c:f>
              <c:strCache>
                <c:ptCount val="8"/>
                <c:pt idx="0">
                  <c:v>Baseline  </c:v>
                </c:pt>
                <c:pt idx="1">
                  <c:v> Aug-21</c:v>
                </c:pt>
                <c:pt idx="2">
                  <c:v>21-Sep</c:v>
                </c:pt>
                <c:pt idx="3">
                  <c:v>21-Oct</c:v>
                </c:pt>
                <c:pt idx="4">
                  <c:v>21-Nov</c:v>
                </c:pt>
                <c:pt idx="5">
                  <c:v>21-Dec</c:v>
                </c:pt>
                <c:pt idx="6">
                  <c:v>22-Jan</c:v>
                </c:pt>
                <c:pt idx="7">
                  <c:v>22-Feb</c:v>
                </c:pt>
              </c:strCache>
            </c:strRef>
          </c:cat>
          <c:val>
            <c:numRef>
              <c:f>'FIOL-Active-Second-'!$B$2:$B$9</c:f>
              <c:numCache>
                <c:formatCode>General</c:formatCode>
                <c:ptCount val="8"/>
                <c:pt idx="0">
                  <c:v>35</c:v>
                </c:pt>
                <c:pt idx="1">
                  <c:v>38</c:v>
                </c:pt>
                <c:pt idx="2">
                  <c:v>43</c:v>
                </c:pt>
                <c:pt idx="3">
                  <c:v>40</c:v>
                </c:pt>
                <c:pt idx="4" formatCode="0%">
                  <c:v>0.37</c:v>
                </c:pt>
                <c:pt idx="5" formatCode="0%">
                  <c:v>0.48</c:v>
                </c:pt>
                <c:pt idx="6" formatCode="0%">
                  <c:v>0.56999999999999995</c:v>
                </c:pt>
                <c:pt idx="7" formatCode="0%">
                  <c:v>0.52</c:v>
                </c:pt>
              </c:numCache>
            </c:numRef>
          </c:val>
          <c:extLst>
            <c:ext xmlns:c16="http://schemas.microsoft.com/office/drawing/2014/chart" uri="{C3380CC4-5D6E-409C-BE32-E72D297353CC}">
              <c16:uniqueId val="{00000000-3B09-4085-B1BE-B2943E601E00}"/>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'FIOL-Active-Second-'!$A$2:$A$9</c:f>
              <c:strCache>
                <c:ptCount val="8"/>
                <c:pt idx="0">
                  <c:v>Baseline  </c:v>
                </c:pt>
                <c:pt idx="1">
                  <c:v> Aug-21</c:v>
                </c:pt>
                <c:pt idx="2">
                  <c:v>21-Sep</c:v>
                </c:pt>
                <c:pt idx="3">
                  <c:v>21-Oct</c:v>
                </c:pt>
                <c:pt idx="4">
                  <c:v>21-Nov</c:v>
                </c:pt>
                <c:pt idx="5">
                  <c:v>21-Dec</c:v>
                </c:pt>
                <c:pt idx="6">
                  <c:v>22-Jan</c:v>
                </c:pt>
                <c:pt idx="7">
                  <c:v>22-Feb</c:v>
                </c:pt>
              </c:strCache>
            </c:strRef>
          </c:cat>
          <c:val>
            <c:numRef>
              <c:f>'FIOL-Active-Second-'!$C$2:$C$9</c:f>
              <c:numCache>
                <c:formatCode>General</c:formatCode>
                <c:ptCount val="8"/>
                <c:pt idx="0">
                  <c:v>65</c:v>
                </c:pt>
                <c:pt idx="1">
                  <c:v>62</c:v>
                </c:pt>
                <c:pt idx="2">
                  <c:v>57</c:v>
                </c:pt>
                <c:pt idx="3">
                  <c:v>60</c:v>
                </c:pt>
                <c:pt idx="4" formatCode="0%">
                  <c:v>0.63</c:v>
                </c:pt>
                <c:pt idx="5" formatCode="0%">
                  <c:v>0.52</c:v>
                </c:pt>
                <c:pt idx="6" formatCode="0%">
                  <c:v>0.43</c:v>
                </c:pt>
                <c:pt idx="7" formatCode="0%">
                  <c:v>0.48</c:v>
                </c:pt>
              </c:numCache>
            </c:numRef>
          </c:val>
          <c:extLst>
            <c:ext xmlns:c16="http://schemas.microsoft.com/office/drawing/2014/chart" uri="{C3380CC4-5D6E-409C-BE32-E72D297353CC}">
              <c16:uniqueId val="{00000001-3B09-4085-B1BE-B2943E601E00}"/>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ACOG/SMFM</a:t>
            </a:r>
            <a:r>
              <a:rPr lang="en-US" baseline="0" dirty="0"/>
              <a:t> </a:t>
            </a:r>
            <a:r>
              <a:rPr lang="en-US" baseline="0" dirty="0" smtClean="0"/>
              <a:t>Criteria </a:t>
            </a:r>
            <a:r>
              <a:rPr lang="en-US" baseline="0" dirty="0"/>
              <a:t>not met for Failed Inductions</a:t>
            </a:r>
            <a:endParaRPr lang="en-US" dirty="0"/>
          </a:p>
        </c:rich>
      </c:tx>
      <c:layout>
        <c:manualLayout>
          <c:xMode val="edge"/>
          <c:yMode val="edge"/>
          <c:x val="0.14958398799981729"/>
          <c:y val="5.17000242046602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8C-4B3B-A346-72600A45D9B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8C-4B3B-A346-72600A45D9B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8C-4B3B-A346-72600A45D9BB}"/>
              </c:ext>
            </c:extLst>
          </c:dPt>
          <c:cat>
            <c:strRef>
              <c:f>Sheet1!$A$1:$A$3</c:f>
              <c:strCache>
                <c:ptCount val="3"/>
                <c:pt idx="0">
                  <c:v>Criteria 1</c:v>
                </c:pt>
                <c:pt idx="1">
                  <c:v>Crtieria 2</c:v>
                </c:pt>
                <c:pt idx="2">
                  <c:v>Both Criteria </c:v>
                </c:pt>
              </c:strCache>
            </c:strRef>
          </c:cat>
          <c:val>
            <c:numRef>
              <c:f>Sheet1!$B$1:$B$3</c:f>
              <c:numCache>
                <c:formatCode>General</c:formatCode>
                <c:ptCount val="3"/>
                <c:pt idx="0">
                  <c:v>6</c:v>
                </c:pt>
                <c:pt idx="1">
                  <c:v>7</c:v>
                </c:pt>
                <c:pt idx="2">
                  <c:v>6</c:v>
                </c:pt>
              </c:numCache>
            </c:numRef>
          </c:val>
          <c:extLst>
            <c:ext xmlns:c16="http://schemas.microsoft.com/office/drawing/2014/chart" uri="{C3380CC4-5D6E-409C-BE32-E72D297353CC}">
              <c16:uniqueId val="{00000006-1E8C-4B3B-A346-72600A45D9B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1800" b="0" i="0" baseline="0">
                <a:effectLst/>
              </a:rPr>
              <a:t>NTSV C-Sections for Active Phase Arrest meeting or not meeting ACOG/SMFM Criteria </a:t>
            </a:r>
            <a:endParaRPr lang="en-US" sz="2800">
              <a:effectLst/>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'FIOL-Active-Second-'!$A$11:$A$18</c:f>
              <c:strCache>
                <c:ptCount val="8"/>
                <c:pt idx="0">
                  <c:v>Baseline</c:v>
                </c:pt>
                <c:pt idx="1">
                  <c:v>21-Aug</c:v>
                </c:pt>
                <c:pt idx="2">
                  <c:v>21-Sep</c:v>
                </c:pt>
                <c:pt idx="3">
                  <c:v>21-Oct</c:v>
                </c:pt>
                <c:pt idx="4">
                  <c:v>21-Nov</c:v>
                </c:pt>
                <c:pt idx="5">
                  <c:v>21-Dec</c:v>
                </c:pt>
                <c:pt idx="6">
                  <c:v>22-Jan</c:v>
                </c:pt>
                <c:pt idx="7">
                  <c:v>22-Feb</c:v>
                </c:pt>
              </c:strCache>
            </c:strRef>
          </c:cat>
          <c:val>
            <c:numRef>
              <c:f>'FIOL-Active-Second-'!$B$11:$B$18</c:f>
              <c:numCache>
                <c:formatCode>General</c:formatCode>
                <c:ptCount val="8"/>
                <c:pt idx="0">
                  <c:v>61</c:v>
                </c:pt>
                <c:pt idx="1">
                  <c:v>70</c:v>
                </c:pt>
                <c:pt idx="2">
                  <c:v>73</c:v>
                </c:pt>
                <c:pt idx="3">
                  <c:v>57</c:v>
                </c:pt>
                <c:pt idx="4">
                  <c:v>81</c:v>
                </c:pt>
                <c:pt idx="5">
                  <c:v>83</c:v>
                </c:pt>
                <c:pt idx="6" formatCode="0%">
                  <c:v>0.77</c:v>
                </c:pt>
                <c:pt idx="7" formatCode="0%">
                  <c:v>0.9</c:v>
                </c:pt>
              </c:numCache>
            </c:numRef>
          </c:val>
          <c:extLst>
            <c:ext xmlns:c16="http://schemas.microsoft.com/office/drawing/2014/chart" uri="{C3380CC4-5D6E-409C-BE32-E72D297353CC}">
              <c16:uniqueId val="{00000000-32FA-4A94-AC8C-54421D3A19B1}"/>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'FIOL-Active-Second-'!$A$11:$A$18</c:f>
              <c:strCache>
                <c:ptCount val="8"/>
                <c:pt idx="0">
                  <c:v>Baseline</c:v>
                </c:pt>
                <c:pt idx="1">
                  <c:v>21-Aug</c:v>
                </c:pt>
                <c:pt idx="2">
                  <c:v>21-Sep</c:v>
                </c:pt>
                <c:pt idx="3">
                  <c:v>21-Oct</c:v>
                </c:pt>
                <c:pt idx="4">
                  <c:v>21-Nov</c:v>
                </c:pt>
                <c:pt idx="5">
                  <c:v>21-Dec</c:v>
                </c:pt>
                <c:pt idx="6">
                  <c:v>22-Jan</c:v>
                </c:pt>
                <c:pt idx="7">
                  <c:v>22-Feb</c:v>
                </c:pt>
              </c:strCache>
            </c:strRef>
          </c:cat>
          <c:val>
            <c:numRef>
              <c:f>'FIOL-Active-Second-'!$C$11:$C$18</c:f>
              <c:numCache>
                <c:formatCode>General</c:formatCode>
                <c:ptCount val="8"/>
                <c:pt idx="0">
                  <c:v>39</c:v>
                </c:pt>
                <c:pt idx="1">
                  <c:v>30</c:v>
                </c:pt>
                <c:pt idx="2">
                  <c:v>27</c:v>
                </c:pt>
                <c:pt idx="3">
                  <c:v>43</c:v>
                </c:pt>
                <c:pt idx="4">
                  <c:v>19</c:v>
                </c:pt>
                <c:pt idx="5">
                  <c:v>17</c:v>
                </c:pt>
                <c:pt idx="6" formatCode="0%">
                  <c:v>0.23</c:v>
                </c:pt>
                <c:pt idx="7" formatCode="0%">
                  <c:v>0.1</c:v>
                </c:pt>
              </c:numCache>
            </c:numRef>
          </c:val>
          <c:extLst>
            <c:ext xmlns:c16="http://schemas.microsoft.com/office/drawing/2014/chart" uri="{C3380CC4-5D6E-409C-BE32-E72D297353CC}">
              <c16:uniqueId val="{00000001-32FA-4A94-AC8C-54421D3A19B1}"/>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1800" b="0" i="0" baseline="0">
                <a:effectLst/>
              </a:rPr>
              <a:t>NTSV C-Sections for Second Stage Arrest meeting or not meeting ACOG/SMFM Criteria </a:t>
            </a:r>
            <a:endParaRPr lang="en-US" sz="2800">
              <a:effectLst/>
            </a:endParaRP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'FIOL-Active-Second-'!$B$1</c:f>
              <c:strCache>
                <c:ptCount val="1"/>
                <c:pt idx="0">
                  <c:v>Met</c:v>
                </c:pt>
              </c:strCache>
            </c:strRef>
          </c:tx>
          <c:spPr>
            <a:solidFill>
              <a:srgbClr val="00B050"/>
            </a:solidFill>
            <a:ln>
              <a:noFill/>
            </a:ln>
            <a:effectLst/>
          </c:spPr>
          <c:invertIfNegative val="0"/>
          <c:cat>
            <c:strRef>
              <c:f>'FIOL-Active-Second-'!$A$20:$A$27</c:f>
              <c:strCache>
                <c:ptCount val="8"/>
                <c:pt idx="0">
                  <c:v>Baseline</c:v>
                </c:pt>
                <c:pt idx="1">
                  <c:v>21-Aug</c:v>
                </c:pt>
                <c:pt idx="2">
                  <c:v>21-Sep</c:v>
                </c:pt>
                <c:pt idx="3">
                  <c:v>21-Oct</c:v>
                </c:pt>
                <c:pt idx="4">
                  <c:v>21-Nov</c:v>
                </c:pt>
                <c:pt idx="5">
                  <c:v>21-Dec</c:v>
                </c:pt>
                <c:pt idx="6">
                  <c:v>22-Jan</c:v>
                </c:pt>
                <c:pt idx="7">
                  <c:v>22-Feb</c:v>
                </c:pt>
              </c:strCache>
            </c:strRef>
          </c:cat>
          <c:val>
            <c:numRef>
              <c:f>'FIOL-Active-Second-'!$B$20:$B$27</c:f>
              <c:numCache>
                <c:formatCode>General</c:formatCode>
                <c:ptCount val="8"/>
                <c:pt idx="0">
                  <c:v>38</c:v>
                </c:pt>
                <c:pt idx="1">
                  <c:v>45</c:v>
                </c:pt>
                <c:pt idx="2">
                  <c:v>24</c:v>
                </c:pt>
                <c:pt idx="3">
                  <c:v>63</c:v>
                </c:pt>
                <c:pt idx="4">
                  <c:v>63</c:v>
                </c:pt>
                <c:pt idx="5">
                  <c:v>52</c:v>
                </c:pt>
                <c:pt idx="6" formatCode="0%">
                  <c:v>0.47</c:v>
                </c:pt>
                <c:pt idx="7" formatCode="0%">
                  <c:v>0.56000000000000005</c:v>
                </c:pt>
              </c:numCache>
            </c:numRef>
          </c:val>
          <c:extLst>
            <c:ext xmlns:c16="http://schemas.microsoft.com/office/drawing/2014/chart" uri="{C3380CC4-5D6E-409C-BE32-E72D297353CC}">
              <c16:uniqueId val="{00000000-7316-4A43-AE6C-2E7E259DAA46}"/>
            </c:ext>
          </c:extLst>
        </c:ser>
        <c:ser>
          <c:idx val="1"/>
          <c:order val="1"/>
          <c:tx>
            <c:strRef>
              <c:f>'FIOL-Active-Second-'!$C$1</c:f>
              <c:strCache>
                <c:ptCount val="1"/>
                <c:pt idx="0">
                  <c:v>Did not Meet </c:v>
                </c:pt>
              </c:strCache>
            </c:strRef>
          </c:tx>
          <c:spPr>
            <a:solidFill>
              <a:srgbClr val="FF0000"/>
            </a:solidFill>
            <a:ln>
              <a:noFill/>
            </a:ln>
            <a:effectLst/>
          </c:spPr>
          <c:invertIfNegative val="0"/>
          <c:cat>
            <c:strRef>
              <c:f>'FIOL-Active-Second-'!$A$20:$A$27</c:f>
              <c:strCache>
                <c:ptCount val="8"/>
                <c:pt idx="0">
                  <c:v>Baseline</c:v>
                </c:pt>
                <c:pt idx="1">
                  <c:v>21-Aug</c:v>
                </c:pt>
                <c:pt idx="2">
                  <c:v>21-Sep</c:v>
                </c:pt>
                <c:pt idx="3">
                  <c:v>21-Oct</c:v>
                </c:pt>
                <c:pt idx="4">
                  <c:v>21-Nov</c:v>
                </c:pt>
                <c:pt idx="5">
                  <c:v>21-Dec</c:v>
                </c:pt>
                <c:pt idx="6">
                  <c:v>22-Jan</c:v>
                </c:pt>
                <c:pt idx="7">
                  <c:v>22-Feb</c:v>
                </c:pt>
              </c:strCache>
            </c:strRef>
          </c:cat>
          <c:val>
            <c:numRef>
              <c:f>'FIOL-Active-Second-'!$C$20:$C$27</c:f>
              <c:numCache>
                <c:formatCode>General</c:formatCode>
                <c:ptCount val="8"/>
                <c:pt idx="0">
                  <c:v>62</c:v>
                </c:pt>
                <c:pt idx="1">
                  <c:v>55</c:v>
                </c:pt>
                <c:pt idx="2">
                  <c:v>76</c:v>
                </c:pt>
                <c:pt idx="3">
                  <c:v>37</c:v>
                </c:pt>
                <c:pt idx="4">
                  <c:v>37</c:v>
                </c:pt>
                <c:pt idx="5">
                  <c:v>48</c:v>
                </c:pt>
                <c:pt idx="6" formatCode="0%">
                  <c:v>0.53</c:v>
                </c:pt>
                <c:pt idx="7" formatCode="0%">
                  <c:v>0.44</c:v>
                </c:pt>
              </c:numCache>
            </c:numRef>
          </c:val>
          <c:extLst>
            <c:ext xmlns:c16="http://schemas.microsoft.com/office/drawing/2014/chart" uri="{C3380CC4-5D6E-409C-BE32-E72D297353CC}">
              <c16:uniqueId val="{00000001-7316-4A43-AE6C-2E7E259DAA46}"/>
            </c:ext>
          </c:extLst>
        </c:ser>
        <c:dLbls>
          <c:showLegendKey val="0"/>
          <c:showVal val="0"/>
          <c:showCatName val="0"/>
          <c:showSerName val="0"/>
          <c:showPercent val="0"/>
          <c:showBubbleSize val="0"/>
        </c:dLbls>
        <c:gapWidth val="150"/>
        <c:overlap val="100"/>
        <c:axId val="1563425679"/>
        <c:axId val="1563432335"/>
      </c:barChart>
      <c:catAx>
        <c:axId val="15634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3432335"/>
        <c:crosses val="autoZero"/>
        <c:auto val="1"/>
        <c:lblAlgn val="ctr"/>
        <c:lblOffset val="100"/>
        <c:noMultiLvlLbl val="0"/>
      </c:catAx>
      <c:valAx>
        <c:axId val="1563432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2567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aseline="0" dirty="0" smtClean="0"/>
              <a:t>FEBRUARY </a:t>
            </a:r>
            <a:r>
              <a:rPr lang="en-US" dirty="0" smtClean="0"/>
              <a:t>2022</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4313725490196081E-2"/>
          <c:y val="0.10172939909517487"/>
          <c:w val="0.94607843137254899"/>
          <c:h val="0.6595821790906613"/>
        </c:manualLayout>
      </c:layout>
      <c:barChart>
        <c:barDir val="col"/>
        <c:grouping val="clustered"/>
        <c:varyColors val="0"/>
        <c:ser>
          <c:idx val="0"/>
          <c:order val="0"/>
          <c:tx>
            <c:strRef>
              <c:f>Sheet1!$B$1</c:f>
              <c:strCache>
                <c:ptCount val="1"/>
                <c:pt idx="0">
                  <c:v>Jan-00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90500" h="38100"/>
            </a:sp3d>
          </c:spPr>
          <c:invertIfNegative val="0"/>
          <c:dLbls>
            <c:dLbl>
              <c:idx val="0"/>
              <c:layout>
                <c:manualLayout>
                  <c:x val="0"/>
                  <c:y val="1.323018345161878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517-4133-9214-2FB11114FE2E}"/>
                </c:ext>
              </c:extLst>
            </c:dLbl>
            <c:dLbl>
              <c:idx val="1"/>
              <c:layout>
                <c:manualLayout>
                  <c:x val="0"/>
                  <c:y val="1.18671544246850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517-4133-9214-2FB11114FE2E}"/>
                </c:ext>
              </c:extLst>
            </c:dLbl>
            <c:dLbl>
              <c:idx val="2"/>
              <c:delete val="1"/>
              <c:extLst>
                <c:ext xmlns:c15="http://schemas.microsoft.com/office/drawing/2012/chart" uri="{CE6537A1-D6FC-4f65-9D91-7224C49458BB}"/>
                <c:ext xmlns:c16="http://schemas.microsoft.com/office/drawing/2014/chart" uri="{C3380CC4-5D6E-409C-BE32-E72D297353CC}">
                  <c16:uniqueId val="{00000001-2517-4133-9214-2FB11114FE2E}"/>
                </c:ext>
              </c:extLst>
            </c:dLbl>
            <c:dLbl>
              <c:idx val="3"/>
              <c:delete val="1"/>
              <c:extLst>
                <c:ext xmlns:c15="http://schemas.microsoft.com/office/drawing/2012/chart" uri="{CE6537A1-D6FC-4f65-9D91-7224C49458BB}"/>
                <c:ext xmlns:c16="http://schemas.microsoft.com/office/drawing/2014/chart" uri="{C3380CC4-5D6E-409C-BE32-E72D297353CC}">
                  <c16:uniqueId val="{00000003-2517-4133-9214-2FB11114FE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Failed Induction</c:v>
                </c:pt>
                <c:pt idx="1">
                  <c:v>Labor Dystocia/FTP</c:v>
                </c:pt>
                <c:pt idx="2">
                  <c:v>Fetal Heart Rate Concern</c:v>
                </c:pt>
                <c:pt idx="3">
                  <c:v>Vaginal Delivery</c:v>
                </c:pt>
              </c:strCache>
            </c:strRef>
          </c:cat>
          <c:val>
            <c:numRef>
              <c:f>Sheet1!$B$2:$B$5</c:f>
              <c:numCache>
                <c:formatCode>General</c:formatCode>
                <c:ptCount val="4"/>
                <c:pt idx="0">
                  <c:v>2</c:v>
                </c:pt>
                <c:pt idx="1">
                  <c:v>0</c:v>
                </c:pt>
                <c:pt idx="2">
                  <c:v>3</c:v>
                </c:pt>
                <c:pt idx="3">
                  <c:v>22</c:v>
                </c:pt>
              </c:numCache>
            </c:numRef>
          </c:val>
          <c:extLst>
            <c:ext xmlns:c16="http://schemas.microsoft.com/office/drawing/2014/chart" uri="{C3380CC4-5D6E-409C-BE32-E72D297353CC}">
              <c16:uniqueId val="{00000000-B2F1-46C5-B755-44D0135C691A}"/>
            </c:ext>
          </c:extLst>
        </c:ser>
        <c:dLbls>
          <c:dLblPos val="inEnd"/>
          <c:showLegendKey val="0"/>
          <c:showVal val="1"/>
          <c:showCatName val="0"/>
          <c:showSerName val="0"/>
          <c:showPercent val="0"/>
          <c:showBubbleSize val="0"/>
        </c:dLbls>
        <c:gapWidth val="100"/>
        <c:overlap val="-24"/>
        <c:axId val="371753151"/>
        <c:axId val="79057407"/>
      </c:barChart>
      <c:catAx>
        <c:axId val="37175315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9057407"/>
        <c:crosses val="autoZero"/>
        <c:auto val="1"/>
        <c:lblAlgn val="ctr"/>
        <c:lblOffset val="100"/>
        <c:noMultiLvlLbl val="0"/>
      </c:catAx>
      <c:valAx>
        <c:axId val="79057407"/>
        <c:scaling>
          <c:orientation val="minMax"/>
          <c:max val="40"/>
        </c:scaling>
        <c:delete val="0"/>
        <c:axPos val="l"/>
        <c:majorGridlines>
          <c:spPr>
            <a:ln w="9525" cap="flat" cmpd="sng" algn="ctr">
              <a:solidFill>
                <a:schemeClr val="lt1">
                  <a:lumMod val="95000"/>
                  <a:alpha val="10000"/>
                </a:schemeClr>
              </a:solidFill>
              <a:round/>
            </a:ln>
            <a:effectLst/>
          </c:spPr>
        </c:majorGridlines>
        <c:minorGridlines>
          <c:spPr>
            <a:ln>
              <a:solidFill>
                <a:schemeClr val="lt1">
                  <a:lumMod val="95000"/>
                  <a:alpha val="5000"/>
                </a:schemeClr>
              </a:solidFill>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717531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scene3d>
      <a:camera prst="orthographicFront"/>
      <a:lightRig rig="threePt" dir="t"/>
    </a:scene3d>
    <a:sp3d>
      <a:bevelT w="190500" h="38100"/>
    </a:sp3d>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YTD</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062123668364984E-2"/>
          <c:y val="0.10756668408659589"/>
          <c:w val="0.94607843137254899"/>
          <c:h val="0.6595821790906613"/>
        </c:manualLayout>
      </c:layout>
      <c:barChart>
        <c:barDir val="col"/>
        <c:grouping val="clustered"/>
        <c:varyColors val="0"/>
        <c:ser>
          <c:idx val="0"/>
          <c:order val="0"/>
          <c:tx>
            <c:strRef>
              <c:f>Sheet1!$B$1</c:f>
              <c:strCache>
                <c:ptCount val="1"/>
                <c:pt idx="0">
                  <c:v>YTD NTSV PCS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1.3230183451618789E-2"/>
                </c:manualLayout>
              </c:layout>
              <c:tx>
                <c:rich>
                  <a:bodyPr/>
                  <a:lstStyle/>
                  <a:p>
                    <a:r>
                      <a:rPr lang="en-US" dirty="0" smtClean="0"/>
                      <a:t>14</a:t>
                    </a:r>
                  </a:p>
                  <a:p>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517-4133-9214-2FB11114FE2E}"/>
                </c:ext>
              </c:extLst>
            </c:dLbl>
            <c:dLbl>
              <c:idx val="1"/>
              <c:delete val="1"/>
              <c:extLst>
                <c:ext xmlns:c15="http://schemas.microsoft.com/office/drawing/2012/chart" uri="{CE6537A1-D6FC-4f65-9D91-7224C49458BB}"/>
                <c:ext xmlns:c16="http://schemas.microsoft.com/office/drawing/2014/chart" uri="{C3380CC4-5D6E-409C-BE32-E72D297353CC}">
                  <c16:uniqueId val="{00000000-2517-4133-9214-2FB11114FE2E}"/>
                </c:ext>
              </c:extLst>
            </c:dLbl>
            <c:dLbl>
              <c:idx val="2"/>
              <c:layout>
                <c:manualLayout>
                  <c:x val="0"/>
                  <c:y val="8.94851192897449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17-4133-9214-2FB11114FE2E}"/>
                </c:ext>
              </c:extLst>
            </c:dLbl>
            <c:dLbl>
              <c:idx val="3"/>
              <c:layout>
                <c:manualLayout>
                  <c:x val="0"/>
                  <c:y val="1.7803719223834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17-4133-9214-2FB11114FE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Primary Cesarean Sections</c:v>
                </c:pt>
                <c:pt idx="1">
                  <c:v>Vaginal Deliveries</c:v>
                </c:pt>
              </c:strCache>
            </c:strRef>
          </c:cat>
          <c:val>
            <c:numRef>
              <c:f>Sheet1!$B$2:$B$3</c:f>
              <c:numCache>
                <c:formatCode>General</c:formatCode>
                <c:ptCount val="2"/>
                <c:pt idx="0">
                  <c:v>14</c:v>
                </c:pt>
                <c:pt idx="1">
                  <c:v>42</c:v>
                </c:pt>
              </c:numCache>
            </c:numRef>
          </c:val>
          <c:extLst>
            <c:ext xmlns:c16="http://schemas.microsoft.com/office/drawing/2014/chart" uri="{C3380CC4-5D6E-409C-BE32-E72D297353CC}">
              <c16:uniqueId val="{00000000-B2F1-46C5-B755-44D0135C691A}"/>
            </c:ext>
          </c:extLst>
        </c:ser>
        <c:dLbls>
          <c:dLblPos val="inEnd"/>
          <c:showLegendKey val="0"/>
          <c:showVal val="1"/>
          <c:showCatName val="0"/>
          <c:showSerName val="0"/>
          <c:showPercent val="0"/>
          <c:showBubbleSize val="0"/>
        </c:dLbls>
        <c:gapWidth val="100"/>
        <c:overlap val="-24"/>
        <c:axId val="371753151"/>
        <c:axId val="79057407"/>
      </c:barChart>
      <c:catAx>
        <c:axId val="37175315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9057407"/>
        <c:crosses val="autoZero"/>
        <c:auto val="1"/>
        <c:lblAlgn val="ctr"/>
        <c:lblOffset val="100"/>
        <c:noMultiLvlLbl val="0"/>
      </c:catAx>
      <c:valAx>
        <c:axId val="79057407"/>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7175315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standardized protocol/processes for induction, labor support management and response to labor and fetal heart rate abnormalities</a:t>
            </a:r>
            <a:endParaRPr lang="en-US" sz="1800" b="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'SM 2'!$A$2</c:f>
              <c:strCache>
                <c:ptCount val="1"/>
                <c:pt idx="0">
                  <c:v>In Place</c:v>
                </c:pt>
              </c:strCache>
            </c:strRef>
          </c:tx>
          <c:spPr>
            <a:solidFill>
              <a:srgbClr val="00B050"/>
            </a:solidFill>
            <a:ln>
              <a:noFill/>
            </a:ln>
            <a:effectLst/>
          </c:spPr>
          <c:invertIfNegative val="0"/>
          <c:cat>
            <c:strRef>
              <c:f>'SM 2'!$B$1:$P$1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2'!$B$2:$P$2</c:f>
              <c:numCache>
                <c:formatCode>General</c:formatCode>
                <c:ptCount val="15"/>
                <c:pt idx="0">
                  <c:v>15.73</c:v>
                </c:pt>
                <c:pt idx="1">
                  <c:v>13.41</c:v>
                </c:pt>
                <c:pt idx="2">
                  <c:v>15.19</c:v>
                </c:pt>
                <c:pt idx="3">
                  <c:v>13.16</c:v>
                </c:pt>
                <c:pt idx="4">
                  <c:v>18.18</c:v>
                </c:pt>
                <c:pt idx="5">
                  <c:v>24.64</c:v>
                </c:pt>
                <c:pt idx="6">
                  <c:v>27.54</c:v>
                </c:pt>
                <c:pt idx="7">
                  <c:v>24.24</c:v>
                </c:pt>
                <c:pt idx="8">
                  <c:v>29.03</c:v>
                </c:pt>
                <c:pt idx="9">
                  <c:v>36.67</c:v>
                </c:pt>
                <c:pt idx="10">
                  <c:v>32.14</c:v>
                </c:pt>
                <c:pt idx="11">
                  <c:v>35.19</c:v>
                </c:pt>
                <c:pt idx="12">
                  <c:v>42</c:v>
                </c:pt>
                <c:pt idx="13">
                  <c:v>41.03</c:v>
                </c:pt>
                <c:pt idx="14">
                  <c:v>51.52</c:v>
                </c:pt>
              </c:numCache>
            </c:numRef>
          </c:val>
          <c:extLst>
            <c:ext xmlns:c16="http://schemas.microsoft.com/office/drawing/2014/chart" uri="{C3380CC4-5D6E-409C-BE32-E72D297353CC}">
              <c16:uniqueId val="{00000000-76F4-4197-B597-6A0F683E8BFD}"/>
            </c:ext>
          </c:extLst>
        </c:ser>
        <c:ser>
          <c:idx val="1"/>
          <c:order val="1"/>
          <c:tx>
            <c:strRef>
              <c:f>'SM 2'!$A$3</c:f>
              <c:strCache>
                <c:ptCount val="1"/>
                <c:pt idx="0">
                  <c:v>Working on it </c:v>
                </c:pt>
              </c:strCache>
            </c:strRef>
          </c:tx>
          <c:spPr>
            <a:solidFill>
              <a:srgbClr val="FFC000"/>
            </a:solidFill>
            <a:ln>
              <a:noFill/>
            </a:ln>
            <a:effectLst/>
          </c:spPr>
          <c:invertIfNegative val="0"/>
          <c:cat>
            <c:strRef>
              <c:f>'SM 2'!$B$1:$P$1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2'!$B$3:$P$3</c:f>
              <c:numCache>
                <c:formatCode>General</c:formatCode>
                <c:ptCount val="15"/>
                <c:pt idx="0">
                  <c:v>21.35</c:v>
                </c:pt>
                <c:pt idx="1">
                  <c:v>41.46</c:v>
                </c:pt>
                <c:pt idx="2">
                  <c:v>50.63</c:v>
                </c:pt>
                <c:pt idx="3">
                  <c:v>65.790000000000006</c:v>
                </c:pt>
                <c:pt idx="4">
                  <c:v>66.23</c:v>
                </c:pt>
                <c:pt idx="5">
                  <c:v>63.77</c:v>
                </c:pt>
                <c:pt idx="6">
                  <c:v>62.32</c:v>
                </c:pt>
                <c:pt idx="7">
                  <c:v>65.150000000000006</c:v>
                </c:pt>
                <c:pt idx="8">
                  <c:v>66.13</c:v>
                </c:pt>
                <c:pt idx="9">
                  <c:v>58.33</c:v>
                </c:pt>
                <c:pt idx="10">
                  <c:v>62.5</c:v>
                </c:pt>
                <c:pt idx="11">
                  <c:v>59.26</c:v>
                </c:pt>
                <c:pt idx="12">
                  <c:v>54</c:v>
                </c:pt>
                <c:pt idx="13">
                  <c:v>53.85</c:v>
                </c:pt>
                <c:pt idx="14">
                  <c:v>42.42</c:v>
                </c:pt>
              </c:numCache>
            </c:numRef>
          </c:val>
          <c:extLst>
            <c:ext xmlns:c16="http://schemas.microsoft.com/office/drawing/2014/chart" uri="{C3380CC4-5D6E-409C-BE32-E72D297353CC}">
              <c16:uniqueId val="{00000001-76F4-4197-B597-6A0F683E8BFD}"/>
            </c:ext>
          </c:extLst>
        </c:ser>
        <c:ser>
          <c:idx val="2"/>
          <c:order val="2"/>
          <c:tx>
            <c:strRef>
              <c:f>'SM 2'!$A$4</c:f>
              <c:strCache>
                <c:ptCount val="1"/>
                <c:pt idx="0">
                  <c:v>Not Started</c:v>
                </c:pt>
              </c:strCache>
            </c:strRef>
          </c:tx>
          <c:spPr>
            <a:solidFill>
              <a:srgbClr val="FF0000"/>
            </a:solidFill>
            <a:ln>
              <a:noFill/>
            </a:ln>
            <a:effectLst/>
          </c:spPr>
          <c:invertIfNegative val="0"/>
          <c:cat>
            <c:strRef>
              <c:f>'SM 2'!$B$1:$P$1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2'!$B$4:$P$4</c:f>
              <c:numCache>
                <c:formatCode>General</c:formatCode>
                <c:ptCount val="15"/>
                <c:pt idx="0">
                  <c:v>60.24</c:v>
                </c:pt>
                <c:pt idx="1">
                  <c:v>47.44</c:v>
                </c:pt>
                <c:pt idx="2">
                  <c:v>34.21</c:v>
                </c:pt>
                <c:pt idx="3">
                  <c:v>21.62</c:v>
                </c:pt>
                <c:pt idx="4">
                  <c:v>15.38</c:v>
                </c:pt>
                <c:pt idx="5">
                  <c:v>14.29</c:v>
                </c:pt>
                <c:pt idx="6">
                  <c:v>12.12</c:v>
                </c:pt>
                <c:pt idx="7">
                  <c:v>10.61</c:v>
                </c:pt>
                <c:pt idx="8">
                  <c:v>4.8400000000000034</c:v>
                </c:pt>
                <c:pt idx="9">
                  <c:v>5</c:v>
                </c:pt>
                <c:pt idx="10">
                  <c:v>5.3599999999999994</c:v>
                </c:pt>
                <c:pt idx="11">
                  <c:v>5.5500000000000114</c:v>
                </c:pt>
                <c:pt idx="12">
                  <c:v>4</c:v>
                </c:pt>
                <c:pt idx="13">
                  <c:v>5.1200000000000045</c:v>
                </c:pt>
                <c:pt idx="14">
                  <c:v>6.0600000000000023</c:v>
                </c:pt>
              </c:numCache>
            </c:numRef>
          </c:val>
          <c:extLst>
            <c:ext xmlns:c16="http://schemas.microsoft.com/office/drawing/2014/chart" uri="{C3380CC4-5D6E-409C-BE32-E72D297353CC}">
              <c16:uniqueId val="{00000002-76F4-4197-B597-6A0F683E8BFD}"/>
            </c:ext>
          </c:extLst>
        </c:ser>
        <c:dLbls>
          <c:showLegendKey val="0"/>
          <c:showVal val="0"/>
          <c:showCatName val="0"/>
          <c:showSerName val="0"/>
          <c:showPercent val="0"/>
          <c:showBubbleSize val="0"/>
        </c:dLbls>
        <c:gapWidth val="150"/>
        <c:overlap val="100"/>
        <c:axId val="241911872"/>
        <c:axId val="241913120"/>
      </c:barChart>
      <c:catAx>
        <c:axId val="2419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913120"/>
        <c:crosses val="autoZero"/>
        <c:auto val="1"/>
        <c:lblAlgn val="ctr"/>
        <c:lblOffset val="100"/>
        <c:noMultiLvlLbl val="0"/>
      </c:catAx>
      <c:valAx>
        <c:axId val="241913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911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and integrated PVB order sets, protocols, and documentation into the EMR</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3'!$A$2</c:f>
              <c:strCache>
                <c:ptCount val="1"/>
                <c:pt idx="0">
                  <c:v>In Place</c:v>
                </c:pt>
              </c:strCache>
            </c:strRef>
          </c:tx>
          <c:spPr>
            <a:solidFill>
              <a:srgbClr val="00B050"/>
            </a:solidFill>
            <a:ln>
              <a:noFill/>
            </a:ln>
            <a:effectLst/>
          </c:spPr>
          <c:invertIfNegative val="0"/>
          <c:cat>
            <c:strRef>
              <c:f>'SM 3'!$B$1:$P$1</c:f>
              <c:strCache>
                <c:ptCount val="15"/>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pt idx="13">
                  <c:v>Jan-22</c:v>
                </c:pt>
                <c:pt idx="14">
                  <c:v>22-Feb</c:v>
                </c:pt>
              </c:strCache>
            </c:strRef>
          </c:cat>
          <c:val>
            <c:numRef>
              <c:f>'SM 3'!$B$2:$P$2</c:f>
              <c:numCache>
                <c:formatCode>General</c:formatCode>
                <c:ptCount val="15"/>
                <c:pt idx="0">
                  <c:v>2.38</c:v>
                </c:pt>
                <c:pt idx="1">
                  <c:v>1.28</c:v>
                </c:pt>
                <c:pt idx="2">
                  <c:v>1.32</c:v>
                </c:pt>
                <c:pt idx="3">
                  <c:v>1.36</c:v>
                </c:pt>
                <c:pt idx="4">
                  <c:v>0.96</c:v>
                </c:pt>
                <c:pt idx="5">
                  <c:v>1.59</c:v>
                </c:pt>
                <c:pt idx="6">
                  <c:v>1.7</c:v>
                </c:pt>
                <c:pt idx="7">
                  <c:v>1.51</c:v>
                </c:pt>
                <c:pt idx="8">
                  <c:v>9.68</c:v>
                </c:pt>
                <c:pt idx="9">
                  <c:v>16.670000000000002</c:v>
                </c:pt>
                <c:pt idx="10">
                  <c:v>12.5</c:v>
                </c:pt>
                <c:pt idx="11">
                  <c:v>16.670000000000002</c:v>
                </c:pt>
                <c:pt idx="12">
                  <c:v>24</c:v>
                </c:pt>
                <c:pt idx="13">
                  <c:v>28.21</c:v>
                </c:pt>
                <c:pt idx="14">
                  <c:v>30.3</c:v>
                </c:pt>
              </c:numCache>
            </c:numRef>
          </c:val>
          <c:extLst>
            <c:ext xmlns:c16="http://schemas.microsoft.com/office/drawing/2014/chart" uri="{C3380CC4-5D6E-409C-BE32-E72D297353CC}">
              <c16:uniqueId val="{00000000-13C1-47E5-8F48-EEBF908567B1}"/>
            </c:ext>
          </c:extLst>
        </c:ser>
        <c:ser>
          <c:idx val="1"/>
          <c:order val="1"/>
          <c:tx>
            <c:strRef>
              <c:f>'SM 3'!$A$3</c:f>
              <c:strCache>
                <c:ptCount val="1"/>
                <c:pt idx="0">
                  <c:v>Working on it </c:v>
                </c:pt>
              </c:strCache>
            </c:strRef>
          </c:tx>
          <c:spPr>
            <a:solidFill>
              <a:srgbClr val="FFC000"/>
            </a:solidFill>
            <a:ln>
              <a:noFill/>
            </a:ln>
            <a:effectLst/>
          </c:spPr>
          <c:invertIfNegative val="0"/>
          <c:cat>
            <c:strRef>
              <c:f>'SM 3'!$B$1:$P$1</c:f>
              <c:strCache>
                <c:ptCount val="15"/>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pt idx="13">
                  <c:v>Jan-22</c:v>
                </c:pt>
                <c:pt idx="14">
                  <c:v>22-Feb</c:v>
                </c:pt>
              </c:strCache>
            </c:strRef>
          </c:cat>
          <c:val>
            <c:numRef>
              <c:f>'SM 3'!$B$3:$P$3</c:f>
              <c:numCache>
                <c:formatCode>General</c:formatCode>
                <c:ptCount val="15"/>
                <c:pt idx="0">
                  <c:v>9.52</c:v>
                </c:pt>
                <c:pt idx="1">
                  <c:v>28.21</c:v>
                </c:pt>
                <c:pt idx="2">
                  <c:v>39.47</c:v>
                </c:pt>
                <c:pt idx="3">
                  <c:v>54.05</c:v>
                </c:pt>
                <c:pt idx="4">
                  <c:v>61.54</c:v>
                </c:pt>
                <c:pt idx="5">
                  <c:v>63.49</c:v>
                </c:pt>
                <c:pt idx="6">
                  <c:v>62.71</c:v>
                </c:pt>
                <c:pt idx="7">
                  <c:v>66.67</c:v>
                </c:pt>
                <c:pt idx="8">
                  <c:v>64.52</c:v>
                </c:pt>
                <c:pt idx="9">
                  <c:v>65</c:v>
                </c:pt>
                <c:pt idx="10">
                  <c:v>67.86</c:v>
                </c:pt>
                <c:pt idx="11">
                  <c:v>64.81</c:v>
                </c:pt>
                <c:pt idx="12">
                  <c:v>58</c:v>
                </c:pt>
                <c:pt idx="13">
                  <c:v>53.85</c:v>
                </c:pt>
                <c:pt idx="14">
                  <c:v>57.58</c:v>
                </c:pt>
              </c:numCache>
            </c:numRef>
          </c:val>
          <c:extLst>
            <c:ext xmlns:c16="http://schemas.microsoft.com/office/drawing/2014/chart" uri="{C3380CC4-5D6E-409C-BE32-E72D297353CC}">
              <c16:uniqueId val="{00000001-13C1-47E5-8F48-EEBF908567B1}"/>
            </c:ext>
          </c:extLst>
        </c:ser>
        <c:ser>
          <c:idx val="2"/>
          <c:order val="2"/>
          <c:tx>
            <c:strRef>
              <c:f>'SM 3'!$A$4</c:f>
              <c:strCache>
                <c:ptCount val="1"/>
                <c:pt idx="0">
                  <c:v>Not Started</c:v>
                </c:pt>
              </c:strCache>
            </c:strRef>
          </c:tx>
          <c:spPr>
            <a:solidFill>
              <a:srgbClr val="FF0000"/>
            </a:solidFill>
            <a:ln>
              <a:noFill/>
            </a:ln>
            <a:effectLst/>
          </c:spPr>
          <c:invertIfNegative val="0"/>
          <c:cat>
            <c:strRef>
              <c:f>'SM 3'!$B$1:$P$1</c:f>
              <c:strCache>
                <c:ptCount val="15"/>
                <c:pt idx="0">
                  <c:v>Baseline</c:v>
                </c:pt>
                <c:pt idx="1">
                  <c:v>Jan-21</c:v>
                </c:pt>
                <c:pt idx="2">
                  <c:v>Feb-21</c:v>
                </c:pt>
                <c:pt idx="3">
                  <c:v>Mar-21</c:v>
                </c:pt>
                <c:pt idx="4">
                  <c:v>Apr-21</c:v>
                </c:pt>
                <c:pt idx="5">
                  <c:v>May-21</c:v>
                </c:pt>
                <c:pt idx="6">
                  <c:v>Jun-21</c:v>
                </c:pt>
                <c:pt idx="7">
                  <c:v>Jul-21</c:v>
                </c:pt>
                <c:pt idx="8">
                  <c:v>Aug-21</c:v>
                </c:pt>
                <c:pt idx="9">
                  <c:v>21-Sep</c:v>
                </c:pt>
                <c:pt idx="10">
                  <c:v>Oct-21</c:v>
                </c:pt>
                <c:pt idx="11">
                  <c:v>Nov-21</c:v>
                </c:pt>
                <c:pt idx="12">
                  <c:v>Dec-21</c:v>
                </c:pt>
                <c:pt idx="13">
                  <c:v>Jan-22</c:v>
                </c:pt>
                <c:pt idx="14">
                  <c:v>22-Feb</c:v>
                </c:pt>
              </c:strCache>
            </c:strRef>
          </c:cat>
          <c:val>
            <c:numRef>
              <c:f>'SM 3'!$B$4:$P$4</c:f>
              <c:numCache>
                <c:formatCode>General</c:formatCode>
                <c:ptCount val="15"/>
                <c:pt idx="0">
                  <c:v>88.1</c:v>
                </c:pt>
                <c:pt idx="1">
                  <c:v>70.510000000000005</c:v>
                </c:pt>
                <c:pt idx="2">
                  <c:v>59.21</c:v>
                </c:pt>
                <c:pt idx="3">
                  <c:v>44.59</c:v>
                </c:pt>
                <c:pt idx="4">
                  <c:v>37.5</c:v>
                </c:pt>
                <c:pt idx="5">
                  <c:v>34.92</c:v>
                </c:pt>
                <c:pt idx="6">
                  <c:v>35.590000000000003</c:v>
                </c:pt>
                <c:pt idx="7">
                  <c:v>31.819999999999993</c:v>
                </c:pt>
                <c:pt idx="8">
                  <c:v>25.800000000000011</c:v>
                </c:pt>
                <c:pt idx="9">
                  <c:v>18.329999999999998</c:v>
                </c:pt>
                <c:pt idx="10">
                  <c:v>19.64</c:v>
                </c:pt>
                <c:pt idx="11">
                  <c:v>18.519999999999996</c:v>
                </c:pt>
                <c:pt idx="12">
                  <c:v>18</c:v>
                </c:pt>
                <c:pt idx="13">
                  <c:v>17.95</c:v>
                </c:pt>
                <c:pt idx="14">
                  <c:v>12.12</c:v>
                </c:pt>
              </c:numCache>
            </c:numRef>
          </c:val>
          <c:extLst>
            <c:ext xmlns:c16="http://schemas.microsoft.com/office/drawing/2014/chart" uri="{C3380CC4-5D6E-409C-BE32-E72D297353CC}">
              <c16:uniqueId val="{00000002-13C1-47E5-8F48-EEBF908567B1}"/>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Integrated process to review and share data that includes provider-level data with labor and delivery clinical teams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8'!$A$2</c:f>
              <c:strCache>
                <c:ptCount val="1"/>
                <c:pt idx="0">
                  <c:v>In Place</c:v>
                </c:pt>
              </c:strCache>
            </c:strRef>
          </c:tx>
          <c:spPr>
            <a:solidFill>
              <a:srgbClr val="00B050"/>
            </a:solidFill>
            <a:ln>
              <a:noFill/>
            </a:ln>
            <a:effectLst/>
          </c:spPr>
          <c:invertIfNegative val="0"/>
          <c:cat>
            <c:strRef>
              <c:f>'SM 8'!$B$1:$P$1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8'!$B$2:$P$2</c:f>
              <c:numCache>
                <c:formatCode>General</c:formatCode>
                <c:ptCount val="15"/>
                <c:pt idx="0">
                  <c:v>4.76</c:v>
                </c:pt>
                <c:pt idx="1">
                  <c:v>5</c:v>
                </c:pt>
                <c:pt idx="2">
                  <c:v>8.86</c:v>
                </c:pt>
                <c:pt idx="3">
                  <c:v>19.739999999999998</c:v>
                </c:pt>
                <c:pt idx="4">
                  <c:v>25</c:v>
                </c:pt>
                <c:pt idx="5">
                  <c:v>26.09</c:v>
                </c:pt>
                <c:pt idx="6">
                  <c:v>28.57</c:v>
                </c:pt>
                <c:pt idx="7">
                  <c:v>37.880000000000003</c:v>
                </c:pt>
                <c:pt idx="8">
                  <c:v>45.16</c:v>
                </c:pt>
                <c:pt idx="9">
                  <c:v>52.54</c:v>
                </c:pt>
                <c:pt idx="10">
                  <c:v>53.57</c:v>
                </c:pt>
                <c:pt idx="11">
                  <c:v>55.56</c:v>
                </c:pt>
                <c:pt idx="12">
                  <c:v>58</c:v>
                </c:pt>
                <c:pt idx="13">
                  <c:v>58.97</c:v>
                </c:pt>
                <c:pt idx="14">
                  <c:v>63.64</c:v>
                </c:pt>
              </c:numCache>
            </c:numRef>
          </c:val>
          <c:extLst>
            <c:ext xmlns:c16="http://schemas.microsoft.com/office/drawing/2014/chart" uri="{C3380CC4-5D6E-409C-BE32-E72D297353CC}">
              <c16:uniqueId val="{00000000-B40A-4AC9-A178-653A6D88ED8B}"/>
            </c:ext>
          </c:extLst>
        </c:ser>
        <c:ser>
          <c:idx val="1"/>
          <c:order val="1"/>
          <c:tx>
            <c:strRef>
              <c:f>'SM 8'!$A$3</c:f>
              <c:strCache>
                <c:ptCount val="1"/>
                <c:pt idx="0">
                  <c:v>Working on it </c:v>
                </c:pt>
              </c:strCache>
            </c:strRef>
          </c:tx>
          <c:spPr>
            <a:solidFill>
              <a:srgbClr val="FFC000"/>
            </a:solidFill>
            <a:ln>
              <a:noFill/>
            </a:ln>
            <a:effectLst/>
          </c:spPr>
          <c:invertIfNegative val="0"/>
          <c:cat>
            <c:strRef>
              <c:f>'SM 8'!$B$1:$P$1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8'!$B$3:$P$3</c:f>
              <c:numCache>
                <c:formatCode>General</c:formatCode>
                <c:ptCount val="15"/>
                <c:pt idx="0">
                  <c:v>16.670000000000002</c:v>
                </c:pt>
                <c:pt idx="1">
                  <c:v>38.75</c:v>
                </c:pt>
                <c:pt idx="2">
                  <c:v>48.1</c:v>
                </c:pt>
                <c:pt idx="3">
                  <c:v>53.95</c:v>
                </c:pt>
                <c:pt idx="4">
                  <c:v>57.89</c:v>
                </c:pt>
                <c:pt idx="5">
                  <c:v>59.42</c:v>
                </c:pt>
                <c:pt idx="6">
                  <c:v>64.290000000000006</c:v>
                </c:pt>
                <c:pt idx="7">
                  <c:v>57.58</c:v>
                </c:pt>
                <c:pt idx="8">
                  <c:v>53.23</c:v>
                </c:pt>
                <c:pt idx="9">
                  <c:v>45.67</c:v>
                </c:pt>
                <c:pt idx="10">
                  <c:v>44.64</c:v>
                </c:pt>
                <c:pt idx="11">
                  <c:v>42.59</c:v>
                </c:pt>
                <c:pt idx="12">
                  <c:v>40</c:v>
                </c:pt>
                <c:pt idx="13">
                  <c:v>41.03</c:v>
                </c:pt>
                <c:pt idx="14">
                  <c:v>36.36</c:v>
                </c:pt>
              </c:numCache>
            </c:numRef>
          </c:val>
          <c:extLst>
            <c:ext xmlns:c16="http://schemas.microsoft.com/office/drawing/2014/chart" uri="{C3380CC4-5D6E-409C-BE32-E72D297353CC}">
              <c16:uniqueId val="{00000001-B40A-4AC9-A178-653A6D88ED8B}"/>
            </c:ext>
          </c:extLst>
        </c:ser>
        <c:ser>
          <c:idx val="2"/>
          <c:order val="2"/>
          <c:tx>
            <c:strRef>
              <c:f>'SM 8'!$A$4</c:f>
              <c:strCache>
                <c:ptCount val="1"/>
                <c:pt idx="0">
                  <c:v>Not Started</c:v>
                </c:pt>
              </c:strCache>
            </c:strRef>
          </c:tx>
          <c:spPr>
            <a:solidFill>
              <a:srgbClr val="FF0000"/>
            </a:solidFill>
            <a:ln>
              <a:noFill/>
            </a:ln>
            <a:effectLst/>
          </c:spPr>
          <c:invertIfNegative val="0"/>
          <c:cat>
            <c:strRef>
              <c:f>'SM 8'!$B$1:$P$1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8'!$B$4:$P$4</c:f>
              <c:numCache>
                <c:formatCode>General</c:formatCode>
                <c:ptCount val="15"/>
                <c:pt idx="0">
                  <c:v>79.78</c:v>
                </c:pt>
                <c:pt idx="1">
                  <c:v>56.25</c:v>
                </c:pt>
                <c:pt idx="2">
                  <c:v>43.04</c:v>
                </c:pt>
                <c:pt idx="3">
                  <c:v>26.32</c:v>
                </c:pt>
                <c:pt idx="4">
                  <c:v>17.11</c:v>
                </c:pt>
                <c:pt idx="5">
                  <c:v>14.49</c:v>
                </c:pt>
                <c:pt idx="6">
                  <c:v>7.14</c:v>
                </c:pt>
                <c:pt idx="7">
                  <c:v>4.539999999999992</c:v>
                </c:pt>
                <c:pt idx="8">
                  <c:v>1.6100000000000136</c:v>
                </c:pt>
                <c:pt idx="9">
                  <c:v>1.789999999999992</c:v>
                </c:pt>
                <c:pt idx="10">
                  <c:v>1.789999999999992</c:v>
                </c:pt>
                <c:pt idx="11">
                  <c:v>1.8499999999999943</c:v>
                </c:pt>
                <c:pt idx="12">
                  <c:v>2</c:v>
                </c:pt>
                <c:pt idx="13">
                  <c:v>0</c:v>
                </c:pt>
                <c:pt idx="14">
                  <c:v>0</c:v>
                </c:pt>
              </c:numCache>
            </c:numRef>
          </c:val>
          <c:extLst>
            <c:ext xmlns:c16="http://schemas.microsoft.com/office/drawing/2014/chart" uri="{C3380CC4-5D6E-409C-BE32-E72D297353CC}">
              <c16:uniqueId val="{00000002-B40A-4AC9-A178-653A6D88ED8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cesarean decision checklist using ACOG/SMFM labor guidelines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4'!$A$2</c:f>
              <c:strCache>
                <c:ptCount val="1"/>
                <c:pt idx="0">
                  <c:v>In Place</c:v>
                </c:pt>
              </c:strCache>
            </c:strRef>
          </c:tx>
          <c:spPr>
            <a:solidFill>
              <a:srgbClr val="00B050"/>
            </a:solidFill>
            <a:ln>
              <a:noFill/>
            </a:ln>
            <a:effectLst/>
          </c:spPr>
          <c:invertIfNegative val="0"/>
          <c:cat>
            <c:strRef>
              <c:f>'SM 4'!$B$1:$P$1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4'!$B$2:$P$2</c:f>
              <c:numCache>
                <c:formatCode>General</c:formatCode>
                <c:ptCount val="15"/>
                <c:pt idx="0">
                  <c:v>3.58</c:v>
                </c:pt>
                <c:pt idx="1">
                  <c:v>7.32</c:v>
                </c:pt>
                <c:pt idx="2">
                  <c:v>6.33</c:v>
                </c:pt>
                <c:pt idx="3">
                  <c:v>7.89</c:v>
                </c:pt>
                <c:pt idx="4">
                  <c:v>9.2100000000000009</c:v>
                </c:pt>
                <c:pt idx="5">
                  <c:v>17.14</c:v>
                </c:pt>
                <c:pt idx="6">
                  <c:v>26.64</c:v>
                </c:pt>
                <c:pt idx="7">
                  <c:v>36.36</c:v>
                </c:pt>
                <c:pt idx="8">
                  <c:v>48.39</c:v>
                </c:pt>
                <c:pt idx="9">
                  <c:v>65</c:v>
                </c:pt>
                <c:pt idx="10">
                  <c:v>66.069999999999993</c:v>
                </c:pt>
                <c:pt idx="11">
                  <c:v>68.52</c:v>
                </c:pt>
                <c:pt idx="12">
                  <c:v>80</c:v>
                </c:pt>
                <c:pt idx="13">
                  <c:v>71.790000000000006</c:v>
                </c:pt>
                <c:pt idx="14">
                  <c:v>87.88</c:v>
                </c:pt>
              </c:numCache>
            </c:numRef>
          </c:val>
          <c:extLst>
            <c:ext xmlns:c16="http://schemas.microsoft.com/office/drawing/2014/chart" uri="{C3380CC4-5D6E-409C-BE32-E72D297353CC}">
              <c16:uniqueId val="{00000000-9807-444F-AE62-1439B799E3D0}"/>
            </c:ext>
          </c:extLst>
        </c:ser>
        <c:ser>
          <c:idx val="1"/>
          <c:order val="1"/>
          <c:tx>
            <c:strRef>
              <c:f>'SM 4'!$A$3</c:f>
              <c:strCache>
                <c:ptCount val="1"/>
                <c:pt idx="0">
                  <c:v>Working on it </c:v>
                </c:pt>
              </c:strCache>
            </c:strRef>
          </c:tx>
          <c:spPr>
            <a:solidFill>
              <a:srgbClr val="FFC000"/>
            </a:solidFill>
            <a:ln>
              <a:noFill/>
            </a:ln>
            <a:effectLst/>
          </c:spPr>
          <c:invertIfNegative val="0"/>
          <c:cat>
            <c:strRef>
              <c:f>'SM 4'!$B$1:$P$1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4'!$B$3:$P$3</c:f>
              <c:numCache>
                <c:formatCode>General</c:formatCode>
                <c:ptCount val="15"/>
                <c:pt idx="0">
                  <c:v>9.52</c:v>
                </c:pt>
                <c:pt idx="1">
                  <c:v>30.49</c:v>
                </c:pt>
                <c:pt idx="2">
                  <c:v>40.51</c:v>
                </c:pt>
                <c:pt idx="3">
                  <c:v>59.21</c:v>
                </c:pt>
                <c:pt idx="4">
                  <c:v>71.05</c:v>
                </c:pt>
                <c:pt idx="5">
                  <c:v>70</c:v>
                </c:pt>
                <c:pt idx="6">
                  <c:v>69.569999999999993</c:v>
                </c:pt>
                <c:pt idx="7">
                  <c:v>59.09</c:v>
                </c:pt>
                <c:pt idx="8">
                  <c:v>46.77</c:v>
                </c:pt>
                <c:pt idx="9">
                  <c:v>31.67</c:v>
                </c:pt>
                <c:pt idx="10">
                  <c:v>30.36</c:v>
                </c:pt>
                <c:pt idx="11">
                  <c:v>27.78</c:v>
                </c:pt>
                <c:pt idx="12">
                  <c:v>18</c:v>
                </c:pt>
                <c:pt idx="13">
                  <c:v>25.64</c:v>
                </c:pt>
                <c:pt idx="14">
                  <c:v>9.09</c:v>
                </c:pt>
              </c:numCache>
            </c:numRef>
          </c:val>
          <c:extLst>
            <c:ext xmlns:c16="http://schemas.microsoft.com/office/drawing/2014/chart" uri="{C3380CC4-5D6E-409C-BE32-E72D297353CC}">
              <c16:uniqueId val="{00000001-9807-444F-AE62-1439B799E3D0}"/>
            </c:ext>
          </c:extLst>
        </c:ser>
        <c:ser>
          <c:idx val="2"/>
          <c:order val="2"/>
          <c:tx>
            <c:strRef>
              <c:f>'SM 4'!$A$4</c:f>
              <c:strCache>
                <c:ptCount val="1"/>
                <c:pt idx="0">
                  <c:v>Not Started</c:v>
                </c:pt>
              </c:strCache>
            </c:strRef>
          </c:tx>
          <c:spPr>
            <a:solidFill>
              <a:srgbClr val="FF0000"/>
            </a:solidFill>
            <a:ln>
              <a:noFill/>
            </a:ln>
            <a:effectLst/>
          </c:spPr>
          <c:invertIfNegative val="0"/>
          <c:cat>
            <c:strRef>
              <c:f>'SM 4'!$B$1:$P$1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4'!$B$4:$P$4</c:f>
              <c:numCache>
                <c:formatCode>General</c:formatCode>
                <c:ptCount val="15"/>
                <c:pt idx="0">
                  <c:v>86.9</c:v>
                </c:pt>
                <c:pt idx="1">
                  <c:v>62.2</c:v>
                </c:pt>
                <c:pt idx="2">
                  <c:v>53.16</c:v>
                </c:pt>
                <c:pt idx="3">
                  <c:v>32.89</c:v>
                </c:pt>
                <c:pt idx="4">
                  <c:v>19.739999999999998</c:v>
                </c:pt>
                <c:pt idx="5">
                  <c:v>12.86</c:v>
                </c:pt>
                <c:pt idx="6">
                  <c:v>5.8</c:v>
                </c:pt>
                <c:pt idx="7">
                  <c:v>2.78</c:v>
                </c:pt>
                <c:pt idx="8">
                  <c:v>4.8400000000000034</c:v>
                </c:pt>
                <c:pt idx="9">
                  <c:v>3.3299999999999983</c:v>
                </c:pt>
                <c:pt idx="10">
                  <c:v>3.5700000000000074</c:v>
                </c:pt>
                <c:pt idx="11">
                  <c:v>3.7000000000000028</c:v>
                </c:pt>
                <c:pt idx="12">
                  <c:v>2</c:v>
                </c:pt>
                <c:pt idx="13">
                  <c:v>2.5699999999999932</c:v>
                </c:pt>
                <c:pt idx="14">
                  <c:v>3.0300000000000011</c:v>
                </c:pt>
              </c:numCache>
            </c:numRef>
          </c:val>
          <c:extLst>
            <c:ext xmlns:c16="http://schemas.microsoft.com/office/drawing/2014/chart" uri="{C3380CC4-5D6E-409C-BE32-E72D297353CC}">
              <c16:uniqueId val="{00000002-9807-444F-AE62-1439B799E3D0}"/>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decision huddles and/or decision debriefs with appropriate care team to standardize use of ACOG/SMFM guidelines and checklist</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5'!$A$2</c:f>
              <c:strCache>
                <c:ptCount val="1"/>
                <c:pt idx="0">
                  <c:v>In Place</c:v>
                </c:pt>
              </c:strCache>
            </c:strRef>
          </c:tx>
          <c:spPr>
            <a:solidFill>
              <a:srgbClr val="00B050"/>
            </a:solidFill>
            <a:ln>
              <a:noFill/>
            </a:ln>
            <a:effectLst/>
          </c:spPr>
          <c:invertIfNegative val="0"/>
          <c:cat>
            <c:strRef>
              <c:f>'SM 5'!$B$1:$P$1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5'!$B$2:$P$2</c:f>
              <c:numCache>
                <c:formatCode>General</c:formatCode>
                <c:ptCount val="15"/>
                <c:pt idx="0">
                  <c:v>2.39</c:v>
                </c:pt>
                <c:pt idx="1">
                  <c:v>2.57</c:v>
                </c:pt>
                <c:pt idx="2">
                  <c:v>3.95</c:v>
                </c:pt>
                <c:pt idx="3">
                  <c:v>6.76</c:v>
                </c:pt>
                <c:pt idx="4">
                  <c:v>10.77</c:v>
                </c:pt>
                <c:pt idx="5">
                  <c:v>14.04</c:v>
                </c:pt>
                <c:pt idx="6">
                  <c:v>18.64</c:v>
                </c:pt>
                <c:pt idx="7">
                  <c:v>26.87</c:v>
                </c:pt>
                <c:pt idx="8">
                  <c:v>38.71</c:v>
                </c:pt>
                <c:pt idx="9">
                  <c:v>43.33</c:v>
                </c:pt>
                <c:pt idx="10">
                  <c:v>44.64</c:v>
                </c:pt>
                <c:pt idx="11">
                  <c:v>50</c:v>
                </c:pt>
                <c:pt idx="12">
                  <c:v>56</c:v>
                </c:pt>
                <c:pt idx="13">
                  <c:v>61.54</c:v>
                </c:pt>
                <c:pt idx="14">
                  <c:v>69.7</c:v>
                </c:pt>
              </c:numCache>
            </c:numRef>
          </c:val>
          <c:extLst>
            <c:ext xmlns:c16="http://schemas.microsoft.com/office/drawing/2014/chart" uri="{C3380CC4-5D6E-409C-BE32-E72D297353CC}">
              <c16:uniqueId val="{00000000-4E00-4B92-8B92-CFCF610CF4D7}"/>
            </c:ext>
          </c:extLst>
        </c:ser>
        <c:ser>
          <c:idx val="1"/>
          <c:order val="1"/>
          <c:tx>
            <c:strRef>
              <c:f>'SM 5'!$A$3</c:f>
              <c:strCache>
                <c:ptCount val="1"/>
                <c:pt idx="0">
                  <c:v>Working on it </c:v>
                </c:pt>
              </c:strCache>
            </c:strRef>
          </c:tx>
          <c:spPr>
            <a:solidFill>
              <a:srgbClr val="FFC000"/>
            </a:solidFill>
            <a:ln>
              <a:noFill/>
            </a:ln>
            <a:effectLst/>
          </c:spPr>
          <c:invertIfNegative val="0"/>
          <c:cat>
            <c:strRef>
              <c:f>'SM 5'!$B$1:$P$1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5'!$B$3:$P$3</c:f>
              <c:numCache>
                <c:formatCode>General</c:formatCode>
                <c:ptCount val="15"/>
                <c:pt idx="0">
                  <c:v>10.71</c:v>
                </c:pt>
                <c:pt idx="1">
                  <c:v>26.92</c:v>
                </c:pt>
                <c:pt idx="2">
                  <c:v>39.47</c:v>
                </c:pt>
                <c:pt idx="3">
                  <c:v>55.41</c:v>
                </c:pt>
                <c:pt idx="4">
                  <c:v>64.62</c:v>
                </c:pt>
                <c:pt idx="5">
                  <c:v>73.02</c:v>
                </c:pt>
                <c:pt idx="6">
                  <c:v>71.19</c:v>
                </c:pt>
                <c:pt idx="7">
                  <c:v>65.67</c:v>
                </c:pt>
                <c:pt idx="8">
                  <c:v>58.06</c:v>
                </c:pt>
                <c:pt idx="9">
                  <c:v>51.67</c:v>
                </c:pt>
                <c:pt idx="10">
                  <c:v>50</c:v>
                </c:pt>
                <c:pt idx="11">
                  <c:v>44.44</c:v>
                </c:pt>
                <c:pt idx="12">
                  <c:v>42</c:v>
                </c:pt>
                <c:pt idx="13">
                  <c:v>33.33</c:v>
                </c:pt>
                <c:pt idx="14">
                  <c:v>27.27</c:v>
                </c:pt>
              </c:numCache>
            </c:numRef>
          </c:val>
          <c:extLst>
            <c:ext xmlns:c16="http://schemas.microsoft.com/office/drawing/2014/chart" uri="{C3380CC4-5D6E-409C-BE32-E72D297353CC}">
              <c16:uniqueId val="{00000001-4E00-4B92-8B92-CFCF610CF4D7}"/>
            </c:ext>
          </c:extLst>
        </c:ser>
        <c:ser>
          <c:idx val="2"/>
          <c:order val="2"/>
          <c:tx>
            <c:strRef>
              <c:f>'SM 5'!$A$4</c:f>
              <c:strCache>
                <c:ptCount val="1"/>
                <c:pt idx="0">
                  <c:v>Not Started</c:v>
                </c:pt>
              </c:strCache>
            </c:strRef>
          </c:tx>
          <c:spPr>
            <a:solidFill>
              <a:srgbClr val="FF0000"/>
            </a:solidFill>
            <a:ln>
              <a:noFill/>
            </a:ln>
            <a:effectLst/>
          </c:spPr>
          <c:invertIfNegative val="0"/>
          <c:cat>
            <c:strRef>
              <c:f>'SM 5'!$B$1:$P$1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5'!$B$4:$P$4</c:f>
              <c:numCache>
                <c:formatCode>General</c:formatCode>
                <c:ptCount val="15"/>
                <c:pt idx="0">
                  <c:v>86.9</c:v>
                </c:pt>
                <c:pt idx="1">
                  <c:v>70.510000000000005</c:v>
                </c:pt>
                <c:pt idx="2">
                  <c:v>56.58</c:v>
                </c:pt>
                <c:pt idx="3">
                  <c:v>37.830000000000005</c:v>
                </c:pt>
                <c:pt idx="4">
                  <c:v>24.61</c:v>
                </c:pt>
                <c:pt idx="5">
                  <c:v>12.939999999999998</c:v>
                </c:pt>
                <c:pt idx="6">
                  <c:v>10.170000000000002</c:v>
                </c:pt>
                <c:pt idx="7">
                  <c:v>7.4599999999999937</c:v>
                </c:pt>
                <c:pt idx="8">
                  <c:v>3.2299999999999898</c:v>
                </c:pt>
                <c:pt idx="9">
                  <c:v>5</c:v>
                </c:pt>
                <c:pt idx="10">
                  <c:v>5.3599999999999994</c:v>
                </c:pt>
                <c:pt idx="11">
                  <c:v>5.5600000000000023</c:v>
                </c:pt>
                <c:pt idx="12">
                  <c:v>2</c:v>
                </c:pt>
                <c:pt idx="13">
                  <c:v>5.1299999999999955</c:v>
                </c:pt>
                <c:pt idx="14">
                  <c:v>3.0300000000000011</c:v>
                </c:pt>
              </c:numCache>
            </c:numRef>
          </c:val>
          <c:extLst>
            <c:ext xmlns:c16="http://schemas.microsoft.com/office/drawing/2014/chart" uri="{C3380CC4-5D6E-409C-BE32-E72D297353CC}">
              <c16:uniqueId val="{00000002-4E00-4B92-8B92-CFCF610CF4D7}"/>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Implemented workflow process to incorporate shared decision making with the patient </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6'!$A$2</c:f>
              <c:strCache>
                <c:ptCount val="1"/>
                <c:pt idx="0">
                  <c:v>In Place</c:v>
                </c:pt>
              </c:strCache>
            </c:strRef>
          </c:tx>
          <c:spPr>
            <a:solidFill>
              <a:srgbClr val="00B050"/>
            </a:solidFill>
            <a:ln>
              <a:noFill/>
            </a:ln>
            <a:effectLst/>
          </c:spPr>
          <c:invertIfNegative val="0"/>
          <c:cat>
            <c:strRef>
              <c:f>'SM 6'!$B$1:$P$1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6'!$B$2:$P$2</c:f>
              <c:numCache>
                <c:formatCode>General</c:formatCode>
                <c:ptCount val="15"/>
                <c:pt idx="0">
                  <c:v>2.41</c:v>
                </c:pt>
                <c:pt idx="1">
                  <c:v>2.56</c:v>
                </c:pt>
                <c:pt idx="2">
                  <c:v>3.94</c:v>
                </c:pt>
                <c:pt idx="3">
                  <c:v>4.05</c:v>
                </c:pt>
                <c:pt idx="4">
                  <c:v>6.15</c:v>
                </c:pt>
                <c:pt idx="5">
                  <c:v>8.77</c:v>
                </c:pt>
                <c:pt idx="6">
                  <c:v>13.56</c:v>
                </c:pt>
                <c:pt idx="7">
                  <c:v>17.91</c:v>
                </c:pt>
                <c:pt idx="8">
                  <c:v>27.42</c:v>
                </c:pt>
                <c:pt idx="9">
                  <c:v>35</c:v>
                </c:pt>
                <c:pt idx="10">
                  <c:v>41.07</c:v>
                </c:pt>
                <c:pt idx="11">
                  <c:v>42.59</c:v>
                </c:pt>
                <c:pt idx="12">
                  <c:v>46</c:v>
                </c:pt>
                <c:pt idx="13">
                  <c:v>48.72</c:v>
                </c:pt>
                <c:pt idx="14">
                  <c:v>63.64</c:v>
                </c:pt>
              </c:numCache>
            </c:numRef>
          </c:val>
          <c:extLst>
            <c:ext xmlns:c16="http://schemas.microsoft.com/office/drawing/2014/chart" uri="{C3380CC4-5D6E-409C-BE32-E72D297353CC}">
              <c16:uniqueId val="{00000000-8BFE-4D26-9D62-230D0A3AD19B}"/>
            </c:ext>
          </c:extLst>
        </c:ser>
        <c:ser>
          <c:idx val="1"/>
          <c:order val="1"/>
          <c:tx>
            <c:strRef>
              <c:f>'SM 6'!$A$3</c:f>
              <c:strCache>
                <c:ptCount val="1"/>
                <c:pt idx="0">
                  <c:v>Working on it </c:v>
                </c:pt>
              </c:strCache>
            </c:strRef>
          </c:tx>
          <c:spPr>
            <a:solidFill>
              <a:srgbClr val="FFC000"/>
            </a:solidFill>
            <a:ln>
              <a:noFill/>
            </a:ln>
            <a:effectLst/>
          </c:spPr>
          <c:invertIfNegative val="0"/>
          <c:cat>
            <c:strRef>
              <c:f>'SM 6'!$B$1:$P$1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6'!$B$3:$P$3</c:f>
              <c:numCache>
                <c:formatCode>General</c:formatCode>
                <c:ptCount val="15"/>
                <c:pt idx="0">
                  <c:v>13.25</c:v>
                </c:pt>
                <c:pt idx="1">
                  <c:v>29.49</c:v>
                </c:pt>
                <c:pt idx="2">
                  <c:v>42.11</c:v>
                </c:pt>
                <c:pt idx="3">
                  <c:v>60.81</c:v>
                </c:pt>
                <c:pt idx="4">
                  <c:v>66.150000000000006</c:v>
                </c:pt>
                <c:pt idx="5">
                  <c:v>71.430000000000007</c:v>
                </c:pt>
                <c:pt idx="6">
                  <c:v>72.88</c:v>
                </c:pt>
                <c:pt idx="7">
                  <c:v>70.150000000000006</c:v>
                </c:pt>
                <c:pt idx="8">
                  <c:v>67.739999999999995</c:v>
                </c:pt>
                <c:pt idx="9">
                  <c:v>61.67</c:v>
                </c:pt>
                <c:pt idx="10">
                  <c:v>55.36</c:v>
                </c:pt>
                <c:pt idx="11">
                  <c:v>53.7</c:v>
                </c:pt>
                <c:pt idx="12">
                  <c:v>52</c:v>
                </c:pt>
                <c:pt idx="13">
                  <c:v>48.72</c:v>
                </c:pt>
                <c:pt idx="14">
                  <c:v>33.33</c:v>
                </c:pt>
              </c:numCache>
            </c:numRef>
          </c:val>
          <c:extLst>
            <c:ext xmlns:c16="http://schemas.microsoft.com/office/drawing/2014/chart" uri="{C3380CC4-5D6E-409C-BE32-E72D297353CC}">
              <c16:uniqueId val="{00000001-8BFE-4D26-9D62-230D0A3AD19B}"/>
            </c:ext>
          </c:extLst>
        </c:ser>
        <c:ser>
          <c:idx val="2"/>
          <c:order val="2"/>
          <c:tx>
            <c:strRef>
              <c:f>'SM 6'!$A$4</c:f>
              <c:strCache>
                <c:ptCount val="1"/>
                <c:pt idx="0">
                  <c:v>Not Started</c:v>
                </c:pt>
              </c:strCache>
            </c:strRef>
          </c:tx>
          <c:spPr>
            <a:solidFill>
              <a:srgbClr val="FF0000"/>
            </a:solidFill>
            <a:ln>
              <a:noFill/>
            </a:ln>
            <a:effectLst/>
          </c:spPr>
          <c:invertIfNegative val="0"/>
          <c:cat>
            <c:strRef>
              <c:f>'SM 6'!$B$1:$P$1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6'!$B$4:$P$4</c:f>
              <c:numCache>
                <c:formatCode>General</c:formatCode>
                <c:ptCount val="15"/>
                <c:pt idx="0">
                  <c:v>84.34</c:v>
                </c:pt>
                <c:pt idx="1">
                  <c:v>67.95</c:v>
                </c:pt>
                <c:pt idx="2">
                  <c:v>53.95</c:v>
                </c:pt>
                <c:pt idx="3">
                  <c:v>35.14</c:v>
                </c:pt>
                <c:pt idx="4">
                  <c:v>27.49</c:v>
                </c:pt>
                <c:pt idx="5">
                  <c:v>19.05</c:v>
                </c:pt>
                <c:pt idx="6">
                  <c:v>12.56</c:v>
                </c:pt>
                <c:pt idx="7">
                  <c:v>11.94</c:v>
                </c:pt>
                <c:pt idx="8">
                  <c:v>4.8400000000000034</c:v>
                </c:pt>
                <c:pt idx="9">
                  <c:v>3.3299999999999983</c:v>
                </c:pt>
                <c:pt idx="10">
                  <c:v>3.5699999999999932</c:v>
                </c:pt>
                <c:pt idx="11">
                  <c:v>3.7099999999999937</c:v>
                </c:pt>
                <c:pt idx="12">
                  <c:v>2</c:v>
                </c:pt>
                <c:pt idx="13">
                  <c:v>2.5600000000000023</c:v>
                </c:pt>
                <c:pt idx="14">
                  <c:v>3.0300000000000011</c:v>
                </c:pt>
              </c:numCache>
            </c:numRef>
          </c:val>
          <c:extLst>
            <c:ext xmlns:c16="http://schemas.microsoft.com/office/drawing/2014/chart" uri="{C3380CC4-5D6E-409C-BE32-E72D297353CC}">
              <c16:uniqueId val="{00000002-8BFE-4D26-9D62-230D0A3AD19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u="none" strike="noStrike" baseline="0">
                <a:effectLst/>
              </a:rPr>
              <a:t> </a:t>
            </a:r>
            <a:r>
              <a:rPr lang="en-US" sz="1800" b="0" i="0" u="none" strike="noStrike" baseline="0">
                <a:effectLst/>
              </a:rPr>
              <a:t>Implemented standardized patient education with positive messaging promoting vaginal birth strategies and techniques for women and families</a:t>
            </a:r>
            <a:endParaRPr lang="en-US" sz="1800" b="0">
              <a:effectLst/>
            </a:endParaRP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7'!$A$2</c:f>
              <c:strCache>
                <c:ptCount val="1"/>
                <c:pt idx="0">
                  <c:v>In Place</c:v>
                </c:pt>
              </c:strCache>
            </c:strRef>
          </c:tx>
          <c:spPr>
            <a:solidFill>
              <a:srgbClr val="00B050"/>
            </a:solidFill>
            <a:ln>
              <a:noFill/>
            </a:ln>
            <a:effectLst/>
          </c:spPr>
          <c:invertIfNegative val="0"/>
          <c:cat>
            <c:strRef>
              <c:f>'SM 7'!$B$1:$P$1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7'!$B$2:$P$2</c:f>
              <c:numCache>
                <c:formatCode>General</c:formatCode>
                <c:ptCount val="15"/>
                <c:pt idx="0">
                  <c:v>2.21</c:v>
                </c:pt>
                <c:pt idx="1">
                  <c:v>1.28</c:v>
                </c:pt>
                <c:pt idx="2">
                  <c:v>2.63</c:v>
                </c:pt>
                <c:pt idx="3">
                  <c:v>0</c:v>
                </c:pt>
                <c:pt idx="4">
                  <c:v>4.91</c:v>
                </c:pt>
                <c:pt idx="5">
                  <c:v>4.08</c:v>
                </c:pt>
                <c:pt idx="6">
                  <c:v>8.6999999999999993</c:v>
                </c:pt>
                <c:pt idx="7">
                  <c:v>11.94</c:v>
                </c:pt>
                <c:pt idx="8">
                  <c:v>11.29</c:v>
                </c:pt>
                <c:pt idx="9">
                  <c:v>15</c:v>
                </c:pt>
                <c:pt idx="10">
                  <c:v>21.43</c:v>
                </c:pt>
                <c:pt idx="11">
                  <c:v>22.22</c:v>
                </c:pt>
                <c:pt idx="12">
                  <c:v>32</c:v>
                </c:pt>
                <c:pt idx="13">
                  <c:v>33.33</c:v>
                </c:pt>
                <c:pt idx="14">
                  <c:v>30.3</c:v>
                </c:pt>
              </c:numCache>
            </c:numRef>
          </c:val>
          <c:extLst>
            <c:ext xmlns:c16="http://schemas.microsoft.com/office/drawing/2014/chart" uri="{C3380CC4-5D6E-409C-BE32-E72D297353CC}">
              <c16:uniqueId val="{00000000-26CE-4FBF-8301-0E4A88C94B8B}"/>
            </c:ext>
          </c:extLst>
        </c:ser>
        <c:ser>
          <c:idx val="1"/>
          <c:order val="1"/>
          <c:tx>
            <c:strRef>
              <c:f>'SM 7'!$A$3</c:f>
              <c:strCache>
                <c:ptCount val="1"/>
                <c:pt idx="0">
                  <c:v>Working on it </c:v>
                </c:pt>
              </c:strCache>
            </c:strRef>
          </c:tx>
          <c:spPr>
            <a:solidFill>
              <a:srgbClr val="FFC000"/>
            </a:solidFill>
            <a:ln>
              <a:noFill/>
            </a:ln>
            <a:effectLst/>
          </c:spPr>
          <c:invertIfNegative val="0"/>
          <c:cat>
            <c:strRef>
              <c:f>'SM 7'!$B$1:$P$1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7'!$B$3:$P$3</c:f>
              <c:numCache>
                <c:formatCode>General</c:formatCode>
                <c:ptCount val="15"/>
                <c:pt idx="0">
                  <c:v>18.07</c:v>
                </c:pt>
                <c:pt idx="1">
                  <c:v>30.77</c:v>
                </c:pt>
                <c:pt idx="2">
                  <c:v>42.11</c:v>
                </c:pt>
                <c:pt idx="3">
                  <c:v>60.81</c:v>
                </c:pt>
                <c:pt idx="4">
                  <c:v>62.3</c:v>
                </c:pt>
                <c:pt idx="5">
                  <c:v>65.31</c:v>
                </c:pt>
                <c:pt idx="6">
                  <c:v>72.459999999999994</c:v>
                </c:pt>
                <c:pt idx="7">
                  <c:v>67.16</c:v>
                </c:pt>
                <c:pt idx="8">
                  <c:v>72.58</c:v>
                </c:pt>
                <c:pt idx="9">
                  <c:v>76.67</c:v>
                </c:pt>
                <c:pt idx="10">
                  <c:v>67.86</c:v>
                </c:pt>
                <c:pt idx="11">
                  <c:v>66.67</c:v>
                </c:pt>
                <c:pt idx="12">
                  <c:v>58</c:v>
                </c:pt>
                <c:pt idx="13">
                  <c:v>53.85</c:v>
                </c:pt>
                <c:pt idx="14">
                  <c:v>57.58</c:v>
                </c:pt>
              </c:numCache>
            </c:numRef>
          </c:val>
          <c:extLst>
            <c:ext xmlns:c16="http://schemas.microsoft.com/office/drawing/2014/chart" uri="{C3380CC4-5D6E-409C-BE32-E72D297353CC}">
              <c16:uniqueId val="{00000001-26CE-4FBF-8301-0E4A88C94B8B}"/>
            </c:ext>
          </c:extLst>
        </c:ser>
        <c:ser>
          <c:idx val="2"/>
          <c:order val="2"/>
          <c:tx>
            <c:strRef>
              <c:f>'SM 7'!$A$4</c:f>
              <c:strCache>
                <c:ptCount val="1"/>
                <c:pt idx="0">
                  <c:v>Not Started</c:v>
                </c:pt>
              </c:strCache>
            </c:strRef>
          </c:tx>
          <c:spPr>
            <a:solidFill>
              <a:srgbClr val="FF0000"/>
            </a:solidFill>
            <a:ln>
              <a:noFill/>
            </a:ln>
            <a:effectLst/>
          </c:spPr>
          <c:invertIfNegative val="0"/>
          <c:cat>
            <c:strRef>
              <c:f>'SM 7'!$B$1:$P$1</c:f>
              <c:strCache>
                <c:ptCount val="15"/>
                <c:pt idx="0">
                  <c:v>Baseline</c:v>
                </c:pt>
                <c:pt idx="1">
                  <c:v>Jan-21</c:v>
                </c:pt>
                <c:pt idx="2">
                  <c:v>Feb-21</c:v>
                </c:pt>
                <c:pt idx="3">
                  <c:v>Mar-21</c:v>
                </c:pt>
                <c:pt idx="4">
                  <c:v>Apr-21</c:v>
                </c:pt>
                <c:pt idx="5">
                  <c:v>May-21</c:v>
                </c:pt>
                <c:pt idx="6">
                  <c:v>Jun-21</c:v>
                </c:pt>
                <c:pt idx="7">
                  <c:v>Jul-21</c:v>
                </c:pt>
                <c:pt idx="8">
                  <c:v>Aug-21</c:v>
                </c:pt>
                <c:pt idx="9">
                  <c:v>21-Sep</c:v>
                </c:pt>
                <c:pt idx="10">
                  <c:v>21-Oct</c:v>
                </c:pt>
                <c:pt idx="11">
                  <c:v>Nov-21</c:v>
                </c:pt>
                <c:pt idx="12">
                  <c:v>Dec-21</c:v>
                </c:pt>
                <c:pt idx="13">
                  <c:v>Jan-22</c:v>
                </c:pt>
                <c:pt idx="14">
                  <c:v>22-Feb</c:v>
                </c:pt>
              </c:strCache>
            </c:strRef>
          </c:cat>
          <c:val>
            <c:numRef>
              <c:f>'SM 7'!$B$4:$P$4</c:f>
              <c:numCache>
                <c:formatCode>General</c:formatCode>
                <c:ptCount val="15"/>
                <c:pt idx="0">
                  <c:v>80.72</c:v>
                </c:pt>
                <c:pt idx="1">
                  <c:v>67.95</c:v>
                </c:pt>
                <c:pt idx="2">
                  <c:v>55.26</c:v>
                </c:pt>
                <c:pt idx="3">
                  <c:v>39.19</c:v>
                </c:pt>
                <c:pt idx="4">
                  <c:v>32.79</c:v>
                </c:pt>
                <c:pt idx="5">
                  <c:v>30.61</c:v>
                </c:pt>
                <c:pt idx="6">
                  <c:v>18.84</c:v>
                </c:pt>
                <c:pt idx="7">
                  <c:v>20.9</c:v>
                </c:pt>
                <c:pt idx="8">
                  <c:v>16.129999999999995</c:v>
                </c:pt>
                <c:pt idx="9">
                  <c:v>8.3299999999999983</c:v>
                </c:pt>
                <c:pt idx="10">
                  <c:v>10.710000000000008</c:v>
                </c:pt>
                <c:pt idx="11">
                  <c:v>11.11</c:v>
                </c:pt>
                <c:pt idx="12">
                  <c:v>10</c:v>
                </c:pt>
                <c:pt idx="13">
                  <c:v>12.819999999999993</c:v>
                </c:pt>
                <c:pt idx="14">
                  <c:v>12.12</c:v>
                </c:pt>
              </c:numCache>
            </c:numRef>
          </c:val>
          <c:extLst>
            <c:ext xmlns:c16="http://schemas.microsoft.com/office/drawing/2014/chart" uri="{C3380CC4-5D6E-409C-BE32-E72D297353CC}">
              <c16:uniqueId val="{00000002-26CE-4FBF-8301-0E4A88C94B8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'NTSV C-section Rate'!$C$1</c:f>
              <c:strCache>
                <c:ptCount val="1"/>
                <c:pt idx="0">
                  <c:v>% of Hospitals under goal</c:v>
                </c:pt>
              </c:strCache>
            </c:strRef>
          </c:tx>
          <c:spPr>
            <a:solidFill>
              <a:schemeClr val="accent6">
                <a:lumMod val="60000"/>
                <a:lumOff val="40000"/>
              </a:schemeClr>
            </a:solidFill>
            <a:ln>
              <a:noFill/>
            </a:ln>
            <a:effectLst/>
          </c:spPr>
          <c:invertIfNegative val="0"/>
          <c:cat>
            <c:strRef>
              <c:f>'NTSV C-section Rate'!$A$2:$A$16</c:f>
              <c:strCache>
                <c:ptCount val="15"/>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strCache>
            </c:strRef>
          </c:cat>
          <c:val>
            <c:numRef>
              <c:f>'NTSV C-section Rate'!$C$2:$C$16</c:f>
              <c:numCache>
                <c:formatCode>0%</c:formatCode>
                <c:ptCount val="15"/>
                <c:pt idx="0">
                  <c:v>0.45</c:v>
                </c:pt>
                <c:pt idx="1">
                  <c:v>0.57999999999999996</c:v>
                </c:pt>
                <c:pt idx="2">
                  <c:v>0.47</c:v>
                </c:pt>
                <c:pt idx="3">
                  <c:v>0.49</c:v>
                </c:pt>
                <c:pt idx="4">
                  <c:v>0.48</c:v>
                </c:pt>
                <c:pt idx="5">
                  <c:v>0.46</c:v>
                </c:pt>
                <c:pt idx="6">
                  <c:v>0.38</c:v>
                </c:pt>
                <c:pt idx="7">
                  <c:v>0.53</c:v>
                </c:pt>
                <c:pt idx="8">
                  <c:v>0.55000000000000004</c:v>
                </c:pt>
                <c:pt idx="9">
                  <c:v>0.44</c:v>
                </c:pt>
                <c:pt idx="10">
                  <c:v>0.46</c:v>
                </c:pt>
                <c:pt idx="11" formatCode="0.00%">
                  <c:v>0.44</c:v>
                </c:pt>
                <c:pt idx="12">
                  <c:v>0.42</c:v>
                </c:pt>
                <c:pt idx="13">
                  <c:v>0.32</c:v>
                </c:pt>
                <c:pt idx="14">
                  <c:v>0.56999999999999995</c:v>
                </c:pt>
              </c:numCache>
            </c:numRef>
          </c:val>
          <c:extLst>
            <c:ext xmlns:c16="http://schemas.microsoft.com/office/drawing/2014/chart" uri="{C3380CC4-5D6E-409C-BE32-E72D297353CC}">
              <c16:uniqueId val="{00000000-C5B7-4922-B833-9B858CADC0EE}"/>
            </c:ext>
          </c:extLst>
        </c:ser>
        <c:ser>
          <c:idx val="2"/>
          <c:order val="2"/>
          <c:tx>
            <c:strRef>
              <c:f>'NTSV C-section Rate'!$D$1</c:f>
              <c:strCache>
                <c:ptCount val="1"/>
                <c:pt idx="0">
                  <c:v>% Hospitals above goal</c:v>
                </c:pt>
              </c:strCache>
            </c:strRef>
          </c:tx>
          <c:spPr>
            <a:solidFill>
              <a:srgbClr val="ED7373"/>
            </a:solidFill>
            <a:ln>
              <a:noFill/>
            </a:ln>
            <a:effectLst/>
          </c:spPr>
          <c:invertIfNegative val="0"/>
          <c:cat>
            <c:strRef>
              <c:f>'NTSV C-section Rate'!$A$2:$A$16</c:f>
              <c:strCache>
                <c:ptCount val="15"/>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strCache>
            </c:strRef>
          </c:cat>
          <c:val>
            <c:numRef>
              <c:f>'NTSV C-section Rate'!$D$2:$D$16</c:f>
              <c:numCache>
                <c:formatCode>0%</c:formatCode>
                <c:ptCount val="15"/>
                <c:pt idx="0">
                  <c:v>0.55000000000000004</c:v>
                </c:pt>
                <c:pt idx="1">
                  <c:v>0.42</c:v>
                </c:pt>
                <c:pt idx="2">
                  <c:v>0.53</c:v>
                </c:pt>
                <c:pt idx="3">
                  <c:v>0.51</c:v>
                </c:pt>
                <c:pt idx="4">
                  <c:v>0.52</c:v>
                </c:pt>
                <c:pt idx="5">
                  <c:v>0.54</c:v>
                </c:pt>
                <c:pt idx="6">
                  <c:v>0.62</c:v>
                </c:pt>
                <c:pt idx="7">
                  <c:v>0.47</c:v>
                </c:pt>
                <c:pt idx="8">
                  <c:v>0.45</c:v>
                </c:pt>
                <c:pt idx="9">
                  <c:v>0.56000000000000005</c:v>
                </c:pt>
                <c:pt idx="10">
                  <c:v>0.54</c:v>
                </c:pt>
                <c:pt idx="11" formatCode="0.00%">
                  <c:v>0.56000000000000005</c:v>
                </c:pt>
                <c:pt idx="12">
                  <c:v>0.57999999999999996</c:v>
                </c:pt>
                <c:pt idx="13">
                  <c:v>0.68</c:v>
                </c:pt>
                <c:pt idx="14">
                  <c:v>0.43</c:v>
                </c:pt>
              </c:numCache>
            </c:numRef>
          </c:val>
          <c:extLst>
            <c:ext xmlns:c16="http://schemas.microsoft.com/office/drawing/2014/chart" uri="{C3380CC4-5D6E-409C-BE32-E72D297353CC}">
              <c16:uniqueId val="{00000001-C5B7-4922-B833-9B858CADC0EE}"/>
            </c:ext>
          </c:extLst>
        </c:ser>
        <c:dLbls>
          <c:showLegendKey val="0"/>
          <c:showVal val="0"/>
          <c:showCatName val="0"/>
          <c:showSerName val="0"/>
          <c:showPercent val="0"/>
          <c:showBubbleSize val="0"/>
        </c:dLbls>
        <c:gapWidth val="269"/>
        <c:overlap val="100"/>
        <c:axId val="1256109808"/>
        <c:axId val="1256113552"/>
      </c:barChart>
      <c:lineChart>
        <c:grouping val="standard"/>
        <c:varyColors val="0"/>
        <c:ser>
          <c:idx val="0"/>
          <c:order val="0"/>
          <c:tx>
            <c:strRef>
              <c:f>'NTSV C-section Rate'!$B$1</c:f>
              <c:strCache>
                <c:ptCount val="1"/>
                <c:pt idx="0">
                  <c:v>NTSV C-section Rate</c:v>
                </c:pt>
              </c:strCache>
            </c:strRef>
          </c:tx>
          <c:spPr>
            <a:ln w="38100" cap="rnd">
              <a:solidFill>
                <a:srgbClr val="002060"/>
              </a:solidFill>
              <a:round/>
            </a:ln>
            <a:effectLst/>
          </c:spPr>
          <c:marker>
            <c:symbol val="none"/>
          </c:marker>
          <c:cat>
            <c:strRef>
              <c:f>'NTSV C-section Rate'!$A$2:$A$16</c:f>
              <c:strCache>
                <c:ptCount val="15"/>
                <c:pt idx="0">
                  <c:v>Baseline</c:v>
                </c:pt>
                <c:pt idx="1">
                  <c:v>Jan-21</c:v>
                </c:pt>
                <c:pt idx="2">
                  <c:v>Feb-21</c:v>
                </c:pt>
                <c:pt idx="3">
                  <c:v>Mar-21</c:v>
                </c:pt>
                <c:pt idx="4">
                  <c:v>Apr-21</c:v>
                </c:pt>
                <c:pt idx="5">
                  <c:v>May-21</c:v>
                </c:pt>
                <c:pt idx="6">
                  <c:v>Jun-21</c:v>
                </c:pt>
                <c:pt idx="7">
                  <c:v>Jul-21</c:v>
                </c:pt>
                <c:pt idx="8">
                  <c:v>Aug-21</c:v>
                </c:pt>
                <c:pt idx="9">
                  <c:v>Sep-21</c:v>
                </c:pt>
                <c:pt idx="10">
                  <c:v>21-Oct</c:v>
                </c:pt>
                <c:pt idx="11">
                  <c:v>Nov-21</c:v>
                </c:pt>
                <c:pt idx="12">
                  <c:v>Dec-21</c:v>
                </c:pt>
                <c:pt idx="13">
                  <c:v>Jan-22</c:v>
                </c:pt>
                <c:pt idx="14">
                  <c:v>22-Feb</c:v>
                </c:pt>
              </c:strCache>
            </c:strRef>
          </c:cat>
          <c:val>
            <c:numRef>
              <c:f>'NTSV C-section Rate'!$B$2:$B$16</c:f>
              <c:numCache>
                <c:formatCode>0%</c:formatCode>
                <c:ptCount val="15"/>
                <c:pt idx="0">
                  <c:v>0.26</c:v>
                </c:pt>
                <c:pt idx="1">
                  <c:v>0.23</c:v>
                </c:pt>
                <c:pt idx="2">
                  <c:v>0.25</c:v>
                </c:pt>
                <c:pt idx="3">
                  <c:v>0.23</c:v>
                </c:pt>
                <c:pt idx="4">
                  <c:v>0.25</c:v>
                </c:pt>
                <c:pt idx="5">
                  <c:v>0.25</c:v>
                </c:pt>
                <c:pt idx="6">
                  <c:v>0.24</c:v>
                </c:pt>
                <c:pt idx="7">
                  <c:v>0.27</c:v>
                </c:pt>
                <c:pt idx="8">
                  <c:v>0.22</c:v>
                </c:pt>
                <c:pt idx="9">
                  <c:v>0.24</c:v>
                </c:pt>
                <c:pt idx="10">
                  <c:v>0.24</c:v>
                </c:pt>
                <c:pt idx="11">
                  <c:v>0.24</c:v>
                </c:pt>
                <c:pt idx="12">
                  <c:v>0.26</c:v>
                </c:pt>
                <c:pt idx="13">
                  <c:v>0.26</c:v>
                </c:pt>
                <c:pt idx="14">
                  <c:v>0.23</c:v>
                </c:pt>
              </c:numCache>
            </c:numRef>
          </c:val>
          <c:smooth val="0"/>
          <c:extLst>
            <c:ext xmlns:c16="http://schemas.microsoft.com/office/drawing/2014/chart" uri="{C3380CC4-5D6E-409C-BE32-E72D297353CC}">
              <c16:uniqueId val="{00000002-C5B7-4922-B833-9B858CADC0EE}"/>
            </c:ext>
          </c:extLst>
        </c:ser>
        <c:dLbls>
          <c:showLegendKey val="0"/>
          <c:showVal val="0"/>
          <c:showCatName val="0"/>
          <c:showSerName val="0"/>
          <c:showPercent val="0"/>
          <c:showBubbleSize val="0"/>
        </c:dLbls>
        <c:marker val="1"/>
        <c:smooth val="0"/>
        <c:axId val="1256109808"/>
        <c:axId val="1256113552"/>
      </c:lineChart>
      <c:catAx>
        <c:axId val="125610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1256113552"/>
        <c:crosses val="autoZero"/>
        <c:auto val="1"/>
        <c:lblAlgn val="ctr"/>
        <c:lblOffset val="100"/>
        <c:noMultiLvlLbl val="0"/>
      </c:catAx>
      <c:valAx>
        <c:axId val="1256113552"/>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561098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info@ilpqc.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info@ilpqc.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692A3-EFA9-4D01-8E30-FC4B9FFAF6A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015CA99-DB0A-44C9-AD0E-D532A1DEE1F5}">
      <dgm:prSet phldrT="[Text]" custT="1"/>
      <dgm:spPr/>
      <dgm:t>
        <a:bodyPr/>
        <a:lstStyle/>
        <a:p>
          <a:r>
            <a:rPr lang="en-US" sz="2000" dirty="0"/>
            <a:t>Save the Date</a:t>
          </a:r>
        </a:p>
      </dgm:t>
    </dgm:pt>
    <dgm:pt modelId="{B0BF5058-1FAA-492E-A61C-37C12211EB9D}" type="parTrans" cxnId="{8B933982-21D6-4661-BE21-EF43929CA8E1}">
      <dgm:prSet/>
      <dgm:spPr/>
      <dgm:t>
        <a:bodyPr/>
        <a:lstStyle/>
        <a:p>
          <a:endParaRPr lang="en-US"/>
        </a:p>
      </dgm:t>
    </dgm:pt>
    <dgm:pt modelId="{21AD5B93-17CD-4B64-8252-C2C69CE5DB9E}" type="sibTrans" cxnId="{8B933982-21D6-4661-BE21-EF43929CA8E1}">
      <dgm:prSet/>
      <dgm:spPr/>
      <dgm:t>
        <a:bodyPr/>
        <a:lstStyle/>
        <a:p>
          <a:endParaRPr lang="en-US"/>
        </a:p>
      </dgm:t>
    </dgm:pt>
    <dgm:pt modelId="{EABFD548-1CE2-4EF7-B260-9E96B361E445}">
      <dgm:prSet phldrT="[Text]" custT="1"/>
      <dgm:spPr/>
      <dgm:t>
        <a:bodyPr/>
        <a:lstStyle/>
        <a:p>
          <a:r>
            <a:rPr lang="en-US" sz="2000" dirty="0"/>
            <a:t>Get involved</a:t>
          </a:r>
        </a:p>
      </dgm:t>
    </dgm:pt>
    <dgm:pt modelId="{DF29ADB8-8AF6-4829-AD0B-B30843EC8348}" type="parTrans" cxnId="{B8C29EFA-0E19-4C86-8053-BB528F824631}">
      <dgm:prSet/>
      <dgm:spPr/>
      <dgm:t>
        <a:bodyPr/>
        <a:lstStyle/>
        <a:p>
          <a:endParaRPr lang="en-US"/>
        </a:p>
      </dgm:t>
    </dgm:pt>
    <dgm:pt modelId="{2B5A28F8-2EBB-4996-8A86-04ADE380B34A}" type="sibTrans" cxnId="{B8C29EFA-0E19-4C86-8053-BB528F824631}">
      <dgm:prSet/>
      <dgm:spPr/>
      <dgm:t>
        <a:bodyPr/>
        <a:lstStyle/>
        <a:p>
          <a:endParaRPr lang="en-US"/>
        </a:p>
      </dgm:t>
    </dgm:pt>
    <dgm:pt modelId="{4C3733F0-E7A4-4129-B07D-F2530191FD4D}">
      <dgm:prSet phldrT="[Text]"/>
      <dgm:spPr/>
      <dgm:t>
        <a:bodyPr/>
        <a:lstStyle/>
        <a:p>
          <a:pPr rtl="0"/>
          <a:r>
            <a:rPr lang="en-US" dirty="0"/>
            <a:t>Fill out storyboard and send to </a:t>
          </a:r>
          <a:r>
            <a:rPr lang="en-US" dirty="0">
              <a:hlinkClick xmlns:r="http://schemas.openxmlformats.org/officeDocument/2006/relationships" r:id="rId1"/>
            </a:rPr>
            <a:t>info@ilpqc.org</a:t>
          </a:r>
          <a:r>
            <a:rPr lang="en-US" dirty="0">
              <a:latin typeface="Arial" panose="020B0604020202020204"/>
            </a:rPr>
            <a:t> </a:t>
          </a:r>
          <a:r>
            <a:rPr lang="en-US" dirty="0"/>
            <a:t>by </a:t>
          </a:r>
          <a:r>
            <a:rPr lang="en-US" dirty="0">
              <a:latin typeface="Arial" panose="020B0604020202020204"/>
            </a:rPr>
            <a:t>May 11th</a:t>
          </a:r>
          <a:endParaRPr lang="en-US" dirty="0"/>
        </a:p>
      </dgm:t>
    </dgm:pt>
    <dgm:pt modelId="{218943BB-F774-4475-9216-21A58DBA9197}" type="parTrans" cxnId="{D3B5DC1F-CA77-4310-883F-EE758A2D31C2}">
      <dgm:prSet/>
      <dgm:spPr/>
      <dgm:t>
        <a:bodyPr/>
        <a:lstStyle/>
        <a:p>
          <a:endParaRPr lang="en-US"/>
        </a:p>
      </dgm:t>
    </dgm:pt>
    <dgm:pt modelId="{CEC045F3-2203-4580-BF55-90957729E7EE}" type="sibTrans" cxnId="{D3B5DC1F-CA77-4310-883F-EE758A2D31C2}">
      <dgm:prSet/>
      <dgm:spPr/>
      <dgm:t>
        <a:bodyPr/>
        <a:lstStyle/>
        <a:p>
          <a:endParaRPr lang="en-US"/>
        </a:p>
      </dgm:t>
    </dgm:pt>
    <dgm:pt modelId="{F262DE7E-0AB2-43E0-B52E-4B6B5D26F897}">
      <dgm:prSet phldrT="[Text]" custT="1"/>
      <dgm:spPr/>
      <dgm:t>
        <a:bodyPr/>
        <a:lstStyle/>
        <a:p>
          <a:r>
            <a:rPr lang="en-US" sz="2000" dirty="0"/>
            <a:t>Data and Awards</a:t>
          </a:r>
        </a:p>
      </dgm:t>
    </dgm:pt>
    <dgm:pt modelId="{7DE2A253-C25F-4CC9-9D07-DC8D55B1C585}" type="parTrans" cxnId="{E28A30FE-9417-4D67-A278-026E060B1085}">
      <dgm:prSet/>
      <dgm:spPr/>
      <dgm:t>
        <a:bodyPr/>
        <a:lstStyle/>
        <a:p>
          <a:endParaRPr lang="en-US"/>
        </a:p>
      </dgm:t>
    </dgm:pt>
    <dgm:pt modelId="{3F427A12-2094-4908-BDE9-3565C68F9FC2}" type="sibTrans" cxnId="{E28A30FE-9417-4D67-A278-026E060B1085}">
      <dgm:prSet/>
      <dgm:spPr/>
      <dgm:t>
        <a:bodyPr/>
        <a:lstStyle/>
        <a:p>
          <a:endParaRPr lang="en-US"/>
        </a:p>
      </dgm:t>
    </dgm:pt>
    <dgm:pt modelId="{C26AED43-B7B9-4FDF-BFF8-843AE3376E43}">
      <dgm:prSet phldrT="[Text]" custT="1"/>
      <dgm:spPr/>
      <dgm:t>
        <a:bodyPr/>
        <a:lstStyle/>
        <a:p>
          <a:r>
            <a:rPr lang="en-US" sz="2000" dirty="0"/>
            <a:t>Storyboards</a:t>
          </a:r>
        </a:p>
      </dgm:t>
    </dgm:pt>
    <dgm:pt modelId="{78B79208-F1DA-4419-BD6C-4B77C34BDBEC}" type="parTrans" cxnId="{817F21F1-D6B0-46C2-9455-70B63FC774FF}">
      <dgm:prSet/>
      <dgm:spPr/>
      <dgm:t>
        <a:bodyPr/>
        <a:lstStyle/>
        <a:p>
          <a:endParaRPr lang="en-US"/>
        </a:p>
      </dgm:t>
    </dgm:pt>
    <dgm:pt modelId="{047039D0-3921-4BCF-82E3-81A892247E2E}" type="sibTrans" cxnId="{817F21F1-D6B0-46C2-9455-70B63FC774FF}">
      <dgm:prSet/>
      <dgm:spPr/>
      <dgm:t>
        <a:bodyPr/>
        <a:lstStyle/>
        <a:p>
          <a:endParaRPr lang="en-US"/>
        </a:p>
      </dgm:t>
    </dgm:pt>
    <dgm:pt modelId="{1152A301-27F1-4C0C-ABEA-137EAADF236A}">
      <dgm:prSet phldrT="[Text]" custT="1"/>
      <dgm:spPr/>
      <dgm:t>
        <a:bodyPr/>
        <a:lstStyle/>
        <a:p>
          <a:pPr rtl="0"/>
          <a:r>
            <a:rPr lang="en-US" sz="1300" dirty="0"/>
            <a:t>Email info@ilpqc.org to join </a:t>
          </a:r>
          <a:r>
            <a:rPr lang="en-US" sz="1300" dirty="0" smtClean="0"/>
            <a:t>planning </a:t>
          </a:r>
          <a:r>
            <a:rPr lang="en-US" sz="1300" dirty="0"/>
            <a:t>committee or help facilitate </a:t>
          </a:r>
          <a:r>
            <a:rPr lang="en-US" sz="1300" dirty="0" smtClean="0"/>
            <a:t>breakout </a:t>
          </a:r>
          <a:r>
            <a:rPr lang="en-US" sz="1300" dirty="0"/>
            <a:t>session</a:t>
          </a:r>
          <a:r>
            <a:rPr lang="en-US" sz="1300" dirty="0">
              <a:latin typeface="Arial" panose="020B0604020202020204"/>
            </a:rPr>
            <a:t> by March 25th</a:t>
          </a:r>
          <a:endParaRPr lang="en-US" sz="1300" dirty="0"/>
        </a:p>
      </dgm:t>
    </dgm:pt>
    <dgm:pt modelId="{D74A3F21-4C36-4417-A8A9-9687A3F4596F}" type="parTrans" cxnId="{71217259-9881-443D-9B81-E740EE5DB9FF}">
      <dgm:prSet/>
      <dgm:spPr/>
      <dgm:t>
        <a:bodyPr/>
        <a:lstStyle/>
        <a:p>
          <a:endParaRPr lang="en-US"/>
        </a:p>
      </dgm:t>
    </dgm:pt>
    <dgm:pt modelId="{69340194-A009-47AD-9A8B-B8B68B80553E}" type="sibTrans" cxnId="{71217259-9881-443D-9B81-E740EE5DB9FF}">
      <dgm:prSet/>
      <dgm:spPr/>
      <dgm:t>
        <a:bodyPr/>
        <a:lstStyle/>
        <a:p>
          <a:endParaRPr lang="en-US"/>
        </a:p>
      </dgm:t>
    </dgm:pt>
    <dgm:pt modelId="{65CF1E49-6392-4820-AF48-CA571D2ADECD}">
      <dgm:prSet phldrT="[Text]"/>
      <dgm:spPr/>
      <dgm:t>
        <a:bodyPr/>
        <a:lstStyle/>
        <a:p>
          <a:pPr rtl="0"/>
          <a:r>
            <a:rPr lang="en-US" dirty="0"/>
            <a:t>Make sure all data Baseline-March 2022 is entered in REDCap</a:t>
          </a:r>
          <a:r>
            <a:rPr lang="en-US" dirty="0">
              <a:latin typeface="Arial" panose="020B0604020202020204"/>
            </a:rPr>
            <a:t> by May 2nd, 2022</a:t>
          </a:r>
          <a:endParaRPr lang="en-US" dirty="0"/>
        </a:p>
      </dgm:t>
    </dgm:pt>
    <dgm:pt modelId="{07959A94-F5E3-473B-835E-1AF0FB6469C5}" type="parTrans" cxnId="{6829A167-4018-4FC7-8FC2-308B202DE3D7}">
      <dgm:prSet/>
      <dgm:spPr/>
      <dgm:t>
        <a:bodyPr/>
        <a:lstStyle/>
        <a:p>
          <a:endParaRPr lang="en-US"/>
        </a:p>
      </dgm:t>
    </dgm:pt>
    <dgm:pt modelId="{1687A194-428C-4C97-B0BC-3D3FAE57D127}" type="sibTrans" cxnId="{6829A167-4018-4FC7-8FC2-308B202DE3D7}">
      <dgm:prSet/>
      <dgm:spPr/>
      <dgm:t>
        <a:bodyPr/>
        <a:lstStyle/>
        <a:p>
          <a:endParaRPr lang="en-US"/>
        </a:p>
      </dgm:t>
    </dgm:pt>
    <dgm:pt modelId="{65B7D0A0-0C07-41B7-8882-AD4F155B9EBA}">
      <dgm:prSet phldr="0" custT="1"/>
      <dgm:spPr/>
      <dgm:t>
        <a:bodyPr/>
        <a:lstStyle/>
        <a:p>
          <a:pPr rtl="0"/>
          <a:r>
            <a:rPr lang="en-US" sz="1400" dirty="0">
              <a:latin typeface="Arial" panose="020B0604020202020204"/>
              <a:ea typeface="Lato"/>
              <a:cs typeface="Lato"/>
            </a:rPr>
            <a:t>Registration opens April 4th, 2022- share save the date with your provider and nursing colleages!</a:t>
          </a:r>
          <a:endParaRPr lang="en-US" sz="1400" dirty="0"/>
        </a:p>
      </dgm:t>
    </dgm:pt>
    <dgm:pt modelId="{27FD015A-23C9-45AD-896D-EF91C527CF95}" type="parTrans" cxnId="{AD7F577F-173B-479C-A57C-6FD6E53D4647}">
      <dgm:prSet/>
      <dgm:spPr/>
      <dgm:t>
        <a:bodyPr/>
        <a:lstStyle/>
        <a:p>
          <a:endParaRPr lang="en-US"/>
        </a:p>
      </dgm:t>
    </dgm:pt>
    <dgm:pt modelId="{7563D2A7-0A9F-4308-A29B-D5C514DEB425}" type="sibTrans" cxnId="{AD7F577F-173B-479C-A57C-6FD6E53D4647}">
      <dgm:prSet/>
      <dgm:spPr/>
      <dgm:t>
        <a:bodyPr/>
        <a:lstStyle/>
        <a:p>
          <a:endParaRPr lang="en-US"/>
        </a:p>
      </dgm:t>
    </dgm:pt>
    <dgm:pt modelId="{1F92F497-2808-44C0-A0B5-1F86DF7265A5}">
      <dgm:prSet phldr="0"/>
      <dgm:spPr/>
      <dgm:t>
        <a:bodyPr/>
        <a:lstStyle/>
        <a:p>
          <a:pPr rtl="0"/>
          <a:r>
            <a:rPr lang="en-US" dirty="0">
              <a:latin typeface="Arial" panose="020B0604020202020204"/>
            </a:rPr>
            <a:t>QI Team Photo</a:t>
          </a:r>
        </a:p>
      </dgm:t>
    </dgm:pt>
    <dgm:pt modelId="{F33BE379-CD4D-4AFE-8385-95DCDD114C80}" type="parTrans" cxnId="{7DC11E5B-A788-4870-B1F4-E3BF6521D81E}">
      <dgm:prSet/>
      <dgm:spPr/>
      <dgm:t>
        <a:bodyPr/>
        <a:lstStyle/>
        <a:p>
          <a:endParaRPr lang="en-US"/>
        </a:p>
      </dgm:t>
    </dgm:pt>
    <dgm:pt modelId="{84E5DD8A-F366-4F96-8119-39BEB591FB31}" type="sibTrans" cxnId="{7DC11E5B-A788-4870-B1F4-E3BF6521D81E}">
      <dgm:prSet/>
      <dgm:spPr/>
      <dgm:t>
        <a:bodyPr/>
        <a:lstStyle/>
        <a:p>
          <a:endParaRPr lang="en-US"/>
        </a:p>
      </dgm:t>
    </dgm:pt>
    <dgm:pt modelId="{8E15BD75-B8DA-47E6-AB1A-7B646ED31E55}">
      <dgm:prSet phldr="0"/>
      <dgm:spPr/>
      <dgm:t>
        <a:bodyPr/>
        <a:lstStyle/>
        <a:p>
          <a:pPr rtl="0"/>
          <a:r>
            <a:rPr lang="en-US" dirty="0">
              <a:latin typeface="Arial" panose="020B0604020202020204"/>
            </a:rPr>
            <a:t>Submit a photo of your hospital QI team to </a:t>
          </a:r>
          <a:r>
            <a:rPr lang="en-US" dirty="0">
              <a:latin typeface="Arial" panose="020B0604020202020204"/>
              <a:hlinkClick xmlns:r="http://schemas.openxmlformats.org/officeDocument/2006/relationships" r:id="rId1"/>
            </a:rPr>
            <a:t>info@ilpqc.org</a:t>
          </a:r>
          <a:r>
            <a:rPr lang="en-US" dirty="0">
              <a:latin typeface="Arial" panose="020B0604020202020204"/>
            </a:rPr>
            <a:t> by May 11th to be in the running for a raffle!</a:t>
          </a:r>
          <a:endParaRPr lang="en-US" dirty="0"/>
        </a:p>
      </dgm:t>
    </dgm:pt>
    <dgm:pt modelId="{BF29FB74-7665-41F4-8A91-52061378F9F6}" type="parTrans" cxnId="{8B0D3678-2C68-440D-B178-FC4A785A20F0}">
      <dgm:prSet/>
      <dgm:spPr/>
      <dgm:t>
        <a:bodyPr/>
        <a:lstStyle/>
        <a:p>
          <a:endParaRPr lang="en-US"/>
        </a:p>
      </dgm:t>
    </dgm:pt>
    <dgm:pt modelId="{6BE56F42-76FE-43F9-9D14-281B02EA5379}" type="sibTrans" cxnId="{8B0D3678-2C68-440D-B178-FC4A785A20F0}">
      <dgm:prSet/>
      <dgm:spPr/>
      <dgm:t>
        <a:bodyPr/>
        <a:lstStyle/>
        <a:p>
          <a:endParaRPr lang="en-US"/>
        </a:p>
      </dgm:t>
    </dgm:pt>
    <dgm:pt modelId="{ACB1127E-0102-481C-B866-161C1CCB181E}" type="pres">
      <dgm:prSet presAssocID="{B1B692A3-EFA9-4D01-8E30-FC4B9FFAF6A6}" presName="Name0" presStyleCnt="0">
        <dgm:presLayoutVars>
          <dgm:dir/>
          <dgm:animLvl val="lvl"/>
          <dgm:resizeHandles val="exact"/>
        </dgm:presLayoutVars>
      </dgm:prSet>
      <dgm:spPr/>
      <dgm:t>
        <a:bodyPr/>
        <a:lstStyle/>
        <a:p>
          <a:endParaRPr lang="en-US"/>
        </a:p>
      </dgm:t>
    </dgm:pt>
    <dgm:pt modelId="{D311C490-2465-4E56-B8F3-26B45095C6D6}" type="pres">
      <dgm:prSet presAssocID="{B1B692A3-EFA9-4D01-8E30-FC4B9FFAF6A6}" presName="tSp" presStyleCnt="0"/>
      <dgm:spPr/>
    </dgm:pt>
    <dgm:pt modelId="{AE603B49-7973-46BB-A936-4B468E8E3F7C}" type="pres">
      <dgm:prSet presAssocID="{B1B692A3-EFA9-4D01-8E30-FC4B9FFAF6A6}" presName="bSp" presStyleCnt="0"/>
      <dgm:spPr/>
    </dgm:pt>
    <dgm:pt modelId="{D581B1C7-7018-4F94-B990-9E61E992A39A}" type="pres">
      <dgm:prSet presAssocID="{B1B692A3-EFA9-4D01-8E30-FC4B9FFAF6A6}" presName="process" presStyleCnt="0"/>
      <dgm:spPr/>
    </dgm:pt>
    <dgm:pt modelId="{F1F985DF-A965-4ABC-8C43-892697ECDACF}" type="pres">
      <dgm:prSet presAssocID="{A015CA99-DB0A-44C9-AD0E-D532A1DEE1F5}" presName="composite1" presStyleCnt="0"/>
      <dgm:spPr/>
    </dgm:pt>
    <dgm:pt modelId="{D11A9B75-4A69-4F3C-8361-67A9B2A52148}" type="pres">
      <dgm:prSet presAssocID="{A015CA99-DB0A-44C9-AD0E-D532A1DEE1F5}" presName="dummyNode1" presStyleLbl="node1" presStyleIdx="0" presStyleCnt="5"/>
      <dgm:spPr/>
    </dgm:pt>
    <dgm:pt modelId="{08F159D9-EA8E-4224-8C6C-76D453E33AAC}" type="pres">
      <dgm:prSet presAssocID="{A015CA99-DB0A-44C9-AD0E-D532A1DEE1F5}" presName="childNode1" presStyleLbl="bgAcc1" presStyleIdx="0" presStyleCnt="5">
        <dgm:presLayoutVars>
          <dgm:bulletEnabled val="1"/>
        </dgm:presLayoutVars>
      </dgm:prSet>
      <dgm:spPr/>
      <dgm:t>
        <a:bodyPr/>
        <a:lstStyle/>
        <a:p>
          <a:endParaRPr lang="en-US"/>
        </a:p>
      </dgm:t>
    </dgm:pt>
    <dgm:pt modelId="{5443DDDE-5185-452F-85BE-B8B1BCA0CB67}" type="pres">
      <dgm:prSet presAssocID="{A015CA99-DB0A-44C9-AD0E-D532A1DEE1F5}" presName="childNode1tx" presStyleLbl="bgAcc1" presStyleIdx="0" presStyleCnt="5">
        <dgm:presLayoutVars>
          <dgm:bulletEnabled val="1"/>
        </dgm:presLayoutVars>
      </dgm:prSet>
      <dgm:spPr/>
      <dgm:t>
        <a:bodyPr/>
        <a:lstStyle/>
        <a:p>
          <a:endParaRPr lang="en-US"/>
        </a:p>
      </dgm:t>
    </dgm:pt>
    <dgm:pt modelId="{47E067BA-9739-4A5D-9728-D1A09757ACDE}" type="pres">
      <dgm:prSet presAssocID="{A015CA99-DB0A-44C9-AD0E-D532A1DEE1F5}" presName="parentNode1" presStyleLbl="node1" presStyleIdx="0" presStyleCnt="5">
        <dgm:presLayoutVars>
          <dgm:chMax val="1"/>
          <dgm:bulletEnabled val="1"/>
        </dgm:presLayoutVars>
      </dgm:prSet>
      <dgm:spPr/>
      <dgm:t>
        <a:bodyPr/>
        <a:lstStyle/>
        <a:p>
          <a:endParaRPr lang="en-US"/>
        </a:p>
      </dgm:t>
    </dgm:pt>
    <dgm:pt modelId="{9C314675-AF20-431A-9CFE-D6051B1D37AD}" type="pres">
      <dgm:prSet presAssocID="{A015CA99-DB0A-44C9-AD0E-D532A1DEE1F5}" presName="connSite1" presStyleCnt="0"/>
      <dgm:spPr/>
    </dgm:pt>
    <dgm:pt modelId="{E12DE9AC-5ACA-44C5-B118-C3928C3B688F}" type="pres">
      <dgm:prSet presAssocID="{21AD5B93-17CD-4B64-8252-C2C69CE5DB9E}" presName="Name9" presStyleLbl="sibTrans2D1" presStyleIdx="0" presStyleCnt="4"/>
      <dgm:spPr/>
      <dgm:t>
        <a:bodyPr/>
        <a:lstStyle/>
        <a:p>
          <a:endParaRPr lang="en-US"/>
        </a:p>
      </dgm:t>
    </dgm:pt>
    <dgm:pt modelId="{DDB6D333-24DC-4F80-8E96-45B74C1232B2}" type="pres">
      <dgm:prSet presAssocID="{EABFD548-1CE2-4EF7-B260-9E96B361E445}" presName="composite2" presStyleCnt="0"/>
      <dgm:spPr/>
    </dgm:pt>
    <dgm:pt modelId="{FB3141B2-0A95-4D46-B3F6-131177BA6015}" type="pres">
      <dgm:prSet presAssocID="{EABFD548-1CE2-4EF7-B260-9E96B361E445}" presName="dummyNode2" presStyleLbl="node1" presStyleIdx="0" presStyleCnt="5"/>
      <dgm:spPr/>
    </dgm:pt>
    <dgm:pt modelId="{72522AD3-1C78-4C34-BACF-74AD6EE7D8C4}" type="pres">
      <dgm:prSet presAssocID="{EABFD548-1CE2-4EF7-B260-9E96B361E445}" presName="childNode2" presStyleLbl="bgAcc1" presStyleIdx="1" presStyleCnt="5" custScaleX="102199">
        <dgm:presLayoutVars>
          <dgm:bulletEnabled val="1"/>
        </dgm:presLayoutVars>
      </dgm:prSet>
      <dgm:spPr/>
      <dgm:t>
        <a:bodyPr/>
        <a:lstStyle/>
        <a:p>
          <a:endParaRPr lang="en-US"/>
        </a:p>
      </dgm:t>
    </dgm:pt>
    <dgm:pt modelId="{93B8D840-D032-4EA7-ABDB-1B6CEA17265B}" type="pres">
      <dgm:prSet presAssocID="{EABFD548-1CE2-4EF7-B260-9E96B361E445}" presName="childNode2tx" presStyleLbl="bgAcc1" presStyleIdx="1" presStyleCnt="5">
        <dgm:presLayoutVars>
          <dgm:bulletEnabled val="1"/>
        </dgm:presLayoutVars>
      </dgm:prSet>
      <dgm:spPr/>
      <dgm:t>
        <a:bodyPr/>
        <a:lstStyle/>
        <a:p>
          <a:endParaRPr lang="en-US"/>
        </a:p>
      </dgm:t>
    </dgm:pt>
    <dgm:pt modelId="{B8825F0F-DB00-410C-BE0E-6F3BC72F5CB2}" type="pres">
      <dgm:prSet presAssocID="{EABFD548-1CE2-4EF7-B260-9E96B361E445}" presName="parentNode2" presStyleLbl="node1" presStyleIdx="1" presStyleCnt="5">
        <dgm:presLayoutVars>
          <dgm:chMax val="0"/>
          <dgm:bulletEnabled val="1"/>
        </dgm:presLayoutVars>
      </dgm:prSet>
      <dgm:spPr/>
      <dgm:t>
        <a:bodyPr/>
        <a:lstStyle/>
        <a:p>
          <a:endParaRPr lang="en-US"/>
        </a:p>
      </dgm:t>
    </dgm:pt>
    <dgm:pt modelId="{377AC2B7-C6A6-46CF-ADBE-A645BC126730}" type="pres">
      <dgm:prSet presAssocID="{EABFD548-1CE2-4EF7-B260-9E96B361E445}" presName="connSite2" presStyleCnt="0"/>
      <dgm:spPr/>
    </dgm:pt>
    <dgm:pt modelId="{97FF10F5-0A35-482D-BE70-1C5F212851EF}" type="pres">
      <dgm:prSet presAssocID="{2B5A28F8-2EBB-4996-8A86-04ADE380B34A}" presName="Name18" presStyleLbl="sibTrans2D1" presStyleIdx="1" presStyleCnt="4"/>
      <dgm:spPr/>
      <dgm:t>
        <a:bodyPr/>
        <a:lstStyle/>
        <a:p>
          <a:endParaRPr lang="en-US"/>
        </a:p>
      </dgm:t>
    </dgm:pt>
    <dgm:pt modelId="{4AFA6EAF-36EC-410F-8581-2C46EF229972}" type="pres">
      <dgm:prSet presAssocID="{F262DE7E-0AB2-43E0-B52E-4B6B5D26F897}" presName="composite1" presStyleCnt="0"/>
      <dgm:spPr/>
    </dgm:pt>
    <dgm:pt modelId="{5A56A90E-7767-4A10-AC26-9A46FD12F8B1}" type="pres">
      <dgm:prSet presAssocID="{F262DE7E-0AB2-43E0-B52E-4B6B5D26F897}" presName="dummyNode1" presStyleLbl="node1" presStyleIdx="1" presStyleCnt="5"/>
      <dgm:spPr/>
    </dgm:pt>
    <dgm:pt modelId="{AF3B4D39-AD4F-40AA-A746-C89708BC6DA9}" type="pres">
      <dgm:prSet presAssocID="{F262DE7E-0AB2-43E0-B52E-4B6B5D26F897}" presName="childNode1" presStyleLbl="bgAcc1" presStyleIdx="2" presStyleCnt="5">
        <dgm:presLayoutVars>
          <dgm:bulletEnabled val="1"/>
        </dgm:presLayoutVars>
      </dgm:prSet>
      <dgm:spPr/>
      <dgm:t>
        <a:bodyPr/>
        <a:lstStyle/>
        <a:p>
          <a:endParaRPr lang="en-US"/>
        </a:p>
      </dgm:t>
    </dgm:pt>
    <dgm:pt modelId="{85B9236C-7708-4ED5-8FBE-7D55DC76BC39}" type="pres">
      <dgm:prSet presAssocID="{F262DE7E-0AB2-43E0-B52E-4B6B5D26F897}" presName="childNode1tx" presStyleLbl="bgAcc1" presStyleIdx="2" presStyleCnt="5">
        <dgm:presLayoutVars>
          <dgm:bulletEnabled val="1"/>
        </dgm:presLayoutVars>
      </dgm:prSet>
      <dgm:spPr/>
      <dgm:t>
        <a:bodyPr/>
        <a:lstStyle/>
        <a:p>
          <a:endParaRPr lang="en-US"/>
        </a:p>
      </dgm:t>
    </dgm:pt>
    <dgm:pt modelId="{59698598-6F37-4C74-9AD2-83A29BC87397}" type="pres">
      <dgm:prSet presAssocID="{F262DE7E-0AB2-43E0-B52E-4B6B5D26F897}" presName="parentNode1" presStyleLbl="node1" presStyleIdx="2" presStyleCnt="5">
        <dgm:presLayoutVars>
          <dgm:chMax val="1"/>
          <dgm:bulletEnabled val="1"/>
        </dgm:presLayoutVars>
      </dgm:prSet>
      <dgm:spPr/>
      <dgm:t>
        <a:bodyPr/>
        <a:lstStyle/>
        <a:p>
          <a:endParaRPr lang="en-US"/>
        </a:p>
      </dgm:t>
    </dgm:pt>
    <dgm:pt modelId="{6BFBEC3A-0AB4-40CF-82DE-B8F52CB39DF7}" type="pres">
      <dgm:prSet presAssocID="{F262DE7E-0AB2-43E0-B52E-4B6B5D26F897}" presName="connSite1" presStyleCnt="0"/>
      <dgm:spPr/>
    </dgm:pt>
    <dgm:pt modelId="{4C3EDBB4-E4E8-42F3-8C9B-9BE46A843A3C}" type="pres">
      <dgm:prSet presAssocID="{3F427A12-2094-4908-BDE9-3565C68F9FC2}" presName="Name9" presStyleLbl="sibTrans2D1" presStyleIdx="2" presStyleCnt="4"/>
      <dgm:spPr/>
      <dgm:t>
        <a:bodyPr/>
        <a:lstStyle/>
        <a:p>
          <a:endParaRPr lang="en-US"/>
        </a:p>
      </dgm:t>
    </dgm:pt>
    <dgm:pt modelId="{121A017F-E4F0-405D-A7DF-C91373BAFD3F}" type="pres">
      <dgm:prSet presAssocID="{C26AED43-B7B9-4FDF-BFF8-843AE3376E43}" presName="composite2" presStyleCnt="0"/>
      <dgm:spPr/>
    </dgm:pt>
    <dgm:pt modelId="{39A9C867-0974-4ECE-9803-1094BB986402}" type="pres">
      <dgm:prSet presAssocID="{C26AED43-B7B9-4FDF-BFF8-843AE3376E43}" presName="dummyNode2" presStyleLbl="node1" presStyleIdx="2" presStyleCnt="5"/>
      <dgm:spPr/>
    </dgm:pt>
    <dgm:pt modelId="{9769EEEE-940F-437B-A790-7040AAB9E848}" type="pres">
      <dgm:prSet presAssocID="{C26AED43-B7B9-4FDF-BFF8-843AE3376E43}" presName="childNode2" presStyleLbl="bgAcc1" presStyleIdx="3" presStyleCnt="5">
        <dgm:presLayoutVars>
          <dgm:bulletEnabled val="1"/>
        </dgm:presLayoutVars>
      </dgm:prSet>
      <dgm:spPr/>
      <dgm:t>
        <a:bodyPr/>
        <a:lstStyle/>
        <a:p>
          <a:endParaRPr lang="en-US"/>
        </a:p>
      </dgm:t>
    </dgm:pt>
    <dgm:pt modelId="{1BAD1854-C6EA-46E4-A8D1-180F77922CDE}" type="pres">
      <dgm:prSet presAssocID="{C26AED43-B7B9-4FDF-BFF8-843AE3376E43}" presName="childNode2tx" presStyleLbl="bgAcc1" presStyleIdx="3" presStyleCnt="5">
        <dgm:presLayoutVars>
          <dgm:bulletEnabled val="1"/>
        </dgm:presLayoutVars>
      </dgm:prSet>
      <dgm:spPr/>
      <dgm:t>
        <a:bodyPr/>
        <a:lstStyle/>
        <a:p>
          <a:endParaRPr lang="en-US"/>
        </a:p>
      </dgm:t>
    </dgm:pt>
    <dgm:pt modelId="{5FABB5D4-D7A7-4FA3-9357-FC46C3BBD2AD}" type="pres">
      <dgm:prSet presAssocID="{C26AED43-B7B9-4FDF-BFF8-843AE3376E43}" presName="parentNode2" presStyleLbl="node1" presStyleIdx="3" presStyleCnt="5">
        <dgm:presLayoutVars>
          <dgm:chMax val="0"/>
          <dgm:bulletEnabled val="1"/>
        </dgm:presLayoutVars>
      </dgm:prSet>
      <dgm:spPr/>
      <dgm:t>
        <a:bodyPr/>
        <a:lstStyle/>
        <a:p>
          <a:endParaRPr lang="en-US"/>
        </a:p>
      </dgm:t>
    </dgm:pt>
    <dgm:pt modelId="{1BA07C3D-7A6A-4C57-BCBC-8C6C46AB6D43}" type="pres">
      <dgm:prSet presAssocID="{C26AED43-B7B9-4FDF-BFF8-843AE3376E43}" presName="connSite2" presStyleCnt="0"/>
      <dgm:spPr/>
    </dgm:pt>
    <dgm:pt modelId="{0947858F-8175-4824-A386-A3ED1EEBBC86}" type="pres">
      <dgm:prSet presAssocID="{047039D0-3921-4BCF-82E3-81A892247E2E}" presName="Name18" presStyleLbl="sibTrans2D1" presStyleIdx="3" presStyleCnt="4"/>
      <dgm:spPr/>
      <dgm:t>
        <a:bodyPr/>
        <a:lstStyle/>
        <a:p>
          <a:endParaRPr lang="en-US"/>
        </a:p>
      </dgm:t>
    </dgm:pt>
    <dgm:pt modelId="{0E48087B-7C61-470C-8B0C-2A3F4CD1684A}" type="pres">
      <dgm:prSet presAssocID="{1F92F497-2808-44C0-A0B5-1F86DF7265A5}" presName="composite1" presStyleCnt="0"/>
      <dgm:spPr/>
    </dgm:pt>
    <dgm:pt modelId="{C9212CB8-A590-4AC4-8DA6-5B9FAEB352DF}" type="pres">
      <dgm:prSet presAssocID="{1F92F497-2808-44C0-A0B5-1F86DF7265A5}" presName="dummyNode1" presStyleLbl="node1" presStyleIdx="3" presStyleCnt="5"/>
      <dgm:spPr/>
    </dgm:pt>
    <dgm:pt modelId="{D3D52F9F-1BDC-4279-B47D-E773248E5637}" type="pres">
      <dgm:prSet presAssocID="{1F92F497-2808-44C0-A0B5-1F86DF7265A5}" presName="childNode1" presStyleLbl="bgAcc1" presStyleIdx="4" presStyleCnt="5">
        <dgm:presLayoutVars>
          <dgm:bulletEnabled val="1"/>
        </dgm:presLayoutVars>
      </dgm:prSet>
      <dgm:spPr/>
      <dgm:t>
        <a:bodyPr/>
        <a:lstStyle/>
        <a:p>
          <a:endParaRPr lang="en-US"/>
        </a:p>
      </dgm:t>
    </dgm:pt>
    <dgm:pt modelId="{75FB8298-905E-48F7-BBF4-0AE980042EE2}" type="pres">
      <dgm:prSet presAssocID="{1F92F497-2808-44C0-A0B5-1F86DF7265A5}" presName="childNode1tx" presStyleLbl="bgAcc1" presStyleIdx="4" presStyleCnt="5">
        <dgm:presLayoutVars>
          <dgm:bulletEnabled val="1"/>
        </dgm:presLayoutVars>
      </dgm:prSet>
      <dgm:spPr/>
      <dgm:t>
        <a:bodyPr/>
        <a:lstStyle/>
        <a:p>
          <a:endParaRPr lang="en-US"/>
        </a:p>
      </dgm:t>
    </dgm:pt>
    <dgm:pt modelId="{F6CD4076-F0E9-458A-A917-87D7E032C663}" type="pres">
      <dgm:prSet presAssocID="{1F92F497-2808-44C0-A0B5-1F86DF7265A5}" presName="parentNode1" presStyleLbl="node1" presStyleIdx="4" presStyleCnt="5">
        <dgm:presLayoutVars>
          <dgm:chMax val="1"/>
          <dgm:bulletEnabled val="1"/>
        </dgm:presLayoutVars>
      </dgm:prSet>
      <dgm:spPr/>
      <dgm:t>
        <a:bodyPr/>
        <a:lstStyle/>
        <a:p>
          <a:endParaRPr lang="en-US"/>
        </a:p>
      </dgm:t>
    </dgm:pt>
    <dgm:pt modelId="{FAFA09C4-F68B-4B22-8AAA-9993CE6F0FCA}" type="pres">
      <dgm:prSet presAssocID="{1F92F497-2808-44C0-A0B5-1F86DF7265A5}" presName="connSite1" presStyleCnt="0"/>
      <dgm:spPr/>
    </dgm:pt>
  </dgm:ptLst>
  <dgm:cxnLst>
    <dgm:cxn modelId="{99A5A650-0B7F-4A35-9006-59950A892B3C}" type="presOf" srcId="{F262DE7E-0AB2-43E0-B52E-4B6B5D26F897}" destId="{59698598-6F37-4C74-9AD2-83A29BC87397}" srcOrd="0" destOrd="0" presId="urn:microsoft.com/office/officeart/2005/8/layout/hProcess4"/>
    <dgm:cxn modelId="{7903B97E-5B62-4D64-AD97-AE34C101AE17}" type="presOf" srcId="{65B7D0A0-0C07-41B7-8882-AD4F155B9EBA}" destId="{5443DDDE-5185-452F-85BE-B8B1BCA0CB67}" srcOrd="1" destOrd="0" presId="urn:microsoft.com/office/officeart/2005/8/layout/hProcess4"/>
    <dgm:cxn modelId="{71217259-9881-443D-9B81-E740EE5DB9FF}" srcId="{EABFD548-1CE2-4EF7-B260-9E96B361E445}" destId="{1152A301-27F1-4C0C-ABEA-137EAADF236A}" srcOrd="0" destOrd="0" parTransId="{D74A3F21-4C36-4417-A8A9-9687A3F4596F}" sibTransId="{69340194-A009-47AD-9A8B-B8B68B80553E}"/>
    <dgm:cxn modelId="{373A204D-AA48-471C-8617-CCFF9E3F4405}" type="presOf" srcId="{1152A301-27F1-4C0C-ABEA-137EAADF236A}" destId="{93B8D840-D032-4EA7-ABDB-1B6CEA17265B}" srcOrd="1" destOrd="0" presId="urn:microsoft.com/office/officeart/2005/8/layout/hProcess4"/>
    <dgm:cxn modelId="{755ED979-ECD0-4006-A830-FF02DC978AE1}" type="presOf" srcId="{B1B692A3-EFA9-4D01-8E30-FC4B9FFAF6A6}" destId="{ACB1127E-0102-481C-B866-161C1CCB181E}" srcOrd="0" destOrd="0" presId="urn:microsoft.com/office/officeart/2005/8/layout/hProcess4"/>
    <dgm:cxn modelId="{8B933982-21D6-4661-BE21-EF43929CA8E1}" srcId="{B1B692A3-EFA9-4D01-8E30-FC4B9FFAF6A6}" destId="{A015CA99-DB0A-44C9-AD0E-D532A1DEE1F5}" srcOrd="0" destOrd="0" parTransId="{B0BF5058-1FAA-492E-A61C-37C12211EB9D}" sibTransId="{21AD5B93-17CD-4B64-8252-C2C69CE5DB9E}"/>
    <dgm:cxn modelId="{ED007DB2-8B9D-431E-AA07-C080D1463B31}" type="presOf" srcId="{65CF1E49-6392-4820-AF48-CA571D2ADECD}" destId="{85B9236C-7708-4ED5-8FBE-7D55DC76BC39}" srcOrd="1" destOrd="0" presId="urn:microsoft.com/office/officeart/2005/8/layout/hProcess4"/>
    <dgm:cxn modelId="{AD7F577F-173B-479C-A57C-6FD6E53D4647}" srcId="{A015CA99-DB0A-44C9-AD0E-D532A1DEE1F5}" destId="{65B7D0A0-0C07-41B7-8882-AD4F155B9EBA}" srcOrd="0" destOrd="0" parTransId="{27FD015A-23C9-45AD-896D-EF91C527CF95}" sibTransId="{7563D2A7-0A9F-4308-A29B-D5C514DEB425}"/>
    <dgm:cxn modelId="{E28A30FE-9417-4D67-A278-026E060B1085}" srcId="{B1B692A3-EFA9-4D01-8E30-FC4B9FFAF6A6}" destId="{F262DE7E-0AB2-43E0-B52E-4B6B5D26F897}" srcOrd="2" destOrd="0" parTransId="{7DE2A253-C25F-4CC9-9D07-DC8D55B1C585}" sibTransId="{3F427A12-2094-4908-BDE9-3565C68F9FC2}"/>
    <dgm:cxn modelId="{BB4E009A-F458-4395-BAFC-44A95944383C}" type="presOf" srcId="{1152A301-27F1-4C0C-ABEA-137EAADF236A}" destId="{72522AD3-1C78-4C34-BACF-74AD6EE7D8C4}" srcOrd="0" destOrd="0" presId="urn:microsoft.com/office/officeart/2005/8/layout/hProcess4"/>
    <dgm:cxn modelId="{99F53105-2D22-4935-9A28-407A30912CE7}" type="presOf" srcId="{65B7D0A0-0C07-41B7-8882-AD4F155B9EBA}" destId="{08F159D9-EA8E-4224-8C6C-76D453E33AAC}" srcOrd="0" destOrd="0" presId="urn:microsoft.com/office/officeart/2005/8/layout/hProcess4"/>
    <dgm:cxn modelId="{22A99184-69A7-4B52-B637-DDBE55AD0306}" type="presOf" srcId="{8E15BD75-B8DA-47E6-AB1A-7B646ED31E55}" destId="{D3D52F9F-1BDC-4279-B47D-E773248E5637}" srcOrd="0" destOrd="0" presId="urn:microsoft.com/office/officeart/2005/8/layout/hProcess4"/>
    <dgm:cxn modelId="{B35675D2-DE30-4531-8EDD-1875C85A32B6}" type="presOf" srcId="{21AD5B93-17CD-4B64-8252-C2C69CE5DB9E}" destId="{E12DE9AC-5ACA-44C5-B118-C3928C3B688F}" srcOrd="0" destOrd="0" presId="urn:microsoft.com/office/officeart/2005/8/layout/hProcess4"/>
    <dgm:cxn modelId="{B8C29EFA-0E19-4C86-8053-BB528F824631}" srcId="{B1B692A3-EFA9-4D01-8E30-FC4B9FFAF6A6}" destId="{EABFD548-1CE2-4EF7-B260-9E96B361E445}" srcOrd="1" destOrd="0" parTransId="{DF29ADB8-8AF6-4829-AD0B-B30843EC8348}" sibTransId="{2B5A28F8-2EBB-4996-8A86-04ADE380B34A}"/>
    <dgm:cxn modelId="{0A217DE0-B6FC-4507-800A-0B19809A9D7D}" type="presOf" srcId="{3F427A12-2094-4908-BDE9-3565C68F9FC2}" destId="{4C3EDBB4-E4E8-42F3-8C9B-9BE46A843A3C}" srcOrd="0" destOrd="0" presId="urn:microsoft.com/office/officeart/2005/8/layout/hProcess4"/>
    <dgm:cxn modelId="{248D77FA-DF58-46F8-8F53-CBC9BFE0D3E6}" type="presOf" srcId="{2B5A28F8-2EBB-4996-8A86-04ADE380B34A}" destId="{97FF10F5-0A35-482D-BE70-1C5F212851EF}" srcOrd="0" destOrd="0" presId="urn:microsoft.com/office/officeart/2005/8/layout/hProcess4"/>
    <dgm:cxn modelId="{D3B5DC1F-CA77-4310-883F-EE758A2D31C2}" srcId="{C26AED43-B7B9-4FDF-BFF8-843AE3376E43}" destId="{4C3733F0-E7A4-4129-B07D-F2530191FD4D}" srcOrd="0" destOrd="0" parTransId="{218943BB-F774-4475-9216-21A58DBA9197}" sibTransId="{CEC045F3-2203-4580-BF55-90957729E7EE}"/>
    <dgm:cxn modelId="{12D78B6A-F82D-4321-8773-A25899295D37}" type="presOf" srcId="{4C3733F0-E7A4-4129-B07D-F2530191FD4D}" destId="{1BAD1854-C6EA-46E4-A8D1-180F77922CDE}" srcOrd="1" destOrd="0" presId="urn:microsoft.com/office/officeart/2005/8/layout/hProcess4"/>
    <dgm:cxn modelId="{57C627EF-1A74-4092-8A04-A6C75223B9B3}" type="presOf" srcId="{C26AED43-B7B9-4FDF-BFF8-843AE3376E43}" destId="{5FABB5D4-D7A7-4FA3-9357-FC46C3BBD2AD}" srcOrd="0" destOrd="0" presId="urn:microsoft.com/office/officeart/2005/8/layout/hProcess4"/>
    <dgm:cxn modelId="{B29125A4-81EC-47C3-A910-708E54D72380}" type="presOf" srcId="{1F92F497-2808-44C0-A0B5-1F86DF7265A5}" destId="{F6CD4076-F0E9-458A-A917-87D7E032C663}" srcOrd="0" destOrd="0" presId="urn:microsoft.com/office/officeart/2005/8/layout/hProcess4"/>
    <dgm:cxn modelId="{C80A7334-04BF-40E0-A68C-16874061B3AD}" type="presOf" srcId="{4C3733F0-E7A4-4129-B07D-F2530191FD4D}" destId="{9769EEEE-940F-437B-A790-7040AAB9E848}" srcOrd="0" destOrd="0" presId="urn:microsoft.com/office/officeart/2005/8/layout/hProcess4"/>
    <dgm:cxn modelId="{271611FA-20FC-4B51-AD29-F3BB89E913EE}" type="presOf" srcId="{047039D0-3921-4BCF-82E3-81A892247E2E}" destId="{0947858F-8175-4824-A386-A3ED1EEBBC86}" srcOrd="0" destOrd="0" presId="urn:microsoft.com/office/officeart/2005/8/layout/hProcess4"/>
    <dgm:cxn modelId="{8B0D3678-2C68-440D-B178-FC4A785A20F0}" srcId="{1F92F497-2808-44C0-A0B5-1F86DF7265A5}" destId="{8E15BD75-B8DA-47E6-AB1A-7B646ED31E55}" srcOrd="0" destOrd="0" parTransId="{BF29FB74-7665-41F4-8A91-52061378F9F6}" sibTransId="{6BE56F42-76FE-43F9-9D14-281B02EA5379}"/>
    <dgm:cxn modelId="{748F88EF-1F43-4C21-BC81-AD55E9D84C77}" type="presOf" srcId="{8E15BD75-B8DA-47E6-AB1A-7B646ED31E55}" destId="{75FB8298-905E-48F7-BBF4-0AE980042EE2}" srcOrd="1" destOrd="0" presId="urn:microsoft.com/office/officeart/2005/8/layout/hProcess4"/>
    <dgm:cxn modelId="{7DC11E5B-A788-4870-B1F4-E3BF6521D81E}" srcId="{B1B692A3-EFA9-4D01-8E30-FC4B9FFAF6A6}" destId="{1F92F497-2808-44C0-A0B5-1F86DF7265A5}" srcOrd="4" destOrd="0" parTransId="{F33BE379-CD4D-4AFE-8385-95DCDD114C80}" sibTransId="{84E5DD8A-F366-4F96-8119-39BEB591FB31}"/>
    <dgm:cxn modelId="{6829A167-4018-4FC7-8FC2-308B202DE3D7}" srcId="{F262DE7E-0AB2-43E0-B52E-4B6B5D26F897}" destId="{65CF1E49-6392-4820-AF48-CA571D2ADECD}" srcOrd="0" destOrd="0" parTransId="{07959A94-F5E3-473B-835E-1AF0FB6469C5}" sibTransId="{1687A194-428C-4C97-B0BC-3D3FAE57D127}"/>
    <dgm:cxn modelId="{FA1C2F6B-5739-4FE9-839D-C37B332A1244}" type="presOf" srcId="{65CF1E49-6392-4820-AF48-CA571D2ADECD}" destId="{AF3B4D39-AD4F-40AA-A746-C89708BC6DA9}" srcOrd="0" destOrd="0" presId="urn:microsoft.com/office/officeart/2005/8/layout/hProcess4"/>
    <dgm:cxn modelId="{5190F4C3-9D3A-4E69-986D-F1BF1F57D334}" type="presOf" srcId="{A015CA99-DB0A-44C9-AD0E-D532A1DEE1F5}" destId="{47E067BA-9739-4A5D-9728-D1A09757ACDE}" srcOrd="0" destOrd="0" presId="urn:microsoft.com/office/officeart/2005/8/layout/hProcess4"/>
    <dgm:cxn modelId="{29898DE8-5635-47A9-9853-A33C101538EA}" type="presOf" srcId="{EABFD548-1CE2-4EF7-B260-9E96B361E445}" destId="{B8825F0F-DB00-410C-BE0E-6F3BC72F5CB2}" srcOrd="0" destOrd="0" presId="urn:microsoft.com/office/officeart/2005/8/layout/hProcess4"/>
    <dgm:cxn modelId="{817F21F1-D6B0-46C2-9455-70B63FC774FF}" srcId="{B1B692A3-EFA9-4D01-8E30-FC4B9FFAF6A6}" destId="{C26AED43-B7B9-4FDF-BFF8-843AE3376E43}" srcOrd="3" destOrd="0" parTransId="{78B79208-F1DA-4419-BD6C-4B77C34BDBEC}" sibTransId="{047039D0-3921-4BCF-82E3-81A892247E2E}"/>
    <dgm:cxn modelId="{FBE1A58B-09D3-4382-A349-F836B2A7ECEE}" type="presParOf" srcId="{ACB1127E-0102-481C-B866-161C1CCB181E}" destId="{D311C490-2465-4E56-B8F3-26B45095C6D6}" srcOrd="0" destOrd="0" presId="urn:microsoft.com/office/officeart/2005/8/layout/hProcess4"/>
    <dgm:cxn modelId="{993CA7B7-0C38-4BAD-80FA-53A9AE5DE914}" type="presParOf" srcId="{ACB1127E-0102-481C-B866-161C1CCB181E}" destId="{AE603B49-7973-46BB-A936-4B468E8E3F7C}" srcOrd="1" destOrd="0" presId="urn:microsoft.com/office/officeart/2005/8/layout/hProcess4"/>
    <dgm:cxn modelId="{BD1D3A22-E6BD-46AB-9C9A-F285BB1BE846}" type="presParOf" srcId="{ACB1127E-0102-481C-B866-161C1CCB181E}" destId="{D581B1C7-7018-4F94-B990-9E61E992A39A}" srcOrd="2" destOrd="0" presId="urn:microsoft.com/office/officeart/2005/8/layout/hProcess4"/>
    <dgm:cxn modelId="{F96B8962-155D-4D6C-99A0-F5BEE6A58E3C}" type="presParOf" srcId="{D581B1C7-7018-4F94-B990-9E61E992A39A}" destId="{F1F985DF-A965-4ABC-8C43-892697ECDACF}" srcOrd="0" destOrd="0" presId="urn:microsoft.com/office/officeart/2005/8/layout/hProcess4"/>
    <dgm:cxn modelId="{A615B66C-2EB9-4910-A79F-92DFBA71ACAB}" type="presParOf" srcId="{F1F985DF-A965-4ABC-8C43-892697ECDACF}" destId="{D11A9B75-4A69-4F3C-8361-67A9B2A52148}" srcOrd="0" destOrd="0" presId="urn:microsoft.com/office/officeart/2005/8/layout/hProcess4"/>
    <dgm:cxn modelId="{9777A6B6-62CF-4B2B-BD69-8EB2466E8FAC}" type="presParOf" srcId="{F1F985DF-A965-4ABC-8C43-892697ECDACF}" destId="{08F159D9-EA8E-4224-8C6C-76D453E33AAC}" srcOrd="1" destOrd="0" presId="urn:microsoft.com/office/officeart/2005/8/layout/hProcess4"/>
    <dgm:cxn modelId="{6CF5ACCE-8F85-455B-BA06-242D05AE9AD2}" type="presParOf" srcId="{F1F985DF-A965-4ABC-8C43-892697ECDACF}" destId="{5443DDDE-5185-452F-85BE-B8B1BCA0CB67}" srcOrd="2" destOrd="0" presId="urn:microsoft.com/office/officeart/2005/8/layout/hProcess4"/>
    <dgm:cxn modelId="{45D15EA5-E6B0-47B8-831B-901B7F4F26C8}" type="presParOf" srcId="{F1F985DF-A965-4ABC-8C43-892697ECDACF}" destId="{47E067BA-9739-4A5D-9728-D1A09757ACDE}" srcOrd="3" destOrd="0" presId="urn:microsoft.com/office/officeart/2005/8/layout/hProcess4"/>
    <dgm:cxn modelId="{C1A9FAE8-8E47-40AB-AB26-1C1953856BD6}" type="presParOf" srcId="{F1F985DF-A965-4ABC-8C43-892697ECDACF}" destId="{9C314675-AF20-431A-9CFE-D6051B1D37AD}" srcOrd="4" destOrd="0" presId="urn:microsoft.com/office/officeart/2005/8/layout/hProcess4"/>
    <dgm:cxn modelId="{236DF494-A933-4386-800C-DF95D16C9EE6}" type="presParOf" srcId="{D581B1C7-7018-4F94-B990-9E61E992A39A}" destId="{E12DE9AC-5ACA-44C5-B118-C3928C3B688F}" srcOrd="1" destOrd="0" presId="urn:microsoft.com/office/officeart/2005/8/layout/hProcess4"/>
    <dgm:cxn modelId="{88239037-8F93-40E1-B0E7-1ED682269AB7}" type="presParOf" srcId="{D581B1C7-7018-4F94-B990-9E61E992A39A}" destId="{DDB6D333-24DC-4F80-8E96-45B74C1232B2}" srcOrd="2" destOrd="0" presId="urn:microsoft.com/office/officeart/2005/8/layout/hProcess4"/>
    <dgm:cxn modelId="{D90264D5-CFDC-49E0-A34F-A3D9192B9B66}" type="presParOf" srcId="{DDB6D333-24DC-4F80-8E96-45B74C1232B2}" destId="{FB3141B2-0A95-4D46-B3F6-131177BA6015}" srcOrd="0" destOrd="0" presId="urn:microsoft.com/office/officeart/2005/8/layout/hProcess4"/>
    <dgm:cxn modelId="{0947B630-F7B3-4DDC-BE8C-4E5DBA4E1573}" type="presParOf" srcId="{DDB6D333-24DC-4F80-8E96-45B74C1232B2}" destId="{72522AD3-1C78-4C34-BACF-74AD6EE7D8C4}" srcOrd="1" destOrd="0" presId="urn:microsoft.com/office/officeart/2005/8/layout/hProcess4"/>
    <dgm:cxn modelId="{496925B0-A53D-4D53-8429-A1B1F80327C1}" type="presParOf" srcId="{DDB6D333-24DC-4F80-8E96-45B74C1232B2}" destId="{93B8D840-D032-4EA7-ABDB-1B6CEA17265B}" srcOrd="2" destOrd="0" presId="urn:microsoft.com/office/officeart/2005/8/layout/hProcess4"/>
    <dgm:cxn modelId="{8D4FB825-4A57-4F36-BE35-F4DBB94546AE}" type="presParOf" srcId="{DDB6D333-24DC-4F80-8E96-45B74C1232B2}" destId="{B8825F0F-DB00-410C-BE0E-6F3BC72F5CB2}" srcOrd="3" destOrd="0" presId="urn:microsoft.com/office/officeart/2005/8/layout/hProcess4"/>
    <dgm:cxn modelId="{C3604D76-4C12-4434-8C1E-CAD312C7AC4E}" type="presParOf" srcId="{DDB6D333-24DC-4F80-8E96-45B74C1232B2}" destId="{377AC2B7-C6A6-46CF-ADBE-A645BC126730}" srcOrd="4" destOrd="0" presId="urn:microsoft.com/office/officeart/2005/8/layout/hProcess4"/>
    <dgm:cxn modelId="{FF10CEA1-7C37-4B8D-90B8-AFF09096738B}" type="presParOf" srcId="{D581B1C7-7018-4F94-B990-9E61E992A39A}" destId="{97FF10F5-0A35-482D-BE70-1C5F212851EF}" srcOrd="3" destOrd="0" presId="urn:microsoft.com/office/officeart/2005/8/layout/hProcess4"/>
    <dgm:cxn modelId="{05F6EA9D-C92A-4696-BEF1-5FC423A930AD}" type="presParOf" srcId="{D581B1C7-7018-4F94-B990-9E61E992A39A}" destId="{4AFA6EAF-36EC-410F-8581-2C46EF229972}" srcOrd="4" destOrd="0" presId="urn:microsoft.com/office/officeart/2005/8/layout/hProcess4"/>
    <dgm:cxn modelId="{1D75ED7A-7DED-4402-9E7A-3310DE748EE9}" type="presParOf" srcId="{4AFA6EAF-36EC-410F-8581-2C46EF229972}" destId="{5A56A90E-7767-4A10-AC26-9A46FD12F8B1}" srcOrd="0" destOrd="0" presId="urn:microsoft.com/office/officeart/2005/8/layout/hProcess4"/>
    <dgm:cxn modelId="{3426FDF8-224F-43EF-AC4F-0FBB0CAF6BAE}" type="presParOf" srcId="{4AFA6EAF-36EC-410F-8581-2C46EF229972}" destId="{AF3B4D39-AD4F-40AA-A746-C89708BC6DA9}" srcOrd="1" destOrd="0" presId="urn:microsoft.com/office/officeart/2005/8/layout/hProcess4"/>
    <dgm:cxn modelId="{8E88B306-B31B-431C-8141-7605412C90AF}" type="presParOf" srcId="{4AFA6EAF-36EC-410F-8581-2C46EF229972}" destId="{85B9236C-7708-4ED5-8FBE-7D55DC76BC39}" srcOrd="2" destOrd="0" presId="urn:microsoft.com/office/officeart/2005/8/layout/hProcess4"/>
    <dgm:cxn modelId="{20992283-72B3-4B69-AB11-447B157AEEB1}" type="presParOf" srcId="{4AFA6EAF-36EC-410F-8581-2C46EF229972}" destId="{59698598-6F37-4C74-9AD2-83A29BC87397}" srcOrd="3" destOrd="0" presId="urn:microsoft.com/office/officeart/2005/8/layout/hProcess4"/>
    <dgm:cxn modelId="{62E901E0-A2B8-43B3-8C0C-7E443EB0914D}" type="presParOf" srcId="{4AFA6EAF-36EC-410F-8581-2C46EF229972}" destId="{6BFBEC3A-0AB4-40CF-82DE-B8F52CB39DF7}" srcOrd="4" destOrd="0" presId="urn:microsoft.com/office/officeart/2005/8/layout/hProcess4"/>
    <dgm:cxn modelId="{45A2EC4D-986F-4A6C-B030-CDDA7E4BDF3C}" type="presParOf" srcId="{D581B1C7-7018-4F94-B990-9E61E992A39A}" destId="{4C3EDBB4-E4E8-42F3-8C9B-9BE46A843A3C}" srcOrd="5" destOrd="0" presId="urn:microsoft.com/office/officeart/2005/8/layout/hProcess4"/>
    <dgm:cxn modelId="{D53D5553-7995-4AAF-858D-A1DF31264460}" type="presParOf" srcId="{D581B1C7-7018-4F94-B990-9E61E992A39A}" destId="{121A017F-E4F0-405D-A7DF-C91373BAFD3F}" srcOrd="6" destOrd="0" presId="urn:microsoft.com/office/officeart/2005/8/layout/hProcess4"/>
    <dgm:cxn modelId="{332786DF-0F09-4C60-B8EC-6323465A88A2}" type="presParOf" srcId="{121A017F-E4F0-405D-A7DF-C91373BAFD3F}" destId="{39A9C867-0974-4ECE-9803-1094BB986402}" srcOrd="0" destOrd="0" presId="urn:microsoft.com/office/officeart/2005/8/layout/hProcess4"/>
    <dgm:cxn modelId="{9897F647-EF52-4F61-8551-E1E81EA18B94}" type="presParOf" srcId="{121A017F-E4F0-405D-A7DF-C91373BAFD3F}" destId="{9769EEEE-940F-437B-A790-7040AAB9E848}" srcOrd="1" destOrd="0" presId="urn:microsoft.com/office/officeart/2005/8/layout/hProcess4"/>
    <dgm:cxn modelId="{F4755C72-37BB-47E2-8FFB-C1E7C4E3DB1E}" type="presParOf" srcId="{121A017F-E4F0-405D-A7DF-C91373BAFD3F}" destId="{1BAD1854-C6EA-46E4-A8D1-180F77922CDE}" srcOrd="2" destOrd="0" presId="urn:microsoft.com/office/officeart/2005/8/layout/hProcess4"/>
    <dgm:cxn modelId="{517B7CE5-31D0-442A-AFA9-22DF1BF63938}" type="presParOf" srcId="{121A017F-E4F0-405D-A7DF-C91373BAFD3F}" destId="{5FABB5D4-D7A7-4FA3-9357-FC46C3BBD2AD}" srcOrd="3" destOrd="0" presId="urn:microsoft.com/office/officeart/2005/8/layout/hProcess4"/>
    <dgm:cxn modelId="{4E7E5056-F833-41E4-B9BF-6358736B8CDC}" type="presParOf" srcId="{121A017F-E4F0-405D-A7DF-C91373BAFD3F}" destId="{1BA07C3D-7A6A-4C57-BCBC-8C6C46AB6D43}" srcOrd="4" destOrd="0" presId="urn:microsoft.com/office/officeart/2005/8/layout/hProcess4"/>
    <dgm:cxn modelId="{A1715158-9E8A-49E7-BED0-0214BEB9CE29}" type="presParOf" srcId="{D581B1C7-7018-4F94-B990-9E61E992A39A}" destId="{0947858F-8175-4824-A386-A3ED1EEBBC86}" srcOrd="7" destOrd="0" presId="urn:microsoft.com/office/officeart/2005/8/layout/hProcess4"/>
    <dgm:cxn modelId="{F64F27D8-1B58-48F9-BD40-BB2F6ECCF31A}" type="presParOf" srcId="{D581B1C7-7018-4F94-B990-9E61E992A39A}" destId="{0E48087B-7C61-470C-8B0C-2A3F4CD1684A}" srcOrd="8" destOrd="0" presId="urn:microsoft.com/office/officeart/2005/8/layout/hProcess4"/>
    <dgm:cxn modelId="{979D753E-8904-4557-8344-6E640571F8EE}" type="presParOf" srcId="{0E48087B-7C61-470C-8B0C-2A3F4CD1684A}" destId="{C9212CB8-A590-4AC4-8DA6-5B9FAEB352DF}" srcOrd="0" destOrd="0" presId="urn:microsoft.com/office/officeart/2005/8/layout/hProcess4"/>
    <dgm:cxn modelId="{1A4FF9C3-0821-40F6-88F1-1F2600FFE37D}" type="presParOf" srcId="{0E48087B-7C61-470C-8B0C-2A3F4CD1684A}" destId="{D3D52F9F-1BDC-4279-B47D-E773248E5637}" srcOrd="1" destOrd="0" presId="urn:microsoft.com/office/officeart/2005/8/layout/hProcess4"/>
    <dgm:cxn modelId="{0627A309-91C3-4559-BAB8-B3DF4D60AED1}" type="presParOf" srcId="{0E48087B-7C61-470C-8B0C-2A3F4CD1684A}" destId="{75FB8298-905E-48F7-BBF4-0AE980042EE2}" srcOrd="2" destOrd="0" presId="urn:microsoft.com/office/officeart/2005/8/layout/hProcess4"/>
    <dgm:cxn modelId="{8247D3CD-EF57-4CD3-A136-00987A78D148}" type="presParOf" srcId="{0E48087B-7C61-470C-8B0C-2A3F4CD1684A}" destId="{F6CD4076-F0E9-458A-A917-87D7E032C663}" srcOrd="3" destOrd="0" presId="urn:microsoft.com/office/officeart/2005/8/layout/hProcess4"/>
    <dgm:cxn modelId="{F175E194-BEC9-4074-A955-F2BA46409532}" type="presParOf" srcId="{0E48087B-7C61-470C-8B0C-2A3F4CD1684A}" destId="{FAFA09C4-F68B-4B22-8AAA-9993CE6F0FC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E21B8-D77A-4268-8D9B-210BAC61C4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52FA32-6261-48B3-8E02-D70D71AC0F56}">
      <dgm:prSet phldrT="[Text]" custT="1"/>
      <dgm:spPr/>
      <dgm:t>
        <a:bodyPr/>
        <a:lstStyle/>
        <a:p>
          <a:pPr algn="l"/>
          <a:r>
            <a:rPr lang="en-US" sz="2400" b="1" u="sng"/>
            <a:t>Aim:</a:t>
          </a:r>
          <a:r>
            <a:rPr lang="en-US" sz="2400" b="0" u="none"/>
            <a:t> </a:t>
          </a:r>
          <a:r>
            <a:rPr lang="en-US" sz="2400"/>
            <a:t>70% of participating hospitals will be at or below the Healthy People goal of 23.6% cesarean delivery rate among NTSV births by December 31, 2022</a:t>
          </a:r>
        </a:p>
      </dgm:t>
    </dgm:pt>
    <dgm:pt modelId="{09B6ADF1-C3B1-48D4-A9FA-A1D94ACDE10E}" type="parTrans" cxnId="{7B2163BA-C9AC-4095-B7B3-40D9736AD474}">
      <dgm:prSet/>
      <dgm:spPr/>
      <dgm:t>
        <a:bodyPr/>
        <a:lstStyle/>
        <a:p>
          <a:endParaRPr lang="en-US"/>
        </a:p>
      </dgm:t>
    </dgm:pt>
    <dgm:pt modelId="{84AD2DB5-BD1E-4ACE-B79D-7388A111EB15}" type="sibTrans" cxnId="{7B2163BA-C9AC-4095-B7B3-40D9736AD474}">
      <dgm:prSet/>
      <dgm:spPr/>
      <dgm:t>
        <a:bodyPr/>
        <a:lstStyle/>
        <a:p>
          <a:endParaRPr lang="en-US"/>
        </a:p>
      </dgm:t>
    </dgm:pt>
    <dgm:pt modelId="{D25E3A4E-9AFA-4902-82AB-15FCDA24CA25}">
      <dgm:prSet phldrT="[Text]" custT="1"/>
      <dgm:spPr>
        <a:solidFill>
          <a:srgbClr val="FF7C80">
            <a:alpha val="90000"/>
          </a:srgbClr>
        </a:solidFill>
      </dgm:spPr>
      <dgm:t>
        <a:bodyPr/>
        <a:lstStyle/>
        <a:p>
          <a:pPr algn="l"/>
          <a:r>
            <a:rPr lang="en-US" sz="2500" b="1" u="sng"/>
            <a:t>Goal:</a:t>
          </a:r>
          <a:r>
            <a:rPr lang="en-US" sz="2500" b="0" u="none"/>
            <a:t> </a:t>
          </a:r>
          <a:r>
            <a:rPr lang="en-US" sz="2500"/>
            <a:t>Increase the percent of cesarean section deliveries among NTSV births that meet ACOG/SMFM criteria for cesarean</a:t>
          </a:r>
        </a:p>
      </dgm:t>
    </dgm:pt>
    <dgm:pt modelId="{6FA7817C-C5BF-43C1-9805-9EB84EC09CE1}" type="parTrans" cxnId="{650E2028-F617-4066-93A1-3246F1016816}">
      <dgm:prSet/>
      <dgm:spPr/>
      <dgm:t>
        <a:bodyPr/>
        <a:lstStyle/>
        <a:p>
          <a:endParaRPr lang="en-US"/>
        </a:p>
      </dgm:t>
    </dgm:pt>
    <dgm:pt modelId="{589CC665-CCA6-4229-ABBC-C61330523BC6}" type="sibTrans" cxnId="{650E2028-F617-4066-93A1-3246F1016816}">
      <dgm:prSet/>
      <dgm:spPr/>
      <dgm:t>
        <a:bodyPr/>
        <a:lstStyle/>
        <a:p>
          <a:endParaRPr lang="en-US"/>
        </a:p>
      </dgm:t>
    </dgm:pt>
    <dgm:pt modelId="{44DEA0AC-EA1D-4309-8801-7C76B19B9D73}">
      <dgm:prSet phldrT="[Text]" custT="1"/>
      <dgm:spPr>
        <a:solidFill>
          <a:srgbClr val="E67356">
            <a:alpha val="90000"/>
          </a:srgbClr>
        </a:solidFill>
      </dgm:spPr>
      <dgm:t>
        <a:bodyPr/>
        <a:lstStyle/>
        <a:p>
          <a:pPr algn="l"/>
          <a:r>
            <a:rPr lang="en-US" sz="2000" b="1" u="sng"/>
            <a:t>Goal:</a:t>
          </a:r>
          <a:r>
            <a:rPr lang="en-US" sz="2000" b="0" u="none"/>
            <a:t> </a:t>
          </a:r>
          <a:r>
            <a:rPr lang="en-US" sz="2000"/>
            <a:t>Increase the % of physicians/ midwives/ nurses educated on ACOG/SMFM criteria for cesarean, labor management strategies/response to labor challenges, protocol for facilitating decision huddles and/or decision debriefs</a:t>
          </a:r>
        </a:p>
      </dgm:t>
    </dgm:pt>
    <dgm:pt modelId="{013057DC-2DA3-4E19-8A06-2487B41FC38D}" type="parTrans" cxnId="{A4A5DA83-480F-4D0B-B804-5D1C324FA1B8}">
      <dgm:prSet/>
      <dgm:spPr/>
      <dgm:t>
        <a:bodyPr/>
        <a:lstStyle/>
        <a:p>
          <a:endParaRPr lang="en-US"/>
        </a:p>
      </dgm:t>
    </dgm:pt>
    <dgm:pt modelId="{41689BD3-984B-48F5-B544-DC20A6842846}" type="sibTrans" cxnId="{A4A5DA83-480F-4D0B-B804-5D1C324FA1B8}">
      <dgm:prSet/>
      <dgm:spPr/>
      <dgm:t>
        <a:bodyPr/>
        <a:lstStyle/>
        <a:p>
          <a:endParaRPr lang="en-US"/>
        </a:p>
      </dgm:t>
    </dgm:pt>
    <dgm:pt modelId="{0E16C93F-E66F-4281-9B9B-6047DAE6CDF7}" type="pres">
      <dgm:prSet presAssocID="{ECAE21B8-D77A-4268-8D9B-210BAC61C436}" presName="hierChild1" presStyleCnt="0">
        <dgm:presLayoutVars>
          <dgm:chPref val="1"/>
          <dgm:dir/>
          <dgm:animOne val="branch"/>
          <dgm:animLvl val="lvl"/>
          <dgm:resizeHandles/>
        </dgm:presLayoutVars>
      </dgm:prSet>
      <dgm:spPr/>
      <dgm:t>
        <a:bodyPr/>
        <a:lstStyle/>
        <a:p>
          <a:endParaRPr lang="en-US"/>
        </a:p>
      </dgm:t>
    </dgm:pt>
    <dgm:pt modelId="{367710B3-25A8-4F58-BA4C-9A573D6507FF}" type="pres">
      <dgm:prSet presAssocID="{3352FA32-6261-48B3-8E02-D70D71AC0F56}" presName="hierRoot1" presStyleCnt="0"/>
      <dgm:spPr/>
    </dgm:pt>
    <dgm:pt modelId="{2B00B4C4-E45B-4579-8818-3BAA88D6423C}" type="pres">
      <dgm:prSet presAssocID="{3352FA32-6261-48B3-8E02-D70D71AC0F56}" presName="composite" presStyleCnt="0"/>
      <dgm:spPr/>
    </dgm:pt>
    <dgm:pt modelId="{E5208655-3BF4-4F0B-BF32-74571CB4E3A7}" type="pres">
      <dgm:prSet presAssocID="{3352FA32-6261-48B3-8E02-D70D71AC0F56}" presName="background" presStyleLbl="node0" presStyleIdx="0" presStyleCnt="1"/>
      <dgm:spPr/>
    </dgm:pt>
    <dgm:pt modelId="{E6E725FF-E87D-4145-9122-E176F6614CA3}" type="pres">
      <dgm:prSet presAssocID="{3352FA32-6261-48B3-8E02-D70D71AC0F56}" presName="text" presStyleLbl="fgAcc0" presStyleIdx="0" presStyleCnt="1" custScaleX="194583">
        <dgm:presLayoutVars>
          <dgm:chPref val="3"/>
        </dgm:presLayoutVars>
      </dgm:prSet>
      <dgm:spPr/>
      <dgm:t>
        <a:bodyPr/>
        <a:lstStyle/>
        <a:p>
          <a:endParaRPr lang="en-US"/>
        </a:p>
      </dgm:t>
    </dgm:pt>
    <dgm:pt modelId="{C4B161F5-3FDC-43EA-B854-C04C5A310622}" type="pres">
      <dgm:prSet presAssocID="{3352FA32-6261-48B3-8E02-D70D71AC0F56}" presName="hierChild2" presStyleCnt="0"/>
      <dgm:spPr/>
    </dgm:pt>
    <dgm:pt modelId="{D6A9B602-256F-49CA-8455-931472A12416}" type="pres">
      <dgm:prSet presAssocID="{6FA7817C-C5BF-43C1-9805-9EB84EC09CE1}" presName="Name10" presStyleLbl="parChTrans1D2" presStyleIdx="0" presStyleCnt="2"/>
      <dgm:spPr/>
      <dgm:t>
        <a:bodyPr/>
        <a:lstStyle/>
        <a:p>
          <a:endParaRPr lang="en-US"/>
        </a:p>
      </dgm:t>
    </dgm:pt>
    <dgm:pt modelId="{4913D812-E60E-4667-9CA1-6DF59C57168D}" type="pres">
      <dgm:prSet presAssocID="{D25E3A4E-9AFA-4902-82AB-15FCDA24CA25}" presName="hierRoot2" presStyleCnt="0"/>
      <dgm:spPr/>
    </dgm:pt>
    <dgm:pt modelId="{E8810958-AC5E-4B7F-B05F-C6087AA0E17D}" type="pres">
      <dgm:prSet presAssocID="{D25E3A4E-9AFA-4902-82AB-15FCDA24CA25}" presName="composite2" presStyleCnt="0"/>
      <dgm:spPr/>
    </dgm:pt>
    <dgm:pt modelId="{A9FB5358-8043-4BE5-8E9B-5783B19FACC1}" type="pres">
      <dgm:prSet presAssocID="{D25E3A4E-9AFA-4902-82AB-15FCDA24CA25}" presName="background2" presStyleLbl="node2" presStyleIdx="0" presStyleCnt="2"/>
      <dgm:spPr/>
    </dgm:pt>
    <dgm:pt modelId="{E9C9DFB9-1F5D-45EA-AD47-96311A00D84D}" type="pres">
      <dgm:prSet presAssocID="{D25E3A4E-9AFA-4902-82AB-15FCDA24CA25}" presName="text2" presStyleLbl="fgAcc2" presStyleIdx="0" presStyleCnt="2" custScaleX="191652">
        <dgm:presLayoutVars>
          <dgm:chPref val="3"/>
        </dgm:presLayoutVars>
      </dgm:prSet>
      <dgm:spPr/>
      <dgm:t>
        <a:bodyPr/>
        <a:lstStyle/>
        <a:p>
          <a:endParaRPr lang="en-US"/>
        </a:p>
      </dgm:t>
    </dgm:pt>
    <dgm:pt modelId="{97737554-F523-48F4-8406-40748A1BB0C5}" type="pres">
      <dgm:prSet presAssocID="{D25E3A4E-9AFA-4902-82AB-15FCDA24CA25}" presName="hierChild3" presStyleCnt="0"/>
      <dgm:spPr/>
    </dgm:pt>
    <dgm:pt modelId="{3E8616DE-C53E-4B7F-8B18-459DF31B6DC5}" type="pres">
      <dgm:prSet presAssocID="{013057DC-2DA3-4E19-8A06-2487B41FC38D}" presName="Name10" presStyleLbl="parChTrans1D2" presStyleIdx="1" presStyleCnt="2"/>
      <dgm:spPr/>
      <dgm:t>
        <a:bodyPr/>
        <a:lstStyle/>
        <a:p>
          <a:endParaRPr lang="en-US"/>
        </a:p>
      </dgm:t>
    </dgm:pt>
    <dgm:pt modelId="{CF67D9E1-1E61-4A82-89AF-07E80BE656C9}" type="pres">
      <dgm:prSet presAssocID="{44DEA0AC-EA1D-4309-8801-7C76B19B9D73}" presName="hierRoot2" presStyleCnt="0"/>
      <dgm:spPr/>
    </dgm:pt>
    <dgm:pt modelId="{2B74E4DC-2E98-4345-9DB5-837DAF044E87}" type="pres">
      <dgm:prSet presAssocID="{44DEA0AC-EA1D-4309-8801-7C76B19B9D73}" presName="composite2" presStyleCnt="0"/>
      <dgm:spPr/>
    </dgm:pt>
    <dgm:pt modelId="{30C8A44F-2D93-41DA-B811-7ABB3B4B8A55}" type="pres">
      <dgm:prSet presAssocID="{44DEA0AC-EA1D-4309-8801-7C76B19B9D73}" presName="background2" presStyleLbl="node2" presStyleIdx="1" presStyleCnt="2"/>
      <dgm:spPr/>
    </dgm:pt>
    <dgm:pt modelId="{091C6322-DEC8-4E44-A596-27DC98C8F05D}" type="pres">
      <dgm:prSet presAssocID="{44DEA0AC-EA1D-4309-8801-7C76B19B9D73}" presName="text2" presStyleLbl="fgAcc2" presStyleIdx="1" presStyleCnt="2" custScaleX="200489">
        <dgm:presLayoutVars>
          <dgm:chPref val="3"/>
        </dgm:presLayoutVars>
      </dgm:prSet>
      <dgm:spPr/>
      <dgm:t>
        <a:bodyPr/>
        <a:lstStyle/>
        <a:p>
          <a:endParaRPr lang="en-US"/>
        </a:p>
      </dgm:t>
    </dgm:pt>
    <dgm:pt modelId="{0102C391-6457-4145-88C8-FF5121D4AE98}" type="pres">
      <dgm:prSet presAssocID="{44DEA0AC-EA1D-4309-8801-7C76B19B9D73}" presName="hierChild3" presStyleCnt="0"/>
      <dgm:spPr/>
    </dgm:pt>
  </dgm:ptLst>
  <dgm:cxnLst>
    <dgm:cxn modelId="{80C18E98-BDF9-496F-9EB2-3B93ADFA30E1}" type="presOf" srcId="{3352FA32-6261-48B3-8E02-D70D71AC0F56}" destId="{E6E725FF-E87D-4145-9122-E176F6614CA3}" srcOrd="0" destOrd="0" presId="urn:microsoft.com/office/officeart/2005/8/layout/hierarchy1"/>
    <dgm:cxn modelId="{3E61508F-D16D-40DD-8A8E-085EDD873B81}" type="presOf" srcId="{D25E3A4E-9AFA-4902-82AB-15FCDA24CA25}" destId="{E9C9DFB9-1F5D-45EA-AD47-96311A00D84D}" srcOrd="0" destOrd="0" presId="urn:microsoft.com/office/officeart/2005/8/layout/hierarchy1"/>
    <dgm:cxn modelId="{523D8BB9-A416-4895-B47B-6EB65410800B}" type="presOf" srcId="{44DEA0AC-EA1D-4309-8801-7C76B19B9D73}" destId="{091C6322-DEC8-4E44-A596-27DC98C8F05D}" srcOrd="0" destOrd="0" presId="urn:microsoft.com/office/officeart/2005/8/layout/hierarchy1"/>
    <dgm:cxn modelId="{207437DE-1DFF-4E9B-AF4A-C7133972E57E}" type="presOf" srcId="{013057DC-2DA3-4E19-8A06-2487B41FC38D}" destId="{3E8616DE-C53E-4B7F-8B18-459DF31B6DC5}" srcOrd="0" destOrd="0" presId="urn:microsoft.com/office/officeart/2005/8/layout/hierarchy1"/>
    <dgm:cxn modelId="{F31B3CAE-63E7-4AAB-AB07-CAE729B1039E}" type="presOf" srcId="{6FA7817C-C5BF-43C1-9805-9EB84EC09CE1}" destId="{D6A9B602-256F-49CA-8455-931472A12416}" srcOrd="0" destOrd="0" presId="urn:microsoft.com/office/officeart/2005/8/layout/hierarchy1"/>
    <dgm:cxn modelId="{A4A5DA83-480F-4D0B-B804-5D1C324FA1B8}" srcId="{3352FA32-6261-48B3-8E02-D70D71AC0F56}" destId="{44DEA0AC-EA1D-4309-8801-7C76B19B9D73}" srcOrd="1" destOrd="0" parTransId="{013057DC-2DA3-4E19-8A06-2487B41FC38D}" sibTransId="{41689BD3-984B-48F5-B544-DC20A6842846}"/>
    <dgm:cxn modelId="{A8FBED22-D33B-46A3-8147-629BF6959AAF}" type="presOf" srcId="{ECAE21B8-D77A-4268-8D9B-210BAC61C436}" destId="{0E16C93F-E66F-4281-9B9B-6047DAE6CDF7}" srcOrd="0" destOrd="0" presId="urn:microsoft.com/office/officeart/2005/8/layout/hierarchy1"/>
    <dgm:cxn modelId="{7B2163BA-C9AC-4095-B7B3-40D9736AD474}" srcId="{ECAE21B8-D77A-4268-8D9B-210BAC61C436}" destId="{3352FA32-6261-48B3-8E02-D70D71AC0F56}" srcOrd="0" destOrd="0" parTransId="{09B6ADF1-C3B1-48D4-A9FA-A1D94ACDE10E}" sibTransId="{84AD2DB5-BD1E-4ACE-B79D-7388A111EB15}"/>
    <dgm:cxn modelId="{650E2028-F617-4066-93A1-3246F1016816}" srcId="{3352FA32-6261-48B3-8E02-D70D71AC0F56}" destId="{D25E3A4E-9AFA-4902-82AB-15FCDA24CA25}" srcOrd="0" destOrd="0" parTransId="{6FA7817C-C5BF-43C1-9805-9EB84EC09CE1}" sibTransId="{589CC665-CCA6-4229-ABBC-C61330523BC6}"/>
    <dgm:cxn modelId="{76519D01-FCB5-47E2-B60C-7640F138D4CC}" type="presParOf" srcId="{0E16C93F-E66F-4281-9B9B-6047DAE6CDF7}" destId="{367710B3-25A8-4F58-BA4C-9A573D6507FF}" srcOrd="0" destOrd="0" presId="urn:microsoft.com/office/officeart/2005/8/layout/hierarchy1"/>
    <dgm:cxn modelId="{0EB81717-B3E0-4DF1-93AE-2F4038B6EBF4}" type="presParOf" srcId="{367710B3-25A8-4F58-BA4C-9A573D6507FF}" destId="{2B00B4C4-E45B-4579-8818-3BAA88D6423C}" srcOrd="0" destOrd="0" presId="urn:microsoft.com/office/officeart/2005/8/layout/hierarchy1"/>
    <dgm:cxn modelId="{9B2FF5A4-92DA-4E9E-99DC-B60423C9EC32}" type="presParOf" srcId="{2B00B4C4-E45B-4579-8818-3BAA88D6423C}" destId="{E5208655-3BF4-4F0B-BF32-74571CB4E3A7}" srcOrd="0" destOrd="0" presId="urn:microsoft.com/office/officeart/2005/8/layout/hierarchy1"/>
    <dgm:cxn modelId="{96277121-5C63-42BA-A84F-7ACE7BB05ABB}" type="presParOf" srcId="{2B00B4C4-E45B-4579-8818-3BAA88D6423C}" destId="{E6E725FF-E87D-4145-9122-E176F6614CA3}" srcOrd="1" destOrd="0" presId="urn:microsoft.com/office/officeart/2005/8/layout/hierarchy1"/>
    <dgm:cxn modelId="{812969AD-2D4A-450E-AD8E-7F2E6ABA96FD}" type="presParOf" srcId="{367710B3-25A8-4F58-BA4C-9A573D6507FF}" destId="{C4B161F5-3FDC-43EA-B854-C04C5A310622}" srcOrd="1" destOrd="0" presId="urn:microsoft.com/office/officeart/2005/8/layout/hierarchy1"/>
    <dgm:cxn modelId="{8873C279-5B44-4584-956A-ED54685ADB4E}" type="presParOf" srcId="{C4B161F5-3FDC-43EA-B854-C04C5A310622}" destId="{D6A9B602-256F-49CA-8455-931472A12416}" srcOrd="0" destOrd="0" presId="urn:microsoft.com/office/officeart/2005/8/layout/hierarchy1"/>
    <dgm:cxn modelId="{B5D3E1CA-D10B-4EDB-96AB-D29B9CB9A5AB}" type="presParOf" srcId="{C4B161F5-3FDC-43EA-B854-C04C5A310622}" destId="{4913D812-E60E-4667-9CA1-6DF59C57168D}" srcOrd="1" destOrd="0" presId="urn:microsoft.com/office/officeart/2005/8/layout/hierarchy1"/>
    <dgm:cxn modelId="{A45EBFD3-EBAE-4963-B4E4-5658C69EB86C}" type="presParOf" srcId="{4913D812-E60E-4667-9CA1-6DF59C57168D}" destId="{E8810958-AC5E-4B7F-B05F-C6087AA0E17D}" srcOrd="0" destOrd="0" presId="urn:microsoft.com/office/officeart/2005/8/layout/hierarchy1"/>
    <dgm:cxn modelId="{25E03C94-1605-4A48-81A2-AFFA49BD48A6}" type="presParOf" srcId="{E8810958-AC5E-4B7F-B05F-C6087AA0E17D}" destId="{A9FB5358-8043-4BE5-8E9B-5783B19FACC1}" srcOrd="0" destOrd="0" presId="urn:microsoft.com/office/officeart/2005/8/layout/hierarchy1"/>
    <dgm:cxn modelId="{88D9BB00-AFEB-4038-8965-8B1741F6CEEB}" type="presParOf" srcId="{E8810958-AC5E-4B7F-B05F-C6087AA0E17D}" destId="{E9C9DFB9-1F5D-45EA-AD47-96311A00D84D}" srcOrd="1" destOrd="0" presId="urn:microsoft.com/office/officeart/2005/8/layout/hierarchy1"/>
    <dgm:cxn modelId="{596C3E44-C1F0-44E6-9A8B-0EC90480A353}" type="presParOf" srcId="{4913D812-E60E-4667-9CA1-6DF59C57168D}" destId="{97737554-F523-48F4-8406-40748A1BB0C5}" srcOrd="1" destOrd="0" presId="urn:microsoft.com/office/officeart/2005/8/layout/hierarchy1"/>
    <dgm:cxn modelId="{5F297558-D816-474E-8DC8-55762955C818}" type="presParOf" srcId="{C4B161F5-3FDC-43EA-B854-C04C5A310622}" destId="{3E8616DE-C53E-4B7F-8B18-459DF31B6DC5}" srcOrd="2" destOrd="0" presId="urn:microsoft.com/office/officeart/2005/8/layout/hierarchy1"/>
    <dgm:cxn modelId="{6DB41CA4-EFFD-4A4A-83C9-188A1928F7CE}" type="presParOf" srcId="{C4B161F5-3FDC-43EA-B854-C04C5A310622}" destId="{CF67D9E1-1E61-4A82-89AF-07E80BE656C9}" srcOrd="3" destOrd="0" presId="urn:microsoft.com/office/officeart/2005/8/layout/hierarchy1"/>
    <dgm:cxn modelId="{A9A438E9-9F35-4098-B3F9-8F91D5197285}" type="presParOf" srcId="{CF67D9E1-1E61-4A82-89AF-07E80BE656C9}" destId="{2B74E4DC-2E98-4345-9DB5-837DAF044E87}" srcOrd="0" destOrd="0" presId="urn:microsoft.com/office/officeart/2005/8/layout/hierarchy1"/>
    <dgm:cxn modelId="{0C6C6AD3-117A-4CF1-9EF3-963E8C5BAA61}" type="presParOf" srcId="{2B74E4DC-2E98-4345-9DB5-837DAF044E87}" destId="{30C8A44F-2D93-41DA-B811-7ABB3B4B8A55}" srcOrd="0" destOrd="0" presId="urn:microsoft.com/office/officeart/2005/8/layout/hierarchy1"/>
    <dgm:cxn modelId="{289F34FA-AF7B-48E8-A229-8BE0F9593F58}" type="presParOf" srcId="{2B74E4DC-2E98-4345-9DB5-837DAF044E87}" destId="{091C6322-DEC8-4E44-A596-27DC98C8F05D}" srcOrd="1" destOrd="0" presId="urn:microsoft.com/office/officeart/2005/8/layout/hierarchy1"/>
    <dgm:cxn modelId="{BD5E9F7B-1EE5-4AF1-ADE7-F65C99A194BD}" type="presParOf" srcId="{CF67D9E1-1E61-4A82-89AF-07E80BE656C9}" destId="{0102C391-6457-4145-88C8-FF5121D4AE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8C4B37-EC75-4896-97BD-3C1F1CF27FC6}"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63CE800E-4083-4145-B64A-E5656D054081}">
      <dgm:prSet phldrT="[Text]"/>
      <dgm:spPr>
        <a:solidFill>
          <a:schemeClr val="accent2">
            <a:lumMod val="75000"/>
          </a:schemeClr>
        </a:solidFill>
      </dgm:spPr>
      <dgm:t>
        <a:bodyPr/>
        <a:lstStyle/>
        <a:p>
          <a:r>
            <a:rPr lang="en-US" dirty="0"/>
            <a:t>Identifying </a:t>
          </a:r>
          <a:r>
            <a:rPr lang="en-US" dirty="0" smtClean="0"/>
            <a:t>NTSVs and recognition for clinical team</a:t>
          </a:r>
          <a:endParaRPr lang="en-US" dirty="0"/>
        </a:p>
      </dgm:t>
    </dgm:pt>
    <dgm:pt modelId="{780C7AD9-7332-4E7D-A4EF-DD65C18CAFD7}" type="parTrans" cxnId="{96C2DC0C-33FA-4BD8-9B02-7683F0761151}">
      <dgm:prSet/>
      <dgm:spPr/>
      <dgm:t>
        <a:bodyPr/>
        <a:lstStyle/>
        <a:p>
          <a:endParaRPr lang="en-US"/>
        </a:p>
      </dgm:t>
    </dgm:pt>
    <dgm:pt modelId="{91CF08DC-9131-49DB-93D9-458518BD674C}" type="sibTrans" cxnId="{96C2DC0C-33FA-4BD8-9B02-7683F0761151}">
      <dgm:prSet/>
      <dgm:spPr/>
      <dgm:t>
        <a:bodyPr/>
        <a:lstStyle/>
        <a:p>
          <a:endParaRPr lang="en-US"/>
        </a:p>
      </dgm:t>
    </dgm:pt>
    <dgm:pt modelId="{C6A0DCC8-CBFA-4589-8868-DEBD9EFA387B}">
      <dgm:prSet phldrT="[Text]"/>
      <dgm:spPr>
        <a:solidFill>
          <a:srgbClr val="F5668F"/>
        </a:solidFill>
      </dgm:spPr>
      <dgm:t>
        <a:bodyPr/>
        <a:lstStyle/>
        <a:p>
          <a:r>
            <a:rPr lang="en-US" dirty="0"/>
            <a:t>Education of ACOG/SMFM criteria for providers and nurses </a:t>
          </a:r>
        </a:p>
      </dgm:t>
    </dgm:pt>
    <dgm:pt modelId="{ECE8D62E-F0D1-4CFE-B3CA-CDF39AE4D56E}" type="parTrans" cxnId="{82A1857C-0DF4-4B01-AAB0-A5D95F7E50AC}">
      <dgm:prSet/>
      <dgm:spPr/>
      <dgm:t>
        <a:bodyPr/>
        <a:lstStyle/>
        <a:p>
          <a:endParaRPr lang="en-US"/>
        </a:p>
      </dgm:t>
    </dgm:pt>
    <dgm:pt modelId="{75306F77-D9FF-4884-ACF3-4AB3B87C7465}" type="sibTrans" cxnId="{82A1857C-0DF4-4B01-AAB0-A5D95F7E50AC}">
      <dgm:prSet/>
      <dgm:spPr/>
      <dgm:t>
        <a:bodyPr/>
        <a:lstStyle/>
        <a:p>
          <a:endParaRPr lang="en-US"/>
        </a:p>
      </dgm:t>
    </dgm:pt>
    <dgm:pt modelId="{19AB432E-44A4-42DE-8512-D3660DAFA609}">
      <dgm:prSet phldrT="[Text]"/>
      <dgm:spPr>
        <a:solidFill>
          <a:srgbClr val="F58366"/>
        </a:solidFill>
        <a:ln>
          <a:solidFill>
            <a:srgbClr val="E17E69"/>
          </a:solidFill>
        </a:ln>
      </dgm:spPr>
      <dgm:t>
        <a:bodyPr/>
        <a:lstStyle/>
        <a:p>
          <a:r>
            <a:rPr lang="en-US"/>
            <a:t>Implementing cesarean decision checklists and huddles</a:t>
          </a:r>
        </a:p>
      </dgm:t>
    </dgm:pt>
    <dgm:pt modelId="{D35E4A1E-05F4-413B-90D1-379EABF9D02E}" type="parTrans" cxnId="{721CEA89-3B66-4504-A5D0-DA23F0F332B7}">
      <dgm:prSet/>
      <dgm:spPr/>
      <dgm:t>
        <a:bodyPr/>
        <a:lstStyle/>
        <a:p>
          <a:endParaRPr lang="en-US"/>
        </a:p>
      </dgm:t>
    </dgm:pt>
    <dgm:pt modelId="{8305F37C-32F0-4669-9223-32638CC51F83}" type="sibTrans" cxnId="{721CEA89-3B66-4504-A5D0-DA23F0F332B7}">
      <dgm:prSet/>
      <dgm:spPr/>
      <dgm:t>
        <a:bodyPr/>
        <a:lstStyle/>
        <a:p>
          <a:endParaRPr lang="en-US"/>
        </a:p>
      </dgm:t>
    </dgm:pt>
    <dgm:pt modelId="{39065DF8-A06E-40B8-B579-9748DA262401}">
      <dgm:prSet/>
      <dgm:spPr/>
      <dgm:t>
        <a:bodyPr/>
        <a:lstStyle/>
        <a:p>
          <a:r>
            <a:rPr lang="en-US"/>
            <a:t>Labor management support  </a:t>
          </a:r>
        </a:p>
      </dgm:t>
    </dgm:pt>
    <dgm:pt modelId="{F2F55818-B157-4DF1-81CA-6E8A963EF5DC}" type="parTrans" cxnId="{8AE7D618-2DEE-47C7-BB0B-8809EDDD40E6}">
      <dgm:prSet/>
      <dgm:spPr/>
      <dgm:t>
        <a:bodyPr/>
        <a:lstStyle/>
        <a:p>
          <a:endParaRPr lang="en-US"/>
        </a:p>
      </dgm:t>
    </dgm:pt>
    <dgm:pt modelId="{4749A8FF-7F97-451E-B1F3-E9A651503BA4}" type="sibTrans" cxnId="{8AE7D618-2DEE-47C7-BB0B-8809EDDD40E6}">
      <dgm:prSet/>
      <dgm:spPr/>
      <dgm:t>
        <a:bodyPr/>
        <a:lstStyle/>
        <a:p>
          <a:endParaRPr lang="en-US"/>
        </a:p>
      </dgm:t>
    </dgm:pt>
    <dgm:pt modelId="{8D3E92BD-3CD5-469F-AF7D-82AD5C6D89B5}">
      <dgm:prSet/>
      <dgm:spPr>
        <a:solidFill>
          <a:srgbClr val="002060"/>
        </a:solidFill>
      </dgm:spPr>
      <dgm:t>
        <a:bodyPr/>
        <a:lstStyle/>
        <a:p>
          <a:r>
            <a:rPr lang="en-US" dirty="0" smtClean="0"/>
            <a:t>Un-blinding provider </a:t>
          </a:r>
          <a:r>
            <a:rPr lang="en-US" dirty="0"/>
            <a:t>data</a:t>
          </a:r>
        </a:p>
      </dgm:t>
    </dgm:pt>
    <dgm:pt modelId="{9FE85B5C-2EFB-474B-847D-788D90D1F78A}" type="parTrans" cxnId="{BA041F05-91CB-4844-AF76-D40910E43B2C}">
      <dgm:prSet/>
      <dgm:spPr/>
      <dgm:t>
        <a:bodyPr/>
        <a:lstStyle/>
        <a:p>
          <a:endParaRPr lang="en-US"/>
        </a:p>
      </dgm:t>
    </dgm:pt>
    <dgm:pt modelId="{592734A8-F9E7-40CA-AF3C-85977D67AE63}" type="sibTrans" cxnId="{BA041F05-91CB-4844-AF76-D40910E43B2C}">
      <dgm:prSet/>
      <dgm:spPr/>
      <dgm:t>
        <a:bodyPr/>
        <a:lstStyle/>
        <a:p>
          <a:endParaRPr lang="en-US"/>
        </a:p>
      </dgm:t>
    </dgm:pt>
    <dgm:pt modelId="{D475615A-46FF-4D32-8DD8-B6A79FE7252D}">
      <dgm:prSet phldrT="[Text]"/>
      <dgm:spPr>
        <a:solidFill>
          <a:srgbClr val="2EABEA"/>
        </a:solidFill>
        <a:ln w="57150">
          <a:solidFill>
            <a:srgbClr val="FF0000"/>
          </a:solidFill>
        </a:ln>
      </dgm:spPr>
      <dgm:t>
        <a:bodyPr/>
        <a:lstStyle/>
        <a:p>
          <a:r>
            <a:rPr lang="en-US" dirty="0" smtClean="0"/>
            <a:t>Standardized Patient Education and Shared Decision Making</a:t>
          </a:r>
          <a:endParaRPr lang="en-US" dirty="0"/>
        </a:p>
      </dgm:t>
    </dgm:pt>
    <dgm:pt modelId="{59025D51-52BF-4553-8E6F-EBE7C9C8241F}" type="parTrans" cxnId="{632EB0DB-F8EF-49D2-B2B1-98C5021FE8F4}">
      <dgm:prSet/>
      <dgm:spPr/>
      <dgm:t>
        <a:bodyPr/>
        <a:lstStyle/>
        <a:p>
          <a:endParaRPr lang="en-US"/>
        </a:p>
      </dgm:t>
    </dgm:pt>
    <dgm:pt modelId="{7D712366-AA0A-46D1-A75B-9DCACF3528CB}" type="sibTrans" cxnId="{632EB0DB-F8EF-49D2-B2B1-98C5021FE8F4}">
      <dgm:prSet/>
      <dgm:spPr/>
      <dgm:t>
        <a:bodyPr/>
        <a:lstStyle/>
        <a:p>
          <a:endParaRPr lang="en-US"/>
        </a:p>
      </dgm:t>
    </dgm:pt>
    <dgm:pt modelId="{38B933D0-6691-42A7-A092-AE5AAA66ED16}" type="pres">
      <dgm:prSet presAssocID="{B28C4B37-EC75-4896-97BD-3C1F1CF27FC6}" presName="diagram" presStyleCnt="0">
        <dgm:presLayoutVars>
          <dgm:dir/>
          <dgm:resizeHandles val="exact"/>
        </dgm:presLayoutVars>
      </dgm:prSet>
      <dgm:spPr/>
      <dgm:t>
        <a:bodyPr/>
        <a:lstStyle/>
        <a:p>
          <a:endParaRPr lang="en-US"/>
        </a:p>
      </dgm:t>
    </dgm:pt>
    <dgm:pt modelId="{8276FC7B-C8C3-4FE7-B721-9128DA6C9C15}" type="pres">
      <dgm:prSet presAssocID="{63CE800E-4083-4145-B64A-E5656D054081}" presName="node" presStyleLbl="node1" presStyleIdx="0" presStyleCnt="6">
        <dgm:presLayoutVars>
          <dgm:bulletEnabled val="1"/>
        </dgm:presLayoutVars>
      </dgm:prSet>
      <dgm:spPr/>
      <dgm:t>
        <a:bodyPr/>
        <a:lstStyle/>
        <a:p>
          <a:endParaRPr lang="en-US"/>
        </a:p>
      </dgm:t>
    </dgm:pt>
    <dgm:pt modelId="{80DB58DC-4D8B-4F12-B35D-DDB5046AE14A}" type="pres">
      <dgm:prSet presAssocID="{91CF08DC-9131-49DB-93D9-458518BD674C}" presName="sibTrans" presStyleCnt="0"/>
      <dgm:spPr/>
    </dgm:pt>
    <dgm:pt modelId="{7C2AE56E-74DA-4172-A617-EBCDF5DADE6A}" type="pres">
      <dgm:prSet presAssocID="{C6A0DCC8-CBFA-4589-8868-DEBD9EFA387B}" presName="node" presStyleLbl="node1" presStyleIdx="1" presStyleCnt="6">
        <dgm:presLayoutVars>
          <dgm:bulletEnabled val="1"/>
        </dgm:presLayoutVars>
      </dgm:prSet>
      <dgm:spPr/>
      <dgm:t>
        <a:bodyPr/>
        <a:lstStyle/>
        <a:p>
          <a:endParaRPr lang="en-US"/>
        </a:p>
      </dgm:t>
    </dgm:pt>
    <dgm:pt modelId="{5592CECC-AFDF-476F-AA2A-2E1DD7A67690}" type="pres">
      <dgm:prSet presAssocID="{75306F77-D9FF-4884-ACF3-4AB3B87C7465}" presName="sibTrans" presStyleCnt="0"/>
      <dgm:spPr/>
    </dgm:pt>
    <dgm:pt modelId="{40D46BE4-8C5D-4D0C-8FC3-FD910FD53D3E}" type="pres">
      <dgm:prSet presAssocID="{19AB432E-44A4-42DE-8512-D3660DAFA609}" presName="node" presStyleLbl="node1" presStyleIdx="2" presStyleCnt="6">
        <dgm:presLayoutVars>
          <dgm:bulletEnabled val="1"/>
        </dgm:presLayoutVars>
      </dgm:prSet>
      <dgm:spPr/>
      <dgm:t>
        <a:bodyPr/>
        <a:lstStyle/>
        <a:p>
          <a:endParaRPr lang="en-US"/>
        </a:p>
      </dgm:t>
    </dgm:pt>
    <dgm:pt modelId="{4537DC47-02DC-4DFC-BBCB-571395D01E0E}" type="pres">
      <dgm:prSet presAssocID="{8305F37C-32F0-4669-9223-32638CC51F83}" presName="sibTrans" presStyleCnt="0"/>
      <dgm:spPr/>
    </dgm:pt>
    <dgm:pt modelId="{ABDDD8C4-3BCB-4027-BA06-6B930E9C27E8}" type="pres">
      <dgm:prSet presAssocID="{39065DF8-A06E-40B8-B579-9748DA262401}" presName="node" presStyleLbl="node1" presStyleIdx="3" presStyleCnt="6" custLinFactNeighborX="-55000" custLinFactNeighborY="1359">
        <dgm:presLayoutVars>
          <dgm:bulletEnabled val="1"/>
        </dgm:presLayoutVars>
      </dgm:prSet>
      <dgm:spPr/>
      <dgm:t>
        <a:bodyPr/>
        <a:lstStyle/>
        <a:p>
          <a:endParaRPr lang="en-US"/>
        </a:p>
      </dgm:t>
    </dgm:pt>
    <dgm:pt modelId="{232A24D3-8862-46AC-9083-868EB9FD0A99}" type="pres">
      <dgm:prSet presAssocID="{4749A8FF-7F97-451E-B1F3-E9A651503BA4}" presName="sibTrans" presStyleCnt="0"/>
      <dgm:spPr/>
    </dgm:pt>
    <dgm:pt modelId="{783C8BB6-EB4F-4341-998B-0B2567F14929}" type="pres">
      <dgm:prSet presAssocID="{8D3E92BD-3CD5-469F-AF7D-82AD5C6D89B5}" presName="node" presStyleLbl="node1" presStyleIdx="4" presStyleCnt="6" custLinFactNeighborX="-1503" custLinFactNeighborY="1359">
        <dgm:presLayoutVars>
          <dgm:bulletEnabled val="1"/>
        </dgm:presLayoutVars>
      </dgm:prSet>
      <dgm:spPr/>
      <dgm:t>
        <a:bodyPr/>
        <a:lstStyle/>
        <a:p>
          <a:endParaRPr lang="en-US"/>
        </a:p>
      </dgm:t>
    </dgm:pt>
    <dgm:pt modelId="{0C8DBA29-80CD-4404-BF01-144620E1B9A6}" type="pres">
      <dgm:prSet presAssocID="{592734A8-F9E7-40CA-AF3C-85977D67AE63}" presName="sibTrans" presStyleCnt="0"/>
      <dgm:spPr/>
    </dgm:pt>
    <dgm:pt modelId="{E894687D-01DB-4997-8964-2828F7E2E291}" type="pres">
      <dgm:prSet presAssocID="{D475615A-46FF-4D32-8DD8-B6A79FE7252D}" presName="node" presStyleLbl="node1" presStyleIdx="5" presStyleCnt="6">
        <dgm:presLayoutVars>
          <dgm:bulletEnabled val="1"/>
        </dgm:presLayoutVars>
      </dgm:prSet>
      <dgm:spPr/>
      <dgm:t>
        <a:bodyPr/>
        <a:lstStyle/>
        <a:p>
          <a:endParaRPr lang="en-US"/>
        </a:p>
      </dgm:t>
    </dgm:pt>
  </dgm:ptLst>
  <dgm:cxnLst>
    <dgm:cxn modelId="{31F2B129-CC6C-4689-8097-E5388FB149E3}" type="presOf" srcId="{8D3E92BD-3CD5-469F-AF7D-82AD5C6D89B5}" destId="{783C8BB6-EB4F-4341-998B-0B2567F14929}" srcOrd="0" destOrd="0" presId="urn:microsoft.com/office/officeart/2005/8/layout/default"/>
    <dgm:cxn modelId="{96C2DC0C-33FA-4BD8-9B02-7683F0761151}" srcId="{B28C4B37-EC75-4896-97BD-3C1F1CF27FC6}" destId="{63CE800E-4083-4145-B64A-E5656D054081}" srcOrd="0" destOrd="0" parTransId="{780C7AD9-7332-4E7D-A4EF-DD65C18CAFD7}" sibTransId="{91CF08DC-9131-49DB-93D9-458518BD674C}"/>
    <dgm:cxn modelId="{1656856B-46EA-4DFB-B872-E00960FFBEAE}" type="presOf" srcId="{B28C4B37-EC75-4896-97BD-3C1F1CF27FC6}" destId="{38B933D0-6691-42A7-A092-AE5AAA66ED16}" srcOrd="0" destOrd="0" presId="urn:microsoft.com/office/officeart/2005/8/layout/default"/>
    <dgm:cxn modelId="{651623A3-597D-445F-A182-1CA3813BF6BB}" type="presOf" srcId="{39065DF8-A06E-40B8-B579-9748DA262401}" destId="{ABDDD8C4-3BCB-4027-BA06-6B930E9C27E8}" srcOrd="0" destOrd="0" presId="urn:microsoft.com/office/officeart/2005/8/layout/default"/>
    <dgm:cxn modelId="{8AE7D618-2DEE-47C7-BB0B-8809EDDD40E6}" srcId="{B28C4B37-EC75-4896-97BD-3C1F1CF27FC6}" destId="{39065DF8-A06E-40B8-B579-9748DA262401}" srcOrd="3" destOrd="0" parTransId="{F2F55818-B157-4DF1-81CA-6E8A963EF5DC}" sibTransId="{4749A8FF-7F97-451E-B1F3-E9A651503BA4}"/>
    <dgm:cxn modelId="{BA041F05-91CB-4844-AF76-D40910E43B2C}" srcId="{B28C4B37-EC75-4896-97BD-3C1F1CF27FC6}" destId="{8D3E92BD-3CD5-469F-AF7D-82AD5C6D89B5}" srcOrd="4" destOrd="0" parTransId="{9FE85B5C-2EFB-474B-847D-788D90D1F78A}" sibTransId="{592734A8-F9E7-40CA-AF3C-85977D67AE63}"/>
    <dgm:cxn modelId="{5AFB783D-0924-40A8-9723-4C991EA720C2}" type="presOf" srcId="{C6A0DCC8-CBFA-4589-8868-DEBD9EFA387B}" destId="{7C2AE56E-74DA-4172-A617-EBCDF5DADE6A}" srcOrd="0" destOrd="0" presId="urn:microsoft.com/office/officeart/2005/8/layout/default"/>
    <dgm:cxn modelId="{82A1857C-0DF4-4B01-AAB0-A5D95F7E50AC}" srcId="{B28C4B37-EC75-4896-97BD-3C1F1CF27FC6}" destId="{C6A0DCC8-CBFA-4589-8868-DEBD9EFA387B}" srcOrd="1" destOrd="0" parTransId="{ECE8D62E-F0D1-4CFE-B3CA-CDF39AE4D56E}" sibTransId="{75306F77-D9FF-4884-ACF3-4AB3B87C7465}"/>
    <dgm:cxn modelId="{506ED6B5-F867-40EE-A887-BC1B1CA4113F}" type="presOf" srcId="{19AB432E-44A4-42DE-8512-D3660DAFA609}" destId="{40D46BE4-8C5D-4D0C-8FC3-FD910FD53D3E}" srcOrd="0" destOrd="0" presId="urn:microsoft.com/office/officeart/2005/8/layout/default"/>
    <dgm:cxn modelId="{721CEA89-3B66-4504-A5D0-DA23F0F332B7}" srcId="{B28C4B37-EC75-4896-97BD-3C1F1CF27FC6}" destId="{19AB432E-44A4-42DE-8512-D3660DAFA609}" srcOrd="2" destOrd="0" parTransId="{D35E4A1E-05F4-413B-90D1-379EABF9D02E}" sibTransId="{8305F37C-32F0-4669-9223-32638CC51F83}"/>
    <dgm:cxn modelId="{632EB0DB-F8EF-49D2-B2B1-98C5021FE8F4}" srcId="{B28C4B37-EC75-4896-97BD-3C1F1CF27FC6}" destId="{D475615A-46FF-4D32-8DD8-B6A79FE7252D}" srcOrd="5" destOrd="0" parTransId="{59025D51-52BF-4553-8E6F-EBE7C9C8241F}" sibTransId="{7D712366-AA0A-46D1-A75B-9DCACF3528CB}"/>
    <dgm:cxn modelId="{837FC08C-BE82-4869-86AA-5263CFAFC554}" type="presOf" srcId="{63CE800E-4083-4145-B64A-E5656D054081}" destId="{8276FC7B-C8C3-4FE7-B721-9128DA6C9C15}" srcOrd="0" destOrd="0" presId="urn:microsoft.com/office/officeart/2005/8/layout/default"/>
    <dgm:cxn modelId="{5428C4D4-E03A-4A1A-9874-B4C548665962}" type="presOf" srcId="{D475615A-46FF-4D32-8DD8-B6A79FE7252D}" destId="{E894687D-01DB-4997-8964-2828F7E2E291}" srcOrd="0" destOrd="0" presId="urn:microsoft.com/office/officeart/2005/8/layout/default"/>
    <dgm:cxn modelId="{F6255641-BB9B-497C-9572-32A9E9ABE566}" type="presParOf" srcId="{38B933D0-6691-42A7-A092-AE5AAA66ED16}" destId="{8276FC7B-C8C3-4FE7-B721-9128DA6C9C15}" srcOrd="0" destOrd="0" presId="urn:microsoft.com/office/officeart/2005/8/layout/default"/>
    <dgm:cxn modelId="{BC1338BE-0955-435F-9639-AC0A0E8A2DCA}" type="presParOf" srcId="{38B933D0-6691-42A7-A092-AE5AAA66ED16}" destId="{80DB58DC-4D8B-4F12-B35D-DDB5046AE14A}" srcOrd="1" destOrd="0" presId="urn:microsoft.com/office/officeart/2005/8/layout/default"/>
    <dgm:cxn modelId="{2F3B72AF-CD04-4381-AD84-71D7063E28B8}" type="presParOf" srcId="{38B933D0-6691-42A7-A092-AE5AAA66ED16}" destId="{7C2AE56E-74DA-4172-A617-EBCDF5DADE6A}" srcOrd="2" destOrd="0" presId="urn:microsoft.com/office/officeart/2005/8/layout/default"/>
    <dgm:cxn modelId="{483C389D-1019-4546-A63B-6F890552155E}" type="presParOf" srcId="{38B933D0-6691-42A7-A092-AE5AAA66ED16}" destId="{5592CECC-AFDF-476F-AA2A-2E1DD7A67690}" srcOrd="3" destOrd="0" presId="urn:microsoft.com/office/officeart/2005/8/layout/default"/>
    <dgm:cxn modelId="{34C46841-4B08-41B5-B7B1-1FC616A15D42}" type="presParOf" srcId="{38B933D0-6691-42A7-A092-AE5AAA66ED16}" destId="{40D46BE4-8C5D-4D0C-8FC3-FD910FD53D3E}" srcOrd="4" destOrd="0" presId="urn:microsoft.com/office/officeart/2005/8/layout/default"/>
    <dgm:cxn modelId="{352818B1-9063-4A3F-AE76-4167CBF7AC07}" type="presParOf" srcId="{38B933D0-6691-42A7-A092-AE5AAA66ED16}" destId="{4537DC47-02DC-4DFC-BBCB-571395D01E0E}" srcOrd="5" destOrd="0" presId="urn:microsoft.com/office/officeart/2005/8/layout/default"/>
    <dgm:cxn modelId="{3EBAAFC7-DA24-4837-A294-85BEDD25174B}" type="presParOf" srcId="{38B933D0-6691-42A7-A092-AE5AAA66ED16}" destId="{ABDDD8C4-3BCB-4027-BA06-6B930E9C27E8}" srcOrd="6" destOrd="0" presId="urn:microsoft.com/office/officeart/2005/8/layout/default"/>
    <dgm:cxn modelId="{A7D36742-BD2D-4FDB-A79D-0FEA40B430E1}" type="presParOf" srcId="{38B933D0-6691-42A7-A092-AE5AAA66ED16}" destId="{232A24D3-8862-46AC-9083-868EB9FD0A99}" srcOrd="7" destOrd="0" presId="urn:microsoft.com/office/officeart/2005/8/layout/default"/>
    <dgm:cxn modelId="{3635FA04-50C1-413D-BB52-43EB662F3062}" type="presParOf" srcId="{38B933D0-6691-42A7-A092-AE5AAA66ED16}" destId="{783C8BB6-EB4F-4341-998B-0B2567F14929}" srcOrd="8" destOrd="0" presId="urn:microsoft.com/office/officeart/2005/8/layout/default"/>
    <dgm:cxn modelId="{531D658C-DFC1-49AF-AA77-D4C185F5F2A2}" type="presParOf" srcId="{38B933D0-6691-42A7-A092-AE5AAA66ED16}" destId="{0C8DBA29-80CD-4404-BF01-144620E1B9A6}" srcOrd="9" destOrd="0" presId="urn:microsoft.com/office/officeart/2005/8/layout/default"/>
    <dgm:cxn modelId="{551B3F10-BFCA-4C25-8670-57DB5317546C}" type="presParOf" srcId="{38B933D0-6691-42A7-A092-AE5AAA66ED16}" destId="{E894687D-01DB-4997-8964-2828F7E2E29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DB304-035C-4764-86FF-609C55E972A8}"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0B5A027D-ED7E-4EFA-8F8D-F3700ABF6582}">
      <dgm:prSet phldrT="[Text]"/>
      <dgm:spPr/>
      <dgm:t>
        <a:bodyPr/>
        <a:lstStyle/>
        <a:p>
          <a:r>
            <a:rPr lang="en-US" b="1" u="sng" dirty="0" smtClean="0"/>
            <a:t>Shared decision making </a:t>
          </a:r>
          <a:r>
            <a:rPr lang="en-US" dirty="0" smtClean="0"/>
            <a:t>is a patient-centered, individualized approach to the informed consent process that involves discussion of the benefits and risks of available treatment options in the context of a patient's values and priorities.</a:t>
          </a:r>
          <a:endParaRPr lang="en-US" dirty="0"/>
        </a:p>
      </dgm:t>
    </dgm:pt>
    <dgm:pt modelId="{DD339ED4-DE03-489A-B9ED-6C1D38E4FDEB}" type="parTrans" cxnId="{E7220AD2-9762-4695-9AA9-CBEE2CF5F65E}">
      <dgm:prSet/>
      <dgm:spPr/>
      <dgm:t>
        <a:bodyPr/>
        <a:lstStyle/>
        <a:p>
          <a:endParaRPr lang="en-US"/>
        </a:p>
      </dgm:t>
    </dgm:pt>
    <dgm:pt modelId="{F665DAB1-FC63-4D16-8267-6EB0ECBF9A54}" type="sibTrans" cxnId="{E7220AD2-9762-4695-9AA9-CBEE2CF5F65E}">
      <dgm:prSet/>
      <dgm:spPr/>
      <dgm:t>
        <a:bodyPr/>
        <a:lstStyle/>
        <a:p>
          <a:endParaRPr lang="en-US"/>
        </a:p>
      </dgm:t>
    </dgm:pt>
    <dgm:pt modelId="{784FD792-3BCE-44C6-B149-7A8B404AE565}">
      <dgm:prSet phldrT="[Text]"/>
      <dgm:spPr/>
      <dgm:t>
        <a:bodyPr/>
        <a:lstStyle/>
        <a:p>
          <a:r>
            <a:rPr lang="en-US" dirty="0" smtClean="0"/>
            <a:t>Allows patients to obtain personalized information about their treatment options with the goal of improving their ability to make an autonomous decision. </a:t>
          </a:r>
          <a:endParaRPr lang="en-US" dirty="0"/>
        </a:p>
      </dgm:t>
    </dgm:pt>
    <dgm:pt modelId="{60CAE9B3-EBD4-4689-BB2B-7511776C9D05}" type="parTrans" cxnId="{24FF9819-6938-4B20-85FD-31F1E695E9DE}">
      <dgm:prSet/>
      <dgm:spPr/>
      <dgm:t>
        <a:bodyPr/>
        <a:lstStyle/>
        <a:p>
          <a:endParaRPr lang="en-US"/>
        </a:p>
      </dgm:t>
    </dgm:pt>
    <dgm:pt modelId="{06972AD4-12EB-4E0F-9AB4-8D2FBE4F6AE8}" type="sibTrans" cxnId="{24FF9819-6938-4B20-85FD-31F1E695E9DE}">
      <dgm:prSet/>
      <dgm:spPr/>
      <dgm:t>
        <a:bodyPr/>
        <a:lstStyle/>
        <a:p>
          <a:endParaRPr lang="en-US"/>
        </a:p>
      </dgm:t>
    </dgm:pt>
    <dgm:pt modelId="{92C76D8C-73A0-4953-AE5E-8FD087301B89}">
      <dgm:prSet phldrT="[Text]"/>
      <dgm:spPr/>
      <dgm:t>
        <a:bodyPr/>
        <a:lstStyle/>
        <a:p>
          <a:r>
            <a:rPr lang="en-US" dirty="0" smtClean="0"/>
            <a:t>Improves patient knowledge around their care, allow for better understanding of risk, and improve patient outcomes and satisfaction</a:t>
          </a:r>
          <a:endParaRPr lang="en-US" dirty="0"/>
        </a:p>
      </dgm:t>
    </dgm:pt>
    <dgm:pt modelId="{F6E850A1-7EB7-4EAC-875F-4A7BC55290AA}" type="parTrans" cxnId="{A4AF67E5-4E18-4AB3-8830-B62C48C59B1C}">
      <dgm:prSet/>
      <dgm:spPr/>
      <dgm:t>
        <a:bodyPr/>
        <a:lstStyle/>
        <a:p>
          <a:endParaRPr lang="en-US"/>
        </a:p>
      </dgm:t>
    </dgm:pt>
    <dgm:pt modelId="{6954B5E4-6485-4662-8DCB-1BB7CDF3A9B0}" type="sibTrans" cxnId="{A4AF67E5-4E18-4AB3-8830-B62C48C59B1C}">
      <dgm:prSet/>
      <dgm:spPr/>
      <dgm:t>
        <a:bodyPr/>
        <a:lstStyle/>
        <a:p>
          <a:endParaRPr lang="en-US"/>
        </a:p>
      </dgm:t>
    </dgm:pt>
    <dgm:pt modelId="{21DB161B-0BB3-4F8F-85FD-94709EEA3F36}" type="pres">
      <dgm:prSet presAssocID="{408DB304-035C-4764-86FF-609C55E972A8}" presName="layout" presStyleCnt="0">
        <dgm:presLayoutVars>
          <dgm:chMax/>
          <dgm:chPref/>
          <dgm:dir/>
          <dgm:animOne val="branch"/>
          <dgm:animLvl val="lvl"/>
          <dgm:resizeHandles/>
        </dgm:presLayoutVars>
      </dgm:prSet>
      <dgm:spPr/>
      <dgm:t>
        <a:bodyPr/>
        <a:lstStyle/>
        <a:p>
          <a:endParaRPr lang="en-US"/>
        </a:p>
      </dgm:t>
    </dgm:pt>
    <dgm:pt modelId="{5E4E0EC3-65CA-48B2-AA7F-C2762BD47330}" type="pres">
      <dgm:prSet presAssocID="{0B5A027D-ED7E-4EFA-8F8D-F3700ABF6582}" presName="root" presStyleCnt="0">
        <dgm:presLayoutVars>
          <dgm:chMax/>
          <dgm:chPref val="4"/>
        </dgm:presLayoutVars>
      </dgm:prSet>
      <dgm:spPr/>
    </dgm:pt>
    <dgm:pt modelId="{7B8A23FF-0175-4354-99D8-7E3DF51C1F94}" type="pres">
      <dgm:prSet presAssocID="{0B5A027D-ED7E-4EFA-8F8D-F3700ABF6582}" presName="rootComposite" presStyleCnt="0">
        <dgm:presLayoutVars/>
      </dgm:prSet>
      <dgm:spPr/>
    </dgm:pt>
    <dgm:pt modelId="{5547B081-ECDA-478B-8BA0-5F370D43DCB3}" type="pres">
      <dgm:prSet presAssocID="{0B5A027D-ED7E-4EFA-8F8D-F3700ABF6582}" presName="rootText" presStyleLbl="node0" presStyleIdx="0" presStyleCnt="1">
        <dgm:presLayoutVars>
          <dgm:chMax/>
          <dgm:chPref val="4"/>
        </dgm:presLayoutVars>
      </dgm:prSet>
      <dgm:spPr/>
      <dgm:t>
        <a:bodyPr/>
        <a:lstStyle/>
        <a:p>
          <a:endParaRPr lang="en-US"/>
        </a:p>
      </dgm:t>
    </dgm:pt>
    <dgm:pt modelId="{47112B96-E832-42AF-B7DD-A02993E6EB12}" type="pres">
      <dgm:prSet presAssocID="{0B5A027D-ED7E-4EFA-8F8D-F3700ABF6582}" presName="childShape" presStyleCnt="0">
        <dgm:presLayoutVars>
          <dgm:chMax val="0"/>
          <dgm:chPref val="0"/>
        </dgm:presLayoutVars>
      </dgm:prSet>
      <dgm:spPr/>
    </dgm:pt>
    <dgm:pt modelId="{D99DAD07-D43E-41A3-85BD-E2AB8C4EA214}" type="pres">
      <dgm:prSet presAssocID="{784FD792-3BCE-44C6-B149-7A8B404AE565}" presName="childComposite" presStyleCnt="0">
        <dgm:presLayoutVars>
          <dgm:chMax val="0"/>
          <dgm:chPref val="0"/>
        </dgm:presLayoutVars>
      </dgm:prSet>
      <dgm:spPr/>
    </dgm:pt>
    <dgm:pt modelId="{B1BA1C7A-09B2-4F7B-8788-822C3AB3EEBC}" type="pres">
      <dgm:prSet presAssocID="{784FD792-3BCE-44C6-B149-7A8B404AE565}" presName="Image" presStyleLbl="node1" presStyleIdx="0" presStyleCnt="2"/>
      <dgm:spPr/>
    </dgm:pt>
    <dgm:pt modelId="{C8A50641-8D93-457C-8D0A-7744EAAD69CB}" type="pres">
      <dgm:prSet presAssocID="{784FD792-3BCE-44C6-B149-7A8B404AE565}" presName="childText" presStyleLbl="lnNode1" presStyleIdx="0" presStyleCnt="2">
        <dgm:presLayoutVars>
          <dgm:chMax val="0"/>
          <dgm:chPref val="0"/>
          <dgm:bulletEnabled val="1"/>
        </dgm:presLayoutVars>
      </dgm:prSet>
      <dgm:spPr/>
      <dgm:t>
        <a:bodyPr/>
        <a:lstStyle/>
        <a:p>
          <a:endParaRPr lang="en-US"/>
        </a:p>
      </dgm:t>
    </dgm:pt>
    <dgm:pt modelId="{FC5BD4DA-42CA-4888-9927-D88E96BFFE6F}" type="pres">
      <dgm:prSet presAssocID="{92C76D8C-73A0-4953-AE5E-8FD087301B89}" presName="childComposite" presStyleCnt="0">
        <dgm:presLayoutVars>
          <dgm:chMax val="0"/>
          <dgm:chPref val="0"/>
        </dgm:presLayoutVars>
      </dgm:prSet>
      <dgm:spPr/>
    </dgm:pt>
    <dgm:pt modelId="{B7A198A2-4B9F-411B-BFF8-24A13D64875F}" type="pres">
      <dgm:prSet presAssocID="{92C76D8C-73A0-4953-AE5E-8FD087301B89}" presName="Image" presStyleLbl="node1" presStyleIdx="1" presStyleCnt="2"/>
      <dgm:spPr/>
    </dgm:pt>
    <dgm:pt modelId="{34C58DD8-6055-46D1-A7A1-F1474A89C8C8}" type="pres">
      <dgm:prSet presAssocID="{92C76D8C-73A0-4953-AE5E-8FD087301B89}" presName="childText" presStyleLbl="lnNode1" presStyleIdx="1" presStyleCnt="2">
        <dgm:presLayoutVars>
          <dgm:chMax val="0"/>
          <dgm:chPref val="0"/>
          <dgm:bulletEnabled val="1"/>
        </dgm:presLayoutVars>
      </dgm:prSet>
      <dgm:spPr/>
      <dgm:t>
        <a:bodyPr/>
        <a:lstStyle/>
        <a:p>
          <a:endParaRPr lang="en-US"/>
        </a:p>
      </dgm:t>
    </dgm:pt>
  </dgm:ptLst>
  <dgm:cxnLst>
    <dgm:cxn modelId="{7844389E-2F55-4B22-A40A-1264DB456522}" type="presOf" srcId="{0B5A027D-ED7E-4EFA-8F8D-F3700ABF6582}" destId="{5547B081-ECDA-478B-8BA0-5F370D43DCB3}" srcOrd="0" destOrd="0" presId="urn:microsoft.com/office/officeart/2008/layout/PictureAccentList"/>
    <dgm:cxn modelId="{A4AF67E5-4E18-4AB3-8830-B62C48C59B1C}" srcId="{0B5A027D-ED7E-4EFA-8F8D-F3700ABF6582}" destId="{92C76D8C-73A0-4953-AE5E-8FD087301B89}" srcOrd="1" destOrd="0" parTransId="{F6E850A1-7EB7-4EAC-875F-4A7BC55290AA}" sibTransId="{6954B5E4-6485-4662-8DCB-1BB7CDF3A9B0}"/>
    <dgm:cxn modelId="{8E77BF9C-18BD-4E9B-B30F-ACD654666C8F}" type="presOf" srcId="{408DB304-035C-4764-86FF-609C55E972A8}" destId="{21DB161B-0BB3-4F8F-85FD-94709EEA3F36}" srcOrd="0" destOrd="0" presId="urn:microsoft.com/office/officeart/2008/layout/PictureAccentList"/>
    <dgm:cxn modelId="{24FF9819-6938-4B20-85FD-31F1E695E9DE}" srcId="{0B5A027D-ED7E-4EFA-8F8D-F3700ABF6582}" destId="{784FD792-3BCE-44C6-B149-7A8B404AE565}" srcOrd="0" destOrd="0" parTransId="{60CAE9B3-EBD4-4689-BB2B-7511776C9D05}" sibTransId="{06972AD4-12EB-4E0F-9AB4-8D2FBE4F6AE8}"/>
    <dgm:cxn modelId="{E7220AD2-9762-4695-9AA9-CBEE2CF5F65E}" srcId="{408DB304-035C-4764-86FF-609C55E972A8}" destId="{0B5A027D-ED7E-4EFA-8F8D-F3700ABF6582}" srcOrd="0" destOrd="0" parTransId="{DD339ED4-DE03-489A-B9ED-6C1D38E4FDEB}" sibTransId="{F665DAB1-FC63-4D16-8267-6EB0ECBF9A54}"/>
    <dgm:cxn modelId="{E171B9EF-1A50-4BCE-972F-5A8D534906E0}" type="presOf" srcId="{92C76D8C-73A0-4953-AE5E-8FD087301B89}" destId="{34C58DD8-6055-46D1-A7A1-F1474A89C8C8}" srcOrd="0" destOrd="0" presId="urn:microsoft.com/office/officeart/2008/layout/PictureAccentList"/>
    <dgm:cxn modelId="{21A11BBB-159A-427C-9429-31B1F398BF30}" type="presOf" srcId="{784FD792-3BCE-44C6-B149-7A8B404AE565}" destId="{C8A50641-8D93-457C-8D0A-7744EAAD69CB}" srcOrd="0" destOrd="0" presId="urn:microsoft.com/office/officeart/2008/layout/PictureAccentList"/>
    <dgm:cxn modelId="{51DCB008-217F-4F14-BCBE-FE91FE0C0EF9}" type="presParOf" srcId="{21DB161B-0BB3-4F8F-85FD-94709EEA3F36}" destId="{5E4E0EC3-65CA-48B2-AA7F-C2762BD47330}" srcOrd="0" destOrd="0" presId="urn:microsoft.com/office/officeart/2008/layout/PictureAccentList"/>
    <dgm:cxn modelId="{8AD8D79D-729C-45EF-84CE-00781186F135}" type="presParOf" srcId="{5E4E0EC3-65CA-48B2-AA7F-C2762BD47330}" destId="{7B8A23FF-0175-4354-99D8-7E3DF51C1F94}" srcOrd="0" destOrd="0" presId="urn:microsoft.com/office/officeart/2008/layout/PictureAccentList"/>
    <dgm:cxn modelId="{2E5EC0E5-AB40-4703-9F03-E70BDC8BAF8A}" type="presParOf" srcId="{7B8A23FF-0175-4354-99D8-7E3DF51C1F94}" destId="{5547B081-ECDA-478B-8BA0-5F370D43DCB3}" srcOrd="0" destOrd="0" presId="urn:microsoft.com/office/officeart/2008/layout/PictureAccentList"/>
    <dgm:cxn modelId="{B015AFE2-6FD9-4454-90D7-B5385D1828C3}" type="presParOf" srcId="{5E4E0EC3-65CA-48B2-AA7F-C2762BD47330}" destId="{47112B96-E832-42AF-B7DD-A02993E6EB12}" srcOrd="1" destOrd="0" presId="urn:microsoft.com/office/officeart/2008/layout/PictureAccentList"/>
    <dgm:cxn modelId="{5E32CCBA-2D06-4CB9-8E19-EB07F8B64203}" type="presParOf" srcId="{47112B96-E832-42AF-B7DD-A02993E6EB12}" destId="{D99DAD07-D43E-41A3-85BD-E2AB8C4EA214}" srcOrd="0" destOrd="0" presId="urn:microsoft.com/office/officeart/2008/layout/PictureAccentList"/>
    <dgm:cxn modelId="{60C0E089-B7D3-408D-807D-6600B9B3D91D}" type="presParOf" srcId="{D99DAD07-D43E-41A3-85BD-E2AB8C4EA214}" destId="{B1BA1C7A-09B2-4F7B-8788-822C3AB3EEBC}" srcOrd="0" destOrd="0" presId="urn:microsoft.com/office/officeart/2008/layout/PictureAccentList"/>
    <dgm:cxn modelId="{0BB8885C-AB0C-47D1-8722-73320E77F459}" type="presParOf" srcId="{D99DAD07-D43E-41A3-85BD-E2AB8C4EA214}" destId="{C8A50641-8D93-457C-8D0A-7744EAAD69CB}" srcOrd="1" destOrd="0" presId="urn:microsoft.com/office/officeart/2008/layout/PictureAccentList"/>
    <dgm:cxn modelId="{FA546077-6A8B-4682-93F5-15E176FAA5B1}" type="presParOf" srcId="{47112B96-E832-42AF-B7DD-A02993E6EB12}" destId="{FC5BD4DA-42CA-4888-9927-D88E96BFFE6F}" srcOrd="1" destOrd="0" presId="urn:microsoft.com/office/officeart/2008/layout/PictureAccentList"/>
    <dgm:cxn modelId="{D0791075-360D-422D-BE01-6D1F6A3B04AA}" type="presParOf" srcId="{FC5BD4DA-42CA-4888-9927-D88E96BFFE6F}" destId="{B7A198A2-4B9F-411B-BFF8-24A13D64875F}" srcOrd="0" destOrd="0" presId="urn:microsoft.com/office/officeart/2008/layout/PictureAccentList"/>
    <dgm:cxn modelId="{C6E5F8A9-0A77-4984-9E3F-8BFE570CECB8}" type="presParOf" srcId="{FC5BD4DA-42CA-4888-9927-D88E96BFFE6F}" destId="{34C58DD8-6055-46D1-A7A1-F1474A89C8C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062189-8B29-472B-9BAC-9F30EA46A91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9DEC24A-F463-455E-9691-B0E8FB4ACC5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NTSV =27 </a:t>
          </a:r>
          <a:endParaRPr lang="en-US" dirty="0"/>
        </a:p>
      </dgm:t>
    </dgm:pt>
    <dgm:pt modelId="{E3E3F331-9A77-4546-AC04-8CDFF58D6197}" type="parTrans" cxnId="{62B43FBD-BAB8-49D3-8F03-F9BECB60FD4E}">
      <dgm:prSet/>
      <dgm:spPr/>
      <dgm:t>
        <a:bodyPr/>
        <a:lstStyle/>
        <a:p>
          <a:endParaRPr lang="en-US"/>
        </a:p>
      </dgm:t>
    </dgm:pt>
    <dgm:pt modelId="{B4A24B03-D7E1-4E07-94F9-5153EEB3A984}" type="sibTrans" cxnId="{62B43FBD-BAB8-49D3-8F03-F9BECB60FD4E}">
      <dgm:prSet/>
      <dgm:spPr/>
      <dgm:t>
        <a:bodyPr/>
        <a:lstStyle/>
        <a:p>
          <a:endParaRPr lang="en-US"/>
        </a:p>
      </dgm:t>
    </dgm:pt>
    <dgm:pt modelId="{FAC5567C-3398-421E-A897-31D7B6C4C0A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NTSV Vaginal Deliveries – 22    </a:t>
          </a:r>
          <a:endParaRPr lang="en-US" dirty="0"/>
        </a:p>
      </dgm:t>
    </dgm:pt>
    <dgm:pt modelId="{0E2762A2-C54C-4FAE-9AB7-6620E144C6FD}" type="parTrans" cxnId="{60F337BA-CC39-4E8A-B105-037CA5A84B60}">
      <dgm:prSet/>
      <dgm:spPr/>
      <dgm:t>
        <a:bodyPr/>
        <a:lstStyle/>
        <a:p>
          <a:endParaRPr lang="en-US"/>
        </a:p>
      </dgm:t>
    </dgm:pt>
    <dgm:pt modelId="{59A0AD2C-1343-4913-A58D-E93617E8E839}" type="sibTrans" cxnId="{60F337BA-CC39-4E8A-B105-037CA5A84B60}">
      <dgm:prSet/>
      <dgm:spPr/>
      <dgm:t>
        <a:bodyPr/>
        <a:lstStyle/>
        <a:p>
          <a:endParaRPr lang="en-US"/>
        </a:p>
      </dgm:t>
    </dgm:pt>
    <dgm:pt modelId="{6B9D5A74-F1BA-424D-9CEB-0EB87BCCAED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NTSV Cesarean Deliveries – 5   </a:t>
          </a:r>
          <a:endParaRPr lang="en-US" dirty="0"/>
        </a:p>
      </dgm:t>
    </dgm:pt>
    <dgm:pt modelId="{71979BB8-08FB-44BA-B137-579307EEB659}" type="parTrans" cxnId="{7834649C-22BF-42B7-8B0A-B5AB1377A7F3}">
      <dgm:prSet/>
      <dgm:spPr/>
      <dgm:t>
        <a:bodyPr/>
        <a:lstStyle/>
        <a:p>
          <a:endParaRPr lang="en-US"/>
        </a:p>
      </dgm:t>
    </dgm:pt>
    <dgm:pt modelId="{E475253E-6405-4DDF-AD00-110C6C202848}" type="sibTrans" cxnId="{7834649C-22BF-42B7-8B0A-B5AB1377A7F3}">
      <dgm:prSet/>
      <dgm:spPr/>
      <dgm:t>
        <a:bodyPr/>
        <a:lstStyle/>
        <a:p>
          <a:endParaRPr lang="en-US"/>
        </a:p>
      </dgm:t>
    </dgm:pt>
    <dgm:pt modelId="{73CE8F51-D4B4-4475-A9AA-ABB320D2170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Our CS Rate  18.5%</a:t>
          </a:r>
          <a:endParaRPr lang="en-US" dirty="0"/>
        </a:p>
      </dgm:t>
    </dgm:pt>
    <dgm:pt modelId="{DAC24F29-7BEB-4898-9B82-1AF546DC14AE}" type="parTrans" cxnId="{1AE0C179-F8A4-448A-8AC5-1BB38A51F9EB}">
      <dgm:prSet/>
      <dgm:spPr/>
      <dgm:t>
        <a:bodyPr/>
        <a:lstStyle/>
        <a:p>
          <a:endParaRPr lang="en-US"/>
        </a:p>
      </dgm:t>
    </dgm:pt>
    <dgm:pt modelId="{9F9DAC0B-1F86-4B94-B621-E99152B39148}" type="sibTrans" cxnId="{1AE0C179-F8A4-448A-8AC5-1BB38A51F9EB}">
      <dgm:prSet/>
      <dgm:spPr/>
      <dgm:t>
        <a:bodyPr/>
        <a:lstStyle/>
        <a:p>
          <a:endParaRPr lang="en-US"/>
        </a:p>
      </dgm:t>
    </dgm:pt>
    <dgm:pt modelId="{B4C77E42-34D7-40FD-8D63-B56E9D64B84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b="1" dirty="0" smtClean="0"/>
            <a:t>HP2020 GOAL: 23.6%</a:t>
          </a:r>
          <a:endParaRPr lang="en-US" dirty="0"/>
        </a:p>
      </dgm:t>
    </dgm:pt>
    <dgm:pt modelId="{5C2DD13F-8EC3-4223-BCE5-A6DEF3C569A3}" type="parTrans" cxnId="{E205F0BF-9A47-4CF6-9FC7-63EBCC421C12}">
      <dgm:prSet/>
      <dgm:spPr/>
      <dgm:t>
        <a:bodyPr/>
        <a:lstStyle/>
        <a:p>
          <a:endParaRPr lang="en-US"/>
        </a:p>
      </dgm:t>
    </dgm:pt>
    <dgm:pt modelId="{37BCE9A9-BD66-484C-A86F-0CEAF50BB6AE}" type="sibTrans" cxnId="{E205F0BF-9A47-4CF6-9FC7-63EBCC421C12}">
      <dgm:prSet/>
      <dgm:spPr/>
      <dgm:t>
        <a:bodyPr/>
        <a:lstStyle/>
        <a:p>
          <a:endParaRPr lang="en-US"/>
        </a:p>
      </dgm:t>
    </dgm:pt>
    <dgm:pt modelId="{87845956-12A9-4D91-B21C-60ED056DE08D}" type="pres">
      <dgm:prSet presAssocID="{89062189-8B29-472B-9BAC-9F30EA46A914}" presName="compositeShape" presStyleCnt="0">
        <dgm:presLayoutVars>
          <dgm:dir/>
          <dgm:resizeHandles/>
        </dgm:presLayoutVars>
      </dgm:prSet>
      <dgm:spPr/>
      <dgm:t>
        <a:bodyPr/>
        <a:lstStyle/>
        <a:p>
          <a:endParaRPr lang="en-US"/>
        </a:p>
      </dgm:t>
    </dgm:pt>
    <dgm:pt modelId="{DABF3B0A-CBEA-4432-8CB4-AF66EA416FB7}" type="pres">
      <dgm:prSet presAssocID="{89062189-8B29-472B-9BAC-9F30EA46A914}" presName="pyramid" presStyleLbl="node1" presStyleIdx="0" presStyleCnt="1" custLinFactNeighborX="1052" custLinFactNeighborY="-5695"/>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FB861E00-6C20-4EA0-BBB3-2EDD06906B5A}" type="pres">
      <dgm:prSet presAssocID="{89062189-8B29-472B-9BAC-9F30EA46A914}" presName="theList" presStyleCnt="0"/>
      <dgm:spPr/>
    </dgm:pt>
    <dgm:pt modelId="{EDB241D7-5764-4826-BFA7-1B2D2C005EB5}" type="pres">
      <dgm:prSet presAssocID="{89DEC24A-F463-455E-9691-B0E8FB4ACC5E}" presName="aNode" presStyleLbl="fgAcc1" presStyleIdx="0" presStyleCnt="5">
        <dgm:presLayoutVars>
          <dgm:bulletEnabled val="1"/>
        </dgm:presLayoutVars>
      </dgm:prSet>
      <dgm:spPr/>
      <dgm:t>
        <a:bodyPr/>
        <a:lstStyle/>
        <a:p>
          <a:endParaRPr lang="en-US"/>
        </a:p>
      </dgm:t>
    </dgm:pt>
    <dgm:pt modelId="{C3AD40E2-2D57-4435-B15F-46459DF580D8}" type="pres">
      <dgm:prSet presAssocID="{89DEC24A-F463-455E-9691-B0E8FB4ACC5E}" presName="aSpace" presStyleCnt="0"/>
      <dgm:spPr/>
    </dgm:pt>
    <dgm:pt modelId="{D3432B3D-8BFC-4A8E-8B16-522320F64B72}" type="pres">
      <dgm:prSet presAssocID="{FAC5567C-3398-421E-A897-31D7B6C4C0AC}" presName="aNode" presStyleLbl="fgAcc1" presStyleIdx="1" presStyleCnt="5">
        <dgm:presLayoutVars>
          <dgm:bulletEnabled val="1"/>
        </dgm:presLayoutVars>
      </dgm:prSet>
      <dgm:spPr/>
      <dgm:t>
        <a:bodyPr/>
        <a:lstStyle/>
        <a:p>
          <a:endParaRPr lang="en-US"/>
        </a:p>
      </dgm:t>
    </dgm:pt>
    <dgm:pt modelId="{21A90AB2-CB5B-4669-879B-C582111FCE0B}" type="pres">
      <dgm:prSet presAssocID="{FAC5567C-3398-421E-A897-31D7B6C4C0AC}" presName="aSpace" presStyleCnt="0"/>
      <dgm:spPr/>
    </dgm:pt>
    <dgm:pt modelId="{B0B037D3-6BEC-46D1-95BA-2AD14C56EC3F}" type="pres">
      <dgm:prSet presAssocID="{6B9D5A74-F1BA-424D-9CEB-0EB87BCCAEDF}" presName="aNode" presStyleLbl="fgAcc1" presStyleIdx="2" presStyleCnt="5">
        <dgm:presLayoutVars>
          <dgm:bulletEnabled val="1"/>
        </dgm:presLayoutVars>
      </dgm:prSet>
      <dgm:spPr/>
      <dgm:t>
        <a:bodyPr/>
        <a:lstStyle/>
        <a:p>
          <a:endParaRPr lang="en-US"/>
        </a:p>
      </dgm:t>
    </dgm:pt>
    <dgm:pt modelId="{461C5FCD-F371-4A70-8454-9C2876319A6F}" type="pres">
      <dgm:prSet presAssocID="{6B9D5A74-F1BA-424D-9CEB-0EB87BCCAEDF}" presName="aSpace" presStyleCnt="0"/>
      <dgm:spPr/>
    </dgm:pt>
    <dgm:pt modelId="{E86C8EB7-D251-4F3B-9553-6BE7606ABCE5}" type="pres">
      <dgm:prSet presAssocID="{73CE8F51-D4B4-4475-A9AA-ABB320D21705}" presName="aNode" presStyleLbl="fgAcc1" presStyleIdx="3" presStyleCnt="5" custLinFactNeighborX="1141" custLinFactNeighborY="83459">
        <dgm:presLayoutVars>
          <dgm:bulletEnabled val="1"/>
        </dgm:presLayoutVars>
      </dgm:prSet>
      <dgm:spPr/>
      <dgm:t>
        <a:bodyPr/>
        <a:lstStyle/>
        <a:p>
          <a:endParaRPr lang="en-US"/>
        </a:p>
      </dgm:t>
    </dgm:pt>
    <dgm:pt modelId="{959DDF29-E9AA-44DB-A8FE-EA1146933046}" type="pres">
      <dgm:prSet presAssocID="{73CE8F51-D4B4-4475-A9AA-ABB320D21705}" presName="aSpace" presStyleCnt="0"/>
      <dgm:spPr/>
    </dgm:pt>
    <dgm:pt modelId="{E4A34916-B491-40FF-BA31-970FA135F9D1}" type="pres">
      <dgm:prSet presAssocID="{B4C77E42-34D7-40FD-8D63-B56E9D64B843}" presName="aNode" presStyleLbl="fgAcc1" presStyleIdx="4" presStyleCnt="5">
        <dgm:presLayoutVars>
          <dgm:bulletEnabled val="1"/>
        </dgm:presLayoutVars>
      </dgm:prSet>
      <dgm:spPr/>
      <dgm:t>
        <a:bodyPr/>
        <a:lstStyle/>
        <a:p>
          <a:endParaRPr lang="en-US"/>
        </a:p>
      </dgm:t>
    </dgm:pt>
    <dgm:pt modelId="{7ECCA562-339A-4730-9EB7-4E787CE3D278}" type="pres">
      <dgm:prSet presAssocID="{B4C77E42-34D7-40FD-8D63-B56E9D64B843}" presName="aSpace" presStyleCnt="0"/>
      <dgm:spPr/>
    </dgm:pt>
  </dgm:ptLst>
  <dgm:cxnLst>
    <dgm:cxn modelId="{F496C341-ECD2-4E5F-860F-D0EC7326B7A8}" type="presOf" srcId="{89DEC24A-F463-455E-9691-B0E8FB4ACC5E}" destId="{EDB241D7-5764-4826-BFA7-1B2D2C005EB5}" srcOrd="0" destOrd="0" presId="urn:microsoft.com/office/officeart/2005/8/layout/pyramid2"/>
    <dgm:cxn modelId="{C4C4F6A7-0A9C-423D-964B-0435BDECDF0F}" type="presOf" srcId="{B4C77E42-34D7-40FD-8D63-B56E9D64B843}" destId="{E4A34916-B491-40FF-BA31-970FA135F9D1}" srcOrd="0" destOrd="0" presId="urn:microsoft.com/office/officeart/2005/8/layout/pyramid2"/>
    <dgm:cxn modelId="{94919869-8AD3-4348-B865-9E7877D6EDAB}" type="presOf" srcId="{89062189-8B29-472B-9BAC-9F30EA46A914}" destId="{87845956-12A9-4D91-B21C-60ED056DE08D}" srcOrd="0" destOrd="0" presId="urn:microsoft.com/office/officeart/2005/8/layout/pyramid2"/>
    <dgm:cxn modelId="{7834649C-22BF-42B7-8B0A-B5AB1377A7F3}" srcId="{89062189-8B29-472B-9BAC-9F30EA46A914}" destId="{6B9D5A74-F1BA-424D-9CEB-0EB87BCCAEDF}" srcOrd="2" destOrd="0" parTransId="{71979BB8-08FB-44BA-B137-579307EEB659}" sibTransId="{E475253E-6405-4DDF-AD00-110C6C202848}"/>
    <dgm:cxn modelId="{60F337BA-CC39-4E8A-B105-037CA5A84B60}" srcId="{89062189-8B29-472B-9BAC-9F30EA46A914}" destId="{FAC5567C-3398-421E-A897-31D7B6C4C0AC}" srcOrd="1" destOrd="0" parTransId="{0E2762A2-C54C-4FAE-9AB7-6620E144C6FD}" sibTransId="{59A0AD2C-1343-4913-A58D-E93617E8E839}"/>
    <dgm:cxn modelId="{5F86D26C-0452-4F38-9DE5-239926689836}" type="presOf" srcId="{73CE8F51-D4B4-4475-A9AA-ABB320D21705}" destId="{E86C8EB7-D251-4F3B-9553-6BE7606ABCE5}" srcOrd="0" destOrd="0" presId="urn:microsoft.com/office/officeart/2005/8/layout/pyramid2"/>
    <dgm:cxn modelId="{E205F0BF-9A47-4CF6-9FC7-63EBCC421C12}" srcId="{89062189-8B29-472B-9BAC-9F30EA46A914}" destId="{B4C77E42-34D7-40FD-8D63-B56E9D64B843}" srcOrd="4" destOrd="0" parTransId="{5C2DD13F-8EC3-4223-BCE5-A6DEF3C569A3}" sibTransId="{37BCE9A9-BD66-484C-A86F-0CEAF50BB6AE}"/>
    <dgm:cxn modelId="{56019F84-AE06-499C-ADFE-4C56C02B0F13}" type="presOf" srcId="{6B9D5A74-F1BA-424D-9CEB-0EB87BCCAEDF}" destId="{B0B037D3-6BEC-46D1-95BA-2AD14C56EC3F}" srcOrd="0" destOrd="0" presId="urn:microsoft.com/office/officeart/2005/8/layout/pyramid2"/>
    <dgm:cxn modelId="{F0E84B67-7BCE-4377-A52B-9FE6F3C70999}" type="presOf" srcId="{FAC5567C-3398-421E-A897-31D7B6C4C0AC}" destId="{D3432B3D-8BFC-4A8E-8B16-522320F64B72}" srcOrd="0" destOrd="0" presId="urn:microsoft.com/office/officeart/2005/8/layout/pyramid2"/>
    <dgm:cxn modelId="{1AE0C179-F8A4-448A-8AC5-1BB38A51F9EB}" srcId="{89062189-8B29-472B-9BAC-9F30EA46A914}" destId="{73CE8F51-D4B4-4475-A9AA-ABB320D21705}" srcOrd="3" destOrd="0" parTransId="{DAC24F29-7BEB-4898-9B82-1AF546DC14AE}" sibTransId="{9F9DAC0B-1F86-4B94-B621-E99152B39148}"/>
    <dgm:cxn modelId="{62B43FBD-BAB8-49D3-8F03-F9BECB60FD4E}" srcId="{89062189-8B29-472B-9BAC-9F30EA46A914}" destId="{89DEC24A-F463-455E-9691-B0E8FB4ACC5E}" srcOrd="0" destOrd="0" parTransId="{E3E3F331-9A77-4546-AC04-8CDFF58D6197}" sibTransId="{B4A24B03-D7E1-4E07-94F9-5153EEB3A984}"/>
    <dgm:cxn modelId="{23A1226F-AB1B-45B9-8622-10D010F652AA}" type="presParOf" srcId="{87845956-12A9-4D91-B21C-60ED056DE08D}" destId="{DABF3B0A-CBEA-4432-8CB4-AF66EA416FB7}" srcOrd="0" destOrd="0" presId="urn:microsoft.com/office/officeart/2005/8/layout/pyramid2"/>
    <dgm:cxn modelId="{B14453AD-AAEA-48E3-A7C3-11ECBA36C13F}" type="presParOf" srcId="{87845956-12A9-4D91-B21C-60ED056DE08D}" destId="{FB861E00-6C20-4EA0-BBB3-2EDD06906B5A}" srcOrd="1" destOrd="0" presId="urn:microsoft.com/office/officeart/2005/8/layout/pyramid2"/>
    <dgm:cxn modelId="{1CA91EF0-DB6E-4048-94F9-EB15FBFC946C}" type="presParOf" srcId="{FB861E00-6C20-4EA0-BBB3-2EDD06906B5A}" destId="{EDB241D7-5764-4826-BFA7-1B2D2C005EB5}" srcOrd="0" destOrd="0" presId="urn:microsoft.com/office/officeart/2005/8/layout/pyramid2"/>
    <dgm:cxn modelId="{0E1C072B-DCEC-4D0B-9C09-83984A5AFDCF}" type="presParOf" srcId="{FB861E00-6C20-4EA0-BBB3-2EDD06906B5A}" destId="{C3AD40E2-2D57-4435-B15F-46459DF580D8}" srcOrd="1" destOrd="0" presId="urn:microsoft.com/office/officeart/2005/8/layout/pyramid2"/>
    <dgm:cxn modelId="{8AA76B23-4FE6-49FA-974E-4A5927751535}" type="presParOf" srcId="{FB861E00-6C20-4EA0-BBB3-2EDD06906B5A}" destId="{D3432B3D-8BFC-4A8E-8B16-522320F64B72}" srcOrd="2" destOrd="0" presId="urn:microsoft.com/office/officeart/2005/8/layout/pyramid2"/>
    <dgm:cxn modelId="{005BDA06-4891-4F8E-87AA-7A7E9BB0F2D8}" type="presParOf" srcId="{FB861E00-6C20-4EA0-BBB3-2EDD06906B5A}" destId="{21A90AB2-CB5B-4669-879B-C582111FCE0B}" srcOrd="3" destOrd="0" presId="urn:microsoft.com/office/officeart/2005/8/layout/pyramid2"/>
    <dgm:cxn modelId="{1F0F7C65-9C14-449D-8E67-513744939A12}" type="presParOf" srcId="{FB861E00-6C20-4EA0-BBB3-2EDD06906B5A}" destId="{B0B037D3-6BEC-46D1-95BA-2AD14C56EC3F}" srcOrd="4" destOrd="0" presId="urn:microsoft.com/office/officeart/2005/8/layout/pyramid2"/>
    <dgm:cxn modelId="{F670817D-3BD5-4142-8975-EE4A8F5E73BE}" type="presParOf" srcId="{FB861E00-6C20-4EA0-BBB3-2EDD06906B5A}" destId="{461C5FCD-F371-4A70-8454-9C2876319A6F}" srcOrd="5" destOrd="0" presId="urn:microsoft.com/office/officeart/2005/8/layout/pyramid2"/>
    <dgm:cxn modelId="{075363AB-65BD-4F33-B1C3-B60AB97923AE}" type="presParOf" srcId="{FB861E00-6C20-4EA0-BBB3-2EDD06906B5A}" destId="{E86C8EB7-D251-4F3B-9553-6BE7606ABCE5}" srcOrd="6" destOrd="0" presId="urn:microsoft.com/office/officeart/2005/8/layout/pyramid2"/>
    <dgm:cxn modelId="{C9780F5E-9979-4845-A835-732163AC4FAB}" type="presParOf" srcId="{FB861E00-6C20-4EA0-BBB3-2EDD06906B5A}" destId="{959DDF29-E9AA-44DB-A8FE-EA1146933046}" srcOrd="7" destOrd="0" presId="urn:microsoft.com/office/officeart/2005/8/layout/pyramid2"/>
    <dgm:cxn modelId="{73A57C94-24C4-4A5F-85F2-5F37234034FE}" type="presParOf" srcId="{FB861E00-6C20-4EA0-BBB3-2EDD06906B5A}" destId="{E4A34916-B491-40FF-BA31-970FA135F9D1}" srcOrd="8" destOrd="0" presId="urn:microsoft.com/office/officeart/2005/8/layout/pyramid2"/>
    <dgm:cxn modelId="{B09B89BE-A056-4C4E-8015-7F4A94C3DC2E}" type="presParOf" srcId="{FB861E00-6C20-4EA0-BBB3-2EDD06906B5A}" destId="{7ECCA562-339A-4730-9EB7-4E787CE3D278}"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062189-8B29-472B-9BAC-9F30EA46A91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9DEC24A-F463-455E-9691-B0E8FB4ACC5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N = 55</a:t>
          </a:r>
          <a:endParaRPr lang="en-US" dirty="0"/>
        </a:p>
      </dgm:t>
    </dgm:pt>
    <dgm:pt modelId="{E3E3F331-9A77-4546-AC04-8CDFF58D6197}" type="parTrans" cxnId="{62B43FBD-BAB8-49D3-8F03-F9BECB60FD4E}">
      <dgm:prSet/>
      <dgm:spPr/>
      <dgm:t>
        <a:bodyPr/>
        <a:lstStyle/>
        <a:p>
          <a:endParaRPr lang="en-US"/>
        </a:p>
      </dgm:t>
    </dgm:pt>
    <dgm:pt modelId="{B4A24B03-D7E1-4E07-94F9-5153EEB3A984}" type="sibTrans" cxnId="{62B43FBD-BAB8-49D3-8F03-F9BECB60FD4E}">
      <dgm:prSet/>
      <dgm:spPr/>
      <dgm:t>
        <a:bodyPr/>
        <a:lstStyle/>
        <a:p>
          <a:endParaRPr lang="en-US"/>
        </a:p>
      </dgm:t>
    </dgm:pt>
    <dgm:pt modelId="{6B9D5A74-F1BA-424D-9CEB-0EB87BCCAED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NTSV Vaginal Deliveries – 41     </a:t>
          </a:r>
          <a:endParaRPr lang="en-US" dirty="0"/>
        </a:p>
      </dgm:t>
    </dgm:pt>
    <dgm:pt modelId="{71979BB8-08FB-44BA-B137-579307EEB659}" type="parTrans" cxnId="{7834649C-22BF-42B7-8B0A-B5AB1377A7F3}">
      <dgm:prSet/>
      <dgm:spPr/>
      <dgm:t>
        <a:bodyPr/>
        <a:lstStyle/>
        <a:p>
          <a:endParaRPr lang="en-US"/>
        </a:p>
      </dgm:t>
    </dgm:pt>
    <dgm:pt modelId="{E475253E-6405-4DDF-AD00-110C6C202848}" type="sibTrans" cxnId="{7834649C-22BF-42B7-8B0A-B5AB1377A7F3}">
      <dgm:prSet/>
      <dgm:spPr/>
      <dgm:t>
        <a:bodyPr/>
        <a:lstStyle/>
        <a:p>
          <a:endParaRPr lang="en-US"/>
        </a:p>
      </dgm:t>
    </dgm:pt>
    <dgm:pt modelId="{73CE8F51-D4B4-4475-A9AA-ABB320D2170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n-US" dirty="0" smtClean="0"/>
            <a:t>NTSV Cesarean Deliveries – 14 </a:t>
          </a:r>
          <a:endParaRPr lang="en-US" b="1" dirty="0" smtClean="0"/>
        </a:p>
      </dgm:t>
    </dgm:pt>
    <dgm:pt modelId="{DAC24F29-7BEB-4898-9B82-1AF546DC14AE}" type="parTrans" cxnId="{1AE0C179-F8A4-448A-8AC5-1BB38A51F9EB}">
      <dgm:prSet/>
      <dgm:spPr/>
      <dgm:t>
        <a:bodyPr/>
        <a:lstStyle/>
        <a:p>
          <a:endParaRPr lang="en-US"/>
        </a:p>
      </dgm:t>
    </dgm:pt>
    <dgm:pt modelId="{9F9DAC0B-1F86-4B94-B621-E99152B39148}" type="sibTrans" cxnId="{1AE0C179-F8A4-448A-8AC5-1BB38A51F9EB}">
      <dgm:prSet/>
      <dgm:spPr/>
      <dgm:t>
        <a:bodyPr/>
        <a:lstStyle/>
        <a:p>
          <a:endParaRPr lang="en-US"/>
        </a:p>
      </dgm:t>
    </dgm:pt>
    <dgm:pt modelId="{E1327CC0-55FB-4157-9AE5-974BDF0E5843}">
      <dgm:prSet/>
      <dgm:spPr/>
      <dgm:t>
        <a:bodyPr/>
        <a:lstStyle/>
        <a:p>
          <a:pPr rtl="0"/>
          <a:r>
            <a:rPr lang="en-US" b="1" dirty="0" smtClean="0"/>
            <a:t>HP2020 GOAL: 23.6%</a:t>
          </a:r>
          <a:endParaRPr lang="en-US" dirty="0"/>
        </a:p>
      </dgm:t>
    </dgm:pt>
    <dgm:pt modelId="{9EE7FB27-2274-43FA-8F3D-65D7B01D500D}" type="parTrans" cxnId="{A5401423-06DC-4B66-B9CB-C165B73B7CF0}">
      <dgm:prSet/>
      <dgm:spPr/>
      <dgm:t>
        <a:bodyPr/>
        <a:lstStyle/>
        <a:p>
          <a:endParaRPr lang="en-US"/>
        </a:p>
      </dgm:t>
    </dgm:pt>
    <dgm:pt modelId="{3D34AD70-40FB-4599-BE51-DA5D69F505C7}" type="sibTrans" cxnId="{A5401423-06DC-4B66-B9CB-C165B73B7CF0}">
      <dgm:prSet/>
      <dgm:spPr/>
      <dgm:t>
        <a:bodyPr/>
        <a:lstStyle/>
        <a:p>
          <a:endParaRPr lang="en-US"/>
        </a:p>
      </dgm:t>
    </dgm:pt>
    <dgm:pt modelId="{F88CD0A0-9E95-45AA-AA4D-3B2EBDF68B68}">
      <dgm:prSet/>
      <dgm:spPr/>
      <dgm:t>
        <a:bodyPr/>
        <a:lstStyle/>
        <a:p>
          <a:pPr rtl="0"/>
          <a:r>
            <a:rPr lang="en-US" b="1" dirty="0" smtClean="0"/>
            <a:t>Our CS Rate 25.4%</a:t>
          </a:r>
          <a:endParaRPr lang="en-US" dirty="0"/>
        </a:p>
      </dgm:t>
    </dgm:pt>
    <dgm:pt modelId="{81F6F8E1-BE1F-406D-9373-63CE899D46D1}" type="parTrans" cxnId="{362892B1-F2DD-4043-AFB8-69B5B2971C08}">
      <dgm:prSet/>
      <dgm:spPr/>
      <dgm:t>
        <a:bodyPr/>
        <a:lstStyle/>
        <a:p>
          <a:endParaRPr lang="en-US"/>
        </a:p>
      </dgm:t>
    </dgm:pt>
    <dgm:pt modelId="{08BE8DE9-C24A-405C-9466-E0C116E97F30}" type="sibTrans" cxnId="{362892B1-F2DD-4043-AFB8-69B5B2971C08}">
      <dgm:prSet/>
      <dgm:spPr/>
      <dgm:t>
        <a:bodyPr/>
        <a:lstStyle/>
        <a:p>
          <a:endParaRPr lang="en-US"/>
        </a:p>
      </dgm:t>
    </dgm:pt>
    <dgm:pt modelId="{87845956-12A9-4D91-B21C-60ED056DE08D}" type="pres">
      <dgm:prSet presAssocID="{89062189-8B29-472B-9BAC-9F30EA46A914}" presName="compositeShape" presStyleCnt="0">
        <dgm:presLayoutVars>
          <dgm:dir/>
          <dgm:resizeHandles/>
        </dgm:presLayoutVars>
      </dgm:prSet>
      <dgm:spPr/>
      <dgm:t>
        <a:bodyPr/>
        <a:lstStyle/>
        <a:p>
          <a:endParaRPr lang="en-US"/>
        </a:p>
      </dgm:t>
    </dgm:pt>
    <dgm:pt modelId="{DABF3B0A-CBEA-4432-8CB4-AF66EA416FB7}" type="pres">
      <dgm:prSet presAssocID="{89062189-8B29-472B-9BAC-9F30EA46A914}" presName="pyramid" presStyleLbl="node1" presStyleIdx="0" presStyleCnt="1" custLinFactNeighborX="1052" custLinFactNeighborY="-5695"/>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FB861E00-6C20-4EA0-BBB3-2EDD06906B5A}" type="pres">
      <dgm:prSet presAssocID="{89062189-8B29-472B-9BAC-9F30EA46A914}" presName="theList" presStyleCnt="0"/>
      <dgm:spPr/>
    </dgm:pt>
    <dgm:pt modelId="{EDB241D7-5764-4826-BFA7-1B2D2C005EB5}" type="pres">
      <dgm:prSet presAssocID="{89DEC24A-F463-455E-9691-B0E8FB4ACC5E}" presName="aNode" presStyleLbl="fgAcc1" presStyleIdx="0" presStyleCnt="5" custLinFactNeighborX="276" custLinFactNeighborY="81357">
        <dgm:presLayoutVars>
          <dgm:bulletEnabled val="1"/>
        </dgm:presLayoutVars>
      </dgm:prSet>
      <dgm:spPr/>
      <dgm:t>
        <a:bodyPr/>
        <a:lstStyle/>
        <a:p>
          <a:endParaRPr lang="en-US"/>
        </a:p>
      </dgm:t>
    </dgm:pt>
    <dgm:pt modelId="{C3AD40E2-2D57-4435-B15F-46459DF580D8}" type="pres">
      <dgm:prSet presAssocID="{89DEC24A-F463-455E-9691-B0E8FB4ACC5E}" presName="aSpace" presStyleCnt="0"/>
      <dgm:spPr/>
    </dgm:pt>
    <dgm:pt modelId="{B0B037D3-6BEC-46D1-95BA-2AD14C56EC3F}" type="pres">
      <dgm:prSet presAssocID="{6B9D5A74-F1BA-424D-9CEB-0EB87BCCAEDF}" presName="aNode" presStyleLbl="fgAcc1" presStyleIdx="1" presStyleCnt="5">
        <dgm:presLayoutVars>
          <dgm:bulletEnabled val="1"/>
        </dgm:presLayoutVars>
      </dgm:prSet>
      <dgm:spPr/>
      <dgm:t>
        <a:bodyPr/>
        <a:lstStyle/>
        <a:p>
          <a:endParaRPr lang="en-US"/>
        </a:p>
      </dgm:t>
    </dgm:pt>
    <dgm:pt modelId="{461C5FCD-F371-4A70-8454-9C2876319A6F}" type="pres">
      <dgm:prSet presAssocID="{6B9D5A74-F1BA-424D-9CEB-0EB87BCCAEDF}" presName="aSpace" presStyleCnt="0"/>
      <dgm:spPr/>
    </dgm:pt>
    <dgm:pt modelId="{E86C8EB7-D251-4F3B-9553-6BE7606ABCE5}" type="pres">
      <dgm:prSet presAssocID="{73CE8F51-D4B4-4475-A9AA-ABB320D21705}" presName="aNode" presStyleLbl="fgAcc1" presStyleIdx="2" presStyleCnt="5">
        <dgm:presLayoutVars>
          <dgm:bulletEnabled val="1"/>
        </dgm:presLayoutVars>
      </dgm:prSet>
      <dgm:spPr/>
      <dgm:t>
        <a:bodyPr/>
        <a:lstStyle/>
        <a:p>
          <a:endParaRPr lang="en-US"/>
        </a:p>
      </dgm:t>
    </dgm:pt>
    <dgm:pt modelId="{959DDF29-E9AA-44DB-A8FE-EA1146933046}" type="pres">
      <dgm:prSet presAssocID="{73CE8F51-D4B4-4475-A9AA-ABB320D21705}" presName="aSpace" presStyleCnt="0"/>
      <dgm:spPr/>
    </dgm:pt>
    <dgm:pt modelId="{49BFEC05-74AF-4E74-A079-5949AD37D827}" type="pres">
      <dgm:prSet presAssocID="{F88CD0A0-9E95-45AA-AA4D-3B2EBDF68B68}" presName="aNode" presStyleLbl="fgAcc1" presStyleIdx="3" presStyleCnt="5">
        <dgm:presLayoutVars>
          <dgm:bulletEnabled val="1"/>
        </dgm:presLayoutVars>
      </dgm:prSet>
      <dgm:spPr/>
      <dgm:t>
        <a:bodyPr/>
        <a:lstStyle/>
        <a:p>
          <a:endParaRPr lang="en-US"/>
        </a:p>
      </dgm:t>
    </dgm:pt>
    <dgm:pt modelId="{55A17EA9-A74F-427C-9E8E-FB11C80E2196}" type="pres">
      <dgm:prSet presAssocID="{F88CD0A0-9E95-45AA-AA4D-3B2EBDF68B68}" presName="aSpace" presStyleCnt="0"/>
      <dgm:spPr/>
    </dgm:pt>
    <dgm:pt modelId="{799E72AE-0AD5-445C-B21F-805898B77B87}" type="pres">
      <dgm:prSet presAssocID="{E1327CC0-55FB-4157-9AE5-974BDF0E5843}" presName="aNode" presStyleLbl="fgAcc1" presStyleIdx="4" presStyleCnt="5">
        <dgm:presLayoutVars>
          <dgm:bulletEnabled val="1"/>
        </dgm:presLayoutVars>
      </dgm:prSet>
      <dgm:spPr/>
      <dgm:t>
        <a:bodyPr/>
        <a:lstStyle/>
        <a:p>
          <a:endParaRPr lang="en-US"/>
        </a:p>
      </dgm:t>
    </dgm:pt>
    <dgm:pt modelId="{721C7C1B-238D-4FA7-8DC8-9FDA3322F0F3}" type="pres">
      <dgm:prSet presAssocID="{E1327CC0-55FB-4157-9AE5-974BDF0E5843}" presName="aSpace" presStyleCnt="0"/>
      <dgm:spPr/>
    </dgm:pt>
  </dgm:ptLst>
  <dgm:cxnLst>
    <dgm:cxn modelId="{F496C341-ECD2-4E5F-860F-D0EC7326B7A8}" type="presOf" srcId="{89DEC24A-F463-455E-9691-B0E8FB4ACC5E}" destId="{EDB241D7-5764-4826-BFA7-1B2D2C005EB5}" srcOrd="0" destOrd="0" presId="urn:microsoft.com/office/officeart/2005/8/layout/pyramid2"/>
    <dgm:cxn modelId="{362892B1-F2DD-4043-AFB8-69B5B2971C08}" srcId="{89062189-8B29-472B-9BAC-9F30EA46A914}" destId="{F88CD0A0-9E95-45AA-AA4D-3B2EBDF68B68}" srcOrd="3" destOrd="0" parTransId="{81F6F8E1-BE1F-406D-9373-63CE899D46D1}" sibTransId="{08BE8DE9-C24A-405C-9466-E0C116E97F30}"/>
    <dgm:cxn modelId="{A5401423-06DC-4B66-B9CB-C165B73B7CF0}" srcId="{89062189-8B29-472B-9BAC-9F30EA46A914}" destId="{E1327CC0-55FB-4157-9AE5-974BDF0E5843}" srcOrd="4" destOrd="0" parTransId="{9EE7FB27-2274-43FA-8F3D-65D7B01D500D}" sibTransId="{3D34AD70-40FB-4599-BE51-DA5D69F505C7}"/>
    <dgm:cxn modelId="{621F123E-6925-48EA-B717-8D414EF66ADD}" type="presOf" srcId="{F88CD0A0-9E95-45AA-AA4D-3B2EBDF68B68}" destId="{49BFEC05-74AF-4E74-A079-5949AD37D827}" srcOrd="0" destOrd="0" presId="urn:microsoft.com/office/officeart/2005/8/layout/pyramid2"/>
    <dgm:cxn modelId="{94919869-8AD3-4348-B865-9E7877D6EDAB}" type="presOf" srcId="{89062189-8B29-472B-9BAC-9F30EA46A914}" destId="{87845956-12A9-4D91-B21C-60ED056DE08D}" srcOrd="0" destOrd="0" presId="urn:microsoft.com/office/officeart/2005/8/layout/pyramid2"/>
    <dgm:cxn modelId="{298EEE79-5D3B-4B56-9E3D-9254049B48CB}" type="presOf" srcId="{E1327CC0-55FB-4157-9AE5-974BDF0E5843}" destId="{799E72AE-0AD5-445C-B21F-805898B77B87}" srcOrd="0" destOrd="0" presId="urn:microsoft.com/office/officeart/2005/8/layout/pyramid2"/>
    <dgm:cxn modelId="{7834649C-22BF-42B7-8B0A-B5AB1377A7F3}" srcId="{89062189-8B29-472B-9BAC-9F30EA46A914}" destId="{6B9D5A74-F1BA-424D-9CEB-0EB87BCCAEDF}" srcOrd="1" destOrd="0" parTransId="{71979BB8-08FB-44BA-B137-579307EEB659}" sibTransId="{E475253E-6405-4DDF-AD00-110C6C202848}"/>
    <dgm:cxn modelId="{5F86D26C-0452-4F38-9DE5-239926689836}" type="presOf" srcId="{73CE8F51-D4B4-4475-A9AA-ABB320D21705}" destId="{E86C8EB7-D251-4F3B-9553-6BE7606ABCE5}" srcOrd="0" destOrd="0" presId="urn:microsoft.com/office/officeart/2005/8/layout/pyramid2"/>
    <dgm:cxn modelId="{56019F84-AE06-499C-ADFE-4C56C02B0F13}" type="presOf" srcId="{6B9D5A74-F1BA-424D-9CEB-0EB87BCCAEDF}" destId="{B0B037D3-6BEC-46D1-95BA-2AD14C56EC3F}" srcOrd="0" destOrd="0" presId="urn:microsoft.com/office/officeart/2005/8/layout/pyramid2"/>
    <dgm:cxn modelId="{1AE0C179-F8A4-448A-8AC5-1BB38A51F9EB}" srcId="{89062189-8B29-472B-9BAC-9F30EA46A914}" destId="{73CE8F51-D4B4-4475-A9AA-ABB320D21705}" srcOrd="2" destOrd="0" parTransId="{DAC24F29-7BEB-4898-9B82-1AF546DC14AE}" sibTransId="{9F9DAC0B-1F86-4B94-B621-E99152B39148}"/>
    <dgm:cxn modelId="{62B43FBD-BAB8-49D3-8F03-F9BECB60FD4E}" srcId="{89062189-8B29-472B-9BAC-9F30EA46A914}" destId="{89DEC24A-F463-455E-9691-B0E8FB4ACC5E}" srcOrd="0" destOrd="0" parTransId="{E3E3F331-9A77-4546-AC04-8CDFF58D6197}" sibTransId="{B4A24B03-D7E1-4E07-94F9-5153EEB3A984}"/>
    <dgm:cxn modelId="{23A1226F-AB1B-45B9-8622-10D010F652AA}" type="presParOf" srcId="{87845956-12A9-4D91-B21C-60ED056DE08D}" destId="{DABF3B0A-CBEA-4432-8CB4-AF66EA416FB7}" srcOrd="0" destOrd="0" presId="urn:microsoft.com/office/officeart/2005/8/layout/pyramid2"/>
    <dgm:cxn modelId="{B14453AD-AAEA-48E3-A7C3-11ECBA36C13F}" type="presParOf" srcId="{87845956-12A9-4D91-B21C-60ED056DE08D}" destId="{FB861E00-6C20-4EA0-BBB3-2EDD06906B5A}" srcOrd="1" destOrd="0" presId="urn:microsoft.com/office/officeart/2005/8/layout/pyramid2"/>
    <dgm:cxn modelId="{1CA91EF0-DB6E-4048-94F9-EB15FBFC946C}" type="presParOf" srcId="{FB861E00-6C20-4EA0-BBB3-2EDD06906B5A}" destId="{EDB241D7-5764-4826-BFA7-1B2D2C005EB5}" srcOrd="0" destOrd="0" presId="urn:microsoft.com/office/officeart/2005/8/layout/pyramid2"/>
    <dgm:cxn modelId="{0E1C072B-DCEC-4D0B-9C09-83984A5AFDCF}" type="presParOf" srcId="{FB861E00-6C20-4EA0-BBB3-2EDD06906B5A}" destId="{C3AD40E2-2D57-4435-B15F-46459DF580D8}" srcOrd="1" destOrd="0" presId="urn:microsoft.com/office/officeart/2005/8/layout/pyramid2"/>
    <dgm:cxn modelId="{1F0F7C65-9C14-449D-8E67-513744939A12}" type="presParOf" srcId="{FB861E00-6C20-4EA0-BBB3-2EDD06906B5A}" destId="{B0B037D3-6BEC-46D1-95BA-2AD14C56EC3F}" srcOrd="2" destOrd="0" presId="urn:microsoft.com/office/officeart/2005/8/layout/pyramid2"/>
    <dgm:cxn modelId="{F670817D-3BD5-4142-8975-EE4A8F5E73BE}" type="presParOf" srcId="{FB861E00-6C20-4EA0-BBB3-2EDD06906B5A}" destId="{461C5FCD-F371-4A70-8454-9C2876319A6F}" srcOrd="3" destOrd="0" presId="urn:microsoft.com/office/officeart/2005/8/layout/pyramid2"/>
    <dgm:cxn modelId="{075363AB-65BD-4F33-B1C3-B60AB97923AE}" type="presParOf" srcId="{FB861E00-6C20-4EA0-BBB3-2EDD06906B5A}" destId="{E86C8EB7-D251-4F3B-9553-6BE7606ABCE5}" srcOrd="4" destOrd="0" presId="urn:microsoft.com/office/officeart/2005/8/layout/pyramid2"/>
    <dgm:cxn modelId="{C9780F5E-9979-4845-A835-732163AC4FAB}" type="presParOf" srcId="{FB861E00-6C20-4EA0-BBB3-2EDD06906B5A}" destId="{959DDF29-E9AA-44DB-A8FE-EA1146933046}" srcOrd="5" destOrd="0" presId="urn:microsoft.com/office/officeart/2005/8/layout/pyramid2"/>
    <dgm:cxn modelId="{257298BB-D3B7-47E6-BC5B-19A3926592DF}" type="presParOf" srcId="{FB861E00-6C20-4EA0-BBB3-2EDD06906B5A}" destId="{49BFEC05-74AF-4E74-A079-5949AD37D827}" srcOrd="6" destOrd="0" presId="urn:microsoft.com/office/officeart/2005/8/layout/pyramid2"/>
    <dgm:cxn modelId="{647CE02C-BAC4-445B-984D-440932AB556B}" type="presParOf" srcId="{FB861E00-6C20-4EA0-BBB3-2EDD06906B5A}" destId="{55A17EA9-A74F-427C-9E8E-FB11C80E2196}" srcOrd="7" destOrd="0" presId="urn:microsoft.com/office/officeart/2005/8/layout/pyramid2"/>
    <dgm:cxn modelId="{FE1CE4E2-271B-4B62-92DC-81246C80C9FD}" type="presParOf" srcId="{FB861E00-6C20-4EA0-BBB3-2EDD06906B5A}" destId="{799E72AE-0AD5-445C-B21F-805898B77B87}" srcOrd="8" destOrd="0" presId="urn:microsoft.com/office/officeart/2005/8/layout/pyramid2"/>
    <dgm:cxn modelId="{99269C0C-BCAA-4624-B0A0-8DE86A49C143}" type="presParOf" srcId="{FB861E00-6C20-4EA0-BBB3-2EDD06906B5A}" destId="{721C7C1B-238D-4FA7-8DC8-9FDA3322F0F3}"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846DAF-2B3B-4962-AC13-D9902D89A96C}"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n-US"/>
        </a:p>
      </dgm:t>
    </dgm:pt>
    <dgm:pt modelId="{B6213D7B-E255-4ED1-B71E-20014DAF9F23}">
      <dgm:prSet phldrT="[Text]" custT="1"/>
      <dgm:spPr/>
      <dgm:t>
        <a:bodyPr/>
        <a:lstStyle/>
        <a:p>
          <a:r>
            <a:rPr lang="en-US" sz="3200" b="1" dirty="0" smtClean="0"/>
            <a:t>Additional Resource: </a:t>
          </a:r>
          <a:r>
            <a:rPr lang="en-US" sz="3200" dirty="0" smtClean="0"/>
            <a:t>Supplemental Comprehension guide </a:t>
          </a:r>
          <a:endParaRPr lang="en-US" sz="3200" dirty="0"/>
        </a:p>
      </dgm:t>
    </dgm:pt>
    <dgm:pt modelId="{6F24CDCC-86C1-4295-9AC1-B13AA0BFB046}" type="parTrans" cxnId="{3DE7E030-C372-4A3C-AF31-B7A176F41BA6}">
      <dgm:prSet/>
      <dgm:spPr/>
      <dgm:t>
        <a:bodyPr/>
        <a:lstStyle/>
        <a:p>
          <a:endParaRPr lang="en-US"/>
        </a:p>
      </dgm:t>
    </dgm:pt>
    <dgm:pt modelId="{B3B179C9-FCD5-4383-B47F-23AA40212897}" type="sibTrans" cxnId="{3DE7E030-C372-4A3C-AF31-B7A176F41BA6}">
      <dgm:prSet/>
      <dgm:spPr/>
      <dgm:t>
        <a:bodyPr/>
        <a:lstStyle/>
        <a:p>
          <a:endParaRPr lang="en-US"/>
        </a:p>
      </dgm:t>
    </dgm:pt>
    <dgm:pt modelId="{8EC9C82E-6B76-4BC0-B47E-CCBFDCB3C3D7}">
      <dgm:prSet phldrT="[Text]" custT="1"/>
      <dgm:spPr/>
      <dgm:t>
        <a:bodyPr/>
        <a:lstStyle/>
        <a:p>
          <a:r>
            <a:rPr kumimoji="0" lang="en-US" sz="2800" b="1" i="0" u="none" strike="noStrike" cap="none" spc="0" normalizeH="0" baseline="0" noProof="0" dirty="0" smtClean="0">
              <a:ln>
                <a:noFill/>
              </a:ln>
              <a:solidFill>
                <a:srgbClr val="FFFFFF"/>
              </a:solidFill>
              <a:effectLst/>
              <a:uLnTx/>
              <a:uFillTx/>
              <a:latin typeface="Arial" panose="020B0604020202020204"/>
              <a:ea typeface="+mn-ea"/>
              <a:cs typeface="+mn-cs"/>
            </a:rPr>
            <a:t>COMING SOON: </a:t>
          </a:r>
          <a:r>
            <a:rPr kumimoji="0" lang="en-US" sz="2800" b="0" i="0" u="none" strike="noStrike" cap="none" spc="0" normalizeH="0" baseline="0" noProof="0" dirty="0" smtClean="0">
              <a:ln>
                <a:noFill/>
              </a:ln>
              <a:solidFill>
                <a:srgbClr val="FFFFFF"/>
              </a:solidFill>
              <a:effectLst/>
              <a:uLnTx/>
              <a:uFillTx/>
              <a:latin typeface="Arial" panose="020B0604020202020204"/>
              <a:ea typeface="+mn-ea"/>
              <a:cs typeface="+mn-cs"/>
            </a:rPr>
            <a:t>ILPQC Labor Management Support E-Modules for physician and nurse education adapted from Labor Management Support Workshops</a:t>
          </a:r>
          <a:endParaRPr lang="en-US" sz="2800" dirty="0"/>
        </a:p>
      </dgm:t>
    </dgm:pt>
    <dgm:pt modelId="{E48CF0B6-CFFD-4C01-8232-0D39A7518CF8}" type="sibTrans" cxnId="{0C2078AC-1D0E-4861-B74C-FEC2A0AFCCBA}">
      <dgm:prSet/>
      <dgm:spPr/>
      <dgm:t>
        <a:bodyPr/>
        <a:lstStyle/>
        <a:p>
          <a:endParaRPr lang="en-US"/>
        </a:p>
      </dgm:t>
    </dgm:pt>
    <dgm:pt modelId="{CB53CE85-7839-4A9B-8940-6745935A8282}" type="parTrans" cxnId="{0C2078AC-1D0E-4861-B74C-FEC2A0AFCCBA}">
      <dgm:prSet/>
      <dgm:spPr/>
      <dgm:t>
        <a:bodyPr/>
        <a:lstStyle/>
        <a:p>
          <a:endParaRPr lang="en-US"/>
        </a:p>
      </dgm:t>
    </dgm:pt>
    <dgm:pt modelId="{670F4212-8686-4D50-A1B4-1C6FCBC4948A}" type="pres">
      <dgm:prSet presAssocID="{2D846DAF-2B3B-4962-AC13-D9902D89A96C}" presName="Name0" presStyleCnt="0">
        <dgm:presLayoutVars>
          <dgm:chPref val="1"/>
          <dgm:dir/>
          <dgm:animOne val="branch"/>
          <dgm:animLvl val="lvl"/>
          <dgm:resizeHandles/>
        </dgm:presLayoutVars>
      </dgm:prSet>
      <dgm:spPr/>
      <dgm:t>
        <a:bodyPr/>
        <a:lstStyle/>
        <a:p>
          <a:endParaRPr lang="en-US"/>
        </a:p>
      </dgm:t>
    </dgm:pt>
    <dgm:pt modelId="{0F4BB787-74B0-45B3-A008-C8D59DCD6079}" type="pres">
      <dgm:prSet presAssocID="{8EC9C82E-6B76-4BC0-B47E-CCBFDCB3C3D7}" presName="vertOne" presStyleCnt="0"/>
      <dgm:spPr/>
    </dgm:pt>
    <dgm:pt modelId="{EDC6BF62-C943-4EC7-A118-0C350E6A28DA}" type="pres">
      <dgm:prSet presAssocID="{8EC9C82E-6B76-4BC0-B47E-CCBFDCB3C3D7}" presName="txOne" presStyleLbl="node0" presStyleIdx="0" presStyleCnt="1" custLinFactY="-7968" custLinFactNeighborX="-49" custLinFactNeighborY="-100000">
        <dgm:presLayoutVars>
          <dgm:chPref val="3"/>
        </dgm:presLayoutVars>
      </dgm:prSet>
      <dgm:spPr/>
      <dgm:t>
        <a:bodyPr/>
        <a:lstStyle/>
        <a:p>
          <a:endParaRPr lang="en-US"/>
        </a:p>
      </dgm:t>
    </dgm:pt>
    <dgm:pt modelId="{944853CC-5520-4CC0-BD42-74836C19DC17}" type="pres">
      <dgm:prSet presAssocID="{8EC9C82E-6B76-4BC0-B47E-CCBFDCB3C3D7}" presName="parTransOne" presStyleCnt="0"/>
      <dgm:spPr/>
    </dgm:pt>
    <dgm:pt modelId="{97945480-3E17-4A7C-B36B-CD3665FF4344}" type="pres">
      <dgm:prSet presAssocID="{8EC9C82E-6B76-4BC0-B47E-CCBFDCB3C3D7}" presName="horzOne" presStyleCnt="0"/>
      <dgm:spPr/>
    </dgm:pt>
    <dgm:pt modelId="{1B54DFB5-98A6-40CF-899E-E12CE65C08BE}" type="pres">
      <dgm:prSet presAssocID="{B6213D7B-E255-4ED1-B71E-20014DAF9F23}" presName="vertTwo" presStyleCnt="0"/>
      <dgm:spPr/>
    </dgm:pt>
    <dgm:pt modelId="{719D7C82-EB12-4408-B52D-314121B6F5EE}" type="pres">
      <dgm:prSet presAssocID="{B6213D7B-E255-4ED1-B71E-20014DAF9F23}" presName="txTwo" presStyleLbl="node2" presStyleIdx="0" presStyleCnt="1" custScaleY="48529" custLinFactX="3048" custLinFactNeighborX="100000" custLinFactNeighborY="6008">
        <dgm:presLayoutVars>
          <dgm:chPref val="3"/>
        </dgm:presLayoutVars>
      </dgm:prSet>
      <dgm:spPr/>
      <dgm:t>
        <a:bodyPr/>
        <a:lstStyle/>
        <a:p>
          <a:endParaRPr lang="en-US"/>
        </a:p>
      </dgm:t>
    </dgm:pt>
    <dgm:pt modelId="{16EFD763-A1BA-4719-AF4A-2A3A9FD20AF0}" type="pres">
      <dgm:prSet presAssocID="{B6213D7B-E255-4ED1-B71E-20014DAF9F23}" presName="horzTwo" presStyleCnt="0"/>
      <dgm:spPr/>
    </dgm:pt>
  </dgm:ptLst>
  <dgm:cxnLst>
    <dgm:cxn modelId="{B8B5C3A5-6001-45CD-BD93-0A7D52995D80}" type="presOf" srcId="{B6213D7B-E255-4ED1-B71E-20014DAF9F23}" destId="{719D7C82-EB12-4408-B52D-314121B6F5EE}" srcOrd="0" destOrd="0" presId="urn:microsoft.com/office/officeart/2005/8/layout/hierarchy4"/>
    <dgm:cxn modelId="{0C2078AC-1D0E-4861-B74C-FEC2A0AFCCBA}" srcId="{2D846DAF-2B3B-4962-AC13-D9902D89A96C}" destId="{8EC9C82E-6B76-4BC0-B47E-CCBFDCB3C3D7}" srcOrd="0" destOrd="0" parTransId="{CB53CE85-7839-4A9B-8940-6745935A8282}" sibTransId="{E48CF0B6-CFFD-4C01-8232-0D39A7518CF8}"/>
    <dgm:cxn modelId="{ED86CA3B-147E-4151-99B1-A584F32F1FEC}" type="presOf" srcId="{8EC9C82E-6B76-4BC0-B47E-CCBFDCB3C3D7}" destId="{EDC6BF62-C943-4EC7-A118-0C350E6A28DA}" srcOrd="0" destOrd="0" presId="urn:microsoft.com/office/officeart/2005/8/layout/hierarchy4"/>
    <dgm:cxn modelId="{3DE7E030-C372-4A3C-AF31-B7A176F41BA6}" srcId="{8EC9C82E-6B76-4BC0-B47E-CCBFDCB3C3D7}" destId="{B6213D7B-E255-4ED1-B71E-20014DAF9F23}" srcOrd="0" destOrd="0" parTransId="{6F24CDCC-86C1-4295-9AC1-B13AA0BFB046}" sibTransId="{B3B179C9-FCD5-4383-B47F-23AA40212897}"/>
    <dgm:cxn modelId="{38784284-29E3-4B5A-B8F9-4999505C9109}" type="presOf" srcId="{2D846DAF-2B3B-4962-AC13-D9902D89A96C}" destId="{670F4212-8686-4D50-A1B4-1C6FCBC4948A}" srcOrd="0" destOrd="0" presId="urn:microsoft.com/office/officeart/2005/8/layout/hierarchy4"/>
    <dgm:cxn modelId="{E644FEE1-F6E6-4916-8EB3-B308E090085C}" type="presParOf" srcId="{670F4212-8686-4D50-A1B4-1C6FCBC4948A}" destId="{0F4BB787-74B0-45B3-A008-C8D59DCD6079}" srcOrd="0" destOrd="0" presId="urn:microsoft.com/office/officeart/2005/8/layout/hierarchy4"/>
    <dgm:cxn modelId="{2F3BFE08-45E0-40AF-BC3E-F6FE8C0379C6}" type="presParOf" srcId="{0F4BB787-74B0-45B3-A008-C8D59DCD6079}" destId="{EDC6BF62-C943-4EC7-A118-0C350E6A28DA}" srcOrd="0" destOrd="0" presId="urn:microsoft.com/office/officeart/2005/8/layout/hierarchy4"/>
    <dgm:cxn modelId="{59CC19C3-8898-4B09-B04B-CC3E17554A9D}" type="presParOf" srcId="{0F4BB787-74B0-45B3-A008-C8D59DCD6079}" destId="{944853CC-5520-4CC0-BD42-74836C19DC17}" srcOrd="1" destOrd="0" presId="urn:microsoft.com/office/officeart/2005/8/layout/hierarchy4"/>
    <dgm:cxn modelId="{81AAE625-35A2-4363-AA1B-C0F4B47C75F4}" type="presParOf" srcId="{0F4BB787-74B0-45B3-A008-C8D59DCD6079}" destId="{97945480-3E17-4A7C-B36B-CD3665FF4344}" srcOrd="2" destOrd="0" presId="urn:microsoft.com/office/officeart/2005/8/layout/hierarchy4"/>
    <dgm:cxn modelId="{792AEA4B-3D76-4DAF-B97D-89AF632B14EE}" type="presParOf" srcId="{97945480-3E17-4A7C-B36B-CD3665FF4344}" destId="{1B54DFB5-98A6-40CF-899E-E12CE65C08BE}" srcOrd="0" destOrd="0" presId="urn:microsoft.com/office/officeart/2005/8/layout/hierarchy4"/>
    <dgm:cxn modelId="{E01B3D47-9AB1-4F7B-AE81-96BABD5CFCD8}" type="presParOf" srcId="{1B54DFB5-98A6-40CF-899E-E12CE65C08BE}" destId="{719D7C82-EB12-4408-B52D-314121B6F5EE}" srcOrd="0" destOrd="0" presId="urn:microsoft.com/office/officeart/2005/8/layout/hierarchy4"/>
    <dgm:cxn modelId="{4905204A-FBA9-40FC-8637-F50F194AB44F}" type="presParOf" srcId="{1B54DFB5-98A6-40CF-899E-E12CE65C08BE}" destId="{16EFD763-A1BA-4719-AF4A-2A3A9FD20AF0}"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159D9-EA8E-4224-8C6C-76D453E33AAC}">
      <dsp:nvSpPr>
        <dsp:cNvPr id="0" name=""/>
        <dsp:cNvSpPr/>
      </dsp:nvSpPr>
      <dsp:spPr>
        <a:xfrm>
          <a:off x="6594" y="1865329"/>
          <a:ext cx="1821655" cy="15024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panose="020B0604020202020204"/>
              <a:ea typeface="Lato"/>
              <a:cs typeface="Lato"/>
            </a:rPr>
            <a:t>Registration opens April 4th, 2022- share save the date with your provider and nursing colleages!</a:t>
          </a:r>
          <a:endParaRPr lang="en-US" sz="1400" kern="1200" dirty="0"/>
        </a:p>
      </dsp:txBody>
      <dsp:txXfrm>
        <a:off x="41170" y="1899905"/>
        <a:ext cx="1752503" cy="1111371"/>
      </dsp:txXfrm>
    </dsp:sp>
    <dsp:sp modelId="{E12DE9AC-5ACA-44C5-B118-C3928C3B688F}">
      <dsp:nvSpPr>
        <dsp:cNvPr id="0" name=""/>
        <dsp:cNvSpPr/>
      </dsp:nvSpPr>
      <dsp:spPr>
        <a:xfrm>
          <a:off x="1018168" y="2167733"/>
          <a:ext cx="2088467" cy="2088467"/>
        </a:xfrm>
        <a:prstGeom prst="leftCircularArrow">
          <a:avLst>
            <a:gd name="adj1" fmla="val 3388"/>
            <a:gd name="adj2" fmla="val 419271"/>
            <a:gd name="adj3" fmla="val 2194782"/>
            <a:gd name="adj4" fmla="val 9024489"/>
            <a:gd name="adj5" fmla="val 39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067BA-9739-4A5D-9728-D1A09757ACDE}">
      <dsp:nvSpPr>
        <dsp:cNvPr id="0" name=""/>
        <dsp:cNvSpPr/>
      </dsp:nvSpPr>
      <dsp:spPr>
        <a:xfrm>
          <a:off x="411406" y="3045852"/>
          <a:ext cx="1619248" cy="643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Save the Date</a:t>
          </a:r>
        </a:p>
      </dsp:txBody>
      <dsp:txXfrm>
        <a:off x="430266" y="3064712"/>
        <a:ext cx="1581528" cy="606201"/>
      </dsp:txXfrm>
    </dsp:sp>
    <dsp:sp modelId="{72522AD3-1C78-4C34-BACF-74AD6EE7D8C4}">
      <dsp:nvSpPr>
        <dsp:cNvPr id="0" name=""/>
        <dsp:cNvSpPr/>
      </dsp:nvSpPr>
      <dsp:spPr>
        <a:xfrm>
          <a:off x="2367608" y="1865329"/>
          <a:ext cx="1861713" cy="15024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Email info@ilpqc.org to join </a:t>
          </a:r>
          <a:r>
            <a:rPr lang="en-US" sz="1300" kern="1200" dirty="0" smtClean="0"/>
            <a:t>planning </a:t>
          </a:r>
          <a:r>
            <a:rPr lang="en-US" sz="1300" kern="1200" dirty="0"/>
            <a:t>committee or help facilitate </a:t>
          </a:r>
          <a:r>
            <a:rPr lang="en-US" sz="1300" kern="1200" dirty="0" smtClean="0"/>
            <a:t>breakout </a:t>
          </a:r>
          <a:r>
            <a:rPr lang="en-US" sz="1300" kern="1200" dirty="0"/>
            <a:t>session</a:t>
          </a:r>
          <a:r>
            <a:rPr lang="en-US" sz="1300" kern="1200" dirty="0">
              <a:latin typeface="Arial" panose="020B0604020202020204"/>
            </a:rPr>
            <a:t> by March 25th</a:t>
          </a:r>
          <a:endParaRPr lang="en-US" sz="1300" kern="1200" dirty="0"/>
        </a:p>
      </dsp:txBody>
      <dsp:txXfrm>
        <a:off x="2402184" y="2221866"/>
        <a:ext cx="1792561" cy="1111371"/>
      </dsp:txXfrm>
    </dsp:sp>
    <dsp:sp modelId="{97FF10F5-0A35-482D-BE70-1C5F212851EF}">
      <dsp:nvSpPr>
        <dsp:cNvPr id="0" name=""/>
        <dsp:cNvSpPr/>
      </dsp:nvSpPr>
      <dsp:spPr>
        <a:xfrm>
          <a:off x="3385533" y="923859"/>
          <a:ext cx="2298201" cy="2298201"/>
        </a:xfrm>
        <a:prstGeom prst="circularArrow">
          <a:avLst>
            <a:gd name="adj1" fmla="val 3079"/>
            <a:gd name="adj2" fmla="val 378230"/>
            <a:gd name="adj3" fmla="val 19446259"/>
            <a:gd name="adj4" fmla="val 12575511"/>
            <a:gd name="adj5" fmla="val 35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825F0F-DB00-410C-BE0E-6F3BC72F5CB2}">
      <dsp:nvSpPr>
        <dsp:cNvPr id="0" name=""/>
        <dsp:cNvSpPr/>
      </dsp:nvSpPr>
      <dsp:spPr>
        <a:xfrm>
          <a:off x="2792450" y="1543368"/>
          <a:ext cx="1619248" cy="643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Get involved</a:t>
          </a:r>
        </a:p>
      </dsp:txBody>
      <dsp:txXfrm>
        <a:off x="2811310" y="1562228"/>
        <a:ext cx="1581528" cy="606201"/>
      </dsp:txXfrm>
    </dsp:sp>
    <dsp:sp modelId="{AF3B4D39-AD4F-40AA-A746-C89708BC6DA9}">
      <dsp:nvSpPr>
        <dsp:cNvPr id="0" name=""/>
        <dsp:cNvSpPr/>
      </dsp:nvSpPr>
      <dsp:spPr>
        <a:xfrm>
          <a:off x="4748652" y="1865329"/>
          <a:ext cx="1821655" cy="15024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Make sure all data Baseline-March 2022 is entered in REDCap</a:t>
          </a:r>
          <a:r>
            <a:rPr lang="en-US" sz="1300" kern="1200" dirty="0">
              <a:latin typeface="Arial" panose="020B0604020202020204"/>
            </a:rPr>
            <a:t> by May 2nd, 2022</a:t>
          </a:r>
          <a:endParaRPr lang="en-US" sz="1300" kern="1200" dirty="0"/>
        </a:p>
      </dsp:txBody>
      <dsp:txXfrm>
        <a:off x="4783228" y="1899905"/>
        <a:ext cx="1752503" cy="1111371"/>
      </dsp:txXfrm>
    </dsp:sp>
    <dsp:sp modelId="{4C3EDBB4-E4E8-42F3-8C9B-9BE46A843A3C}">
      <dsp:nvSpPr>
        <dsp:cNvPr id="0" name=""/>
        <dsp:cNvSpPr/>
      </dsp:nvSpPr>
      <dsp:spPr>
        <a:xfrm>
          <a:off x="5761728" y="2184937"/>
          <a:ext cx="2065433" cy="2065433"/>
        </a:xfrm>
        <a:prstGeom prst="leftCircularArrow">
          <a:avLst>
            <a:gd name="adj1" fmla="val 3426"/>
            <a:gd name="adj2" fmla="val 424328"/>
            <a:gd name="adj3" fmla="val 2199839"/>
            <a:gd name="adj4" fmla="val 9024489"/>
            <a:gd name="adj5" fmla="val 399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98598-6F37-4C74-9AD2-83A29BC87397}">
      <dsp:nvSpPr>
        <dsp:cNvPr id="0" name=""/>
        <dsp:cNvSpPr/>
      </dsp:nvSpPr>
      <dsp:spPr>
        <a:xfrm>
          <a:off x="5153464" y="3045852"/>
          <a:ext cx="1619248" cy="643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Data and Awards</a:t>
          </a:r>
        </a:p>
      </dsp:txBody>
      <dsp:txXfrm>
        <a:off x="5172324" y="3064712"/>
        <a:ext cx="1581528" cy="606201"/>
      </dsp:txXfrm>
    </dsp:sp>
    <dsp:sp modelId="{9769EEEE-940F-437B-A790-7040AAB9E848}">
      <dsp:nvSpPr>
        <dsp:cNvPr id="0" name=""/>
        <dsp:cNvSpPr/>
      </dsp:nvSpPr>
      <dsp:spPr>
        <a:xfrm>
          <a:off x="7109666" y="1865329"/>
          <a:ext cx="1821655" cy="15024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Fill out storyboard and send to </a:t>
          </a:r>
          <a:r>
            <a:rPr lang="en-US" sz="1300" kern="1200" dirty="0">
              <a:hlinkClick xmlns:r="http://schemas.openxmlformats.org/officeDocument/2006/relationships" r:id="rId1"/>
            </a:rPr>
            <a:t>info@ilpqc.org</a:t>
          </a:r>
          <a:r>
            <a:rPr lang="en-US" sz="1300" kern="1200" dirty="0">
              <a:latin typeface="Arial" panose="020B0604020202020204"/>
            </a:rPr>
            <a:t> </a:t>
          </a:r>
          <a:r>
            <a:rPr lang="en-US" sz="1300" kern="1200" dirty="0"/>
            <a:t>by </a:t>
          </a:r>
          <a:r>
            <a:rPr lang="en-US" sz="1300" kern="1200" dirty="0">
              <a:latin typeface="Arial" panose="020B0604020202020204"/>
            </a:rPr>
            <a:t>May 11th</a:t>
          </a:r>
          <a:endParaRPr lang="en-US" sz="1300" kern="1200" dirty="0"/>
        </a:p>
      </dsp:txBody>
      <dsp:txXfrm>
        <a:off x="7144242" y="2221866"/>
        <a:ext cx="1752503" cy="1111371"/>
      </dsp:txXfrm>
    </dsp:sp>
    <dsp:sp modelId="{0947858F-8175-4824-A386-A3ED1EEBBC86}">
      <dsp:nvSpPr>
        <dsp:cNvPr id="0" name=""/>
        <dsp:cNvSpPr/>
      </dsp:nvSpPr>
      <dsp:spPr>
        <a:xfrm>
          <a:off x="8107562" y="923859"/>
          <a:ext cx="2298201" cy="2298201"/>
        </a:xfrm>
        <a:prstGeom prst="circularArrow">
          <a:avLst>
            <a:gd name="adj1" fmla="val 3079"/>
            <a:gd name="adj2" fmla="val 378230"/>
            <a:gd name="adj3" fmla="val 19446259"/>
            <a:gd name="adj4" fmla="val 12575511"/>
            <a:gd name="adj5" fmla="val 359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ABB5D4-D7A7-4FA3-9357-FC46C3BBD2AD}">
      <dsp:nvSpPr>
        <dsp:cNvPr id="0" name=""/>
        <dsp:cNvSpPr/>
      </dsp:nvSpPr>
      <dsp:spPr>
        <a:xfrm>
          <a:off x="7514479" y="1543368"/>
          <a:ext cx="1619248" cy="643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Storyboards</a:t>
          </a:r>
        </a:p>
      </dsp:txBody>
      <dsp:txXfrm>
        <a:off x="7533339" y="1562228"/>
        <a:ext cx="1581528" cy="606201"/>
      </dsp:txXfrm>
    </dsp:sp>
    <dsp:sp modelId="{D3D52F9F-1BDC-4279-B47D-E773248E5637}">
      <dsp:nvSpPr>
        <dsp:cNvPr id="0" name=""/>
        <dsp:cNvSpPr/>
      </dsp:nvSpPr>
      <dsp:spPr>
        <a:xfrm>
          <a:off x="9470681" y="1865329"/>
          <a:ext cx="1821655" cy="15024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latin typeface="Arial" panose="020B0604020202020204"/>
            </a:rPr>
            <a:t>Submit a photo of your hospital QI team to </a:t>
          </a:r>
          <a:r>
            <a:rPr lang="en-US" sz="1300" kern="1200" dirty="0">
              <a:latin typeface="Arial" panose="020B0604020202020204"/>
              <a:hlinkClick xmlns:r="http://schemas.openxmlformats.org/officeDocument/2006/relationships" r:id="rId1"/>
            </a:rPr>
            <a:t>info@ilpqc.org</a:t>
          </a:r>
          <a:r>
            <a:rPr lang="en-US" sz="1300" kern="1200" dirty="0">
              <a:latin typeface="Arial" panose="020B0604020202020204"/>
            </a:rPr>
            <a:t> by May 11th to be in the running for a raffle!</a:t>
          </a:r>
          <a:endParaRPr lang="en-US" sz="1300" kern="1200" dirty="0"/>
        </a:p>
      </dsp:txBody>
      <dsp:txXfrm>
        <a:off x="9505257" y="1899905"/>
        <a:ext cx="1752503" cy="1111371"/>
      </dsp:txXfrm>
    </dsp:sp>
    <dsp:sp modelId="{F6CD4076-F0E9-458A-A917-87D7E032C663}">
      <dsp:nvSpPr>
        <dsp:cNvPr id="0" name=""/>
        <dsp:cNvSpPr/>
      </dsp:nvSpPr>
      <dsp:spPr>
        <a:xfrm>
          <a:off x="9875493" y="3045852"/>
          <a:ext cx="1619248" cy="643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en-US" sz="2100" kern="1200" dirty="0">
              <a:latin typeface="Arial" panose="020B0604020202020204"/>
            </a:rPr>
            <a:t>QI Team Photo</a:t>
          </a:r>
        </a:p>
      </dsp:txBody>
      <dsp:txXfrm>
        <a:off x="9894353" y="3064712"/>
        <a:ext cx="1581528" cy="606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16DE-C53E-4B7F-8B18-459DF31B6DC5}">
      <dsp:nvSpPr>
        <dsp:cNvPr id="0" name=""/>
        <dsp:cNvSpPr/>
      </dsp:nvSpPr>
      <dsp:spPr>
        <a:xfrm>
          <a:off x="5600019" y="1695132"/>
          <a:ext cx="2852580" cy="775807"/>
        </a:xfrm>
        <a:custGeom>
          <a:avLst/>
          <a:gdLst/>
          <a:ahLst/>
          <a:cxnLst/>
          <a:rect l="0" t="0" r="0" b="0"/>
          <a:pathLst>
            <a:path>
              <a:moveTo>
                <a:pt x="0" y="0"/>
              </a:moveTo>
              <a:lnTo>
                <a:pt x="0" y="528689"/>
              </a:lnTo>
              <a:lnTo>
                <a:pt x="2852580" y="528689"/>
              </a:lnTo>
              <a:lnTo>
                <a:pt x="285258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9B602-256F-49CA-8455-931472A12416}">
      <dsp:nvSpPr>
        <dsp:cNvPr id="0" name=""/>
        <dsp:cNvSpPr/>
      </dsp:nvSpPr>
      <dsp:spPr>
        <a:xfrm>
          <a:off x="2629573" y="1695132"/>
          <a:ext cx="2970445" cy="775807"/>
        </a:xfrm>
        <a:custGeom>
          <a:avLst/>
          <a:gdLst/>
          <a:ahLst/>
          <a:cxnLst/>
          <a:rect l="0" t="0" r="0" b="0"/>
          <a:pathLst>
            <a:path>
              <a:moveTo>
                <a:pt x="2970445" y="0"/>
              </a:moveTo>
              <a:lnTo>
                <a:pt x="2970445" y="528689"/>
              </a:lnTo>
              <a:lnTo>
                <a:pt x="0" y="528689"/>
              </a:lnTo>
              <a:lnTo>
                <a:pt x="0" y="7758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08655-3BF4-4F0B-BF32-74571CB4E3A7}">
      <dsp:nvSpPr>
        <dsp:cNvPr id="0" name=""/>
        <dsp:cNvSpPr/>
      </dsp:nvSpPr>
      <dsp:spPr>
        <a:xfrm>
          <a:off x="3004738" y="1250"/>
          <a:ext cx="5190562"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725FF-E87D-4145-9122-E176F6614CA3}">
      <dsp:nvSpPr>
        <dsp:cNvPr id="0" name=""/>
        <dsp:cNvSpPr/>
      </dsp:nvSpPr>
      <dsp:spPr>
        <a:xfrm>
          <a:off x="3301130" y="282823"/>
          <a:ext cx="5190562" cy="16938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u="sng" kern="1200"/>
            <a:t>Aim:</a:t>
          </a:r>
          <a:r>
            <a:rPr lang="en-US" sz="2400" b="0" u="none" kern="1200"/>
            <a:t> </a:t>
          </a:r>
          <a:r>
            <a:rPr lang="en-US" sz="2400" kern="1200"/>
            <a:t>70% of participating hospitals will be at or below the Healthy People goal of 23.6% cesarean delivery rate among NTSV births by December 31, 2022</a:t>
          </a:r>
        </a:p>
      </dsp:txBody>
      <dsp:txXfrm>
        <a:off x="3350742" y="332435"/>
        <a:ext cx="5091338" cy="1594658"/>
      </dsp:txXfrm>
    </dsp:sp>
    <dsp:sp modelId="{A9FB5358-8043-4BE5-8E9B-5783B19FACC1}">
      <dsp:nvSpPr>
        <dsp:cNvPr id="0" name=""/>
        <dsp:cNvSpPr/>
      </dsp:nvSpPr>
      <dsp:spPr>
        <a:xfrm>
          <a:off x="73385" y="2470939"/>
          <a:ext cx="5112377"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C9DFB9-1F5D-45EA-AD47-96311A00D84D}">
      <dsp:nvSpPr>
        <dsp:cNvPr id="0" name=""/>
        <dsp:cNvSpPr/>
      </dsp:nvSpPr>
      <dsp:spPr>
        <a:xfrm>
          <a:off x="369777" y="2752512"/>
          <a:ext cx="5112377" cy="1693882"/>
        </a:xfrm>
        <a:prstGeom prst="roundRect">
          <a:avLst>
            <a:gd name="adj" fmla="val 10000"/>
          </a:avLst>
        </a:prstGeom>
        <a:solidFill>
          <a:srgbClr val="FF7C8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u="sng" kern="1200"/>
            <a:t>Goal:</a:t>
          </a:r>
          <a:r>
            <a:rPr lang="en-US" sz="2500" b="0" u="none" kern="1200"/>
            <a:t> </a:t>
          </a:r>
          <a:r>
            <a:rPr lang="en-US" sz="2500" kern="1200"/>
            <a:t>Increase the percent of cesarean section deliveries among NTSV births that meet ACOG/SMFM criteria for cesarean</a:t>
          </a:r>
        </a:p>
      </dsp:txBody>
      <dsp:txXfrm>
        <a:off x="419389" y="2802124"/>
        <a:ext cx="5013153" cy="1594658"/>
      </dsp:txXfrm>
    </dsp:sp>
    <dsp:sp modelId="{30C8A44F-2D93-41DA-B811-7ABB3B4B8A55}">
      <dsp:nvSpPr>
        <dsp:cNvPr id="0" name=""/>
        <dsp:cNvSpPr/>
      </dsp:nvSpPr>
      <dsp:spPr>
        <a:xfrm>
          <a:off x="5778546" y="2470939"/>
          <a:ext cx="5348106" cy="1693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6322-DEC8-4E44-A596-27DC98C8F05D}">
      <dsp:nvSpPr>
        <dsp:cNvPr id="0" name=""/>
        <dsp:cNvSpPr/>
      </dsp:nvSpPr>
      <dsp:spPr>
        <a:xfrm>
          <a:off x="6074939" y="2752512"/>
          <a:ext cx="5348106" cy="1693882"/>
        </a:xfrm>
        <a:prstGeom prst="roundRect">
          <a:avLst>
            <a:gd name="adj" fmla="val 10000"/>
          </a:avLst>
        </a:prstGeom>
        <a:solidFill>
          <a:srgbClr val="E67356">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u="sng" kern="1200"/>
            <a:t>Goal:</a:t>
          </a:r>
          <a:r>
            <a:rPr lang="en-US" sz="2000" b="0" u="none" kern="1200"/>
            <a:t> </a:t>
          </a:r>
          <a:r>
            <a:rPr lang="en-US" sz="2000" kern="1200"/>
            <a:t>Increase the % of physicians/ midwives/ nurses educated on ACOG/SMFM criteria for cesarean, labor management strategies/response to labor challenges, protocol for facilitating decision huddles and/or decision debriefs</a:t>
          </a:r>
        </a:p>
      </dsp:txBody>
      <dsp:txXfrm>
        <a:off x="6124551" y="2802124"/>
        <a:ext cx="5248882" cy="1594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6FC7B-C8C3-4FE7-B721-9128DA6C9C15}">
      <dsp:nvSpPr>
        <dsp:cNvPr id="0" name=""/>
        <dsp:cNvSpPr/>
      </dsp:nvSpPr>
      <dsp:spPr>
        <a:xfrm>
          <a:off x="0" y="333916"/>
          <a:ext cx="3223457" cy="1934074"/>
        </a:xfrm>
        <a:prstGeom prst="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Identifying </a:t>
          </a:r>
          <a:r>
            <a:rPr lang="en-US" sz="2600" kern="1200" dirty="0" smtClean="0"/>
            <a:t>NTSVs and recognition for clinical team</a:t>
          </a:r>
          <a:endParaRPr lang="en-US" sz="2600" kern="1200" dirty="0"/>
        </a:p>
      </dsp:txBody>
      <dsp:txXfrm>
        <a:off x="0" y="333916"/>
        <a:ext cx="3223457" cy="1934074"/>
      </dsp:txXfrm>
    </dsp:sp>
    <dsp:sp modelId="{7C2AE56E-74DA-4172-A617-EBCDF5DADE6A}">
      <dsp:nvSpPr>
        <dsp:cNvPr id="0" name=""/>
        <dsp:cNvSpPr/>
      </dsp:nvSpPr>
      <dsp:spPr>
        <a:xfrm>
          <a:off x="3545802" y="333916"/>
          <a:ext cx="3223457" cy="1934074"/>
        </a:xfrm>
        <a:prstGeom prst="rect">
          <a:avLst/>
        </a:prstGeom>
        <a:solidFill>
          <a:srgbClr val="F5668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Education of ACOG/SMFM criteria for providers and nurses </a:t>
          </a:r>
        </a:p>
      </dsp:txBody>
      <dsp:txXfrm>
        <a:off x="3545802" y="333916"/>
        <a:ext cx="3223457" cy="1934074"/>
      </dsp:txXfrm>
    </dsp:sp>
    <dsp:sp modelId="{40D46BE4-8C5D-4D0C-8FC3-FD910FD53D3E}">
      <dsp:nvSpPr>
        <dsp:cNvPr id="0" name=""/>
        <dsp:cNvSpPr/>
      </dsp:nvSpPr>
      <dsp:spPr>
        <a:xfrm>
          <a:off x="7091605" y="333916"/>
          <a:ext cx="3223457" cy="1934074"/>
        </a:xfrm>
        <a:prstGeom prst="rect">
          <a:avLst/>
        </a:prstGeom>
        <a:solidFill>
          <a:srgbClr val="F58366"/>
        </a:solidFill>
        <a:ln w="19050" cap="flat" cmpd="sng" algn="ctr">
          <a:solidFill>
            <a:srgbClr val="E17E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Implementing cesarean decision checklists and huddles</a:t>
          </a:r>
        </a:p>
      </dsp:txBody>
      <dsp:txXfrm>
        <a:off x="7091605" y="333916"/>
        <a:ext cx="3223457" cy="1934074"/>
      </dsp:txXfrm>
    </dsp:sp>
    <dsp:sp modelId="{ABDDD8C4-3BCB-4027-BA06-6B930E9C27E8}">
      <dsp:nvSpPr>
        <dsp:cNvPr id="0" name=""/>
        <dsp:cNvSpPr/>
      </dsp:nvSpPr>
      <dsp:spPr>
        <a:xfrm>
          <a:off x="0" y="2616620"/>
          <a:ext cx="3223457" cy="193407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Labor management support  </a:t>
          </a:r>
        </a:p>
      </dsp:txBody>
      <dsp:txXfrm>
        <a:off x="0" y="2616620"/>
        <a:ext cx="3223457" cy="1934074"/>
      </dsp:txXfrm>
    </dsp:sp>
    <dsp:sp modelId="{783C8BB6-EB4F-4341-998B-0B2567F14929}">
      <dsp:nvSpPr>
        <dsp:cNvPr id="0" name=""/>
        <dsp:cNvSpPr/>
      </dsp:nvSpPr>
      <dsp:spPr>
        <a:xfrm>
          <a:off x="3497354" y="2616620"/>
          <a:ext cx="3223457" cy="1934074"/>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Un-blinding provider </a:t>
          </a:r>
          <a:r>
            <a:rPr lang="en-US" sz="2600" kern="1200" dirty="0"/>
            <a:t>data</a:t>
          </a:r>
        </a:p>
      </dsp:txBody>
      <dsp:txXfrm>
        <a:off x="3497354" y="2616620"/>
        <a:ext cx="3223457" cy="1934074"/>
      </dsp:txXfrm>
    </dsp:sp>
    <dsp:sp modelId="{E894687D-01DB-4997-8964-2828F7E2E291}">
      <dsp:nvSpPr>
        <dsp:cNvPr id="0" name=""/>
        <dsp:cNvSpPr/>
      </dsp:nvSpPr>
      <dsp:spPr>
        <a:xfrm>
          <a:off x="7091605" y="2590336"/>
          <a:ext cx="3223457" cy="1934074"/>
        </a:xfrm>
        <a:prstGeom prst="rect">
          <a:avLst/>
        </a:prstGeom>
        <a:solidFill>
          <a:srgbClr val="2EABEA"/>
        </a:solidFill>
        <a:ln w="57150" cap="flat" cmpd="sng" algn="ctr">
          <a:solidFill>
            <a:srgbClr val="FF00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Standardized Patient Education and Shared Decision Making</a:t>
          </a:r>
          <a:endParaRPr lang="en-US" sz="2600" kern="1200" dirty="0"/>
        </a:p>
      </dsp:txBody>
      <dsp:txXfrm>
        <a:off x="7091605" y="2590336"/>
        <a:ext cx="3223457" cy="1934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7B081-ECDA-478B-8BA0-5F370D43DCB3}">
      <dsp:nvSpPr>
        <dsp:cNvPr id="0" name=""/>
        <dsp:cNvSpPr/>
      </dsp:nvSpPr>
      <dsp:spPr>
        <a:xfrm>
          <a:off x="0" y="447815"/>
          <a:ext cx="10972799" cy="1279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u="sng" kern="1200" dirty="0" smtClean="0"/>
            <a:t>Shared decision making </a:t>
          </a:r>
          <a:r>
            <a:rPr lang="en-US" sz="2400" kern="1200" dirty="0" smtClean="0"/>
            <a:t>is a patient-centered, individualized approach to the informed consent process that involves discussion of the benefits and risks of available treatment options in the context of a patient's values and priorities.</a:t>
          </a:r>
          <a:endParaRPr lang="en-US" sz="2400" kern="1200" dirty="0"/>
        </a:p>
      </dsp:txBody>
      <dsp:txXfrm>
        <a:off x="37474" y="485289"/>
        <a:ext cx="10897851" cy="1204523"/>
      </dsp:txXfrm>
    </dsp:sp>
    <dsp:sp modelId="{B1BA1C7A-09B2-4F7B-8788-822C3AB3EEBC}">
      <dsp:nvSpPr>
        <dsp:cNvPr id="0" name=""/>
        <dsp:cNvSpPr/>
      </dsp:nvSpPr>
      <dsp:spPr>
        <a:xfrm>
          <a:off x="0" y="1957591"/>
          <a:ext cx="1279471" cy="12794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50641-8D93-457C-8D0A-7744EAAD69CB}">
      <dsp:nvSpPr>
        <dsp:cNvPr id="0" name=""/>
        <dsp:cNvSpPr/>
      </dsp:nvSpPr>
      <dsp:spPr>
        <a:xfrm>
          <a:off x="1356240" y="1957591"/>
          <a:ext cx="9616559" cy="12794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Allows patients to obtain personalized information about their treatment options with the goal of improving their ability to make an autonomous decision. </a:t>
          </a:r>
          <a:endParaRPr lang="en-US" sz="2100" kern="1200" dirty="0"/>
        </a:p>
      </dsp:txBody>
      <dsp:txXfrm>
        <a:off x="1418710" y="2020061"/>
        <a:ext cx="9491619" cy="1154531"/>
      </dsp:txXfrm>
    </dsp:sp>
    <dsp:sp modelId="{B7A198A2-4B9F-411B-BFF8-24A13D64875F}">
      <dsp:nvSpPr>
        <dsp:cNvPr id="0" name=""/>
        <dsp:cNvSpPr/>
      </dsp:nvSpPr>
      <dsp:spPr>
        <a:xfrm>
          <a:off x="0" y="3390600"/>
          <a:ext cx="1279471" cy="12794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58DD8-6055-46D1-A7A1-F1474A89C8C8}">
      <dsp:nvSpPr>
        <dsp:cNvPr id="0" name=""/>
        <dsp:cNvSpPr/>
      </dsp:nvSpPr>
      <dsp:spPr>
        <a:xfrm>
          <a:off x="1356240" y="3390600"/>
          <a:ext cx="9616559" cy="12794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Improves patient knowledge around their care, allow for better understanding of risk, and improve patient outcomes and satisfaction</a:t>
          </a:r>
          <a:endParaRPr lang="en-US" sz="2100" kern="1200" dirty="0"/>
        </a:p>
      </dsp:txBody>
      <dsp:txXfrm>
        <a:off x="1418710" y="3453070"/>
        <a:ext cx="9491619" cy="1154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F3B0A-CBEA-4432-8CB4-AF66EA416FB7}">
      <dsp:nvSpPr>
        <dsp:cNvPr id="0" name=""/>
        <dsp:cNvSpPr/>
      </dsp:nvSpPr>
      <dsp:spPr>
        <a:xfrm>
          <a:off x="134556" y="0"/>
          <a:ext cx="4351338" cy="4351338"/>
        </a:xfrm>
        <a:prstGeom prst="triangle">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EDB241D7-5764-4826-BFA7-1B2D2C005EB5}">
      <dsp:nvSpPr>
        <dsp:cNvPr id="0" name=""/>
        <dsp:cNvSpPr/>
      </dsp:nvSpPr>
      <dsp:spPr>
        <a:xfrm>
          <a:off x="2264449" y="435558"/>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NTSV =27 </a:t>
          </a:r>
          <a:endParaRPr lang="en-US" sz="1700" kern="1200" dirty="0"/>
        </a:p>
      </dsp:txBody>
      <dsp:txXfrm>
        <a:off x="2294652" y="465761"/>
        <a:ext cx="2767963" cy="558299"/>
      </dsp:txXfrm>
    </dsp:sp>
    <dsp:sp modelId="{D3432B3D-8BFC-4A8E-8B16-522320F64B72}">
      <dsp:nvSpPr>
        <dsp:cNvPr id="0" name=""/>
        <dsp:cNvSpPr/>
      </dsp:nvSpPr>
      <dsp:spPr>
        <a:xfrm>
          <a:off x="2264449" y="1131602"/>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NTSV Vaginal Deliveries – 22    </a:t>
          </a:r>
          <a:endParaRPr lang="en-US" sz="1700" kern="1200" dirty="0"/>
        </a:p>
      </dsp:txBody>
      <dsp:txXfrm>
        <a:off x="2294652" y="1161805"/>
        <a:ext cx="2767963" cy="558299"/>
      </dsp:txXfrm>
    </dsp:sp>
    <dsp:sp modelId="{B0B037D3-6BEC-46D1-95BA-2AD14C56EC3F}">
      <dsp:nvSpPr>
        <dsp:cNvPr id="0" name=""/>
        <dsp:cNvSpPr/>
      </dsp:nvSpPr>
      <dsp:spPr>
        <a:xfrm>
          <a:off x="2264449" y="1827646"/>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NTSV Cesarean Deliveries – 5   </a:t>
          </a:r>
          <a:endParaRPr lang="en-US" sz="1700" kern="1200" dirty="0"/>
        </a:p>
      </dsp:txBody>
      <dsp:txXfrm>
        <a:off x="2294652" y="1857849"/>
        <a:ext cx="2767963" cy="558299"/>
      </dsp:txXfrm>
    </dsp:sp>
    <dsp:sp modelId="{E86C8EB7-D251-4F3B-9553-6BE7606ABCE5}">
      <dsp:nvSpPr>
        <dsp:cNvPr id="0" name=""/>
        <dsp:cNvSpPr/>
      </dsp:nvSpPr>
      <dsp:spPr>
        <a:xfrm>
          <a:off x="2296721" y="2588236"/>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Our CS Rate  18.5%</a:t>
          </a:r>
          <a:endParaRPr lang="en-US" sz="1700" kern="1200" dirty="0"/>
        </a:p>
      </dsp:txBody>
      <dsp:txXfrm>
        <a:off x="2326924" y="2618439"/>
        <a:ext cx="2767963" cy="558299"/>
      </dsp:txXfrm>
    </dsp:sp>
    <dsp:sp modelId="{E4A34916-B491-40FF-BA31-970FA135F9D1}">
      <dsp:nvSpPr>
        <dsp:cNvPr id="0" name=""/>
        <dsp:cNvSpPr/>
      </dsp:nvSpPr>
      <dsp:spPr>
        <a:xfrm>
          <a:off x="2264449" y="3219735"/>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HP2020 GOAL: 23.6%</a:t>
          </a:r>
          <a:endParaRPr lang="en-US" sz="1700" kern="1200" dirty="0"/>
        </a:p>
      </dsp:txBody>
      <dsp:txXfrm>
        <a:off x="2294652" y="3249938"/>
        <a:ext cx="2767963" cy="5582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F3B0A-CBEA-4432-8CB4-AF66EA416FB7}">
      <dsp:nvSpPr>
        <dsp:cNvPr id="0" name=""/>
        <dsp:cNvSpPr/>
      </dsp:nvSpPr>
      <dsp:spPr>
        <a:xfrm>
          <a:off x="134556" y="0"/>
          <a:ext cx="4351338" cy="4351338"/>
        </a:xfrm>
        <a:prstGeom prst="triangle">
          <a:avLst/>
        </a:prstGeom>
        <a:solidFill>
          <a:srgbClr val="FFC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EDB241D7-5764-4826-BFA7-1B2D2C005EB5}">
      <dsp:nvSpPr>
        <dsp:cNvPr id="0" name=""/>
        <dsp:cNvSpPr/>
      </dsp:nvSpPr>
      <dsp:spPr>
        <a:xfrm>
          <a:off x="2272255" y="498478"/>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N = 55</a:t>
          </a:r>
          <a:endParaRPr lang="en-US" sz="1600" kern="1200" dirty="0"/>
        </a:p>
      </dsp:txBody>
      <dsp:txXfrm>
        <a:off x="2302458" y="528681"/>
        <a:ext cx="2767963" cy="558299"/>
      </dsp:txXfrm>
    </dsp:sp>
    <dsp:sp modelId="{B0B037D3-6BEC-46D1-95BA-2AD14C56EC3F}">
      <dsp:nvSpPr>
        <dsp:cNvPr id="0" name=""/>
        <dsp:cNvSpPr/>
      </dsp:nvSpPr>
      <dsp:spPr>
        <a:xfrm>
          <a:off x="2264449" y="1131602"/>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NTSV Vaginal Deliveries – 41     </a:t>
          </a:r>
          <a:endParaRPr lang="en-US" sz="1600" kern="1200" dirty="0"/>
        </a:p>
      </dsp:txBody>
      <dsp:txXfrm>
        <a:off x="2294652" y="1161805"/>
        <a:ext cx="2767963" cy="558299"/>
      </dsp:txXfrm>
    </dsp:sp>
    <dsp:sp modelId="{E86C8EB7-D251-4F3B-9553-6BE7606ABCE5}">
      <dsp:nvSpPr>
        <dsp:cNvPr id="0" name=""/>
        <dsp:cNvSpPr/>
      </dsp:nvSpPr>
      <dsp:spPr>
        <a:xfrm>
          <a:off x="2264449" y="1827646"/>
          <a:ext cx="2828369" cy="618705"/>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NTSV Cesarean Deliveries – 14 </a:t>
          </a:r>
          <a:endParaRPr lang="en-US" sz="1600" b="1" kern="1200" dirty="0" smtClean="0"/>
        </a:p>
      </dsp:txBody>
      <dsp:txXfrm>
        <a:off x="2294652" y="1857849"/>
        <a:ext cx="2767963" cy="558299"/>
      </dsp:txXfrm>
    </dsp:sp>
    <dsp:sp modelId="{49BFEC05-74AF-4E74-A079-5949AD37D827}">
      <dsp:nvSpPr>
        <dsp:cNvPr id="0" name=""/>
        <dsp:cNvSpPr/>
      </dsp:nvSpPr>
      <dsp:spPr>
        <a:xfrm>
          <a:off x="2264449" y="2523691"/>
          <a:ext cx="2828369" cy="6187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Our CS Rate 25.4%</a:t>
          </a:r>
          <a:endParaRPr lang="en-US" sz="1600" kern="1200" dirty="0"/>
        </a:p>
      </dsp:txBody>
      <dsp:txXfrm>
        <a:off x="2294652" y="2553894"/>
        <a:ext cx="2767963" cy="558299"/>
      </dsp:txXfrm>
    </dsp:sp>
    <dsp:sp modelId="{799E72AE-0AD5-445C-B21F-805898B77B87}">
      <dsp:nvSpPr>
        <dsp:cNvPr id="0" name=""/>
        <dsp:cNvSpPr/>
      </dsp:nvSpPr>
      <dsp:spPr>
        <a:xfrm>
          <a:off x="2264449" y="3219735"/>
          <a:ext cx="2828369" cy="6187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HP2020 GOAL: 23.6%</a:t>
          </a:r>
          <a:endParaRPr lang="en-US" sz="1600" kern="1200" dirty="0"/>
        </a:p>
      </dsp:txBody>
      <dsp:txXfrm>
        <a:off x="2294652" y="3249938"/>
        <a:ext cx="2767963" cy="558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6BF62-C943-4EC7-A118-0C350E6A28DA}">
      <dsp:nvSpPr>
        <dsp:cNvPr id="0" name=""/>
        <dsp:cNvSpPr/>
      </dsp:nvSpPr>
      <dsp:spPr>
        <a:xfrm>
          <a:off x="0" y="0"/>
          <a:ext cx="5077820" cy="261214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0" lang="en-US" sz="2800" b="1" i="0" u="none" strike="noStrike" kern="1200" cap="none" spc="0" normalizeH="0" baseline="0" noProof="0" dirty="0" smtClean="0">
              <a:ln>
                <a:noFill/>
              </a:ln>
              <a:solidFill>
                <a:srgbClr val="FFFFFF"/>
              </a:solidFill>
              <a:effectLst/>
              <a:uLnTx/>
              <a:uFillTx/>
              <a:latin typeface="Arial" panose="020B0604020202020204"/>
              <a:ea typeface="+mn-ea"/>
              <a:cs typeface="+mn-cs"/>
            </a:rPr>
            <a:t>COMING SOON: </a:t>
          </a:r>
          <a:r>
            <a:rPr kumimoji="0" lang="en-US" sz="2800" b="0" i="0" u="none" strike="noStrike" kern="1200" cap="none" spc="0" normalizeH="0" baseline="0" noProof="0" dirty="0" smtClean="0">
              <a:ln>
                <a:noFill/>
              </a:ln>
              <a:solidFill>
                <a:srgbClr val="FFFFFF"/>
              </a:solidFill>
              <a:effectLst/>
              <a:uLnTx/>
              <a:uFillTx/>
              <a:latin typeface="Arial" panose="020B0604020202020204"/>
              <a:ea typeface="+mn-ea"/>
              <a:cs typeface="+mn-cs"/>
            </a:rPr>
            <a:t>ILPQC Labor Management Support E-Modules for physician and nurse education adapted from Labor Management Support Workshops</a:t>
          </a:r>
          <a:endParaRPr lang="en-US" sz="2800" kern="1200" dirty="0"/>
        </a:p>
      </dsp:txBody>
      <dsp:txXfrm>
        <a:off x="76507" y="76507"/>
        <a:ext cx="4924806" cy="2459132"/>
      </dsp:txXfrm>
    </dsp:sp>
    <dsp:sp modelId="{719D7C82-EB12-4408-B52D-314121B6F5EE}">
      <dsp:nvSpPr>
        <dsp:cNvPr id="0" name=""/>
        <dsp:cNvSpPr/>
      </dsp:nvSpPr>
      <dsp:spPr>
        <a:xfrm>
          <a:off x="4963" y="2797455"/>
          <a:ext cx="5077820" cy="126764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Additional Resource: </a:t>
          </a:r>
          <a:r>
            <a:rPr lang="en-US" sz="3200" kern="1200" dirty="0" smtClean="0"/>
            <a:t>Supplemental Comprehension guide </a:t>
          </a:r>
          <a:endParaRPr lang="en-US" sz="3200" kern="1200" dirty="0"/>
        </a:p>
      </dsp:txBody>
      <dsp:txXfrm>
        <a:off x="42091" y="2834583"/>
        <a:ext cx="5003564" cy="11933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935EB0-394B-4040-909D-CBCE92883F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10F956-3A8E-CC47-B739-F48626765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E0006-C7CB-994B-9840-DB8B0FB0FDA0}" type="datetimeFigureOut">
              <a:rPr lang="en-US" smtClean="0"/>
              <a:t>3/30/2022</a:t>
            </a:fld>
            <a:endParaRPr lang="en-US"/>
          </a:p>
        </p:txBody>
      </p:sp>
      <p:sp>
        <p:nvSpPr>
          <p:cNvPr id="4" name="Footer Placeholder 3">
            <a:extLst>
              <a:ext uri="{FF2B5EF4-FFF2-40B4-BE49-F238E27FC236}">
                <a16:creationId xmlns:a16="http://schemas.microsoft.com/office/drawing/2014/main" id="{7D4F2C0C-9B68-ED49-B130-53B686FC93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61AEBF-66C8-A04C-8C36-861C9BF3C1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86DCA-5699-494D-8304-C9EEDBACBC74}" type="slidenum">
              <a:rPr lang="en-US" smtClean="0"/>
              <a:t>‹#›</a:t>
            </a:fld>
            <a:endParaRPr lang="en-US"/>
          </a:p>
        </p:txBody>
      </p:sp>
    </p:spTree>
    <p:extLst>
      <p:ext uri="{BB962C8B-B14F-4D97-AF65-F5344CB8AC3E}">
        <p14:creationId xmlns:p14="http://schemas.microsoft.com/office/powerpoint/2010/main" val="68592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0AC6-58D7-9F45-ACAD-80282F20E93A}"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D2D14-F0AA-2844-871F-19DB90E80350}" type="slidenum">
              <a:rPr lang="en-US" smtClean="0"/>
              <a:t>‹#›</a:t>
            </a:fld>
            <a:endParaRPr lang="en-US"/>
          </a:p>
        </p:txBody>
      </p:sp>
    </p:spTree>
    <p:extLst>
      <p:ext uri="{BB962C8B-B14F-4D97-AF65-F5344CB8AC3E}">
        <p14:creationId xmlns:p14="http://schemas.microsoft.com/office/powerpoint/2010/main" val="169904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ox.com/2016/9/16/12389704/atul-gawande-ezra-klei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a:t>
            </a:fld>
            <a:endParaRPr lang="en-US"/>
          </a:p>
        </p:txBody>
      </p:sp>
    </p:spTree>
    <p:extLst>
      <p:ext uri="{BB962C8B-B14F-4D97-AF65-F5344CB8AC3E}">
        <p14:creationId xmlns:p14="http://schemas.microsoft.com/office/powerpoint/2010/main" val="228961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ea typeface="Lato"/>
              <a:cs typeface="Calibri"/>
            </a:endParaRPr>
          </a:p>
          <a:p>
            <a:pPr marL="171450" indent="-171450">
              <a:buFontTx/>
              <a:buChar char="-"/>
            </a:pPr>
            <a:endParaRPr lang="en-US" baseline="0">
              <a:cs typeface="Calibri"/>
            </a:endParaRPr>
          </a:p>
          <a:p>
            <a:pPr marL="0" indent="0">
              <a:buFontTx/>
              <a:buNone/>
            </a:pPr>
            <a:endParaRPr lang="en-US"/>
          </a:p>
        </p:txBody>
      </p:sp>
      <p:sp>
        <p:nvSpPr>
          <p:cNvPr id="4" name="Slide Number Placeholder 3"/>
          <p:cNvSpPr>
            <a:spLocks noGrp="1"/>
          </p:cNvSpPr>
          <p:nvPr>
            <p:ph type="sldNum" sz="quarter" idx="5"/>
          </p:nvPr>
        </p:nvSpPr>
        <p:spPr/>
        <p:txBody>
          <a:bodyPr/>
          <a:lstStyle/>
          <a:p>
            <a:fld id="{26CEC867-692B-4954-BAD2-14D58E14F618}" type="slidenum">
              <a:rPr lang="en-US" smtClean="0"/>
              <a:t>12</a:t>
            </a:fld>
            <a:endParaRPr lang="en-US"/>
          </a:p>
        </p:txBody>
      </p:sp>
    </p:spTree>
    <p:extLst>
      <p:ext uri="{BB962C8B-B14F-4D97-AF65-F5344CB8AC3E}">
        <p14:creationId xmlns:p14="http://schemas.microsoft.com/office/powerpoint/2010/main" val="334530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13</a:t>
            </a:fld>
            <a:endParaRPr lang="en-US" altLang="en-US"/>
          </a:p>
        </p:txBody>
      </p:sp>
    </p:spTree>
    <p:extLst>
      <p:ext uri="{BB962C8B-B14F-4D97-AF65-F5344CB8AC3E}">
        <p14:creationId xmlns:p14="http://schemas.microsoft.com/office/powerpoint/2010/main" val="351695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8529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428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17</a:t>
            </a:fld>
            <a:endParaRPr lang="en-US"/>
          </a:p>
        </p:txBody>
      </p:sp>
    </p:spTree>
    <p:extLst>
      <p:ext uri="{BB962C8B-B14F-4D97-AF65-F5344CB8AC3E}">
        <p14:creationId xmlns:p14="http://schemas.microsoft.com/office/powerpoint/2010/main" val="114507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14182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6687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07185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965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for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4733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a:p>
        </p:txBody>
      </p:sp>
    </p:spTree>
    <p:extLst>
      <p:ext uri="{BB962C8B-B14F-4D97-AF65-F5344CB8AC3E}">
        <p14:creationId xmlns:p14="http://schemas.microsoft.com/office/powerpoint/2010/main" val="3150520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24436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24</a:t>
            </a:fld>
            <a:endParaRPr lang="en-US"/>
          </a:p>
        </p:txBody>
      </p:sp>
    </p:spTree>
    <p:extLst>
      <p:ext uri="{BB962C8B-B14F-4D97-AF65-F5344CB8AC3E}">
        <p14:creationId xmlns:p14="http://schemas.microsoft.com/office/powerpoint/2010/main" val="722258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246078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26</a:t>
            </a:fld>
            <a:endParaRPr lang="en-US" altLang="en-US"/>
          </a:p>
        </p:txBody>
      </p:sp>
    </p:spTree>
    <p:extLst>
      <p:ext uri="{BB962C8B-B14F-4D97-AF65-F5344CB8AC3E}">
        <p14:creationId xmlns:p14="http://schemas.microsoft.com/office/powerpoint/2010/main" val="2128804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27</a:t>
            </a:fld>
            <a:endParaRPr lang="en-US"/>
          </a:p>
        </p:txBody>
      </p:sp>
    </p:spTree>
    <p:extLst>
      <p:ext uri="{BB962C8B-B14F-4D97-AF65-F5344CB8AC3E}">
        <p14:creationId xmlns:p14="http://schemas.microsoft.com/office/powerpoint/2010/main" val="3214982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28</a:t>
            </a:fld>
            <a:endParaRPr lang="en-US"/>
          </a:p>
        </p:txBody>
      </p:sp>
    </p:spTree>
    <p:extLst>
      <p:ext uri="{BB962C8B-B14F-4D97-AF65-F5344CB8AC3E}">
        <p14:creationId xmlns:p14="http://schemas.microsoft.com/office/powerpoint/2010/main" val="714401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29</a:t>
            </a:fld>
            <a:endParaRPr lang="en-US"/>
          </a:p>
        </p:txBody>
      </p:sp>
    </p:spTree>
    <p:extLst>
      <p:ext uri="{BB962C8B-B14F-4D97-AF65-F5344CB8AC3E}">
        <p14:creationId xmlns:p14="http://schemas.microsoft.com/office/powerpoint/2010/main" val="8624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30</a:t>
            </a:fld>
            <a:endParaRPr lang="en-US"/>
          </a:p>
        </p:txBody>
      </p:sp>
    </p:spTree>
    <p:extLst>
      <p:ext uri="{BB962C8B-B14F-4D97-AF65-F5344CB8AC3E}">
        <p14:creationId xmlns:p14="http://schemas.microsoft.com/office/powerpoint/2010/main" val="3884556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for Standardized Patient Education materials, SHARE</a:t>
            </a:r>
            <a:r>
              <a:rPr lang="en-US" baseline="0" dirty="0" smtClean="0"/>
              <a:t> Model (for providers/clinical team)</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32</a:t>
            </a:fld>
            <a:endParaRPr lang="en-US"/>
          </a:p>
        </p:txBody>
      </p:sp>
    </p:spTree>
    <p:extLst>
      <p:ext uri="{BB962C8B-B14F-4D97-AF65-F5344CB8AC3E}">
        <p14:creationId xmlns:p14="http://schemas.microsoft.com/office/powerpoint/2010/main" val="3184661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Standardized Patient</a:t>
            </a:r>
            <a:r>
              <a:rPr lang="en-US" baseline="0" dirty="0" smtClean="0"/>
              <a:t> Education Materials to support vaginal birth</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33</a:t>
            </a:fld>
            <a:endParaRPr lang="en-US"/>
          </a:p>
        </p:txBody>
      </p:sp>
    </p:spTree>
    <p:extLst>
      <p:ext uri="{BB962C8B-B14F-4D97-AF65-F5344CB8AC3E}">
        <p14:creationId xmlns:p14="http://schemas.microsoft.com/office/powerpoint/2010/main" val="30801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83359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1ef6996d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1ef6996d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8113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1516299000_0_4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AW</a:t>
            </a:r>
            <a:endParaRPr sz="1400">
              <a:solidFill>
                <a:schemeClr val="dk1"/>
              </a:solidFill>
            </a:endParaRPr>
          </a:p>
          <a:p>
            <a:pPr marL="0" lvl="0" indent="0" algn="l" rtl="0">
              <a:lnSpc>
                <a:spcPct val="100000"/>
              </a:lnSpc>
              <a:spcBef>
                <a:spcPts val="0"/>
              </a:spcBef>
              <a:spcAft>
                <a:spcPts val="0"/>
              </a:spcAft>
              <a:buSzPts val="1100"/>
              <a:buNone/>
            </a:pPr>
            <a:endParaRPr/>
          </a:p>
        </p:txBody>
      </p:sp>
      <p:sp>
        <p:nvSpPr>
          <p:cNvPr id="673" name="Google Shape;673;g11516299000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0545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1ef6996d4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1ef6996d4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t>
            </a:r>
            <a:endParaRPr/>
          </a:p>
        </p:txBody>
      </p:sp>
    </p:spTree>
    <p:extLst>
      <p:ext uri="{BB962C8B-B14F-4D97-AF65-F5344CB8AC3E}">
        <p14:creationId xmlns:p14="http://schemas.microsoft.com/office/powerpoint/2010/main" val="3955726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5b1cd8d909b2dcf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5b1cd8d909b2dcf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t>
            </a:r>
            <a:endParaRPr/>
          </a:p>
        </p:txBody>
      </p:sp>
    </p:spTree>
    <p:extLst>
      <p:ext uri="{BB962C8B-B14F-4D97-AF65-F5344CB8AC3E}">
        <p14:creationId xmlns:p14="http://schemas.microsoft.com/office/powerpoint/2010/main" val="1978343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1ef6996d45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1ef6996d45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440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1ef6996d45_1_2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1ef6996d45_1_2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AW</a:t>
            </a:r>
            <a:endParaRPr b="1"/>
          </a:p>
          <a:p>
            <a:pPr marL="0" lvl="0" indent="0" algn="l" rtl="0">
              <a:spcBef>
                <a:spcPts val="0"/>
              </a:spcBef>
              <a:spcAft>
                <a:spcPts val="0"/>
              </a:spcAft>
              <a:buNone/>
            </a:pPr>
            <a:r>
              <a:rPr lang="en" b="1"/>
              <a:t>Resources:</a:t>
            </a:r>
            <a:endParaRPr b="1"/>
          </a:p>
          <a:p>
            <a:pPr marL="457200" lvl="0" indent="-298450" algn="l" rtl="0">
              <a:spcBef>
                <a:spcPts val="0"/>
              </a:spcBef>
              <a:spcAft>
                <a:spcPts val="0"/>
              </a:spcAft>
              <a:buSzPts val="1100"/>
              <a:buChar char="-"/>
            </a:pPr>
            <a:r>
              <a:rPr lang="en"/>
              <a:t>Atul interview on the sources of failure </a:t>
            </a:r>
            <a:r>
              <a:rPr lang="en" u="sng">
                <a:solidFill>
                  <a:schemeClr val="hlink"/>
                </a:solidFill>
                <a:hlinkClick r:id="rId3"/>
              </a:rPr>
              <a:t>https://www.vox.com/2016/9/16/12389704/atul-gawande-ezra-klein</a:t>
            </a:r>
            <a:r>
              <a:rPr lang="en"/>
              <a:t> </a:t>
            </a:r>
            <a:endParaRPr/>
          </a:p>
        </p:txBody>
      </p:sp>
    </p:spTree>
    <p:extLst>
      <p:ext uri="{BB962C8B-B14F-4D97-AF65-F5344CB8AC3E}">
        <p14:creationId xmlns:p14="http://schemas.microsoft.com/office/powerpoint/2010/main" val="3026450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2059526b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2059526b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t>
            </a:r>
            <a:endParaRPr/>
          </a:p>
        </p:txBody>
      </p:sp>
    </p:spTree>
    <p:extLst>
      <p:ext uri="{BB962C8B-B14F-4D97-AF65-F5344CB8AC3E}">
        <p14:creationId xmlns:p14="http://schemas.microsoft.com/office/powerpoint/2010/main" val="3876489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1ef6996d4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1ef6996d4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TS</a:t>
            </a:r>
            <a:endParaRPr/>
          </a:p>
        </p:txBody>
      </p:sp>
    </p:spTree>
    <p:extLst>
      <p:ext uri="{BB962C8B-B14F-4D97-AF65-F5344CB8AC3E}">
        <p14:creationId xmlns:p14="http://schemas.microsoft.com/office/powerpoint/2010/main" val="3212610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1ef6996d4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1ef6996d4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Core components are Team huddles and Shared planning board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rgbClr val="5C5C5C"/>
                </a:solidFill>
                <a:latin typeface="Source Sans Pro"/>
                <a:ea typeface="Source Sans Pro"/>
                <a:cs typeface="Source Sans Pro"/>
                <a:sym typeface="Source Sans Pro"/>
              </a:rPr>
              <a:t>The TeamBirth care process innovation is based around regular</a:t>
            </a:r>
            <a:r>
              <a:rPr lang="en" b="1">
                <a:solidFill>
                  <a:srgbClr val="5C5C5C"/>
                </a:solidFill>
                <a:latin typeface="Source Sans Pro"/>
                <a:ea typeface="Source Sans Pro"/>
                <a:cs typeface="Source Sans Pro"/>
                <a:sym typeface="Source Sans Pro"/>
              </a:rPr>
              <a:t> team huddles </a:t>
            </a:r>
            <a:r>
              <a:rPr lang="en">
                <a:solidFill>
                  <a:srgbClr val="5C5C5C"/>
                </a:solidFill>
                <a:latin typeface="Source Sans Pro"/>
                <a:ea typeface="Source Sans Pro"/>
                <a:cs typeface="Source Sans Pro"/>
                <a:sym typeface="Source Sans Pro"/>
              </a:rPr>
              <a:t>that involve the full care team, including the person in labor and their support person, and give all team members the opportunity to speak and participate in shared decision-making.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29807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1ef6996d4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1ef6996d4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TS</a:t>
            </a:r>
            <a:endParaRPr/>
          </a:p>
        </p:txBody>
      </p:sp>
    </p:spTree>
    <p:extLst>
      <p:ext uri="{BB962C8B-B14F-4D97-AF65-F5344CB8AC3E}">
        <p14:creationId xmlns:p14="http://schemas.microsoft.com/office/powerpoint/2010/main" val="32924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7854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1ef6996d4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1ef6996d4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TS</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The shared planning board is the </a:t>
            </a:r>
            <a:r>
              <a:rPr lang="en" sz="1200" i="1">
                <a:solidFill>
                  <a:schemeClr val="dk1"/>
                </a:solidFill>
                <a:latin typeface="Source Sans Pro"/>
                <a:ea typeface="Source Sans Pro"/>
                <a:cs typeface="Source Sans Pro"/>
                <a:sym typeface="Source Sans Pro"/>
              </a:rPr>
              <a:t>other </a:t>
            </a:r>
            <a:r>
              <a:rPr lang="en" sz="1200">
                <a:solidFill>
                  <a:schemeClr val="dk1"/>
                </a:solidFill>
                <a:latin typeface="Source Sans Pro"/>
                <a:ea typeface="Source Sans Pro"/>
                <a:cs typeface="Source Sans Pro"/>
                <a:sym typeface="Source Sans Pro"/>
              </a:rPr>
              <a:t>core element of TeamBirth–this </a:t>
            </a:r>
            <a:r>
              <a:rPr lang="en" sz="1200" b="1">
                <a:solidFill>
                  <a:schemeClr val="dk1"/>
                </a:solidFill>
                <a:latin typeface="Source Sans Pro"/>
                <a:ea typeface="Source Sans Pro"/>
                <a:cs typeface="Source Sans Pro"/>
                <a:sym typeface="Source Sans Pro"/>
              </a:rPr>
              <a:t>visual tool</a:t>
            </a:r>
            <a:r>
              <a:rPr lang="en" sz="1200">
                <a:solidFill>
                  <a:schemeClr val="dk1"/>
                </a:solidFill>
                <a:latin typeface="Source Sans Pro"/>
                <a:ea typeface="Source Sans Pro"/>
                <a:cs typeface="Source Sans Pro"/>
                <a:sym typeface="Source Sans Pro"/>
              </a:rPr>
              <a:t> provides the structure for TeamBirth huddles. There are 4 required components of the white board:  (I might quiz you in a minute, heads up!)</a:t>
            </a:r>
            <a:endParaRPr sz="12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1. Names of team members. 2. Preferences. 3. A designated plan for mom/birthing person, baby, and labor progress. 4. The plan for the next huddle. The key is to ensure you’ve created a safe space for all Team members to participate in the huddles. The provider, the nurse, and the patient/family all bring different knowledge and complementary forms of expertise to each clinical situation, and this format has been shown to provide everyone on the team an opportunity to contribute to the decision.</a:t>
            </a:r>
            <a:endParaRPr/>
          </a:p>
        </p:txBody>
      </p:sp>
    </p:spTree>
    <p:extLst>
      <p:ext uri="{BB962C8B-B14F-4D97-AF65-F5344CB8AC3E}">
        <p14:creationId xmlns:p14="http://schemas.microsoft.com/office/powerpoint/2010/main" val="525622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11ef6996d4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11ef6996d4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AW</a:t>
            </a:r>
            <a:endParaRPr>
              <a:solidFill>
                <a:schemeClr val="dk1"/>
              </a:solidFill>
            </a:endParaRPr>
          </a:p>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791006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1ef6996d45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11ef6996d45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AW</a:t>
            </a:r>
            <a:endParaRPr>
              <a:solidFill>
                <a:schemeClr val="dk1"/>
              </a:solidFill>
            </a:endParaRPr>
          </a:p>
          <a:p>
            <a:pPr marL="0" lvl="0" indent="0" algn="l" rtl="0">
              <a:lnSpc>
                <a:spcPct val="115000"/>
              </a:lnSpc>
              <a:spcBef>
                <a:spcPts val="0"/>
              </a:spcBef>
              <a:spcAft>
                <a:spcPts val="0"/>
              </a:spcAft>
              <a:buNone/>
            </a:pPr>
            <a:r>
              <a:rPr lang="en">
                <a:solidFill>
                  <a:schemeClr val="dk1"/>
                </a:solidFill>
              </a:rPr>
              <a:t>Admission and delivery are critical decision points in labor. There is definitive evidence that getting admitted to the hospital too early (in terms of gestation AND in terms of labor progress) leads to one intervention after another, often culminating in an unplanned c-section. These are tools that can be used during huddles to guide the conversation. The advisory board will meet this week, to collaborate on customizing these tools to meet the unique needs in NJ. Also will review the labor support tool.</a:t>
            </a:r>
            <a:endParaRPr/>
          </a:p>
        </p:txBody>
      </p:sp>
    </p:spTree>
    <p:extLst>
      <p:ext uri="{BB962C8B-B14F-4D97-AF65-F5344CB8AC3E}">
        <p14:creationId xmlns:p14="http://schemas.microsoft.com/office/powerpoint/2010/main" val="4019918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1f5bb9db0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1f5bb9db0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298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1ef6996d45_1_3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11ef6996d45_1_3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Source Sans Pro"/>
              <a:buAutoNum type="arabicPeriod"/>
            </a:pPr>
            <a:r>
              <a:rPr lang="en" sz="1400" b="1">
                <a:solidFill>
                  <a:schemeClr val="dk1"/>
                </a:solidFill>
                <a:latin typeface="Source Sans Pro"/>
                <a:ea typeface="Source Sans Pro"/>
                <a:cs typeface="Source Sans Pro"/>
                <a:sym typeface="Source Sans Pro"/>
              </a:rPr>
              <a:t>Need: </a:t>
            </a:r>
            <a:r>
              <a:rPr lang="en" sz="1400">
                <a:solidFill>
                  <a:schemeClr val="dk1"/>
                </a:solidFill>
                <a:latin typeface="Source Sans Pro"/>
                <a:ea typeface="Source Sans Pro"/>
                <a:cs typeface="Source Sans Pro"/>
                <a:sym typeface="Source Sans Pro"/>
              </a:rPr>
              <a:t>Opportunity to improve the quality of labor management, as indicated from their low-risk cesarean delivery rates,</a:t>
            </a:r>
            <a:endParaRPr sz="1400">
              <a:solidFill>
                <a:schemeClr val="dk1"/>
              </a:solidFill>
              <a:latin typeface="Source Sans Pro"/>
              <a:ea typeface="Source Sans Pro"/>
              <a:cs typeface="Source Sans Pro"/>
              <a:sym typeface="Source Sans Pro"/>
            </a:endParaRPr>
          </a:p>
          <a:p>
            <a:pPr marL="457200" lvl="0" indent="-317500" algn="l" rtl="0">
              <a:lnSpc>
                <a:spcPct val="115000"/>
              </a:lnSpc>
              <a:spcBef>
                <a:spcPts val="600"/>
              </a:spcBef>
              <a:spcAft>
                <a:spcPts val="0"/>
              </a:spcAft>
              <a:buClr>
                <a:schemeClr val="dk1"/>
              </a:buClr>
              <a:buSzPts val="1400"/>
              <a:buFont typeface="Source Sans Pro"/>
              <a:buAutoNum type="arabicPeriod"/>
            </a:pPr>
            <a:r>
              <a:rPr lang="en" sz="1400" b="1">
                <a:solidFill>
                  <a:schemeClr val="dk1"/>
                </a:solidFill>
                <a:latin typeface="Source Sans Pro"/>
                <a:ea typeface="Source Sans Pro"/>
                <a:cs typeface="Source Sans Pro"/>
                <a:sym typeface="Source Sans Pro"/>
              </a:rPr>
              <a:t>Will: </a:t>
            </a:r>
            <a:r>
              <a:rPr lang="en" sz="1400">
                <a:solidFill>
                  <a:schemeClr val="dk1"/>
                </a:solidFill>
                <a:latin typeface="Source Sans Pro"/>
                <a:ea typeface="Source Sans Pro"/>
                <a:cs typeface="Source Sans Pro"/>
                <a:sym typeface="Source Sans Pro"/>
              </a:rPr>
              <a:t>Organizational support for the project from executives, unit nursing leadership, and clinicians,</a:t>
            </a:r>
            <a:endParaRPr sz="1400">
              <a:solidFill>
                <a:schemeClr val="dk1"/>
              </a:solidFill>
              <a:latin typeface="Source Sans Pro"/>
              <a:ea typeface="Source Sans Pro"/>
              <a:cs typeface="Source Sans Pro"/>
              <a:sym typeface="Source Sans Pro"/>
            </a:endParaRPr>
          </a:p>
          <a:p>
            <a:pPr marL="457200" lvl="0" indent="-317500" algn="l" rtl="0">
              <a:lnSpc>
                <a:spcPct val="115000"/>
              </a:lnSpc>
              <a:spcBef>
                <a:spcPts val="600"/>
              </a:spcBef>
              <a:spcAft>
                <a:spcPts val="0"/>
              </a:spcAft>
              <a:buClr>
                <a:schemeClr val="dk1"/>
              </a:buClr>
              <a:buSzPts val="1400"/>
              <a:buFont typeface="Source Sans Pro"/>
              <a:buAutoNum type="arabicPeriod"/>
            </a:pPr>
            <a:r>
              <a:rPr lang="en" sz="1400" b="1">
                <a:solidFill>
                  <a:schemeClr val="dk1"/>
                </a:solidFill>
                <a:latin typeface="Source Sans Pro"/>
                <a:ea typeface="Source Sans Pro"/>
                <a:cs typeface="Source Sans Pro"/>
                <a:sym typeface="Source Sans Pro"/>
              </a:rPr>
              <a:t>Capacity: </a:t>
            </a:r>
            <a:r>
              <a:rPr lang="en" sz="1400">
                <a:solidFill>
                  <a:schemeClr val="dk1"/>
                </a:solidFill>
                <a:latin typeface="Source Sans Pro"/>
                <a:ea typeface="Source Sans Pro"/>
                <a:cs typeface="Source Sans Pro"/>
                <a:sym typeface="Source Sans Pro"/>
              </a:rPr>
              <a:t>Resources to participate in both the research and quality improvement arms of the project</a:t>
            </a:r>
            <a:endParaRPr sz="1400">
              <a:solidFill>
                <a:schemeClr val="dk1"/>
              </a:solidFill>
              <a:latin typeface="Source Sans Pro"/>
              <a:ea typeface="Source Sans Pro"/>
              <a:cs typeface="Source Sans Pro"/>
              <a:sym typeface="Source Sans Pro"/>
            </a:endParaRPr>
          </a:p>
          <a:p>
            <a:pPr marL="457200" lvl="0" indent="-317500" algn="l" rtl="0">
              <a:lnSpc>
                <a:spcPct val="115000"/>
              </a:lnSpc>
              <a:spcBef>
                <a:spcPts val="600"/>
              </a:spcBef>
              <a:spcAft>
                <a:spcPts val="600"/>
              </a:spcAft>
              <a:buClr>
                <a:schemeClr val="dk1"/>
              </a:buClr>
              <a:buSzPts val="1400"/>
              <a:buFont typeface="Source Sans Pro"/>
              <a:buAutoNum type="arabicPeriod"/>
            </a:pPr>
            <a:r>
              <a:rPr lang="en" sz="1400" b="1">
                <a:solidFill>
                  <a:schemeClr val="dk1"/>
                </a:solidFill>
                <a:latin typeface="Source Sans Pro"/>
                <a:ea typeface="Source Sans Pro"/>
                <a:cs typeface="Source Sans Pro"/>
                <a:sym typeface="Source Sans Pro"/>
              </a:rPr>
              <a:t>Relationships:</a:t>
            </a:r>
            <a:r>
              <a:rPr lang="en" sz="1400">
                <a:solidFill>
                  <a:schemeClr val="dk1"/>
                </a:solidFill>
                <a:latin typeface="Source Sans Pro"/>
                <a:ea typeface="Source Sans Pro"/>
                <a:cs typeface="Source Sans Pro"/>
                <a:sym typeface="Source Sans Pro"/>
              </a:rPr>
              <a:t> Established relationships within their state or network that would position them to be effective partners in scaling this approach if TeamBirth was acceptable, feasible, and safe</a:t>
            </a:r>
            <a:endParaRPr/>
          </a:p>
        </p:txBody>
      </p:sp>
    </p:spTree>
    <p:extLst>
      <p:ext uri="{BB962C8B-B14F-4D97-AF65-F5344CB8AC3E}">
        <p14:creationId xmlns:p14="http://schemas.microsoft.com/office/powerpoint/2010/main" val="1156639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1ef6996d45_1_3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11ef6996d45_1_3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467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1ef6996d45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1ef6996d45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t>
            </a:r>
            <a:endParaRPr/>
          </a:p>
        </p:txBody>
      </p:sp>
    </p:spTree>
    <p:extLst>
      <p:ext uri="{BB962C8B-B14F-4D97-AF65-F5344CB8AC3E}">
        <p14:creationId xmlns:p14="http://schemas.microsoft.com/office/powerpoint/2010/main" val="1435552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11ef6996d45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11ef6996d45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t>
            </a:r>
            <a:endParaRPr/>
          </a:p>
        </p:txBody>
      </p:sp>
    </p:spTree>
    <p:extLst>
      <p:ext uri="{BB962C8B-B14F-4D97-AF65-F5344CB8AC3E}">
        <p14:creationId xmlns:p14="http://schemas.microsoft.com/office/powerpoint/2010/main" val="2010431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1ef6996d45_0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1ef6996d45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t>
            </a:r>
            <a:endParaRPr/>
          </a:p>
          <a:p>
            <a:pPr marL="0" lvl="0" indent="0" algn="l" rtl="0">
              <a:spcBef>
                <a:spcPts val="0"/>
              </a:spcBef>
              <a:spcAft>
                <a:spcPts val="0"/>
              </a:spcAft>
              <a:buNone/>
            </a:pPr>
            <a:r>
              <a:rPr lang="en"/>
              <a:t>PCORI, Aria</a:t>
            </a:r>
            <a:endParaRPr/>
          </a:p>
        </p:txBody>
      </p:sp>
    </p:spTree>
    <p:extLst>
      <p:ext uri="{BB962C8B-B14F-4D97-AF65-F5344CB8AC3E}">
        <p14:creationId xmlns:p14="http://schemas.microsoft.com/office/powerpoint/2010/main" val="3751650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1f5bb9db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1f5bb9db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t>
            </a:r>
            <a:endParaRPr/>
          </a:p>
        </p:txBody>
      </p:sp>
    </p:spTree>
    <p:extLst>
      <p:ext uri="{BB962C8B-B14F-4D97-AF65-F5344CB8AC3E}">
        <p14:creationId xmlns:p14="http://schemas.microsoft.com/office/powerpoint/2010/main" val="365567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5</a:t>
            </a:fld>
            <a:endParaRPr lang="en-US"/>
          </a:p>
        </p:txBody>
      </p:sp>
    </p:spTree>
    <p:extLst>
      <p:ext uri="{BB962C8B-B14F-4D97-AF65-F5344CB8AC3E}">
        <p14:creationId xmlns:p14="http://schemas.microsoft.com/office/powerpoint/2010/main" val="15677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2CE15-39C2-4A78-A3D9-4B950B12F2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560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2CE15-39C2-4A78-A3D9-4B950B12F2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580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64</a:t>
            </a:fld>
            <a:endParaRPr lang="en-US"/>
          </a:p>
        </p:txBody>
      </p:sp>
    </p:spTree>
    <p:extLst>
      <p:ext uri="{BB962C8B-B14F-4D97-AF65-F5344CB8AC3E}">
        <p14:creationId xmlns:p14="http://schemas.microsoft.com/office/powerpoint/2010/main" val="2310563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68</a:t>
            </a:fld>
            <a:endParaRPr lang="en-US"/>
          </a:p>
        </p:txBody>
      </p:sp>
    </p:spTree>
    <p:extLst>
      <p:ext uri="{BB962C8B-B14F-4D97-AF65-F5344CB8AC3E}">
        <p14:creationId xmlns:p14="http://schemas.microsoft.com/office/powerpoint/2010/main" val="2880303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Ellie</a:t>
            </a:r>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71</a:t>
            </a:fld>
            <a:endParaRPr lang="en-US"/>
          </a:p>
        </p:txBody>
      </p:sp>
    </p:spTree>
    <p:extLst>
      <p:ext uri="{BB962C8B-B14F-4D97-AF65-F5344CB8AC3E}">
        <p14:creationId xmlns:p14="http://schemas.microsoft.com/office/powerpoint/2010/main" val="1954926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335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1358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E8BD2D14-F0AA-2844-871F-19DB90E80350}" type="slidenum">
              <a:rPr lang="en-US" smtClean="0"/>
              <a:t>74</a:t>
            </a:fld>
            <a:endParaRPr lang="en-US"/>
          </a:p>
        </p:txBody>
      </p:sp>
    </p:spTree>
    <p:extLst>
      <p:ext uri="{BB962C8B-B14F-4D97-AF65-F5344CB8AC3E}">
        <p14:creationId xmlns:p14="http://schemas.microsoft.com/office/powerpoint/2010/main" val="9217454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75</a:t>
            </a:fld>
            <a:endParaRPr lang="en-US"/>
          </a:p>
        </p:txBody>
      </p:sp>
    </p:spTree>
    <p:extLst>
      <p:ext uri="{BB962C8B-B14F-4D97-AF65-F5344CB8AC3E}">
        <p14:creationId xmlns:p14="http://schemas.microsoft.com/office/powerpoint/2010/main" val="3865314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51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70179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9A467-59E5-45DD-85A6-66A06ABAB5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46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2D14-F0AA-2844-871F-19DB90E80350}" type="slidenum">
              <a:rPr lang="en-US" smtClean="0"/>
              <a:t>10</a:t>
            </a:fld>
            <a:endParaRPr lang="en-US"/>
          </a:p>
        </p:txBody>
      </p:sp>
    </p:spTree>
    <p:extLst>
      <p:ext uri="{BB962C8B-B14F-4D97-AF65-F5344CB8AC3E}">
        <p14:creationId xmlns:p14="http://schemas.microsoft.com/office/powerpoint/2010/main" val="92258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676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9.xml"/><Relationship Id="rId4" Type="http://schemas.openxmlformats.org/officeDocument/2006/relationships/image" Target="../media/image31.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6055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14322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Teal Intro">
  <p:cSld name="Section Teal Intro">
    <p:bg>
      <p:bgPr>
        <a:solidFill>
          <a:srgbClr val="3CAD9E"/>
        </a:solidFill>
        <a:effectLst/>
      </p:bgPr>
    </p:bg>
    <p:spTree>
      <p:nvGrpSpPr>
        <p:cNvPr id="1" name="Shape 347"/>
        <p:cNvGrpSpPr/>
        <p:nvPr/>
      </p:nvGrpSpPr>
      <p:grpSpPr>
        <a:xfrm>
          <a:off x="0" y="0"/>
          <a:ext cx="0" cy="0"/>
          <a:chOff x="0" y="0"/>
          <a:chExt cx="0" cy="0"/>
        </a:xfrm>
      </p:grpSpPr>
      <p:sp>
        <p:nvSpPr>
          <p:cNvPr id="348" name="Google Shape;348;p71"/>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49" name="Google Shape;349;p71"/>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505384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Gray Intro">
  <p:cSld name="Section Gray Intro">
    <p:bg>
      <p:bgPr>
        <a:solidFill>
          <a:schemeClr val="lt2"/>
        </a:solidFill>
        <a:effectLst/>
      </p:bgPr>
    </p:bg>
    <p:spTree>
      <p:nvGrpSpPr>
        <p:cNvPr id="1" name="Shape 350"/>
        <p:cNvGrpSpPr/>
        <p:nvPr/>
      </p:nvGrpSpPr>
      <p:grpSpPr>
        <a:xfrm>
          <a:off x="0" y="0"/>
          <a:ext cx="0" cy="0"/>
          <a:chOff x="0" y="0"/>
          <a:chExt cx="0" cy="0"/>
        </a:xfrm>
      </p:grpSpPr>
      <p:sp>
        <p:nvSpPr>
          <p:cNvPr id="351" name="Google Shape;351;p72"/>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52" name="Google Shape;352;p72"/>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23857398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Green Title Only">
  <p:cSld name="Section Green Title Only">
    <p:spTree>
      <p:nvGrpSpPr>
        <p:cNvPr id="1" name="Shape 353"/>
        <p:cNvGrpSpPr/>
        <p:nvPr/>
      </p:nvGrpSpPr>
      <p:grpSpPr>
        <a:xfrm>
          <a:off x="0" y="0"/>
          <a:ext cx="0" cy="0"/>
          <a:chOff x="0" y="0"/>
          <a:chExt cx="0" cy="0"/>
        </a:xfrm>
      </p:grpSpPr>
      <p:sp>
        <p:nvSpPr>
          <p:cNvPr id="354" name="Google Shape;354;p73"/>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fld id="{00000000-1234-1234-1234-123412341234}" type="slidenum">
              <a:rPr lang="en" smtClean="0"/>
              <a:pPr/>
              <a:t>‹#›</a:t>
            </a:fld>
            <a:endParaRPr lang="en"/>
          </a:p>
        </p:txBody>
      </p:sp>
      <p:sp>
        <p:nvSpPr>
          <p:cNvPr id="355" name="Google Shape;355;p73"/>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2"/>
              </a:buClr>
              <a:buSzPts val="1600"/>
              <a:buNone/>
              <a:defRPr>
                <a:solidFill>
                  <a:schemeClr val="accent2"/>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356" name="Google Shape;356;p73"/>
          <p:cNvSpPr/>
          <p:nvPr/>
        </p:nvSpPr>
        <p:spPr>
          <a:xfrm>
            <a:off x="0" y="0"/>
            <a:ext cx="366000" cy="6858000"/>
          </a:xfrm>
          <a:prstGeom prst="rect">
            <a:avLst/>
          </a:prstGeom>
          <a:solidFill>
            <a:schemeClr val="accen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931106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LGreen Title Only">
  <p:cSld name="Section LGreen Title Only">
    <p:spTree>
      <p:nvGrpSpPr>
        <p:cNvPr id="1" name="Shape 357"/>
        <p:cNvGrpSpPr/>
        <p:nvPr/>
      </p:nvGrpSpPr>
      <p:grpSpPr>
        <a:xfrm>
          <a:off x="0" y="0"/>
          <a:ext cx="0" cy="0"/>
          <a:chOff x="0" y="0"/>
          <a:chExt cx="0" cy="0"/>
        </a:xfrm>
      </p:grpSpPr>
      <p:sp>
        <p:nvSpPr>
          <p:cNvPr id="358" name="Google Shape;358;p74"/>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59" name="Google Shape;359;p74"/>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3"/>
              </a:buClr>
              <a:buSzPts val="1600"/>
              <a:buNone/>
              <a:defRPr>
                <a:solidFill>
                  <a:schemeClr val="accent3"/>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360" name="Google Shape;360;p74"/>
          <p:cNvSpPr/>
          <p:nvPr/>
        </p:nvSpPr>
        <p:spPr>
          <a:xfrm>
            <a:off x="0" y="0"/>
            <a:ext cx="366000" cy="6858000"/>
          </a:xfrm>
          <a:prstGeom prst="rect">
            <a:avLst/>
          </a:prstGeom>
          <a:solidFill>
            <a:schemeClr val="accent3"/>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325482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Gold Title Only">
  <p:cSld name="Section Gold Title Only">
    <p:spTree>
      <p:nvGrpSpPr>
        <p:cNvPr id="1" name="Shape 361"/>
        <p:cNvGrpSpPr/>
        <p:nvPr/>
      </p:nvGrpSpPr>
      <p:grpSpPr>
        <a:xfrm>
          <a:off x="0" y="0"/>
          <a:ext cx="0" cy="0"/>
          <a:chOff x="0" y="0"/>
          <a:chExt cx="0" cy="0"/>
        </a:xfrm>
      </p:grpSpPr>
      <p:sp>
        <p:nvSpPr>
          <p:cNvPr id="362" name="Google Shape;362;p75"/>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63" name="Google Shape;363;p75"/>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4"/>
              </a:buClr>
              <a:buSzPts val="1600"/>
              <a:buNone/>
              <a:defRPr>
                <a:solidFill>
                  <a:schemeClr val="accent4"/>
                </a:solidFill>
              </a:defRPr>
            </a:lvl1pPr>
            <a:lvl2pPr lvl="1" algn="l" rtl="0">
              <a:lnSpc>
                <a:spcPct val="100000"/>
              </a:lnSpc>
              <a:spcBef>
                <a:spcPts val="0"/>
              </a:spcBef>
              <a:spcAft>
                <a:spcPts val="0"/>
              </a:spcAft>
              <a:buClr>
                <a:schemeClr val="accent4"/>
              </a:buClr>
              <a:buSzPts val="1200"/>
              <a:buNone/>
              <a:defRPr>
                <a:solidFill>
                  <a:schemeClr val="accent4"/>
                </a:solidFill>
              </a:defRPr>
            </a:lvl2pPr>
            <a:lvl3pPr lvl="2" algn="l" rtl="0">
              <a:lnSpc>
                <a:spcPct val="100000"/>
              </a:lnSpc>
              <a:spcBef>
                <a:spcPts val="0"/>
              </a:spcBef>
              <a:spcAft>
                <a:spcPts val="0"/>
              </a:spcAft>
              <a:buClr>
                <a:schemeClr val="accent4"/>
              </a:buClr>
              <a:buSzPts val="1200"/>
              <a:buNone/>
              <a:defRPr>
                <a:solidFill>
                  <a:schemeClr val="accent4"/>
                </a:solidFill>
              </a:defRPr>
            </a:lvl3pPr>
            <a:lvl4pPr lvl="3" algn="l" rtl="0">
              <a:lnSpc>
                <a:spcPct val="100000"/>
              </a:lnSpc>
              <a:spcBef>
                <a:spcPts val="0"/>
              </a:spcBef>
              <a:spcAft>
                <a:spcPts val="0"/>
              </a:spcAft>
              <a:buClr>
                <a:schemeClr val="accent4"/>
              </a:buClr>
              <a:buSzPts val="1200"/>
              <a:buNone/>
              <a:defRPr>
                <a:solidFill>
                  <a:schemeClr val="accent4"/>
                </a:solidFill>
              </a:defRPr>
            </a:lvl4pPr>
            <a:lvl5pPr lvl="4" algn="l" rtl="0">
              <a:lnSpc>
                <a:spcPct val="100000"/>
              </a:lnSpc>
              <a:spcBef>
                <a:spcPts val="0"/>
              </a:spcBef>
              <a:spcAft>
                <a:spcPts val="0"/>
              </a:spcAft>
              <a:buClr>
                <a:schemeClr val="accent4"/>
              </a:buClr>
              <a:buSzPts val="1200"/>
              <a:buNone/>
              <a:defRPr>
                <a:solidFill>
                  <a:schemeClr val="accent4"/>
                </a:solidFill>
              </a:defRPr>
            </a:lvl5pPr>
            <a:lvl6pPr lvl="5" algn="l" rtl="0">
              <a:lnSpc>
                <a:spcPct val="100000"/>
              </a:lnSpc>
              <a:spcBef>
                <a:spcPts val="0"/>
              </a:spcBef>
              <a:spcAft>
                <a:spcPts val="0"/>
              </a:spcAft>
              <a:buClr>
                <a:schemeClr val="accent4"/>
              </a:buClr>
              <a:buSzPts val="1200"/>
              <a:buNone/>
              <a:defRPr>
                <a:solidFill>
                  <a:schemeClr val="accent4"/>
                </a:solidFill>
              </a:defRPr>
            </a:lvl6pPr>
            <a:lvl7pPr lvl="6" algn="l" rtl="0">
              <a:lnSpc>
                <a:spcPct val="100000"/>
              </a:lnSpc>
              <a:spcBef>
                <a:spcPts val="0"/>
              </a:spcBef>
              <a:spcAft>
                <a:spcPts val="0"/>
              </a:spcAft>
              <a:buClr>
                <a:schemeClr val="accent4"/>
              </a:buClr>
              <a:buSzPts val="1200"/>
              <a:buNone/>
              <a:defRPr>
                <a:solidFill>
                  <a:schemeClr val="accent4"/>
                </a:solidFill>
              </a:defRPr>
            </a:lvl7pPr>
            <a:lvl8pPr lvl="7" algn="l" rtl="0">
              <a:lnSpc>
                <a:spcPct val="100000"/>
              </a:lnSpc>
              <a:spcBef>
                <a:spcPts val="0"/>
              </a:spcBef>
              <a:spcAft>
                <a:spcPts val="0"/>
              </a:spcAft>
              <a:buClr>
                <a:schemeClr val="accent4"/>
              </a:buClr>
              <a:buSzPts val="1200"/>
              <a:buNone/>
              <a:defRPr>
                <a:solidFill>
                  <a:schemeClr val="accent4"/>
                </a:solidFill>
              </a:defRPr>
            </a:lvl8pPr>
            <a:lvl9pPr lvl="8" algn="l" rtl="0">
              <a:lnSpc>
                <a:spcPct val="100000"/>
              </a:lnSpc>
              <a:spcBef>
                <a:spcPts val="0"/>
              </a:spcBef>
              <a:spcAft>
                <a:spcPts val="0"/>
              </a:spcAft>
              <a:buClr>
                <a:schemeClr val="accent4"/>
              </a:buClr>
              <a:buSzPts val="1200"/>
              <a:buNone/>
              <a:defRPr>
                <a:solidFill>
                  <a:schemeClr val="accent4"/>
                </a:solidFill>
              </a:defRPr>
            </a:lvl9pPr>
          </a:lstStyle>
          <a:p>
            <a:endParaRPr/>
          </a:p>
        </p:txBody>
      </p:sp>
      <p:sp>
        <p:nvSpPr>
          <p:cNvPr id="364" name="Google Shape;364;p75"/>
          <p:cNvSpPr/>
          <p:nvPr/>
        </p:nvSpPr>
        <p:spPr>
          <a:xfrm>
            <a:off x="0" y="0"/>
            <a:ext cx="366000" cy="6858000"/>
          </a:xfrm>
          <a:prstGeom prst="rect">
            <a:avLst/>
          </a:prstGeom>
          <a:solidFill>
            <a:schemeClr val="accent4"/>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5899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Orange Title Only">
  <p:cSld name="Section Orange Title Only">
    <p:spTree>
      <p:nvGrpSpPr>
        <p:cNvPr id="1" name="Shape 365"/>
        <p:cNvGrpSpPr/>
        <p:nvPr/>
      </p:nvGrpSpPr>
      <p:grpSpPr>
        <a:xfrm>
          <a:off x="0" y="0"/>
          <a:ext cx="0" cy="0"/>
          <a:chOff x="0" y="0"/>
          <a:chExt cx="0" cy="0"/>
        </a:xfrm>
      </p:grpSpPr>
      <p:sp>
        <p:nvSpPr>
          <p:cNvPr id="366" name="Google Shape;366;p76"/>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67" name="Google Shape;367;p76"/>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5"/>
              </a:buClr>
              <a:buSzPts val="1600"/>
              <a:buNone/>
              <a:defRPr>
                <a:solidFill>
                  <a:schemeClr val="accent5"/>
                </a:solidFill>
              </a:defRPr>
            </a:lvl1pPr>
            <a:lvl2pPr lvl="1" algn="l" rtl="0">
              <a:lnSpc>
                <a:spcPct val="100000"/>
              </a:lnSpc>
              <a:spcBef>
                <a:spcPts val="0"/>
              </a:spcBef>
              <a:spcAft>
                <a:spcPts val="0"/>
              </a:spcAft>
              <a:buClr>
                <a:schemeClr val="accent5"/>
              </a:buClr>
              <a:buSzPts val="1200"/>
              <a:buNone/>
              <a:defRPr>
                <a:solidFill>
                  <a:schemeClr val="accent5"/>
                </a:solidFill>
              </a:defRPr>
            </a:lvl2pPr>
            <a:lvl3pPr lvl="2" algn="l" rtl="0">
              <a:lnSpc>
                <a:spcPct val="100000"/>
              </a:lnSpc>
              <a:spcBef>
                <a:spcPts val="0"/>
              </a:spcBef>
              <a:spcAft>
                <a:spcPts val="0"/>
              </a:spcAft>
              <a:buClr>
                <a:schemeClr val="accent5"/>
              </a:buClr>
              <a:buSzPts val="1200"/>
              <a:buNone/>
              <a:defRPr>
                <a:solidFill>
                  <a:schemeClr val="accent5"/>
                </a:solidFill>
              </a:defRPr>
            </a:lvl3pPr>
            <a:lvl4pPr lvl="3" algn="l" rtl="0">
              <a:lnSpc>
                <a:spcPct val="100000"/>
              </a:lnSpc>
              <a:spcBef>
                <a:spcPts val="0"/>
              </a:spcBef>
              <a:spcAft>
                <a:spcPts val="0"/>
              </a:spcAft>
              <a:buClr>
                <a:schemeClr val="accent5"/>
              </a:buClr>
              <a:buSzPts val="1200"/>
              <a:buNone/>
              <a:defRPr>
                <a:solidFill>
                  <a:schemeClr val="accent5"/>
                </a:solidFill>
              </a:defRPr>
            </a:lvl4pPr>
            <a:lvl5pPr lvl="4" algn="l" rtl="0">
              <a:lnSpc>
                <a:spcPct val="100000"/>
              </a:lnSpc>
              <a:spcBef>
                <a:spcPts val="0"/>
              </a:spcBef>
              <a:spcAft>
                <a:spcPts val="0"/>
              </a:spcAft>
              <a:buClr>
                <a:schemeClr val="accent5"/>
              </a:buClr>
              <a:buSzPts val="1200"/>
              <a:buNone/>
              <a:defRPr>
                <a:solidFill>
                  <a:schemeClr val="accent5"/>
                </a:solidFill>
              </a:defRPr>
            </a:lvl5pPr>
            <a:lvl6pPr lvl="5" algn="l" rtl="0">
              <a:lnSpc>
                <a:spcPct val="100000"/>
              </a:lnSpc>
              <a:spcBef>
                <a:spcPts val="0"/>
              </a:spcBef>
              <a:spcAft>
                <a:spcPts val="0"/>
              </a:spcAft>
              <a:buClr>
                <a:schemeClr val="accent5"/>
              </a:buClr>
              <a:buSzPts val="1200"/>
              <a:buNone/>
              <a:defRPr>
                <a:solidFill>
                  <a:schemeClr val="accent5"/>
                </a:solidFill>
              </a:defRPr>
            </a:lvl6pPr>
            <a:lvl7pPr lvl="6" algn="l" rtl="0">
              <a:lnSpc>
                <a:spcPct val="100000"/>
              </a:lnSpc>
              <a:spcBef>
                <a:spcPts val="0"/>
              </a:spcBef>
              <a:spcAft>
                <a:spcPts val="0"/>
              </a:spcAft>
              <a:buClr>
                <a:schemeClr val="accent5"/>
              </a:buClr>
              <a:buSzPts val="1200"/>
              <a:buNone/>
              <a:defRPr>
                <a:solidFill>
                  <a:schemeClr val="accent5"/>
                </a:solidFill>
              </a:defRPr>
            </a:lvl7pPr>
            <a:lvl8pPr lvl="7" algn="l" rtl="0">
              <a:lnSpc>
                <a:spcPct val="100000"/>
              </a:lnSpc>
              <a:spcBef>
                <a:spcPts val="0"/>
              </a:spcBef>
              <a:spcAft>
                <a:spcPts val="0"/>
              </a:spcAft>
              <a:buClr>
                <a:schemeClr val="accent5"/>
              </a:buClr>
              <a:buSzPts val="1200"/>
              <a:buNone/>
              <a:defRPr>
                <a:solidFill>
                  <a:schemeClr val="accent5"/>
                </a:solidFill>
              </a:defRPr>
            </a:lvl8pPr>
            <a:lvl9pPr lvl="8" algn="l" rtl="0">
              <a:lnSpc>
                <a:spcPct val="100000"/>
              </a:lnSpc>
              <a:spcBef>
                <a:spcPts val="0"/>
              </a:spcBef>
              <a:spcAft>
                <a:spcPts val="0"/>
              </a:spcAft>
              <a:buClr>
                <a:schemeClr val="accent5"/>
              </a:buClr>
              <a:buSzPts val="1200"/>
              <a:buNone/>
              <a:defRPr>
                <a:solidFill>
                  <a:schemeClr val="accent5"/>
                </a:solidFill>
              </a:defRPr>
            </a:lvl9pPr>
          </a:lstStyle>
          <a:p>
            <a:endParaRPr/>
          </a:p>
        </p:txBody>
      </p:sp>
      <p:sp>
        <p:nvSpPr>
          <p:cNvPr id="368" name="Google Shape;368;p76"/>
          <p:cNvSpPr/>
          <p:nvPr/>
        </p:nvSpPr>
        <p:spPr>
          <a:xfrm>
            <a:off x="0" y="0"/>
            <a:ext cx="366000" cy="6858000"/>
          </a:xfrm>
          <a:prstGeom prst="rect">
            <a:avLst/>
          </a:prstGeom>
          <a:solidFill>
            <a:schemeClr val="accent5"/>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749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Red Title Only">
  <p:cSld name="Section Red Title Only">
    <p:spTree>
      <p:nvGrpSpPr>
        <p:cNvPr id="1" name="Shape 369"/>
        <p:cNvGrpSpPr/>
        <p:nvPr/>
      </p:nvGrpSpPr>
      <p:grpSpPr>
        <a:xfrm>
          <a:off x="0" y="0"/>
          <a:ext cx="0" cy="0"/>
          <a:chOff x="0" y="0"/>
          <a:chExt cx="0" cy="0"/>
        </a:xfrm>
      </p:grpSpPr>
      <p:sp>
        <p:nvSpPr>
          <p:cNvPr id="370" name="Google Shape;370;p77"/>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71" name="Google Shape;371;p77"/>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922039"/>
              </a:buClr>
              <a:buSzPts val="1600"/>
              <a:buNone/>
              <a:defRPr>
                <a:solidFill>
                  <a:srgbClr val="922039"/>
                </a:solidFill>
              </a:defRPr>
            </a:lvl1pPr>
            <a:lvl2pPr lvl="1" algn="l" rtl="0">
              <a:lnSpc>
                <a:spcPct val="100000"/>
              </a:lnSpc>
              <a:spcBef>
                <a:spcPts val="0"/>
              </a:spcBef>
              <a:spcAft>
                <a:spcPts val="0"/>
              </a:spcAft>
              <a:buClr>
                <a:srgbClr val="922039"/>
              </a:buClr>
              <a:buSzPts val="1200"/>
              <a:buNone/>
              <a:defRPr>
                <a:solidFill>
                  <a:srgbClr val="922039"/>
                </a:solidFill>
              </a:defRPr>
            </a:lvl2pPr>
            <a:lvl3pPr lvl="2" algn="l" rtl="0">
              <a:lnSpc>
                <a:spcPct val="100000"/>
              </a:lnSpc>
              <a:spcBef>
                <a:spcPts val="0"/>
              </a:spcBef>
              <a:spcAft>
                <a:spcPts val="0"/>
              </a:spcAft>
              <a:buClr>
                <a:srgbClr val="922039"/>
              </a:buClr>
              <a:buSzPts val="1200"/>
              <a:buNone/>
              <a:defRPr>
                <a:solidFill>
                  <a:srgbClr val="922039"/>
                </a:solidFill>
              </a:defRPr>
            </a:lvl3pPr>
            <a:lvl4pPr lvl="3" algn="l" rtl="0">
              <a:lnSpc>
                <a:spcPct val="100000"/>
              </a:lnSpc>
              <a:spcBef>
                <a:spcPts val="0"/>
              </a:spcBef>
              <a:spcAft>
                <a:spcPts val="0"/>
              </a:spcAft>
              <a:buClr>
                <a:srgbClr val="922039"/>
              </a:buClr>
              <a:buSzPts val="1200"/>
              <a:buNone/>
              <a:defRPr>
                <a:solidFill>
                  <a:srgbClr val="922039"/>
                </a:solidFill>
              </a:defRPr>
            </a:lvl4pPr>
            <a:lvl5pPr lvl="4" algn="l" rtl="0">
              <a:lnSpc>
                <a:spcPct val="100000"/>
              </a:lnSpc>
              <a:spcBef>
                <a:spcPts val="0"/>
              </a:spcBef>
              <a:spcAft>
                <a:spcPts val="0"/>
              </a:spcAft>
              <a:buClr>
                <a:srgbClr val="922039"/>
              </a:buClr>
              <a:buSzPts val="1200"/>
              <a:buNone/>
              <a:defRPr>
                <a:solidFill>
                  <a:srgbClr val="922039"/>
                </a:solidFill>
              </a:defRPr>
            </a:lvl5pPr>
            <a:lvl6pPr lvl="5" algn="l" rtl="0">
              <a:lnSpc>
                <a:spcPct val="100000"/>
              </a:lnSpc>
              <a:spcBef>
                <a:spcPts val="0"/>
              </a:spcBef>
              <a:spcAft>
                <a:spcPts val="0"/>
              </a:spcAft>
              <a:buClr>
                <a:srgbClr val="922039"/>
              </a:buClr>
              <a:buSzPts val="1200"/>
              <a:buNone/>
              <a:defRPr>
                <a:solidFill>
                  <a:srgbClr val="922039"/>
                </a:solidFill>
              </a:defRPr>
            </a:lvl6pPr>
            <a:lvl7pPr lvl="6" algn="l" rtl="0">
              <a:lnSpc>
                <a:spcPct val="100000"/>
              </a:lnSpc>
              <a:spcBef>
                <a:spcPts val="0"/>
              </a:spcBef>
              <a:spcAft>
                <a:spcPts val="0"/>
              </a:spcAft>
              <a:buClr>
                <a:srgbClr val="922039"/>
              </a:buClr>
              <a:buSzPts val="1200"/>
              <a:buNone/>
              <a:defRPr>
                <a:solidFill>
                  <a:srgbClr val="922039"/>
                </a:solidFill>
              </a:defRPr>
            </a:lvl7pPr>
            <a:lvl8pPr lvl="7" algn="l" rtl="0">
              <a:lnSpc>
                <a:spcPct val="100000"/>
              </a:lnSpc>
              <a:spcBef>
                <a:spcPts val="0"/>
              </a:spcBef>
              <a:spcAft>
                <a:spcPts val="0"/>
              </a:spcAft>
              <a:buClr>
                <a:srgbClr val="922039"/>
              </a:buClr>
              <a:buSzPts val="1200"/>
              <a:buNone/>
              <a:defRPr>
                <a:solidFill>
                  <a:srgbClr val="922039"/>
                </a:solidFill>
              </a:defRPr>
            </a:lvl8pPr>
            <a:lvl9pPr lvl="8" algn="l" rtl="0">
              <a:lnSpc>
                <a:spcPct val="100000"/>
              </a:lnSpc>
              <a:spcBef>
                <a:spcPts val="0"/>
              </a:spcBef>
              <a:spcAft>
                <a:spcPts val="0"/>
              </a:spcAft>
              <a:buClr>
                <a:srgbClr val="922039"/>
              </a:buClr>
              <a:buSzPts val="1200"/>
              <a:buNone/>
              <a:defRPr>
                <a:solidFill>
                  <a:srgbClr val="922039"/>
                </a:solidFill>
              </a:defRPr>
            </a:lvl9pPr>
          </a:lstStyle>
          <a:p>
            <a:endParaRPr/>
          </a:p>
        </p:txBody>
      </p:sp>
      <p:sp>
        <p:nvSpPr>
          <p:cNvPr id="372" name="Google Shape;372;p77"/>
          <p:cNvSpPr/>
          <p:nvPr/>
        </p:nvSpPr>
        <p:spPr>
          <a:xfrm>
            <a:off x="0" y="0"/>
            <a:ext cx="366000" cy="6858000"/>
          </a:xfrm>
          <a:prstGeom prst="rect">
            <a:avLst/>
          </a:prstGeom>
          <a:solidFill>
            <a:srgbClr val="922039"/>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91731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Purple Title Only">
  <p:cSld name="Section Purple Title Only">
    <p:spTree>
      <p:nvGrpSpPr>
        <p:cNvPr id="1" name="Shape 373"/>
        <p:cNvGrpSpPr/>
        <p:nvPr/>
      </p:nvGrpSpPr>
      <p:grpSpPr>
        <a:xfrm>
          <a:off x="0" y="0"/>
          <a:ext cx="0" cy="0"/>
          <a:chOff x="0" y="0"/>
          <a:chExt cx="0" cy="0"/>
        </a:xfrm>
      </p:grpSpPr>
      <p:sp>
        <p:nvSpPr>
          <p:cNvPr id="374" name="Google Shape;374;p78"/>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75" name="Google Shape;375;p78"/>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6"/>
              </a:buClr>
              <a:buSzPts val="1600"/>
              <a:buNone/>
              <a:defRPr>
                <a:solidFill>
                  <a:schemeClr val="accent6"/>
                </a:solidFill>
              </a:defRPr>
            </a:lvl1pPr>
            <a:lvl2pPr lvl="1" algn="l" rtl="0">
              <a:lnSpc>
                <a:spcPct val="100000"/>
              </a:lnSpc>
              <a:spcBef>
                <a:spcPts val="0"/>
              </a:spcBef>
              <a:spcAft>
                <a:spcPts val="0"/>
              </a:spcAft>
              <a:buClr>
                <a:schemeClr val="accent6"/>
              </a:buClr>
              <a:buSzPts val="1200"/>
              <a:buNone/>
              <a:defRPr>
                <a:solidFill>
                  <a:schemeClr val="accent6"/>
                </a:solidFill>
              </a:defRPr>
            </a:lvl2pPr>
            <a:lvl3pPr lvl="2" algn="l" rtl="0">
              <a:lnSpc>
                <a:spcPct val="100000"/>
              </a:lnSpc>
              <a:spcBef>
                <a:spcPts val="0"/>
              </a:spcBef>
              <a:spcAft>
                <a:spcPts val="0"/>
              </a:spcAft>
              <a:buClr>
                <a:schemeClr val="accent6"/>
              </a:buClr>
              <a:buSzPts val="1200"/>
              <a:buNone/>
              <a:defRPr>
                <a:solidFill>
                  <a:schemeClr val="accent6"/>
                </a:solidFill>
              </a:defRPr>
            </a:lvl3pPr>
            <a:lvl4pPr lvl="3" algn="l" rtl="0">
              <a:lnSpc>
                <a:spcPct val="100000"/>
              </a:lnSpc>
              <a:spcBef>
                <a:spcPts val="0"/>
              </a:spcBef>
              <a:spcAft>
                <a:spcPts val="0"/>
              </a:spcAft>
              <a:buClr>
                <a:schemeClr val="accent6"/>
              </a:buClr>
              <a:buSzPts val="1200"/>
              <a:buNone/>
              <a:defRPr>
                <a:solidFill>
                  <a:schemeClr val="accent6"/>
                </a:solidFill>
              </a:defRPr>
            </a:lvl4pPr>
            <a:lvl5pPr lvl="4" algn="l" rtl="0">
              <a:lnSpc>
                <a:spcPct val="100000"/>
              </a:lnSpc>
              <a:spcBef>
                <a:spcPts val="0"/>
              </a:spcBef>
              <a:spcAft>
                <a:spcPts val="0"/>
              </a:spcAft>
              <a:buClr>
                <a:schemeClr val="accent6"/>
              </a:buClr>
              <a:buSzPts val="1200"/>
              <a:buNone/>
              <a:defRPr>
                <a:solidFill>
                  <a:schemeClr val="accent6"/>
                </a:solidFill>
              </a:defRPr>
            </a:lvl5pPr>
            <a:lvl6pPr lvl="5" algn="l" rtl="0">
              <a:lnSpc>
                <a:spcPct val="100000"/>
              </a:lnSpc>
              <a:spcBef>
                <a:spcPts val="0"/>
              </a:spcBef>
              <a:spcAft>
                <a:spcPts val="0"/>
              </a:spcAft>
              <a:buClr>
                <a:schemeClr val="accent6"/>
              </a:buClr>
              <a:buSzPts val="1200"/>
              <a:buNone/>
              <a:defRPr>
                <a:solidFill>
                  <a:schemeClr val="accent6"/>
                </a:solidFill>
              </a:defRPr>
            </a:lvl6pPr>
            <a:lvl7pPr lvl="6" algn="l" rtl="0">
              <a:lnSpc>
                <a:spcPct val="100000"/>
              </a:lnSpc>
              <a:spcBef>
                <a:spcPts val="0"/>
              </a:spcBef>
              <a:spcAft>
                <a:spcPts val="0"/>
              </a:spcAft>
              <a:buClr>
                <a:schemeClr val="accent6"/>
              </a:buClr>
              <a:buSzPts val="1200"/>
              <a:buNone/>
              <a:defRPr>
                <a:solidFill>
                  <a:schemeClr val="accent6"/>
                </a:solidFill>
              </a:defRPr>
            </a:lvl7pPr>
            <a:lvl8pPr lvl="7" algn="l" rtl="0">
              <a:lnSpc>
                <a:spcPct val="100000"/>
              </a:lnSpc>
              <a:spcBef>
                <a:spcPts val="0"/>
              </a:spcBef>
              <a:spcAft>
                <a:spcPts val="0"/>
              </a:spcAft>
              <a:buClr>
                <a:schemeClr val="accent6"/>
              </a:buClr>
              <a:buSzPts val="1200"/>
              <a:buNone/>
              <a:defRPr>
                <a:solidFill>
                  <a:schemeClr val="accent6"/>
                </a:solidFill>
              </a:defRPr>
            </a:lvl8pPr>
            <a:lvl9pPr lvl="8" algn="l" rtl="0">
              <a:lnSpc>
                <a:spcPct val="100000"/>
              </a:lnSpc>
              <a:spcBef>
                <a:spcPts val="0"/>
              </a:spcBef>
              <a:spcAft>
                <a:spcPts val="0"/>
              </a:spcAft>
              <a:buClr>
                <a:schemeClr val="accent6"/>
              </a:buClr>
              <a:buSzPts val="1200"/>
              <a:buNone/>
              <a:defRPr>
                <a:solidFill>
                  <a:schemeClr val="accent6"/>
                </a:solidFill>
              </a:defRPr>
            </a:lvl9pPr>
          </a:lstStyle>
          <a:p>
            <a:endParaRPr/>
          </a:p>
        </p:txBody>
      </p:sp>
      <p:sp>
        <p:nvSpPr>
          <p:cNvPr id="376" name="Google Shape;376;p78"/>
          <p:cNvSpPr/>
          <p:nvPr/>
        </p:nvSpPr>
        <p:spPr>
          <a:xfrm>
            <a:off x="0" y="0"/>
            <a:ext cx="366000" cy="6858000"/>
          </a:xfrm>
          <a:prstGeom prst="rect">
            <a:avLst/>
          </a:prstGeom>
          <a:solidFill>
            <a:schemeClr val="accent6"/>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503133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DarkBlue Title Only">
  <p:cSld name="Section DarkBlue Title Only">
    <p:spTree>
      <p:nvGrpSpPr>
        <p:cNvPr id="1" name="Shape 377"/>
        <p:cNvGrpSpPr/>
        <p:nvPr/>
      </p:nvGrpSpPr>
      <p:grpSpPr>
        <a:xfrm>
          <a:off x="0" y="0"/>
          <a:ext cx="0" cy="0"/>
          <a:chOff x="0" y="0"/>
          <a:chExt cx="0" cy="0"/>
        </a:xfrm>
      </p:grpSpPr>
      <p:sp>
        <p:nvSpPr>
          <p:cNvPr id="378" name="Google Shape;378;p79"/>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79" name="Google Shape;379;p79"/>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155F7A"/>
              </a:buClr>
              <a:buSzPts val="1600"/>
              <a:buNone/>
              <a:defRPr>
                <a:solidFill>
                  <a:srgbClr val="155F7A"/>
                </a:solidFill>
              </a:defRPr>
            </a:lvl1pPr>
            <a:lvl2pPr lvl="1" algn="l" rtl="0">
              <a:lnSpc>
                <a:spcPct val="100000"/>
              </a:lnSpc>
              <a:spcBef>
                <a:spcPts val="0"/>
              </a:spcBef>
              <a:spcAft>
                <a:spcPts val="0"/>
              </a:spcAft>
              <a:buClr>
                <a:srgbClr val="155F7A"/>
              </a:buClr>
              <a:buSzPts val="1200"/>
              <a:buNone/>
              <a:defRPr>
                <a:solidFill>
                  <a:srgbClr val="155F7A"/>
                </a:solidFill>
              </a:defRPr>
            </a:lvl2pPr>
            <a:lvl3pPr lvl="2" algn="l" rtl="0">
              <a:lnSpc>
                <a:spcPct val="100000"/>
              </a:lnSpc>
              <a:spcBef>
                <a:spcPts val="0"/>
              </a:spcBef>
              <a:spcAft>
                <a:spcPts val="0"/>
              </a:spcAft>
              <a:buClr>
                <a:srgbClr val="155F7A"/>
              </a:buClr>
              <a:buSzPts val="1200"/>
              <a:buNone/>
              <a:defRPr>
                <a:solidFill>
                  <a:srgbClr val="155F7A"/>
                </a:solidFill>
              </a:defRPr>
            </a:lvl3pPr>
            <a:lvl4pPr lvl="3" algn="l" rtl="0">
              <a:lnSpc>
                <a:spcPct val="100000"/>
              </a:lnSpc>
              <a:spcBef>
                <a:spcPts val="0"/>
              </a:spcBef>
              <a:spcAft>
                <a:spcPts val="0"/>
              </a:spcAft>
              <a:buClr>
                <a:srgbClr val="155F7A"/>
              </a:buClr>
              <a:buSzPts val="1200"/>
              <a:buNone/>
              <a:defRPr>
                <a:solidFill>
                  <a:srgbClr val="155F7A"/>
                </a:solidFill>
              </a:defRPr>
            </a:lvl4pPr>
            <a:lvl5pPr lvl="4" algn="l" rtl="0">
              <a:lnSpc>
                <a:spcPct val="100000"/>
              </a:lnSpc>
              <a:spcBef>
                <a:spcPts val="0"/>
              </a:spcBef>
              <a:spcAft>
                <a:spcPts val="0"/>
              </a:spcAft>
              <a:buClr>
                <a:srgbClr val="155F7A"/>
              </a:buClr>
              <a:buSzPts val="1200"/>
              <a:buNone/>
              <a:defRPr>
                <a:solidFill>
                  <a:srgbClr val="155F7A"/>
                </a:solidFill>
              </a:defRPr>
            </a:lvl5pPr>
            <a:lvl6pPr lvl="5" algn="l" rtl="0">
              <a:lnSpc>
                <a:spcPct val="100000"/>
              </a:lnSpc>
              <a:spcBef>
                <a:spcPts val="0"/>
              </a:spcBef>
              <a:spcAft>
                <a:spcPts val="0"/>
              </a:spcAft>
              <a:buClr>
                <a:srgbClr val="155F7A"/>
              </a:buClr>
              <a:buSzPts val="1200"/>
              <a:buNone/>
              <a:defRPr>
                <a:solidFill>
                  <a:srgbClr val="155F7A"/>
                </a:solidFill>
              </a:defRPr>
            </a:lvl6pPr>
            <a:lvl7pPr lvl="6" algn="l" rtl="0">
              <a:lnSpc>
                <a:spcPct val="100000"/>
              </a:lnSpc>
              <a:spcBef>
                <a:spcPts val="0"/>
              </a:spcBef>
              <a:spcAft>
                <a:spcPts val="0"/>
              </a:spcAft>
              <a:buClr>
                <a:srgbClr val="155F7A"/>
              </a:buClr>
              <a:buSzPts val="1200"/>
              <a:buNone/>
              <a:defRPr>
                <a:solidFill>
                  <a:srgbClr val="155F7A"/>
                </a:solidFill>
              </a:defRPr>
            </a:lvl7pPr>
            <a:lvl8pPr lvl="7" algn="l" rtl="0">
              <a:lnSpc>
                <a:spcPct val="100000"/>
              </a:lnSpc>
              <a:spcBef>
                <a:spcPts val="0"/>
              </a:spcBef>
              <a:spcAft>
                <a:spcPts val="0"/>
              </a:spcAft>
              <a:buClr>
                <a:srgbClr val="155F7A"/>
              </a:buClr>
              <a:buSzPts val="1200"/>
              <a:buNone/>
              <a:defRPr>
                <a:solidFill>
                  <a:srgbClr val="155F7A"/>
                </a:solidFill>
              </a:defRPr>
            </a:lvl8pPr>
            <a:lvl9pPr lvl="8" algn="l" rtl="0">
              <a:lnSpc>
                <a:spcPct val="100000"/>
              </a:lnSpc>
              <a:spcBef>
                <a:spcPts val="0"/>
              </a:spcBef>
              <a:spcAft>
                <a:spcPts val="0"/>
              </a:spcAft>
              <a:buClr>
                <a:srgbClr val="155F7A"/>
              </a:buClr>
              <a:buSzPts val="1200"/>
              <a:buNone/>
              <a:defRPr>
                <a:solidFill>
                  <a:srgbClr val="155F7A"/>
                </a:solidFill>
              </a:defRPr>
            </a:lvl9pPr>
          </a:lstStyle>
          <a:p>
            <a:endParaRPr/>
          </a:p>
        </p:txBody>
      </p:sp>
      <p:sp>
        <p:nvSpPr>
          <p:cNvPr id="380" name="Google Shape;380;p79"/>
          <p:cNvSpPr/>
          <p:nvPr/>
        </p:nvSpPr>
        <p:spPr>
          <a:xfrm>
            <a:off x="0" y="0"/>
            <a:ext cx="366000" cy="6858000"/>
          </a:xfrm>
          <a:prstGeom prst="rect">
            <a:avLst/>
          </a:prstGeom>
          <a:solidFill>
            <a:srgbClr val="155F7A"/>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15768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Blue Title Only">
  <p:cSld name="Section Blue Title Only">
    <p:spTree>
      <p:nvGrpSpPr>
        <p:cNvPr id="1" name="Shape 381"/>
        <p:cNvGrpSpPr/>
        <p:nvPr/>
      </p:nvGrpSpPr>
      <p:grpSpPr>
        <a:xfrm>
          <a:off x="0" y="0"/>
          <a:ext cx="0" cy="0"/>
          <a:chOff x="0" y="0"/>
          <a:chExt cx="0" cy="0"/>
        </a:xfrm>
      </p:grpSpPr>
      <p:sp>
        <p:nvSpPr>
          <p:cNvPr id="382" name="Google Shape;382;p80"/>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83" name="Google Shape;383;p80"/>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1"/>
              </a:buClr>
              <a:buSzPts val="1600"/>
              <a:buNone/>
              <a:defRPr>
                <a:solidFill>
                  <a:schemeClr val="accent1"/>
                </a:solidFill>
              </a:defRPr>
            </a:lvl1pPr>
            <a:lvl2pPr lvl="1" algn="l" rtl="0">
              <a:lnSpc>
                <a:spcPct val="100000"/>
              </a:lnSpc>
              <a:spcBef>
                <a:spcPts val="0"/>
              </a:spcBef>
              <a:spcAft>
                <a:spcPts val="0"/>
              </a:spcAft>
              <a:buClr>
                <a:schemeClr val="accent1"/>
              </a:buClr>
              <a:buSzPts val="1200"/>
              <a:buNone/>
              <a:defRPr>
                <a:solidFill>
                  <a:schemeClr val="accent1"/>
                </a:solidFill>
              </a:defRPr>
            </a:lvl2pPr>
            <a:lvl3pPr lvl="2" algn="l" rtl="0">
              <a:lnSpc>
                <a:spcPct val="100000"/>
              </a:lnSpc>
              <a:spcBef>
                <a:spcPts val="0"/>
              </a:spcBef>
              <a:spcAft>
                <a:spcPts val="0"/>
              </a:spcAft>
              <a:buClr>
                <a:schemeClr val="accent1"/>
              </a:buClr>
              <a:buSzPts val="1200"/>
              <a:buNone/>
              <a:defRPr>
                <a:solidFill>
                  <a:schemeClr val="accent1"/>
                </a:solidFill>
              </a:defRPr>
            </a:lvl3pPr>
            <a:lvl4pPr lvl="3" algn="l" rtl="0">
              <a:lnSpc>
                <a:spcPct val="100000"/>
              </a:lnSpc>
              <a:spcBef>
                <a:spcPts val="0"/>
              </a:spcBef>
              <a:spcAft>
                <a:spcPts val="0"/>
              </a:spcAft>
              <a:buClr>
                <a:schemeClr val="accent1"/>
              </a:buClr>
              <a:buSzPts val="1200"/>
              <a:buNone/>
              <a:defRPr>
                <a:solidFill>
                  <a:schemeClr val="accent1"/>
                </a:solidFill>
              </a:defRPr>
            </a:lvl4pPr>
            <a:lvl5pPr lvl="4" algn="l" rtl="0">
              <a:lnSpc>
                <a:spcPct val="100000"/>
              </a:lnSpc>
              <a:spcBef>
                <a:spcPts val="0"/>
              </a:spcBef>
              <a:spcAft>
                <a:spcPts val="0"/>
              </a:spcAft>
              <a:buClr>
                <a:schemeClr val="accent1"/>
              </a:buClr>
              <a:buSzPts val="1200"/>
              <a:buNone/>
              <a:defRPr>
                <a:solidFill>
                  <a:schemeClr val="accent1"/>
                </a:solidFill>
              </a:defRPr>
            </a:lvl5pPr>
            <a:lvl6pPr lvl="5" algn="l" rtl="0">
              <a:lnSpc>
                <a:spcPct val="100000"/>
              </a:lnSpc>
              <a:spcBef>
                <a:spcPts val="0"/>
              </a:spcBef>
              <a:spcAft>
                <a:spcPts val="0"/>
              </a:spcAft>
              <a:buClr>
                <a:schemeClr val="accent1"/>
              </a:buClr>
              <a:buSzPts val="1200"/>
              <a:buNone/>
              <a:defRPr>
                <a:solidFill>
                  <a:schemeClr val="accent1"/>
                </a:solidFill>
              </a:defRPr>
            </a:lvl6pPr>
            <a:lvl7pPr lvl="6" algn="l" rtl="0">
              <a:lnSpc>
                <a:spcPct val="100000"/>
              </a:lnSpc>
              <a:spcBef>
                <a:spcPts val="0"/>
              </a:spcBef>
              <a:spcAft>
                <a:spcPts val="0"/>
              </a:spcAft>
              <a:buClr>
                <a:schemeClr val="accent1"/>
              </a:buClr>
              <a:buSzPts val="1200"/>
              <a:buNone/>
              <a:defRPr>
                <a:solidFill>
                  <a:schemeClr val="accent1"/>
                </a:solidFill>
              </a:defRPr>
            </a:lvl7pPr>
            <a:lvl8pPr lvl="7" algn="l" rtl="0">
              <a:lnSpc>
                <a:spcPct val="100000"/>
              </a:lnSpc>
              <a:spcBef>
                <a:spcPts val="0"/>
              </a:spcBef>
              <a:spcAft>
                <a:spcPts val="0"/>
              </a:spcAft>
              <a:buClr>
                <a:schemeClr val="accent1"/>
              </a:buClr>
              <a:buSzPts val="1200"/>
              <a:buNone/>
              <a:defRPr>
                <a:solidFill>
                  <a:schemeClr val="accent1"/>
                </a:solidFill>
              </a:defRPr>
            </a:lvl8pPr>
            <a:lvl9pPr lvl="8" algn="l"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384" name="Google Shape;384;p80"/>
          <p:cNvSpPr/>
          <p:nvPr/>
        </p:nvSpPr>
        <p:spPr>
          <a:xfrm>
            <a:off x="0" y="0"/>
            <a:ext cx="366000" cy="6858000"/>
          </a:xfrm>
          <a:prstGeom prst="rect">
            <a:avLst/>
          </a:prstGeom>
          <a:solidFill>
            <a:schemeClr val="accent1"/>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94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803673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Teal Title Only">
  <p:cSld name="Section Teal Title Only">
    <p:spTree>
      <p:nvGrpSpPr>
        <p:cNvPr id="1" name="Shape 385"/>
        <p:cNvGrpSpPr/>
        <p:nvPr/>
      </p:nvGrpSpPr>
      <p:grpSpPr>
        <a:xfrm>
          <a:off x="0" y="0"/>
          <a:ext cx="0" cy="0"/>
          <a:chOff x="0" y="0"/>
          <a:chExt cx="0" cy="0"/>
        </a:xfrm>
      </p:grpSpPr>
      <p:sp>
        <p:nvSpPr>
          <p:cNvPr id="386" name="Google Shape;386;p81"/>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87" name="Google Shape;387;p81"/>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3CAD9E"/>
              </a:buClr>
              <a:buSzPts val="1600"/>
              <a:buNone/>
              <a:defRPr>
                <a:solidFill>
                  <a:srgbClr val="3CAD9E"/>
                </a:solidFill>
              </a:defRPr>
            </a:lvl1pPr>
            <a:lvl2pPr lvl="1" algn="l" rtl="0">
              <a:lnSpc>
                <a:spcPct val="100000"/>
              </a:lnSpc>
              <a:spcBef>
                <a:spcPts val="0"/>
              </a:spcBef>
              <a:spcAft>
                <a:spcPts val="0"/>
              </a:spcAft>
              <a:buClr>
                <a:srgbClr val="3CAD9E"/>
              </a:buClr>
              <a:buSzPts val="1200"/>
              <a:buNone/>
              <a:defRPr>
                <a:solidFill>
                  <a:srgbClr val="3CAD9E"/>
                </a:solidFill>
              </a:defRPr>
            </a:lvl2pPr>
            <a:lvl3pPr lvl="2" algn="l" rtl="0">
              <a:lnSpc>
                <a:spcPct val="100000"/>
              </a:lnSpc>
              <a:spcBef>
                <a:spcPts val="0"/>
              </a:spcBef>
              <a:spcAft>
                <a:spcPts val="0"/>
              </a:spcAft>
              <a:buClr>
                <a:srgbClr val="3CAD9E"/>
              </a:buClr>
              <a:buSzPts val="1200"/>
              <a:buNone/>
              <a:defRPr>
                <a:solidFill>
                  <a:srgbClr val="3CAD9E"/>
                </a:solidFill>
              </a:defRPr>
            </a:lvl3pPr>
            <a:lvl4pPr lvl="3" algn="l" rtl="0">
              <a:lnSpc>
                <a:spcPct val="100000"/>
              </a:lnSpc>
              <a:spcBef>
                <a:spcPts val="0"/>
              </a:spcBef>
              <a:spcAft>
                <a:spcPts val="0"/>
              </a:spcAft>
              <a:buClr>
                <a:srgbClr val="3CAD9E"/>
              </a:buClr>
              <a:buSzPts val="1200"/>
              <a:buNone/>
              <a:defRPr>
                <a:solidFill>
                  <a:srgbClr val="3CAD9E"/>
                </a:solidFill>
              </a:defRPr>
            </a:lvl4pPr>
            <a:lvl5pPr lvl="4" algn="l" rtl="0">
              <a:lnSpc>
                <a:spcPct val="100000"/>
              </a:lnSpc>
              <a:spcBef>
                <a:spcPts val="0"/>
              </a:spcBef>
              <a:spcAft>
                <a:spcPts val="0"/>
              </a:spcAft>
              <a:buClr>
                <a:srgbClr val="3CAD9E"/>
              </a:buClr>
              <a:buSzPts val="1200"/>
              <a:buNone/>
              <a:defRPr>
                <a:solidFill>
                  <a:srgbClr val="3CAD9E"/>
                </a:solidFill>
              </a:defRPr>
            </a:lvl5pPr>
            <a:lvl6pPr lvl="5" algn="l" rtl="0">
              <a:lnSpc>
                <a:spcPct val="100000"/>
              </a:lnSpc>
              <a:spcBef>
                <a:spcPts val="0"/>
              </a:spcBef>
              <a:spcAft>
                <a:spcPts val="0"/>
              </a:spcAft>
              <a:buClr>
                <a:srgbClr val="3CAD9E"/>
              </a:buClr>
              <a:buSzPts val="1200"/>
              <a:buNone/>
              <a:defRPr>
                <a:solidFill>
                  <a:srgbClr val="3CAD9E"/>
                </a:solidFill>
              </a:defRPr>
            </a:lvl6pPr>
            <a:lvl7pPr lvl="6" algn="l" rtl="0">
              <a:lnSpc>
                <a:spcPct val="100000"/>
              </a:lnSpc>
              <a:spcBef>
                <a:spcPts val="0"/>
              </a:spcBef>
              <a:spcAft>
                <a:spcPts val="0"/>
              </a:spcAft>
              <a:buClr>
                <a:srgbClr val="3CAD9E"/>
              </a:buClr>
              <a:buSzPts val="1200"/>
              <a:buNone/>
              <a:defRPr>
                <a:solidFill>
                  <a:srgbClr val="3CAD9E"/>
                </a:solidFill>
              </a:defRPr>
            </a:lvl7pPr>
            <a:lvl8pPr lvl="7" algn="l" rtl="0">
              <a:lnSpc>
                <a:spcPct val="100000"/>
              </a:lnSpc>
              <a:spcBef>
                <a:spcPts val="0"/>
              </a:spcBef>
              <a:spcAft>
                <a:spcPts val="0"/>
              </a:spcAft>
              <a:buClr>
                <a:srgbClr val="3CAD9E"/>
              </a:buClr>
              <a:buSzPts val="1200"/>
              <a:buNone/>
              <a:defRPr>
                <a:solidFill>
                  <a:srgbClr val="3CAD9E"/>
                </a:solidFill>
              </a:defRPr>
            </a:lvl8pPr>
            <a:lvl9pPr lvl="8" algn="l" rtl="0">
              <a:lnSpc>
                <a:spcPct val="100000"/>
              </a:lnSpc>
              <a:spcBef>
                <a:spcPts val="0"/>
              </a:spcBef>
              <a:spcAft>
                <a:spcPts val="0"/>
              </a:spcAft>
              <a:buClr>
                <a:srgbClr val="3CAD9E"/>
              </a:buClr>
              <a:buSzPts val="1200"/>
              <a:buNone/>
              <a:defRPr>
                <a:solidFill>
                  <a:srgbClr val="3CAD9E"/>
                </a:solidFill>
              </a:defRPr>
            </a:lvl9pPr>
          </a:lstStyle>
          <a:p>
            <a:endParaRPr/>
          </a:p>
        </p:txBody>
      </p:sp>
      <p:sp>
        <p:nvSpPr>
          <p:cNvPr id="388" name="Google Shape;388;p81"/>
          <p:cNvSpPr/>
          <p:nvPr/>
        </p:nvSpPr>
        <p:spPr>
          <a:xfrm>
            <a:off x="0" y="0"/>
            <a:ext cx="366000" cy="6858000"/>
          </a:xfrm>
          <a:prstGeom prst="rect">
            <a:avLst/>
          </a:prstGeom>
          <a:solidFill>
            <a:srgbClr val="3CAD9E"/>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505993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ection Gray Title Only">
  <p:cSld name="Section Gray Title Only">
    <p:spTree>
      <p:nvGrpSpPr>
        <p:cNvPr id="1" name="Shape 389"/>
        <p:cNvGrpSpPr/>
        <p:nvPr/>
      </p:nvGrpSpPr>
      <p:grpSpPr>
        <a:xfrm>
          <a:off x="0" y="0"/>
          <a:ext cx="0" cy="0"/>
          <a:chOff x="0" y="0"/>
          <a:chExt cx="0" cy="0"/>
        </a:xfrm>
      </p:grpSpPr>
      <p:sp>
        <p:nvSpPr>
          <p:cNvPr id="390" name="Google Shape;390;p82"/>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91" name="Google Shape;391;p82"/>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SzPts val="16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392" name="Google Shape;392;p82"/>
          <p:cNvSpPr/>
          <p:nvPr/>
        </p:nvSpPr>
        <p:spPr>
          <a:xfrm>
            <a:off x="0" y="0"/>
            <a:ext cx="366000" cy="6858000"/>
          </a:xfrm>
          <a:prstGeom prst="rect">
            <a:avLst/>
          </a:prstGeom>
          <a:solidFill>
            <a:schemeClr val="l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108920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Green Title and Content">
  <p:cSld name="Section Green Title and Content">
    <p:spTree>
      <p:nvGrpSpPr>
        <p:cNvPr id="1" name="Shape 393"/>
        <p:cNvGrpSpPr/>
        <p:nvPr/>
      </p:nvGrpSpPr>
      <p:grpSpPr>
        <a:xfrm>
          <a:off x="0" y="0"/>
          <a:ext cx="0" cy="0"/>
          <a:chOff x="0" y="0"/>
          <a:chExt cx="0" cy="0"/>
        </a:xfrm>
      </p:grpSpPr>
      <p:sp>
        <p:nvSpPr>
          <p:cNvPr id="394" name="Google Shape;394;p83"/>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2"/>
              </a:buClr>
              <a:buSzPts val="1600"/>
              <a:buNone/>
              <a:defRPr>
                <a:solidFill>
                  <a:schemeClr val="accent2"/>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395" name="Google Shape;395;p83"/>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396" name="Google Shape;396;p83"/>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397" name="Google Shape;397;p83"/>
          <p:cNvSpPr/>
          <p:nvPr/>
        </p:nvSpPr>
        <p:spPr>
          <a:xfrm>
            <a:off x="0" y="0"/>
            <a:ext cx="366000" cy="6858000"/>
          </a:xfrm>
          <a:prstGeom prst="rect">
            <a:avLst/>
          </a:prstGeom>
          <a:solidFill>
            <a:schemeClr val="accen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19370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ection Teal Title and Content">
  <p:cSld name="Section Teal Title and Content">
    <p:spTree>
      <p:nvGrpSpPr>
        <p:cNvPr id="1" name="Shape 398"/>
        <p:cNvGrpSpPr/>
        <p:nvPr/>
      </p:nvGrpSpPr>
      <p:grpSpPr>
        <a:xfrm>
          <a:off x="0" y="0"/>
          <a:ext cx="0" cy="0"/>
          <a:chOff x="0" y="0"/>
          <a:chExt cx="0" cy="0"/>
        </a:xfrm>
      </p:grpSpPr>
      <p:sp>
        <p:nvSpPr>
          <p:cNvPr id="399" name="Google Shape;399;p84"/>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3CAD9E"/>
              </a:buClr>
              <a:buSzPts val="1600"/>
              <a:buNone/>
              <a:defRPr>
                <a:solidFill>
                  <a:srgbClr val="3CAD9E"/>
                </a:solidFill>
              </a:defRPr>
            </a:lvl1pPr>
            <a:lvl2pPr lvl="1" algn="l" rtl="0">
              <a:lnSpc>
                <a:spcPct val="100000"/>
              </a:lnSpc>
              <a:spcBef>
                <a:spcPts val="0"/>
              </a:spcBef>
              <a:spcAft>
                <a:spcPts val="0"/>
              </a:spcAft>
              <a:buClr>
                <a:srgbClr val="3CAD9E"/>
              </a:buClr>
              <a:buSzPts val="1200"/>
              <a:buNone/>
              <a:defRPr>
                <a:solidFill>
                  <a:srgbClr val="3CAD9E"/>
                </a:solidFill>
              </a:defRPr>
            </a:lvl2pPr>
            <a:lvl3pPr lvl="2" algn="l" rtl="0">
              <a:lnSpc>
                <a:spcPct val="100000"/>
              </a:lnSpc>
              <a:spcBef>
                <a:spcPts val="0"/>
              </a:spcBef>
              <a:spcAft>
                <a:spcPts val="0"/>
              </a:spcAft>
              <a:buClr>
                <a:srgbClr val="3CAD9E"/>
              </a:buClr>
              <a:buSzPts val="1200"/>
              <a:buNone/>
              <a:defRPr>
                <a:solidFill>
                  <a:srgbClr val="3CAD9E"/>
                </a:solidFill>
              </a:defRPr>
            </a:lvl3pPr>
            <a:lvl4pPr lvl="3" algn="l" rtl="0">
              <a:lnSpc>
                <a:spcPct val="100000"/>
              </a:lnSpc>
              <a:spcBef>
                <a:spcPts val="0"/>
              </a:spcBef>
              <a:spcAft>
                <a:spcPts val="0"/>
              </a:spcAft>
              <a:buClr>
                <a:srgbClr val="3CAD9E"/>
              </a:buClr>
              <a:buSzPts val="1200"/>
              <a:buNone/>
              <a:defRPr>
                <a:solidFill>
                  <a:srgbClr val="3CAD9E"/>
                </a:solidFill>
              </a:defRPr>
            </a:lvl4pPr>
            <a:lvl5pPr lvl="4" algn="l" rtl="0">
              <a:lnSpc>
                <a:spcPct val="100000"/>
              </a:lnSpc>
              <a:spcBef>
                <a:spcPts val="0"/>
              </a:spcBef>
              <a:spcAft>
                <a:spcPts val="0"/>
              </a:spcAft>
              <a:buClr>
                <a:srgbClr val="3CAD9E"/>
              </a:buClr>
              <a:buSzPts val="1200"/>
              <a:buNone/>
              <a:defRPr>
                <a:solidFill>
                  <a:srgbClr val="3CAD9E"/>
                </a:solidFill>
              </a:defRPr>
            </a:lvl5pPr>
            <a:lvl6pPr lvl="5" algn="l" rtl="0">
              <a:lnSpc>
                <a:spcPct val="100000"/>
              </a:lnSpc>
              <a:spcBef>
                <a:spcPts val="0"/>
              </a:spcBef>
              <a:spcAft>
                <a:spcPts val="0"/>
              </a:spcAft>
              <a:buClr>
                <a:srgbClr val="3CAD9E"/>
              </a:buClr>
              <a:buSzPts val="1200"/>
              <a:buNone/>
              <a:defRPr>
                <a:solidFill>
                  <a:srgbClr val="3CAD9E"/>
                </a:solidFill>
              </a:defRPr>
            </a:lvl6pPr>
            <a:lvl7pPr lvl="6" algn="l" rtl="0">
              <a:lnSpc>
                <a:spcPct val="100000"/>
              </a:lnSpc>
              <a:spcBef>
                <a:spcPts val="0"/>
              </a:spcBef>
              <a:spcAft>
                <a:spcPts val="0"/>
              </a:spcAft>
              <a:buClr>
                <a:srgbClr val="3CAD9E"/>
              </a:buClr>
              <a:buSzPts val="1200"/>
              <a:buNone/>
              <a:defRPr>
                <a:solidFill>
                  <a:srgbClr val="3CAD9E"/>
                </a:solidFill>
              </a:defRPr>
            </a:lvl7pPr>
            <a:lvl8pPr lvl="7" algn="l" rtl="0">
              <a:lnSpc>
                <a:spcPct val="100000"/>
              </a:lnSpc>
              <a:spcBef>
                <a:spcPts val="0"/>
              </a:spcBef>
              <a:spcAft>
                <a:spcPts val="0"/>
              </a:spcAft>
              <a:buClr>
                <a:srgbClr val="3CAD9E"/>
              </a:buClr>
              <a:buSzPts val="1200"/>
              <a:buNone/>
              <a:defRPr>
                <a:solidFill>
                  <a:srgbClr val="3CAD9E"/>
                </a:solidFill>
              </a:defRPr>
            </a:lvl8pPr>
            <a:lvl9pPr lvl="8" algn="l" rtl="0">
              <a:lnSpc>
                <a:spcPct val="100000"/>
              </a:lnSpc>
              <a:spcBef>
                <a:spcPts val="0"/>
              </a:spcBef>
              <a:spcAft>
                <a:spcPts val="0"/>
              </a:spcAft>
              <a:buClr>
                <a:srgbClr val="3CAD9E"/>
              </a:buClr>
              <a:buSzPts val="1200"/>
              <a:buNone/>
              <a:defRPr>
                <a:solidFill>
                  <a:srgbClr val="3CAD9E"/>
                </a:solidFill>
              </a:defRPr>
            </a:lvl9pPr>
          </a:lstStyle>
          <a:p>
            <a:endParaRPr/>
          </a:p>
        </p:txBody>
      </p:sp>
      <p:sp>
        <p:nvSpPr>
          <p:cNvPr id="400" name="Google Shape;400;p84"/>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01" name="Google Shape;401;p84"/>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02" name="Google Shape;402;p84"/>
          <p:cNvSpPr/>
          <p:nvPr/>
        </p:nvSpPr>
        <p:spPr>
          <a:xfrm>
            <a:off x="0" y="0"/>
            <a:ext cx="366000" cy="6858000"/>
          </a:xfrm>
          <a:prstGeom prst="rect">
            <a:avLst/>
          </a:prstGeom>
          <a:solidFill>
            <a:srgbClr val="3CAD9E"/>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78854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Gray Title and Content">
  <p:cSld name="Section Gray Title and Content">
    <p:spTree>
      <p:nvGrpSpPr>
        <p:cNvPr id="1" name="Shape 403"/>
        <p:cNvGrpSpPr/>
        <p:nvPr/>
      </p:nvGrpSpPr>
      <p:grpSpPr>
        <a:xfrm>
          <a:off x="0" y="0"/>
          <a:ext cx="0" cy="0"/>
          <a:chOff x="0" y="0"/>
          <a:chExt cx="0" cy="0"/>
        </a:xfrm>
      </p:grpSpPr>
      <p:sp>
        <p:nvSpPr>
          <p:cNvPr id="404" name="Google Shape;404;p85"/>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dk1"/>
              </a:buClr>
              <a:buSzPts val="1600"/>
              <a:buNone/>
              <a:defRPr>
                <a:solidFill>
                  <a:schemeClr val="dk1"/>
                </a:solidFill>
              </a:defRPr>
            </a:lvl1pPr>
            <a:lvl2pPr lvl="1" algn="l" rtl="0">
              <a:lnSpc>
                <a:spcPct val="100000"/>
              </a:lnSpc>
              <a:spcBef>
                <a:spcPts val="0"/>
              </a:spcBef>
              <a:spcAft>
                <a:spcPts val="0"/>
              </a:spcAft>
              <a:buClr>
                <a:srgbClr val="3CAD9E"/>
              </a:buClr>
              <a:buSzPts val="1200"/>
              <a:buNone/>
              <a:defRPr>
                <a:solidFill>
                  <a:srgbClr val="3CAD9E"/>
                </a:solidFill>
              </a:defRPr>
            </a:lvl2pPr>
            <a:lvl3pPr lvl="2" algn="l" rtl="0">
              <a:lnSpc>
                <a:spcPct val="100000"/>
              </a:lnSpc>
              <a:spcBef>
                <a:spcPts val="0"/>
              </a:spcBef>
              <a:spcAft>
                <a:spcPts val="0"/>
              </a:spcAft>
              <a:buClr>
                <a:srgbClr val="3CAD9E"/>
              </a:buClr>
              <a:buSzPts val="1200"/>
              <a:buNone/>
              <a:defRPr>
                <a:solidFill>
                  <a:srgbClr val="3CAD9E"/>
                </a:solidFill>
              </a:defRPr>
            </a:lvl3pPr>
            <a:lvl4pPr lvl="3" algn="l" rtl="0">
              <a:lnSpc>
                <a:spcPct val="100000"/>
              </a:lnSpc>
              <a:spcBef>
                <a:spcPts val="0"/>
              </a:spcBef>
              <a:spcAft>
                <a:spcPts val="0"/>
              </a:spcAft>
              <a:buClr>
                <a:srgbClr val="3CAD9E"/>
              </a:buClr>
              <a:buSzPts val="1200"/>
              <a:buNone/>
              <a:defRPr>
                <a:solidFill>
                  <a:srgbClr val="3CAD9E"/>
                </a:solidFill>
              </a:defRPr>
            </a:lvl4pPr>
            <a:lvl5pPr lvl="4" algn="l" rtl="0">
              <a:lnSpc>
                <a:spcPct val="100000"/>
              </a:lnSpc>
              <a:spcBef>
                <a:spcPts val="0"/>
              </a:spcBef>
              <a:spcAft>
                <a:spcPts val="0"/>
              </a:spcAft>
              <a:buClr>
                <a:srgbClr val="3CAD9E"/>
              </a:buClr>
              <a:buSzPts val="1200"/>
              <a:buNone/>
              <a:defRPr>
                <a:solidFill>
                  <a:srgbClr val="3CAD9E"/>
                </a:solidFill>
              </a:defRPr>
            </a:lvl5pPr>
            <a:lvl6pPr lvl="5" algn="l" rtl="0">
              <a:lnSpc>
                <a:spcPct val="100000"/>
              </a:lnSpc>
              <a:spcBef>
                <a:spcPts val="0"/>
              </a:spcBef>
              <a:spcAft>
                <a:spcPts val="0"/>
              </a:spcAft>
              <a:buClr>
                <a:srgbClr val="3CAD9E"/>
              </a:buClr>
              <a:buSzPts val="1200"/>
              <a:buNone/>
              <a:defRPr>
                <a:solidFill>
                  <a:srgbClr val="3CAD9E"/>
                </a:solidFill>
              </a:defRPr>
            </a:lvl6pPr>
            <a:lvl7pPr lvl="6" algn="l" rtl="0">
              <a:lnSpc>
                <a:spcPct val="100000"/>
              </a:lnSpc>
              <a:spcBef>
                <a:spcPts val="0"/>
              </a:spcBef>
              <a:spcAft>
                <a:spcPts val="0"/>
              </a:spcAft>
              <a:buClr>
                <a:srgbClr val="3CAD9E"/>
              </a:buClr>
              <a:buSzPts val="1200"/>
              <a:buNone/>
              <a:defRPr>
                <a:solidFill>
                  <a:srgbClr val="3CAD9E"/>
                </a:solidFill>
              </a:defRPr>
            </a:lvl7pPr>
            <a:lvl8pPr lvl="7" algn="l" rtl="0">
              <a:lnSpc>
                <a:spcPct val="100000"/>
              </a:lnSpc>
              <a:spcBef>
                <a:spcPts val="0"/>
              </a:spcBef>
              <a:spcAft>
                <a:spcPts val="0"/>
              </a:spcAft>
              <a:buClr>
                <a:srgbClr val="3CAD9E"/>
              </a:buClr>
              <a:buSzPts val="1200"/>
              <a:buNone/>
              <a:defRPr>
                <a:solidFill>
                  <a:srgbClr val="3CAD9E"/>
                </a:solidFill>
              </a:defRPr>
            </a:lvl8pPr>
            <a:lvl9pPr lvl="8" algn="l" rtl="0">
              <a:lnSpc>
                <a:spcPct val="100000"/>
              </a:lnSpc>
              <a:spcBef>
                <a:spcPts val="0"/>
              </a:spcBef>
              <a:spcAft>
                <a:spcPts val="0"/>
              </a:spcAft>
              <a:buClr>
                <a:srgbClr val="3CAD9E"/>
              </a:buClr>
              <a:buSzPts val="1200"/>
              <a:buNone/>
              <a:defRPr>
                <a:solidFill>
                  <a:srgbClr val="3CAD9E"/>
                </a:solidFill>
              </a:defRPr>
            </a:lvl9pPr>
          </a:lstStyle>
          <a:p>
            <a:endParaRPr/>
          </a:p>
        </p:txBody>
      </p:sp>
      <p:sp>
        <p:nvSpPr>
          <p:cNvPr id="405" name="Google Shape;405;p85"/>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06" name="Google Shape;406;p85"/>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07" name="Google Shape;407;p85"/>
          <p:cNvSpPr/>
          <p:nvPr/>
        </p:nvSpPr>
        <p:spPr>
          <a:xfrm>
            <a:off x="0" y="0"/>
            <a:ext cx="366000" cy="6858000"/>
          </a:xfrm>
          <a:prstGeom prst="rect">
            <a:avLst/>
          </a:prstGeom>
          <a:solidFill>
            <a:schemeClr val="l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54063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Red Title and Content 1">
  <p:cSld name="Section Red Title and Content 1">
    <p:spTree>
      <p:nvGrpSpPr>
        <p:cNvPr id="1" name="Shape 408"/>
        <p:cNvGrpSpPr/>
        <p:nvPr/>
      </p:nvGrpSpPr>
      <p:grpSpPr>
        <a:xfrm>
          <a:off x="0" y="0"/>
          <a:ext cx="0" cy="0"/>
          <a:chOff x="0" y="0"/>
          <a:chExt cx="0" cy="0"/>
        </a:xfrm>
      </p:grpSpPr>
      <p:sp>
        <p:nvSpPr>
          <p:cNvPr id="409" name="Google Shape;409;p86"/>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922039"/>
              </a:buClr>
              <a:buSzPts val="1600"/>
              <a:buNone/>
              <a:defRPr>
                <a:solidFill>
                  <a:srgbClr val="922039"/>
                </a:solidFill>
              </a:defRPr>
            </a:lvl1pPr>
            <a:lvl2pPr lvl="1" algn="l" rtl="0">
              <a:lnSpc>
                <a:spcPct val="100000"/>
              </a:lnSpc>
              <a:spcBef>
                <a:spcPts val="0"/>
              </a:spcBef>
              <a:spcAft>
                <a:spcPts val="0"/>
              </a:spcAft>
              <a:buClr>
                <a:srgbClr val="922039"/>
              </a:buClr>
              <a:buSzPts val="1200"/>
              <a:buNone/>
              <a:defRPr>
                <a:solidFill>
                  <a:srgbClr val="922039"/>
                </a:solidFill>
              </a:defRPr>
            </a:lvl2pPr>
            <a:lvl3pPr lvl="2" algn="l" rtl="0">
              <a:lnSpc>
                <a:spcPct val="100000"/>
              </a:lnSpc>
              <a:spcBef>
                <a:spcPts val="0"/>
              </a:spcBef>
              <a:spcAft>
                <a:spcPts val="0"/>
              </a:spcAft>
              <a:buClr>
                <a:srgbClr val="922039"/>
              </a:buClr>
              <a:buSzPts val="1200"/>
              <a:buNone/>
              <a:defRPr>
                <a:solidFill>
                  <a:srgbClr val="922039"/>
                </a:solidFill>
              </a:defRPr>
            </a:lvl3pPr>
            <a:lvl4pPr lvl="3" algn="l" rtl="0">
              <a:lnSpc>
                <a:spcPct val="100000"/>
              </a:lnSpc>
              <a:spcBef>
                <a:spcPts val="0"/>
              </a:spcBef>
              <a:spcAft>
                <a:spcPts val="0"/>
              </a:spcAft>
              <a:buClr>
                <a:srgbClr val="922039"/>
              </a:buClr>
              <a:buSzPts val="1200"/>
              <a:buNone/>
              <a:defRPr>
                <a:solidFill>
                  <a:srgbClr val="922039"/>
                </a:solidFill>
              </a:defRPr>
            </a:lvl4pPr>
            <a:lvl5pPr lvl="4" algn="l" rtl="0">
              <a:lnSpc>
                <a:spcPct val="100000"/>
              </a:lnSpc>
              <a:spcBef>
                <a:spcPts val="0"/>
              </a:spcBef>
              <a:spcAft>
                <a:spcPts val="0"/>
              </a:spcAft>
              <a:buClr>
                <a:srgbClr val="922039"/>
              </a:buClr>
              <a:buSzPts val="1200"/>
              <a:buNone/>
              <a:defRPr>
                <a:solidFill>
                  <a:srgbClr val="922039"/>
                </a:solidFill>
              </a:defRPr>
            </a:lvl5pPr>
            <a:lvl6pPr lvl="5" algn="l" rtl="0">
              <a:lnSpc>
                <a:spcPct val="100000"/>
              </a:lnSpc>
              <a:spcBef>
                <a:spcPts val="0"/>
              </a:spcBef>
              <a:spcAft>
                <a:spcPts val="0"/>
              </a:spcAft>
              <a:buClr>
                <a:srgbClr val="922039"/>
              </a:buClr>
              <a:buSzPts val="1200"/>
              <a:buNone/>
              <a:defRPr>
                <a:solidFill>
                  <a:srgbClr val="922039"/>
                </a:solidFill>
              </a:defRPr>
            </a:lvl6pPr>
            <a:lvl7pPr lvl="6" algn="l" rtl="0">
              <a:lnSpc>
                <a:spcPct val="100000"/>
              </a:lnSpc>
              <a:spcBef>
                <a:spcPts val="0"/>
              </a:spcBef>
              <a:spcAft>
                <a:spcPts val="0"/>
              </a:spcAft>
              <a:buClr>
                <a:srgbClr val="922039"/>
              </a:buClr>
              <a:buSzPts val="1200"/>
              <a:buNone/>
              <a:defRPr>
                <a:solidFill>
                  <a:srgbClr val="922039"/>
                </a:solidFill>
              </a:defRPr>
            </a:lvl7pPr>
            <a:lvl8pPr lvl="7" algn="l" rtl="0">
              <a:lnSpc>
                <a:spcPct val="100000"/>
              </a:lnSpc>
              <a:spcBef>
                <a:spcPts val="0"/>
              </a:spcBef>
              <a:spcAft>
                <a:spcPts val="0"/>
              </a:spcAft>
              <a:buClr>
                <a:srgbClr val="922039"/>
              </a:buClr>
              <a:buSzPts val="1200"/>
              <a:buNone/>
              <a:defRPr>
                <a:solidFill>
                  <a:srgbClr val="922039"/>
                </a:solidFill>
              </a:defRPr>
            </a:lvl8pPr>
            <a:lvl9pPr lvl="8" algn="l" rtl="0">
              <a:lnSpc>
                <a:spcPct val="100000"/>
              </a:lnSpc>
              <a:spcBef>
                <a:spcPts val="0"/>
              </a:spcBef>
              <a:spcAft>
                <a:spcPts val="0"/>
              </a:spcAft>
              <a:buClr>
                <a:srgbClr val="922039"/>
              </a:buClr>
              <a:buSzPts val="1200"/>
              <a:buNone/>
              <a:defRPr>
                <a:solidFill>
                  <a:srgbClr val="922039"/>
                </a:solidFill>
              </a:defRPr>
            </a:lvl9pPr>
          </a:lstStyle>
          <a:p>
            <a:endParaRPr/>
          </a:p>
        </p:txBody>
      </p:sp>
      <p:sp>
        <p:nvSpPr>
          <p:cNvPr id="410" name="Google Shape;410;p86"/>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11" name="Google Shape;411;p86"/>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12" name="Google Shape;412;p86"/>
          <p:cNvSpPr/>
          <p:nvPr/>
        </p:nvSpPr>
        <p:spPr>
          <a:xfrm>
            <a:off x="0" y="0"/>
            <a:ext cx="366000" cy="6858000"/>
          </a:xfrm>
          <a:prstGeom prst="rect">
            <a:avLst/>
          </a:prstGeom>
          <a:solidFill>
            <a:srgbClr val="922039"/>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83404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Section LGreen Title and Content">
  <p:cSld name="Section LGreen Title and Content">
    <p:spTree>
      <p:nvGrpSpPr>
        <p:cNvPr id="1" name="Shape 413"/>
        <p:cNvGrpSpPr/>
        <p:nvPr/>
      </p:nvGrpSpPr>
      <p:grpSpPr>
        <a:xfrm>
          <a:off x="0" y="0"/>
          <a:ext cx="0" cy="0"/>
          <a:chOff x="0" y="0"/>
          <a:chExt cx="0" cy="0"/>
        </a:xfrm>
      </p:grpSpPr>
      <p:sp>
        <p:nvSpPr>
          <p:cNvPr id="414" name="Google Shape;414;p87"/>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3"/>
              </a:buClr>
              <a:buSzPts val="1600"/>
              <a:buNone/>
              <a:defRPr>
                <a:solidFill>
                  <a:schemeClr val="accent3"/>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15" name="Google Shape;415;p87"/>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16" name="Google Shape;416;p87"/>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17" name="Google Shape;417;p87"/>
          <p:cNvSpPr/>
          <p:nvPr/>
        </p:nvSpPr>
        <p:spPr>
          <a:xfrm>
            <a:off x="0" y="0"/>
            <a:ext cx="366000" cy="6858000"/>
          </a:xfrm>
          <a:prstGeom prst="rect">
            <a:avLst/>
          </a:prstGeom>
          <a:solidFill>
            <a:schemeClr val="accent3"/>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458324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Gold Title and Content 1">
  <p:cSld name="Section Gold Title and Content 1">
    <p:spTree>
      <p:nvGrpSpPr>
        <p:cNvPr id="1" name="Shape 418"/>
        <p:cNvGrpSpPr/>
        <p:nvPr/>
      </p:nvGrpSpPr>
      <p:grpSpPr>
        <a:xfrm>
          <a:off x="0" y="0"/>
          <a:ext cx="0" cy="0"/>
          <a:chOff x="0" y="0"/>
          <a:chExt cx="0" cy="0"/>
        </a:xfrm>
      </p:grpSpPr>
      <p:sp>
        <p:nvSpPr>
          <p:cNvPr id="419" name="Google Shape;419;p88"/>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4"/>
              </a:buClr>
              <a:buSzPts val="1600"/>
              <a:buNone/>
              <a:defRPr>
                <a:solidFill>
                  <a:schemeClr val="accent4"/>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20" name="Google Shape;420;p88"/>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21" name="Google Shape;421;p88"/>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22" name="Google Shape;422;p88"/>
          <p:cNvSpPr/>
          <p:nvPr/>
        </p:nvSpPr>
        <p:spPr>
          <a:xfrm>
            <a:off x="0" y="0"/>
            <a:ext cx="366000" cy="6858000"/>
          </a:xfrm>
          <a:prstGeom prst="rect">
            <a:avLst/>
          </a:prstGeom>
          <a:solidFill>
            <a:schemeClr val="accent4"/>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37936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Section Orange Title and Content">
  <p:cSld name="Section Orange Title and Content">
    <p:spTree>
      <p:nvGrpSpPr>
        <p:cNvPr id="1" name="Shape 423"/>
        <p:cNvGrpSpPr/>
        <p:nvPr/>
      </p:nvGrpSpPr>
      <p:grpSpPr>
        <a:xfrm>
          <a:off x="0" y="0"/>
          <a:ext cx="0" cy="0"/>
          <a:chOff x="0" y="0"/>
          <a:chExt cx="0" cy="0"/>
        </a:xfrm>
      </p:grpSpPr>
      <p:sp>
        <p:nvSpPr>
          <p:cNvPr id="424" name="Google Shape;424;p89"/>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5"/>
              </a:buClr>
              <a:buSzPts val="1600"/>
              <a:buNone/>
              <a:defRPr>
                <a:solidFill>
                  <a:schemeClr val="accent5"/>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25" name="Google Shape;425;p89"/>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26" name="Google Shape;426;p89"/>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27" name="Google Shape;427;p89"/>
          <p:cNvSpPr/>
          <p:nvPr/>
        </p:nvSpPr>
        <p:spPr>
          <a:xfrm>
            <a:off x="0" y="0"/>
            <a:ext cx="366000" cy="6858000"/>
          </a:xfrm>
          <a:prstGeom prst="rect">
            <a:avLst/>
          </a:prstGeom>
          <a:solidFill>
            <a:schemeClr val="accent5"/>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79949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ection Purple Title and Content">
  <p:cSld name="Section Purple Title and Content">
    <p:spTree>
      <p:nvGrpSpPr>
        <p:cNvPr id="1" name="Shape 428"/>
        <p:cNvGrpSpPr/>
        <p:nvPr/>
      </p:nvGrpSpPr>
      <p:grpSpPr>
        <a:xfrm>
          <a:off x="0" y="0"/>
          <a:ext cx="0" cy="0"/>
          <a:chOff x="0" y="0"/>
          <a:chExt cx="0" cy="0"/>
        </a:xfrm>
      </p:grpSpPr>
      <p:sp>
        <p:nvSpPr>
          <p:cNvPr id="429" name="Google Shape;429;p90"/>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6"/>
              </a:buClr>
              <a:buSzPts val="1600"/>
              <a:buNone/>
              <a:defRPr>
                <a:solidFill>
                  <a:schemeClr val="accent6"/>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30" name="Google Shape;430;p90"/>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31" name="Google Shape;431;p90"/>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32" name="Google Shape;432;p90"/>
          <p:cNvSpPr/>
          <p:nvPr/>
        </p:nvSpPr>
        <p:spPr>
          <a:xfrm>
            <a:off x="0" y="0"/>
            <a:ext cx="366000" cy="6858000"/>
          </a:xfrm>
          <a:prstGeom prst="rect">
            <a:avLst/>
          </a:prstGeom>
          <a:solidFill>
            <a:schemeClr val="accent6"/>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571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9673909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Blue Title and Content">
  <p:cSld name="Section Blue Title and Content">
    <p:spTree>
      <p:nvGrpSpPr>
        <p:cNvPr id="1" name="Shape 433"/>
        <p:cNvGrpSpPr/>
        <p:nvPr/>
      </p:nvGrpSpPr>
      <p:grpSpPr>
        <a:xfrm>
          <a:off x="0" y="0"/>
          <a:ext cx="0" cy="0"/>
          <a:chOff x="0" y="0"/>
          <a:chExt cx="0" cy="0"/>
        </a:xfrm>
      </p:grpSpPr>
      <p:sp>
        <p:nvSpPr>
          <p:cNvPr id="434" name="Google Shape;434;p91"/>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1"/>
              </a:buClr>
              <a:buSzPts val="1600"/>
              <a:buNone/>
              <a:defRPr>
                <a:solidFill>
                  <a:schemeClr val="accent1"/>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35" name="Google Shape;435;p91"/>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36" name="Google Shape;436;p91"/>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37" name="Google Shape;437;p91"/>
          <p:cNvSpPr/>
          <p:nvPr/>
        </p:nvSpPr>
        <p:spPr>
          <a:xfrm>
            <a:off x="0" y="0"/>
            <a:ext cx="366000" cy="6858000"/>
          </a:xfrm>
          <a:prstGeom prst="rect">
            <a:avLst/>
          </a:prstGeom>
          <a:solidFill>
            <a:schemeClr val="accent1"/>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583492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ection DarkBlue Title and Content">
  <p:cSld name="Section DarkBlue Title and Content">
    <p:spTree>
      <p:nvGrpSpPr>
        <p:cNvPr id="1" name="Shape 438"/>
        <p:cNvGrpSpPr/>
        <p:nvPr/>
      </p:nvGrpSpPr>
      <p:grpSpPr>
        <a:xfrm>
          <a:off x="0" y="0"/>
          <a:ext cx="0" cy="0"/>
          <a:chOff x="0" y="0"/>
          <a:chExt cx="0" cy="0"/>
        </a:xfrm>
      </p:grpSpPr>
      <p:sp>
        <p:nvSpPr>
          <p:cNvPr id="439" name="Google Shape;439;p92"/>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155F7A"/>
              </a:buClr>
              <a:buSzPts val="1600"/>
              <a:buNone/>
              <a:defRPr>
                <a:solidFill>
                  <a:srgbClr val="155F7A"/>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40" name="Google Shape;440;p92"/>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41" name="Google Shape;441;p92"/>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42" name="Google Shape;442;p92"/>
          <p:cNvSpPr/>
          <p:nvPr/>
        </p:nvSpPr>
        <p:spPr>
          <a:xfrm>
            <a:off x="0" y="0"/>
            <a:ext cx="366000" cy="6858000"/>
          </a:xfrm>
          <a:prstGeom prst="rect">
            <a:avLst/>
          </a:prstGeom>
          <a:solidFill>
            <a:srgbClr val="155F7A"/>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96941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Content w Subtitle">
  <p:cSld name="Title and Content w Subtitle">
    <p:spTree>
      <p:nvGrpSpPr>
        <p:cNvPr id="1" name="Shape 443"/>
        <p:cNvGrpSpPr/>
        <p:nvPr/>
      </p:nvGrpSpPr>
      <p:grpSpPr>
        <a:xfrm>
          <a:off x="0" y="0"/>
          <a:ext cx="0" cy="0"/>
          <a:chOff x="0" y="0"/>
          <a:chExt cx="0" cy="0"/>
        </a:xfrm>
      </p:grpSpPr>
      <p:sp>
        <p:nvSpPr>
          <p:cNvPr id="444" name="Google Shape;444;p93"/>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SzPts val="16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45" name="Google Shape;445;p93"/>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46" name="Google Shape;446;p93"/>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47" name="Google Shape;447;p93"/>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11718964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Green Title and Content w Subtitle">
  <p:cSld name="Section Green Title and Content w Subtitle">
    <p:spTree>
      <p:nvGrpSpPr>
        <p:cNvPr id="1" name="Shape 448"/>
        <p:cNvGrpSpPr/>
        <p:nvPr/>
      </p:nvGrpSpPr>
      <p:grpSpPr>
        <a:xfrm>
          <a:off x="0" y="0"/>
          <a:ext cx="0" cy="0"/>
          <a:chOff x="0" y="0"/>
          <a:chExt cx="0" cy="0"/>
        </a:xfrm>
      </p:grpSpPr>
      <p:sp>
        <p:nvSpPr>
          <p:cNvPr id="449" name="Google Shape;449;p94"/>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2"/>
              </a:buClr>
              <a:buSzPts val="1600"/>
              <a:buNone/>
              <a:defRPr>
                <a:solidFill>
                  <a:schemeClr val="accent2"/>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50" name="Google Shape;450;p94"/>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51" name="Google Shape;451;p94"/>
          <p:cNvSpPr/>
          <p:nvPr/>
        </p:nvSpPr>
        <p:spPr>
          <a:xfrm>
            <a:off x="0" y="0"/>
            <a:ext cx="366000" cy="6858000"/>
          </a:xfrm>
          <a:prstGeom prst="rect">
            <a:avLst/>
          </a:prstGeom>
          <a:solidFill>
            <a:schemeClr val="accen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52" name="Google Shape;452;p94"/>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53" name="Google Shape;453;p94"/>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15804791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Teal Title and Content w Subtitle">
  <p:cSld name="Section Teal Title and Content w Subtitle">
    <p:spTree>
      <p:nvGrpSpPr>
        <p:cNvPr id="1" name="Shape 454"/>
        <p:cNvGrpSpPr/>
        <p:nvPr/>
      </p:nvGrpSpPr>
      <p:grpSpPr>
        <a:xfrm>
          <a:off x="0" y="0"/>
          <a:ext cx="0" cy="0"/>
          <a:chOff x="0" y="0"/>
          <a:chExt cx="0" cy="0"/>
        </a:xfrm>
      </p:grpSpPr>
      <p:sp>
        <p:nvSpPr>
          <p:cNvPr id="455" name="Google Shape;455;p95"/>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56" name="Google Shape;456;p95"/>
          <p:cNvSpPr/>
          <p:nvPr/>
        </p:nvSpPr>
        <p:spPr>
          <a:xfrm>
            <a:off x="0" y="0"/>
            <a:ext cx="366000" cy="6858000"/>
          </a:xfrm>
          <a:prstGeom prst="rect">
            <a:avLst/>
          </a:prstGeom>
          <a:solidFill>
            <a:srgbClr val="3CAD9E"/>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57" name="Google Shape;457;p95"/>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3CAD9E"/>
              </a:buClr>
              <a:buSzPts val="1600"/>
              <a:buNone/>
              <a:defRPr>
                <a:solidFill>
                  <a:srgbClr val="3CAD9E"/>
                </a:solidFill>
              </a:defRPr>
            </a:lvl1pPr>
            <a:lvl2pPr lvl="1" algn="l" rtl="0">
              <a:lnSpc>
                <a:spcPct val="100000"/>
              </a:lnSpc>
              <a:spcBef>
                <a:spcPts val="0"/>
              </a:spcBef>
              <a:spcAft>
                <a:spcPts val="0"/>
              </a:spcAft>
              <a:buClr>
                <a:srgbClr val="3CAD9E"/>
              </a:buClr>
              <a:buSzPts val="1200"/>
              <a:buNone/>
              <a:defRPr>
                <a:solidFill>
                  <a:srgbClr val="3CAD9E"/>
                </a:solidFill>
              </a:defRPr>
            </a:lvl2pPr>
            <a:lvl3pPr lvl="2" algn="l" rtl="0">
              <a:lnSpc>
                <a:spcPct val="100000"/>
              </a:lnSpc>
              <a:spcBef>
                <a:spcPts val="0"/>
              </a:spcBef>
              <a:spcAft>
                <a:spcPts val="0"/>
              </a:spcAft>
              <a:buClr>
                <a:srgbClr val="3CAD9E"/>
              </a:buClr>
              <a:buSzPts val="1200"/>
              <a:buNone/>
              <a:defRPr>
                <a:solidFill>
                  <a:srgbClr val="3CAD9E"/>
                </a:solidFill>
              </a:defRPr>
            </a:lvl3pPr>
            <a:lvl4pPr lvl="3" algn="l" rtl="0">
              <a:lnSpc>
                <a:spcPct val="100000"/>
              </a:lnSpc>
              <a:spcBef>
                <a:spcPts val="0"/>
              </a:spcBef>
              <a:spcAft>
                <a:spcPts val="0"/>
              </a:spcAft>
              <a:buClr>
                <a:srgbClr val="3CAD9E"/>
              </a:buClr>
              <a:buSzPts val="1200"/>
              <a:buNone/>
              <a:defRPr>
                <a:solidFill>
                  <a:srgbClr val="3CAD9E"/>
                </a:solidFill>
              </a:defRPr>
            </a:lvl4pPr>
            <a:lvl5pPr lvl="4" algn="l" rtl="0">
              <a:lnSpc>
                <a:spcPct val="100000"/>
              </a:lnSpc>
              <a:spcBef>
                <a:spcPts val="0"/>
              </a:spcBef>
              <a:spcAft>
                <a:spcPts val="0"/>
              </a:spcAft>
              <a:buClr>
                <a:srgbClr val="3CAD9E"/>
              </a:buClr>
              <a:buSzPts val="1200"/>
              <a:buNone/>
              <a:defRPr>
                <a:solidFill>
                  <a:srgbClr val="3CAD9E"/>
                </a:solidFill>
              </a:defRPr>
            </a:lvl5pPr>
            <a:lvl6pPr lvl="5" algn="l" rtl="0">
              <a:lnSpc>
                <a:spcPct val="100000"/>
              </a:lnSpc>
              <a:spcBef>
                <a:spcPts val="0"/>
              </a:spcBef>
              <a:spcAft>
                <a:spcPts val="0"/>
              </a:spcAft>
              <a:buClr>
                <a:srgbClr val="3CAD9E"/>
              </a:buClr>
              <a:buSzPts val="1200"/>
              <a:buNone/>
              <a:defRPr>
                <a:solidFill>
                  <a:srgbClr val="3CAD9E"/>
                </a:solidFill>
              </a:defRPr>
            </a:lvl6pPr>
            <a:lvl7pPr lvl="6" algn="l" rtl="0">
              <a:lnSpc>
                <a:spcPct val="100000"/>
              </a:lnSpc>
              <a:spcBef>
                <a:spcPts val="0"/>
              </a:spcBef>
              <a:spcAft>
                <a:spcPts val="0"/>
              </a:spcAft>
              <a:buClr>
                <a:srgbClr val="3CAD9E"/>
              </a:buClr>
              <a:buSzPts val="1200"/>
              <a:buNone/>
              <a:defRPr>
                <a:solidFill>
                  <a:srgbClr val="3CAD9E"/>
                </a:solidFill>
              </a:defRPr>
            </a:lvl7pPr>
            <a:lvl8pPr lvl="7" algn="l" rtl="0">
              <a:lnSpc>
                <a:spcPct val="100000"/>
              </a:lnSpc>
              <a:spcBef>
                <a:spcPts val="0"/>
              </a:spcBef>
              <a:spcAft>
                <a:spcPts val="0"/>
              </a:spcAft>
              <a:buClr>
                <a:srgbClr val="3CAD9E"/>
              </a:buClr>
              <a:buSzPts val="1200"/>
              <a:buNone/>
              <a:defRPr>
                <a:solidFill>
                  <a:srgbClr val="3CAD9E"/>
                </a:solidFill>
              </a:defRPr>
            </a:lvl8pPr>
            <a:lvl9pPr lvl="8" algn="l" rtl="0">
              <a:lnSpc>
                <a:spcPct val="100000"/>
              </a:lnSpc>
              <a:spcBef>
                <a:spcPts val="0"/>
              </a:spcBef>
              <a:spcAft>
                <a:spcPts val="0"/>
              </a:spcAft>
              <a:buClr>
                <a:srgbClr val="3CAD9E"/>
              </a:buClr>
              <a:buSzPts val="1200"/>
              <a:buNone/>
              <a:defRPr>
                <a:solidFill>
                  <a:srgbClr val="3CAD9E"/>
                </a:solidFill>
              </a:defRPr>
            </a:lvl9pPr>
          </a:lstStyle>
          <a:p>
            <a:endParaRPr/>
          </a:p>
        </p:txBody>
      </p:sp>
      <p:sp>
        <p:nvSpPr>
          <p:cNvPr id="458" name="Google Shape;458;p95"/>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59" name="Google Shape;459;p95"/>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35340445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Blue Title and Content w Subtitle">
  <p:cSld name="Section Blue Title and Content w Subtitle">
    <p:spTree>
      <p:nvGrpSpPr>
        <p:cNvPr id="1" name="Shape 460"/>
        <p:cNvGrpSpPr/>
        <p:nvPr/>
      </p:nvGrpSpPr>
      <p:grpSpPr>
        <a:xfrm>
          <a:off x="0" y="0"/>
          <a:ext cx="0" cy="0"/>
          <a:chOff x="0" y="0"/>
          <a:chExt cx="0" cy="0"/>
        </a:xfrm>
      </p:grpSpPr>
      <p:sp>
        <p:nvSpPr>
          <p:cNvPr id="461" name="Google Shape;461;p96"/>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62" name="Google Shape;462;p96"/>
          <p:cNvSpPr/>
          <p:nvPr/>
        </p:nvSpPr>
        <p:spPr>
          <a:xfrm>
            <a:off x="0" y="0"/>
            <a:ext cx="366000" cy="6858000"/>
          </a:xfrm>
          <a:prstGeom prst="rect">
            <a:avLst/>
          </a:prstGeom>
          <a:solidFill>
            <a:schemeClr val="accent1"/>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63" name="Google Shape;463;p96"/>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1"/>
              </a:buClr>
              <a:buSzPts val="1600"/>
              <a:buNone/>
              <a:defRPr>
                <a:solidFill>
                  <a:schemeClr val="accent1"/>
                </a:solidFill>
              </a:defRPr>
            </a:lvl1pPr>
            <a:lvl2pPr lvl="1" algn="l" rtl="0">
              <a:lnSpc>
                <a:spcPct val="100000"/>
              </a:lnSpc>
              <a:spcBef>
                <a:spcPts val="0"/>
              </a:spcBef>
              <a:spcAft>
                <a:spcPts val="0"/>
              </a:spcAft>
              <a:buClr>
                <a:schemeClr val="accent1"/>
              </a:buClr>
              <a:buSzPts val="1200"/>
              <a:buNone/>
              <a:defRPr>
                <a:solidFill>
                  <a:schemeClr val="accent1"/>
                </a:solidFill>
              </a:defRPr>
            </a:lvl2pPr>
            <a:lvl3pPr lvl="2" algn="l" rtl="0">
              <a:lnSpc>
                <a:spcPct val="100000"/>
              </a:lnSpc>
              <a:spcBef>
                <a:spcPts val="0"/>
              </a:spcBef>
              <a:spcAft>
                <a:spcPts val="0"/>
              </a:spcAft>
              <a:buClr>
                <a:schemeClr val="accent1"/>
              </a:buClr>
              <a:buSzPts val="1200"/>
              <a:buNone/>
              <a:defRPr>
                <a:solidFill>
                  <a:schemeClr val="accent1"/>
                </a:solidFill>
              </a:defRPr>
            </a:lvl3pPr>
            <a:lvl4pPr lvl="3" algn="l" rtl="0">
              <a:lnSpc>
                <a:spcPct val="100000"/>
              </a:lnSpc>
              <a:spcBef>
                <a:spcPts val="0"/>
              </a:spcBef>
              <a:spcAft>
                <a:spcPts val="0"/>
              </a:spcAft>
              <a:buClr>
                <a:schemeClr val="accent1"/>
              </a:buClr>
              <a:buSzPts val="1200"/>
              <a:buNone/>
              <a:defRPr>
                <a:solidFill>
                  <a:schemeClr val="accent1"/>
                </a:solidFill>
              </a:defRPr>
            </a:lvl4pPr>
            <a:lvl5pPr lvl="4" algn="l" rtl="0">
              <a:lnSpc>
                <a:spcPct val="100000"/>
              </a:lnSpc>
              <a:spcBef>
                <a:spcPts val="0"/>
              </a:spcBef>
              <a:spcAft>
                <a:spcPts val="0"/>
              </a:spcAft>
              <a:buClr>
                <a:schemeClr val="accent1"/>
              </a:buClr>
              <a:buSzPts val="1200"/>
              <a:buNone/>
              <a:defRPr>
                <a:solidFill>
                  <a:schemeClr val="accent1"/>
                </a:solidFill>
              </a:defRPr>
            </a:lvl5pPr>
            <a:lvl6pPr lvl="5" algn="l" rtl="0">
              <a:lnSpc>
                <a:spcPct val="100000"/>
              </a:lnSpc>
              <a:spcBef>
                <a:spcPts val="0"/>
              </a:spcBef>
              <a:spcAft>
                <a:spcPts val="0"/>
              </a:spcAft>
              <a:buClr>
                <a:schemeClr val="accent1"/>
              </a:buClr>
              <a:buSzPts val="1200"/>
              <a:buNone/>
              <a:defRPr>
                <a:solidFill>
                  <a:schemeClr val="accent1"/>
                </a:solidFill>
              </a:defRPr>
            </a:lvl6pPr>
            <a:lvl7pPr lvl="6" algn="l" rtl="0">
              <a:lnSpc>
                <a:spcPct val="100000"/>
              </a:lnSpc>
              <a:spcBef>
                <a:spcPts val="0"/>
              </a:spcBef>
              <a:spcAft>
                <a:spcPts val="0"/>
              </a:spcAft>
              <a:buClr>
                <a:schemeClr val="accent1"/>
              </a:buClr>
              <a:buSzPts val="1200"/>
              <a:buNone/>
              <a:defRPr>
                <a:solidFill>
                  <a:schemeClr val="accent1"/>
                </a:solidFill>
              </a:defRPr>
            </a:lvl7pPr>
            <a:lvl8pPr lvl="7" algn="l" rtl="0">
              <a:lnSpc>
                <a:spcPct val="100000"/>
              </a:lnSpc>
              <a:spcBef>
                <a:spcPts val="0"/>
              </a:spcBef>
              <a:spcAft>
                <a:spcPts val="0"/>
              </a:spcAft>
              <a:buClr>
                <a:schemeClr val="accent1"/>
              </a:buClr>
              <a:buSzPts val="1200"/>
              <a:buNone/>
              <a:defRPr>
                <a:solidFill>
                  <a:schemeClr val="accent1"/>
                </a:solidFill>
              </a:defRPr>
            </a:lvl8pPr>
            <a:lvl9pPr lvl="8" algn="l"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464" name="Google Shape;464;p96"/>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65" name="Google Shape;465;p96"/>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533594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Gray Title and Content w Subtitle">
  <p:cSld name="Section Gray Title and Content w Subtitle">
    <p:spTree>
      <p:nvGrpSpPr>
        <p:cNvPr id="1" name="Shape 466"/>
        <p:cNvGrpSpPr/>
        <p:nvPr/>
      </p:nvGrpSpPr>
      <p:grpSpPr>
        <a:xfrm>
          <a:off x="0" y="0"/>
          <a:ext cx="0" cy="0"/>
          <a:chOff x="0" y="0"/>
          <a:chExt cx="0" cy="0"/>
        </a:xfrm>
      </p:grpSpPr>
      <p:sp>
        <p:nvSpPr>
          <p:cNvPr id="467" name="Google Shape;467;p97"/>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68" name="Google Shape;468;p97"/>
          <p:cNvSpPr/>
          <p:nvPr/>
        </p:nvSpPr>
        <p:spPr>
          <a:xfrm>
            <a:off x="0" y="0"/>
            <a:ext cx="366000" cy="6858000"/>
          </a:xfrm>
          <a:prstGeom prst="rect">
            <a:avLst/>
          </a:prstGeom>
          <a:solidFill>
            <a:schemeClr val="l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69" name="Google Shape;469;p97"/>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SzPts val="16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470" name="Google Shape;470;p97"/>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71" name="Google Shape;471;p97"/>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26139307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ection Red Title and Content w Subtitle 1">
  <p:cSld name="Section Red Title and Content w Subtitle 1">
    <p:spTree>
      <p:nvGrpSpPr>
        <p:cNvPr id="1" name="Shape 472"/>
        <p:cNvGrpSpPr/>
        <p:nvPr/>
      </p:nvGrpSpPr>
      <p:grpSpPr>
        <a:xfrm>
          <a:off x="0" y="0"/>
          <a:ext cx="0" cy="0"/>
          <a:chOff x="0" y="0"/>
          <a:chExt cx="0" cy="0"/>
        </a:xfrm>
      </p:grpSpPr>
      <p:sp>
        <p:nvSpPr>
          <p:cNvPr id="473" name="Google Shape;473;p98"/>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74" name="Google Shape;474;p98"/>
          <p:cNvSpPr/>
          <p:nvPr/>
        </p:nvSpPr>
        <p:spPr>
          <a:xfrm>
            <a:off x="0" y="0"/>
            <a:ext cx="366000" cy="6858000"/>
          </a:xfrm>
          <a:prstGeom prst="rect">
            <a:avLst/>
          </a:prstGeom>
          <a:solidFill>
            <a:srgbClr val="922039"/>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75" name="Google Shape;475;p98"/>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922039"/>
              </a:buClr>
              <a:buSzPts val="1600"/>
              <a:buNone/>
              <a:defRPr>
                <a:solidFill>
                  <a:srgbClr val="922039"/>
                </a:solidFill>
              </a:defRPr>
            </a:lvl1pPr>
            <a:lvl2pPr lvl="1" algn="l" rtl="0">
              <a:lnSpc>
                <a:spcPct val="100000"/>
              </a:lnSpc>
              <a:spcBef>
                <a:spcPts val="0"/>
              </a:spcBef>
              <a:spcAft>
                <a:spcPts val="0"/>
              </a:spcAft>
              <a:buClr>
                <a:srgbClr val="922039"/>
              </a:buClr>
              <a:buSzPts val="1200"/>
              <a:buNone/>
              <a:defRPr>
                <a:solidFill>
                  <a:srgbClr val="922039"/>
                </a:solidFill>
              </a:defRPr>
            </a:lvl2pPr>
            <a:lvl3pPr lvl="2" algn="l" rtl="0">
              <a:lnSpc>
                <a:spcPct val="100000"/>
              </a:lnSpc>
              <a:spcBef>
                <a:spcPts val="0"/>
              </a:spcBef>
              <a:spcAft>
                <a:spcPts val="0"/>
              </a:spcAft>
              <a:buClr>
                <a:srgbClr val="922039"/>
              </a:buClr>
              <a:buSzPts val="1200"/>
              <a:buNone/>
              <a:defRPr>
                <a:solidFill>
                  <a:srgbClr val="922039"/>
                </a:solidFill>
              </a:defRPr>
            </a:lvl3pPr>
            <a:lvl4pPr lvl="3" algn="l" rtl="0">
              <a:lnSpc>
                <a:spcPct val="100000"/>
              </a:lnSpc>
              <a:spcBef>
                <a:spcPts val="0"/>
              </a:spcBef>
              <a:spcAft>
                <a:spcPts val="0"/>
              </a:spcAft>
              <a:buClr>
                <a:srgbClr val="922039"/>
              </a:buClr>
              <a:buSzPts val="1200"/>
              <a:buNone/>
              <a:defRPr>
                <a:solidFill>
                  <a:srgbClr val="922039"/>
                </a:solidFill>
              </a:defRPr>
            </a:lvl4pPr>
            <a:lvl5pPr lvl="4" algn="l" rtl="0">
              <a:lnSpc>
                <a:spcPct val="100000"/>
              </a:lnSpc>
              <a:spcBef>
                <a:spcPts val="0"/>
              </a:spcBef>
              <a:spcAft>
                <a:spcPts val="0"/>
              </a:spcAft>
              <a:buClr>
                <a:srgbClr val="922039"/>
              </a:buClr>
              <a:buSzPts val="1200"/>
              <a:buNone/>
              <a:defRPr>
                <a:solidFill>
                  <a:srgbClr val="922039"/>
                </a:solidFill>
              </a:defRPr>
            </a:lvl5pPr>
            <a:lvl6pPr lvl="5" algn="l" rtl="0">
              <a:lnSpc>
                <a:spcPct val="100000"/>
              </a:lnSpc>
              <a:spcBef>
                <a:spcPts val="0"/>
              </a:spcBef>
              <a:spcAft>
                <a:spcPts val="0"/>
              </a:spcAft>
              <a:buClr>
                <a:srgbClr val="922039"/>
              </a:buClr>
              <a:buSzPts val="1200"/>
              <a:buNone/>
              <a:defRPr>
                <a:solidFill>
                  <a:srgbClr val="922039"/>
                </a:solidFill>
              </a:defRPr>
            </a:lvl6pPr>
            <a:lvl7pPr lvl="6" algn="l" rtl="0">
              <a:lnSpc>
                <a:spcPct val="100000"/>
              </a:lnSpc>
              <a:spcBef>
                <a:spcPts val="0"/>
              </a:spcBef>
              <a:spcAft>
                <a:spcPts val="0"/>
              </a:spcAft>
              <a:buClr>
                <a:srgbClr val="922039"/>
              </a:buClr>
              <a:buSzPts val="1200"/>
              <a:buNone/>
              <a:defRPr>
                <a:solidFill>
                  <a:srgbClr val="922039"/>
                </a:solidFill>
              </a:defRPr>
            </a:lvl7pPr>
            <a:lvl8pPr lvl="7" algn="l" rtl="0">
              <a:lnSpc>
                <a:spcPct val="100000"/>
              </a:lnSpc>
              <a:spcBef>
                <a:spcPts val="0"/>
              </a:spcBef>
              <a:spcAft>
                <a:spcPts val="0"/>
              </a:spcAft>
              <a:buClr>
                <a:srgbClr val="922039"/>
              </a:buClr>
              <a:buSzPts val="1200"/>
              <a:buNone/>
              <a:defRPr>
                <a:solidFill>
                  <a:srgbClr val="922039"/>
                </a:solidFill>
              </a:defRPr>
            </a:lvl8pPr>
            <a:lvl9pPr lvl="8" algn="l" rtl="0">
              <a:lnSpc>
                <a:spcPct val="100000"/>
              </a:lnSpc>
              <a:spcBef>
                <a:spcPts val="0"/>
              </a:spcBef>
              <a:spcAft>
                <a:spcPts val="0"/>
              </a:spcAft>
              <a:buClr>
                <a:srgbClr val="922039"/>
              </a:buClr>
              <a:buSzPts val="1200"/>
              <a:buNone/>
              <a:defRPr>
                <a:solidFill>
                  <a:srgbClr val="922039"/>
                </a:solidFill>
              </a:defRPr>
            </a:lvl9pPr>
          </a:lstStyle>
          <a:p>
            <a:endParaRPr/>
          </a:p>
        </p:txBody>
      </p:sp>
      <p:sp>
        <p:nvSpPr>
          <p:cNvPr id="476" name="Google Shape;476;p98"/>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77" name="Google Shape;477;p98"/>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33487570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Section LGreen Title and Content w Subtitle">
  <p:cSld name="Section LGreen Title and Content w Subtitle">
    <p:spTree>
      <p:nvGrpSpPr>
        <p:cNvPr id="1" name="Shape 478"/>
        <p:cNvGrpSpPr/>
        <p:nvPr/>
      </p:nvGrpSpPr>
      <p:grpSpPr>
        <a:xfrm>
          <a:off x="0" y="0"/>
          <a:ext cx="0" cy="0"/>
          <a:chOff x="0" y="0"/>
          <a:chExt cx="0" cy="0"/>
        </a:xfrm>
      </p:grpSpPr>
      <p:sp>
        <p:nvSpPr>
          <p:cNvPr id="479" name="Google Shape;479;p99"/>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80" name="Google Shape;480;p99"/>
          <p:cNvSpPr/>
          <p:nvPr/>
        </p:nvSpPr>
        <p:spPr>
          <a:xfrm>
            <a:off x="0" y="0"/>
            <a:ext cx="366000" cy="6858000"/>
          </a:xfrm>
          <a:prstGeom prst="rect">
            <a:avLst/>
          </a:prstGeom>
          <a:solidFill>
            <a:schemeClr val="accent3"/>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81" name="Google Shape;481;p99"/>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3"/>
              </a:buClr>
              <a:buSzPts val="1600"/>
              <a:buNone/>
              <a:defRPr>
                <a:solidFill>
                  <a:schemeClr val="accent3"/>
                </a:solidFill>
              </a:defRPr>
            </a:lvl1pPr>
            <a:lvl2pPr lvl="1" algn="l" rtl="0">
              <a:lnSpc>
                <a:spcPct val="100000"/>
              </a:lnSpc>
              <a:spcBef>
                <a:spcPts val="0"/>
              </a:spcBef>
              <a:spcAft>
                <a:spcPts val="0"/>
              </a:spcAft>
              <a:buClr>
                <a:schemeClr val="accent3"/>
              </a:buClr>
              <a:buSzPts val="1200"/>
              <a:buNone/>
              <a:defRPr>
                <a:solidFill>
                  <a:schemeClr val="accent3"/>
                </a:solidFill>
              </a:defRPr>
            </a:lvl2pPr>
            <a:lvl3pPr lvl="2" algn="l" rtl="0">
              <a:lnSpc>
                <a:spcPct val="100000"/>
              </a:lnSpc>
              <a:spcBef>
                <a:spcPts val="0"/>
              </a:spcBef>
              <a:spcAft>
                <a:spcPts val="0"/>
              </a:spcAft>
              <a:buClr>
                <a:schemeClr val="accent3"/>
              </a:buClr>
              <a:buSzPts val="1200"/>
              <a:buNone/>
              <a:defRPr>
                <a:solidFill>
                  <a:schemeClr val="accent3"/>
                </a:solidFill>
              </a:defRPr>
            </a:lvl3pPr>
            <a:lvl4pPr lvl="3" algn="l" rtl="0">
              <a:lnSpc>
                <a:spcPct val="100000"/>
              </a:lnSpc>
              <a:spcBef>
                <a:spcPts val="0"/>
              </a:spcBef>
              <a:spcAft>
                <a:spcPts val="0"/>
              </a:spcAft>
              <a:buClr>
                <a:schemeClr val="accent3"/>
              </a:buClr>
              <a:buSzPts val="1200"/>
              <a:buNone/>
              <a:defRPr>
                <a:solidFill>
                  <a:schemeClr val="accent3"/>
                </a:solidFill>
              </a:defRPr>
            </a:lvl4pPr>
            <a:lvl5pPr lvl="4" algn="l" rtl="0">
              <a:lnSpc>
                <a:spcPct val="100000"/>
              </a:lnSpc>
              <a:spcBef>
                <a:spcPts val="0"/>
              </a:spcBef>
              <a:spcAft>
                <a:spcPts val="0"/>
              </a:spcAft>
              <a:buClr>
                <a:schemeClr val="accent3"/>
              </a:buClr>
              <a:buSzPts val="1200"/>
              <a:buNone/>
              <a:defRPr>
                <a:solidFill>
                  <a:schemeClr val="accent3"/>
                </a:solidFill>
              </a:defRPr>
            </a:lvl5pPr>
            <a:lvl6pPr lvl="5" algn="l" rtl="0">
              <a:lnSpc>
                <a:spcPct val="100000"/>
              </a:lnSpc>
              <a:spcBef>
                <a:spcPts val="0"/>
              </a:spcBef>
              <a:spcAft>
                <a:spcPts val="0"/>
              </a:spcAft>
              <a:buClr>
                <a:schemeClr val="accent3"/>
              </a:buClr>
              <a:buSzPts val="1200"/>
              <a:buNone/>
              <a:defRPr>
                <a:solidFill>
                  <a:schemeClr val="accent3"/>
                </a:solidFill>
              </a:defRPr>
            </a:lvl6pPr>
            <a:lvl7pPr lvl="6" algn="l" rtl="0">
              <a:lnSpc>
                <a:spcPct val="100000"/>
              </a:lnSpc>
              <a:spcBef>
                <a:spcPts val="0"/>
              </a:spcBef>
              <a:spcAft>
                <a:spcPts val="0"/>
              </a:spcAft>
              <a:buClr>
                <a:schemeClr val="accent3"/>
              </a:buClr>
              <a:buSzPts val="1200"/>
              <a:buNone/>
              <a:defRPr>
                <a:solidFill>
                  <a:schemeClr val="accent3"/>
                </a:solidFill>
              </a:defRPr>
            </a:lvl7pPr>
            <a:lvl8pPr lvl="7" algn="l" rtl="0">
              <a:lnSpc>
                <a:spcPct val="100000"/>
              </a:lnSpc>
              <a:spcBef>
                <a:spcPts val="0"/>
              </a:spcBef>
              <a:spcAft>
                <a:spcPts val="0"/>
              </a:spcAft>
              <a:buClr>
                <a:schemeClr val="accent3"/>
              </a:buClr>
              <a:buSzPts val="1200"/>
              <a:buNone/>
              <a:defRPr>
                <a:solidFill>
                  <a:schemeClr val="accent3"/>
                </a:solidFill>
              </a:defRPr>
            </a:lvl8pPr>
            <a:lvl9pPr lvl="8" algn="l" rtl="0">
              <a:lnSpc>
                <a:spcPct val="100000"/>
              </a:lnSpc>
              <a:spcBef>
                <a:spcPts val="0"/>
              </a:spcBef>
              <a:spcAft>
                <a:spcPts val="0"/>
              </a:spcAft>
              <a:buClr>
                <a:schemeClr val="accent3"/>
              </a:buClr>
              <a:buSzPts val="1200"/>
              <a:buNone/>
              <a:defRPr>
                <a:solidFill>
                  <a:schemeClr val="accent3"/>
                </a:solidFill>
              </a:defRPr>
            </a:lvl9pPr>
          </a:lstStyle>
          <a:p>
            <a:endParaRPr/>
          </a:p>
        </p:txBody>
      </p:sp>
      <p:sp>
        <p:nvSpPr>
          <p:cNvPr id="482" name="Google Shape;482;p99"/>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83" name="Google Shape;483;p99"/>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8286531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Gold Title and Content w Subtitle">
  <p:cSld name="Section Gold Title and Content w Subtitle">
    <p:spTree>
      <p:nvGrpSpPr>
        <p:cNvPr id="1" name="Shape 484"/>
        <p:cNvGrpSpPr/>
        <p:nvPr/>
      </p:nvGrpSpPr>
      <p:grpSpPr>
        <a:xfrm>
          <a:off x="0" y="0"/>
          <a:ext cx="0" cy="0"/>
          <a:chOff x="0" y="0"/>
          <a:chExt cx="0" cy="0"/>
        </a:xfrm>
      </p:grpSpPr>
      <p:sp>
        <p:nvSpPr>
          <p:cNvPr id="485" name="Google Shape;485;p100"/>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86" name="Google Shape;486;p100"/>
          <p:cNvSpPr/>
          <p:nvPr/>
        </p:nvSpPr>
        <p:spPr>
          <a:xfrm>
            <a:off x="0" y="0"/>
            <a:ext cx="366000" cy="6858000"/>
          </a:xfrm>
          <a:prstGeom prst="rect">
            <a:avLst/>
          </a:prstGeom>
          <a:solidFill>
            <a:schemeClr val="accent4"/>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87" name="Google Shape;487;p100"/>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4"/>
              </a:buClr>
              <a:buSzPts val="1600"/>
              <a:buNone/>
              <a:defRPr>
                <a:solidFill>
                  <a:schemeClr val="accent4"/>
                </a:solidFill>
              </a:defRPr>
            </a:lvl1pPr>
            <a:lvl2pPr lvl="1" algn="l" rtl="0">
              <a:lnSpc>
                <a:spcPct val="100000"/>
              </a:lnSpc>
              <a:spcBef>
                <a:spcPts val="0"/>
              </a:spcBef>
              <a:spcAft>
                <a:spcPts val="0"/>
              </a:spcAft>
              <a:buClr>
                <a:schemeClr val="accent4"/>
              </a:buClr>
              <a:buSzPts val="1200"/>
              <a:buNone/>
              <a:defRPr>
                <a:solidFill>
                  <a:schemeClr val="accent4"/>
                </a:solidFill>
              </a:defRPr>
            </a:lvl2pPr>
            <a:lvl3pPr lvl="2" algn="l" rtl="0">
              <a:lnSpc>
                <a:spcPct val="100000"/>
              </a:lnSpc>
              <a:spcBef>
                <a:spcPts val="0"/>
              </a:spcBef>
              <a:spcAft>
                <a:spcPts val="0"/>
              </a:spcAft>
              <a:buClr>
                <a:schemeClr val="accent4"/>
              </a:buClr>
              <a:buSzPts val="1200"/>
              <a:buNone/>
              <a:defRPr>
                <a:solidFill>
                  <a:schemeClr val="accent4"/>
                </a:solidFill>
              </a:defRPr>
            </a:lvl3pPr>
            <a:lvl4pPr lvl="3" algn="l" rtl="0">
              <a:lnSpc>
                <a:spcPct val="100000"/>
              </a:lnSpc>
              <a:spcBef>
                <a:spcPts val="0"/>
              </a:spcBef>
              <a:spcAft>
                <a:spcPts val="0"/>
              </a:spcAft>
              <a:buClr>
                <a:schemeClr val="accent4"/>
              </a:buClr>
              <a:buSzPts val="1200"/>
              <a:buNone/>
              <a:defRPr>
                <a:solidFill>
                  <a:schemeClr val="accent4"/>
                </a:solidFill>
              </a:defRPr>
            </a:lvl4pPr>
            <a:lvl5pPr lvl="4" algn="l" rtl="0">
              <a:lnSpc>
                <a:spcPct val="100000"/>
              </a:lnSpc>
              <a:spcBef>
                <a:spcPts val="0"/>
              </a:spcBef>
              <a:spcAft>
                <a:spcPts val="0"/>
              </a:spcAft>
              <a:buClr>
                <a:schemeClr val="accent4"/>
              </a:buClr>
              <a:buSzPts val="1200"/>
              <a:buNone/>
              <a:defRPr>
                <a:solidFill>
                  <a:schemeClr val="accent4"/>
                </a:solidFill>
              </a:defRPr>
            </a:lvl5pPr>
            <a:lvl6pPr lvl="5" algn="l" rtl="0">
              <a:lnSpc>
                <a:spcPct val="100000"/>
              </a:lnSpc>
              <a:spcBef>
                <a:spcPts val="0"/>
              </a:spcBef>
              <a:spcAft>
                <a:spcPts val="0"/>
              </a:spcAft>
              <a:buClr>
                <a:schemeClr val="accent4"/>
              </a:buClr>
              <a:buSzPts val="1200"/>
              <a:buNone/>
              <a:defRPr>
                <a:solidFill>
                  <a:schemeClr val="accent4"/>
                </a:solidFill>
              </a:defRPr>
            </a:lvl6pPr>
            <a:lvl7pPr lvl="6" algn="l" rtl="0">
              <a:lnSpc>
                <a:spcPct val="100000"/>
              </a:lnSpc>
              <a:spcBef>
                <a:spcPts val="0"/>
              </a:spcBef>
              <a:spcAft>
                <a:spcPts val="0"/>
              </a:spcAft>
              <a:buClr>
                <a:schemeClr val="accent4"/>
              </a:buClr>
              <a:buSzPts val="1200"/>
              <a:buNone/>
              <a:defRPr>
                <a:solidFill>
                  <a:schemeClr val="accent4"/>
                </a:solidFill>
              </a:defRPr>
            </a:lvl7pPr>
            <a:lvl8pPr lvl="7" algn="l" rtl="0">
              <a:lnSpc>
                <a:spcPct val="100000"/>
              </a:lnSpc>
              <a:spcBef>
                <a:spcPts val="0"/>
              </a:spcBef>
              <a:spcAft>
                <a:spcPts val="0"/>
              </a:spcAft>
              <a:buClr>
                <a:schemeClr val="accent4"/>
              </a:buClr>
              <a:buSzPts val="1200"/>
              <a:buNone/>
              <a:defRPr>
                <a:solidFill>
                  <a:schemeClr val="accent4"/>
                </a:solidFill>
              </a:defRPr>
            </a:lvl8pPr>
            <a:lvl9pPr lvl="8" algn="l" rtl="0">
              <a:lnSpc>
                <a:spcPct val="100000"/>
              </a:lnSpc>
              <a:spcBef>
                <a:spcPts val="0"/>
              </a:spcBef>
              <a:spcAft>
                <a:spcPts val="0"/>
              </a:spcAft>
              <a:buClr>
                <a:schemeClr val="accent4"/>
              </a:buClr>
              <a:buSzPts val="1200"/>
              <a:buNone/>
              <a:defRPr>
                <a:solidFill>
                  <a:schemeClr val="accent4"/>
                </a:solidFill>
              </a:defRPr>
            </a:lvl9pPr>
          </a:lstStyle>
          <a:p>
            <a:endParaRPr/>
          </a:p>
        </p:txBody>
      </p:sp>
      <p:sp>
        <p:nvSpPr>
          <p:cNvPr id="488" name="Google Shape;488;p100"/>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89" name="Google Shape;489;p100"/>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368933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853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tion Orange Title and Content w Subtitle">
  <p:cSld name="Section Orange Title and Content w Subtitle">
    <p:spTree>
      <p:nvGrpSpPr>
        <p:cNvPr id="1" name="Shape 490"/>
        <p:cNvGrpSpPr/>
        <p:nvPr/>
      </p:nvGrpSpPr>
      <p:grpSpPr>
        <a:xfrm>
          <a:off x="0" y="0"/>
          <a:ext cx="0" cy="0"/>
          <a:chOff x="0" y="0"/>
          <a:chExt cx="0" cy="0"/>
        </a:xfrm>
      </p:grpSpPr>
      <p:sp>
        <p:nvSpPr>
          <p:cNvPr id="491" name="Google Shape;491;p101"/>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92" name="Google Shape;492;p101"/>
          <p:cNvSpPr/>
          <p:nvPr/>
        </p:nvSpPr>
        <p:spPr>
          <a:xfrm>
            <a:off x="0" y="0"/>
            <a:ext cx="366000" cy="6858000"/>
          </a:xfrm>
          <a:prstGeom prst="rect">
            <a:avLst/>
          </a:prstGeom>
          <a:solidFill>
            <a:schemeClr val="accent5"/>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93" name="Google Shape;493;p101"/>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5"/>
              </a:buClr>
              <a:buSzPts val="1600"/>
              <a:buNone/>
              <a:defRPr>
                <a:solidFill>
                  <a:schemeClr val="accent5"/>
                </a:solidFill>
              </a:defRPr>
            </a:lvl1pPr>
            <a:lvl2pPr lvl="1" algn="l" rtl="0">
              <a:lnSpc>
                <a:spcPct val="100000"/>
              </a:lnSpc>
              <a:spcBef>
                <a:spcPts val="0"/>
              </a:spcBef>
              <a:spcAft>
                <a:spcPts val="0"/>
              </a:spcAft>
              <a:buClr>
                <a:schemeClr val="accent5"/>
              </a:buClr>
              <a:buSzPts val="1200"/>
              <a:buNone/>
              <a:defRPr>
                <a:solidFill>
                  <a:schemeClr val="accent5"/>
                </a:solidFill>
              </a:defRPr>
            </a:lvl2pPr>
            <a:lvl3pPr lvl="2" algn="l" rtl="0">
              <a:lnSpc>
                <a:spcPct val="100000"/>
              </a:lnSpc>
              <a:spcBef>
                <a:spcPts val="0"/>
              </a:spcBef>
              <a:spcAft>
                <a:spcPts val="0"/>
              </a:spcAft>
              <a:buClr>
                <a:schemeClr val="accent5"/>
              </a:buClr>
              <a:buSzPts val="1200"/>
              <a:buNone/>
              <a:defRPr>
                <a:solidFill>
                  <a:schemeClr val="accent5"/>
                </a:solidFill>
              </a:defRPr>
            </a:lvl3pPr>
            <a:lvl4pPr lvl="3" algn="l" rtl="0">
              <a:lnSpc>
                <a:spcPct val="100000"/>
              </a:lnSpc>
              <a:spcBef>
                <a:spcPts val="0"/>
              </a:spcBef>
              <a:spcAft>
                <a:spcPts val="0"/>
              </a:spcAft>
              <a:buClr>
                <a:schemeClr val="accent5"/>
              </a:buClr>
              <a:buSzPts val="1200"/>
              <a:buNone/>
              <a:defRPr>
                <a:solidFill>
                  <a:schemeClr val="accent5"/>
                </a:solidFill>
              </a:defRPr>
            </a:lvl4pPr>
            <a:lvl5pPr lvl="4" algn="l" rtl="0">
              <a:lnSpc>
                <a:spcPct val="100000"/>
              </a:lnSpc>
              <a:spcBef>
                <a:spcPts val="0"/>
              </a:spcBef>
              <a:spcAft>
                <a:spcPts val="0"/>
              </a:spcAft>
              <a:buClr>
                <a:schemeClr val="accent5"/>
              </a:buClr>
              <a:buSzPts val="1200"/>
              <a:buNone/>
              <a:defRPr>
                <a:solidFill>
                  <a:schemeClr val="accent5"/>
                </a:solidFill>
              </a:defRPr>
            </a:lvl5pPr>
            <a:lvl6pPr lvl="5" algn="l" rtl="0">
              <a:lnSpc>
                <a:spcPct val="100000"/>
              </a:lnSpc>
              <a:spcBef>
                <a:spcPts val="0"/>
              </a:spcBef>
              <a:spcAft>
                <a:spcPts val="0"/>
              </a:spcAft>
              <a:buClr>
                <a:schemeClr val="accent5"/>
              </a:buClr>
              <a:buSzPts val="1200"/>
              <a:buNone/>
              <a:defRPr>
                <a:solidFill>
                  <a:schemeClr val="accent5"/>
                </a:solidFill>
              </a:defRPr>
            </a:lvl6pPr>
            <a:lvl7pPr lvl="6" algn="l" rtl="0">
              <a:lnSpc>
                <a:spcPct val="100000"/>
              </a:lnSpc>
              <a:spcBef>
                <a:spcPts val="0"/>
              </a:spcBef>
              <a:spcAft>
                <a:spcPts val="0"/>
              </a:spcAft>
              <a:buClr>
                <a:schemeClr val="accent5"/>
              </a:buClr>
              <a:buSzPts val="1200"/>
              <a:buNone/>
              <a:defRPr>
                <a:solidFill>
                  <a:schemeClr val="accent5"/>
                </a:solidFill>
              </a:defRPr>
            </a:lvl7pPr>
            <a:lvl8pPr lvl="7" algn="l" rtl="0">
              <a:lnSpc>
                <a:spcPct val="100000"/>
              </a:lnSpc>
              <a:spcBef>
                <a:spcPts val="0"/>
              </a:spcBef>
              <a:spcAft>
                <a:spcPts val="0"/>
              </a:spcAft>
              <a:buClr>
                <a:schemeClr val="accent5"/>
              </a:buClr>
              <a:buSzPts val="1200"/>
              <a:buNone/>
              <a:defRPr>
                <a:solidFill>
                  <a:schemeClr val="accent5"/>
                </a:solidFill>
              </a:defRPr>
            </a:lvl8pPr>
            <a:lvl9pPr lvl="8" algn="l" rtl="0">
              <a:lnSpc>
                <a:spcPct val="100000"/>
              </a:lnSpc>
              <a:spcBef>
                <a:spcPts val="0"/>
              </a:spcBef>
              <a:spcAft>
                <a:spcPts val="0"/>
              </a:spcAft>
              <a:buClr>
                <a:schemeClr val="accent5"/>
              </a:buClr>
              <a:buSzPts val="1200"/>
              <a:buNone/>
              <a:defRPr>
                <a:solidFill>
                  <a:schemeClr val="accent5"/>
                </a:solidFill>
              </a:defRPr>
            </a:lvl9pPr>
          </a:lstStyle>
          <a:p>
            <a:endParaRPr/>
          </a:p>
        </p:txBody>
      </p:sp>
      <p:sp>
        <p:nvSpPr>
          <p:cNvPr id="494" name="Google Shape;494;p101"/>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495" name="Google Shape;495;p101"/>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36262946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ection Purple Title and Content w Subtitle">
  <p:cSld name="Section Purple Title and Content w Subtitle">
    <p:spTree>
      <p:nvGrpSpPr>
        <p:cNvPr id="1" name="Shape 496"/>
        <p:cNvGrpSpPr/>
        <p:nvPr/>
      </p:nvGrpSpPr>
      <p:grpSpPr>
        <a:xfrm>
          <a:off x="0" y="0"/>
          <a:ext cx="0" cy="0"/>
          <a:chOff x="0" y="0"/>
          <a:chExt cx="0" cy="0"/>
        </a:xfrm>
      </p:grpSpPr>
      <p:sp>
        <p:nvSpPr>
          <p:cNvPr id="497" name="Google Shape;497;p102"/>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498" name="Google Shape;498;p102"/>
          <p:cNvSpPr/>
          <p:nvPr/>
        </p:nvSpPr>
        <p:spPr>
          <a:xfrm>
            <a:off x="0" y="0"/>
            <a:ext cx="366000" cy="6858000"/>
          </a:xfrm>
          <a:prstGeom prst="rect">
            <a:avLst/>
          </a:prstGeom>
          <a:solidFill>
            <a:schemeClr val="accent6"/>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499" name="Google Shape;499;p102"/>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6"/>
              </a:buClr>
              <a:buSzPts val="1600"/>
              <a:buNone/>
              <a:defRPr>
                <a:solidFill>
                  <a:schemeClr val="accent6"/>
                </a:solidFill>
              </a:defRPr>
            </a:lvl1pPr>
            <a:lvl2pPr lvl="1" algn="l" rtl="0">
              <a:lnSpc>
                <a:spcPct val="100000"/>
              </a:lnSpc>
              <a:spcBef>
                <a:spcPts val="0"/>
              </a:spcBef>
              <a:spcAft>
                <a:spcPts val="0"/>
              </a:spcAft>
              <a:buClr>
                <a:schemeClr val="accent6"/>
              </a:buClr>
              <a:buSzPts val="1200"/>
              <a:buNone/>
              <a:defRPr>
                <a:solidFill>
                  <a:schemeClr val="accent6"/>
                </a:solidFill>
              </a:defRPr>
            </a:lvl2pPr>
            <a:lvl3pPr lvl="2" algn="l" rtl="0">
              <a:lnSpc>
                <a:spcPct val="100000"/>
              </a:lnSpc>
              <a:spcBef>
                <a:spcPts val="0"/>
              </a:spcBef>
              <a:spcAft>
                <a:spcPts val="0"/>
              </a:spcAft>
              <a:buClr>
                <a:schemeClr val="accent6"/>
              </a:buClr>
              <a:buSzPts val="1200"/>
              <a:buNone/>
              <a:defRPr>
                <a:solidFill>
                  <a:schemeClr val="accent6"/>
                </a:solidFill>
              </a:defRPr>
            </a:lvl3pPr>
            <a:lvl4pPr lvl="3" algn="l" rtl="0">
              <a:lnSpc>
                <a:spcPct val="100000"/>
              </a:lnSpc>
              <a:spcBef>
                <a:spcPts val="0"/>
              </a:spcBef>
              <a:spcAft>
                <a:spcPts val="0"/>
              </a:spcAft>
              <a:buClr>
                <a:schemeClr val="accent6"/>
              </a:buClr>
              <a:buSzPts val="1200"/>
              <a:buNone/>
              <a:defRPr>
                <a:solidFill>
                  <a:schemeClr val="accent6"/>
                </a:solidFill>
              </a:defRPr>
            </a:lvl4pPr>
            <a:lvl5pPr lvl="4" algn="l" rtl="0">
              <a:lnSpc>
                <a:spcPct val="100000"/>
              </a:lnSpc>
              <a:spcBef>
                <a:spcPts val="0"/>
              </a:spcBef>
              <a:spcAft>
                <a:spcPts val="0"/>
              </a:spcAft>
              <a:buClr>
                <a:schemeClr val="accent6"/>
              </a:buClr>
              <a:buSzPts val="1200"/>
              <a:buNone/>
              <a:defRPr>
                <a:solidFill>
                  <a:schemeClr val="accent6"/>
                </a:solidFill>
              </a:defRPr>
            </a:lvl5pPr>
            <a:lvl6pPr lvl="5" algn="l" rtl="0">
              <a:lnSpc>
                <a:spcPct val="100000"/>
              </a:lnSpc>
              <a:spcBef>
                <a:spcPts val="0"/>
              </a:spcBef>
              <a:spcAft>
                <a:spcPts val="0"/>
              </a:spcAft>
              <a:buClr>
                <a:schemeClr val="accent6"/>
              </a:buClr>
              <a:buSzPts val="1200"/>
              <a:buNone/>
              <a:defRPr>
                <a:solidFill>
                  <a:schemeClr val="accent6"/>
                </a:solidFill>
              </a:defRPr>
            </a:lvl6pPr>
            <a:lvl7pPr lvl="6" algn="l" rtl="0">
              <a:lnSpc>
                <a:spcPct val="100000"/>
              </a:lnSpc>
              <a:spcBef>
                <a:spcPts val="0"/>
              </a:spcBef>
              <a:spcAft>
                <a:spcPts val="0"/>
              </a:spcAft>
              <a:buClr>
                <a:schemeClr val="accent6"/>
              </a:buClr>
              <a:buSzPts val="1200"/>
              <a:buNone/>
              <a:defRPr>
                <a:solidFill>
                  <a:schemeClr val="accent6"/>
                </a:solidFill>
              </a:defRPr>
            </a:lvl7pPr>
            <a:lvl8pPr lvl="7" algn="l" rtl="0">
              <a:lnSpc>
                <a:spcPct val="100000"/>
              </a:lnSpc>
              <a:spcBef>
                <a:spcPts val="0"/>
              </a:spcBef>
              <a:spcAft>
                <a:spcPts val="0"/>
              </a:spcAft>
              <a:buClr>
                <a:schemeClr val="accent6"/>
              </a:buClr>
              <a:buSzPts val="1200"/>
              <a:buNone/>
              <a:defRPr>
                <a:solidFill>
                  <a:schemeClr val="accent6"/>
                </a:solidFill>
              </a:defRPr>
            </a:lvl8pPr>
            <a:lvl9pPr lvl="8" algn="l" rtl="0">
              <a:lnSpc>
                <a:spcPct val="100000"/>
              </a:lnSpc>
              <a:spcBef>
                <a:spcPts val="0"/>
              </a:spcBef>
              <a:spcAft>
                <a:spcPts val="0"/>
              </a:spcAft>
              <a:buClr>
                <a:schemeClr val="accent6"/>
              </a:buClr>
              <a:buSzPts val="1200"/>
              <a:buNone/>
              <a:defRPr>
                <a:solidFill>
                  <a:schemeClr val="accent6"/>
                </a:solidFill>
              </a:defRPr>
            </a:lvl9pPr>
          </a:lstStyle>
          <a:p>
            <a:endParaRPr/>
          </a:p>
        </p:txBody>
      </p:sp>
      <p:sp>
        <p:nvSpPr>
          <p:cNvPr id="500" name="Google Shape;500;p102"/>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01" name="Google Shape;501;p102"/>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4538416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DarkBlue Title and Content w Subtitle">
  <p:cSld name="Section DarkBlue Title and Content w Subtitle">
    <p:spTree>
      <p:nvGrpSpPr>
        <p:cNvPr id="1" name="Shape 502"/>
        <p:cNvGrpSpPr/>
        <p:nvPr/>
      </p:nvGrpSpPr>
      <p:grpSpPr>
        <a:xfrm>
          <a:off x="0" y="0"/>
          <a:ext cx="0" cy="0"/>
          <a:chOff x="0" y="0"/>
          <a:chExt cx="0" cy="0"/>
        </a:xfrm>
      </p:grpSpPr>
      <p:sp>
        <p:nvSpPr>
          <p:cNvPr id="503" name="Google Shape;503;p103"/>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04" name="Google Shape;504;p103"/>
          <p:cNvSpPr/>
          <p:nvPr/>
        </p:nvSpPr>
        <p:spPr>
          <a:xfrm>
            <a:off x="0" y="0"/>
            <a:ext cx="366000" cy="6858000"/>
          </a:xfrm>
          <a:prstGeom prst="rect">
            <a:avLst/>
          </a:prstGeom>
          <a:solidFill>
            <a:srgbClr val="155F7A"/>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05" name="Google Shape;505;p103"/>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155F7A"/>
              </a:buClr>
              <a:buSzPts val="1600"/>
              <a:buNone/>
              <a:defRPr>
                <a:solidFill>
                  <a:srgbClr val="155F7A"/>
                </a:solidFill>
              </a:defRPr>
            </a:lvl1pPr>
            <a:lvl2pPr lvl="1" algn="l" rtl="0">
              <a:lnSpc>
                <a:spcPct val="100000"/>
              </a:lnSpc>
              <a:spcBef>
                <a:spcPts val="0"/>
              </a:spcBef>
              <a:spcAft>
                <a:spcPts val="0"/>
              </a:spcAft>
              <a:buClr>
                <a:srgbClr val="155F7A"/>
              </a:buClr>
              <a:buSzPts val="1200"/>
              <a:buNone/>
              <a:defRPr>
                <a:solidFill>
                  <a:srgbClr val="155F7A"/>
                </a:solidFill>
              </a:defRPr>
            </a:lvl2pPr>
            <a:lvl3pPr lvl="2" algn="l" rtl="0">
              <a:lnSpc>
                <a:spcPct val="100000"/>
              </a:lnSpc>
              <a:spcBef>
                <a:spcPts val="0"/>
              </a:spcBef>
              <a:spcAft>
                <a:spcPts val="0"/>
              </a:spcAft>
              <a:buClr>
                <a:srgbClr val="155F7A"/>
              </a:buClr>
              <a:buSzPts val="1200"/>
              <a:buNone/>
              <a:defRPr>
                <a:solidFill>
                  <a:srgbClr val="155F7A"/>
                </a:solidFill>
              </a:defRPr>
            </a:lvl3pPr>
            <a:lvl4pPr lvl="3" algn="l" rtl="0">
              <a:lnSpc>
                <a:spcPct val="100000"/>
              </a:lnSpc>
              <a:spcBef>
                <a:spcPts val="0"/>
              </a:spcBef>
              <a:spcAft>
                <a:spcPts val="0"/>
              </a:spcAft>
              <a:buClr>
                <a:srgbClr val="155F7A"/>
              </a:buClr>
              <a:buSzPts val="1200"/>
              <a:buNone/>
              <a:defRPr>
                <a:solidFill>
                  <a:srgbClr val="155F7A"/>
                </a:solidFill>
              </a:defRPr>
            </a:lvl4pPr>
            <a:lvl5pPr lvl="4" algn="l" rtl="0">
              <a:lnSpc>
                <a:spcPct val="100000"/>
              </a:lnSpc>
              <a:spcBef>
                <a:spcPts val="0"/>
              </a:spcBef>
              <a:spcAft>
                <a:spcPts val="0"/>
              </a:spcAft>
              <a:buClr>
                <a:srgbClr val="155F7A"/>
              </a:buClr>
              <a:buSzPts val="1200"/>
              <a:buNone/>
              <a:defRPr>
                <a:solidFill>
                  <a:srgbClr val="155F7A"/>
                </a:solidFill>
              </a:defRPr>
            </a:lvl5pPr>
            <a:lvl6pPr lvl="5" algn="l" rtl="0">
              <a:lnSpc>
                <a:spcPct val="100000"/>
              </a:lnSpc>
              <a:spcBef>
                <a:spcPts val="0"/>
              </a:spcBef>
              <a:spcAft>
                <a:spcPts val="0"/>
              </a:spcAft>
              <a:buClr>
                <a:srgbClr val="155F7A"/>
              </a:buClr>
              <a:buSzPts val="1200"/>
              <a:buNone/>
              <a:defRPr>
                <a:solidFill>
                  <a:srgbClr val="155F7A"/>
                </a:solidFill>
              </a:defRPr>
            </a:lvl6pPr>
            <a:lvl7pPr lvl="6" algn="l" rtl="0">
              <a:lnSpc>
                <a:spcPct val="100000"/>
              </a:lnSpc>
              <a:spcBef>
                <a:spcPts val="0"/>
              </a:spcBef>
              <a:spcAft>
                <a:spcPts val="0"/>
              </a:spcAft>
              <a:buClr>
                <a:srgbClr val="155F7A"/>
              </a:buClr>
              <a:buSzPts val="1200"/>
              <a:buNone/>
              <a:defRPr>
                <a:solidFill>
                  <a:srgbClr val="155F7A"/>
                </a:solidFill>
              </a:defRPr>
            </a:lvl7pPr>
            <a:lvl8pPr lvl="7" algn="l" rtl="0">
              <a:lnSpc>
                <a:spcPct val="100000"/>
              </a:lnSpc>
              <a:spcBef>
                <a:spcPts val="0"/>
              </a:spcBef>
              <a:spcAft>
                <a:spcPts val="0"/>
              </a:spcAft>
              <a:buClr>
                <a:srgbClr val="155F7A"/>
              </a:buClr>
              <a:buSzPts val="1200"/>
              <a:buNone/>
              <a:defRPr>
                <a:solidFill>
                  <a:srgbClr val="155F7A"/>
                </a:solidFill>
              </a:defRPr>
            </a:lvl8pPr>
            <a:lvl9pPr lvl="8" algn="l" rtl="0">
              <a:lnSpc>
                <a:spcPct val="100000"/>
              </a:lnSpc>
              <a:spcBef>
                <a:spcPts val="0"/>
              </a:spcBef>
              <a:spcAft>
                <a:spcPts val="0"/>
              </a:spcAft>
              <a:buClr>
                <a:srgbClr val="155F7A"/>
              </a:buClr>
              <a:buSzPts val="1200"/>
              <a:buNone/>
              <a:defRPr>
                <a:solidFill>
                  <a:srgbClr val="155F7A"/>
                </a:solidFill>
              </a:defRPr>
            </a:lvl9pPr>
          </a:lstStyle>
          <a:p>
            <a:endParaRPr/>
          </a:p>
        </p:txBody>
      </p:sp>
      <p:sp>
        <p:nvSpPr>
          <p:cNvPr id="506" name="Google Shape;506;p103"/>
          <p:cNvSpPr txBox="1">
            <a:spLocks noGrp="1"/>
          </p:cNvSpPr>
          <p:nvPr>
            <p:ph type="body" idx="1"/>
          </p:nvPr>
        </p:nvSpPr>
        <p:spPr>
          <a:xfrm>
            <a:off x="914400" y="1658400"/>
            <a:ext cx="10363200" cy="45080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07" name="Google Shape;507;p103"/>
          <p:cNvSpPr txBox="1">
            <a:spLocks noGrp="1"/>
          </p:cNvSpPr>
          <p:nvPr>
            <p:ph type="subTitle" idx="2"/>
          </p:nvPr>
        </p:nvSpPr>
        <p:spPr>
          <a:xfrm>
            <a:off x="914400" y="1134013"/>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Tree>
    <p:extLst>
      <p:ext uri="{BB962C8B-B14F-4D97-AF65-F5344CB8AC3E}">
        <p14:creationId xmlns:p14="http://schemas.microsoft.com/office/powerpoint/2010/main" val="2949297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Content 2-column">
  <p:cSld name="Title and Content 2-column">
    <p:spTree>
      <p:nvGrpSpPr>
        <p:cNvPr id="1" name="Shape 508"/>
        <p:cNvGrpSpPr/>
        <p:nvPr/>
      </p:nvGrpSpPr>
      <p:grpSpPr>
        <a:xfrm>
          <a:off x="0" y="0"/>
          <a:ext cx="0" cy="0"/>
          <a:chOff x="0" y="0"/>
          <a:chExt cx="0" cy="0"/>
        </a:xfrm>
      </p:grpSpPr>
      <p:sp>
        <p:nvSpPr>
          <p:cNvPr id="509" name="Google Shape;509;p104"/>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dk2"/>
              </a:buClr>
              <a:buSzPts val="1600"/>
              <a:buNone/>
              <a:defRPr>
                <a:solidFill>
                  <a:schemeClr val="dk2"/>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10" name="Google Shape;510;p104"/>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11" name="Google Shape;511;p104"/>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12" name="Google Shape;512;p104"/>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3057825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ection Green Title and Content 2-column">
  <p:cSld name="Section Green Title and Content 2-column">
    <p:spTree>
      <p:nvGrpSpPr>
        <p:cNvPr id="1" name="Shape 513"/>
        <p:cNvGrpSpPr/>
        <p:nvPr/>
      </p:nvGrpSpPr>
      <p:grpSpPr>
        <a:xfrm>
          <a:off x="0" y="0"/>
          <a:ext cx="0" cy="0"/>
          <a:chOff x="0" y="0"/>
          <a:chExt cx="0" cy="0"/>
        </a:xfrm>
      </p:grpSpPr>
      <p:sp>
        <p:nvSpPr>
          <p:cNvPr id="514" name="Google Shape;514;p105"/>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2"/>
              </a:buClr>
              <a:buSzPts val="1600"/>
              <a:buNone/>
              <a:defRPr>
                <a:solidFill>
                  <a:schemeClr val="accent2"/>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15" name="Google Shape;515;p105"/>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16" name="Google Shape;516;p105"/>
          <p:cNvSpPr/>
          <p:nvPr/>
        </p:nvSpPr>
        <p:spPr>
          <a:xfrm>
            <a:off x="0" y="0"/>
            <a:ext cx="366000" cy="6858000"/>
          </a:xfrm>
          <a:prstGeom prst="rect">
            <a:avLst/>
          </a:prstGeom>
          <a:solidFill>
            <a:schemeClr val="accen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17" name="Google Shape;517;p105"/>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18" name="Google Shape;518;p105"/>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30558549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Teal Title and Content 2-column">
  <p:cSld name="Section Teal Title and Content 2-column">
    <p:spTree>
      <p:nvGrpSpPr>
        <p:cNvPr id="1" name="Shape 519"/>
        <p:cNvGrpSpPr/>
        <p:nvPr/>
      </p:nvGrpSpPr>
      <p:grpSpPr>
        <a:xfrm>
          <a:off x="0" y="0"/>
          <a:ext cx="0" cy="0"/>
          <a:chOff x="0" y="0"/>
          <a:chExt cx="0" cy="0"/>
        </a:xfrm>
      </p:grpSpPr>
      <p:sp>
        <p:nvSpPr>
          <p:cNvPr id="520" name="Google Shape;520;p106"/>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3CAD9E"/>
              </a:buClr>
              <a:buSzPts val="1600"/>
              <a:buNone/>
              <a:defRPr>
                <a:solidFill>
                  <a:srgbClr val="3CAD9E"/>
                </a:solidFill>
              </a:defRPr>
            </a:lvl1pPr>
            <a:lvl2pPr lvl="1" algn="l" rtl="0">
              <a:lnSpc>
                <a:spcPct val="100000"/>
              </a:lnSpc>
              <a:spcBef>
                <a:spcPts val="0"/>
              </a:spcBef>
              <a:spcAft>
                <a:spcPts val="0"/>
              </a:spcAft>
              <a:buClr>
                <a:srgbClr val="3CAD9E"/>
              </a:buClr>
              <a:buSzPts val="1200"/>
              <a:buNone/>
              <a:defRPr>
                <a:solidFill>
                  <a:srgbClr val="3CAD9E"/>
                </a:solidFill>
              </a:defRPr>
            </a:lvl2pPr>
            <a:lvl3pPr lvl="2" algn="l" rtl="0">
              <a:lnSpc>
                <a:spcPct val="100000"/>
              </a:lnSpc>
              <a:spcBef>
                <a:spcPts val="0"/>
              </a:spcBef>
              <a:spcAft>
                <a:spcPts val="0"/>
              </a:spcAft>
              <a:buClr>
                <a:srgbClr val="3CAD9E"/>
              </a:buClr>
              <a:buSzPts val="1200"/>
              <a:buNone/>
              <a:defRPr>
                <a:solidFill>
                  <a:srgbClr val="3CAD9E"/>
                </a:solidFill>
              </a:defRPr>
            </a:lvl3pPr>
            <a:lvl4pPr lvl="3" algn="l" rtl="0">
              <a:lnSpc>
                <a:spcPct val="100000"/>
              </a:lnSpc>
              <a:spcBef>
                <a:spcPts val="0"/>
              </a:spcBef>
              <a:spcAft>
                <a:spcPts val="0"/>
              </a:spcAft>
              <a:buClr>
                <a:srgbClr val="3CAD9E"/>
              </a:buClr>
              <a:buSzPts val="1200"/>
              <a:buNone/>
              <a:defRPr>
                <a:solidFill>
                  <a:srgbClr val="3CAD9E"/>
                </a:solidFill>
              </a:defRPr>
            </a:lvl4pPr>
            <a:lvl5pPr lvl="4" algn="l" rtl="0">
              <a:lnSpc>
                <a:spcPct val="100000"/>
              </a:lnSpc>
              <a:spcBef>
                <a:spcPts val="0"/>
              </a:spcBef>
              <a:spcAft>
                <a:spcPts val="0"/>
              </a:spcAft>
              <a:buClr>
                <a:srgbClr val="3CAD9E"/>
              </a:buClr>
              <a:buSzPts val="1200"/>
              <a:buNone/>
              <a:defRPr>
                <a:solidFill>
                  <a:srgbClr val="3CAD9E"/>
                </a:solidFill>
              </a:defRPr>
            </a:lvl5pPr>
            <a:lvl6pPr lvl="5" algn="l" rtl="0">
              <a:lnSpc>
                <a:spcPct val="100000"/>
              </a:lnSpc>
              <a:spcBef>
                <a:spcPts val="0"/>
              </a:spcBef>
              <a:spcAft>
                <a:spcPts val="0"/>
              </a:spcAft>
              <a:buClr>
                <a:srgbClr val="3CAD9E"/>
              </a:buClr>
              <a:buSzPts val="1200"/>
              <a:buNone/>
              <a:defRPr>
                <a:solidFill>
                  <a:srgbClr val="3CAD9E"/>
                </a:solidFill>
              </a:defRPr>
            </a:lvl6pPr>
            <a:lvl7pPr lvl="6" algn="l" rtl="0">
              <a:lnSpc>
                <a:spcPct val="100000"/>
              </a:lnSpc>
              <a:spcBef>
                <a:spcPts val="0"/>
              </a:spcBef>
              <a:spcAft>
                <a:spcPts val="0"/>
              </a:spcAft>
              <a:buClr>
                <a:srgbClr val="3CAD9E"/>
              </a:buClr>
              <a:buSzPts val="1200"/>
              <a:buNone/>
              <a:defRPr>
                <a:solidFill>
                  <a:srgbClr val="3CAD9E"/>
                </a:solidFill>
              </a:defRPr>
            </a:lvl7pPr>
            <a:lvl8pPr lvl="7" algn="l" rtl="0">
              <a:lnSpc>
                <a:spcPct val="100000"/>
              </a:lnSpc>
              <a:spcBef>
                <a:spcPts val="0"/>
              </a:spcBef>
              <a:spcAft>
                <a:spcPts val="0"/>
              </a:spcAft>
              <a:buClr>
                <a:srgbClr val="3CAD9E"/>
              </a:buClr>
              <a:buSzPts val="1200"/>
              <a:buNone/>
              <a:defRPr>
                <a:solidFill>
                  <a:srgbClr val="3CAD9E"/>
                </a:solidFill>
              </a:defRPr>
            </a:lvl8pPr>
            <a:lvl9pPr lvl="8" algn="l" rtl="0">
              <a:lnSpc>
                <a:spcPct val="100000"/>
              </a:lnSpc>
              <a:spcBef>
                <a:spcPts val="0"/>
              </a:spcBef>
              <a:spcAft>
                <a:spcPts val="0"/>
              </a:spcAft>
              <a:buClr>
                <a:srgbClr val="3CAD9E"/>
              </a:buClr>
              <a:buSzPts val="1200"/>
              <a:buNone/>
              <a:defRPr>
                <a:solidFill>
                  <a:srgbClr val="3CAD9E"/>
                </a:solidFill>
              </a:defRPr>
            </a:lvl9pPr>
          </a:lstStyle>
          <a:p>
            <a:endParaRPr/>
          </a:p>
        </p:txBody>
      </p:sp>
      <p:sp>
        <p:nvSpPr>
          <p:cNvPr id="521" name="Google Shape;521;p106"/>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22" name="Google Shape;522;p106"/>
          <p:cNvSpPr/>
          <p:nvPr/>
        </p:nvSpPr>
        <p:spPr>
          <a:xfrm>
            <a:off x="0" y="0"/>
            <a:ext cx="366000" cy="6858000"/>
          </a:xfrm>
          <a:prstGeom prst="rect">
            <a:avLst/>
          </a:prstGeom>
          <a:solidFill>
            <a:srgbClr val="3CAD9E"/>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23" name="Google Shape;523;p106"/>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24" name="Google Shape;524;p106"/>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16310095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ection Blue Title and Content 2-column">
  <p:cSld name="Section Blue Title and Content 2-column">
    <p:spTree>
      <p:nvGrpSpPr>
        <p:cNvPr id="1" name="Shape 525"/>
        <p:cNvGrpSpPr/>
        <p:nvPr/>
      </p:nvGrpSpPr>
      <p:grpSpPr>
        <a:xfrm>
          <a:off x="0" y="0"/>
          <a:ext cx="0" cy="0"/>
          <a:chOff x="0" y="0"/>
          <a:chExt cx="0" cy="0"/>
        </a:xfrm>
      </p:grpSpPr>
      <p:sp>
        <p:nvSpPr>
          <p:cNvPr id="526" name="Google Shape;526;p107"/>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1"/>
              </a:buClr>
              <a:buSzPts val="1600"/>
              <a:buNone/>
              <a:defRPr>
                <a:solidFill>
                  <a:schemeClr val="accent1"/>
                </a:solidFill>
              </a:defRPr>
            </a:lvl1pPr>
            <a:lvl2pPr lvl="1" algn="l" rtl="0">
              <a:lnSpc>
                <a:spcPct val="100000"/>
              </a:lnSpc>
              <a:spcBef>
                <a:spcPts val="0"/>
              </a:spcBef>
              <a:spcAft>
                <a:spcPts val="0"/>
              </a:spcAft>
              <a:buClr>
                <a:schemeClr val="accent1"/>
              </a:buClr>
              <a:buSzPts val="1200"/>
              <a:buNone/>
              <a:defRPr>
                <a:solidFill>
                  <a:schemeClr val="accent1"/>
                </a:solidFill>
              </a:defRPr>
            </a:lvl2pPr>
            <a:lvl3pPr lvl="2" algn="l" rtl="0">
              <a:lnSpc>
                <a:spcPct val="100000"/>
              </a:lnSpc>
              <a:spcBef>
                <a:spcPts val="0"/>
              </a:spcBef>
              <a:spcAft>
                <a:spcPts val="0"/>
              </a:spcAft>
              <a:buClr>
                <a:schemeClr val="accent1"/>
              </a:buClr>
              <a:buSzPts val="1200"/>
              <a:buNone/>
              <a:defRPr>
                <a:solidFill>
                  <a:schemeClr val="accent1"/>
                </a:solidFill>
              </a:defRPr>
            </a:lvl3pPr>
            <a:lvl4pPr lvl="3" algn="l" rtl="0">
              <a:lnSpc>
                <a:spcPct val="100000"/>
              </a:lnSpc>
              <a:spcBef>
                <a:spcPts val="0"/>
              </a:spcBef>
              <a:spcAft>
                <a:spcPts val="0"/>
              </a:spcAft>
              <a:buClr>
                <a:schemeClr val="accent1"/>
              </a:buClr>
              <a:buSzPts val="1200"/>
              <a:buNone/>
              <a:defRPr>
                <a:solidFill>
                  <a:schemeClr val="accent1"/>
                </a:solidFill>
              </a:defRPr>
            </a:lvl4pPr>
            <a:lvl5pPr lvl="4" algn="l" rtl="0">
              <a:lnSpc>
                <a:spcPct val="100000"/>
              </a:lnSpc>
              <a:spcBef>
                <a:spcPts val="0"/>
              </a:spcBef>
              <a:spcAft>
                <a:spcPts val="0"/>
              </a:spcAft>
              <a:buClr>
                <a:schemeClr val="accent1"/>
              </a:buClr>
              <a:buSzPts val="1200"/>
              <a:buNone/>
              <a:defRPr>
                <a:solidFill>
                  <a:schemeClr val="accent1"/>
                </a:solidFill>
              </a:defRPr>
            </a:lvl5pPr>
            <a:lvl6pPr lvl="5" algn="l" rtl="0">
              <a:lnSpc>
                <a:spcPct val="100000"/>
              </a:lnSpc>
              <a:spcBef>
                <a:spcPts val="0"/>
              </a:spcBef>
              <a:spcAft>
                <a:spcPts val="0"/>
              </a:spcAft>
              <a:buClr>
                <a:schemeClr val="accent1"/>
              </a:buClr>
              <a:buSzPts val="1200"/>
              <a:buNone/>
              <a:defRPr>
                <a:solidFill>
                  <a:schemeClr val="accent1"/>
                </a:solidFill>
              </a:defRPr>
            </a:lvl6pPr>
            <a:lvl7pPr lvl="6" algn="l" rtl="0">
              <a:lnSpc>
                <a:spcPct val="100000"/>
              </a:lnSpc>
              <a:spcBef>
                <a:spcPts val="0"/>
              </a:spcBef>
              <a:spcAft>
                <a:spcPts val="0"/>
              </a:spcAft>
              <a:buClr>
                <a:schemeClr val="accent1"/>
              </a:buClr>
              <a:buSzPts val="1200"/>
              <a:buNone/>
              <a:defRPr>
                <a:solidFill>
                  <a:schemeClr val="accent1"/>
                </a:solidFill>
              </a:defRPr>
            </a:lvl7pPr>
            <a:lvl8pPr lvl="7" algn="l" rtl="0">
              <a:lnSpc>
                <a:spcPct val="100000"/>
              </a:lnSpc>
              <a:spcBef>
                <a:spcPts val="0"/>
              </a:spcBef>
              <a:spcAft>
                <a:spcPts val="0"/>
              </a:spcAft>
              <a:buClr>
                <a:schemeClr val="accent1"/>
              </a:buClr>
              <a:buSzPts val="1200"/>
              <a:buNone/>
              <a:defRPr>
                <a:solidFill>
                  <a:schemeClr val="accent1"/>
                </a:solidFill>
              </a:defRPr>
            </a:lvl8pPr>
            <a:lvl9pPr lvl="8" algn="l"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527" name="Google Shape;527;p107"/>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28" name="Google Shape;528;p107"/>
          <p:cNvSpPr/>
          <p:nvPr/>
        </p:nvSpPr>
        <p:spPr>
          <a:xfrm>
            <a:off x="0" y="0"/>
            <a:ext cx="366000" cy="6858000"/>
          </a:xfrm>
          <a:prstGeom prst="rect">
            <a:avLst/>
          </a:prstGeom>
          <a:solidFill>
            <a:schemeClr val="accent1"/>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29" name="Google Shape;529;p107"/>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30" name="Google Shape;530;p107"/>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16347774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Gray Title and Content 2-column">
  <p:cSld name="Section Gray Title and Content 2-column">
    <p:spTree>
      <p:nvGrpSpPr>
        <p:cNvPr id="1" name="Shape 531"/>
        <p:cNvGrpSpPr/>
        <p:nvPr/>
      </p:nvGrpSpPr>
      <p:grpSpPr>
        <a:xfrm>
          <a:off x="0" y="0"/>
          <a:ext cx="0" cy="0"/>
          <a:chOff x="0" y="0"/>
          <a:chExt cx="0" cy="0"/>
        </a:xfrm>
      </p:grpSpPr>
      <p:sp>
        <p:nvSpPr>
          <p:cNvPr id="532" name="Google Shape;532;p108"/>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dk1"/>
              </a:buClr>
              <a:buSzPts val="1600"/>
              <a:buNone/>
              <a:defRPr>
                <a:solidFill>
                  <a:schemeClr val="dk1"/>
                </a:solidFill>
              </a:defRPr>
            </a:lvl1pPr>
            <a:lvl2pPr lvl="1" algn="l" rtl="0">
              <a:lnSpc>
                <a:spcPct val="100000"/>
              </a:lnSpc>
              <a:spcBef>
                <a:spcPts val="0"/>
              </a:spcBef>
              <a:spcAft>
                <a:spcPts val="0"/>
              </a:spcAft>
              <a:buClr>
                <a:srgbClr val="3CAD9E"/>
              </a:buClr>
              <a:buSzPts val="1200"/>
              <a:buNone/>
              <a:defRPr>
                <a:solidFill>
                  <a:srgbClr val="3CAD9E"/>
                </a:solidFill>
              </a:defRPr>
            </a:lvl2pPr>
            <a:lvl3pPr lvl="2" algn="l" rtl="0">
              <a:lnSpc>
                <a:spcPct val="100000"/>
              </a:lnSpc>
              <a:spcBef>
                <a:spcPts val="0"/>
              </a:spcBef>
              <a:spcAft>
                <a:spcPts val="0"/>
              </a:spcAft>
              <a:buClr>
                <a:srgbClr val="3CAD9E"/>
              </a:buClr>
              <a:buSzPts val="1200"/>
              <a:buNone/>
              <a:defRPr>
                <a:solidFill>
                  <a:srgbClr val="3CAD9E"/>
                </a:solidFill>
              </a:defRPr>
            </a:lvl3pPr>
            <a:lvl4pPr lvl="3" algn="l" rtl="0">
              <a:lnSpc>
                <a:spcPct val="100000"/>
              </a:lnSpc>
              <a:spcBef>
                <a:spcPts val="0"/>
              </a:spcBef>
              <a:spcAft>
                <a:spcPts val="0"/>
              </a:spcAft>
              <a:buClr>
                <a:srgbClr val="3CAD9E"/>
              </a:buClr>
              <a:buSzPts val="1200"/>
              <a:buNone/>
              <a:defRPr>
                <a:solidFill>
                  <a:srgbClr val="3CAD9E"/>
                </a:solidFill>
              </a:defRPr>
            </a:lvl4pPr>
            <a:lvl5pPr lvl="4" algn="l" rtl="0">
              <a:lnSpc>
                <a:spcPct val="100000"/>
              </a:lnSpc>
              <a:spcBef>
                <a:spcPts val="0"/>
              </a:spcBef>
              <a:spcAft>
                <a:spcPts val="0"/>
              </a:spcAft>
              <a:buClr>
                <a:srgbClr val="3CAD9E"/>
              </a:buClr>
              <a:buSzPts val="1200"/>
              <a:buNone/>
              <a:defRPr>
                <a:solidFill>
                  <a:srgbClr val="3CAD9E"/>
                </a:solidFill>
              </a:defRPr>
            </a:lvl5pPr>
            <a:lvl6pPr lvl="5" algn="l" rtl="0">
              <a:lnSpc>
                <a:spcPct val="100000"/>
              </a:lnSpc>
              <a:spcBef>
                <a:spcPts val="0"/>
              </a:spcBef>
              <a:spcAft>
                <a:spcPts val="0"/>
              </a:spcAft>
              <a:buClr>
                <a:srgbClr val="3CAD9E"/>
              </a:buClr>
              <a:buSzPts val="1200"/>
              <a:buNone/>
              <a:defRPr>
                <a:solidFill>
                  <a:srgbClr val="3CAD9E"/>
                </a:solidFill>
              </a:defRPr>
            </a:lvl6pPr>
            <a:lvl7pPr lvl="6" algn="l" rtl="0">
              <a:lnSpc>
                <a:spcPct val="100000"/>
              </a:lnSpc>
              <a:spcBef>
                <a:spcPts val="0"/>
              </a:spcBef>
              <a:spcAft>
                <a:spcPts val="0"/>
              </a:spcAft>
              <a:buClr>
                <a:srgbClr val="3CAD9E"/>
              </a:buClr>
              <a:buSzPts val="1200"/>
              <a:buNone/>
              <a:defRPr>
                <a:solidFill>
                  <a:srgbClr val="3CAD9E"/>
                </a:solidFill>
              </a:defRPr>
            </a:lvl7pPr>
            <a:lvl8pPr lvl="7" algn="l" rtl="0">
              <a:lnSpc>
                <a:spcPct val="100000"/>
              </a:lnSpc>
              <a:spcBef>
                <a:spcPts val="0"/>
              </a:spcBef>
              <a:spcAft>
                <a:spcPts val="0"/>
              </a:spcAft>
              <a:buClr>
                <a:srgbClr val="3CAD9E"/>
              </a:buClr>
              <a:buSzPts val="1200"/>
              <a:buNone/>
              <a:defRPr>
                <a:solidFill>
                  <a:srgbClr val="3CAD9E"/>
                </a:solidFill>
              </a:defRPr>
            </a:lvl8pPr>
            <a:lvl9pPr lvl="8" algn="l" rtl="0">
              <a:lnSpc>
                <a:spcPct val="100000"/>
              </a:lnSpc>
              <a:spcBef>
                <a:spcPts val="0"/>
              </a:spcBef>
              <a:spcAft>
                <a:spcPts val="0"/>
              </a:spcAft>
              <a:buClr>
                <a:srgbClr val="3CAD9E"/>
              </a:buClr>
              <a:buSzPts val="1200"/>
              <a:buNone/>
              <a:defRPr>
                <a:solidFill>
                  <a:srgbClr val="3CAD9E"/>
                </a:solidFill>
              </a:defRPr>
            </a:lvl9pPr>
          </a:lstStyle>
          <a:p>
            <a:endParaRPr/>
          </a:p>
        </p:txBody>
      </p:sp>
      <p:sp>
        <p:nvSpPr>
          <p:cNvPr id="533" name="Google Shape;533;p108"/>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34" name="Google Shape;534;p108"/>
          <p:cNvSpPr/>
          <p:nvPr/>
        </p:nvSpPr>
        <p:spPr>
          <a:xfrm>
            <a:off x="0" y="0"/>
            <a:ext cx="366000" cy="6858000"/>
          </a:xfrm>
          <a:prstGeom prst="rect">
            <a:avLst/>
          </a:prstGeom>
          <a:solidFill>
            <a:schemeClr val="l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35" name="Google Shape;535;p108"/>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36" name="Google Shape;536;p108"/>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15122939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Red Title and Content 2-column 1">
  <p:cSld name="Section Red Title and Content 2-column 1">
    <p:spTree>
      <p:nvGrpSpPr>
        <p:cNvPr id="1" name="Shape 537"/>
        <p:cNvGrpSpPr/>
        <p:nvPr/>
      </p:nvGrpSpPr>
      <p:grpSpPr>
        <a:xfrm>
          <a:off x="0" y="0"/>
          <a:ext cx="0" cy="0"/>
          <a:chOff x="0" y="0"/>
          <a:chExt cx="0" cy="0"/>
        </a:xfrm>
      </p:grpSpPr>
      <p:sp>
        <p:nvSpPr>
          <p:cNvPr id="538" name="Google Shape;538;p109"/>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922039"/>
              </a:buClr>
              <a:buSzPts val="1600"/>
              <a:buNone/>
              <a:defRPr>
                <a:solidFill>
                  <a:srgbClr val="922039"/>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39" name="Google Shape;539;p109"/>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40" name="Google Shape;540;p109"/>
          <p:cNvSpPr/>
          <p:nvPr/>
        </p:nvSpPr>
        <p:spPr>
          <a:xfrm>
            <a:off x="0" y="0"/>
            <a:ext cx="366000" cy="6858000"/>
          </a:xfrm>
          <a:prstGeom prst="rect">
            <a:avLst/>
          </a:prstGeom>
          <a:solidFill>
            <a:srgbClr val="922039"/>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41" name="Google Shape;541;p109"/>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42" name="Google Shape;542;p109"/>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23285052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Section LGreen Title and Content 2-column">
  <p:cSld name="Section LGreen Title and Content 2-column">
    <p:spTree>
      <p:nvGrpSpPr>
        <p:cNvPr id="1" name="Shape 543"/>
        <p:cNvGrpSpPr/>
        <p:nvPr/>
      </p:nvGrpSpPr>
      <p:grpSpPr>
        <a:xfrm>
          <a:off x="0" y="0"/>
          <a:ext cx="0" cy="0"/>
          <a:chOff x="0" y="0"/>
          <a:chExt cx="0" cy="0"/>
        </a:xfrm>
      </p:grpSpPr>
      <p:sp>
        <p:nvSpPr>
          <p:cNvPr id="544" name="Google Shape;544;p110"/>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3"/>
              </a:buClr>
              <a:buSzPts val="1600"/>
              <a:buNone/>
              <a:defRPr>
                <a:solidFill>
                  <a:schemeClr val="accent3"/>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45" name="Google Shape;545;p110"/>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46" name="Google Shape;546;p110"/>
          <p:cNvSpPr/>
          <p:nvPr/>
        </p:nvSpPr>
        <p:spPr>
          <a:xfrm>
            <a:off x="0" y="0"/>
            <a:ext cx="366000" cy="6858000"/>
          </a:xfrm>
          <a:prstGeom prst="rect">
            <a:avLst/>
          </a:prstGeom>
          <a:solidFill>
            <a:schemeClr val="accent3"/>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47" name="Google Shape;547;p110"/>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48" name="Google Shape;548;p110"/>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26536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3342710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Section Gold Title and Content 2-column">
  <p:cSld name="Section Gold Title and Content 2-column">
    <p:spTree>
      <p:nvGrpSpPr>
        <p:cNvPr id="1" name="Shape 549"/>
        <p:cNvGrpSpPr/>
        <p:nvPr/>
      </p:nvGrpSpPr>
      <p:grpSpPr>
        <a:xfrm>
          <a:off x="0" y="0"/>
          <a:ext cx="0" cy="0"/>
          <a:chOff x="0" y="0"/>
          <a:chExt cx="0" cy="0"/>
        </a:xfrm>
      </p:grpSpPr>
      <p:sp>
        <p:nvSpPr>
          <p:cNvPr id="550" name="Google Shape;550;p111"/>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4"/>
              </a:buClr>
              <a:buSzPts val="1600"/>
              <a:buNone/>
              <a:defRPr>
                <a:solidFill>
                  <a:schemeClr val="accent4"/>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51" name="Google Shape;551;p111"/>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52" name="Google Shape;552;p111"/>
          <p:cNvSpPr/>
          <p:nvPr/>
        </p:nvSpPr>
        <p:spPr>
          <a:xfrm>
            <a:off x="0" y="0"/>
            <a:ext cx="366000" cy="6858000"/>
          </a:xfrm>
          <a:prstGeom prst="rect">
            <a:avLst/>
          </a:prstGeom>
          <a:solidFill>
            <a:schemeClr val="accent4"/>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53" name="Google Shape;553;p111"/>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54" name="Google Shape;554;p111"/>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16425449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Orange Title and Content 2-column">
  <p:cSld name="Section Orange Title and Content 2-column">
    <p:spTree>
      <p:nvGrpSpPr>
        <p:cNvPr id="1" name="Shape 555"/>
        <p:cNvGrpSpPr/>
        <p:nvPr/>
      </p:nvGrpSpPr>
      <p:grpSpPr>
        <a:xfrm>
          <a:off x="0" y="0"/>
          <a:ext cx="0" cy="0"/>
          <a:chOff x="0" y="0"/>
          <a:chExt cx="0" cy="0"/>
        </a:xfrm>
      </p:grpSpPr>
      <p:sp>
        <p:nvSpPr>
          <p:cNvPr id="556" name="Google Shape;556;p112"/>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5"/>
              </a:buClr>
              <a:buSzPts val="1600"/>
              <a:buNone/>
              <a:defRPr>
                <a:solidFill>
                  <a:schemeClr val="accent5"/>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57" name="Google Shape;557;p112"/>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58" name="Google Shape;558;p112"/>
          <p:cNvSpPr/>
          <p:nvPr/>
        </p:nvSpPr>
        <p:spPr>
          <a:xfrm>
            <a:off x="0" y="0"/>
            <a:ext cx="366000" cy="6858000"/>
          </a:xfrm>
          <a:prstGeom prst="rect">
            <a:avLst/>
          </a:prstGeom>
          <a:solidFill>
            <a:schemeClr val="accent5"/>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59" name="Google Shape;559;p112"/>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60" name="Google Shape;560;p112"/>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29370686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Purple Title and Content 2-column">
  <p:cSld name="Section Purple Title and Content 2-column">
    <p:spTree>
      <p:nvGrpSpPr>
        <p:cNvPr id="1" name="Shape 561"/>
        <p:cNvGrpSpPr/>
        <p:nvPr/>
      </p:nvGrpSpPr>
      <p:grpSpPr>
        <a:xfrm>
          <a:off x="0" y="0"/>
          <a:ext cx="0" cy="0"/>
          <a:chOff x="0" y="0"/>
          <a:chExt cx="0" cy="0"/>
        </a:xfrm>
      </p:grpSpPr>
      <p:sp>
        <p:nvSpPr>
          <p:cNvPr id="562" name="Google Shape;562;p113"/>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6"/>
              </a:buClr>
              <a:buSzPts val="1600"/>
              <a:buNone/>
              <a:defRPr>
                <a:solidFill>
                  <a:schemeClr val="accent6"/>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63" name="Google Shape;563;p113"/>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64" name="Google Shape;564;p113"/>
          <p:cNvSpPr/>
          <p:nvPr/>
        </p:nvSpPr>
        <p:spPr>
          <a:xfrm>
            <a:off x="0" y="0"/>
            <a:ext cx="366000" cy="6858000"/>
          </a:xfrm>
          <a:prstGeom prst="rect">
            <a:avLst/>
          </a:prstGeom>
          <a:solidFill>
            <a:schemeClr val="accent6"/>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65" name="Google Shape;565;p113"/>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66" name="Google Shape;566;p113"/>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12635550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ection DarkBlue Title and Content 2-column">
  <p:cSld name="Section DarkBlue Title and Content 2-column">
    <p:spTree>
      <p:nvGrpSpPr>
        <p:cNvPr id="1" name="Shape 567"/>
        <p:cNvGrpSpPr/>
        <p:nvPr/>
      </p:nvGrpSpPr>
      <p:grpSpPr>
        <a:xfrm>
          <a:off x="0" y="0"/>
          <a:ext cx="0" cy="0"/>
          <a:chOff x="0" y="0"/>
          <a:chExt cx="0" cy="0"/>
        </a:xfrm>
      </p:grpSpPr>
      <p:sp>
        <p:nvSpPr>
          <p:cNvPr id="568" name="Google Shape;568;p114"/>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155F7A"/>
              </a:buClr>
              <a:buSzPts val="1600"/>
              <a:buNone/>
              <a:defRPr>
                <a:solidFill>
                  <a:srgbClr val="155F7A"/>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69" name="Google Shape;569;p114"/>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70" name="Google Shape;570;p114"/>
          <p:cNvSpPr/>
          <p:nvPr/>
        </p:nvSpPr>
        <p:spPr>
          <a:xfrm>
            <a:off x="0" y="0"/>
            <a:ext cx="366000" cy="6858000"/>
          </a:xfrm>
          <a:prstGeom prst="rect">
            <a:avLst/>
          </a:prstGeom>
          <a:solidFill>
            <a:srgbClr val="155F7A"/>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71" name="Google Shape;571;p114"/>
          <p:cNvSpPr txBox="1">
            <a:spLocks noGrp="1"/>
          </p:cNvSpPr>
          <p:nvPr>
            <p:ph type="body" idx="1"/>
          </p:nvPr>
        </p:nvSpPr>
        <p:spPr>
          <a:xfrm>
            <a:off x="914400"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72" name="Google Shape;572;p114"/>
          <p:cNvSpPr txBox="1">
            <a:spLocks noGrp="1"/>
          </p:cNvSpPr>
          <p:nvPr>
            <p:ph type="body" idx="2"/>
          </p:nvPr>
        </p:nvSpPr>
        <p:spPr>
          <a:xfrm>
            <a:off x="6400791" y="1328928"/>
            <a:ext cx="48768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34204085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2-column w Subtitle">
  <p:cSld name="Title and Content 2-column w Subtitle">
    <p:spTree>
      <p:nvGrpSpPr>
        <p:cNvPr id="1" name="Shape 573"/>
        <p:cNvGrpSpPr/>
        <p:nvPr/>
      </p:nvGrpSpPr>
      <p:grpSpPr>
        <a:xfrm>
          <a:off x="0" y="0"/>
          <a:ext cx="0" cy="0"/>
          <a:chOff x="0" y="0"/>
          <a:chExt cx="0" cy="0"/>
        </a:xfrm>
      </p:grpSpPr>
      <p:sp>
        <p:nvSpPr>
          <p:cNvPr id="574" name="Google Shape;574;p115"/>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SzPts val="16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575" name="Google Shape;575;p115"/>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76" name="Google Shape;576;p115"/>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577" name="Google Shape;577;p115"/>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78" name="Google Shape;578;p115"/>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20510875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ection Green Title and Content 2-column w Subtitle">
  <p:cSld name="Section Green Title and Content 2-column w Subtitle">
    <p:spTree>
      <p:nvGrpSpPr>
        <p:cNvPr id="1" name="Shape 579"/>
        <p:cNvGrpSpPr/>
        <p:nvPr/>
      </p:nvGrpSpPr>
      <p:grpSpPr>
        <a:xfrm>
          <a:off x="0" y="0"/>
          <a:ext cx="0" cy="0"/>
          <a:chOff x="0" y="0"/>
          <a:chExt cx="0" cy="0"/>
        </a:xfrm>
      </p:grpSpPr>
      <p:sp>
        <p:nvSpPr>
          <p:cNvPr id="580" name="Google Shape;580;p116"/>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81" name="Google Shape;581;p116"/>
          <p:cNvSpPr/>
          <p:nvPr/>
        </p:nvSpPr>
        <p:spPr>
          <a:xfrm>
            <a:off x="0" y="0"/>
            <a:ext cx="366000" cy="6858000"/>
          </a:xfrm>
          <a:prstGeom prst="rect">
            <a:avLst/>
          </a:prstGeom>
          <a:solidFill>
            <a:schemeClr val="accen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82" name="Google Shape;582;p116"/>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2"/>
              </a:buClr>
              <a:buSzPts val="1600"/>
              <a:buNone/>
              <a:defRPr>
                <a:solidFill>
                  <a:schemeClr val="accent2"/>
                </a:solidFill>
              </a:defRPr>
            </a:lvl1pPr>
            <a:lvl2pPr lvl="1" algn="l" rtl="0">
              <a:lnSpc>
                <a:spcPct val="100000"/>
              </a:lnSpc>
              <a:spcBef>
                <a:spcPts val="0"/>
              </a:spcBef>
              <a:spcAft>
                <a:spcPts val="0"/>
              </a:spcAft>
              <a:buClr>
                <a:schemeClr val="accent2"/>
              </a:buClr>
              <a:buSzPts val="1200"/>
              <a:buNone/>
              <a:defRPr>
                <a:solidFill>
                  <a:schemeClr val="accent2"/>
                </a:solidFill>
              </a:defRPr>
            </a:lvl2pPr>
            <a:lvl3pPr lvl="2" algn="l" rtl="0">
              <a:lnSpc>
                <a:spcPct val="100000"/>
              </a:lnSpc>
              <a:spcBef>
                <a:spcPts val="0"/>
              </a:spcBef>
              <a:spcAft>
                <a:spcPts val="0"/>
              </a:spcAft>
              <a:buClr>
                <a:schemeClr val="accent2"/>
              </a:buClr>
              <a:buSzPts val="1200"/>
              <a:buNone/>
              <a:defRPr>
                <a:solidFill>
                  <a:schemeClr val="accent2"/>
                </a:solidFill>
              </a:defRPr>
            </a:lvl3pPr>
            <a:lvl4pPr lvl="3" algn="l" rtl="0">
              <a:lnSpc>
                <a:spcPct val="100000"/>
              </a:lnSpc>
              <a:spcBef>
                <a:spcPts val="0"/>
              </a:spcBef>
              <a:spcAft>
                <a:spcPts val="0"/>
              </a:spcAft>
              <a:buClr>
                <a:schemeClr val="accent2"/>
              </a:buClr>
              <a:buSzPts val="1200"/>
              <a:buNone/>
              <a:defRPr>
                <a:solidFill>
                  <a:schemeClr val="accent2"/>
                </a:solidFill>
              </a:defRPr>
            </a:lvl4pPr>
            <a:lvl5pPr lvl="4" algn="l" rtl="0">
              <a:lnSpc>
                <a:spcPct val="100000"/>
              </a:lnSpc>
              <a:spcBef>
                <a:spcPts val="0"/>
              </a:spcBef>
              <a:spcAft>
                <a:spcPts val="0"/>
              </a:spcAft>
              <a:buClr>
                <a:schemeClr val="accent2"/>
              </a:buClr>
              <a:buSzPts val="1200"/>
              <a:buNone/>
              <a:defRPr>
                <a:solidFill>
                  <a:schemeClr val="accent2"/>
                </a:solidFill>
              </a:defRPr>
            </a:lvl5pPr>
            <a:lvl6pPr lvl="5" algn="l" rtl="0">
              <a:lnSpc>
                <a:spcPct val="100000"/>
              </a:lnSpc>
              <a:spcBef>
                <a:spcPts val="0"/>
              </a:spcBef>
              <a:spcAft>
                <a:spcPts val="0"/>
              </a:spcAft>
              <a:buClr>
                <a:schemeClr val="accent2"/>
              </a:buClr>
              <a:buSzPts val="1200"/>
              <a:buNone/>
              <a:defRPr>
                <a:solidFill>
                  <a:schemeClr val="accent2"/>
                </a:solidFill>
              </a:defRPr>
            </a:lvl6pPr>
            <a:lvl7pPr lvl="6" algn="l" rtl="0">
              <a:lnSpc>
                <a:spcPct val="100000"/>
              </a:lnSpc>
              <a:spcBef>
                <a:spcPts val="0"/>
              </a:spcBef>
              <a:spcAft>
                <a:spcPts val="0"/>
              </a:spcAft>
              <a:buClr>
                <a:schemeClr val="accent2"/>
              </a:buClr>
              <a:buSzPts val="1200"/>
              <a:buNone/>
              <a:defRPr>
                <a:solidFill>
                  <a:schemeClr val="accent2"/>
                </a:solidFill>
              </a:defRPr>
            </a:lvl7pPr>
            <a:lvl8pPr lvl="7" algn="l" rtl="0">
              <a:lnSpc>
                <a:spcPct val="100000"/>
              </a:lnSpc>
              <a:spcBef>
                <a:spcPts val="0"/>
              </a:spcBef>
              <a:spcAft>
                <a:spcPts val="0"/>
              </a:spcAft>
              <a:buClr>
                <a:schemeClr val="accent2"/>
              </a:buClr>
              <a:buSzPts val="1200"/>
              <a:buNone/>
              <a:defRPr>
                <a:solidFill>
                  <a:schemeClr val="accent2"/>
                </a:solidFill>
              </a:defRPr>
            </a:lvl8pPr>
            <a:lvl9pPr lvl="8" algn="l" rtl="0">
              <a:lnSpc>
                <a:spcPct val="100000"/>
              </a:lnSpc>
              <a:spcBef>
                <a:spcPts val="0"/>
              </a:spcBef>
              <a:spcAft>
                <a:spcPts val="0"/>
              </a:spcAft>
              <a:buClr>
                <a:schemeClr val="accent2"/>
              </a:buClr>
              <a:buSzPts val="1200"/>
              <a:buNone/>
              <a:defRPr>
                <a:solidFill>
                  <a:schemeClr val="accent2"/>
                </a:solidFill>
              </a:defRPr>
            </a:lvl9pPr>
          </a:lstStyle>
          <a:p>
            <a:endParaRPr/>
          </a:p>
        </p:txBody>
      </p:sp>
      <p:sp>
        <p:nvSpPr>
          <p:cNvPr id="583" name="Google Shape;583;p116"/>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584" name="Google Shape;584;p116"/>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85" name="Google Shape;585;p116"/>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20725663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Section Teal Title and Content 2-column w Subtitle">
  <p:cSld name="Section Teal Title and Content 2-column w Subtitle">
    <p:spTree>
      <p:nvGrpSpPr>
        <p:cNvPr id="1" name="Shape 586"/>
        <p:cNvGrpSpPr/>
        <p:nvPr/>
      </p:nvGrpSpPr>
      <p:grpSpPr>
        <a:xfrm>
          <a:off x="0" y="0"/>
          <a:ext cx="0" cy="0"/>
          <a:chOff x="0" y="0"/>
          <a:chExt cx="0" cy="0"/>
        </a:xfrm>
      </p:grpSpPr>
      <p:sp>
        <p:nvSpPr>
          <p:cNvPr id="587" name="Google Shape;587;p117"/>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88" name="Google Shape;588;p117"/>
          <p:cNvSpPr/>
          <p:nvPr/>
        </p:nvSpPr>
        <p:spPr>
          <a:xfrm>
            <a:off x="0" y="0"/>
            <a:ext cx="366000" cy="6858000"/>
          </a:xfrm>
          <a:prstGeom prst="rect">
            <a:avLst/>
          </a:prstGeom>
          <a:solidFill>
            <a:srgbClr val="3CAD9E"/>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89" name="Google Shape;589;p117"/>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3CAD9E"/>
              </a:buClr>
              <a:buSzPts val="1600"/>
              <a:buNone/>
              <a:defRPr>
                <a:solidFill>
                  <a:srgbClr val="3CAD9E"/>
                </a:solidFill>
              </a:defRPr>
            </a:lvl1pPr>
            <a:lvl2pPr lvl="1" algn="l" rtl="0">
              <a:lnSpc>
                <a:spcPct val="100000"/>
              </a:lnSpc>
              <a:spcBef>
                <a:spcPts val="0"/>
              </a:spcBef>
              <a:spcAft>
                <a:spcPts val="0"/>
              </a:spcAft>
              <a:buClr>
                <a:srgbClr val="3CAD9E"/>
              </a:buClr>
              <a:buSzPts val="1200"/>
              <a:buNone/>
              <a:defRPr>
                <a:solidFill>
                  <a:srgbClr val="3CAD9E"/>
                </a:solidFill>
              </a:defRPr>
            </a:lvl2pPr>
            <a:lvl3pPr lvl="2" algn="l" rtl="0">
              <a:lnSpc>
                <a:spcPct val="100000"/>
              </a:lnSpc>
              <a:spcBef>
                <a:spcPts val="0"/>
              </a:spcBef>
              <a:spcAft>
                <a:spcPts val="0"/>
              </a:spcAft>
              <a:buClr>
                <a:srgbClr val="3CAD9E"/>
              </a:buClr>
              <a:buSzPts val="1200"/>
              <a:buNone/>
              <a:defRPr>
                <a:solidFill>
                  <a:srgbClr val="3CAD9E"/>
                </a:solidFill>
              </a:defRPr>
            </a:lvl3pPr>
            <a:lvl4pPr lvl="3" algn="l" rtl="0">
              <a:lnSpc>
                <a:spcPct val="100000"/>
              </a:lnSpc>
              <a:spcBef>
                <a:spcPts val="0"/>
              </a:spcBef>
              <a:spcAft>
                <a:spcPts val="0"/>
              </a:spcAft>
              <a:buClr>
                <a:srgbClr val="3CAD9E"/>
              </a:buClr>
              <a:buSzPts val="1200"/>
              <a:buNone/>
              <a:defRPr>
                <a:solidFill>
                  <a:srgbClr val="3CAD9E"/>
                </a:solidFill>
              </a:defRPr>
            </a:lvl4pPr>
            <a:lvl5pPr lvl="4" algn="l" rtl="0">
              <a:lnSpc>
                <a:spcPct val="100000"/>
              </a:lnSpc>
              <a:spcBef>
                <a:spcPts val="0"/>
              </a:spcBef>
              <a:spcAft>
                <a:spcPts val="0"/>
              </a:spcAft>
              <a:buClr>
                <a:srgbClr val="3CAD9E"/>
              </a:buClr>
              <a:buSzPts val="1200"/>
              <a:buNone/>
              <a:defRPr>
                <a:solidFill>
                  <a:srgbClr val="3CAD9E"/>
                </a:solidFill>
              </a:defRPr>
            </a:lvl5pPr>
            <a:lvl6pPr lvl="5" algn="l" rtl="0">
              <a:lnSpc>
                <a:spcPct val="100000"/>
              </a:lnSpc>
              <a:spcBef>
                <a:spcPts val="0"/>
              </a:spcBef>
              <a:spcAft>
                <a:spcPts val="0"/>
              </a:spcAft>
              <a:buClr>
                <a:srgbClr val="3CAD9E"/>
              </a:buClr>
              <a:buSzPts val="1200"/>
              <a:buNone/>
              <a:defRPr>
                <a:solidFill>
                  <a:srgbClr val="3CAD9E"/>
                </a:solidFill>
              </a:defRPr>
            </a:lvl6pPr>
            <a:lvl7pPr lvl="6" algn="l" rtl="0">
              <a:lnSpc>
                <a:spcPct val="100000"/>
              </a:lnSpc>
              <a:spcBef>
                <a:spcPts val="0"/>
              </a:spcBef>
              <a:spcAft>
                <a:spcPts val="0"/>
              </a:spcAft>
              <a:buClr>
                <a:srgbClr val="3CAD9E"/>
              </a:buClr>
              <a:buSzPts val="1200"/>
              <a:buNone/>
              <a:defRPr>
                <a:solidFill>
                  <a:srgbClr val="3CAD9E"/>
                </a:solidFill>
              </a:defRPr>
            </a:lvl7pPr>
            <a:lvl8pPr lvl="7" algn="l" rtl="0">
              <a:lnSpc>
                <a:spcPct val="100000"/>
              </a:lnSpc>
              <a:spcBef>
                <a:spcPts val="0"/>
              </a:spcBef>
              <a:spcAft>
                <a:spcPts val="0"/>
              </a:spcAft>
              <a:buClr>
                <a:srgbClr val="3CAD9E"/>
              </a:buClr>
              <a:buSzPts val="1200"/>
              <a:buNone/>
              <a:defRPr>
                <a:solidFill>
                  <a:srgbClr val="3CAD9E"/>
                </a:solidFill>
              </a:defRPr>
            </a:lvl8pPr>
            <a:lvl9pPr lvl="8" algn="l" rtl="0">
              <a:lnSpc>
                <a:spcPct val="100000"/>
              </a:lnSpc>
              <a:spcBef>
                <a:spcPts val="0"/>
              </a:spcBef>
              <a:spcAft>
                <a:spcPts val="0"/>
              </a:spcAft>
              <a:buClr>
                <a:srgbClr val="3CAD9E"/>
              </a:buClr>
              <a:buSzPts val="1200"/>
              <a:buNone/>
              <a:defRPr>
                <a:solidFill>
                  <a:srgbClr val="3CAD9E"/>
                </a:solidFill>
              </a:defRPr>
            </a:lvl9pPr>
          </a:lstStyle>
          <a:p>
            <a:endParaRPr/>
          </a:p>
        </p:txBody>
      </p:sp>
      <p:sp>
        <p:nvSpPr>
          <p:cNvPr id="590" name="Google Shape;590;p117"/>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591" name="Google Shape;591;p117"/>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92" name="Google Shape;592;p117"/>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41984206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ection Blue Title and Content 2-column w Subtitle">
  <p:cSld name="Section Blue Title and Content 2-column w Subtitle">
    <p:spTree>
      <p:nvGrpSpPr>
        <p:cNvPr id="1" name="Shape 593"/>
        <p:cNvGrpSpPr/>
        <p:nvPr/>
      </p:nvGrpSpPr>
      <p:grpSpPr>
        <a:xfrm>
          <a:off x="0" y="0"/>
          <a:ext cx="0" cy="0"/>
          <a:chOff x="0" y="0"/>
          <a:chExt cx="0" cy="0"/>
        </a:xfrm>
      </p:grpSpPr>
      <p:sp>
        <p:nvSpPr>
          <p:cNvPr id="594" name="Google Shape;594;p118"/>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595" name="Google Shape;595;p118"/>
          <p:cNvSpPr/>
          <p:nvPr/>
        </p:nvSpPr>
        <p:spPr>
          <a:xfrm>
            <a:off x="0" y="0"/>
            <a:ext cx="366000" cy="6858000"/>
          </a:xfrm>
          <a:prstGeom prst="rect">
            <a:avLst/>
          </a:prstGeom>
          <a:solidFill>
            <a:schemeClr val="accent1"/>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596" name="Google Shape;596;p118"/>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1"/>
              </a:buClr>
              <a:buSzPts val="1600"/>
              <a:buNone/>
              <a:defRPr>
                <a:solidFill>
                  <a:schemeClr val="accent1"/>
                </a:solidFill>
              </a:defRPr>
            </a:lvl1pPr>
            <a:lvl2pPr lvl="1" algn="l" rtl="0">
              <a:lnSpc>
                <a:spcPct val="100000"/>
              </a:lnSpc>
              <a:spcBef>
                <a:spcPts val="0"/>
              </a:spcBef>
              <a:spcAft>
                <a:spcPts val="0"/>
              </a:spcAft>
              <a:buClr>
                <a:schemeClr val="accent1"/>
              </a:buClr>
              <a:buSzPts val="1200"/>
              <a:buNone/>
              <a:defRPr>
                <a:solidFill>
                  <a:schemeClr val="accent1"/>
                </a:solidFill>
              </a:defRPr>
            </a:lvl2pPr>
            <a:lvl3pPr lvl="2" algn="l" rtl="0">
              <a:lnSpc>
                <a:spcPct val="100000"/>
              </a:lnSpc>
              <a:spcBef>
                <a:spcPts val="0"/>
              </a:spcBef>
              <a:spcAft>
                <a:spcPts val="0"/>
              </a:spcAft>
              <a:buClr>
                <a:schemeClr val="accent1"/>
              </a:buClr>
              <a:buSzPts val="1200"/>
              <a:buNone/>
              <a:defRPr>
                <a:solidFill>
                  <a:schemeClr val="accent1"/>
                </a:solidFill>
              </a:defRPr>
            </a:lvl3pPr>
            <a:lvl4pPr lvl="3" algn="l" rtl="0">
              <a:lnSpc>
                <a:spcPct val="100000"/>
              </a:lnSpc>
              <a:spcBef>
                <a:spcPts val="0"/>
              </a:spcBef>
              <a:spcAft>
                <a:spcPts val="0"/>
              </a:spcAft>
              <a:buClr>
                <a:schemeClr val="accent1"/>
              </a:buClr>
              <a:buSzPts val="1200"/>
              <a:buNone/>
              <a:defRPr>
                <a:solidFill>
                  <a:schemeClr val="accent1"/>
                </a:solidFill>
              </a:defRPr>
            </a:lvl4pPr>
            <a:lvl5pPr lvl="4" algn="l" rtl="0">
              <a:lnSpc>
                <a:spcPct val="100000"/>
              </a:lnSpc>
              <a:spcBef>
                <a:spcPts val="0"/>
              </a:spcBef>
              <a:spcAft>
                <a:spcPts val="0"/>
              </a:spcAft>
              <a:buClr>
                <a:schemeClr val="accent1"/>
              </a:buClr>
              <a:buSzPts val="1200"/>
              <a:buNone/>
              <a:defRPr>
                <a:solidFill>
                  <a:schemeClr val="accent1"/>
                </a:solidFill>
              </a:defRPr>
            </a:lvl5pPr>
            <a:lvl6pPr lvl="5" algn="l" rtl="0">
              <a:lnSpc>
                <a:spcPct val="100000"/>
              </a:lnSpc>
              <a:spcBef>
                <a:spcPts val="0"/>
              </a:spcBef>
              <a:spcAft>
                <a:spcPts val="0"/>
              </a:spcAft>
              <a:buClr>
                <a:schemeClr val="accent1"/>
              </a:buClr>
              <a:buSzPts val="1200"/>
              <a:buNone/>
              <a:defRPr>
                <a:solidFill>
                  <a:schemeClr val="accent1"/>
                </a:solidFill>
              </a:defRPr>
            </a:lvl6pPr>
            <a:lvl7pPr lvl="6" algn="l" rtl="0">
              <a:lnSpc>
                <a:spcPct val="100000"/>
              </a:lnSpc>
              <a:spcBef>
                <a:spcPts val="0"/>
              </a:spcBef>
              <a:spcAft>
                <a:spcPts val="0"/>
              </a:spcAft>
              <a:buClr>
                <a:schemeClr val="accent1"/>
              </a:buClr>
              <a:buSzPts val="1200"/>
              <a:buNone/>
              <a:defRPr>
                <a:solidFill>
                  <a:schemeClr val="accent1"/>
                </a:solidFill>
              </a:defRPr>
            </a:lvl7pPr>
            <a:lvl8pPr lvl="7" algn="l" rtl="0">
              <a:lnSpc>
                <a:spcPct val="100000"/>
              </a:lnSpc>
              <a:spcBef>
                <a:spcPts val="0"/>
              </a:spcBef>
              <a:spcAft>
                <a:spcPts val="0"/>
              </a:spcAft>
              <a:buClr>
                <a:schemeClr val="accent1"/>
              </a:buClr>
              <a:buSzPts val="1200"/>
              <a:buNone/>
              <a:defRPr>
                <a:solidFill>
                  <a:schemeClr val="accent1"/>
                </a:solidFill>
              </a:defRPr>
            </a:lvl8pPr>
            <a:lvl9pPr lvl="8" algn="l" rtl="0">
              <a:lnSpc>
                <a:spcPct val="100000"/>
              </a:lnSpc>
              <a:spcBef>
                <a:spcPts val="0"/>
              </a:spcBef>
              <a:spcAft>
                <a:spcPts val="0"/>
              </a:spcAft>
              <a:buClr>
                <a:schemeClr val="accent1"/>
              </a:buClr>
              <a:buSzPts val="1200"/>
              <a:buNone/>
              <a:defRPr>
                <a:solidFill>
                  <a:schemeClr val="accent1"/>
                </a:solidFill>
              </a:defRPr>
            </a:lvl9pPr>
          </a:lstStyle>
          <a:p>
            <a:endParaRPr/>
          </a:p>
        </p:txBody>
      </p:sp>
      <p:sp>
        <p:nvSpPr>
          <p:cNvPr id="597" name="Google Shape;597;p118"/>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598" name="Google Shape;598;p118"/>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599" name="Google Shape;599;p118"/>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41593956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Section Gray Title and Content 2-column w Subtitle">
  <p:cSld name="Section Gray Title and Content 2-column w Subtitle">
    <p:spTree>
      <p:nvGrpSpPr>
        <p:cNvPr id="1" name="Shape 600"/>
        <p:cNvGrpSpPr/>
        <p:nvPr/>
      </p:nvGrpSpPr>
      <p:grpSpPr>
        <a:xfrm>
          <a:off x="0" y="0"/>
          <a:ext cx="0" cy="0"/>
          <a:chOff x="0" y="0"/>
          <a:chExt cx="0" cy="0"/>
        </a:xfrm>
      </p:grpSpPr>
      <p:sp>
        <p:nvSpPr>
          <p:cNvPr id="601" name="Google Shape;601;p119"/>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602" name="Google Shape;602;p119"/>
          <p:cNvSpPr/>
          <p:nvPr/>
        </p:nvSpPr>
        <p:spPr>
          <a:xfrm>
            <a:off x="0" y="0"/>
            <a:ext cx="366000" cy="6858000"/>
          </a:xfrm>
          <a:prstGeom prst="rect">
            <a:avLst/>
          </a:prstGeom>
          <a:solidFill>
            <a:schemeClr val="lt2"/>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603" name="Google Shape;603;p119"/>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000000"/>
              </a:buClr>
              <a:buSzPts val="1600"/>
              <a:buNone/>
              <a:defRPr>
                <a:solidFill>
                  <a:srgbClr val="000000"/>
                </a:solidFill>
              </a:defRPr>
            </a:lvl1pPr>
            <a:lvl2pPr lvl="1" algn="l" rtl="0">
              <a:lnSpc>
                <a:spcPct val="100000"/>
              </a:lnSpc>
              <a:spcBef>
                <a:spcPts val="0"/>
              </a:spcBef>
              <a:spcAft>
                <a:spcPts val="0"/>
              </a:spcAft>
              <a:buClr>
                <a:srgbClr val="000000"/>
              </a:buClr>
              <a:buSzPts val="1200"/>
              <a:buNone/>
              <a:defRPr>
                <a:solidFill>
                  <a:srgbClr val="000000"/>
                </a:solidFill>
              </a:defRPr>
            </a:lvl2pPr>
            <a:lvl3pPr lvl="2" algn="l" rtl="0">
              <a:lnSpc>
                <a:spcPct val="100000"/>
              </a:lnSpc>
              <a:spcBef>
                <a:spcPts val="0"/>
              </a:spcBef>
              <a:spcAft>
                <a:spcPts val="0"/>
              </a:spcAft>
              <a:buClr>
                <a:srgbClr val="000000"/>
              </a:buClr>
              <a:buSzPts val="1200"/>
              <a:buNone/>
              <a:defRPr>
                <a:solidFill>
                  <a:srgbClr val="000000"/>
                </a:solidFill>
              </a:defRPr>
            </a:lvl3pPr>
            <a:lvl4pPr lvl="3" algn="l" rtl="0">
              <a:lnSpc>
                <a:spcPct val="100000"/>
              </a:lnSpc>
              <a:spcBef>
                <a:spcPts val="0"/>
              </a:spcBef>
              <a:spcAft>
                <a:spcPts val="0"/>
              </a:spcAft>
              <a:buClr>
                <a:srgbClr val="000000"/>
              </a:buClr>
              <a:buSzPts val="1200"/>
              <a:buNone/>
              <a:defRPr>
                <a:solidFill>
                  <a:srgbClr val="000000"/>
                </a:solidFill>
              </a:defRPr>
            </a:lvl4pPr>
            <a:lvl5pPr lvl="4" algn="l" rtl="0">
              <a:lnSpc>
                <a:spcPct val="100000"/>
              </a:lnSpc>
              <a:spcBef>
                <a:spcPts val="0"/>
              </a:spcBef>
              <a:spcAft>
                <a:spcPts val="0"/>
              </a:spcAft>
              <a:buClr>
                <a:srgbClr val="000000"/>
              </a:buClr>
              <a:buSzPts val="1200"/>
              <a:buNone/>
              <a:defRPr>
                <a:solidFill>
                  <a:srgbClr val="000000"/>
                </a:solidFill>
              </a:defRPr>
            </a:lvl5pPr>
            <a:lvl6pPr lvl="5" algn="l" rtl="0">
              <a:lnSpc>
                <a:spcPct val="100000"/>
              </a:lnSpc>
              <a:spcBef>
                <a:spcPts val="0"/>
              </a:spcBef>
              <a:spcAft>
                <a:spcPts val="0"/>
              </a:spcAft>
              <a:buClr>
                <a:srgbClr val="000000"/>
              </a:buClr>
              <a:buSzPts val="1200"/>
              <a:buNone/>
              <a:defRPr>
                <a:solidFill>
                  <a:srgbClr val="000000"/>
                </a:solidFill>
              </a:defRPr>
            </a:lvl6pPr>
            <a:lvl7pPr lvl="6" algn="l" rtl="0">
              <a:lnSpc>
                <a:spcPct val="100000"/>
              </a:lnSpc>
              <a:spcBef>
                <a:spcPts val="0"/>
              </a:spcBef>
              <a:spcAft>
                <a:spcPts val="0"/>
              </a:spcAft>
              <a:buClr>
                <a:srgbClr val="000000"/>
              </a:buClr>
              <a:buSzPts val="1200"/>
              <a:buNone/>
              <a:defRPr>
                <a:solidFill>
                  <a:srgbClr val="000000"/>
                </a:solidFill>
              </a:defRPr>
            </a:lvl7pPr>
            <a:lvl8pPr lvl="7" algn="l" rtl="0">
              <a:lnSpc>
                <a:spcPct val="100000"/>
              </a:lnSpc>
              <a:spcBef>
                <a:spcPts val="0"/>
              </a:spcBef>
              <a:spcAft>
                <a:spcPts val="0"/>
              </a:spcAft>
              <a:buClr>
                <a:srgbClr val="000000"/>
              </a:buClr>
              <a:buSzPts val="1200"/>
              <a:buNone/>
              <a:defRPr>
                <a:solidFill>
                  <a:srgbClr val="000000"/>
                </a:solidFill>
              </a:defRPr>
            </a:lvl8pPr>
            <a:lvl9pPr lvl="8" algn="l" rtl="0">
              <a:lnSpc>
                <a:spcPct val="100000"/>
              </a:lnSpc>
              <a:spcBef>
                <a:spcPts val="0"/>
              </a:spcBef>
              <a:spcAft>
                <a:spcPts val="0"/>
              </a:spcAft>
              <a:buClr>
                <a:srgbClr val="000000"/>
              </a:buClr>
              <a:buSzPts val="1200"/>
              <a:buNone/>
              <a:defRPr>
                <a:solidFill>
                  <a:srgbClr val="000000"/>
                </a:solidFill>
              </a:defRPr>
            </a:lvl9pPr>
          </a:lstStyle>
          <a:p>
            <a:endParaRPr/>
          </a:p>
        </p:txBody>
      </p:sp>
      <p:sp>
        <p:nvSpPr>
          <p:cNvPr id="604" name="Google Shape;604;p119"/>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605" name="Google Shape;605;p119"/>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06" name="Google Shape;606;p119"/>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42088600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ection Red Title and Content 2-column w Subtitle 1">
  <p:cSld name="Section Red Title and Content 2-column w Subtitle 1">
    <p:spTree>
      <p:nvGrpSpPr>
        <p:cNvPr id="1" name="Shape 607"/>
        <p:cNvGrpSpPr/>
        <p:nvPr/>
      </p:nvGrpSpPr>
      <p:grpSpPr>
        <a:xfrm>
          <a:off x="0" y="0"/>
          <a:ext cx="0" cy="0"/>
          <a:chOff x="0" y="0"/>
          <a:chExt cx="0" cy="0"/>
        </a:xfrm>
      </p:grpSpPr>
      <p:sp>
        <p:nvSpPr>
          <p:cNvPr id="608" name="Google Shape;608;p120"/>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609" name="Google Shape;609;p120"/>
          <p:cNvSpPr/>
          <p:nvPr/>
        </p:nvSpPr>
        <p:spPr>
          <a:xfrm>
            <a:off x="0" y="0"/>
            <a:ext cx="366000" cy="6858000"/>
          </a:xfrm>
          <a:prstGeom prst="rect">
            <a:avLst/>
          </a:prstGeom>
          <a:solidFill>
            <a:srgbClr val="922039"/>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610" name="Google Shape;610;p120"/>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922039"/>
              </a:buClr>
              <a:buSzPts val="1600"/>
              <a:buNone/>
              <a:defRPr>
                <a:solidFill>
                  <a:srgbClr val="922039"/>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611" name="Google Shape;611;p120"/>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612" name="Google Shape;612;p120"/>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13" name="Google Shape;613;p120"/>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62556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109268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Section LGreen Title and Content 2-column w Subtitle">
  <p:cSld name="Section LGreen Title and Content 2-column w Subtitle">
    <p:spTree>
      <p:nvGrpSpPr>
        <p:cNvPr id="1" name="Shape 614"/>
        <p:cNvGrpSpPr/>
        <p:nvPr/>
      </p:nvGrpSpPr>
      <p:grpSpPr>
        <a:xfrm>
          <a:off x="0" y="0"/>
          <a:ext cx="0" cy="0"/>
          <a:chOff x="0" y="0"/>
          <a:chExt cx="0" cy="0"/>
        </a:xfrm>
      </p:grpSpPr>
      <p:sp>
        <p:nvSpPr>
          <p:cNvPr id="615" name="Google Shape;615;p121"/>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616" name="Google Shape;616;p121"/>
          <p:cNvSpPr/>
          <p:nvPr/>
        </p:nvSpPr>
        <p:spPr>
          <a:xfrm>
            <a:off x="0" y="0"/>
            <a:ext cx="366000" cy="6858000"/>
          </a:xfrm>
          <a:prstGeom prst="rect">
            <a:avLst/>
          </a:prstGeom>
          <a:solidFill>
            <a:schemeClr val="accent3"/>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617" name="Google Shape;617;p121"/>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3"/>
              </a:buClr>
              <a:buSzPts val="1600"/>
              <a:buNone/>
              <a:defRPr>
                <a:solidFill>
                  <a:schemeClr val="accent3"/>
                </a:solidFill>
              </a:defRPr>
            </a:lvl1pPr>
            <a:lvl2pPr lvl="1" algn="l" rtl="0">
              <a:lnSpc>
                <a:spcPct val="100000"/>
              </a:lnSpc>
              <a:spcBef>
                <a:spcPts val="0"/>
              </a:spcBef>
              <a:spcAft>
                <a:spcPts val="0"/>
              </a:spcAft>
              <a:buClr>
                <a:schemeClr val="accent3"/>
              </a:buClr>
              <a:buSzPts val="1200"/>
              <a:buNone/>
              <a:defRPr>
                <a:solidFill>
                  <a:schemeClr val="accent3"/>
                </a:solidFill>
              </a:defRPr>
            </a:lvl2pPr>
            <a:lvl3pPr lvl="2" algn="l" rtl="0">
              <a:lnSpc>
                <a:spcPct val="100000"/>
              </a:lnSpc>
              <a:spcBef>
                <a:spcPts val="0"/>
              </a:spcBef>
              <a:spcAft>
                <a:spcPts val="0"/>
              </a:spcAft>
              <a:buClr>
                <a:schemeClr val="accent3"/>
              </a:buClr>
              <a:buSzPts val="1200"/>
              <a:buNone/>
              <a:defRPr>
                <a:solidFill>
                  <a:schemeClr val="accent3"/>
                </a:solidFill>
              </a:defRPr>
            </a:lvl3pPr>
            <a:lvl4pPr lvl="3" algn="l" rtl="0">
              <a:lnSpc>
                <a:spcPct val="100000"/>
              </a:lnSpc>
              <a:spcBef>
                <a:spcPts val="0"/>
              </a:spcBef>
              <a:spcAft>
                <a:spcPts val="0"/>
              </a:spcAft>
              <a:buClr>
                <a:schemeClr val="accent3"/>
              </a:buClr>
              <a:buSzPts val="1200"/>
              <a:buNone/>
              <a:defRPr>
                <a:solidFill>
                  <a:schemeClr val="accent3"/>
                </a:solidFill>
              </a:defRPr>
            </a:lvl4pPr>
            <a:lvl5pPr lvl="4" algn="l" rtl="0">
              <a:lnSpc>
                <a:spcPct val="100000"/>
              </a:lnSpc>
              <a:spcBef>
                <a:spcPts val="0"/>
              </a:spcBef>
              <a:spcAft>
                <a:spcPts val="0"/>
              </a:spcAft>
              <a:buClr>
                <a:schemeClr val="accent3"/>
              </a:buClr>
              <a:buSzPts val="1200"/>
              <a:buNone/>
              <a:defRPr>
                <a:solidFill>
                  <a:schemeClr val="accent3"/>
                </a:solidFill>
              </a:defRPr>
            </a:lvl5pPr>
            <a:lvl6pPr lvl="5" algn="l" rtl="0">
              <a:lnSpc>
                <a:spcPct val="100000"/>
              </a:lnSpc>
              <a:spcBef>
                <a:spcPts val="0"/>
              </a:spcBef>
              <a:spcAft>
                <a:spcPts val="0"/>
              </a:spcAft>
              <a:buClr>
                <a:schemeClr val="accent3"/>
              </a:buClr>
              <a:buSzPts val="1200"/>
              <a:buNone/>
              <a:defRPr>
                <a:solidFill>
                  <a:schemeClr val="accent3"/>
                </a:solidFill>
              </a:defRPr>
            </a:lvl6pPr>
            <a:lvl7pPr lvl="6" algn="l" rtl="0">
              <a:lnSpc>
                <a:spcPct val="100000"/>
              </a:lnSpc>
              <a:spcBef>
                <a:spcPts val="0"/>
              </a:spcBef>
              <a:spcAft>
                <a:spcPts val="0"/>
              </a:spcAft>
              <a:buClr>
                <a:schemeClr val="accent3"/>
              </a:buClr>
              <a:buSzPts val="1200"/>
              <a:buNone/>
              <a:defRPr>
                <a:solidFill>
                  <a:schemeClr val="accent3"/>
                </a:solidFill>
              </a:defRPr>
            </a:lvl7pPr>
            <a:lvl8pPr lvl="7" algn="l" rtl="0">
              <a:lnSpc>
                <a:spcPct val="100000"/>
              </a:lnSpc>
              <a:spcBef>
                <a:spcPts val="0"/>
              </a:spcBef>
              <a:spcAft>
                <a:spcPts val="0"/>
              </a:spcAft>
              <a:buClr>
                <a:schemeClr val="accent3"/>
              </a:buClr>
              <a:buSzPts val="1200"/>
              <a:buNone/>
              <a:defRPr>
                <a:solidFill>
                  <a:schemeClr val="accent3"/>
                </a:solidFill>
              </a:defRPr>
            </a:lvl8pPr>
            <a:lvl9pPr lvl="8" algn="l" rtl="0">
              <a:lnSpc>
                <a:spcPct val="100000"/>
              </a:lnSpc>
              <a:spcBef>
                <a:spcPts val="0"/>
              </a:spcBef>
              <a:spcAft>
                <a:spcPts val="0"/>
              </a:spcAft>
              <a:buClr>
                <a:schemeClr val="accent3"/>
              </a:buClr>
              <a:buSzPts val="1200"/>
              <a:buNone/>
              <a:defRPr>
                <a:solidFill>
                  <a:schemeClr val="accent3"/>
                </a:solidFill>
              </a:defRPr>
            </a:lvl9pPr>
          </a:lstStyle>
          <a:p>
            <a:endParaRPr/>
          </a:p>
        </p:txBody>
      </p:sp>
      <p:sp>
        <p:nvSpPr>
          <p:cNvPr id="618" name="Google Shape;618;p121"/>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619" name="Google Shape;619;p121"/>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20" name="Google Shape;620;p121"/>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824146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Gold Title and Content 2-column w Subtitle">
  <p:cSld name="Section Gold Title and Content 2-column w Subtitle">
    <p:spTree>
      <p:nvGrpSpPr>
        <p:cNvPr id="1" name="Shape 621"/>
        <p:cNvGrpSpPr/>
        <p:nvPr/>
      </p:nvGrpSpPr>
      <p:grpSpPr>
        <a:xfrm>
          <a:off x="0" y="0"/>
          <a:ext cx="0" cy="0"/>
          <a:chOff x="0" y="0"/>
          <a:chExt cx="0" cy="0"/>
        </a:xfrm>
      </p:grpSpPr>
      <p:sp>
        <p:nvSpPr>
          <p:cNvPr id="622" name="Google Shape;622;p122"/>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623" name="Google Shape;623;p122"/>
          <p:cNvSpPr/>
          <p:nvPr/>
        </p:nvSpPr>
        <p:spPr>
          <a:xfrm>
            <a:off x="0" y="0"/>
            <a:ext cx="366000" cy="6858000"/>
          </a:xfrm>
          <a:prstGeom prst="rect">
            <a:avLst/>
          </a:prstGeom>
          <a:solidFill>
            <a:schemeClr val="accent4"/>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624" name="Google Shape;624;p122"/>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4"/>
              </a:buClr>
              <a:buSzPts val="1600"/>
              <a:buNone/>
              <a:defRPr>
                <a:solidFill>
                  <a:schemeClr val="accent4"/>
                </a:solidFill>
              </a:defRPr>
            </a:lvl1pPr>
            <a:lvl2pPr lvl="1" algn="l" rtl="0">
              <a:lnSpc>
                <a:spcPct val="100000"/>
              </a:lnSpc>
              <a:spcBef>
                <a:spcPts val="0"/>
              </a:spcBef>
              <a:spcAft>
                <a:spcPts val="0"/>
              </a:spcAft>
              <a:buClr>
                <a:schemeClr val="accent4"/>
              </a:buClr>
              <a:buSzPts val="1200"/>
              <a:buNone/>
              <a:defRPr>
                <a:solidFill>
                  <a:schemeClr val="accent4"/>
                </a:solidFill>
              </a:defRPr>
            </a:lvl2pPr>
            <a:lvl3pPr lvl="2" algn="l" rtl="0">
              <a:lnSpc>
                <a:spcPct val="100000"/>
              </a:lnSpc>
              <a:spcBef>
                <a:spcPts val="0"/>
              </a:spcBef>
              <a:spcAft>
                <a:spcPts val="0"/>
              </a:spcAft>
              <a:buClr>
                <a:schemeClr val="accent4"/>
              </a:buClr>
              <a:buSzPts val="1200"/>
              <a:buNone/>
              <a:defRPr>
                <a:solidFill>
                  <a:schemeClr val="accent4"/>
                </a:solidFill>
              </a:defRPr>
            </a:lvl3pPr>
            <a:lvl4pPr lvl="3" algn="l" rtl="0">
              <a:lnSpc>
                <a:spcPct val="100000"/>
              </a:lnSpc>
              <a:spcBef>
                <a:spcPts val="0"/>
              </a:spcBef>
              <a:spcAft>
                <a:spcPts val="0"/>
              </a:spcAft>
              <a:buClr>
                <a:schemeClr val="accent4"/>
              </a:buClr>
              <a:buSzPts val="1200"/>
              <a:buNone/>
              <a:defRPr>
                <a:solidFill>
                  <a:schemeClr val="accent4"/>
                </a:solidFill>
              </a:defRPr>
            </a:lvl4pPr>
            <a:lvl5pPr lvl="4" algn="l" rtl="0">
              <a:lnSpc>
                <a:spcPct val="100000"/>
              </a:lnSpc>
              <a:spcBef>
                <a:spcPts val="0"/>
              </a:spcBef>
              <a:spcAft>
                <a:spcPts val="0"/>
              </a:spcAft>
              <a:buClr>
                <a:schemeClr val="accent4"/>
              </a:buClr>
              <a:buSzPts val="1200"/>
              <a:buNone/>
              <a:defRPr>
                <a:solidFill>
                  <a:schemeClr val="accent4"/>
                </a:solidFill>
              </a:defRPr>
            </a:lvl5pPr>
            <a:lvl6pPr lvl="5" algn="l" rtl="0">
              <a:lnSpc>
                <a:spcPct val="100000"/>
              </a:lnSpc>
              <a:spcBef>
                <a:spcPts val="0"/>
              </a:spcBef>
              <a:spcAft>
                <a:spcPts val="0"/>
              </a:spcAft>
              <a:buClr>
                <a:schemeClr val="accent4"/>
              </a:buClr>
              <a:buSzPts val="1200"/>
              <a:buNone/>
              <a:defRPr>
                <a:solidFill>
                  <a:schemeClr val="accent4"/>
                </a:solidFill>
              </a:defRPr>
            </a:lvl6pPr>
            <a:lvl7pPr lvl="6" algn="l" rtl="0">
              <a:lnSpc>
                <a:spcPct val="100000"/>
              </a:lnSpc>
              <a:spcBef>
                <a:spcPts val="0"/>
              </a:spcBef>
              <a:spcAft>
                <a:spcPts val="0"/>
              </a:spcAft>
              <a:buClr>
                <a:schemeClr val="accent4"/>
              </a:buClr>
              <a:buSzPts val="1200"/>
              <a:buNone/>
              <a:defRPr>
                <a:solidFill>
                  <a:schemeClr val="accent4"/>
                </a:solidFill>
              </a:defRPr>
            </a:lvl7pPr>
            <a:lvl8pPr lvl="7" algn="l" rtl="0">
              <a:lnSpc>
                <a:spcPct val="100000"/>
              </a:lnSpc>
              <a:spcBef>
                <a:spcPts val="0"/>
              </a:spcBef>
              <a:spcAft>
                <a:spcPts val="0"/>
              </a:spcAft>
              <a:buClr>
                <a:schemeClr val="accent4"/>
              </a:buClr>
              <a:buSzPts val="1200"/>
              <a:buNone/>
              <a:defRPr>
                <a:solidFill>
                  <a:schemeClr val="accent4"/>
                </a:solidFill>
              </a:defRPr>
            </a:lvl8pPr>
            <a:lvl9pPr lvl="8" algn="l" rtl="0">
              <a:lnSpc>
                <a:spcPct val="100000"/>
              </a:lnSpc>
              <a:spcBef>
                <a:spcPts val="0"/>
              </a:spcBef>
              <a:spcAft>
                <a:spcPts val="0"/>
              </a:spcAft>
              <a:buClr>
                <a:schemeClr val="accent4"/>
              </a:buClr>
              <a:buSzPts val="1200"/>
              <a:buNone/>
              <a:defRPr>
                <a:solidFill>
                  <a:schemeClr val="accent4"/>
                </a:solidFill>
              </a:defRPr>
            </a:lvl9pPr>
          </a:lstStyle>
          <a:p>
            <a:endParaRPr/>
          </a:p>
        </p:txBody>
      </p:sp>
      <p:sp>
        <p:nvSpPr>
          <p:cNvPr id="625" name="Google Shape;625;p122"/>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626" name="Google Shape;626;p122"/>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27" name="Google Shape;627;p122"/>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6080368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ection Orange Title and Content 2-column w Subtitle">
  <p:cSld name="Section Orange Title and Content 2-column w Subtitle">
    <p:spTree>
      <p:nvGrpSpPr>
        <p:cNvPr id="1" name="Shape 628"/>
        <p:cNvGrpSpPr/>
        <p:nvPr/>
      </p:nvGrpSpPr>
      <p:grpSpPr>
        <a:xfrm>
          <a:off x="0" y="0"/>
          <a:ext cx="0" cy="0"/>
          <a:chOff x="0" y="0"/>
          <a:chExt cx="0" cy="0"/>
        </a:xfrm>
      </p:grpSpPr>
      <p:sp>
        <p:nvSpPr>
          <p:cNvPr id="629" name="Google Shape;629;p123"/>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630" name="Google Shape;630;p123"/>
          <p:cNvSpPr/>
          <p:nvPr/>
        </p:nvSpPr>
        <p:spPr>
          <a:xfrm>
            <a:off x="0" y="0"/>
            <a:ext cx="366000" cy="6858000"/>
          </a:xfrm>
          <a:prstGeom prst="rect">
            <a:avLst/>
          </a:prstGeom>
          <a:solidFill>
            <a:schemeClr val="accent5"/>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631" name="Google Shape;631;p123"/>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5"/>
              </a:buClr>
              <a:buSzPts val="1600"/>
              <a:buNone/>
              <a:defRPr>
                <a:solidFill>
                  <a:schemeClr val="accent5"/>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632" name="Google Shape;632;p123"/>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633" name="Google Shape;633;p123"/>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34" name="Google Shape;634;p123"/>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5942892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Section Purple Title and Content 2-column w Subtitle">
  <p:cSld name="Section Purple Title and Content 2-column w Subtitle">
    <p:spTree>
      <p:nvGrpSpPr>
        <p:cNvPr id="1" name="Shape 635"/>
        <p:cNvGrpSpPr/>
        <p:nvPr/>
      </p:nvGrpSpPr>
      <p:grpSpPr>
        <a:xfrm>
          <a:off x="0" y="0"/>
          <a:ext cx="0" cy="0"/>
          <a:chOff x="0" y="0"/>
          <a:chExt cx="0" cy="0"/>
        </a:xfrm>
      </p:grpSpPr>
      <p:sp>
        <p:nvSpPr>
          <p:cNvPr id="636" name="Google Shape;636;p124"/>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637" name="Google Shape;637;p124"/>
          <p:cNvSpPr/>
          <p:nvPr/>
        </p:nvSpPr>
        <p:spPr>
          <a:xfrm>
            <a:off x="0" y="0"/>
            <a:ext cx="366000" cy="6858000"/>
          </a:xfrm>
          <a:prstGeom prst="rect">
            <a:avLst/>
          </a:prstGeom>
          <a:solidFill>
            <a:schemeClr val="accent6"/>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638" name="Google Shape;638;p124"/>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6"/>
              </a:buClr>
              <a:buSzPts val="1600"/>
              <a:buNone/>
              <a:defRPr>
                <a:solidFill>
                  <a:schemeClr val="accent6"/>
                </a:solidFill>
              </a:defRPr>
            </a:lvl1pPr>
            <a:lvl2pPr lvl="1" algn="l" rtl="0">
              <a:lnSpc>
                <a:spcPct val="100000"/>
              </a:lnSpc>
              <a:spcBef>
                <a:spcPts val="0"/>
              </a:spcBef>
              <a:spcAft>
                <a:spcPts val="0"/>
              </a:spcAft>
              <a:buClr>
                <a:schemeClr val="accent6"/>
              </a:buClr>
              <a:buSzPts val="1200"/>
              <a:buNone/>
              <a:defRPr>
                <a:solidFill>
                  <a:schemeClr val="accent6"/>
                </a:solidFill>
              </a:defRPr>
            </a:lvl2pPr>
            <a:lvl3pPr lvl="2" algn="l" rtl="0">
              <a:lnSpc>
                <a:spcPct val="100000"/>
              </a:lnSpc>
              <a:spcBef>
                <a:spcPts val="0"/>
              </a:spcBef>
              <a:spcAft>
                <a:spcPts val="0"/>
              </a:spcAft>
              <a:buClr>
                <a:schemeClr val="accent6"/>
              </a:buClr>
              <a:buSzPts val="1200"/>
              <a:buNone/>
              <a:defRPr>
                <a:solidFill>
                  <a:schemeClr val="accent6"/>
                </a:solidFill>
              </a:defRPr>
            </a:lvl3pPr>
            <a:lvl4pPr lvl="3" algn="l" rtl="0">
              <a:lnSpc>
                <a:spcPct val="100000"/>
              </a:lnSpc>
              <a:spcBef>
                <a:spcPts val="0"/>
              </a:spcBef>
              <a:spcAft>
                <a:spcPts val="0"/>
              </a:spcAft>
              <a:buClr>
                <a:schemeClr val="accent6"/>
              </a:buClr>
              <a:buSzPts val="1200"/>
              <a:buNone/>
              <a:defRPr>
                <a:solidFill>
                  <a:schemeClr val="accent6"/>
                </a:solidFill>
              </a:defRPr>
            </a:lvl4pPr>
            <a:lvl5pPr lvl="4" algn="l" rtl="0">
              <a:lnSpc>
                <a:spcPct val="100000"/>
              </a:lnSpc>
              <a:spcBef>
                <a:spcPts val="0"/>
              </a:spcBef>
              <a:spcAft>
                <a:spcPts val="0"/>
              </a:spcAft>
              <a:buClr>
                <a:schemeClr val="accent6"/>
              </a:buClr>
              <a:buSzPts val="1200"/>
              <a:buNone/>
              <a:defRPr>
                <a:solidFill>
                  <a:schemeClr val="accent6"/>
                </a:solidFill>
              </a:defRPr>
            </a:lvl5pPr>
            <a:lvl6pPr lvl="5" algn="l" rtl="0">
              <a:lnSpc>
                <a:spcPct val="100000"/>
              </a:lnSpc>
              <a:spcBef>
                <a:spcPts val="0"/>
              </a:spcBef>
              <a:spcAft>
                <a:spcPts val="0"/>
              </a:spcAft>
              <a:buClr>
                <a:schemeClr val="accent6"/>
              </a:buClr>
              <a:buSzPts val="1200"/>
              <a:buNone/>
              <a:defRPr>
                <a:solidFill>
                  <a:schemeClr val="accent6"/>
                </a:solidFill>
              </a:defRPr>
            </a:lvl6pPr>
            <a:lvl7pPr lvl="6" algn="l" rtl="0">
              <a:lnSpc>
                <a:spcPct val="100000"/>
              </a:lnSpc>
              <a:spcBef>
                <a:spcPts val="0"/>
              </a:spcBef>
              <a:spcAft>
                <a:spcPts val="0"/>
              </a:spcAft>
              <a:buClr>
                <a:schemeClr val="accent6"/>
              </a:buClr>
              <a:buSzPts val="1200"/>
              <a:buNone/>
              <a:defRPr>
                <a:solidFill>
                  <a:schemeClr val="accent6"/>
                </a:solidFill>
              </a:defRPr>
            </a:lvl7pPr>
            <a:lvl8pPr lvl="7" algn="l" rtl="0">
              <a:lnSpc>
                <a:spcPct val="100000"/>
              </a:lnSpc>
              <a:spcBef>
                <a:spcPts val="0"/>
              </a:spcBef>
              <a:spcAft>
                <a:spcPts val="0"/>
              </a:spcAft>
              <a:buClr>
                <a:schemeClr val="accent6"/>
              </a:buClr>
              <a:buSzPts val="1200"/>
              <a:buNone/>
              <a:defRPr>
                <a:solidFill>
                  <a:schemeClr val="accent6"/>
                </a:solidFill>
              </a:defRPr>
            </a:lvl8pPr>
            <a:lvl9pPr lvl="8" algn="l" rtl="0">
              <a:lnSpc>
                <a:spcPct val="100000"/>
              </a:lnSpc>
              <a:spcBef>
                <a:spcPts val="0"/>
              </a:spcBef>
              <a:spcAft>
                <a:spcPts val="0"/>
              </a:spcAft>
              <a:buClr>
                <a:schemeClr val="accent6"/>
              </a:buClr>
              <a:buSzPts val="1200"/>
              <a:buNone/>
              <a:defRPr>
                <a:solidFill>
                  <a:schemeClr val="accent6"/>
                </a:solidFill>
              </a:defRPr>
            </a:lvl9pPr>
          </a:lstStyle>
          <a:p>
            <a:endParaRPr/>
          </a:p>
        </p:txBody>
      </p:sp>
      <p:sp>
        <p:nvSpPr>
          <p:cNvPr id="639" name="Google Shape;639;p124"/>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640" name="Google Shape;640;p124"/>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41" name="Google Shape;641;p124"/>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4393189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Section DarkBlue Title and Content 2-column w Subtitle">
  <p:cSld name="Section DarkBlue Title and Content 2-column w Subtitle">
    <p:spTree>
      <p:nvGrpSpPr>
        <p:cNvPr id="1" name="Shape 642"/>
        <p:cNvGrpSpPr/>
        <p:nvPr/>
      </p:nvGrpSpPr>
      <p:grpSpPr>
        <a:xfrm>
          <a:off x="0" y="0"/>
          <a:ext cx="0" cy="0"/>
          <a:chOff x="0" y="0"/>
          <a:chExt cx="0" cy="0"/>
        </a:xfrm>
      </p:grpSpPr>
      <p:sp>
        <p:nvSpPr>
          <p:cNvPr id="643" name="Google Shape;643;p125"/>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644" name="Google Shape;644;p125"/>
          <p:cNvSpPr/>
          <p:nvPr/>
        </p:nvSpPr>
        <p:spPr>
          <a:xfrm>
            <a:off x="0" y="0"/>
            <a:ext cx="366000" cy="6858000"/>
          </a:xfrm>
          <a:prstGeom prst="rect">
            <a:avLst/>
          </a:prstGeom>
          <a:solidFill>
            <a:srgbClr val="155F7A"/>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645" name="Google Shape;645;p125"/>
          <p:cNvSpPr txBox="1">
            <a:spLocks noGrp="1"/>
          </p:cNvSpPr>
          <p:nvPr>
            <p:ph type="title"/>
          </p:nvPr>
        </p:nvSpPr>
        <p:spPr>
          <a:xfrm>
            <a:off x="914400" y="609600"/>
            <a:ext cx="10363200" cy="5244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155F7A"/>
              </a:buClr>
              <a:buSzPts val="1600"/>
              <a:buNone/>
              <a:defRPr>
                <a:solidFill>
                  <a:srgbClr val="155F7A"/>
                </a:solidFill>
              </a:defRPr>
            </a:lvl1pPr>
            <a:lvl2pPr lvl="1" algn="l" rtl="0">
              <a:lnSpc>
                <a:spcPct val="100000"/>
              </a:lnSpc>
              <a:spcBef>
                <a:spcPts val="0"/>
              </a:spcBef>
              <a:spcAft>
                <a:spcPts val="0"/>
              </a:spcAft>
              <a:buClr>
                <a:srgbClr val="155F7A"/>
              </a:buClr>
              <a:buSzPts val="1200"/>
              <a:buNone/>
              <a:defRPr>
                <a:solidFill>
                  <a:srgbClr val="155F7A"/>
                </a:solidFill>
              </a:defRPr>
            </a:lvl2pPr>
            <a:lvl3pPr lvl="2" algn="l" rtl="0">
              <a:lnSpc>
                <a:spcPct val="100000"/>
              </a:lnSpc>
              <a:spcBef>
                <a:spcPts val="0"/>
              </a:spcBef>
              <a:spcAft>
                <a:spcPts val="0"/>
              </a:spcAft>
              <a:buClr>
                <a:srgbClr val="155F7A"/>
              </a:buClr>
              <a:buSzPts val="1200"/>
              <a:buNone/>
              <a:defRPr>
                <a:solidFill>
                  <a:srgbClr val="155F7A"/>
                </a:solidFill>
              </a:defRPr>
            </a:lvl3pPr>
            <a:lvl4pPr lvl="3" algn="l" rtl="0">
              <a:lnSpc>
                <a:spcPct val="100000"/>
              </a:lnSpc>
              <a:spcBef>
                <a:spcPts val="0"/>
              </a:spcBef>
              <a:spcAft>
                <a:spcPts val="0"/>
              </a:spcAft>
              <a:buClr>
                <a:srgbClr val="155F7A"/>
              </a:buClr>
              <a:buSzPts val="1200"/>
              <a:buNone/>
              <a:defRPr>
                <a:solidFill>
                  <a:srgbClr val="155F7A"/>
                </a:solidFill>
              </a:defRPr>
            </a:lvl4pPr>
            <a:lvl5pPr lvl="4" algn="l" rtl="0">
              <a:lnSpc>
                <a:spcPct val="100000"/>
              </a:lnSpc>
              <a:spcBef>
                <a:spcPts val="0"/>
              </a:spcBef>
              <a:spcAft>
                <a:spcPts val="0"/>
              </a:spcAft>
              <a:buClr>
                <a:srgbClr val="155F7A"/>
              </a:buClr>
              <a:buSzPts val="1200"/>
              <a:buNone/>
              <a:defRPr>
                <a:solidFill>
                  <a:srgbClr val="155F7A"/>
                </a:solidFill>
              </a:defRPr>
            </a:lvl5pPr>
            <a:lvl6pPr lvl="5" algn="l" rtl="0">
              <a:lnSpc>
                <a:spcPct val="100000"/>
              </a:lnSpc>
              <a:spcBef>
                <a:spcPts val="0"/>
              </a:spcBef>
              <a:spcAft>
                <a:spcPts val="0"/>
              </a:spcAft>
              <a:buClr>
                <a:srgbClr val="155F7A"/>
              </a:buClr>
              <a:buSzPts val="1200"/>
              <a:buNone/>
              <a:defRPr>
                <a:solidFill>
                  <a:srgbClr val="155F7A"/>
                </a:solidFill>
              </a:defRPr>
            </a:lvl6pPr>
            <a:lvl7pPr lvl="6" algn="l" rtl="0">
              <a:lnSpc>
                <a:spcPct val="100000"/>
              </a:lnSpc>
              <a:spcBef>
                <a:spcPts val="0"/>
              </a:spcBef>
              <a:spcAft>
                <a:spcPts val="0"/>
              </a:spcAft>
              <a:buClr>
                <a:srgbClr val="155F7A"/>
              </a:buClr>
              <a:buSzPts val="1200"/>
              <a:buNone/>
              <a:defRPr>
                <a:solidFill>
                  <a:srgbClr val="155F7A"/>
                </a:solidFill>
              </a:defRPr>
            </a:lvl7pPr>
            <a:lvl8pPr lvl="7" algn="l" rtl="0">
              <a:lnSpc>
                <a:spcPct val="100000"/>
              </a:lnSpc>
              <a:spcBef>
                <a:spcPts val="0"/>
              </a:spcBef>
              <a:spcAft>
                <a:spcPts val="0"/>
              </a:spcAft>
              <a:buClr>
                <a:srgbClr val="155F7A"/>
              </a:buClr>
              <a:buSzPts val="1200"/>
              <a:buNone/>
              <a:defRPr>
                <a:solidFill>
                  <a:srgbClr val="155F7A"/>
                </a:solidFill>
              </a:defRPr>
            </a:lvl8pPr>
            <a:lvl9pPr lvl="8" algn="l" rtl="0">
              <a:lnSpc>
                <a:spcPct val="100000"/>
              </a:lnSpc>
              <a:spcBef>
                <a:spcPts val="0"/>
              </a:spcBef>
              <a:spcAft>
                <a:spcPts val="0"/>
              </a:spcAft>
              <a:buClr>
                <a:srgbClr val="155F7A"/>
              </a:buClr>
              <a:buSzPts val="1200"/>
              <a:buNone/>
              <a:defRPr>
                <a:solidFill>
                  <a:srgbClr val="155F7A"/>
                </a:solidFill>
              </a:defRPr>
            </a:lvl9pPr>
          </a:lstStyle>
          <a:p>
            <a:endParaRPr/>
          </a:p>
        </p:txBody>
      </p:sp>
      <p:sp>
        <p:nvSpPr>
          <p:cNvPr id="646" name="Google Shape;646;p125"/>
          <p:cNvSpPr txBox="1">
            <a:spLocks noGrp="1"/>
          </p:cNvSpPr>
          <p:nvPr>
            <p:ph type="subTitle" idx="1"/>
          </p:nvPr>
        </p:nvSpPr>
        <p:spPr>
          <a:xfrm>
            <a:off x="914400" y="1133856"/>
            <a:ext cx="10363200" cy="524400"/>
          </a:xfrm>
          <a:prstGeom prst="rect">
            <a:avLst/>
          </a:prstGeom>
        </p:spPr>
        <p:txBody>
          <a:bodyPr spcFirstLastPara="1" wrap="square" lIns="77300" tIns="38625" rIns="77300" bIns="38625" anchor="t" anchorCtr="0">
            <a:noAutofit/>
          </a:bodyPr>
          <a:lstStyle>
            <a:lvl1pPr lvl="0" rtl="0">
              <a:lnSpc>
                <a:spcPct val="100000"/>
              </a:lnSpc>
              <a:spcBef>
                <a:spcPts val="0"/>
              </a:spcBef>
              <a:spcAft>
                <a:spcPts val="0"/>
              </a:spcAft>
              <a:buClr>
                <a:schemeClr val="dk2"/>
              </a:buClr>
              <a:buSzPts val="1800"/>
              <a:buFont typeface="Source Sans Pro"/>
              <a:buNone/>
              <a:defRPr sz="2400">
                <a:solidFill>
                  <a:schemeClr val="dk2"/>
                </a:solidFill>
                <a:latin typeface="Source Sans Pro"/>
                <a:ea typeface="Source Sans Pro"/>
                <a:cs typeface="Source Sans Pro"/>
                <a:sym typeface="Source Sans Pro"/>
              </a:defRPr>
            </a:lvl1pPr>
            <a:lvl2pPr lvl="1" rtl="0">
              <a:spcBef>
                <a:spcPts val="800"/>
              </a:spcBef>
              <a:spcAft>
                <a:spcPts val="0"/>
              </a:spcAft>
              <a:buClr>
                <a:schemeClr val="dk2"/>
              </a:buClr>
              <a:buSzPts val="1100"/>
              <a:buNone/>
              <a:defRPr>
                <a:solidFill>
                  <a:schemeClr val="dk2"/>
                </a:solidFill>
              </a:defRPr>
            </a:lvl2pPr>
            <a:lvl3pPr lvl="2" rtl="0">
              <a:spcBef>
                <a:spcPts val="800"/>
              </a:spcBef>
              <a:spcAft>
                <a:spcPts val="0"/>
              </a:spcAft>
              <a:buClr>
                <a:schemeClr val="dk2"/>
              </a:buClr>
              <a:buSzPts val="1100"/>
              <a:buNone/>
              <a:defRPr>
                <a:solidFill>
                  <a:schemeClr val="dk2"/>
                </a:solidFill>
              </a:defRPr>
            </a:lvl3pPr>
            <a:lvl4pPr lvl="3" rtl="0">
              <a:spcBef>
                <a:spcPts val="800"/>
              </a:spcBef>
              <a:spcAft>
                <a:spcPts val="0"/>
              </a:spcAft>
              <a:buClr>
                <a:schemeClr val="dk2"/>
              </a:buClr>
              <a:buSzPts val="1100"/>
              <a:buNone/>
              <a:defRPr>
                <a:solidFill>
                  <a:schemeClr val="dk2"/>
                </a:solidFill>
              </a:defRPr>
            </a:lvl4pPr>
            <a:lvl5pPr lvl="4" rtl="0">
              <a:spcBef>
                <a:spcPts val="800"/>
              </a:spcBef>
              <a:spcAft>
                <a:spcPts val="0"/>
              </a:spcAft>
              <a:buClr>
                <a:schemeClr val="dk2"/>
              </a:buClr>
              <a:buSzPts val="1100"/>
              <a:buNone/>
              <a:defRPr>
                <a:solidFill>
                  <a:schemeClr val="dk2"/>
                </a:solidFill>
              </a:defRPr>
            </a:lvl5pPr>
            <a:lvl6pPr lvl="5" rtl="0">
              <a:spcBef>
                <a:spcPts val="800"/>
              </a:spcBef>
              <a:spcAft>
                <a:spcPts val="0"/>
              </a:spcAft>
              <a:buClr>
                <a:schemeClr val="dk2"/>
              </a:buClr>
              <a:buSzPts val="1100"/>
              <a:buNone/>
              <a:defRPr>
                <a:solidFill>
                  <a:schemeClr val="dk2"/>
                </a:solidFill>
              </a:defRPr>
            </a:lvl6pPr>
            <a:lvl7pPr lvl="6" rtl="0">
              <a:spcBef>
                <a:spcPts val="800"/>
              </a:spcBef>
              <a:spcAft>
                <a:spcPts val="0"/>
              </a:spcAft>
              <a:buClr>
                <a:schemeClr val="dk2"/>
              </a:buClr>
              <a:buSzPts val="1100"/>
              <a:buNone/>
              <a:defRPr>
                <a:solidFill>
                  <a:schemeClr val="dk2"/>
                </a:solidFill>
              </a:defRPr>
            </a:lvl7pPr>
            <a:lvl8pPr lvl="7" rtl="0">
              <a:spcBef>
                <a:spcPts val="800"/>
              </a:spcBef>
              <a:spcAft>
                <a:spcPts val="0"/>
              </a:spcAft>
              <a:buClr>
                <a:schemeClr val="dk2"/>
              </a:buClr>
              <a:buSzPts val="1100"/>
              <a:buNone/>
              <a:defRPr>
                <a:solidFill>
                  <a:schemeClr val="dk2"/>
                </a:solidFill>
              </a:defRPr>
            </a:lvl8pPr>
            <a:lvl9pPr lvl="8" rtl="0">
              <a:spcBef>
                <a:spcPts val="800"/>
              </a:spcBef>
              <a:spcAft>
                <a:spcPts val="800"/>
              </a:spcAft>
              <a:buClr>
                <a:schemeClr val="dk2"/>
              </a:buClr>
              <a:buSzPts val="1100"/>
              <a:buNone/>
              <a:defRPr>
                <a:solidFill>
                  <a:schemeClr val="dk2"/>
                </a:solidFill>
              </a:defRPr>
            </a:lvl9pPr>
          </a:lstStyle>
          <a:p>
            <a:endParaRPr/>
          </a:p>
        </p:txBody>
      </p:sp>
      <p:sp>
        <p:nvSpPr>
          <p:cNvPr id="647" name="Google Shape;647;p125"/>
          <p:cNvSpPr txBox="1">
            <a:spLocks noGrp="1"/>
          </p:cNvSpPr>
          <p:nvPr>
            <p:ph type="body" idx="2"/>
          </p:nvPr>
        </p:nvSpPr>
        <p:spPr>
          <a:xfrm>
            <a:off x="914400"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48" name="Google Shape;648;p125"/>
          <p:cNvSpPr txBox="1">
            <a:spLocks noGrp="1"/>
          </p:cNvSpPr>
          <p:nvPr>
            <p:ph type="body" idx="3"/>
          </p:nvPr>
        </p:nvSpPr>
        <p:spPr>
          <a:xfrm>
            <a:off x="6400796" y="1658100"/>
            <a:ext cx="4876800" cy="46984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8231810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649"/>
        <p:cNvGrpSpPr/>
        <p:nvPr/>
      </p:nvGrpSpPr>
      <p:grpSpPr>
        <a:xfrm>
          <a:off x="0" y="0"/>
          <a:ext cx="0" cy="0"/>
          <a:chOff x="0" y="0"/>
          <a:chExt cx="0" cy="0"/>
        </a:xfrm>
      </p:grpSpPr>
      <p:sp>
        <p:nvSpPr>
          <p:cNvPr id="650" name="Google Shape;650;p126"/>
          <p:cNvSpPr txBox="1">
            <a:spLocks noGrp="1"/>
          </p:cNvSpPr>
          <p:nvPr>
            <p:ph type="ctrTitle"/>
          </p:nvPr>
        </p:nvSpPr>
        <p:spPr>
          <a:xfrm>
            <a:off x="415611" y="992767"/>
            <a:ext cx="11360800" cy="2736800"/>
          </a:xfrm>
          <a:prstGeom prst="rect">
            <a:avLst/>
          </a:prstGeom>
        </p:spPr>
        <p:txBody>
          <a:bodyPr spcFirstLastPara="1" wrap="square" lIns="77300" tIns="38625" rIns="77300" bIns="386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1" name="Google Shape;651;p126"/>
          <p:cNvSpPr txBox="1">
            <a:spLocks noGrp="1"/>
          </p:cNvSpPr>
          <p:nvPr>
            <p:ph type="subTitle" idx="1"/>
          </p:nvPr>
        </p:nvSpPr>
        <p:spPr>
          <a:xfrm>
            <a:off x="415600" y="3778833"/>
            <a:ext cx="11360800" cy="1056800"/>
          </a:xfrm>
          <a:prstGeom prst="rect">
            <a:avLst/>
          </a:prstGeom>
        </p:spPr>
        <p:txBody>
          <a:bodyPr spcFirstLastPara="1" wrap="square" lIns="77300" tIns="38625" rIns="77300" bIns="386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52" name="Google Shape;652;p126"/>
          <p:cNvSpPr txBox="1">
            <a:spLocks noGrp="1"/>
          </p:cNvSpPr>
          <p:nvPr>
            <p:ph type="sldNum" idx="12"/>
          </p:nvPr>
        </p:nvSpPr>
        <p:spPr>
          <a:xfrm>
            <a:off x="11296611" y="6217623"/>
            <a:ext cx="731600" cy="5248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41856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3"/>
        <p:cNvGrpSpPr/>
        <p:nvPr/>
      </p:nvGrpSpPr>
      <p:grpSpPr>
        <a:xfrm>
          <a:off x="0" y="0"/>
          <a:ext cx="0" cy="0"/>
          <a:chOff x="0" y="0"/>
          <a:chExt cx="0" cy="0"/>
        </a:xfrm>
      </p:grpSpPr>
      <p:sp>
        <p:nvSpPr>
          <p:cNvPr id="654" name="Google Shape;654;p127"/>
          <p:cNvSpPr txBox="1">
            <a:spLocks noGrp="1"/>
          </p:cNvSpPr>
          <p:nvPr>
            <p:ph type="title"/>
          </p:nvPr>
        </p:nvSpPr>
        <p:spPr>
          <a:xfrm>
            <a:off x="415600" y="593367"/>
            <a:ext cx="11360800" cy="763600"/>
          </a:xfrm>
          <a:prstGeom prst="rect">
            <a:avLst/>
          </a:prstGeom>
        </p:spPr>
        <p:txBody>
          <a:bodyPr spcFirstLastPara="1" wrap="square" lIns="77300" tIns="38625" rIns="77300" bIns="38625" anchor="t" anchorCtr="0">
            <a:noAutofit/>
          </a:bodyPr>
          <a:lstStyle>
            <a:lvl1pPr lvl="0" rtl="0">
              <a:spcBef>
                <a:spcPts val="0"/>
              </a:spcBef>
              <a:spcAft>
                <a:spcPts val="0"/>
              </a:spcAft>
              <a:buSzPts val="2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655" name="Google Shape;655;p127"/>
          <p:cNvSpPr txBox="1">
            <a:spLocks noGrp="1"/>
          </p:cNvSpPr>
          <p:nvPr>
            <p:ph type="body" idx="1"/>
          </p:nvPr>
        </p:nvSpPr>
        <p:spPr>
          <a:xfrm>
            <a:off x="415600" y="1536633"/>
            <a:ext cx="11360800" cy="45552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
        <p:nvSpPr>
          <p:cNvPr id="656" name="Google Shape;656;p127"/>
          <p:cNvSpPr txBox="1">
            <a:spLocks noGrp="1"/>
          </p:cNvSpPr>
          <p:nvPr>
            <p:ph type="sldNum" idx="12"/>
          </p:nvPr>
        </p:nvSpPr>
        <p:spPr>
          <a:xfrm>
            <a:off x="11296611" y="6217623"/>
            <a:ext cx="731600" cy="5248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17175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57"/>
        <p:cNvGrpSpPr/>
        <p:nvPr/>
      </p:nvGrpSpPr>
      <p:grpSpPr>
        <a:xfrm>
          <a:off x="0" y="0"/>
          <a:ext cx="0" cy="0"/>
          <a:chOff x="0" y="0"/>
          <a:chExt cx="0" cy="0"/>
        </a:xfrm>
      </p:grpSpPr>
      <p:sp>
        <p:nvSpPr>
          <p:cNvPr id="658" name="Google Shape;658;p128"/>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1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1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659" name="Google Shape;659;p128"/>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660" name="Google Shape;660;p128"/>
          <p:cNvSpPr txBox="1">
            <a:spLocks noGrp="1"/>
          </p:cNvSpPr>
          <p:nvPr>
            <p:ph type="ctrTitle"/>
          </p:nvPr>
        </p:nvSpPr>
        <p:spPr>
          <a:xfrm>
            <a:off x="1066799" y="1899920"/>
            <a:ext cx="10058400" cy="17068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4267"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100"/>
              <a:buNone/>
              <a:defRPr sz="2400"/>
            </a:lvl2pPr>
            <a:lvl3pPr lvl="2" algn="l" rtl="0">
              <a:lnSpc>
                <a:spcPct val="100000"/>
              </a:lnSpc>
              <a:spcBef>
                <a:spcPts val="0"/>
              </a:spcBef>
              <a:spcAft>
                <a:spcPts val="0"/>
              </a:spcAft>
              <a:buSzPts val="1100"/>
              <a:buNone/>
              <a:defRPr sz="2400"/>
            </a:lvl3pPr>
            <a:lvl4pPr lvl="3" algn="l" rtl="0">
              <a:lnSpc>
                <a:spcPct val="100000"/>
              </a:lnSpc>
              <a:spcBef>
                <a:spcPts val="0"/>
              </a:spcBef>
              <a:spcAft>
                <a:spcPts val="0"/>
              </a:spcAft>
              <a:buSzPts val="1100"/>
              <a:buNone/>
              <a:defRPr sz="2400"/>
            </a:lvl4pPr>
            <a:lvl5pPr lvl="4" algn="l" rtl="0">
              <a:lnSpc>
                <a:spcPct val="100000"/>
              </a:lnSpc>
              <a:spcBef>
                <a:spcPts val="0"/>
              </a:spcBef>
              <a:spcAft>
                <a:spcPts val="0"/>
              </a:spcAft>
              <a:buSzPts val="1100"/>
              <a:buNone/>
              <a:defRPr sz="2400"/>
            </a:lvl5pPr>
            <a:lvl6pPr lvl="5" algn="l" rtl="0">
              <a:lnSpc>
                <a:spcPct val="100000"/>
              </a:lnSpc>
              <a:spcBef>
                <a:spcPts val="0"/>
              </a:spcBef>
              <a:spcAft>
                <a:spcPts val="0"/>
              </a:spcAft>
              <a:buSzPts val="1100"/>
              <a:buNone/>
              <a:defRPr sz="2400"/>
            </a:lvl6pPr>
            <a:lvl7pPr lvl="6" algn="l" rtl="0">
              <a:lnSpc>
                <a:spcPct val="100000"/>
              </a:lnSpc>
              <a:spcBef>
                <a:spcPts val="0"/>
              </a:spcBef>
              <a:spcAft>
                <a:spcPts val="0"/>
              </a:spcAft>
              <a:buSzPts val="1100"/>
              <a:buNone/>
              <a:defRPr sz="2400"/>
            </a:lvl7pPr>
            <a:lvl8pPr lvl="7" algn="l" rtl="0">
              <a:lnSpc>
                <a:spcPct val="100000"/>
              </a:lnSpc>
              <a:spcBef>
                <a:spcPts val="0"/>
              </a:spcBef>
              <a:spcAft>
                <a:spcPts val="0"/>
              </a:spcAft>
              <a:buSzPts val="1100"/>
              <a:buNone/>
              <a:defRPr sz="2400"/>
            </a:lvl8pPr>
            <a:lvl9pPr lvl="8" algn="l" rtl="0">
              <a:lnSpc>
                <a:spcPct val="100000"/>
              </a:lnSpc>
              <a:spcBef>
                <a:spcPts val="0"/>
              </a:spcBef>
              <a:spcAft>
                <a:spcPts val="0"/>
              </a:spcAft>
              <a:buSzPts val="1100"/>
              <a:buNone/>
              <a:defRPr sz="2400"/>
            </a:lvl9pPr>
          </a:lstStyle>
          <a:p>
            <a:endParaRPr/>
          </a:p>
        </p:txBody>
      </p:sp>
      <p:sp>
        <p:nvSpPr>
          <p:cNvPr id="661" name="Google Shape;661;p128"/>
          <p:cNvSpPr txBox="1">
            <a:spLocks noGrp="1"/>
          </p:cNvSpPr>
          <p:nvPr>
            <p:ph type="subTitle" idx="1"/>
          </p:nvPr>
        </p:nvSpPr>
        <p:spPr>
          <a:xfrm>
            <a:off x="1066799" y="3606800"/>
            <a:ext cx="10058400" cy="16512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800"/>
              </a:spcBef>
              <a:spcAft>
                <a:spcPts val="0"/>
              </a:spcAft>
              <a:buClr>
                <a:schemeClr val="lt2"/>
              </a:buClr>
              <a:buSzPts val="2400"/>
              <a:buFont typeface="Arial"/>
              <a:buNone/>
              <a:defRPr sz="32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800"/>
              </a:spcBef>
              <a:spcAft>
                <a:spcPts val="0"/>
              </a:spcAft>
              <a:buClr>
                <a:schemeClr val="lt2"/>
              </a:buClr>
              <a:buSzPts val="1500"/>
              <a:buFont typeface="Noto Sans Symbols"/>
              <a:buNone/>
              <a:defRPr sz="20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800"/>
              </a:spcBef>
              <a:spcAft>
                <a:spcPts val="0"/>
              </a:spcAft>
              <a:buClr>
                <a:schemeClr val="lt2"/>
              </a:buClr>
              <a:buSzPts val="1400"/>
              <a:buFont typeface="Trebuchet MS"/>
              <a:buNone/>
              <a:defRPr sz="1867"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800"/>
              </a:spcBef>
              <a:spcAft>
                <a:spcPts val="0"/>
              </a:spcAft>
              <a:buClr>
                <a:schemeClr val="lt2"/>
              </a:buClr>
              <a:buSzPts val="1200"/>
              <a:buFont typeface="Trebuchet MS"/>
              <a:buNone/>
              <a:defRPr sz="16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800"/>
              </a:spcBef>
              <a:spcAft>
                <a:spcPts val="0"/>
              </a:spcAft>
              <a:buClr>
                <a:schemeClr val="lt2"/>
              </a:buClr>
              <a:buSzPts val="1200"/>
              <a:buFont typeface="Trebuchet MS"/>
              <a:buNone/>
              <a:defRPr sz="16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533"/>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9pPr>
          </a:lstStyle>
          <a:p>
            <a:endParaRPr/>
          </a:p>
        </p:txBody>
      </p:sp>
      <p:pic>
        <p:nvPicPr>
          <p:cNvPr id="662" name="Google Shape;662;p1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25221247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Blank 2">
  <p:cSld name="Blank 2">
    <p:spTree>
      <p:nvGrpSpPr>
        <p:cNvPr id="1" name="Shape 136"/>
        <p:cNvGrpSpPr/>
        <p:nvPr/>
      </p:nvGrpSpPr>
      <p:grpSpPr>
        <a:xfrm>
          <a:off x="0" y="0"/>
          <a:ext cx="0" cy="0"/>
          <a:chOff x="0" y="0"/>
          <a:chExt cx="0" cy="0"/>
        </a:xfrm>
      </p:grpSpPr>
      <p:sp>
        <p:nvSpPr>
          <p:cNvPr id="137" name="Google Shape;137;p33"/>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33"/>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39" name="Google Shape;139;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18344555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Karla"/>
              <a:buNone/>
              <a:defRPr sz="3200" i="0" u="none" strike="noStrike" cap="none">
                <a:solidFill>
                  <a:schemeClr val="dk2"/>
                </a:solidFill>
                <a:latin typeface="Karla"/>
                <a:ea typeface="Karla"/>
                <a:cs typeface="Karla"/>
                <a:sym typeface="Karla"/>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142" name="Google Shape;142;p34"/>
          <p:cNvSpPr txBox="1">
            <a:spLocks noGrp="1"/>
          </p:cNvSpPr>
          <p:nvPr>
            <p:ph type="body" idx="1"/>
          </p:nvPr>
        </p:nvSpPr>
        <p:spPr>
          <a:xfrm>
            <a:off x="1066800" y="1526959"/>
            <a:ext cx="10058400" cy="46500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Karla"/>
              <a:buNone/>
              <a:defRPr sz="2133" i="0" u="none" strike="noStrike" cap="none">
                <a:solidFill>
                  <a:schemeClr val="dk2"/>
                </a:solidFill>
                <a:latin typeface="Karla"/>
                <a:ea typeface="Karla"/>
                <a:cs typeface="Karla"/>
                <a:sym typeface="Karla"/>
              </a:defRPr>
            </a:lvl1pPr>
            <a:lvl2pPr marL="1219170" marR="0" lvl="1" indent="-440256" algn="l" rtl="0">
              <a:lnSpc>
                <a:spcPct val="100000"/>
              </a:lnSpc>
              <a:spcBef>
                <a:spcPts val="800"/>
              </a:spcBef>
              <a:spcAft>
                <a:spcPts val="0"/>
              </a:spcAft>
              <a:buClr>
                <a:schemeClr val="lt2"/>
              </a:buClr>
              <a:buSzPts val="1600"/>
              <a:buFont typeface="Karla"/>
              <a:buChar char="▪"/>
              <a:defRPr sz="2133" i="0" u="none" strike="noStrike" cap="none">
                <a:solidFill>
                  <a:schemeClr val="dk2"/>
                </a:solidFill>
                <a:latin typeface="Karla"/>
                <a:ea typeface="Karla"/>
                <a:cs typeface="Karla"/>
                <a:sym typeface="Karla"/>
              </a:defRPr>
            </a:lvl2pPr>
            <a:lvl3pPr marL="1828754" marR="0" lvl="2" indent="-440256" algn="l" rtl="0">
              <a:lnSpc>
                <a:spcPct val="100000"/>
              </a:lnSpc>
              <a:spcBef>
                <a:spcPts val="800"/>
              </a:spcBef>
              <a:spcAft>
                <a:spcPts val="0"/>
              </a:spcAft>
              <a:buClr>
                <a:schemeClr val="lt2"/>
              </a:buClr>
              <a:buSzPts val="1600"/>
              <a:buFont typeface="Karla"/>
              <a:buChar char="▪"/>
              <a:defRPr sz="2133" i="0" u="none" strike="noStrike" cap="none">
                <a:solidFill>
                  <a:schemeClr val="dk2"/>
                </a:solidFill>
                <a:latin typeface="Karla"/>
                <a:ea typeface="Karla"/>
                <a:cs typeface="Karla"/>
                <a:sym typeface="Karla"/>
              </a:defRPr>
            </a:lvl3pPr>
            <a:lvl4pPr marL="2438339" marR="0" lvl="3" indent="-440256" algn="l" rtl="0">
              <a:lnSpc>
                <a:spcPct val="100000"/>
              </a:lnSpc>
              <a:spcBef>
                <a:spcPts val="800"/>
              </a:spcBef>
              <a:spcAft>
                <a:spcPts val="0"/>
              </a:spcAft>
              <a:buClr>
                <a:schemeClr val="lt2"/>
              </a:buClr>
              <a:buSzPts val="1600"/>
              <a:buFont typeface="Karla"/>
              <a:buChar char="▫"/>
              <a:defRPr sz="2133" i="0" u="none" strike="noStrike" cap="none">
                <a:solidFill>
                  <a:schemeClr val="dk2"/>
                </a:solidFill>
                <a:latin typeface="Karla"/>
                <a:ea typeface="Karla"/>
                <a:cs typeface="Karla"/>
                <a:sym typeface="Karla"/>
              </a:defRPr>
            </a:lvl4pPr>
            <a:lvl5pPr marL="3047924" marR="0" lvl="4" indent="-440256" algn="l" rtl="0">
              <a:lnSpc>
                <a:spcPct val="100000"/>
              </a:lnSpc>
              <a:spcBef>
                <a:spcPts val="800"/>
              </a:spcBef>
              <a:spcAft>
                <a:spcPts val="0"/>
              </a:spcAft>
              <a:buClr>
                <a:schemeClr val="lt2"/>
              </a:buClr>
              <a:buSzPts val="1600"/>
              <a:buFont typeface="Karla"/>
              <a:buChar char="&gt;"/>
              <a:defRPr sz="2133" i="0" u="none" strike="noStrike" cap="none">
                <a:solidFill>
                  <a:schemeClr val="dk2"/>
                </a:solidFill>
                <a:latin typeface="Karla"/>
                <a:ea typeface="Karla"/>
                <a:cs typeface="Karla"/>
                <a:sym typeface="Karla"/>
              </a:defRPr>
            </a:lvl5pPr>
            <a:lvl6pPr marL="3657509" marR="0" lvl="5" indent="-419090" algn="l" rtl="0">
              <a:lnSpc>
                <a:spcPct val="90000"/>
              </a:lnSpc>
              <a:spcBef>
                <a:spcPts val="500"/>
              </a:spcBef>
              <a:spcAft>
                <a:spcPts val="0"/>
              </a:spcAft>
              <a:buClr>
                <a:schemeClr val="dk1"/>
              </a:buClr>
              <a:buSzPts val="1350"/>
              <a:buFont typeface="Karla"/>
              <a:buChar char="•"/>
              <a:defRPr sz="1800" i="0" u="none" strike="noStrike" cap="none">
                <a:solidFill>
                  <a:schemeClr val="dk1"/>
                </a:solidFill>
                <a:latin typeface="Karla"/>
                <a:ea typeface="Karla"/>
                <a:cs typeface="Karla"/>
                <a:sym typeface="Karla"/>
              </a:defRPr>
            </a:lvl6pPr>
            <a:lvl7pPr marL="4267093" marR="0" lvl="6" indent="-419090" algn="l" rtl="0">
              <a:lnSpc>
                <a:spcPct val="90000"/>
              </a:lnSpc>
              <a:spcBef>
                <a:spcPts val="500"/>
              </a:spcBef>
              <a:spcAft>
                <a:spcPts val="0"/>
              </a:spcAft>
              <a:buClr>
                <a:schemeClr val="dk1"/>
              </a:buClr>
              <a:buSzPts val="1350"/>
              <a:buFont typeface="Karla"/>
              <a:buChar char="•"/>
              <a:defRPr sz="1800" i="0" u="none" strike="noStrike" cap="none">
                <a:solidFill>
                  <a:schemeClr val="dk1"/>
                </a:solidFill>
                <a:latin typeface="Karla"/>
                <a:ea typeface="Karla"/>
                <a:cs typeface="Karla"/>
                <a:sym typeface="Karla"/>
              </a:defRPr>
            </a:lvl7pPr>
            <a:lvl8pPr marL="4876678" marR="0" lvl="7" indent="-419090" algn="l" rtl="0">
              <a:lnSpc>
                <a:spcPct val="90000"/>
              </a:lnSpc>
              <a:spcBef>
                <a:spcPts val="500"/>
              </a:spcBef>
              <a:spcAft>
                <a:spcPts val="0"/>
              </a:spcAft>
              <a:buClr>
                <a:schemeClr val="dk1"/>
              </a:buClr>
              <a:buSzPts val="1350"/>
              <a:buFont typeface="Karla"/>
              <a:buChar char="•"/>
              <a:defRPr sz="1800" i="0" u="none" strike="noStrike" cap="none">
                <a:solidFill>
                  <a:schemeClr val="dk1"/>
                </a:solidFill>
                <a:latin typeface="Karla"/>
                <a:ea typeface="Karla"/>
                <a:cs typeface="Karla"/>
                <a:sym typeface="Karla"/>
              </a:defRPr>
            </a:lvl8pPr>
            <a:lvl9pPr marL="5486263" marR="0" lvl="8" indent="-419090" algn="l" rtl="0">
              <a:lnSpc>
                <a:spcPct val="90000"/>
              </a:lnSpc>
              <a:spcBef>
                <a:spcPts val="500"/>
              </a:spcBef>
              <a:spcAft>
                <a:spcPts val="0"/>
              </a:spcAft>
              <a:buClr>
                <a:schemeClr val="dk1"/>
              </a:buClr>
              <a:buSzPts val="1350"/>
              <a:buFont typeface="Karla"/>
              <a:buChar char="•"/>
              <a:defRPr sz="1800" i="0" u="none" strike="noStrike" cap="none">
                <a:solidFill>
                  <a:schemeClr val="dk1"/>
                </a:solidFill>
                <a:latin typeface="Karla"/>
                <a:ea typeface="Karla"/>
                <a:cs typeface="Karla"/>
                <a:sym typeface="Karla"/>
              </a:defRPr>
            </a:lvl9pPr>
          </a:lstStyle>
          <a:p>
            <a:endParaRPr/>
          </a:p>
        </p:txBody>
      </p:sp>
      <p:pic>
        <p:nvPicPr>
          <p:cNvPr id="143" name="Google Shape;143;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
        <p:nvSpPr>
          <p:cNvPr id="144" name="Google Shape;144;p34"/>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45" name="Google Shape;145;p34"/>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93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083985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6"/>
        <p:cNvGrpSpPr/>
        <p:nvPr/>
      </p:nvGrpSpPr>
      <p:grpSpPr>
        <a:xfrm>
          <a:off x="0" y="0"/>
          <a:ext cx="0" cy="0"/>
          <a:chOff x="0" y="0"/>
          <a:chExt cx="0" cy="0"/>
        </a:xfrm>
      </p:grpSpPr>
      <p:sp>
        <p:nvSpPr>
          <p:cNvPr id="147" name="Google Shape;147;p35"/>
          <p:cNvSpPr txBox="1">
            <a:spLocks noGrp="1"/>
          </p:cNvSpPr>
          <p:nvPr>
            <p:ph type="ctrTitle"/>
          </p:nvPr>
        </p:nvSpPr>
        <p:spPr>
          <a:xfrm>
            <a:off x="1417675" y="1899920"/>
            <a:ext cx="9707600" cy="17068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4267"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148" name="Google Shape;148;p35"/>
          <p:cNvSpPr txBox="1">
            <a:spLocks noGrp="1"/>
          </p:cNvSpPr>
          <p:nvPr>
            <p:ph type="subTitle" idx="1"/>
          </p:nvPr>
        </p:nvSpPr>
        <p:spPr>
          <a:xfrm>
            <a:off x="1417675" y="3606800"/>
            <a:ext cx="9707600" cy="16512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800"/>
              </a:spcBef>
              <a:spcAft>
                <a:spcPts val="0"/>
              </a:spcAft>
              <a:buClr>
                <a:schemeClr val="lt2"/>
              </a:buClr>
              <a:buSzPts val="2400"/>
              <a:buFont typeface="Arial"/>
              <a:buNone/>
              <a:defRPr sz="32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800"/>
              </a:spcBef>
              <a:spcAft>
                <a:spcPts val="0"/>
              </a:spcAft>
              <a:buClr>
                <a:schemeClr val="lt2"/>
              </a:buClr>
              <a:buSzPts val="1500"/>
              <a:buFont typeface="Noto Sans Symbols"/>
              <a:buNone/>
              <a:defRPr sz="20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800"/>
              </a:spcBef>
              <a:spcAft>
                <a:spcPts val="0"/>
              </a:spcAft>
              <a:buClr>
                <a:schemeClr val="lt2"/>
              </a:buClr>
              <a:buSzPts val="1350"/>
              <a:buFont typeface="Trebuchet MS"/>
              <a:buNone/>
              <a:defRPr sz="180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800"/>
              </a:spcBef>
              <a:spcAft>
                <a:spcPts val="0"/>
              </a:spcAft>
              <a:buClr>
                <a:schemeClr val="lt2"/>
              </a:buClr>
              <a:buSzPts val="1200"/>
              <a:buFont typeface="Trebuchet MS"/>
              <a:buNone/>
              <a:defRPr sz="16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800"/>
              </a:spcBef>
              <a:spcAft>
                <a:spcPts val="0"/>
              </a:spcAft>
              <a:buClr>
                <a:schemeClr val="lt2"/>
              </a:buClr>
              <a:buSzPts val="1200"/>
              <a:buFont typeface="Trebuchet MS"/>
              <a:buNone/>
              <a:defRPr sz="16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9pPr>
          </a:lstStyle>
          <a:p>
            <a:endParaRPr/>
          </a:p>
        </p:txBody>
      </p:sp>
      <p:sp>
        <p:nvSpPr>
          <p:cNvPr id="149" name="Google Shape;149;p35"/>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50" name="Google Shape;150;p35"/>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51" name="Google Shape;151;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445671"/>
            <a:ext cx="2028983" cy="909544"/>
          </a:xfrm>
          <a:prstGeom prst="rect">
            <a:avLst/>
          </a:prstGeom>
          <a:noFill/>
          <a:ln>
            <a:noFill/>
          </a:ln>
        </p:spPr>
      </p:pic>
      <p:pic>
        <p:nvPicPr>
          <p:cNvPr id="152" name="Google Shape;152;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2040" y="1928125"/>
            <a:ext cx="1140573" cy="207377"/>
          </a:xfrm>
          <a:prstGeom prst="rect">
            <a:avLst/>
          </a:prstGeom>
          <a:noFill/>
          <a:ln>
            <a:noFill/>
          </a:ln>
        </p:spPr>
      </p:pic>
      <p:pic>
        <p:nvPicPr>
          <p:cNvPr id="153" name="Google Shape;153;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2039" y="1534913"/>
            <a:ext cx="1140573" cy="328984"/>
          </a:xfrm>
          <a:prstGeom prst="rect">
            <a:avLst/>
          </a:prstGeom>
          <a:noFill/>
          <a:ln>
            <a:noFill/>
          </a:ln>
        </p:spPr>
      </p:pic>
    </p:spTree>
    <p:extLst>
      <p:ext uri="{BB962C8B-B14F-4D97-AF65-F5344CB8AC3E}">
        <p14:creationId xmlns:p14="http://schemas.microsoft.com/office/powerpoint/2010/main" val="37087462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156" name="Google Shape;156;p36"/>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57" name="Google Shape;157;p36"/>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58" name="Google Shape;158;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cxnSp>
        <p:nvCxnSpPr>
          <p:cNvPr id="159" name="Google Shape;159;p36"/>
          <p:cNvCxnSpPr/>
          <p:nvPr/>
        </p:nvCxnSpPr>
        <p:spPr>
          <a:xfrm>
            <a:off x="-45800" y="1519433"/>
            <a:ext cx="12283600" cy="0"/>
          </a:xfrm>
          <a:prstGeom prst="straightConnector1">
            <a:avLst/>
          </a:prstGeom>
          <a:noFill/>
          <a:ln w="28575" cap="flat" cmpd="sng">
            <a:solidFill>
              <a:srgbClr val="073763"/>
            </a:solidFill>
            <a:prstDash val="solid"/>
            <a:round/>
            <a:headEnd type="none" w="med" len="med"/>
            <a:tailEnd type="none" w="med" len="med"/>
          </a:ln>
        </p:spPr>
      </p:cxnSp>
      <p:cxnSp>
        <p:nvCxnSpPr>
          <p:cNvPr id="160" name="Google Shape;160;p36"/>
          <p:cNvCxnSpPr/>
          <p:nvPr/>
        </p:nvCxnSpPr>
        <p:spPr>
          <a:xfrm rot="10800000" flipH="1">
            <a:off x="0" y="1574233"/>
            <a:ext cx="12393200" cy="18400"/>
          </a:xfrm>
          <a:prstGeom prst="straightConnector1">
            <a:avLst/>
          </a:prstGeom>
          <a:noFill/>
          <a:ln w="28575" cap="flat" cmpd="sng">
            <a:solidFill>
              <a:srgbClr val="6AA84F"/>
            </a:solidFill>
            <a:prstDash val="solid"/>
            <a:round/>
            <a:headEnd type="none" w="med" len="med"/>
            <a:tailEnd type="none" w="med" len="med"/>
          </a:ln>
        </p:spPr>
      </p:cxnSp>
      <p:pic>
        <p:nvPicPr>
          <p:cNvPr id="161" name="Google Shape;161;p36" descr="Providence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55425" y="5255147"/>
            <a:ext cx="2462585" cy="2280172"/>
          </a:xfrm>
          <a:prstGeom prst="rect">
            <a:avLst/>
          </a:prstGeom>
          <a:noFill/>
          <a:ln>
            <a:noFill/>
          </a:ln>
        </p:spPr>
      </p:pic>
    </p:spTree>
    <p:extLst>
      <p:ext uri="{BB962C8B-B14F-4D97-AF65-F5344CB8AC3E}">
        <p14:creationId xmlns:p14="http://schemas.microsoft.com/office/powerpoint/2010/main" val="25819289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Color Comparison">
  <p:cSld name="Color Comparison">
    <p:spTree>
      <p:nvGrpSpPr>
        <p:cNvPr id="1" name="Shape 162"/>
        <p:cNvGrpSpPr/>
        <p:nvPr/>
      </p:nvGrpSpPr>
      <p:grpSpPr>
        <a:xfrm>
          <a:off x="0" y="0"/>
          <a:ext cx="0" cy="0"/>
          <a:chOff x="0" y="0"/>
          <a:chExt cx="0" cy="0"/>
        </a:xfrm>
      </p:grpSpPr>
      <p:sp>
        <p:nvSpPr>
          <p:cNvPr id="163" name="Google Shape;163;p37"/>
          <p:cNvSpPr txBox="1">
            <a:spLocks noGrp="1"/>
          </p:cNvSpPr>
          <p:nvPr>
            <p:ph type="body" idx="1"/>
          </p:nvPr>
        </p:nvSpPr>
        <p:spPr>
          <a:xfrm>
            <a:off x="1066800" y="1705713"/>
            <a:ext cx="4930800" cy="5620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164" name="Google Shape;164;p37"/>
          <p:cNvSpPr txBox="1">
            <a:spLocks noGrp="1"/>
          </p:cNvSpPr>
          <p:nvPr>
            <p:ph type="body" idx="2"/>
          </p:nvPr>
        </p:nvSpPr>
        <p:spPr>
          <a:xfrm>
            <a:off x="1066800" y="2267528"/>
            <a:ext cx="4930800" cy="39220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65" name="Google Shape;165;p37"/>
          <p:cNvSpPr txBox="1">
            <a:spLocks noGrp="1"/>
          </p:cNvSpPr>
          <p:nvPr>
            <p:ph type="body" idx="3"/>
          </p:nvPr>
        </p:nvSpPr>
        <p:spPr>
          <a:xfrm>
            <a:off x="6172200" y="1705713"/>
            <a:ext cx="4952800" cy="562000"/>
          </a:xfrm>
          <a:prstGeom prst="rect">
            <a:avLst/>
          </a:prstGeom>
          <a:solidFill>
            <a:schemeClr val="accen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166" name="Google Shape;166;p37"/>
          <p:cNvSpPr txBox="1">
            <a:spLocks noGrp="1"/>
          </p:cNvSpPr>
          <p:nvPr>
            <p:ph type="body" idx="4"/>
          </p:nvPr>
        </p:nvSpPr>
        <p:spPr>
          <a:xfrm>
            <a:off x="6172200" y="2267528"/>
            <a:ext cx="4952800" cy="3922000"/>
          </a:xfrm>
          <a:prstGeom prst="rect">
            <a:avLst/>
          </a:prstGeom>
          <a:solidFill>
            <a:schemeClr val="lt1"/>
          </a:solidFill>
          <a:ln w="9525" cap="flat" cmpd="sng">
            <a:solidFill>
              <a:schemeClr val="accent1"/>
            </a:solidFill>
            <a:prstDash val="solid"/>
            <a:round/>
            <a:headEnd type="none" w="sm" len="sm"/>
            <a:tailEnd type="none" w="sm" len="sm"/>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67" name="Google Shape;167;p37"/>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68" name="Google Shape;168;p37"/>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69" name="Google Shape;169;p37"/>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pic>
        <p:nvPicPr>
          <p:cNvPr id="170" name="Google Shape;170;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301917032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71"/>
        <p:cNvGrpSpPr/>
        <p:nvPr/>
      </p:nvGrpSpPr>
      <p:grpSpPr>
        <a:xfrm>
          <a:off x="0" y="0"/>
          <a:ext cx="0" cy="0"/>
          <a:chOff x="0" y="0"/>
          <a:chExt cx="0" cy="0"/>
        </a:xfrm>
      </p:grpSpPr>
      <p:sp>
        <p:nvSpPr>
          <p:cNvPr id="172" name="Google Shape;172;p38"/>
          <p:cNvSpPr/>
          <p:nvPr/>
        </p:nvSpPr>
        <p:spPr>
          <a:xfrm>
            <a:off x="1" y="1"/>
            <a:ext cx="12217273" cy="6857161"/>
          </a:xfrm>
          <a:custGeom>
            <a:avLst/>
            <a:gdLst/>
            <a:ahLst/>
            <a:cxnLst/>
            <a:rect l="l" t="t" r="r" b="b"/>
            <a:pathLst>
              <a:path w="4014438" h="2258121" extrusionOk="0">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173" name="Google Shape;173;p38"/>
          <p:cNvSpPr txBox="1">
            <a:spLocks noGrp="1"/>
          </p:cNvSpPr>
          <p:nvPr>
            <p:ph type="title"/>
          </p:nvPr>
        </p:nvSpPr>
        <p:spPr>
          <a:xfrm>
            <a:off x="744800" y="1498600"/>
            <a:ext cx="3460400" cy="898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2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p38"/>
          <p:cNvSpPr txBox="1">
            <a:spLocks noGrp="1"/>
          </p:cNvSpPr>
          <p:nvPr>
            <p:ph type="body" idx="1"/>
          </p:nvPr>
        </p:nvSpPr>
        <p:spPr>
          <a:xfrm>
            <a:off x="4869167" y="1600200"/>
            <a:ext cx="6578000" cy="4013600"/>
          </a:xfrm>
          <a:prstGeom prst="rect">
            <a:avLst/>
          </a:prstGeom>
          <a:noFill/>
          <a:ln>
            <a:noFill/>
          </a:ln>
        </p:spPr>
        <p:txBody>
          <a:bodyPr spcFirstLastPara="1" wrap="square" lIns="91425" tIns="137150" rIns="91425" bIns="45700" anchor="t" anchorCtr="0">
            <a:noAutofit/>
          </a:bodyPr>
          <a:lstStyle>
            <a:lvl1pPr marL="609585" lvl="0" indent="-304792" algn="l" rtl="0">
              <a:lnSpc>
                <a:spcPct val="100000"/>
              </a:lnSpc>
              <a:spcBef>
                <a:spcPts val="800"/>
              </a:spcBef>
              <a:spcAft>
                <a:spcPts val="0"/>
              </a:spcAft>
              <a:buSzPts val="1600"/>
              <a:buNone/>
              <a:defRPr/>
            </a:lvl1pPr>
            <a:lvl2pPr marL="1219170" lvl="1" indent="-440256" algn="l" rtl="0">
              <a:lnSpc>
                <a:spcPct val="100000"/>
              </a:lnSpc>
              <a:spcBef>
                <a:spcPts val="800"/>
              </a:spcBef>
              <a:spcAft>
                <a:spcPts val="0"/>
              </a:spcAft>
              <a:buSzPts val="1600"/>
              <a:buChar char="▪"/>
              <a:defRPr/>
            </a:lvl2pPr>
            <a:lvl3pPr marL="1828754" lvl="2" indent="-440256" algn="l" rtl="0">
              <a:lnSpc>
                <a:spcPct val="100000"/>
              </a:lnSpc>
              <a:spcBef>
                <a:spcPts val="800"/>
              </a:spcBef>
              <a:spcAft>
                <a:spcPts val="0"/>
              </a:spcAft>
              <a:buSzPts val="1600"/>
              <a:buChar char="▪"/>
              <a:defRPr/>
            </a:lvl3pPr>
            <a:lvl4pPr marL="2438339" lvl="3" indent="-440256" algn="l" rtl="0">
              <a:lnSpc>
                <a:spcPct val="100000"/>
              </a:lnSpc>
              <a:spcBef>
                <a:spcPts val="800"/>
              </a:spcBef>
              <a:spcAft>
                <a:spcPts val="0"/>
              </a:spcAft>
              <a:buSzPts val="1600"/>
              <a:buChar char="▫"/>
              <a:defRPr/>
            </a:lvl4pPr>
            <a:lvl5pPr marL="3047924" lvl="4" indent="-440256" algn="l" rtl="0">
              <a:lnSpc>
                <a:spcPct val="100000"/>
              </a:lnSpc>
              <a:spcBef>
                <a:spcPts val="800"/>
              </a:spcBef>
              <a:spcAft>
                <a:spcPts val="0"/>
              </a:spcAft>
              <a:buSzPts val="1600"/>
              <a:buChar char="&gt;"/>
              <a:defRPr/>
            </a:lvl5pPr>
            <a:lvl6pPr marL="3657509" lvl="5" indent="-419090" algn="l" rtl="0">
              <a:lnSpc>
                <a:spcPct val="90000"/>
              </a:lnSpc>
              <a:spcBef>
                <a:spcPts val="500"/>
              </a:spcBef>
              <a:spcAft>
                <a:spcPts val="0"/>
              </a:spcAft>
              <a:buSzPts val="1350"/>
              <a:buChar char="•"/>
              <a:defRPr/>
            </a:lvl6pPr>
            <a:lvl7pPr marL="4267093" lvl="6" indent="-419090" algn="l" rtl="0">
              <a:lnSpc>
                <a:spcPct val="90000"/>
              </a:lnSpc>
              <a:spcBef>
                <a:spcPts val="500"/>
              </a:spcBef>
              <a:spcAft>
                <a:spcPts val="0"/>
              </a:spcAft>
              <a:buSzPts val="1350"/>
              <a:buChar char="•"/>
              <a:defRPr/>
            </a:lvl7pPr>
            <a:lvl8pPr marL="4876678" lvl="7" indent="-419090" algn="l" rtl="0">
              <a:lnSpc>
                <a:spcPct val="90000"/>
              </a:lnSpc>
              <a:spcBef>
                <a:spcPts val="500"/>
              </a:spcBef>
              <a:spcAft>
                <a:spcPts val="0"/>
              </a:spcAft>
              <a:buSzPts val="1350"/>
              <a:buChar char="•"/>
              <a:defRPr/>
            </a:lvl8pPr>
            <a:lvl9pPr marL="5486263" lvl="8" indent="-419090" algn="l" rtl="0">
              <a:lnSpc>
                <a:spcPct val="90000"/>
              </a:lnSpc>
              <a:spcBef>
                <a:spcPts val="500"/>
              </a:spcBef>
              <a:spcAft>
                <a:spcPts val="0"/>
              </a:spcAft>
              <a:buSzPts val="1350"/>
              <a:buChar char="•"/>
              <a:defRPr/>
            </a:lvl9pPr>
          </a:lstStyle>
          <a:p>
            <a:endParaRPr/>
          </a:p>
        </p:txBody>
      </p:sp>
      <p:sp>
        <p:nvSpPr>
          <p:cNvPr id="175" name="Google Shape;175;p38"/>
          <p:cNvSpPr txBox="1">
            <a:spLocks noGrp="1"/>
          </p:cNvSpPr>
          <p:nvPr>
            <p:ph type="sldNum" idx="12"/>
          </p:nvPr>
        </p:nvSpPr>
        <p:spPr>
          <a:xfrm>
            <a:off x="11275304" y="172868"/>
            <a:ext cx="731600" cy="5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07851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39"/>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78" name="Google Shape;178;p39"/>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79" name="Google Shape;179;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34932739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0"/>
        <p:cNvGrpSpPr/>
        <p:nvPr/>
      </p:nvGrpSpPr>
      <p:grpSpPr>
        <a:xfrm>
          <a:off x="0" y="0"/>
          <a:ext cx="0" cy="0"/>
          <a:chOff x="0" y="0"/>
          <a:chExt cx="0" cy="0"/>
        </a:xfrm>
      </p:grpSpPr>
      <p:sp>
        <p:nvSpPr>
          <p:cNvPr id="181" name="Google Shape;181;p40"/>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82" name="Google Shape;182;p40"/>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83" name="Google Shape;183;p40"/>
          <p:cNvSpPr txBox="1">
            <a:spLocks noGrp="1"/>
          </p:cNvSpPr>
          <p:nvPr>
            <p:ph type="ctrTitle"/>
          </p:nvPr>
        </p:nvSpPr>
        <p:spPr>
          <a:xfrm>
            <a:off x="1066799" y="1899920"/>
            <a:ext cx="10058400" cy="17068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3200"/>
              <a:buFont typeface="Trebuchet MS"/>
              <a:buNone/>
              <a:defRPr sz="4267"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184" name="Google Shape;184;p40"/>
          <p:cNvSpPr txBox="1">
            <a:spLocks noGrp="1"/>
          </p:cNvSpPr>
          <p:nvPr>
            <p:ph type="subTitle" idx="1"/>
          </p:nvPr>
        </p:nvSpPr>
        <p:spPr>
          <a:xfrm>
            <a:off x="1066799" y="3606800"/>
            <a:ext cx="10058400" cy="16512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800"/>
              </a:spcBef>
              <a:spcAft>
                <a:spcPts val="0"/>
              </a:spcAft>
              <a:buClr>
                <a:schemeClr val="lt2"/>
              </a:buClr>
              <a:buSzPts val="2400"/>
              <a:buFont typeface="Arial"/>
              <a:buNone/>
              <a:defRPr sz="32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800"/>
              </a:spcBef>
              <a:spcAft>
                <a:spcPts val="0"/>
              </a:spcAft>
              <a:buClr>
                <a:schemeClr val="lt2"/>
              </a:buClr>
              <a:buSzPts val="1500"/>
              <a:buFont typeface="Noto Sans Symbols"/>
              <a:buNone/>
              <a:defRPr sz="2000" b="0" i="0" u="none" strike="noStrike" cap="none">
                <a:solidFill>
                  <a:schemeClr val="dk2"/>
                </a:solidFill>
                <a:latin typeface="Trebuchet MS"/>
                <a:ea typeface="Trebuchet MS"/>
                <a:cs typeface="Trebuchet MS"/>
                <a:sym typeface="Trebuchet MS"/>
              </a:defRPr>
            </a:lvl2pPr>
            <a:lvl3pPr marR="0" lvl="2" algn="ctr" rtl="0">
              <a:lnSpc>
                <a:spcPct val="100000"/>
              </a:lnSpc>
              <a:spcBef>
                <a:spcPts val="800"/>
              </a:spcBef>
              <a:spcAft>
                <a:spcPts val="0"/>
              </a:spcAft>
              <a:buClr>
                <a:schemeClr val="lt2"/>
              </a:buClr>
              <a:buSzPts val="1350"/>
              <a:buFont typeface="Trebuchet MS"/>
              <a:buNone/>
              <a:defRPr sz="1800" b="0" i="0" u="none" strike="noStrike" cap="none">
                <a:solidFill>
                  <a:schemeClr val="dk2"/>
                </a:solidFill>
                <a:latin typeface="Trebuchet MS"/>
                <a:ea typeface="Trebuchet MS"/>
                <a:cs typeface="Trebuchet MS"/>
                <a:sym typeface="Trebuchet MS"/>
              </a:defRPr>
            </a:lvl3pPr>
            <a:lvl4pPr marR="0" lvl="3" algn="ctr" rtl="0">
              <a:lnSpc>
                <a:spcPct val="100000"/>
              </a:lnSpc>
              <a:spcBef>
                <a:spcPts val="800"/>
              </a:spcBef>
              <a:spcAft>
                <a:spcPts val="0"/>
              </a:spcAft>
              <a:buClr>
                <a:schemeClr val="lt2"/>
              </a:buClr>
              <a:buSzPts val="1200"/>
              <a:buFont typeface="Trebuchet MS"/>
              <a:buNone/>
              <a:defRPr sz="1600" b="0" i="0" u="none" strike="noStrike" cap="none">
                <a:solidFill>
                  <a:schemeClr val="dk2"/>
                </a:solidFill>
                <a:latin typeface="Trebuchet MS"/>
                <a:ea typeface="Trebuchet MS"/>
                <a:cs typeface="Trebuchet MS"/>
                <a:sym typeface="Trebuchet MS"/>
              </a:defRPr>
            </a:lvl4pPr>
            <a:lvl5pPr marR="0" lvl="4" algn="ctr" rtl="0">
              <a:lnSpc>
                <a:spcPct val="100000"/>
              </a:lnSpc>
              <a:spcBef>
                <a:spcPts val="800"/>
              </a:spcBef>
              <a:spcAft>
                <a:spcPts val="0"/>
              </a:spcAft>
              <a:buClr>
                <a:schemeClr val="lt2"/>
              </a:buClr>
              <a:buSzPts val="1200"/>
              <a:buFont typeface="Trebuchet MS"/>
              <a:buNone/>
              <a:defRPr sz="1600" b="0" i="0" u="none" strike="noStrike" cap="none">
                <a:solidFill>
                  <a:schemeClr val="dk2"/>
                </a:solidFill>
                <a:latin typeface="Trebuchet MS"/>
                <a:ea typeface="Trebuchet MS"/>
                <a:cs typeface="Trebuchet MS"/>
                <a:sym typeface="Trebuchet MS"/>
              </a:defRPr>
            </a:lvl5pPr>
            <a:lvl6pPr marR="0" lvl="5"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6pPr>
            <a:lvl7pPr marR="0" lvl="6"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7pPr>
            <a:lvl8pPr marR="0" lvl="7"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8pPr>
            <a:lvl9pPr marR="0" lvl="8" algn="ctr" rtl="0">
              <a:lnSpc>
                <a:spcPct val="90000"/>
              </a:lnSpc>
              <a:spcBef>
                <a:spcPts val="500"/>
              </a:spcBef>
              <a:spcAft>
                <a:spcPts val="0"/>
              </a:spcAft>
              <a:buClr>
                <a:schemeClr val="dk1"/>
              </a:buClr>
              <a:buSzPts val="1200"/>
              <a:buFont typeface="Arial"/>
              <a:buNone/>
              <a:defRPr sz="1600" b="0" i="0" u="none" strike="noStrike" cap="none">
                <a:solidFill>
                  <a:schemeClr val="dk1"/>
                </a:solidFill>
                <a:latin typeface="Trebuchet MS"/>
                <a:ea typeface="Trebuchet MS"/>
                <a:cs typeface="Trebuchet MS"/>
                <a:sym typeface="Trebuchet MS"/>
              </a:defRPr>
            </a:lvl9pPr>
          </a:lstStyle>
          <a:p>
            <a:endParaRPr/>
          </a:p>
        </p:txBody>
      </p:sp>
      <p:pic>
        <p:nvPicPr>
          <p:cNvPr id="185" name="Google Shape;185;p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34631855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6"/>
        <p:cNvGrpSpPr/>
        <p:nvPr/>
      </p:nvGrpSpPr>
      <p:grpSpPr>
        <a:xfrm>
          <a:off x="0" y="0"/>
          <a:ext cx="0" cy="0"/>
          <a:chOff x="0" y="0"/>
          <a:chExt cx="0" cy="0"/>
        </a:xfrm>
      </p:grpSpPr>
      <p:sp>
        <p:nvSpPr>
          <p:cNvPr id="187" name="Google Shape;187;p41"/>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188" name="Google Shape;188;p41"/>
          <p:cNvSpPr txBox="1">
            <a:spLocks noGrp="1"/>
          </p:cNvSpPr>
          <p:nvPr>
            <p:ph type="body" idx="1"/>
          </p:nvPr>
        </p:nvSpPr>
        <p:spPr>
          <a:xfrm>
            <a:off x="1066800" y="1526959"/>
            <a:ext cx="4953200" cy="46500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89" name="Google Shape;189;p41"/>
          <p:cNvSpPr txBox="1">
            <a:spLocks noGrp="1"/>
          </p:cNvSpPr>
          <p:nvPr>
            <p:ph type="body" idx="2"/>
          </p:nvPr>
        </p:nvSpPr>
        <p:spPr>
          <a:xfrm>
            <a:off x="6172200" y="1526959"/>
            <a:ext cx="4952800" cy="46500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90" name="Google Shape;190;p41"/>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91" name="Google Shape;191;p41"/>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92" name="Google Shape;192;p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37131406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wo Content Caption">
  <p:cSld name="Two Content Caption">
    <p:spTree>
      <p:nvGrpSpPr>
        <p:cNvPr id="1" name="Shape 193"/>
        <p:cNvGrpSpPr/>
        <p:nvPr/>
      </p:nvGrpSpPr>
      <p:grpSpPr>
        <a:xfrm>
          <a:off x="0" y="0"/>
          <a:ext cx="0" cy="0"/>
          <a:chOff x="0" y="0"/>
          <a:chExt cx="0" cy="0"/>
        </a:xfrm>
      </p:grpSpPr>
      <p:sp>
        <p:nvSpPr>
          <p:cNvPr id="194" name="Google Shape;194;p42"/>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195" name="Google Shape;195;p42"/>
          <p:cNvSpPr txBox="1">
            <a:spLocks noGrp="1"/>
          </p:cNvSpPr>
          <p:nvPr>
            <p:ph type="body" idx="1"/>
          </p:nvPr>
        </p:nvSpPr>
        <p:spPr>
          <a:xfrm>
            <a:off x="1066800" y="1526959"/>
            <a:ext cx="4953200" cy="40516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96" name="Google Shape;196;p42"/>
          <p:cNvSpPr txBox="1">
            <a:spLocks noGrp="1"/>
          </p:cNvSpPr>
          <p:nvPr>
            <p:ph type="body" idx="2"/>
          </p:nvPr>
        </p:nvSpPr>
        <p:spPr>
          <a:xfrm>
            <a:off x="6172200" y="1526959"/>
            <a:ext cx="4952800" cy="46500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97" name="Google Shape;197;p42"/>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98" name="Google Shape;198;p42"/>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99" name="Google Shape;199;p42"/>
          <p:cNvSpPr txBox="1">
            <a:spLocks noGrp="1"/>
          </p:cNvSpPr>
          <p:nvPr>
            <p:ph type="body" idx="3"/>
          </p:nvPr>
        </p:nvSpPr>
        <p:spPr>
          <a:xfrm>
            <a:off x="1066800" y="5578415"/>
            <a:ext cx="4953200" cy="5984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800"/>
              </a:spcBef>
              <a:spcAft>
                <a:spcPts val="0"/>
              </a:spcAft>
              <a:buClr>
                <a:schemeClr val="lt2"/>
              </a:buClr>
              <a:buSzPts val="1200"/>
              <a:buFont typeface="Arial"/>
              <a:buNone/>
              <a:defRPr sz="1600" b="0" i="1" u="none" strike="noStrike" cap="none">
                <a:solidFill>
                  <a:schemeClr val="dk1"/>
                </a:solidFill>
                <a:latin typeface="Trebuchet MS"/>
                <a:ea typeface="Trebuchet MS"/>
                <a:cs typeface="Trebuchet MS"/>
                <a:sym typeface="Trebuchet MS"/>
              </a:defRPr>
            </a:lvl1pPr>
            <a:lvl2pPr marL="1219170" marR="0" lvl="1" indent="-423323" algn="l" rtl="0">
              <a:lnSpc>
                <a:spcPct val="100000"/>
              </a:lnSpc>
              <a:spcBef>
                <a:spcPts val="800"/>
              </a:spcBef>
              <a:spcAft>
                <a:spcPts val="0"/>
              </a:spcAft>
              <a:buClr>
                <a:schemeClr val="lt2"/>
              </a:buClr>
              <a:buSzPts val="1400"/>
              <a:buFont typeface="Noto Sans Symbols"/>
              <a:buChar char="▪"/>
              <a:defRPr sz="1867" b="0" i="1" u="none" strike="noStrike" cap="none">
                <a:solidFill>
                  <a:schemeClr val="dk1"/>
                </a:solidFill>
                <a:latin typeface="Trebuchet MS"/>
                <a:ea typeface="Trebuchet MS"/>
                <a:cs typeface="Trebuchet MS"/>
                <a:sym typeface="Trebuchet MS"/>
              </a:defRPr>
            </a:lvl2pPr>
            <a:lvl3pPr marL="1828754" marR="0" lvl="2" indent="-423323" algn="l" rtl="0">
              <a:lnSpc>
                <a:spcPct val="100000"/>
              </a:lnSpc>
              <a:spcBef>
                <a:spcPts val="800"/>
              </a:spcBef>
              <a:spcAft>
                <a:spcPts val="0"/>
              </a:spcAft>
              <a:buClr>
                <a:schemeClr val="lt2"/>
              </a:buClr>
              <a:buSzPts val="1400"/>
              <a:buFont typeface="Trebuchet MS"/>
              <a:buChar char="▪"/>
              <a:defRPr sz="1867" b="0" i="1" u="none" strike="noStrike" cap="none">
                <a:solidFill>
                  <a:schemeClr val="dk1"/>
                </a:solidFill>
                <a:latin typeface="Trebuchet MS"/>
                <a:ea typeface="Trebuchet MS"/>
                <a:cs typeface="Trebuchet MS"/>
                <a:sym typeface="Trebuchet MS"/>
              </a:defRPr>
            </a:lvl3pPr>
            <a:lvl4pPr marL="2438339" marR="0" lvl="3" indent="-423323" algn="l" rtl="0">
              <a:lnSpc>
                <a:spcPct val="100000"/>
              </a:lnSpc>
              <a:spcBef>
                <a:spcPts val="800"/>
              </a:spcBef>
              <a:spcAft>
                <a:spcPts val="0"/>
              </a:spcAft>
              <a:buClr>
                <a:schemeClr val="lt2"/>
              </a:buClr>
              <a:buSzPts val="1400"/>
              <a:buFont typeface="Trebuchet MS"/>
              <a:buChar char="▫"/>
              <a:defRPr sz="1867" b="0" i="1" u="none" strike="noStrike" cap="none">
                <a:solidFill>
                  <a:schemeClr val="dk1"/>
                </a:solidFill>
                <a:latin typeface="Trebuchet MS"/>
                <a:ea typeface="Trebuchet MS"/>
                <a:cs typeface="Trebuchet MS"/>
                <a:sym typeface="Trebuchet MS"/>
              </a:defRPr>
            </a:lvl4pPr>
            <a:lvl5pPr marL="3047924" marR="0" lvl="4" indent="-423323" algn="l" rtl="0">
              <a:lnSpc>
                <a:spcPct val="100000"/>
              </a:lnSpc>
              <a:spcBef>
                <a:spcPts val="800"/>
              </a:spcBef>
              <a:spcAft>
                <a:spcPts val="0"/>
              </a:spcAft>
              <a:buClr>
                <a:schemeClr val="lt2"/>
              </a:buClr>
              <a:buSzPts val="1400"/>
              <a:buFont typeface="Trebuchet MS"/>
              <a:buChar char="&gt;"/>
              <a:defRPr sz="1867" b="0" i="1" u="none" strike="noStrike" cap="none">
                <a:solidFill>
                  <a:schemeClr val="dk1"/>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200" name="Google Shape;200;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22310651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Full Caption">
  <p:cSld name="Full Caption">
    <p:spTree>
      <p:nvGrpSpPr>
        <p:cNvPr id="1" name="Shape 201"/>
        <p:cNvGrpSpPr/>
        <p:nvPr/>
      </p:nvGrpSpPr>
      <p:grpSpPr>
        <a:xfrm>
          <a:off x="0" y="0"/>
          <a:ext cx="0" cy="0"/>
          <a:chOff x="0" y="0"/>
          <a:chExt cx="0" cy="0"/>
        </a:xfrm>
      </p:grpSpPr>
      <p:sp>
        <p:nvSpPr>
          <p:cNvPr id="202" name="Google Shape;202;p43"/>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203" name="Google Shape;203;p43"/>
          <p:cNvSpPr txBox="1">
            <a:spLocks noGrp="1"/>
          </p:cNvSpPr>
          <p:nvPr>
            <p:ph type="body" idx="1"/>
          </p:nvPr>
        </p:nvSpPr>
        <p:spPr>
          <a:xfrm>
            <a:off x="1066799" y="1526959"/>
            <a:ext cx="10058400" cy="4234800"/>
          </a:xfrm>
          <a:prstGeom prst="rect">
            <a:avLst/>
          </a:prstGeom>
          <a:solidFill>
            <a:schemeClr val="lt1"/>
          </a:solidFill>
          <a:ln>
            <a:noFill/>
          </a:ln>
          <a:effectLst>
            <a:outerShdw blurRad="25400" dist="25400" dir="2700000" algn="tl" rotWithShape="0">
              <a:schemeClr val="dk1">
                <a:alpha val="40000"/>
              </a:schemeClr>
            </a:outerShdw>
          </a:effectLst>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04" name="Google Shape;204;p43"/>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05" name="Google Shape;205;p43"/>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06" name="Google Shape;206;p43"/>
          <p:cNvSpPr txBox="1">
            <a:spLocks noGrp="1"/>
          </p:cNvSpPr>
          <p:nvPr>
            <p:ph type="body" idx="2"/>
          </p:nvPr>
        </p:nvSpPr>
        <p:spPr>
          <a:xfrm>
            <a:off x="1066800" y="5761871"/>
            <a:ext cx="10058400" cy="415200"/>
          </a:xfrm>
          <a:prstGeom prst="rect">
            <a:avLst/>
          </a:prstGeom>
          <a:noFill/>
          <a:ln>
            <a:noFill/>
          </a:ln>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200"/>
              <a:buFont typeface="Arial"/>
              <a:buNone/>
              <a:defRPr sz="1600" b="0" i="1" u="none" strike="noStrike" cap="none">
                <a:solidFill>
                  <a:schemeClr val="dk1"/>
                </a:solidFill>
                <a:latin typeface="Trebuchet MS"/>
                <a:ea typeface="Trebuchet MS"/>
                <a:cs typeface="Trebuchet MS"/>
                <a:sym typeface="Trebuchet MS"/>
              </a:defRPr>
            </a:lvl1pPr>
            <a:lvl2pPr marL="1219170" marR="0" lvl="1" indent="-423323" algn="l" rtl="0">
              <a:lnSpc>
                <a:spcPct val="100000"/>
              </a:lnSpc>
              <a:spcBef>
                <a:spcPts val="800"/>
              </a:spcBef>
              <a:spcAft>
                <a:spcPts val="0"/>
              </a:spcAft>
              <a:buClr>
                <a:schemeClr val="lt2"/>
              </a:buClr>
              <a:buSzPts val="1400"/>
              <a:buFont typeface="Noto Sans Symbols"/>
              <a:buChar char="▪"/>
              <a:defRPr sz="1867" b="0" i="1" u="none" strike="noStrike" cap="none">
                <a:solidFill>
                  <a:schemeClr val="dk1"/>
                </a:solidFill>
                <a:latin typeface="Trebuchet MS"/>
                <a:ea typeface="Trebuchet MS"/>
                <a:cs typeface="Trebuchet MS"/>
                <a:sym typeface="Trebuchet MS"/>
              </a:defRPr>
            </a:lvl2pPr>
            <a:lvl3pPr marL="1828754" marR="0" lvl="2" indent="-423323" algn="l" rtl="0">
              <a:lnSpc>
                <a:spcPct val="100000"/>
              </a:lnSpc>
              <a:spcBef>
                <a:spcPts val="800"/>
              </a:spcBef>
              <a:spcAft>
                <a:spcPts val="0"/>
              </a:spcAft>
              <a:buClr>
                <a:schemeClr val="lt2"/>
              </a:buClr>
              <a:buSzPts val="1400"/>
              <a:buFont typeface="Trebuchet MS"/>
              <a:buChar char="▪"/>
              <a:defRPr sz="1867" b="0" i="1" u="none" strike="noStrike" cap="none">
                <a:solidFill>
                  <a:schemeClr val="dk1"/>
                </a:solidFill>
                <a:latin typeface="Trebuchet MS"/>
                <a:ea typeface="Trebuchet MS"/>
                <a:cs typeface="Trebuchet MS"/>
                <a:sym typeface="Trebuchet MS"/>
              </a:defRPr>
            </a:lvl3pPr>
            <a:lvl4pPr marL="2438339" marR="0" lvl="3" indent="-423323" algn="l" rtl="0">
              <a:lnSpc>
                <a:spcPct val="100000"/>
              </a:lnSpc>
              <a:spcBef>
                <a:spcPts val="800"/>
              </a:spcBef>
              <a:spcAft>
                <a:spcPts val="0"/>
              </a:spcAft>
              <a:buClr>
                <a:schemeClr val="lt2"/>
              </a:buClr>
              <a:buSzPts val="1400"/>
              <a:buFont typeface="Trebuchet MS"/>
              <a:buChar char="▫"/>
              <a:defRPr sz="1867" b="0" i="1" u="none" strike="noStrike" cap="none">
                <a:solidFill>
                  <a:schemeClr val="dk1"/>
                </a:solidFill>
                <a:latin typeface="Trebuchet MS"/>
                <a:ea typeface="Trebuchet MS"/>
                <a:cs typeface="Trebuchet MS"/>
                <a:sym typeface="Trebuchet MS"/>
              </a:defRPr>
            </a:lvl4pPr>
            <a:lvl5pPr marL="3047924" marR="0" lvl="4" indent="-423323" algn="l" rtl="0">
              <a:lnSpc>
                <a:spcPct val="100000"/>
              </a:lnSpc>
              <a:spcBef>
                <a:spcPts val="800"/>
              </a:spcBef>
              <a:spcAft>
                <a:spcPts val="0"/>
              </a:spcAft>
              <a:buClr>
                <a:schemeClr val="lt2"/>
              </a:buClr>
              <a:buSzPts val="1400"/>
              <a:buFont typeface="Trebuchet MS"/>
              <a:buChar char="&gt;"/>
              <a:defRPr sz="1867" b="0" i="1" u="none" strike="noStrike" cap="none">
                <a:solidFill>
                  <a:schemeClr val="dk1"/>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207" name="Google Shape;207;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37089337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8"/>
        <p:cNvGrpSpPr/>
        <p:nvPr/>
      </p:nvGrpSpPr>
      <p:grpSpPr>
        <a:xfrm>
          <a:off x="0" y="0"/>
          <a:ext cx="0" cy="0"/>
          <a:chOff x="0" y="0"/>
          <a:chExt cx="0" cy="0"/>
        </a:xfrm>
      </p:grpSpPr>
      <p:sp>
        <p:nvSpPr>
          <p:cNvPr id="209" name="Google Shape;209;p44"/>
          <p:cNvSpPr txBox="1">
            <a:spLocks noGrp="1"/>
          </p:cNvSpPr>
          <p:nvPr>
            <p:ph type="body" idx="1"/>
          </p:nvPr>
        </p:nvSpPr>
        <p:spPr>
          <a:xfrm>
            <a:off x="1066800" y="1510191"/>
            <a:ext cx="4930800" cy="562000"/>
          </a:xfrm>
          <a:prstGeom prst="rect">
            <a:avLst/>
          </a:prstGeom>
          <a:noFill/>
          <a:ln>
            <a:noFill/>
          </a:ln>
        </p:spPr>
        <p:txBody>
          <a:bodyPr spcFirstLastPara="1" wrap="square" lIns="91425" tIns="137150" rIns="91425" bIns="45700" anchor="b"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10" name="Google Shape;210;p44"/>
          <p:cNvSpPr txBox="1">
            <a:spLocks noGrp="1"/>
          </p:cNvSpPr>
          <p:nvPr>
            <p:ph type="body" idx="2"/>
          </p:nvPr>
        </p:nvSpPr>
        <p:spPr>
          <a:xfrm>
            <a:off x="1066800" y="2072005"/>
            <a:ext cx="4930800" cy="4117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11" name="Google Shape;211;p44"/>
          <p:cNvSpPr txBox="1">
            <a:spLocks noGrp="1"/>
          </p:cNvSpPr>
          <p:nvPr>
            <p:ph type="body" idx="3"/>
          </p:nvPr>
        </p:nvSpPr>
        <p:spPr>
          <a:xfrm>
            <a:off x="6172200" y="1510191"/>
            <a:ext cx="4952800" cy="562000"/>
          </a:xfrm>
          <a:prstGeom prst="rect">
            <a:avLst/>
          </a:prstGeom>
          <a:noFill/>
          <a:ln>
            <a:noFill/>
          </a:ln>
        </p:spPr>
        <p:txBody>
          <a:bodyPr spcFirstLastPara="1" wrap="square" lIns="91425" tIns="137150" rIns="91425" bIns="45700" anchor="b"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12" name="Google Shape;212;p44"/>
          <p:cNvSpPr txBox="1">
            <a:spLocks noGrp="1"/>
          </p:cNvSpPr>
          <p:nvPr>
            <p:ph type="body" idx="4"/>
          </p:nvPr>
        </p:nvSpPr>
        <p:spPr>
          <a:xfrm>
            <a:off x="6172200" y="2072005"/>
            <a:ext cx="4952800" cy="4117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13" name="Google Shape;213;p44"/>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14" name="Google Shape;214;p44"/>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15" name="Google Shape;215;p44"/>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pic>
        <p:nvPicPr>
          <p:cNvPr id="216" name="Google Shape;216;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203520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6058367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hree Sections">
  <p:cSld name="Three Sections">
    <p:spTree>
      <p:nvGrpSpPr>
        <p:cNvPr id="1" name="Shape 217"/>
        <p:cNvGrpSpPr/>
        <p:nvPr/>
      </p:nvGrpSpPr>
      <p:grpSpPr>
        <a:xfrm>
          <a:off x="0" y="0"/>
          <a:ext cx="0" cy="0"/>
          <a:chOff x="0" y="0"/>
          <a:chExt cx="0" cy="0"/>
        </a:xfrm>
      </p:grpSpPr>
      <p:sp>
        <p:nvSpPr>
          <p:cNvPr id="218" name="Google Shape;218;p45"/>
          <p:cNvSpPr txBox="1">
            <a:spLocks noGrp="1"/>
          </p:cNvSpPr>
          <p:nvPr>
            <p:ph type="body" idx="1"/>
          </p:nvPr>
        </p:nvSpPr>
        <p:spPr>
          <a:xfrm>
            <a:off x="1066799" y="1705712"/>
            <a:ext cx="3048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19" name="Google Shape;219;p45"/>
          <p:cNvSpPr txBox="1">
            <a:spLocks noGrp="1"/>
          </p:cNvSpPr>
          <p:nvPr>
            <p:ph type="body" idx="2"/>
          </p:nvPr>
        </p:nvSpPr>
        <p:spPr>
          <a:xfrm>
            <a:off x="1066800" y="2620112"/>
            <a:ext cx="3048000" cy="3569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20" name="Google Shape;220;p45"/>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21" name="Google Shape;221;p45"/>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22" name="Google Shape;222;p45"/>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223" name="Google Shape;223;p45"/>
          <p:cNvSpPr txBox="1">
            <a:spLocks noGrp="1"/>
          </p:cNvSpPr>
          <p:nvPr>
            <p:ph type="body" idx="3"/>
          </p:nvPr>
        </p:nvSpPr>
        <p:spPr>
          <a:xfrm>
            <a:off x="4571997" y="1705712"/>
            <a:ext cx="3048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24" name="Google Shape;224;p45"/>
          <p:cNvSpPr txBox="1">
            <a:spLocks noGrp="1"/>
          </p:cNvSpPr>
          <p:nvPr>
            <p:ph type="body" idx="4"/>
          </p:nvPr>
        </p:nvSpPr>
        <p:spPr>
          <a:xfrm>
            <a:off x="4571999" y="2620112"/>
            <a:ext cx="3048000" cy="3569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25" name="Google Shape;225;p45"/>
          <p:cNvSpPr txBox="1">
            <a:spLocks noGrp="1"/>
          </p:cNvSpPr>
          <p:nvPr>
            <p:ph type="body" idx="5"/>
          </p:nvPr>
        </p:nvSpPr>
        <p:spPr>
          <a:xfrm>
            <a:off x="8077197" y="1705712"/>
            <a:ext cx="3048000" cy="9144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26" name="Google Shape;226;p45"/>
          <p:cNvSpPr txBox="1">
            <a:spLocks noGrp="1"/>
          </p:cNvSpPr>
          <p:nvPr>
            <p:ph type="body" idx="6"/>
          </p:nvPr>
        </p:nvSpPr>
        <p:spPr>
          <a:xfrm>
            <a:off x="8077199" y="2620112"/>
            <a:ext cx="3048000" cy="3569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227" name="Google Shape;227;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10372118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hree Sections Horizontal">
  <p:cSld name="Three Sections Horizontal">
    <p:spTree>
      <p:nvGrpSpPr>
        <p:cNvPr id="1" name="Shape 228"/>
        <p:cNvGrpSpPr/>
        <p:nvPr/>
      </p:nvGrpSpPr>
      <p:grpSpPr>
        <a:xfrm>
          <a:off x="0" y="0"/>
          <a:ext cx="0" cy="0"/>
          <a:chOff x="0" y="0"/>
          <a:chExt cx="0" cy="0"/>
        </a:xfrm>
      </p:grpSpPr>
      <p:sp>
        <p:nvSpPr>
          <p:cNvPr id="229" name="Google Shape;229;p46"/>
          <p:cNvSpPr txBox="1">
            <a:spLocks noGrp="1"/>
          </p:cNvSpPr>
          <p:nvPr>
            <p:ph type="body" idx="1"/>
          </p:nvPr>
        </p:nvSpPr>
        <p:spPr>
          <a:xfrm>
            <a:off x="1066799" y="1705712"/>
            <a:ext cx="3048000" cy="12192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30" name="Google Shape;230;p46"/>
          <p:cNvSpPr txBox="1">
            <a:spLocks noGrp="1"/>
          </p:cNvSpPr>
          <p:nvPr>
            <p:ph type="body" idx="2"/>
          </p:nvPr>
        </p:nvSpPr>
        <p:spPr>
          <a:xfrm>
            <a:off x="4428227" y="1705713"/>
            <a:ext cx="6696800" cy="12192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31" name="Google Shape;231;p46"/>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32" name="Google Shape;232;p46"/>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33" name="Google Shape;233;p46"/>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234" name="Google Shape;234;p46"/>
          <p:cNvSpPr txBox="1">
            <a:spLocks noGrp="1"/>
          </p:cNvSpPr>
          <p:nvPr>
            <p:ph type="body" idx="3"/>
          </p:nvPr>
        </p:nvSpPr>
        <p:spPr>
          <a:xfrm>
            <a:off x="1066797" y="3338087"/>
            <a:ext cx="3048000" cy="12192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35" name="Google Shape;235;p46"/>
          <p:cNvSpPr txBox="1">
            <a:spLocks noGrp="1"/>
          </p:cNvSpPr>
          <p:nvPr>
            <p:ph type="body" idx="4"/>
          </p:nvPr>
        </p:nvSpPr>
        <p:spPr>
          <a:xfrm>
            <a:off x="4428227" y="3287124"/>
            <a:ext cx="6696800" cy="12700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36" name="Google Shape;236;p46"/>
          <p:cNvSpPr txBox="1">
            <a:spLocks noGrp="1"/>
          </p:cNvSpPr>
          <p:nvPr>
            <p:ph type="body" idx="5"/>
          </p:nvPr>
        </p:nvSpPr>
        <p:spPr>
          <a:xfrm>
            <a:off x="1066799" y="4970463"/>
            <a:ext cx="3048000" cy="1219200"/>
          </a:xfrm>
          <a:prstGeom prst="rect">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37" name="Google Shape;237;p46"/>
          <p:cNvSpPr txBox="1">
            <a:spLocks noGrp="1"/>
          </p:cNvSpPr>
          <p:nvPr>
            <p:ph type="body" idx="6"/>
          </p:nvPr>
        </p:nvSpPr>
        <p:spPr>
          <a:xfrm>
            <a:off x="4428228" y="4970463"/>
            <a:ext cx="6696800" cy="12192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238" name="Google Shape;238;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2148166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Arrows">
  <p:cSld name="Arrows">
    <p:spTree>
      <p:nvGrpSpPr>
        <p:cNvPr id="1" name="Shape 239"/>
        <p:cNvGrpSpPr/>
        <p:nvPr/>
      </p:nvGrpSpPr>
      <p:grpSpPr>
        <a:xfrm>
          <a:off x="0" y="0"/>
          <a:ext cx="0" cy="0"/>
          <a:chOff x="0" y="0"/>
          <a:chExt cx="0" cy="0"/>
        </a:xfrm>
      </p:grpSpPr>
      <p:sp>
        <p:nvSpPr>
          <p:cNvPr id="240" name="Google Shape;240;p47"/>
          <p:cNvSpPr>
            <a:spLocks noGrp="1"/>
          </p:cNvSpPr>
          <p:nvPr>
            <p:ph type="body" idx="1"/>
          </p:nvPr>
        </p:nvSpPr>
        <p:spPr>
          <a:xfrm>
            <a:off x="1066799" y="1705712"/>
            <a:ext cx="2743200" cy="914400"/>
          </a:xfrm>
          <a:prstGeom prst="homePlate">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41" name="Google Shape;241;p47"/>
          <p:cNvSpPr txBox="1">
            <a:spLocks noGrp="1"/>
          </p:cNvSpPr>
          <p:nvPr>
            <p:ph type="body" idx="2"/>
          </p:nvPr>
        </p:nvSpPr>
        <p:spPr>
          <a:xfrm>
            <a:off x="1066801" y="2620112"/>
            <a:ext cx="2268800" cy="3569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42" name="Google Shape;242;p47"/>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43" name="Google Shape;243;p47"/>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44" name="Google Shape;244;p47"/>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245" name="Google Shape;245;p47"/>
          <p:cNvSpPr>
            <a:spLocks noGrp="1"/>
          </p:cNvSpPr>
          <p:nvPr>
            <p:ph type="body" idx="3"/>
          </p:nvPr>
        </p:nvSpPr>
        <p:spPr>
          <a:xfrm>
            <a:off x="3505199" y="1705712"/>
            <a:ext cx="2743200" cy="9144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46" name="Google Shape;246;p47"/>
          <p:cNvSpPr txBox="1">
            <a:spLocks noGrp="1"/>
          </p:cNvSpPr>
          <p:nvPr>
            <p:ph type="body" idx="4"/>
          </p:nvPr>
        </p:nvSpPr>
        <p:spPr>
          <a:xfrm>
            <a:off x="3505200" y="2620112"/>
            <a:ext cx="2268800" cy="3569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47" name="Google Shape;247;p47"/>
          <p:cNvSpPr>
            <a:spLocks noGrp="1"/>
          </p:cNvSpPr>
          <p:nvPr>
            <p:ph type="body" idx="5"/>
          </p:nvPr>
        </p:nvSpPr>
        <p:spPr>
          <a:xfrm>
            <a:off x="5943599" y="1705712"/>
            <a:ext cx="2743200" cy="9144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48" name="Google Shape;248;p47"/>
          <p:cNvSpPr txBox="1">
            <a:spLocks noGrp="1"/>
          </p:cNvSpPr>
          <p:nvPr>
            <p:ph type="body" idx="6"/>
          </p:nvPr>
        </p:nvSpPr>
        <p:spPr>
          <a:xfrm>
            <a:off x="5943600" y="2620112"/>
            <a:ext cx="2268800" cy="3569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49" name="Google Shape;249;p47"/>
          <p:cNvSpPr>
            <a:spLocks noGrp="1"/>
          </p:cNvSpPr>
          <p:nvPr>
            <p:ph type="body" idx="7"/>
          </p:nvPr>
        </p:nvSpPr>
        <p:spPr>
          <a:xfrm>
            <a:off x="8381999" y="1705712"/>
            <a:ext cx="2743200" cy="914400"/>
          </a:xfrm>
          <a:prstGeom prst="chevron">
            <a:avLst>
              <a:gd name="adj" fmla="val 50000"/>
            </a:avLst>
          </a:prstGeom>
          <a:solidFill>
            <a:schemeClr val="accent1"/>
          </a:solidFill>
          <a:ln>
            <a:noFill/>
          </a:ln>
          <a:effectLst>
            <a:outerShdw blurRad="25400" dist="25400" dir="2700000" algn="tl" rotWithShape="0">
              <a:schemeClr val="dk1">
                <a:alpha val="40000"/>
              </a:schemeClr>
            </a:outerShdw>
          </a:effectLst>
        </p:spPr>
        <p:txBody>
          <a:bodyPr spcFirstLastPara="1" wrap="square" lIns="91425" tIns="45700" rIns="91425" bIns="45700" anchor="ctr"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50" name="Google Shape;250;p47"/>
          <p:cNvSpPr txBox="1">
            <a:spLocks noGrp="1"/>
          </p:cNvSpPr>
          <p:nvPr>
            <p:ph type="body" idx="8"/>
          </p:nvPr>
        </p:nvSpPr>
        <p:spPr>
          <a:xfrm>
            <a:off x="8381999" y="2620112"/>
            <a:ext cx="2268800" cy="35696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251" name="Google Shape;251;p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23674605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52"/>
        <p:cNvGrpSpPr/>
        <p:nvPr/>
      </p:nvGrpSpPr>
      <p:grpSpPr>
        <a:xfrm>
          <a:off x="0" y="0"/>
          <a:ext cx="0" cy="0"/>
          <a:chOff x="0" y="0"/>
          <a:chExt cx="0" cy="0"/>
        </a:xfrm>
      </p:grpSpPr>
      <p:sp>
        <p:nvSpPr>
          <p:cNvPr id="253" name="Google Shape;253;p48"/>
          <p:cNvSpPr txBox="1">
            <a:spLocks noGrp="1"/>
          </p:cNvSpPr>
          <p:nvPr>
            <p:ph type="body" idx="1"/>
          </p:nvPr>
        </p:nvSpPr>
        <p:spPr>
          <a:xfrm>
            <a:off x="1066799" y="1510191"/>
            <a:ext cx="10058400" cy="562000"/>
          </a:xfrm>
          <a:prstGeom prst="rect">
            <a:avLst/>
          </a:prstGeom>
          <a:noFill/>
          <a:ln>
            <a:noFill/>
          </a:ln>
        </p:spPr>
        <p:txBody>
          <a:bodyPr spcFirstLastPara="1" wrap="square" lIns="91425" tIns="137150" rIns="91425" bIns="45700" anchor="b"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54" name="Google Shape;254;p48"/>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55" name="Google Shape;255;p48"/>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56" name="Google Shape;256;p48"/>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pic>
        <p:nvPicPr>
          <p:cNvPr id="257" name="Google Shape;257;p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6339765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Chart/Graph">
  <p:cSld name="Chart/Graph">
    <p:spTree>
      <p:nvGrpSpPr>
        <p:cNvPr id="1" name="Shape 258"/>
        <p:cNvGrpSpPr/>
        <p:nvPr/>
      </p:nvGrpSpPr>
      <p:grpSpPr>
        <a:xfrm>
          <a:off x="0" y="0"/>
          <a:ext cx="0" cy="0"/>
          <a:chOff x="0" y="0"/>
          <a:chExt cx="0" cy="0"/>
        </a:xfrm>
      </p:grpSpPr>
      <p:sp>
        <p:nvSpPr>
          <p:cNvPr id="259" name="Google Shape;259;p49"/>
          <p:cNvSpPr txBox="1">
            <a:spLocks noGrp="1"/>
          </p:cNvSpPr>
          <p:nvPr>
            <p:ph type="body" idx="1"/>
          </p:nvPr>
        </p:nvSpPr>
        <p:spPr>
          <a:xfrm>
            <a:off x="1066799" y="1510191"/>
            <a:ext cx="10058400" cy="562000"/>
          </a:xfrm>
          <a:prstGeom prst="rect">
            <a:avLst/>
          </a:prstGeom>
          <a:noFill/>
          <a:ln>
            <a:noFill/>
          </a:ln>
        </p:spPr>
        <p:txBody>
          <a:bodyPr spcFirstLastPara="1" wrap="square" lIns="91425" tIns="137150" rIns="91425" bIns="45700" anchor="b" anchorCtr="0">
            <a:noAutofit/>
          </a:bodyPr>
          <a:lstStyle>
            <a:lvl1pPr marL="609585" marR="0" lvl="0" indent="-304792" algn="l" rtl="0">
              <a:lnSpc>
                <a:spcPct val="100000"/>
              </a:lnSpc>
              <a:spcBef>
                <a:spcPts val="800"/>
              </a:spcBef>
              <a:spcAft>
                <a:spcPts val="0"/>
              </a:spcAft>
              <a:buClr>
                <a:schemeClr val="lt2"/>
              </a:buClr>
              <a:buSzPts val="1600"/>
              <a:buFont typeface="Arial"/>
              <a:buNone/>
              <a:defRPr sz="2133" b="1" i="0" u="none" strike="noStrike" cap="none">
                <a:solidFill>
                  <a:schemeClr val="dk2"/>
                </a:solidFill>
                <a:latin typeface="Trebuchet MS"/>
                <a:ea typeface="Trebuchet MS"/>
                <a:cs typeface="Trebuchet MS"/>
                <a:sym typeface="Trebuchet MS"/>
              </a:defRPr>
            </a:lvl1pPr>
            <a:lvl2pPr marL="1219170" marR="0" lvl="1" indent="-304792" algn="l" rtl="0">
              <a:lnSpc>
                <a:spcPct val="100000"/>
              </a:lnSpc>
              <a:spcBef>
                <a:spcPts val="800"/>
              </a:spcBef>
              <a:spcAft>
                <a:spcPts val="0"/>
              </a:spcAft>
              <a:buClr>
                <a:schemeClr val="lt2"/>
              </a:buClr>
              <a:buSzPts val="1500"/>
              <a:buFont typeface="Noto Sans Symbols"/>
              <a:buNone/>
              <a:defRPr sz="2000" b="1" i="0" u="none" strike="noStrike" cap="none">
                <a:solidFill>
                  <a:schemeClr val="dk2"/>
                </a:solidFill>
                <a:latin typeface="Trebuchet MS"/>
                <a:ea typeface="Trebuchet MS"/>
                <a:cs typeface="Trebuchet MS"/>
                <a:sym typeface="Trebuchet MS"/>
              </a:defRPr>
            </a:lvl2pPr>
            <a:lvl3pPr marL="1828754" marR="0" lvl="2" indent="-304792" algn="l" rtl="0">
              <a:lnSpc>
                <a:spcPct val="100000"/>
              </a:lnSpc>
              <a:spcBef>
                <a:spcPts val="800"/>
              </a:spcBef>
              <a:spcAft>
                <a:spcPts val="0"/>
              </a:spcAft>
              <a:buClr>
                <a:schemeClr val="lt2"/>
              </a:buClr>
              <a:buSzPts val="1350"/>
              <a:buFont typeface="Trebuchet MS"/>
              <a:buNone/>
              <a:defRPr sz="1800" b="1" i="0" u="none" strike="noStrike" cap="none">
                <a:solidFill>
                  <a:schemeClr val="dk2"/>
                </a:solidFill>
                <a:latin typeface="Trebuchet MS"/>
                <a:ea typeface="Trebuchet MS"/>
                <a:cs typeface="Trebuchet MS"/>
                <a:sym typeface="Trebuchet MS"/>
              </a:defRPr>
            </a:lvl3pPr>
            <a:lvl4pPr marL="2438339" marR="0" lvl="3"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4pPr>
            <a:lvl5pPr marL="3047924" marR="0" lvl="4" indent="-304792" algn="l" rtl="0">
              <a:lnSpc>
                <a:spcPct val="100000"/>
              </a:lnSpc>
              <a:spcBef>
                <a:spcPts val="800"/>
              </a:spcBef>
              <a:spcAft>
                <a:spcPts val="0"/>
              </a:spcAft>
              <a:buClr>
                <a:schemeClr val="lt2"/>
              </a:buClr>
              <a:buSzPts val="1200"/>
              <a:buFont typeface="Trebuchet MS"/>
              <a:buNone/>
              <a:defRPr sz="1600" b="1" i="0" u="none" strike="noStrike" cap="none">
                <a:solidFill>
                  <a:schemeClr val="dk2"/>
                </a:solidFill>
                <a:latin typeface="Trebuchet MS"/>
                <a:ea typeface="Trebuchet MS"/>
                <a:cs typeface="Trebuchet MS"/>
                <a:sym typeface="Trebuchet MS"/>
              </a:defRPr>
            </a:lvl5pPr>
            <a:lvl6pPr marL="3657509" marR="0" lvl="5"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6pPr>
            <a:lvl7pPr marL="4267093" marR="0" lvl="6"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7pPr>
            <a:lvl8pPr marL="4876678" marR="0" lvl="7"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8pPr>
            <a:lvl9pPr marL="5486263" marR="0" lvl="8" indent="-304792" algn="l" rtl="0">
              <a:lnSpc>
                <a:spcPct val="90000"/>
              </a:lnSpc>
              <a:spcBef>
                <a:spcPts val="500"/>
              </a:spcBef>
              <a:spcAft>
                <a:spcPts val="0"/>
              </a:spcAft>
              <a:buClr>
                <a:schemeClr val="dk1"/>
              </a:buClr>
              <a:buSzPts val="1200"/>
              <a:buFont typeface="Arial"/>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260" name="Google Shape;260;p49"/>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61" name="Google Shape;261;p49"/>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262" name="Google Shape;262;p49"/>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263" name="Google Shape;263;p49"/>
          <p:cNvSpPr>
            <a:spLocks noGrp="1"/>
          </p:cNvSpPr>
          <p:nvPr>
            <p:ph type="chart" idx="2"/>
          </p:nvPr>
        </p:nvSpPr>
        <p:spPr>
          <a:xfrm>
            <a:off x="1066800" y="2072005"/>
            <a:ext cx="10058400" cy="4117600"/>
          </a:xfrm>
          <a:prstGeom prst="rect">
            <a:avLst/>
          </a:prstGeom>
          <a:noFill/>
          <a:ln>
            <a:noFill/>
          </a:ln>
        </p:spPr>
        <p:txBody>
          <a:bodyPr spcFirstLastPara="1" wrap="square" lIns="91425" tIns="137150" rIns="91425" bIns="45700" anchor="t" anchorCtr="0">
            <a:noAutofit/>
          </a:bodyPr>
          <a:lstStyle>
            <a:lvl1pPr marR="0" lvl="0" algn="l" rtl="0">
              <a:lnSpc>
                <a:spcPct val="100000"/>
              </a:lnSpc>
              <a:spcBef>
                <a:spcPts val="800"/>
              </a:spcBef>
              <a:spcAft>
                <a:spcPts val="0"/>
              </a:spcAft>
              <a:buClr>
                <a:schemeClr val="lt2"/>
              </a:buClr>
              <a:buSzPts val="1600"/>
              <a:buFont typeface="Arial"/>
              <a:buNone/>
              <a:defRPr sz="2133" b="0" i="0" u="none" strike="noStrike" cap="none">
                <a:solidFill>
                  <a:schemeClr val="dk2"/>
                </a:solidFill>
                <a:latin typeface="Trebuchet MS"/>
                <a:ea typeface="Trebuchet MS"/>
                <a:cs typeface="Trebuchet MS"/>
                <a:sym typeface="Trebuchet MS"/>
              </a:defRPr>
            </a:lvl1pPr>
            <a:lvl2pPr marR="0" lvl="1"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R="0" lvl="2"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R="0" lvl="3"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R="0" lvl="4"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264" name="Google Shape;264;p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209503360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Black">
  <p:cSld name="Black">
    <p:bg>
      <p:bgPr>
        <a:solidFill>
          <a:srgbClr val="000000"/>
        </a:solidFill>
        <a:effectLst/>
      </p:bgPr>
    </p:bg>
    <p:spTree>
      <p:nvGrpSpPr>
        <p:cNvPr id="1" name="Shape 265"/>
        <p:cNvGrpSpPr/>
        <p:nvPr/>
      </p:nvGrpSpPr>
      <p:grpSpPr>
        <a:xfrm>
          <a:off x="0" y="0"/>
          <a:ext cx="0" cy="0"/>
          <a:chOff x="0" y="0"/>
          <a:chExt cx="0" cy="0"/>
        </a:xfrm>
      </p:grpSpPr>
      <p:sp>
        <p:nvSpPr>
          <p:cNvPr id="266" name="Google Shape;266;p50"/>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267" name="Google Shape;267;p50"/>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268" name="Google Shape;268;p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Tree>
    <p:extLst>
      <p:ext uri="{BB962C8B-B14F-4D97-AF65-F5344CB8AC3E}">
        <p14:creationId xmlns:p14="http://schemas.microsoft.com/office/powerpoint/2010/main" val="16384373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9"/>
        <p:cNvGrpSpPr/>
        <p:nvPr/>
      </p:nvGrpSpPr>
      <p:grpSpPr>
        <a:xfrm>
          <a:off x="0" y="0"/>
          <a:ext cx="0" cy="0"/>
          <a:chOff x="0" y="0"/>
          <a:chExt cx="0" cy="0"/>
        </a:xfrm>
      </p:grpSpPr>
      <p:grpSp>
        <p:nvGrpSpPr>
          <p:cNvPr id="270" name="Google Shape;270;p51"/>
          <p:cNvGrpSpPr/>
          <p:nvPr/>
        </p:nvGrpSpPr>
        <p:grpSpPr>
          <a:xfrm>
            <a:off x="-113" y="1913"/>
            <a:ext cx="12192116" cy="6858064"/>
            <a:chOff x="32524" y="4599878"/>
            <a:chExt cx="4014438" cy="2258121"/>
          </a:xfrm>
        </p:grpSpPr>
        <p:sp>
          <p:nvSpPr>
            <p:cNvPr id="271" name="Google Shape;271;p51"/>
            <p:cNvSpPr/>
            <p:nvPr/>
          </p:nvSpPr>
          <p:spPr>
            <a:xfrm>
              <a:off x="32524" y="6104602"/>
              <a:ext cx="384717" cy="753397"/>
            </a:xfrm>
            <a:custGeom>
              <a:avLst/>
              <a:gdLst/>
              <a:ahLst/>
              <a:cxnLst/>
              <a:rect l="l" t="t" r="r" b="b"/>
              <a:pathLst>
                <a:path w="384717" h="753397" extrusionOk="0">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272" name="Google Shape;272;p51"/>
            <p:cNvSpPr/>
            <p:nvPr/>
          </p:nvSpPr>
          <p:spPr>
            <a:xfrm>
              <a:off x="32524" y="4599878"/>
              <a:ext cx="4014438" cy="2258121"/>
            </a:xfrm>
            <a:custGeom>
              <a:avLst/>
              <a:gdLst/>
              <a:ahLst/>
              <a:cxnLst/>
              <a:rect l="l" t="t" r="r" b="b"/>
              <a:pathLst>
                <a:path w="4014438" h="2258121" extrusionOk="0">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grpSp>
      <p:sp>
        <p:nvSpPr>
          <p:cNvPr id="273" name="Google Shape;273;p51"/>
          <p:cNvSpPr txBox="1">
            <a:spLocks noGrp="1"/>
          </p:cNvSpPr>
          <p:nvPr>
            <p:ph type="ctrTitle"/>
          </p:nvPr>
        </p:nvSpPr>
        <p:spPr>
          <a:xfrm>
            <a:off x="4563967" y="3624633"/>
            <a:ext cx="6713600" cy="1546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4000"/>
              <a:buNone/>
              <a:defRPr sz="5333"/>
            </a:lvl1pPr>
            <a:lvl2pPr lvl="1" algn="l" rtl="0">
              <a:lnSpc>
                <a:spcPct val="100000"/>
              </a:lnSpc>
              <a:spcBef>
                <a:spcPts val="0"/>
              </a:spcBef>
              <a:spcAft>
                <a:spcPts val="0"/>
              </a:spcAft>
              <a:buSzPts val="4000"/>
              <a:buNone/>
              <a:defRPr sz="5333"/>
            </a:lvl2pPr>
            <a:lvl3pPr lvl="2" algn="l" rtl="0">
              <a:lnSpc>
                <a:spcPct val="100000"/>
              </a:lnSpc>
              <a:spcBef>
                <a:spcPts val="0"/>
              </a:spcBef>
              <a:spcAft>
                <a:spcPts val="0"/>
              </a:spcAft>
              <a:buSzPts val="4000"/>
              <a:buNone/>
              <a:defRPr sz="5333"/>
            </a:lvl3pPr>
            <a:lvl4pPr lvl="3" algn="l" rtl="0">
              <a:lnSpc>
                <a:spcPct val="100000"/>
              </a:lnSpc>
              <a:spcBef>
                <a:spcPts val="0"/>
              </a:spcBef>
              <a:spcAft>
                <a:spcPts val="0"/>
              </a:spcAft>
              <a:buSzPts val="4000"/>
              <a:buNone/>
              <a:defRPr sz="5333"/>
            </a:lvl4pPr>
            <a:lvl5pPr lvl="4" algn="l" rtl="0">
              <a:lnSpc>
                <a:spcPct val="100000"/>
              </a:lnSpc>
              <a:spcBef>
                <a:spcPts val="0"/>
              </a:spcBef>
              <a:spcAft>
                <a:spcPts val="0"/>
              </a:spcAft>
              <a:buSzPts val="4000"/>
              <a:buNone/>
              <a:defRPr sz="5333"/>
            </a:lvl5pPr>
            <a:lvl6pPr lvl="5" algn="l" rtl="0">
              <a:lnSpc>
                <a:spcPct val="100000"/>
              </a:lnSpc>
              <a:spcBef>
                <a:spcPts val="0"/>
              </a:spcBef>
              <a:spcAft>
                <a:spcPts val="0"/>
              </a:spcAft>
              <a:buSzPts val="4000"/>
              <a:buNone/>
              <a:defRPr sz="5333"/>
            </a:lvl6pPr>
            <a:lvl7pPr lvl="6" algn="l" rtl="0">
              <a:lnSpc>
                <a:spcPct val="100000"/>
              </a:lnSpc>
              <a:spcBef>
                <a:spcPts val="0"/>
              </a:spcBef>
              <a:spcAft>
                <a:spcPts val="0"/>
              </a:spcAft>
              <a:buSzPts val="4000"/>
              <a:buNone/>
              <a:defRPr sz="5333"/>
            </a:lvl7pPr>
            <a:lvl8pPr lvl="7" algn="l" rtl="0">
              <a:lnSpc>
                <a:spcPct val="100000"/>
              </a:lnSpc>
              <a:spcBef>
                <a:spcPts val="0"/>
              </a:spcBef>
              <a:spcAft>
                <a:spcPts val="0"/>
              </a:spcAft>
              <a:buSzPts val="4000"/>
              <a:buNone/>
              <a:defRPr sz="5333"/>
            </a:lvl8pPr>
            <a:lvl9pPr lvl="8" algn="l" rtl="0">
              <a:lnSpc>
                <a:spcPct val="100000"/>
              </a:lnSpc>
              <a:spcBef>
                <a:spcPts val="0"/>
              </a:spcBef>
              <a:spcAft>
                <a:spcPts val="0"/>
              </a:spcAft>
              <a:buSzPts val="4000"/>
              <a:buNone/>
              <a:defRPr sz="5333"/>
            </a:lvl9pPr>
          </a:lstStyle>
          <a:p>
            <a:endParaRPr/>
          </a:p>
        </p:txBody>
      </p:sp>
      <p:sp>
        <p:nvSpPr>
          <p:cNvPr id="274" name="Google Shape;274;p51"/>
          <p:cNvSpPr txBox="1">
            <a:spLocks noGrp="1"/>
          </p:cNvSpPr>
          <p:nvPr>
            <p:ph type="subTitle" idx="1"/>
          </p:nvPr>
        </p:nvSpPr>
        <p:spPr>
          <a:xfrm>
            <a:off x="4563967" y="5177567"/>
            <a:ext cx="6713600" cy="456000"/>
          </a:xfrm>
          <a:prstGeom prst="rect">
            <a:avLst/>
          </a:prstGeom>
          <a:noFill/>
          <a:ln>
            <a:noFill/>
          </a:ln>
        </p:spPr>
        <p:txBody>
          <a:bodyPr spcFirstLastPara="1" wrap="square" lIns="91425" tIns="137150" rIns="91425" bIns="45700" anchor="t" anchorCtr="0">
            <a:noAutofit/>
          </a:bodyPr>
          <a:lstStyle>
            <a:lvl1pPr lvl="0" algn="l" rtl="0">
              <a:lnSpc>
                <a:spcPct val="100000"/>
              </a:lnSpc>
              <a:spcBef>
                <a:spcPts val="0"/>
              </a:spcBef>
              <a:spcAft>
                <a:spcPts val="0"/>
              </a:spcAft>
              <a:buClr>
                <a:schemeClr val="dk2"/>
              </a:buClr>
              <a:buSzPts val="1600"/>
              <a:buNone/>
              <a:defRPr>
                <a:solidFill>
                  <a:schemeClr val="dk2"/>
                </a:solidFill>
              </a:defRPr>
            </a:lvl1pPr>
            <a:lvl2pPr lvl="1" algn="l" rtl="0">
              <a:lnSpc>
                <a:spcPct val="100000"/>
              </a:lnSpc>
              <a:spcBef>
                <a:spcPts val="400"/>
              </a:spcBef>
              <a:spcAft>
                <a:spcPts val="0"/>
              </a:spcAft>
              <a:buClr>
                <a:schemeClr val="dk2"/>
              </a:buClr>
              <a:buSzPts val="3000"/>
              <a:buNone/>
              <a:defRPr sz="4000">
                <a:solidFill>
                  <a:schemeClr val="dk2"/>
                </a:solidFill>
              </a:defRPr>
            </a:lvl2pPr>
            <a:lvl3pPr lvl="2" algn="l" rtl="0">
              <a:lnSpc>
                <a:spcPct val="100000"/>
              </a:lnSpc>
              <a:spcBef>
                <a:spcPts val="400"/>
              </a:spcBef>
              <a:spcAft>
                <a:spcPts val="0"/>
              </a:spcAft>
              <a:buClr>
                <a:schemeClr val="dk2"/>
              </a:buClr>
              <a:buSzPts val="3000"/>
              <a:buNone/>
              <a:defRPr sz="4000">
                <a:solidFill>
                  <a:schemeClr val="dk2"/>
                </a:solidFill>
              </a:defRPr>
            </a:lvl3pPr>
            <a:lvl4pPr lvl="3" algn="l" rtl="0">
              <a:lnSpc>
                <a:spcPct val="100000"/>
              </a:lnSpc>
              <a:spcBef>
                <a:spcPts val="400"/>
              </a:spcBef>
              <a:spcAft>
                <a:spcPts val="0"/>
              </a:spcAft>
              <a:buClr>
                <a:schemeClr val="dk2"/>
              </a:buClr>
              <a:buSzPts val="3000"/>
              <a:buNone/>
              <a:defRPr sz="4000">
                <a:solidFill>
                  <a:schemeClr val="dk2"/>
                </a:solidFill>
              </a:defRPr>
            </a:lvl4pPr>
            <a:lvl5pPr lvl="4" algn="l" rtl="0">
              <a:lnSpc>
                <a:spcPct val="100000"/>
              </a:lnSpc>
              <a:spcBef>
                <a:spcPts val="400"/>
              </a:spcBef>
              <a:spcAft>
                <a:spcPts val="0"/>
              </a:spcAft>
              <a:buClr>
                <a:schemeClr val="dk2"/>
              </a:buClr>
              <a:buSzPts val="3000"/>
              <a:buNone/>
              <a:defRPr sz="4000">
                <a:solidFill>
                  <a:schemeClr val="dk2"/>
                </a:solidFill>
              </a:defRPr>
            </a:lvl5pPr>
            <a:lvl6pPr lvl="5" algn="l" rtl="0">
              <a:lnSpc>
                <a:spcPct val="90000"/>
              </a:lnSpc>
              <a:spcBef>
                <a:spcPts val="400"/>
              </a:spcBef>
              <a:spcAft>
                <a:spcPts val="0"/>
              </a:spcAft>
              <a:buClr>
                <a:schemeClr val="dk2"/>
              </a:buClr>
              <a:buSzPts val="3000"/>
              <a:buNone/>
              <a:defRPr sz="4000">
                <a:solidFill>
                  <a:schemeClr val="dk2"/>
                </a:solidFill>
              </a:defRPr>
            </a:lvl6pPr>
            <a:lvl7pPr lvl="6" algn="l" rtl="0">
              <a:lnSpc>
                <a:spcPct val="90000"/>
              </a:lnSpc>
              <a:spcBef>
                <a:spcPts val="0"/>
              </a:spcBef>
              <a:spcAft>
                <a:spcPts val="0"/>
              </a:spcAft>
              <a:buClr>
                <a:schemeClr val="dk2"/>
              </a:buClr>
              <a:buSzPts val="3000"/>
              <a:buNone/>
              <a:defRPr sz="4000">
                <a:solidFill>
                  <a:schemeClr val="dk2"/>
                </a:solidFill>
              </a:defRPr>
            </a:lvl7pPr>
            <a:lvl8pPr lvl="7" algn="l" rtl="0">
              <a:lnSpc>
                <a:spcPct val="90000"/>
              </a:lnSpc>
              <a:spcBef>
                <a:spcPts val="0"/>
              </a:spcBef>
              <a:spcAft>
                <a:spcPts val="0"/>
              </a:spcAft>
              <a:buClr>
                <a:schemeClr val="dk2"/>
              </a:buClr>
              <a:buSzPts val="3000"/>
              <a:buNone/>
              <a:defRPr sz="4000">
                <a:solidFill>
                  <a:schemeClr val="dk2"/>
                </a:solidFill>
              </a:defRPr>
            </a:lvl8pPr>
            <a:lvl9pPr lvl="8" algn="l" rtl="0">
              <a:lnSpc>
                <a:spcPct val="90000"/>
              </a:lnSpc>
              <a:spcBef>
                <a:spcPts val="0"/>
              </a:spcBef>
              <a:spcAft>
                <a:spcPts val="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27025517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5"/>
        <p:cNvGrpSpPr/>
        <p:nvPr/>
      </p:nvGrpSpPr>
      <p:grpSpPr>
        <a:xfrm>
          <a:off x="0" y="0"/>
          <a:ext cx="0" cy="0"/>
          <a:chOff x="0" y="0"/>
          <a:chExt cx="0" cy="0"/>
        </a:xfrm>
      </p:grpSpPr>
      <p:sp>
        <p:nvSpPr>
          <p:cNvPr id="276" name="Google Shape;276;p52"/>
          <p:cNvSpPr/>
          <p:nvPr/>
        </p:nvSpPr>
        <p:spPr>
          <a:xfrm>
            <a:off x="1" y="1"/>
            <a:ext cx="12217273" cy="6857161"/>
          </a:xfrm>
          <a:custGeom>
            <a:avLst/>
            <a:gdLst/>
            <a:ahLst/>
            <a:cxnLst/>
            <a:rect l="l" t="t" r="r" b="b"/>
            <a:pathLst>
              <a:path w="4014438" h="2258121" extrusionOk="0">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277" name="Google Shape;277;p52"/>
          <p:cNvSpPr txBox="1">
            <a:spLocks noGrp="1"/>
          </p:cNvSpPr>
          <p:nvPr>
            <p:ph type="title"/>
          </p:nvPr>
        </p:nvSpPr>
        <p:spPr>
          <a:xfrm>
            <a:off x="744800" y="1498600"/>
            <a:ext cx="3460400" cy="898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2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8" name="Google Shape;278;p52"/>
          <p:cNvSpPr txBox="1">
            <a:spLocks noGrp="1"/>
          </p:cNvSpPr>
          <p:nvPr>
            <p:ph type="body" idx="1"/>
          </p:nvPr>
        </p:nvSpPr>
        <p:spPr>
          <a:xfrm>
            <a:off x="4869167" y="1600200"/>
            <a:ext cx="3109200" cy="4013600"/>
          </a:xfrm>
          <a:prstGeom prst="rect">
            <a:avLst/>
          </a:prstGeom>
          <a:noFill/>
          <a:ln>
            <a:noFill/>
          </a:ln>
        </p:spPr>
        <p:txBody>
          <a:bodyPr spcFirstLastPara="1" wrap="square" lIns="91425" tIns="137150" rIns="91425" bIns="45700" anchor="t" anchorCtr="0">
            <a:noAutofit/>
          </a:bodyPr>
          <a:lstStyle>
            <a:lvl1pPr marL="609585" lvl="0" indent="-304792" algn="l" rtl="0">
              <a:lnSpc>
                <a:spcPct val="100000"/>
              </a:lnSpc>
              <a:spcBef>
                <a:spcPts val="800"/>
              </a:spcBef>
              <a:spcAft>
                <a:spcPts val="0"/>
              </a:spcAft>
              <a:buSzPts val="1600"/>
              <a:buNone/>
              <a:defRPr sz="2133"/>
            </a:lvl1pPr>
            <a:lvl2pPr marL="1219170" lvl="1" indent="-440256" algn="l" rtl="0">
              <a:lnSpc>
                <a:spcPct val="100000"/>
              </a:lnSpc>
              <a:spcBef>
                <a:spcPts val="800"/>
              </a:spcBef>
              <a:spcAft>
                <a:spcPts val="0"/>
              </a:spcAft>
              <a:buSzPts val="1600"/>
              <a:buChar char="▪"/>
              <a:defRPr sz="2133"/>
            </a:lvl2pPr>
            <a:lvl3pPr marL="1828754" lvl="2" indent="-440256" algn="l" rtl="0">
              <a:lnSpc>
                <a:spcPct val="100000"/>
              </a:lnSpc>
              <a:spcBef>
                <a:spcPts val="800"/>
              </a:spcBef>
              <a:spcAft>
                <a:spcPts val="0"/>
              </a:spcAft>
              <a:buSzPts val="1600"/>
              <a:buChar char="▪"/>
              <a:defRPr sz="2133"/>
            </a:lvl3pPr>
            <a:lvl4pPr marL="2438339" lvl="3" indent="-440256" algn="l" rtl="0">
              <a:lnSpc>
                <a:spcPct val="100000"/>
              </a:lnSpc>
              <a:spcBef>
                <a:spcPts val="800"/>
              </a:spcBef>
              <a:spcAft>
                <a:spcPts val="0"/>
              </a:spcAft>
              <a:buSzPts val="1600"/>
              <a:buChar char="▫"/>
              <a:defRPr sz="2133"/>
            </a:lvl4pPr>
            <a:lvl5pPr marL="3047924" lvl="4" indent="-440256" algn="l" rtl="0">
              <a:lnSpc>
                <a:spcPct val="100000"/>
              </a:lnSpc>
              <a:spcBef>
                <a:spcPts val="800"/>
              </a:spcBef>
              <a:spcAft>
                <a:spcPts val="0"/>
              </a:spcAft>
              <a:buSzPts val="1600"/>
              <a:buChar char="&gt;"/>
              <a:defRPr sz="2133"/>
            </a:lvl5pPr>
            <a:lvl6pPr marL="3657509" lvl="5" indent="-440256" algn="l" rtl="0">
              <a:lnSpc>
                <a:spcPct val="90000"/>
              </a:lnSpc>
              <a:spcBef>
                <a:spcPts val="500"/>
              </a:spcBef>
              <a:spcAft>
                <a:spcPts val="0"/>
              </a:spcAft>
              <a:buSzPts val="1600"/>
              <a:buChar char="•"/>
              <a:defRPr sz="2133"/>
            </a:lvl6pPr>
            <a:lvl7pPr marL="4267093" lvl="6" indent="-440256" algn="l" rtl="0">
              <a:lnSpc>
                <a:spcPct val="90000"/>
              </a:lnSpc>
              <a:spcBef>
                <a:spcPts val="500"/>
              </a:spcBef>
              <a:spcAft>
                <a:spcPts val="0"/>
              </a:spcAft>
              <a:buSzPts val="1600"/>
              <a:buChar char="•"/>
              <a:defRPr sz="2133"/>
            </a:lvl7pPr>
            <a:lvl8pPr marL="4876678" lvl="7" indent="-440256" algn="l" rtl="0">
              <a:lnSpc>
                <a:spcPct val="90000"/>
              </a:lnSpc>
              <a:spcBef>
                <a:spcPts val="500"/>
              </a:spcBef>
              <a:spcAft>
                <a:spcPts val="0"/>
              </a:spcAft>
              <a:buSzPts val="1600"/>
              <a:buChar char="•"/>
              <a:defRPr sz="2133"/>
            </a:lvl8pPr>
            <a:lvl9pPr marL="5486263" lvl="8" indent="-440256" algn="l" rtl="0">
              <a:lnSpc>
                <a:spcPct val="90000"/>
              </a:lnSpc>
              <a:spcBef>
                <a:spcPts val="500"/>
              </a:spcBef>
              <a:spcAft>
                <a:spcPts val="0"/>
              </a:spcAft>
              <a:buSzPts val="1600"/>
              <a:buChar char="•"/>
              <a:defRPr sz="2133"/>
            </a:lvl9pPr>
          </a:lstStyle>
          <a:p>
            <a:endParaRPr/>
          </a:p>
        </p:txBody>
      </p:sp>
      <p:sp>
        <p:nvSpPr>
          <p:cNvPr id="279" name="Google Shape;279;p52"/>
          <p:cNvSpPr txBox="1">
            <a:spLocks noGrp="1"/>
          </p:cNvSpPr>
          <p:nvPr>
            <p:ph type="body" idx="2"/>
          </p:nvPr>
        </p:nvSpPr>
        <p:spPr>
          <a:xfrm>
            <a:off x="8337983" y="1600200"/>
            <a:ext cx="3109200" cy="4013600"/>
          </a:xfrm>
          <a:prstGeom prst="rect">
            <a:avLst/>
          </a:prstGeom>
          <a:noFill/>
          <a:ln>
            <a:noFill/>
          </a:ln>
        </p:spPr>
        <p:txBody>
          <a:bodyPr spcFirstLastPara="1" wrap="square" lIns="91425" tIns="137150" rIns="91425" bIns="45700" anchor="t" anchorCtr="0">
            <a:noAutofit/>
          </a:bodyPr>
          <a:lstStyle>
            <a:lvl1pPr marL="609585" lvl="0" indent="-304792" algn="l" rtl="0">
              <a:lnSpc>
                <a:spcPct val="100000"/>
              </a:lnSpc>
              <a:spcBef>
                <a:spcPts val="800"/>
              </a:spcBef>
              <a:spcAft>
                <a:spcPts val="0"/>
              </a:spcAft>
              <a:buSzPts val="1600"/>
              <a:buNone/>
              <a:defRPr sz="2133"/>
            </a:lvl1pPr>
            <a:lvl2pPr marL="1219170" lvl="1" indent="-440256" algn="l" rtl="0">
              <a:lnSpc>
                <a:spcPct val="100000"/>
              </a:lnSpc>
              <a:spcBef>
                <a:spcPts val="800"/>
              </a:spcBef>
              <a:spcAft>
                <a:spcPts val="0"/>
              </a:spcAft>
              <a:buSzPts val="1600"/>
              <a:buChar char="▪"/>
              <a:defRPr sz="2133"/>
            </a:lvl2pPr>
            <a:lvl3pPr marL="1828754" lvl="2" indent="-440256" algn="l" rtl="0">
              <a:lnSpc>
                <a:spcPct val="100000"/>
              </a:lnSpc>
              <a:spcBef>
                <a:spcPts val="800"/>
              </a:spcBef>
              <a:spcAft>
                <a:spcPts val="0"/>
              </a:spcAft>
              <a:buSzPts val="1600"/>
              <a:buChar char="▪"/>
              <a:defRPr sz="2133"/>
            </a:lvl3pPr>
            <a:lvl4pPr marL="2438339" lvl="3" indent="-440256" algn="l" rtl="0">
              <a:lnSpc>
                <a:spcPct val="100000"/>
              </a:lnSpc>
              <a:spcBef>
                <a:spcPts val="800"/>
              </a:spcBef>
              <a:spcAft>
                <a:spcPts val="0"/>
              </a:spcAft>
              <a:buSzPts val="1600"/>
              <a:buChar char="▫"/>
              <a:defRPr sz="2133"/>
            </a:lvl4pPr>
            <a:lvl5pPr marL="3047924" lvl="4" indent="-440256" algn="l" rtl="0">
              <a:lnSpc>
                <a:spcPct val="100000"/>
              </a:lnSpc>
              <a:spcBef>
                <a:spcPts val="800"/>
              </a:spcBef>
              <a:spcAft>
                <a:spcPts val="0"/>
              </a:spcAft>
              <a:buSzPts val="1600"/>
              <a:buChar char="&gt;"/>
              <a:defRPr sz="2133"/>
            </a:lvl5pPr>
            <a:lvl6pPr marL="3657509" lvl="5" indent="-440256" algn="l" rtl="0">
              <a:lnSpc>
                <a:spcPct val="90000"/>
              </a:lnSpc>
              <a:spcBef>
                <a:spcPts val="500"/>
              </a:spcBef>
              <a:spcAft>
                <a:spcPts val="0"/>
              </a:spcAft>
              <a:buSzPts val="1600"/>
              <a:buChar char="•"/>
              <a:defRPr sz="2133"/>
            </a:lvl6pPr>
            <a:lvl7pPr marL="4267093" lvl="6" indent="-440256" algn="l" rtl="0">
              <a:lnSpc>
                <a:spcPct val="90000"/>
              </a:lnSpc>
              <a:spcBef>
                <a:spcPts val="500"/>
              </a:spcBef>
              <a:spcAft>
                <a:spcPts val="0"/>
              </a:spcAft>
              <a:buSzPts val="1600"/>
              <a:buChar char="•"/>
              <a:defRPr sz="2133"/>
            </a:lvl7pPr>
            <a:lvl8pPr marL="4876678" lvl="7" indent="-440256" algn="l" rtl="0">
              <a:lnSpc>
                <a:spcPct val="90000"/>
              </a:lnSpc>
              <a:spcBef>
                <a:spcPts val="500"/>
              </a:spcBef>
              <a:spcAft>
                <a:spcPts val="0"/>
              </a:spcAft>
              <a:buSzPts val="1600"/>
              <a:buChar char="•"/>
              <a:defRPr sz="2133"/>
            </a:lvl8pPr>
            <a:lvl9pPr marL="5486263" lvl="8" indent="-440256" algn="l" rtl="0">
              <a:lnSpc>
                <a:spcPct val="90000"/>
              </a:lnSpc>
              <a:spcBef>
                <a:spcPts val="500"/>
              </a:spcBef>
              <a:spcAft>
                <a:spcPts val="0"/>
              </a:spcAft>
              <a:buSzPts val="1600"/>
              <a:buChar char="•"/>
              <a:defRPr sz="2133"/>
            </a:lvl9pPr>
          </a:lstStyle>
          <a:p>
            <a:endParaRPr/>
          </a:p>
        </p:txBody>
      </p:sp>
      <p:sp>
        <p:nvSpPr>
          <p:cNvPr id="280" name="Google Shape;280;p52"/>
          <p:cNvSpPr txBox="1">
            <a:spLocks noGrp="1"/>
          </p:cNvSpPr>
          <p:nvPr>
            <p:ph type="sldNum" idx="12"/>
          </p:nvPr>
        </p:nvSpPr>
        <p:spPr>
          <a:xfrm>
            <a:off x="11275304" y="172868"/>
            <a:ext cx="731600" cy="5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27777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81"/>
        <p:cNvGrpSpPr/>
        <p:nvPr/>
      </p:nvGrpSpPr>
      <p:grpSpPr>
        <a:xfrm>
          <a:off x="0" y="0"/>
          <a:ext cx="0" cy="0"/>
          <a:chOff x="0" y="0"/>
          <a:chExt cx="0" cy="0"/>
        </a:xfrm>
      </p:grpSpPr>
      <p:sp>
        <p:nvSpPr>
          <p:cNvPr id="282" name="Google Shape;282;p53"/>
          <p:cNvSpPr/>
          <p:nvPr/>
        </p:nvSpPr>
        <p:spPr>
          <a:xfrm>
            <a:off x="1" y="1"/>
            <a:ext cx="12217273" cy="6857161"/>
          </a:xfrm>
          <a:custGeom>
            <a:avLst/>
            <a:gdLst/>
            <a:ahLst/>
            <a:cxnLst/>
            <a:rect l="l" t="t" r="r" b="b"/>
            <a:pathLst>
              <a:path w="4014438" h="2258121" extrusionOk="0">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283" name="Google Shape;283;p53"/>
          <p:cNvSpPr txBox="1">
            <a:spLocks noGrp="1"/>
          </p:cNvSpPr>
          <p:nvPr>
            <p:ph type="title"/>
          </p:nvPr>
        </p:nvSpPr>
        <p:spPr>
          <a:xfrm>
            <a:off x="744800" y="1498600"/>
            <a:ext cx="3460400" cy="898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2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4" name="Google Shape;284;p53"/>
          <p:cNvSpPr txBox="1">
            <a:spLocks noGrp="1"/>
          </p:cNvSpPr>
          <p:nvPr>
            <p:ph type="body" idx="1"/>
          </p:nvPr>
        </p:nvSpPr>
        <p:spPr>
          <a:xfrm>
            <a:off x="4869167" y="1600200"/>
            <a:ext cx="2032400" cy="4013600"/>
          </a:xfrm>
          <a:prstGeom prst="rect">
            <a:avLst/>
          </a:prstGeom>
          <a:noFill/>
          <a:ln>
            <a:noFill/>
          </a:ln>
        </p:spPr>
        <p:txBody>
          <a:bodyPr spcFirstLastPara="1" wrap="square" lIns="91425" tIns="137150" rIns="91425" bIns="45700" anchor="t" anchorCtr="0">
            <a:noAutofit/>
          </a:bodyPr>
          <a:lstStyle>
            <a:lvl1pPr marL="609585" lvl="0" indent="-304792" algn="l" rtl="0">
              <a:lnSpc>
                <a:spcPct val="100000"/>
              </a:lnSpc>
              <a:spcBef>
                <a:spcPts val="800"/>
              </a:spcBef>
              <a:spcAft>
                <a:spcPts val="0"/>
              </a:spcAft>
              <a:buSzPts val="1400"/>
              <a:buNone/>
              <a:defRPr sz="1867"/>
            </a:lvl1pPr>
            <a:lvl2pPr marL="1219170" lvl="1" indent="-423323" algn="l" rtl="0">
              <a:lnSpc>
                <a:spcPct val="100000"/>
              </a:lnSpc>
              <a:spcBef>
                <a:spcPts val="800"/>
              </a:spcBef>
              <a:spcAft>
                <a:spcPts val="0"/>
              </a:spcAft>
              <a:buSzPts val="1400"/>
              <a:buChar char="▪"/>
              <a:defRPr sz="1867"/>
            </a:lvl2pPr>
            <a:lvl3pPr marL="1828754" lvl="2" indent="-423323" algn="l" rtl="0">
              <a:lnSpc>
                <a:spcPct val="100000"/>
              </a:lnSpc>
              <a:spcBef>
                <a:spcPts val="800"/>
              </a:spcBef>
              <a:spcAft>
                <a:spcPts val="0"/>
              </a:spcAft>
              <a:buSzPts val="1400"/>
              <a:buChar char="▪"/>
              <a:defRPr sz="1867"/>
            </a:lvl3pPr>
            <a:lvl4pPr marL="2438339" lvl="3" indent="-423323" algn="l" rtl="0">
              <a:lnSpc>
                <a:spcPct val="100000"/>
              </a:lnSpc>
              <a:spcBef>
                <a:spcPts val="800"/>
              </a:spcBef>
              <a:spcAft>
                <a:spcPts val="0"/>
              </a:spcAft>
              <a:buSzPts val="1400"/>
              <a:buChar char="▫"/>
              <a:defRPr sz="1867"/>
            </a:lvl4pPr>
            <a:lvl5pPr marL="3047924" lvl="4" indent="-423323" algn="l" rtl="0">
              <a:lnSpc>
                <a:spcPct val="100000"/>
              </a:lnSpc>
              <a:spcBef>
                <a:spcPts val="800"/>
              </a:spcBef>
              <a:spcAft>
                <a:spcPts val="0"/>
              </a:spcAft>
              <a:buSzPts val="1400"/>
              <a:buChar char="&gt;"/>
              <a:defRPr sz="1867"/>
            </a:lvl5pPr>
            <a:lvl6pPr marL="3657509" lvl="5" indent="-423323" algn="l" rtl="0">
              <a:lnSpc>
                <a:spcPct val="90000"/>
              </a:lnSpc>
              <a:spcBef>
                <a:spcPts val="500"/>
              </a:spcBef>
              <a:spcAft>
                <a:spcPts val="0"/>
              </a:spcAft>
              <a:buSzPts val="1400"/>
              <a:buChar char="•"/>
              <a:defRPr sz="1867"/>
            </a:lvl6pPr>
            <a:lvl7pPr marL="4267093" lvl="6" indent="-423323" algn="l" rtl="0">
              <a:lnSpc>
                <a:spcPct val="90000"/>
              </a:lnSpc>
              <a:spcBef>
                <a:spcPts val="500"/>
              </a:spcBef>
              <a:spcAft>
                <a:spcPts val="0"/>
              </a:spcAft>
              <a:buSzPts val="1400"/>
              <a:buChar char="•"/>
              <a:defRPr sz="1867"/>
            </a:lvl7pPr>
            <a:lvl8pPr marL="4876678" lvl="7" indent="-423323" algn="l" rtl="0">
              <a:lnSpc>
                <a:spcPct val="90000"/>
              </a:lnSpc>
              <a:spcBef>
                <a:spcPts val="500"/>
              </a:spcBef>
              <a:spcAft>
                <a:spcPts val="0"/>
              </a:spcAft>
              <a:buSzPts val="1400"/>
              <a:buChar char="•"/>
              <a:defRPr sz="1867"/>
            </a:lvl8pPr>
            <a:lvl9pPr marL="5486263" lvl="8" indent="-423323" algn="l" rtl="0">
              <a:lnSpc>
                <a:spcPct val="90000"/>
              </a:lnSpc>
              <a:spcBef>
                <a:spcPts val="500"/>
              </a:spcBef>
              <a:spcAft>
                <a:spcPts val="0"/>
              </a:spcAft>
              <a:buSzPts val="1400"/>
              <a:buChar char="•"/>
              <a:defRPr sz="1867"/>
            </a:lvl9pPr>
          </a:lstStyle>
          <a:p>
            <a:endParaRPr/>
          </a:p>
        </p:txBody>
      </p:sp>
      <p:sp>
        <p:nvSpPr>
          <p:cNvPr id="285" name="Google Shape;285;p53"/>
          <p:cNvSpPr txBox="1">
            <a:spLocks noGrp="1"/>
          </p:cNvSpPr>
          <p:nvPr>
            <p:ph type="body" idx="2"/>
          </p:nvPr>
        </p:nvSpPr>
        <p:spPr>
          <a:xfrm>
            <a:off x="7141975" y="1600200"/>
            <a:ext cx="2032400" cy="4013600"/>
          </a:xfrm>
          <a:prstGeom prst="rect">
            <a:avLst/>
          </a:prstGeom>
          <a:noFill/>
          <a:ln>
            <a:noFill/>
          </a:ln>
        </p:spPr>
        <p:txBody>
          <a:bodyPr spcFirstLastPara="1" wrap="square" lIns="91425" tIns="137150" rIns="91425" bIns="45700" anchor="t" anchorCtr="0">
            <a:noAutofit/>
          </a:bodyPr>
          <a:lstStyle>
            <a:lvl1pPr marL="609585" lvl="0" indent="-304792" algn="l" rtl="0">
              <a:lnSpc>
                <a:spcPct val="100000"/>
              </a:lnSpc>
              <a:spcBef>
                <a:spcPts val="800"/>
              </a:spcBef>
              <a:spcAft>
                <a:spcPts val="0"/>
              </a:spcAft>
              <a:buSzPts val="1400"/>
              <a:buNone/>
              <a:defRPr sz="1867"/>
            </a:lvl1pPr>
            <a:lvl2pPr marL="1219170" lvl="1" indent="-423323" algn="l" rtl="0">
              <a:lnSpc>
                <a:spcPct val="100000"/>
              </a:lnSpc>
              <a:spcBef>
                <a:spcPts val="800"/>
              </a:spcBef>
              <a:spcAft>
                <a:spcPts val="0"/>
              </a:spcAft>
              <a:buSzPts val="1400"/>
              <a:buChar char="▪"/>
              <a:defRPr sz="1867"/>
            </a:lvl2pPr>
            <a:lvl3pPr marL="1828754" lvl="2" indent="-423323" algn="l" rtl="0">
              <a:lnSpc>
                <a:spcPct val="100000"/>
              </a:lnSpc>
              <a:spcBef>
                <a:spcPts val="800"/>
              </a:spcBef>
              <a:spcAft>
                <a:spcPts val="0"/>
              </a:spcAft>
              <a:buSzPts val="1400"/>
              <a:buChar char="▪"/>
              <a:defRPr sz="1867"/>
            </a:lvl3pPr>
            <a:lvl4pPr marL="2438339" lvl="3" indent="-423323" algn="l" rtl="0">
              <a:lnSpc>
                <a:spcPct val="100000"/>
              </a:lnSpc>
              <a:spcBef>
                <a:spcPts val="800"/>
              </a:spcBef>
              <a:spcAft>
                <a:spcPts val="0"/>
              </a:spcAft>
              <a:buSzPts val="1400"/>
              <a:buChar char="▫"/>
              <a:defRPr sz="1867"/>
            </a:lvl4pPr>
            <a:lvl5pPr marL="3047924" lvl="4" indent="-423323" algn="l" rtl="0">
              <a:lnSpc>
                <a:spcPct val="100000"/>
              </a:lnSpc>
              <a:spcBef>
                <a:spcPts val="800"/>
              </a:spcBef>
              <a:spcAft>
                <a:spcPts val="0"/>
              </a:spcAft>
              <a:buSzPts val="1400"/>
              <a:buChar char="&gt;"/>
              <a:defRPr sz="1867"/>
            </a:lvl5pPr>
            <a:lvl6pPr marL="3657509" lvl="5" indent="-423323" algn="l" rtl="0">
              <a:lnSpc>
                <a:spcPct val="90000"/>
              </a:lnSpc>
              <a:spcBef>
                <a:spcPts val="500"/>
              </a:spcBef>
              <a:spcAft>
                <a:spcPts val="0"/>
              </a:spcAft>
              <a:buSzPts val="1400"/>
              <a:buChar char="•"/>
              <a:defRPr sz="1867"/>
            </a:lvl6pPr>
            <a:lvl7pPr marL="4267093" lvl="6" indent="-423323" algn="l" rtl="0">
              <a:lnSpc>
                <a:spcPct val="90000"/>
              </a:lnSpc>
              <a:spcBef>
                <a:spcPts val="500"/>
              </a:spcBef>
              <a:spcAft>
                <a:spcPts val="0"/>
              </a:spcAft>
              <a:buSzPts val="1400"/>
              <a:buChar char="•"/>
              <a:defRPr sz="1867"/>
            </a:lvl7pPr>
            <a:lvl8pPr marL="4876678" lvl="7" indent="-423323" algn="l" rtl="0">
              <a:lnSpc>
                <a:spcPct val="90000"/>
              </a:lnSpc>
              <a:spcBef>
                <a:spcPts val="500"/>
              </a:spcBef>
              <a:spcAft>
                <a:spcPts val="0"/>
              </a:spcAft>
              <a:buSzPts val="1400"/>
              <a:buChar char="•"/>
              <a:defRPr sz="1867"/>
            </a:lvl8pPr>
            <a:lvl9pPr marL="5486263" lvl="8" indent="-423323" algn="l" rtl="0">
              <a:lnSpc>
                <a:spcPct val="90000"/>
              </a:lnSpc>
              <a:spcBef>
                <a:spcPts val="500"/>
              </a:spcBef>
              <a:spcAft>
                <a:spcPts val="0"/>
              </a:spcAft>
              <a:buSzPts val="1400"/>
              <a:buChar char="•"/>
              <a:defRPr sz="1867"/>
            </a:lvl9pPr>
          </a:lstStyle>
          <a:p>
            <a:endParaRPr/>
          </a:p>
        </p:txBody>
      </p:sp>
      <p:sp>
        <p:nvSpPr>
          <p:cNvPr id="286" name="Google Shape;286;p53"/>
          <p:cNvSpPr txBox="1">
            <a:spLocks noGrp="1"/>
          </p:cNvSpPr>
          <p:nvPr>
            <p:ph type="body" idx="3"/>
          </p:nvPr>
        </p:nvSpPr>
        <p:spPr>
          <a:xfrm>
            <a:off x="9414783" y="1600200"/>
            <a:ext cx="2032400" cy="4013600"/>
          </a:xfrm>
          <a:prstGeom prst="rect">
            <a:avLst/>
          </a:prstGeom>
          <a:noFill/>
          <a:ln>
            <a:noFill/>
          </a:ln>
        </p:spPr>
        <p:txBody>
          <a:bodyPr spcFirstLastPara="1" wrap="square" lIns="91425" tIns="137150" rIns="91425" bIns="45700" anchor="t" anchorCtr="0">
            <a:noAutofit/>
          </a:bodyPr>
          <a:lstStyle>
            <a:lvl1pPr marL="609585" lvl="0" indent="-304792" algn="l" rtl="0">
              <a:lnSpc>
                <a:spcPct val="100000"/>
              </a:lnSpc>
              <a:spcBef>
                <a:spcPts val="800"/>
              </a:spcBef>
              <a:spcAft>
                <a:spcPts val="0"/>
              </a:spcAft>
              <a:buSzPts val="1400"/>
              <a:buNone/>
              <a:defRPr sz="1867"/>
            </a:lvl1pPr>
            <a:lvl2pPr marL="1219170" lvl="1" indent="-423323" algn="l" rtl="0">
              <a:lnSpc>
                <a:spcPct val="100000"/>
              </a:lnSpc>
              <a:spcBef>
                <a:spcPts val="800"/>
              </a:spcBef>
              <a:spcAft>
                <a:spcPts val="0"/>
              </a:spcAft>
              <a:buSzPts val="1400"/>
              <a:buChar char="▪"/>
              <a:defRPr sz="1867"/>
            </a:lvl2pPr>
            <a:lvl3pPr marL="1828754" lvl="2" indent="-423323" algn="l" rtl="0">
              <a:lnSpc>
                <a:spcPct val="100000"/>
              </a:lnSpc>
              <a:spcBef>
                <a:spcPts val="800"/>
              </a:spcBef>
              <a:spcAft>
                <a:spcPts val="0"/>
              </a:spcAft>
              <a:buSzPts val="1400"/>
              <a:buChar char="▪"/>
              <a:defRPr sz="1867"/>
            </a:lvl3pPr>
            <a:lvl4pPr marL="2438339" lvl="3" indent="-423323" algn="l" rtl="0">
              <a:lnSpc>
                <a:spcPct val="100000"/>
              </a:lnSpc>
              <a:spcBef>
                <a:spcPts val="800"/>
              </a:spcBef>
              <a:spcAft>
                <a:spcPts val="0"/>
              </a:spcAft>
              <a:buSzPts val="1400"/>
              <a:buChar char="▫"/>
              <a:defRPr sz="1867"/>
            </a:lvl4pPr>
            <a:lvl5pPr marL="3047924" lvl="4" indent="-423323" algn="l" rtl="0">
              <a:lnSpc>
                <a:spcPct val="100000"/>
              </a:lnSpc>
              <a:spcBef>
                <a:spcPts val="800"/>
              </a:spcBef>
              <a:spcAft>
                <a:spcPts val="0"/>
              </a:spcAft>
              <a:buSzPts val="1400"/>
              <a:buChar char="&gt;"/>
              <a:defRPr sz="1867"/>
            </a:lvl5pPr>
            <a:lvl6pPr marL="3657509" lvl="5" indent="-423323" algn="l" rtl="0">
              <a:lnSpc>
                <a:spcPct val="90000"/>
              </a:lnSpc>
              <a:spcBef>
                <a:spcPts val="500"/>
              </a:spcBef>
              <a:spcAft>
                <a:spcPts val="0"/>
              </a:spcAft>
              <a:buSzPts val="1400"/>
              <a:buChar char="•"/>
              <a:defRPr sz="1867"/>
            </a:lvl6pPr>
            <a:lvl7pPr marL="4267093" lvl="6" indent="-423323" algn="l" rtl="0">
              <a:lnSpc>
                <a:spcPct val="90000"/>
              </a:lnSpc>
              <a:spcBef>
                <a:spcPts val="500"/>
              </a:spcBef>
              <a:spcAft>
                <a:spcPts val="0"/>
              </a:spcAft>
              <a:buSzPts val="1400"/>
              <a:buChar char="•"/>
              <a:defRPr sz="1867"/>
            </a:lvl7pPr>
            <a:lvl8pPr marL="4876678" lvl="7" indent="-423323" algn="l" rtl="0">
              <a:lnSpc>
                <a:spcPct val="90000"/>
              </a:lnSpc>
              <a:spcBef>
                <a:spcPts val="500"/>
              </a:spcBef>
              <a:spcAft>
                <a:spcPts val="0"/>
              </a:spcAft>
              <a:buSzPts val="1400"/>
              <a:buChar char="•"/>
              <a:defRPr sz="1867"/>
            </a:lvl8pPr>
            <a:lvl9pPr marL="5486263" lvl="8" indent="-423323" algn="l" rtl="0">
              <a:lnSpc>
                <a:spcPct val="90000"/>
              </a:lnSpc>
              <a:spcBef>
                <a:spcPts val="500"/>
              </a:spcBef>
              <a:spcAft>
                <a:spcPts val="0"/>
              </a:spcAft>
              <a:buSzPts val="1400"/>
              <a:buChar char="•"/>
              <a:defRPr sz="1867"/>
            </a:lvl9pPr>
          </a:lstStyle>
          <a:p>
            <a:endParaRPr/>
          </a:p>
        </p:txBody>
      </p:sp>
      <p:sp>
        <p:nvSpPr>
          <p:cNvPr id="287" name="Google Shape;287;p53"/>
          <p:cNvSpPr txBox="1">
            <a:spLocks noGrp="1"/>
          </p:cNvSpPr>
          <p:nvPr>
            <p:ph type="sldNum" idx="12"/>
          </p:nvPr>
        </p:nvSpPr>
        <p:spPr>
          <a:xfrm>
            <a:off x="11275304" y="172868"/>
            <a:ext cx="731600" cy="5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34054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lank - Small hole">
  <p:cSld name="Blank - Small hole">
    <p:spTree>
      <p:nvGrpSpPr>
        <p:cNvPr id="1" name="Shape 288"/>
        <p:cNvGrpSpPr/>
        <p:nvPr/>
      </p:nvGrpSpPr>
      <p:grpSpPr>
        <a:xfrm>
          <a:off x="0" y="0"/>
          <a:ext cx="0" cy="0"/>
          <a:chOff x="0" y="0"/>
          <a:chExt cx="0" cy="0"/>
        </a:xfrm>
      </p:grpSpPr>
      <p:sp>
        <p:nvSpPr>
          <p:cNvPr id="289" name="Google Shape;289;p54"/>
          <p:cNvSpPr/>
          <p:nvPr/>
        </p:nvSpPr>
        <p:spPr>
          <a:xfrm>
            <a:off x="1" y="34"/>
            <a:ext cx="12190511" cy="6857161"/>
          </a:xfrm>
          <a:custGeom>
            <a:avLst/>
            <a:gdLst/>
            <a:ahLst/>
            <a:cxnLst/>
            <a:rect l="l" t="t" r="r" b="b"/>
            <a:pathLst>
              <a:path w="4014438" h="2258121" extrusionOk="0">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Calibri"/>
              <a:ea typeface="Calibri"/>
              <a:cs typeface="Calibri"/>
              <a:sym typeface="Calibri"/>
            </a:endParaRPr>
          </a:p>
        </p:txBody>
      </p:sp>
      <p:sp>
        <p:nvSpPr>
          <p:cNvPr id="290" name="Google Shape;290;p54"/>
          <p:cNvSpPr txBox="1">
            <a:spLocks noGrp="1"/>
          </p:cNvSpPr>
          <p:nvPr>
            <p:ph type="sldNum" idx="12"/>
          </p:nvPr>
        </p:nvSpPr>
        <p:spPr>
          <a:xfrm>
            <a:off x="11275304" y="172868"/>
            <a:ext cx="731600" cy="5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3342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0672917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Sidebar">
  <p:cSld name="Sidebar">
    <p:spTree>
      <p:nvGrpSpPr>
        <p:cNvPr id="1" name="Shape 291"/>
        <p:cNvGrpSpPr/>
        <p:nvPr/>
      </p:nvGrpSpPr>
      <p:grpSpPr>
        <a:xfrm>
          <a:off x="0" y="0"/>
          <a:ext cx="0" cy="0"/>
          <a:chOff x="0" y="0"/>
          <a:chExt cx="0" cy="0"/>
        </a:xfrm>
      </p:grpSpPr>
      <p:sp>
        <p:nvSpPr>
          <p:cNvPr id="292" name="Google Shape;292;p55"/>
          <p:cNvSpPr txBox="1">
            <a:spLocks noGrp="1"/>
          </p:cNvSpPr>
          <p:nvPr>
            <p:ph type="title"/>
          </p:nvPr>
        </p:nvSpPr>
        <p:spPr>
          <a:xfrm>
            <a:off x="1219200" y="536448"/>
            <a:ext cx="9753600" cy="743600"/>
          </a:xfrm>
          <a:prstGeom prst="rect">
            <a:avLst/>
          </a:prstGeom>
        </p:spPr>
        <p:txBody>
          <a:bodyPr spcFirstLastPara="1" wrap="square" lIns="91425" tIns="45700" rIns="91425" bIns="45700" anchor="t" anchorCtr="0">
            <a:noAutofit/>
          </a:bodyPr>
          <a:lstStyle>
            <a:lvl1pPr lvl="0" rtl="0">
              <a:spcBef>
                <a:spcPts val="0"/>
              </a:spcBef>
              <a:spcAft>
                <a:spcPts val="0"/>
              </a:spcAft>
              <a:buSzPts val="2400"/>
              <a:buNone/>
              <a:defRPr/>
            </a:lvl1pPr>
            <a:lvl2pPr lvl="1" rtl="0">
              <a:spcBef>
                <a:spcPts val="0"/>
              </a:spcBef>
              <a:spcAft>
                <a:spcPts val="0"/>
              </a:spcAft>
              <a:buSzPts val="1400"/>
              <a:buNone/>
              <a:defRPr>
                <a:latin typeface="Source Sans Pro Light"/>
                <a:ea typeface="Source Sans Pro Light"/>
                <a:cs typeface="Source Sans Pro Light"/>
                <a:sym typeface="Source Sans Pro Light"/>
              </a:defRPr>
            </a:lvl2pPr>
            <a:lvl3pPr lvl="2" rtl="0">
              <a:spcBef>
                <a:spcPts val="0"/>
              </a:spcBef>
              <a:spcAft>
                <a:spcPts val="0"/>
              </a:spcAft>
              <a:buSzPts val="1400"/>
              <a:buNone/>
              <a:defRPr>
                <a:latin typeface="Source Sans Pro Light"/>
                <a:ea typeface="Source Sans Pro Light"/>
                <a:cs typeface="Source Sans Pro Light"/>
                <a:sym typeface="Source Sans Pro Light"/>
              </a:defRPr>
            </a:lvl3pPr>
            <a:lvl4pPr lvl="3" rtl="0">
              <a:spcBef>
                <a:spcPts val="0"/>
              </a:spcBef>
              <a:spcAft>
                <a:spcPts val="0"/>
              </a:spcAft>
              <a:buSzPts val="1400"/>
              <a:buNone/>
              <a:defRPr>
                <a:latin typeface="Source Sans Pro Light"/>
                <a:ea typeface="Source Sans Pro Light"/>
                <a:cs typeface="Source Sans Pro Light"/>
                <a:sym typeface="Source Sans Pro Light"/>
              </a:defRPr>
            </a:lvl4pPr>
            <a:lvl5pPr lvl="4" rtl="0">
              <a:spcBef>
                <a:spcPts val="0"/>
              </a:spcBef>
              <a:spcAft>
                <a:spcPts val="0"/>
              </a:spcAft>
              <a:buSzPts val="1400"/>
              <a:buNone/>
              <a:defRPr>
                <a:latin typeface="Source Sans Pro Light"/>
                <a:ea typeface="Source Sans Pro Light"/>
                <a:cs typeface="Source Sans Pro Light"/>
                <a:sym typeface="Source Sans Pro Light"/>
              </a:defRPr>
            </a:lvl5pPr>
            <a:lvl6pPr lvl="5" rtl="0">
              <a:spcBef>
                <a:spcPts val="0"/>
              </a:spcBef>
              <a:spcAft>
                <a:spcPts val="0"/>
              </a:spcAft>
              <a:buSzPts val="1400"/>
              <a:buNone/>
              <a:defRPr>
                <a:latin typeface="Source Sans Pro Light"/>
                <a:ea typeface="Source Sans Pro Light"/>
                <a:cs typeface="Source Sans Pro Light"/>
                <a:sym typeface="Source Sans Pro Light"/>
              </a:defRPr>
            </a:lvl6pPr>
            <a:lvl7pPr lvl="6" rtl="0">
              <a:spcBef>
                <a:spcPts val="0"/>
              </a:spcBef>
              <a:spcAft>
                <a:spcPts val="0"/>
              </a:spcAft>
              <a:buSzPts val="1400"/>
              <a:buNone/>
              <a:defRPr>
                <a:latin typeface="Source Sans Pro Light"/>
                <a:ea typeface="Source Sans Pro Light"/>
                <a:cs typeface="Source Sans Pro Light"/>
                <a:sym typeface="Source Sans Pro Light"/>
              </a:defRPr>
            </a:lvl7pPr>
            <a:lvl8pPr lvl="7" rtl="0">
              <a:spcBef>
                <a:spcPts val="0"/>
              </a:spcBef>
              <a:spcAft>
                <a:spcPts val="0"/>
              </a:spcAft>
              <a:buSzPts val="1400"/>
              <a:buNone/>
              <a:defRPr>
                <a:latin typeface="Source Sans Pro Light"/>
                <a:ea typeface="Source Sans Pro Light"/>
                <a:cs typeface="Source Sans Pro Light"/>
                <a:sym typeface="Source Sans Pro Light"/>
              </a:defRPr>
            </a:lvl8pPr>
            <a:lvl9pPr lvl="8" rtl="0">
              <a:spcBef>
                <a:spcPts val="0"/>
              </a:spcBef>
              <a:spcAft>
                <a:spcPts val="0"/>
              </a:spcAft>
              <a:buSzPts val="1400"/>
              <a:buNone/>
              <a:defRPr>
                <a:latin typeface="Source Sans Pro Light"/>
                <a:ea typeface="Source Sans Pro Light"/>
                <a:cs typeface="Source Sans Pro Light"/>
                <a:sym typeface="Source Sans Pro Light"/>
              </a:defRPr>
            </a:lvl9pPr>
          </a:lstStyle>
          <a:p>
            <a:endParaRPr/>
          </a:p>
        </p:txBody>
      </p:sp>
      <p:sp>
        <p:nvSpPr>
          <p:cNvPr id="293" name="Google Shape;293;p55"/>
          <p:cNvSpPr txBox="1">
            <a:spLocks noGrp="1"/>
          </p:cNvSpPr>
          <p:nvPr>
            <p:ph type="subTitle" idx="1"/>
          </p:nvPr>
        </p:nvSpPr>
        <p:spPr>
          <a:xfrm>
            <a:off x="1219200" y="1219200"/>
            <a:ext cx="9753600" cy="914400"/>
          </a:xfrm>
          <a:prstGeom prst="rect">
            <a:avLst/>
          </a:prstGeom>
        </p:spPr>
        <p:txBody>
          <a:bodyPr spcFirstLastPara="1" wrap="square" lIns="91425" tIns="137150" rIns="91425" bIns="45700" anchor="t" anchorCtr="0">
            <a:noAutofit/>
          </a:bodyPr>
          <a:lstStyle>
            <a:lvl1pPr lvl="0" rtl="0">
              <a:lnSpc>
                <a:spcPct val="90000"/>
              </a:lnSpc>
              <a:spcBef>
                <a:spcPts val="800"/>
              </a:spcBef>
              <a:spcAft>
                <a:spcPts val="0"/>
              </a:spcAft>
              <a:buClr>
                <a:schemeClr val="dk2"/>
              </a:buClr>
              <a:buSzPts val="1600"/>
              <a:buFont typeface="Source Sans Pro SemiBold"/>
              <a:buNone/>
              <a:defRPr>
                <a:solidFill>
                  <a:schemeClr val="dk2"/>
                </a:solidFill>
                <a:latin typeface="Source Sans Pro SemiBold"/>
                <a:ea typeface="Source Sans Pro SemiBold"/>
                <a:cs typeface="Source Sans Pro SemiBold"/>
                <a:sym typeface="Source Sans Pro SemiBold"/>
              </a:defRPr>
            </a:lvl1pPr>
            <a:lvl2pPr lvl="1" rtl="0">
              <a:spcBef>
                <a:spcPts val="800"/>
              </a:spcBef>
              <a:spcAft>
                <a:spcPts val="0"/>
              </a:spcAft>
              <a:buSzPts val="1600"/>
              <a:buNone/>
              <a:defRPr/>
            </a:lvl2pPr>
            <a:lvl3pPr lvl="2" rtl="0">
              <a:spcBef>
                <a:spcPts val="800"/>
              </a:spcBef>
              <a:spcAft>
                <a:spcPts val="0"/>
              </a:spcAft>
              <a:buSzPts val="1600"/>
              <a:buNone/>
              <a:defRPr/>
            </a:lvl3pPr>
            <a:lvl4pPr lvl="3" rtl="0">
              <a:spcBef>
                <a:spcPts val="800"/>
              </a:spcBef>
              <a:spcAft>
                <a:spcPts val="0"/>
              </a:spcAft>
              <a:buSzPts val="1600"/>
              <a:buNone/>
              <a:defRPr/>
            </a:lvl4pPr>
            <a:lvl5pPr lvl="4" rtl="0">
              <a:spcBef>
                <a:spcPts val="800"/>
              </a:spcBef>
              <a:spcAft>
                <a:spcPts val="0"/>
              </a:spcAft>
              <a:buSzPts val="1600"/>
              <a:buNone/>
              <a:defRPr/>
            </a:lvl5pPr>
            <a:lvl6pPr lvl="5" rtl="0">
              <a:spcBef>
                <a:spcPts val="500"/>
              </a:spcBef>
              <a:spcAft>
                <a:spcPts val="0"/>
              </a:spcAft>
              <a:buSzPts val="1350"/>
              <a:buNone/>
              <a:defRPr/>
            </a:lvl6pPr>
            <a:lvl7pPr lvl="6" rtl="0">
              <a:spcBef>
                <a:spcPts val="500"/>
              </a:spcBef>
              <a:spcAft>
                <a:spcPts val="0"/>
              </a:spcAft>
              <a:buSzPts val="1350"/>
              <a:buNone/>
              <a:defRPr/>
            </a:lvl7pPr>
            <a:lvl8pPr lvl="7" rtl="0">
              <a:spcBef>
                <a:spcPts val="500"/>
              </a:spcBef>
              <a:spcAft>
                <a:spcPts val="0"/>
              </a:spcAft>
              <a:buSzPts val="1350"/>
              <a:buNone/>
              <a:defRPr/>
            </a:lvl8pPr>
            <a:lvl9pPr lvl="8" rtl="0">
              <a:spcBef>
                <a:spcPts val="500"/>
              </a:spcBef>
              <a:spcAft>
                <a:spcPts val="0"/>
              </a:spcAft>
              <a:buSzPts val="1350"/>
              <a:buNone/>
              <a:defRPr/>
            </a:lvl9pPr>
          </a:lstStyle>
          <a:p>
            <a:endParaRPr/>
          </a:p>
        </p:txBody>
      </p:sp>
      <p:sp>
        <p:nvSpPr>
          <p:cNvPr id="294" name="Google Shape;294;p55"/>
          <p:cNvSpPr txBox="1">
            <a:spLocks noGrp="1"/>
          </p:cNvSpPr>
          <p:nvPr>
            <p:ph type="body" idx="2"/>
          </p:nvPr>
        </p:nvSpPr>
        <p:spPr>
          <a:xfrm>
            <a:off x="1219200" y="2438400"/>
            <a:ext cx="9753600" cy="3657600"/>
          </a:xfrm>
          <a:prstGeom prst="rect">
            <a:avLst/>
          </a:prstGeom>
        </p:spPr>
        <p:txBody>
          <a:bodyPr spcFirstLastPara="1" wrap="square" lIns="91425" tIns="137150" rIns="91425" bIns="45700" anchor="t" anchorCtr="0">
            <a:noAutofit/>
          </a:bodyPr>
          <a:lstStyle>
            <a:lvl1pPr marL="609585" lvl="0" indent="-507987" rtl="0">
              <a:lnSpc>
                <a:spcPct val="115000"/>
              </a:lnSpc>
              <a:spcBef>
                <a:spcPts val="8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1pPr>
            <a:lvl2pPr marL="1219170" lvl="1"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2pPr>
            <a:lvl3pPr marL="1828754" lvl="2"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3pPr>
            <a:lvl4pPr marL="2438339" lvl="3"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4pPr>
            <a:lvl5pPr marL="3047924" lvl="4"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5pPr>
            <a:lvl6pPr marL="3657509" lvl="5"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6pPr>
            <a:lvl7pPr marL="4267093" lvl="6"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7pPr>
            <a:lvl8pPr marL="4876678" lvl="7"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8pPr>
            <a:lvl9pPr marL="5486263" lvl="8" indent="-507987" rtl="0">
              <a:lnSpc>
                <a:spcPct val="115000"/>
              </a:lnSpc>
              <a:spcBef>
                <a:spcPts val="1600"/>
              </a:spcBef>
              <a:spcAft>
                <a:spcPts val="160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9pPr>
          </a:lstStyle>
          <a:p>
            <a:endParaRPr/>
          </a:p>
        </p:txBody>
      </p:sp>
      <p:sp>
        <p:nvSpPr>
          <p:cNvPr id="295" name="Google Shape;295;p55"/>
          <p:cNvSpPr/>
          <p:nvPr/>
        </p:nvSpPr>
        <p:spPr>
          <a:xfrm>
            <a:off x="0" y="-5800"/>
            <a:ext cx="609600" cy="68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96" name="Google Shape;296;p55"/>
          <p:cNvCxnSpPr/>
          <p:nvPr/>
        </p:nvCxnSpPr>
        <p:spPr>
          <a:xfrm rot="10800000">
            <a:off x="1194667" y="2133600"/>
            <a:ext cx="9760000" cy="0"/>
          </a:xfrm>
          <a:prstGeom prst="straightConnector1">
            <a:avLst/>
          </a:prstGeom>
          <a:noFill/>
          <a:ln w="38100"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7052581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Sidebar - headings only">
  <p:cSld name="Sidebar - headings only">
    <p:spTree>
      <p:nvGrpSpPr>
        <p:cNvPr id="1" name="Shape 297"/>
        <p:cNvGrpSpPr/>
        <p:nvPr/>
      </p:nvGrpSpPr>
      <p:grpSpPr>
        <a:xfrm>
          <a:off x="0" y="0"/>
          <a:ext cx="0" cy="0"/>
          <a:chOff x="0" y="0"/>
          <a:chExt cx="0" cy="0"/>
        </a:xfrm>
      </p:grpSpPr>
      <p:sp>
        <p:nvSpPr>
          <p:cNvPr id="298" name="Google Shape;298;p56"/>
          <p:cNvSpPr txBox="1">
            <a:spLocks noGrp="1"/>
          </p:cNvSpPr>
          <p:nvPr>
            <p:ph type="title"/>
          </p:nvPr>
        </p:nvSpPr>
        <p:spPr>
          <a:xfrm>
            <a:off x="1219200" y="536448"/>
            <a:ext cx="9753600" cy="743600"/>
          </a:xfrm>
          <a:prstGeom prst="rect">
            <a:avLst/>
          </a:prstGeom>
        </p:spPr>
        <p:txBody>
          <a:bodyPr spcFirstLastPara="1" wrap="square" lIns="91425" tIns="45700" rIns="91425" bIns="45700" anchor="t" anchorCtr="0">
            <a:noAutofit/>
          </a:bodyPr>
          <a:lstStyle>
            <a:lvl1pPr lvl="0" rtl="0">
              <a:spcBef>
                <a:spcPts val="0"/>
              </a:spcBef>
              <a:spcAft>
                <a:spcPts val="0"/>
              </a:spcAft>
              <a:buSzPts val="2400"/>
              <a:buNone/>
              <a:defRPr/>
            </a:lvl1pPr>
            <a:lvl2pPr lvl="1" rtl="0">
              <a:spcBef>
                <a:spcPts val="0"/>
              </a:spcBef>
              <a:spcAft>
                <a:spcPts val="0"/>
              </a:spcAft>
              <a:buSzPts val="1400"/>
              <a:buNone/>
              <a:defRPr>
                <a:latin typeface="Source Sans Pro Light"/>
                <a:ea typeface="Source Sans Pro Light"/>
                <a:cs typeface="Source Sans Pro Light"/>
                <a:sym typeface="Source Sans Pro Light"/>
              </a:defRPr>
            </a:lvl2pPr>
            <a:lvl3pPr lvl="2" rtl="0">
              <a:spcBef>
                <a:spcPts val="0"/>
              </a:spcBef>
              <a:spcAft>
                <a:spcPts val="0"/>
              </a:spcAft>
              <a:buSzPts val="1400"/>
              <a:buNone/>
              <a:defRPr>
                <a:latin typeface="Source Sans Pro Light"/>
                <a:ea typeface="Source Sans Pro Light"/>
                <a:cs typeface="Source Sans Pro Light"/>
                <a:sym typeface="Source Sans Pro Light"/>
              </a:defRPr>
            </a:lvl3pPr>
            <a:lvl4pPr lvl="3" rtl="0">
              <a:spcBef>
                <a:spcPts val="0"/>
              </a:spcBef>
              <a:spcAft>
                <a:spcPts val="0"/>
              </a:spcAft>
              <a:buSzPts val="1400"/>
              <a:buNone/>
              <a:defRPr>
                <a:latin typeface="Source Sans Pro Light"/>
                <a:ea typeface="Source Sans Pro Light"/>
                <a:cs typeface="Source Sans Pro Light"/>
                <a:sym typeface="Source Sans Pro Light"/>
              </a:defRPr>
            </a:lvl4pPr>
            <a:lvl5pPr lvl="4" rtl="0">
              <a:spcBef>
                <a:spcPts val="0"/>
              </a:spcBef>
              <a:spcAft>
                <a:spcPts val="0"/>
              </a:spcAft>
              <a:buSzPts val="1400"/>
              <a:buNone/>
              <a:defRPr>
                <a:latin typeface="Source Sans Pro Light"/>
                <a:ea typeface="Source Sans Pro Light"/>
                <a:cs typeface="Source Sans Pro Light"/>
                <a:sym typeface="Source Sans Pro Light"/>
              </a:defRPr>
            </a:lvl5pPr>
            <a:lvl6pPr lvl="5" rtl="0">
              <a:spcBef>
                <a:spcPts val="0"/>
              </a:spcBef>
              <a:spcAft>
                <a:spcPts val="0"/>
              </a:spcAft>
              <a:buSzPts val="1400"/>
              <a:buNone/>
              <a:defRPr>
                <a:latin typeface="Source Sans Pro Light"/>
                <a:ea typeface="Source Sans Pro Light"/>
                <a:cs typeface="Source Sans Pro Light"/>
                <a:sym typeface="Source Sans Pro Light"/>
              </a:defRPr>
            </a:lvl6pPr>
            <a:lvl7pPr lvl="6" rtl="0">
              <a:spcBef>
                <a:spcPts val="0"/>
              </a:spcBef>
              <a:spcAft>
                <a:spcPts val="0"/>
              </a:spcAft>
              <a:buSzPts val="1400"/>
              <a:buNone/>
              <a:defRPr>
                <a:latin typeface="Source Sans Pro Light"/>
                <a:ea typeface="Source Sans Pro Light"/>
                <a:cs typeface="Source Sans Pro Light"/>
                <a:sym typeface="Source Sans Pro Light"/>
              </a:defRPr>
            </a:lvl7pPr>
            <a:lvl8pPr lvl="7" rtl="0">
              <a:spcBef>
                <a:spcPts val="0"/>
              </a:spcBef>
              <a:spcAft>
                <a:spcPts val="0"/>
              </a:spcAft>
              <a:buSzPts val="1400"/>
              <a:buNone/>
              <a:defRPr>
                <a:latin typeface="Source Sans Pro Light"/>
                <a:ea typeface="Source Sans Pro Light"/>
                <a:cs typeface="Source Sans Pro Light"/>
                <a:sym typeface="Source Sans Pro Light"/>
              </a:defRPr>
            </a:lvl8pPr>
            <a:lvl9pPr lvl="8" rtl="0">
              <a:spcBef>
                <a:spcPts val="0"/>
              </a:spcBef>
              <a:spcAft>
                <a:spcPts val="0"/>
              </a:spcAft>
              <a:buSzPts val="1400"/>
              <a:buNone/>
              <a:defRPr>
                <a:latin typeface="Source Sans Pro Light"/>
                <a:ea typeface="Source Sans Pro Light"/>
                <a:cs typeface="Source Sans Pro Light"/>
                <a:sym typeface="Source Sans Pro Light"/>
              </a:defRPr>
            </a:lvl9pPr>
          </a:lstStyle>
          <a:p>
            <a:endParaRPr/>
          </a:p>
        </p:txBody>
      </p:sp>
      <p:sp>
        <p:nvSpPr>
          <p:cNvPr id="299" name="Google Shape;299;p56"/>
          <p:cNvSpPr txBox="1">
            <a:spLocks noGrp="1"/>
          </p:cNvSpPr>
          <p:nvPr>
            <p:ph type="subTitle" idx="1"/>
          </p:nvPr>
        </p:nvSpPr>
        <p:spPr>
          <a:xfrm>
            <a:off x="1219200" y="1219200"/>
            <a:ext cx="9753600" cy="914400"/>
          </a:xfrm>
          <a:prstGeom prst="rect">
            <a:avLst/>
          </a:prstGeom>
        </p:spPr>
        <p:txBody>
          <a:bodyPr spcFirstLastPara="1" wrap="square" lIns="91425" tIns="137150" rIns="91425" bIns="45700" anchor="t" anchorCtr="0">
            <a:noAutofit/>
          </a:bodyPr>
          <a:lstStyle>
            <a:lvl1pPr lvl="0" rtl="0">
              <a:lnSpc>
                <a:spcPct val="90000"/>
              </a:lnSpc>
              <a:spcBef>
                <a:spcPts val="800"/>
              </a:spcBef>
              <a:spcAft>
                <a:spcPts val="0"/>
              </a:spcAft>
              <a:buClr>
                <a:schemeClr val="dk2"/>
              </a:buClr>
              <a:buSzPts val="1600"/>
              <a:buFont typeface="Source Sans Pro SemiBold"/>
              <a:buNone/>
              <a:defRPr>
                <a:solidFill>
                  <a:schemeClr val="dk2"/>
                </a:solidFill>
                <a:latin typeface="Source Sans Pro SemiBold"/>
                <a:ea typeface="Source Sans Pro SemiBold"/>
                <a:cs typeface="Source Sans Pro SemiBold"/>
                <a:sym typeface="Source Sans Pro SemiBold"/>
              </a:defRPr>
            </a:lvl1pPr>
            <a:lvl2pPr lvl="1" rtl="0">
              <a:spcBef>
                <a:spcPts val="800"/>
              </a:spcBef>
              <a:spcAft>
                <a:spcPts val="0"/>
              </a:spcAft>
              <a:buSzPts val="1600"/>
              <a:buNone/>
              <a:defRPr/>
            </a:lvl2pPr>
            <a:lvl3pPr lvl="2" rtl="0">
              <a:spcBef>
                <a:spcPts val="800"/>
              </a:spcBef>
              <a:spcAft>
                <a:spcPts val="0"/>
              </a:spcAft>
              <a:buSzPts val="1600"/>
              <a:buNone/>
              <a:defRPr/>
            </a:lvl3pPr>
            <a:lvl4pPr lvl="3" rtl="0">
              <a:spcBef>
                <a:spcPts val="800"/>
              </a:spcBef>
              <a:spcAft>
                <a:spcPts val="0"/>
              </a:spcAft>
              <a:buSzPts val="1600"/>
              <a:buNone/>
              <a:defRPr/>
            </a:lvl4pPr>
            <a:lvl5pPr lvl="4" rtl="0">
              <a:spcBef>
                <a:spcPts val="800"/>
              </a:spcBef>
              <a:spcAft>
                <a:spcPts val="0"/>
              </a:spcAft>
              <a:buSzPts val="1600"/>
              <a:buNone/>
              <a:defRPr/>
            </a:lvl5pPr>
            <a:lvl6pPr lvl="5" rtl="0">
              <a:spcBef>
                <a:spcPts val="500"/>
              </a:spcBef>
              <a:spcAft>
                <a:spcPts val="0"/>
              </a:spcAft>
              <a:buSzPts val="1350"/>
              <a:buNone/>
              <a:defRPr/>
            </a:lvl6pPr>
            <a:lvl7pPr lvl="6" rtl="0">
              <a:spcBef>
                <a:spcPts val="500"/>
              </a:spcBef>
              <a:spcAft>
                <a:spcPts val="0"/>
              </a:spcAft>
              <a:buSzPts val="1350"/>
              <a:buNone/>
              <a:defRPr/>
            </a:lvl7pPr>
            <a:lvl8pPr lvl="7" rtl="0">
              <a:spcBef>
                <a:spcPts val="500"/>
              </a:spcBef>
              <a:spcAft>
                <a:spcPts val="0"/>
              </a:spcAft>
              <a:buSzPts val="1350"/>
              <a:buNone/>
              <a:defRPr/>
            </a:lvl8pPr>
            <a:lvl9pPr lvl="8" rtl="0">
              <a:spcBef>
                <a:spcPts val="500"/>
              </a:spcBef>
              <a:spcAft>
                <a:spcPts val="0"/>
              </a:spcAft>
              <a:buSzPts val="1350"/>
              <a:buNone/>
              <a:defRPr/>
            </a:lvl9pPr>
          </a:lstStyle>
          <a:p>
            <a:endParaRPr/>
          </a:p>
        </p:txBody>
      </p:sp>
      <p:sp>
        <p:nvSpPr>
          <p:cNvPr id="300" name="Google Shape;300;p56"/>
          <p:cNvSpPr/>
          <p:nvPr/>
        </p:nvSpPr>
        <p:spPr>
          <a:xfrm>
            <a:off x="0" y="-5800"/>
            <a:ext cx="609600" cy="68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27509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Section - solid">
  <p:cSld name="Section - solid">
    <p:spTree>
      <p:nvGrpSpPr>
        <p:cNvPr id="1" name="Shape 301"/>
        <p:cNvGrpSpPr/>
        <p:nvPr/>
      </p:nvGrpSpPr>
      <p:grpSpPr>
        <a:xfrm>
          <a:off x="0" y="0"/>
          <a:ext cx="0" cy="0"/>
          <a:chOff x="0" y="0"/>
          <a:chExt cx="0" cy="0"/>
        </a:xfrm>
      </p:grpSpPr>
      <p:sp>
        <p:nvSpPr>
          <p:cNvPr id="302" name="Google Shape;302;p57"/>
          <p:cNvSpPr/>
          <p:nvPr/>
        </p:nvSpPr>
        <p:spPr>
          <a:xfrm>
            <a:off x="0" y="-5800"/>
            <a:ext cx="12192000" cy="68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03" name="Google Shape;303;p57"/>
          <p:cNvPicPr preferRelativeResize="0"/>
          <p:nvPr/>
        </p:nvPicPr>
        <p:blipFill>
          <a:blip r:embed="rId2" cstate="email">
            <a:alphaModFix amt="30000"/>
            <a:extLst>
              <a:ext uri="{28A0092B-C50C-407E-A947-70E740481C1C}">
                <a14:useLocalDpi xmlns:a14="http://schemas.microsoft.com/office/drawing/2010/main"/>
              </a:ext>
            </a:extLst>
          </a:blip>
          <a:stretch>
            <a:fillRect/>
          </a:stretch>
        </p:blipFill>
        <p:spPr>
          <a:xfrm>
            <a:off x="10363191" y="4980133"/>
            <a:ext cx="1828800" cy="1883664"/>
          </a:xfrm>
          <a:prstGeom prst="rect">
            <a:avLst/>
          </a:prstGeom>
          <a:noFill/>
          <a:ln>
            <a:noFill/>
          </a:ln>
        </p:spPr>
      </p:pic>
      <p:sp>
        <p:nvSpPr>
          <p:cNvPr id="304" name="Google Shape;304;p57"/>
          <p:cNvSpPr txBox="1">
            <a:spLocks noGrp="1"/>
          </p:cNvSpPr>
          <p:nvPr>
            <p:ph type="title"/>
          </p:nvPr>
        </p:nvSpPr>
        <p:spPr>
          <a:xfrm>
            <a:off x="1219200" y="609600"/>
            <a:ext cx="9753600" cy="3101600"/>
          </a:xfrm>
          <a:prstGeom prst="rect">
            <a:avLst/>
          </a:prstGeom>
        </p:spPr>
        <p:txBody>
          <a:bodyPr spcFirstLastPara="1" wrap="square" lIns="91425" tIns="45700" rIns="91425" bIns="45700" anchor="b"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305" name="Google Shape;305;p57"/>
          <p:cNvSpPr txBox="1">
            <a:spLocks noGrp="1"/>
          </p:cNvSpPr>
          <p:nvPr>
            <p:ph type="subTitle" idx="1"/>
          </p:nvPr>
        </p:nvSpPr>
        <p:spPr>
          <a:xfrm>
            <a:off x="1219200" y="3627400"/>
            <a:ext cx="9144000" cy="2621200"/>
          </a:xfrm>
          <a:prstGeom prst="rect">
            <a:avLst/>
          </a:prstGeom>
        </p:spPr>
        <p:txBody>
          <a:bodyPr spcFirstLastPara="1" wrap="square" lIns="91425" tIns="137150" rIns="91425" bIns="45700" anchor="t" anchorCtr="0">
            <a:noAutofit/>
          </a:bodyPr>
          <a:lstStyle>
            <a:lvl1pPr lvl="0" rtl="0">
              <a:lnSpc>
                <a:spcPct val="90000"/>
              </a:lnSpc>
              <a:spcBef>
                <a:spcPts val="800"/>
              </a:spcBef>
              <a:spcAft>
                <a:spcPts val="0"/>
              </a:spcAft>
              <a:buClr>
                <a:srgbClr val="FFF7EC"/>
              </a:buClr>
              <a:buSzPts val="1600"/>
              <a:buFont typeface="Source Sans Pro SemiBold"/>
              <a:buNone/>
              <a:defRPr>
                <a:solidFill>
                  <a:srgbClr val="FFF7EC"/>
                </a:solidFill>
                <a:latin typeface="Source Sans Pro SemiBold"/>
                <a:ea typeface="Source Sans Pro SemiBold"/>
                <a:cs typeface="Source Sans Pro SemiBold"/>
                <a:sym typeface="Source Sans Pro SemiBold"/>
              </a:defRPr>
            </a:lvl1pPr>
            <a:lvl2pPr lvl="1" rtl="0">
              <a:lnSpc>
                <a:spcPct val="90000"/>
              </a:lnSpc>
              <a:spcBef>
                <a:spcPts val="800"/>
              </a:spcBef>
              <a:spcAft>
                <a:spcPts val="0"/>
              </a:spcAft>
              <a:buClr>
                <a:srgbClr val="FFF7EC"/>
              </a:buClr>
              <a:buSzPts val="1600"/>
              <a:buFont typeface="Source Sans Pro SemiBold"/>
              <a:buNone/>
              <a:defRPr>
                <a:solidFill>
                  <a:srgbClr val="FFF7EC"/>
                </a:solidFill>
                <a:latin typeface="Source Sans Pro SemiBold"/>
                <a:ea typeface="Source Sans Pro SemiBold"/>
                <a:cs typeface="Source Sans Pro SemiBold"/>
                <a:sym typeface="Source Sans Pro SemiBold"/>
              </a:defRPr>
            </a:lvl2pPr>
            <a:lvl3pPr lvl="2" rtl="0">
              <a:lnSpc>
                <a:spcPct val="90000"/>
              </a:lnSpc>
              <a:spcBef>
                <a:spcPts val="800"/>
              </a:spcBef>
              <a:spcAft>
                <a:spcPts val="0"/>
              </a:spcAft>
              <a:buClr>
                <a:srgbClr val="FFF7EC"/>
              </a:buClr>
              <a:buSzPts val="1600"/>
              <a:buFont typeface="Source Sans Pro SemiBold"/>
              <a:buNone/>
              <a:defRPr>
                <a:solidFill>
                  <a:srgbClr val="FFF7EC"/>
                </a:solidFill>
                <a:latin typeface="Source Sans Pro SemiBold"/>
                <a:ea typeface="Source Sans Pro SemiBold"/>
                <a:cs typeface="Source Sans Pro SemiBold"/>
                <a:sym typeface="Source Sans Pro SemiBold"/>
              </a:defRPr>
            </a:lvl3pPr>
            <a:lvl4pPr lvl="3" rtl="0">
              <a:lnSpc>
                <a:spcPct val="90000"/>
              </a:lnSpc>
              <a:spcBef>
                <a:spcPts val="800"/>
              </a:spcBef>
              <a:spcAft>
                <a:spcPts val="0"/>
              </a:spcAft>
              <a:buClr>
                <a:srgbClr val="FFF7EC"/>
              </a:buClr>
              <a:buSzPts val="1600"/>
              <a:buFont typeface="Source Sans Pro SemiBold"/>
              <a:buNone/>
              <a:defRPr>
                <a:solidFill>
                  <a:srgbClr val="FFF7EC"/>
                </a:solidFill>
                <a:latin typeface="Source Sans Pro SemiBold"/>
                <a:ea typeface="Source Sans Pro SemiBold"/>
                <a:cs typeface="Source Sans Pro SemiBold"/>
                <a:sym typeface="Source Sans Pro SemiBold"/>
              </a:defRPr>
            </a:lvl4pPr>
            <a:lvl5pPr lvl="4" rtl="0">
              <a:lnSpc>
                <a:spcPct val="90000"/>
              </a:lnSpc>
              <a:spcBef>
                <a:spcPts val="800"/>
              </a:spcBef>
              <a:spcAft>
                <a:spcPts val="0"/>
              </a:spcAft>
              <a:buClr>
                <a:srgbClr val="FFF7EC"/>
              </a:buClr>
              <a:buSzPts val="1600"/>
              <a:buFont typeface="Source Sans Pro SemiBold"/>
              <a:buNone/>
              <a:defRPr>
                <a:solidFill>
                  <a:srgbClr val="FFF7EC"/>
                </a:solidFill>
                <a:latin typeface="Source Sans Pro SemiBold"/>
                <a:ea typeface="Source Sans Pro SemiBold"/>
                <a:cs typeface="Source Sans Pro SemiBold"/>
                <a:sym typeface="Source Sans Pro SemiBold"/>
              </a:defRPr>
            </a:lvl5pPr>
            <a:lvl6pPr lvl="5" rtl="0">
              <a:lnSpc>
                <a:spcPct val="90000"/>
              </a:lnSpc>
              <a:spcBef>
                <a:spcPts val="500"/>
              </a:spcBef>
              <a:spcAft>
                <a:spcPts val="0"/>
              </a:spcAft>
              <a:buClr>
                <a:srgbClr val="FFF7EC"/>
              </a:buClr>
              <a:buSzPts val="1350"/>
              <a:buFont typeface="Source Sans Pro SemiBold"/>
              <a:buNone/>
              <a:defRPr>
                <a:solidFill>
                  <a:srgbClr val="FFF7EC"/>
                </a:solidFill>
                <a:latin typeface="Source Sans Pro SemiBold"/>
                <a:ea typeface="Source Sans Pro SemiBold"/>
                <a:cs typeface="Source Sans Pro SemiBold"/>
                <a:sym typeface="Source Sans Pro SemiBold"/>
              </a:defRPr>
            </a:lvl6pPr>
            <a:lvl7pPr lvl="6" rtl="0">
              <a:lnSpc>
                <a:spcPct val="90000"/>
              </a:lnSpc>
              <a:spcBef>
                <a:spcPts val="500"/>
              </a:spcBef>
              <a:spcAft>
                <a:spcPts val="0"/>
              </a:spcAft>
              <a:buClr>
                <a:srgbClr val="FFF7EC"/>
              </a:buClr>
              <a:buSzPts val="1350"/>
              <a:buFont typeface="Source Sans Pro SemiBold"/>
              <a:buNone/>
              <a:defRPr>
                <a:solidFill>
                  <a:srgbClr val="FFF7EC"/>
                </a:solidFill>
                <a:latin typeface="Source Sans Pro SemiBold"/>
                <a:ea typeface="Source Sans Pro SemiBold"/>
                <a:cs typeface="Source Sans Pro SemiBold"/>
                <a:sym typeface="Source Sans Pro SemiBold"/>
              </a:defRPr>
            </a:lvl7pPr>
            <a:lvl8pPr lvl="7" rtl="0">
              <a:lnSpc>
                <a:spcPct val="90000"/>
              </a:lnSpc>
              <a:spcBef>
                <a:spcPts val="500"/>
              </a:spcBef>
              <a:spcAft>
                <a:spcPts val="0"/>
              </a:spcAft>
              <a:buClr>
                <a:srgbClr val="FFF7EC"/>
              </a:buClr>
              <a:buSzPts val="1350"/>
              <a:buFont typeface="Source Sans Pro SemiBold"/>
              <a:buNone/>
              <a:defRPr>
                <a:solidFill>
                  <a:srgbClr val="FFF7EC"/>
                </a:solidFill>
                <a:latin typeface="Source Sans Pro SemiBold"/>
                <a:ea typeface="Source Sans Pro SemiBold"/>
                <a:cs typeface="Source Sans Pro SemiBold"/>
                <a:sym typeface="Source Sans Pro SemiBold"/>
              </a:defRPr>
            </a:lvl8pPr>
            <a:lvl9pPr lvl="8" rtl="0">
              <a:lnSpc>
                <a:spcPct val="90000"/>
              </a:lnSpc>
              <a:spcBef>
                <a:spcPts val="500"/>
              </a:spcBef>
              <a:spcAft>
                <a:spcPts val="0"/>
              </a:spcAft>
              <a:buClr>
                <a:srgbClr val="FFF7EC"/>
              </a:buClr>
              <a:buSzPts val="1350"/>
              <a:buFont typeface="Source Sans Pro SemiBold"/>
              <a:buNone/>
              <a:defRPr>
                <a:solidFill>
                  <a:srgbClr val="FFF7EC"/>
                </a:solidFill>
                <a:latin typeface="Source Sans Pro SemiBold"/>
                <a:ea typeface="Source Sans Pro SemiBold"/>
                <a:cs typeface="Source Sans Pro SemiBold"/>
                <a:sym typeface="Source Sans Pro SemiBold"/>
              </a:defRPr>
            </a:lvl9pPr>
          </a:lstStyle>
          <a:p>
            <a:endParaRPr/>
          </a:p>
        </p:txBody>
      </p:sp>
    </p:spTree>
    <p:extLst>
      <p:ext uri="{BB962C8B-B14F-4D97-AF65-F5344CB8AC3E}">
        <p14:creationId xmlns:p14="http://schemas.microsoft.com/office/powerpoint/2010/main" val="15953174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896A72-7FE0-4741-B1E9-AA9EC1207E2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537776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6A72-7FE0-4741-B1E9-AA9EC1207E2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38239774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896A72-7FE0-4741-B1E9-AA9EC1207E2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24928262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896A72-7FE0-4741-B1E9-AA9EC1207E2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22621638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896A72-7FE0-4741-B1E9-AA9EC1207E22}"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16391364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96A72-7FE0-4741-B1E9-AA9EC1207E22}"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36210376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96A72-7FE0-4741-B1E9-AA9EC1207E22}"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213381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448674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896A72-7FE0-4741-B1E9-AA9EC1207E2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3145093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896A72-7FE0-4741-B1E9-AA9EC1207E22}"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7029782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6A72-7FE0-4741-B1E9-AA9EC1207E2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29933690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6A72-7FE0-4741-B1E9-AA9EC1207E22}"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2DABC-D966-4799-96E0-E07BC626707A}" type="slidenum">
              <a:rPr lang="en-US" smtClean="0"/>
              <a:t>‹#›</a:t>
            </a:fld>
            <a:endParaRPr lang="en-US"/>
          </a:p>
        </p:txBody>
      </p:sp>
    </p:spTree>
    <p:extLst>
      <p:ext uri="{BB962C8B-B14F-4D97-AF65-F5344CB8AC3E}">
        <p14:creationId xmlns:p14="http://schemas.microsoft.com/office/powerpoint/2010/main" val="204876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23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29722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8361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0935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3/30/2022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bg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340285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3/30/2022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E8BC07B-6515-47BB-A905-713323765043}"/>
              </a:ext>
            </a:extLst>
          </p:cNvPr>
          <p:cNvSpPr>
            <a:spLocks noGrp="1"/>
          </p:cNvSpPr>
          <p:nvPr>
            <p:ph type="ctrTitle" hasCustomPrompt="1"/>
          </p:nvPr>
        </p:nvSpPr>
        <p:spPr>
          <a:xfrm>
            <a:off x="979200" y="1828800"/>
            <a:ext cx="10234800" cy="1414500"/>
          </a:xfrm>
        </p:spPr>
        <p:txBody>
          <a:bodyPr anchor="b" anchorCtr="0"/>
          <a:lstStyle>
            <a:lvl1pPr algn="ctr">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979200" y="3520800"/>
            <a:ext cx="10234800" cy="442800"/>
          </a:xfrm>
        </p:spPr>
        <p:txBody>
          <a:bodyPr/>
          <a:lstStyle>
            <a:lvl1pPr marL="0" indent="0" algn="ctr">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2244997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and Pictur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3/30/2022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5" name="TextBox 14">
            <a:extLst>
              <a:ext uri="{FF2B5EF4-FFF2-40B4-BE49-F238E27FC236}">
                <a16:creationId xmlns:a16="http://schemas.microsoft.com/office/drawing/2014/main" id="{A7E322E0-1792-4F03-9BCE-D5F1ACB810E8}"/>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3" name="Picture Placeholder 7">
            <a:extLst>
              <a:ext uri="{FF2B5EF4-FFF2-40B4-BE49-F238E27FC236}">
                <a16:creationId xmlns:a16="http://schemas.microsoft.com/office/drawing/2014/main" id="{09053967-266F-44F6-878F-BECA348DADA5}"/>
              </a:ext>
            </a:extLst>
          </p:cNvPr>
          <p:cNvSpPr>
            <a:spLocks noGrp="1"/>
          </p:cNvSpPr>
          <p:nvPr>
            <p:ph type="pic" sz="quarter" idx="13" hasCustomPrompt="1"/>
          </p:nvPr>
        </p:nvSpPr>
        <p:spPr>
          <a:xfrm>
            <a:off x="0" y="-1"/>
            <a:ext cx="12193200" cy="6216651"/>
          </a:xfrm>
          <a:solidFill>
            <a:schemeClr val="bg1"/>
          </a:solidFill>
        </p:spPr>
        <p:txBody>
          <a:bodyPr lIns="72000" tIns="72000"/>
          <a:lstStyle>
            <a:lvl1pPr marL="0" indent="0" algn="l">
              <a:buNone/>
              <a:defRPr sz="1600">
                <a:latin typeface="+mj-lt"/>
              </a:defRPr>
            </a:lvl1pPr>
          </a:lstStyle>
          <a:p>
            <a:r>
              <a:rPr lang="en-US" dirty="0"/>
              <a:t>Click on frame and insert picture from Templafy Image</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17" name="Title 1">
            <a:extLst>
              <a:ext uri="{FF2B5EF4-FFF2-40B4-BE49-F238E27FC236}">
                <a16:creationId xmlns:a16="http://schemas.microsoft.com/office/drawing/2014/main" id="{3DC6BB01-1679-41E6-A09E-3DD6A5887D86}"/>
              </a:ext>
            </a:extLst>
          </p:cNvPr>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18" name="Subtitle 2">
            <a:extLst>
              <a:ext uri="{FF2B5EF4-FFF2-40B4-BE49-F238E27FC236}">
                <a16:creationId xmlns:a16="http://schemas.microsoft.com/office/drawing/2014/main" id="{959759FF-E23E-4D7A-A524-D1E51DBBF29B}"/>
              </a:ext>
            </a:extLst>
          </p:cNvPr>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9" name="TextBox 18">
            <a:extLst>
              <a:ext uri="{FF2B5EF4-FFF2-40B4-BE49-F238E27FC236}">
                <a16:creationId xmlns:a16="http://schemas.microsoft.com/office/drawing/2014/main" id="{E7EC26B3-39FF-4A04-8E4A-0563C4F6217F}"/>
              </a:ext>
            </a:extLst>
          </p:cNvPr>
          <p:cNvSpPr txBox="1"/>
          <p:nvPr userDrawn="1"/>
        </p:nvSpPr>
        <p:spPr>
          <a:xfrm>
            <a:off x="21079" y="6964335"/>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Tree>
    <p:extLst>
      <p:ext uri="{BB962C8B-B14F-4D97-AF65-F5344CB8AC3E}">
        <p14:creationId xmlns:p14="http://schemas.microsoft.com/office/powerpoint/2010/main" val="454138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and 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3/30/2022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4" name="TextBox 3">
            <a:extLst>
              <a:ext uri="{FF2B5EF4-FFF2-40B4-BE49-F238E27FC236}">
                <a16:creationId xmlns:a16="http://schemas.microsoft.com/office/drawing/2014/main" id="{E3AA459A-CF89-4D04-9BBD-3A971FADC6CE}"/>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Click on frame to insert video using the Insert tab, Video, right click choose Send to Back, to get graphic in front. </a:t>
            </a:r>
            <a:br>
              <a:rPr lang="en-US" sz="1200" dirty="0">
                <a:latin typeface="+mj-lt"/>
              </a:rPr>
            </a:br>
            <a:r>
              <a:rPr lang="en-US" sz="1200" dirty="0">
                <a:latin typeface="+mj-lt"/>
              </a:rPr>
              <a:t>And if the video is dark change color on title to white.</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p:spPr>
        <p:txBody>
          <a:bodyPr lIns="72000" tIns="72000" anchor="t" anchorCtr="0"/>
          <a:lstStyle>
            <a:lvl1pPr marL="0" indent="0" algn="l">
              <a:buNone/>
              <a:defRPr sz="1600">
                <a:latin typeface="+mj-lt"/>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Calibri" panose="020F0502020204030204" pitchFamily="34" charset="0"/>
              <a:buNone/>
              <a:tabLst/>
              <a:defRPr/>
            </a:pPr>
            <a:r>
              <a:rPr lang="en-US" dirty="0"/>
              <a:t>Click on frame to </a:t>
            </a:r>
            <a:r>
              <a:rPr lang="en-US" sz="1600" dirty="0"/>
              <a:t>insert</a:t>
            </a:r>
            <a:r>
              <a:rPr lang="en-US" dirty="0"/>
              <a:t> video </a:t>
            </a:r>
            <a:r>
              <a:rPr lang="en-US" sz="1600" dirty="0"/>
              <a:t>using the Insert tab, Video or from Templafy</a:t>
            </a:r>
            <a:r>
              <a:rPr lang="en-US" dirty="0"/>
              <a:t>, right click choose Send to Back</a:t>
            </a:r>
          </a:p>
        </p:txBody>
      </p:sp>
      <p:sp>
        <p:nvSpPr>
          <p:cNvPr id="16" name="Logo Placeholder 9">
            <a:extLst>
              <a:ext uri="{FF2B5EF4-FFF2-40B4-BE49-F238E27FC236}">
                <a16:creationId xmlns:a16="http://schemas.microsoft.com/office/drawing/2014/main" id="{7F3A8D55-4D53-4AF4-BC7A-D23FE421C1C5}"/>
              </a:ext>
            </a:extLst>
          </p:cNvPr>
          <p:cNvSpPr>
            <a:spLocks noGrp="1"/>
          </p:cNvSpPr>
          <p:nvPr>
            <p:ph type="body" sz="quarter" idx="14" hasCustomPrompt="1"/>
          </p:nvPr>
        </p:nvSpPr>
        <p:spPr>
          <a:xfrm>
            <a:off x="0" y="2743200"/>
            <a:ext cx="12192000" cy="41148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2" name="Title 1"/>
          <p:cNvSpPr>
            <a:spLocks noGrp="1"/>
          </p:cNvSpPr>
          <p:nvPr>
            <p:ph type="ctrTitle" hasCustomPrompt="1"/>
          </p:nvPr>
        </p:nvSpPr>
        <p:spPr>
          <a:xfrm>
            <a:off x="457200" y="457200"/>
            <a:ext cx="7365600" cy="1360800"/>
          </a:xfrm>
        </p:spPr>
        <p:txBody>
          <a:bodyPr anchor="b" anchorCtr="0"/>
          <a:lstStyle>
            <a:lvl1pPr algn="l">
              <a:lnSpc>
                <a:spcPct val="85000"/>
              </a:lnSpc>
              <a:defRPr sz="5400">
                <a:solidFill>
                  <a:schemeClr val="accent1"/>
                </a:solidFill>
              </a:defRPr>
            </a:lvl1pPr>
          </a:lstStyle>
          <a:p>
            <a:r>
              <a:rPr lang="en-US" dirty="0"/>
              <a:t>Click to add title</a:t>
            </a:r>
          </a:p>
        </p:txBody>
      </p:sp>
      <p:sp>
        <p:nvSpPr>
          <p:cNvPr id="3" name="Subtitle 2"/>
          <p:cNvSpPr>
            <a:spLocks noGrp="1"/>
          </p:cNvSpPr>
          <p:nvPr>
            <p:ph type="subTitle" idx="1" hasCustomPrompt="1"/>
          </p:nvPr>
        </p:nvSpPr>
        <p:spPr>
          <a:xfrm>
            <a:off x="457200" y="2160000"/>
            <a:ext cx="7365600" cy="442800"/>
          </a:xfrm>
        </p:spPr>
        <p:txBody>
          <a:bodyPr/>
          <a:lstStyle>
            <a:lvl1pPr marL="0" indent="0" algn="l">
              <a:lnSpc>
                <a:spcPct val="90000"/>
              </a:lnSpc>
              <a:spcBef>
                <a:spcPts val="0"/>
              </a:spcBef>
              <a:buFont typeface="Calibri" panose="020F0502020204030204" pitchFamily="34" charset="0"/>
              <a:buChar char="​"/>
              <a:defRPr sz="3200" i="1">
                <a:solidFill>
                  <a:schemeClr val="accent1"/>
                </a:solidFill>
                <a:latin typeface="+mn-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subtitle</a:t>
            </a:r>
          </a:p>
        </p:txBody>
      </p:sp>
      <p:sp>
        <p:nvSpPr>
          <p:cNvPr id="13" name="TextBox 12">
            <a:extLst>
              <a:ext uri="{FF2B5EF4-FFF2-40B4-BE49-F238E27FC236}">
                <a16:creationId xmlns:a16="http://schemas.microsoft.com/office/drawing/2014/main" id="{5E05B3B7-A608-4D90-9616-DAA446F17D54}"/>
              </a:ext>
            </a:extLst>
          </p:cNvPr>
          <p:cNvSpPr txBox="1"/>
          <p:nvPr userDrawn="1"/>
        </p:nvSpPr>
        <p:spPr>
          <a:xfrm>
            <a:off x="0" y="6928200"/>
            <a:ext cx="12192000" cy="184666"/>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does not fill the slide, you may adjust the video to the slide so the graphics match the video.</a:t>
            </a:r>
          </a:p>
        </p:txBody>
      </p:sp>
    </p:spTree>
    <p:extLst>
      <p:ext uri="{BB962C8B-B14F-4D97-AF65-F5344CB8AC3E}">
        <p14:creationId xmlns:p14="http://schemas.microsoft.com/office/powerpoint/2010/main" val="237697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3/30/2022</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57200" y="457200"/>
            <a:ext cx="11278800" cy="792000"/>
          </a:xfrm>
        </p:spPr>
        <p:txBody>
          <a:bodyPr/>
          <a:lstStyle>
            <a:lvl1pPr>
              <a:defRPr sz="5400"/>
            </a:lvl1pPr>
          </a:lstStyle>
          <a:p>
            <a:r>
              <a:rPr lang="en-US" noProof="0" dirty="0"/>
              <a:t>Click to add Agenda title</a:t>
            </a:r>
          </a:p>
        </p:txBody>
      </p:sp>
      <p:sp>
        <p:nvSpPr>
          <p:cNvPr id="7" name="Text Placeholder 2"/>
          <p:cNvSpPr>
            <a:spLocks noGrp="1"/>
          </p:cNvSpPr>
          <p:nvPr>
            <p:ph type="body" sz="quarter" idx="13" hasCustomPrompt="1"/>
          </p:nvPr>
        </p:nvSpPr>
        <p:spPr>
          <a:xfrm>
            <a:off x="3405600" y="1828800"/>
            <a:ext cx="5850000" cy="2124000"/>
          </a:xfrm>
        </p:spPr>
        <p:txBody>
          <a:bodyPr/>
          <a:lstStyle>
            <a:lvl1pPr marL="0" indent="0">
              <a:lnSpc>
                <a:spcPct val="90000"/>
              </a:lnSpc>
              <a:spcAft>
                <a:spcPts val="90"/>
              </a:spcAft>
              <a:buFont typeface="Calibri" panose="020F0502020204030204" pitchFamily="34" charset="0"/>
              <a:buChar char="​"/>
              <a:defRPr sz="2400">
                <a:latin typeface="+mj-lt"/>
              </a:defRPr>
            </a:lvl1pPr>
            <a:lvl2pPr marL="0" indent="0">
              <a:lnSpc>
                <a:spcPct val="90000"/>
              </a:lnSpc>
              <a:spcBef>
                <a:spcPts val="1200"/>
              </a:spcBef>
              <a:spcAft>
                <a:spcPts val="90"/>
              </a:spcAft>
              <a:buFont typeface="Calibri" panose="020F0502020204030204" pitchFamily="34" charset="0"/>
              <a:buChar char="​"/>
              <a:defRPr sz="2400" b="0" cap="all" baseline="0">
                <a:solidFill>
                  <a:schemeClr val="accent1"/>
                </a:solidFill>
                <a:latin typeface="+mj-lt"/>
              </a:defRPr>
            </a:lvl2pPr>
            <a:lvl3pPr marL="0" indent="0">
              <a:lnSpc>
                <a:spcPct val="90000"/>
              </a:lnSpc>
              <a:spcBef>
                <a:spcPts val="1200"/>
              </a:spcBef>
              <a:spcAft>
                <a:spcPts val="90"/>
              </a:spcAft>
              <a:buFont typeface="Calibri" panose="020F0502020204030204" pitchFamily="34" charset="0"/>
              <a:buChar char="​"/>
              <a:defRPr sz="2400">
                <a:latin typeface="+mj-lt"/>
              </a:defRPr>
            </a:lvl3pPr>
            <a:lvl4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4pPr>
            <a:lvl5pPr marL="0" indent="0">
              <a:lnSpc>
                <a:spcPct val="90000"/>
              </a:lnSpc>
              <a:spcBef>
                <a:spcPts val="1200"/>
              </a:spcBef>
              <a:spcAft>
                <a:spcPts val="90"/>
              </a:spcAft>
              <a:buFont typeface="Calibri" panose="020F0502020204030204" pitchFamily="34" charset="0"/>
              <a:buChar char="​"/>
              <a:defRPr sz="2400" b="0">
                <a:latin typeface="+mj-lt"/>
              </a:defRPr>
            </a:lvl5pPr>
            <a:lvl6pPr marL="0" indent="0">
              <a:lnSpc>
                <a:spcPct val="90000"/>
              </a:lnSpc>
              <a:spcBef>
                <a:spcPts val="1200"/>
              </a:spcBef>
              <a:spcAft>
                <a:spcPts val="90"/>
              </a:spcAft>
              <a:buFont typeface="Calibri" panose="020F0502020204030204" pitchFamily="34" charset="0"/>
              <a:buChar char="​"/>
              <a:defRPr sz="2400" cap="all" baseline="0">
                <a:solidFill>
                  <a:schemeClr val="accent1"/>
                </a:solidFill>
                <a:latin typeface="+mj-lt"/>
              </a:defRPr>
            </a:lvl6pPr>
            <a:lvl7pPr marL="0" indent="0">
              <a:lnSpc>
                <a:spcPct val="90000"/>
              </a:lnSpc>
              <a:spcBef>
                <a:spcPts val="1200"/>
              </a:spcBef>
              <a:spcAft>
                <a:spcPts val="90"/>
              </a:spcAft>
              <a:buFont typeface="Calibri" panose="020F0502020204030204" pitchFamily="34" charset="0"/>
              <a:buChar char="​"/>
              <a:defRPr sz="2400">
                <a:latin typeface="+mj-lt"/>
              </a:defRPr>
            </a:lvl7pPr>
            <a:lvl8pPr marL="0" indent="0">
              <a:lnSpc>
                <a:spcPct val="90000"/>
              </a:lnSpc>
              <a:spcBef>
                <a:spcPts val="1200"/>
              </a:spcBef>
              <a:spcAft>
                <a:spcPts val="90"/>
              </a:spcAft>
              <a:buFont typeface="Calibri" panose="020F0502020204030204" pitchFamily="34" charset="0"/>
              <a:buChar char="​"/>
              <a:defRPr sz="2400" b="0" baseline="0">
                <a:solidFill>
                  <a:schemeClr val="accent1"/>
                </a:solidFill>
                <a:latin typeface="+mj-lt"/>
              </a:defRPr>
            </a:lvl8pPr>
            <a:lvl9pPr marL="0" indent="0">
              <a:lnSpc>
                <a:spcPct val="90000"/>
              </a:lnSpc>
              <a:spcBef>
                <a:spcPts val="1200"/>
              </a:spcBef>
              <a:spcAft>
                <a:spcPts val="90"/>
              </a:spcAft>
              <a:buFont typeface="Calibri" panose="020F0502020204030204" pitchFamily="34" charset="0"/>
              <a:buChar char="​"/>
              <a:defRPr sz="2400">
                <a:latin typeface="+mj-lt"/>
              </a:defRPr>
            </a:lvl9pPr>
          </a:lstStyle>
          <a:p>
            <a:pPr lvl="0"/>
            <a:r>
              <a:rPr lang="en-US" noProof="0" dirty="0"/>
              <a:t>Click to add agenda point </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754894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3/30/2022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79200" y="1828800"/>
            <a:ext cx="10234800" cy="1418400"/>
          </a:xfrm>
        </p:spPr>
        <p:txBody>
          <a:bodyPr anchor="t" anchorCtr="0"/>
          <a:lstStyle>
            <a:lvl1pPr algn="ctr">
              <a:lnSpc>
                <a:spcPct val="85000"/>
              </a:lnSpc>
              <a:defRPr sz="5400">
                <a:solidFill>
                  <a:schemeClr val="bg1"/>
                </a:solidFill>
              </a:defRPr>
            </a:lvl1pPr>
          </a:lstStyle>
          <a:p>
            <a:r>
              <a:rPr lang="en-US" dirty="0"/>
              <a:t>Click to add title</a:t>
            </a:r>
          </a:p>
        </p:txBody>
      </p:sp>
    </p:spTree>
    <p:extLst>
      <p:ext uri="{BB962C8B-B14F-4D97-AF65-F5344CB8AC3E}">
        <p14:creationId xmlns:p14="http://schemas.microsoft.com/office/powerpoint/2010/main" val="3702420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3/30/2022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9" name="Graphic 8">
            <a:extLst>
              <a:ext uri="{FF2B5EF4-FFF2-40B4-BE49-F238E27FC236}">
                <a16:creationId xmlns:a16="http://schemas.microsoft.com/office/drawing/2014/main" id="{2F405660-D969-47C1-B616-AD76FF6868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7AD2E460-3D1D-4DD0-B03F-382B92649B85}"/>
              </a:ext>
            </a:extLst>
          </p:cNvPr>
          <p:cNvSpPr>
            <a:spLocks noGrp="1"/>
          </p:cNvSpPr>
          <p:nvPr>
            <p:ph type="body" sz="quarter" idx="18" hasCustomPrompt="1"/>
          </p:nvPr>
        </p:nvSpPr>
        <p:spPr>
          <a:xfrm>
            <a:off x="2413000" y="860400"/>
            <a:ext cx="8343900" cy="2750400"/>
          </a:xfrm>
        </p:spPr>
        <p:txBody>
          <a:bodyPr/>
          <a:lstStyle>
            <a:lvl1pPr marL="0" indent="0">
              <a:lnSpc>
                <a:spcPct val="85000"/>
              </a:lnSpc>
              <a:buFont typeface="Calibri" panose="020F0502020204030204" pitchFamily="34" charset="0"/>
              <a:buChar char="​"/>
              <a:defRPr sz="4400">
                <a:solidFill>
                  <a:schemeClr val="bg1"/>
                </a:solidFill>
                <a:latin typeface="+mj-lt"/>
              </a:defRPr>
            </a:lvl1pPr>
            <a:lvl2pPr marL="0" indent="0" algn="r">
              <a:buFont typeface="Calibri" panose="020F0502020204030204" pitchFamily="34" charset="0"/>
              <a:buChar char="​"/>
              <a:defRPr sz="2000">
                <a:solidFill>
                  <a:schemeClr val="bg1"/>
                </a:solidFill>
              </a:defRPr>
            </a:lvl2pPr>
            <a:lvl3pPr marL="0" indent="0">
              <a:buFont typeface="Calibri" panose="020F0502020204030204" pitchFamily="34" charset="0"/>
              <a:buChar char="​"/>
              <a:defRPr sz="2000">
                <a:solidFill>
                  <a:schemeClr val="bg1"/>
                </a:solidFill>
                <a:latin typeface="+mn-lt"/>
              </a:defRPr>
            </a:lvl3pPr>
            <a:lvl4pPr marL="0" indent="0">
              <a:spcAft>
                <a:spcPts val="600"/>
              </a:spcAft>
              <a:buFont typeface="Calibri" panose="020F0502020204030204" pitchFamily="34" charset="0"/>
              <a:buChar char="​"/>
              <a:defRPr sz="2000">
                <a:solidFill>
                  <a:schemeClr val="bg1"/>
                </a:solidFill>
                <a:latin typeface="+mn-lt"/>
              </a:defRPr>
            </a:lvl4pPr>
            <a:lvl5pPr marL="0" indent="0">
              <a:spcBef>
                <a:spcPts val="0"/>
              </a:spcBef>
              <a:buFont typeface="Calibri" panose="020F0502020204030204" pitchFamily="34" charset="0"/>
              <a:buChar char="​"/>
              <a:defRPr sz="2000" b="0">
                <a:solidFill>
                  <a:schemeClr val="bg1"/>
                </a:solidFill>
                <a:latin typeface="+mn-lt"/>
              </a:defRPr>
            </a:lvl5pPr>
            <a:lvl6pPr marL="0" indent="0">
              <a:spcAft>
                <a:spcPts val="600"/>
              </a:spcAft>
              <a:buFont typeface="Calibri" panose="020F0502020204030204" pitchFamily="34" charset="0"/>
              <a:buChar char="​"/>
              <a:defRPr sz="2000">
                <a:solidFill>
                  <a:schemeClr val="bg1"/>
                </a:solidFill>
                <a:latin typeface="+mn-lt"/>
              </a:defRPr>
            </a:lvl6pPr>
            <a:lvl7pPr marL="0" indent="0">
              <a:spcBef>
                <a:spcPts val="0"/>
              </a:spcBef>
              <a:buFont typeface="Calibri" panose="020F0502020204030204" pitchFamily="34" charset="0"/>
              <a:buChar char="​"/>
              <a:defRPr sz="2000">
                <a:solidFill>
                  <a:schemeClr val="bg1"/>
                </a:solidFill>
                <a:latin typeface="+mn-lt"/>
              </a:defRPr>
            </a:lvl7pPr>
            <a:lvl8pPr marL="0" indent="0">
              <a:spcBef>
                <a:spcPts val="0"/>
              </a:spcBef>
              <a:buFont typeface="Calibri" panose="020F0502020204030204" pitchFamily="34" charset="0"/>
              <a:buChar char="​"/>
              <a:defRPr sz="2000" b="0">
                <a:solidFill>
                  <a:schemeClr val="bg1"/>
                </a:solidFill>
                <a:latin typeface="+mn-lt"/>
              </a:defRPr>
            </a:lvl8pPr>
            <a:lvl9pPr marL="0" indent="0">
              <a:lnSpc>
                <a:spcPct val="90000"/>
              </a:lnSpc>
              <a:spcAft>
                <a:spcPts val="600"/>
              </a:spcAft>
              <a:buFont typeface="Calibri" panose="020F0502020204030204" pitchFamily="34" charset="0"/>
              <a:buChar char="​"/>
              <a:defRPr sz="2000">
                <a:solidFill>
                  <a:schemeClr val="bg1"/>
                </a:solidFill>
                <a:latin typeface="+mn-lt"/>
              </a:defRPr>
            </a:lvl9pPr>
          </a:lstStyle>
          <a:p>
            <a:pPr lvl="0"/>
            <a:r>
              <a:rPr lang="en-US" dirty="0"/>
              <a:t>Click to add quote</a:t>
            </a:r>
            <a:br>
              <a:rPr lang="en-US" dirty="0"/>
            </a:br>
            <a:r>
              <a:rPr lang="en-US" dirty="0"/>
              <a:t>Enter &amp; Tab for name text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Tree>
    <p:extLst>
      <p:ext uri="{BB962C8B-B14F-4D97-AF65-F5344CB8AC3E}">
        <p14:creationId xmlns:p14="http://schemas.microsoft.com/office/powerpoint/2010/main" val="293342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97695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DE57F1F2-92B0-4877-A14B-E5D8C1CC5C8D}" type="datetime1">
              <a:rPr lang="en-US" smtClean="0"/>
              <a:t>3/30/2022</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Background">
            <a:extLst>
              <a:ext uri="{FF2B5EF4-FFF2-40B4-BE49-F238E27FC236}">
                <a16:creationId xmlns:a16="http://schemas.microsoft.com/office/drawing/2014/main" id="{622123AA-4710-4F8B-BF9A-D4F63FBCE5CA}"/>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Graphic 12">
            <a:extLst>
              <a:ext uri="{FF2B5EF4-FFF2-40B4-BE49-F238E27FC236}">
                <a16:creationId xmlns:a16="http://schemas.microsoft.com/office/drawing/2014/main" id="{D59C9E93-6AFE-4C34-9207-D356268CE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0D0B0EB-5721-415E-9D87-3052AE492A77}"/>
              </a:ext>
            </a:extLst>
          </p:cNvPr>
          <p:cNvSpPr txBox="1"/>
          <p:nvPr userDrawn="1"/>
        </p:nvSpPr>
        <p:spPr>
          <a:xfrm>
            <a:off x="3390900" y="2286000"/>
            <a:ext cx="3143250"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Please contact</a:t>
            </a:r>
            <a:endParaRPr lang="en-US" sz="2400" kern="1200" dirty="0">
              <a:solidFill>
                <a:schemeClr val="tx1"/>
              </a:solidFill>
              <a:latin typeface="+mj-lt"/>
              <a:ea typeface="+mn-ea"/>
              <a:cs typeface="+mn-cs"/>
            </a:endParaRPr>
          </a:p>
        </p:txBody>
      </p:sp>
      <p:sp>
        <p:nvSpPr>
          <p:cNvPr id="14" name="TextBox 13">
            <a:extLst>
              <a:ext uri="{FF2B5EF4-FFF2-40B4-BE49-F238E27FC236}">
                <a16:creationId xmlns:a16="http://schemas.microsoft.com/office/drawing/2014/main" id="{590AA8CE-C401-4954-892F-38129AC55025}"/>
              </a:ext>
            </a:extLst>
          </p:cNvPr>
          <p:cNvSpPr txBox="1"/>
          <p:nvPr userDrawn="1"/>
        </p:nvSpPr>
        <p:spPr>
          <a:xfrm>
            <a:off x="3390900" y="317801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M</a:t>
            </a:r>
            <a:endParaRPr lang="en-US" sz="2400" kern="1200" dirty="0">
              <a:solidFill>
                <a:schemeClr val="tx1"/>
              </a:solidFill>
              <a:latin typeface="+mj-lt"/>
              <a:ea typeface="+mn-ea"/>
              <a:cs typeface="+mn-cs"/>
            </a:endParaRPr>
          </a:p>
        </p:txBody>
      </p:sp>
      <p:sp>
        <p:nvSpPr>
          <p:cNvPr id="16" name="TextBox 15">
            <a:extLst>
              <a:ext uri="{FF2B5EF4-FFF2-40B4-BE49-F238E27FC236}">
                <a16:creationId xmlns:a16="http://schemas.microsoft.com/office/drawing/2014/main" id="{4BDDCD2F-9E8E-443B-B7EC-0ECD4E96C630}"/>
              </a:ext>
            </a:extLst>
          </p:cNvPr>
          <p:cNvSpPr txBox="1"/>
          <p:nvPr userDrawn="1"/>
        </p:nvSpPr>
        <p:spPr>
          <a:xfrm>
            <a:off x="3390900" y="3628488"/>
            <a:ext cx="332175" cy="332399"/>
          </a:xfrm>
          <a:prstGeom prst="rect">
            <a:avLst/>
          </a:prstGeom>
          <a:noFill/>
        </p:spPr>
        <p:txBody>
          <a:bodyPr wrap="square" lIns="0" tIns="0" rIns="0" bIns="0" rtlCol="0">
            <a:spAutoFit/>
          </a:bodyPr>
          <a:lstStyle/>
          <a:p>
            <a:pPr>
              <a:lnSpc>
                <a:spcPct val="90000"/>
              </a:lnSpc>
              <a:spcAft>
                <a:spcPts val="900"/>
              </a:spcAft>
            </a:pPr>
            <a:r>
              <a:rPr lang="en-US" sz="2400" dirty="0">
                <a:latin typeface="Calibri" panose="020F0502020204030204" pitchFamily="34" charset="0"/>
              </a:rPr>
              <a:t>E</a:t>
            </a:r>
            <a:endParaRPr lang="en-US" sz="2400" kern="1200" dirty="0">
              <a:solidFill>
                <a:schemeClr val="tx1"/>
              </a:solidFill>
              <a:latin typeface="+mj-lt"/>
              <a:ea typeface="+mn-ea"/>
              <a:cs typeface="+mn-cs"/>
            </a:endParaRPr>
          </a:p>
        </p:txBody>
      </p:sp>
      <p:sp>
        <p:nvSpPr>
          <p:cNvPr id="2" name="Title 1"/>
          <p:cNvSpPr>
            <a:spLocks noGrp="1"/>
          </p:cNvSpPr>
          <p:nvPr>
            <p:ph type="title" hasCustomPrompt="1"/>
          </p:nvPr>
        </p:nvSpPr>
        <p:spPr>
          <a:xfrm>
            <a:off x="457200" y="1249200"/>
            <a:ext cx="11278800" cy="792000"/>
          </a:xfrm>
        </p:spPr>
        <p:txBody>
          <a:bodyPr/>
          <a:lstStyle>
            <a:lvl1pPr>
              <a:lnSpc>
                <a:spcPct val="85000"/>
              </a:lnSpc>
              <a:defRPr sz="6000"/>
            </a:lvl1pPr>
          </a:lstStyle>
          <a:p>
            <a:r>
              <a:rPr lang="en-US" noProof="0" dirty="0"/>
              <a:t>Click to add Thank you title</a:t>
            </a:r>
          </a:p>
        </p:txBody>
      </p:sp>
      <p:sp>
        <p:nvSpPr>
          <p:cNvPr id="7" name="Text Placeholder 2"/>
          <p:cNvSpPr>
            <a:spLocks noGrp="1"/>
          </p:cNvSpPr>
          <p:nvPr>
            <p:ph type="body" sz="quarter" idx="13" hasCustomPrompt="1"/>
          </p:nvPr>
        </p:nvSpPr>
        <p:spPr>
          <a:xfrm>
            <a:off x="3390900" y="2729252"/>
            <a:ext cx="6390000" cy="432000"/>
          </a:xfrm>
        </p:spPr>
        <p:txBody>
          <a:bodyPr/>
          <a:lstStyle>
            <a:lvl1pPr marL="0" indent="0">
              <a:lnSpc>
                <a:spcPct val="90000"/>
              </a:lnSpc>
              <a:spcAft>
                <a:spcPts val="900"/>
              </a:spcAft>
              <a:buFont typeface="Calibri" panose="020F0502020204030204" pitchFamily="34" charset="0"/>
              <a:buChar char="​"/>
              <a:defRPr sz="2400" cap="all" baseline="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name and surname</a:t>
            </a:r>
            <a:endParaRPr lang="en-US" noProof="0" dirty="0"/>
          </a:p>
        </p:txBody>
      </p:sp>
      <p:sp>
        <p:nvSpPr>
          <p:cNvPr id="15" name="Text Placeholder 2">
            <a:extLst>
              <a:ext uri="{FF2B5EF4-FFF2-40B4-BE49-F238E27FC236}">
                <a16:creationId xmlns:a16="http://schemas.microsoft.com/office/drawing/2014/main" id="{749BCC4C-FC87-4798-870B-DCA789F0208F}"/>
              </a:ext>
            </a:extLst>
          </p:cNvPr>
          <p:cNvSpPr>
            <a:spLocks noGrp="1"/>
          </p:cNvSpPr>
          <p:nvPr>
            <p:ph type="body" sz="quarter" idx="18" hasCustomPrompt="1"/>
          </p:nvPr>
        </p:nvSpPr>
        <p:spPr>
          <a:xfrm>
            <a:off x="3727142" y="317801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Phone number</a:t>
            </a:r>
            <a:endParaRPr lang="en-US" noProof="0" dirty="0"/>
          </a:p>
        </p:txBody>
      </p:sp>
      <p:sp>
        <p:nvSpPr>
          <p:cNvPr id="17" name="Text Placeholder 2">
            <a:extLst>
              <a:ext uri="{FF2B5EF4-FFF2-40B4-BE49-F238E27FC236}">
                <a16:creationId xmlns:a16="http://schemas.microsoft.com/office/drawing/2014/main" id="{7A239540-AE43-47AD-A597-8C8F849E4EA2}"/>
              </a:ext>
            </a:extLst>
          </p:cNvPr>
          <p:cNvSpPr>
            <a:spLocks noGrp="1"/>
          </p:cNvSpPr>
          <p:nvPr>
            <p:ph type="body" sz="quarter" idx="19" hasCustomPrompt="1"/>
          </p:nvPr>
        </p:nvSpPr>
        <p:spPr>
          <a:xfrm>
            <a:off x="3727142" y="3628488"/>
            <a:ext cx="6056625" cy="432000"/>
          </a:xfrm>
        </p:spPr>
        <p:txBody>
          <a:bodyPr/>
          <a:lstStyle>
            <a:lvl1pPr marL="0" indent="0">
              <a:lnSpc>
                <a:spcPct val="90000"/>
              </a:lnSpc>
              <a:spcAft>
                <a:spcPts val="900"/>
              </a:spcAft>
              <a:buFont typeface="Calibri" panose="020F0502020204030204" pitchFamily="34" charset="0"/>
              <a:buChar char="​"/>
              <a:defRPr sz="2400">
                <a:latin typeface="+mj-lt"/>
              </a:defRPr>
            </a:lvl1pPr>
            <a:lvl2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2pPr>
            <a:lvl3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3pPr>
            <a:lvl4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4pPr>
            <a:lvl5pPr marL="0" indent="0">
              <a:lnSpc>
                <a:spcPct val="90000"/>
              </a:lnSpc>
              <a:spcBef>
                <a:spcPts val="1200"/>
              </a:spcBef>
              <a:spcAft>
                <a:spcPts val="900"/>
              </a:spcAft>
              <a:buFont typeface="Calibri" panose="020F0502020204030204" pitchFamily="34" charset="0"/>
              <a:buChar char="​"/>
              <a:defRPr sz="2400" b="0" cap="none">
                <a:solidFill>
                  <a:schemeClr val="tx1"/>
                </a:solidFill>
                <a:latin typeface="+mj-lt"/>
              </a:defRPr>
            </a:lvl5pPr>
            <a:lvl6pPr marL="0" indent="0">
              <a:lnSpc>
                <a:spcPct val="90000"/>
              </a:lnSpc>
              <a:spcBef>
                <a:spcPts val="1200"/>
              </a:spcBef>
              <a:spcAft>
                <a:spcPts val="900"/>
              </a:spcAft>
              <a:buFont typeface="Calibri" panose="020F0502020204030204" pitchFamily="34" charset="0"/>
              <a:buChar char="​"/>
              <a:defRPr sz="2400" cap="none" baseline="0">
                <a:solidFill>
                  <a:schemeClr val="tx1"/>
                </a:solidFill>
                <a:latin typeface="+mj-lt"/>
              </a:defRPr>
            </a:lvl6pPr>
            <a:lvl7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7pPr>
            <a:lvl8pPr marL="0" indent="0">
              <a:lnSpc>
                <a:spcPct val="90000"/>
              </a:lnSpc>
              <a:spcBef>
                <a:spcPts val="1200"/>
              </a:spcBef>
              <a:spcAft>
                <a:spcPts val="900"/>
              </a:spcAft>
              <a:buFont typeface="Calibri" panose="020F0502020204030204" pitchFamily="34" charset="0"/>
              <a:buChar char="​"/>
              <a:defRPr sz="2400" b="0" cap="none" baseline="0">
                <a:solidFill>
                  <a:schemeClr val="tx1"/>
                </a:solidFill>
                <a:latin typeface="+mj-lt"/>
              </a:defRPr>
            </a:lvl8pPr>
            <a:lvl9pPr marL="0" indent="0">
              <a:lnSpc>
                <a:spcPct val="90000"/>
              </a:lnSpc>
              <a:spcBef>
                <a:spcPts val="1200"/>
              </a:spcBef>
              <a:spcAft>
                <a:spcPts val="900"/>
              </a:spcAft>
              <a:buFont typeface="Calibri" panose="020F0502020204030204" pitchFamily="34" charset="0"/>
              <a:buChar char="​"/>
              <a:defRPr sz="2400" cap="none">
                <a:solidFill>
                  <a:schemeClr val="tx1"/>
                </a:solidFill>
                <a:latin typeface="+mj-lt"/>
              </a:defRPr>
            </a:lvl9pPr>
          </a:lstStyle>
          <a:p>
            <a:pPr marL="0" indent="0">
              <a:spcAft>
                <a:spcPts val="900"/>
              </a:spcAft>
              <a:buClr>
                <a:schemeClr val="bg2"/>
              </a:buClr>
              <a:buFont typeface="Calibri" panose="020F0502020204030204" pitchFamily="34" charset="0"/>
              <a:buNone/>
            </a:pPr>
            <a:r>
              <a:rPr lang="en-US" noProof="0" dirty="0"/>
              <a:t>Click to add </a:t>
            </a:r>
            <a:r>
              <a:rPr lang="en-US" sz="2400" dirty="0">
                <a:latin typeface="Calibri" panose="020F0502020204030204" pitchFamily="34" charset="0"/>
              </a:rPr>
              <a:t>xxx@osfhealthcare.com</a:t>
            </a:r>
            <a:endParaRPr lang="en-US" noProof="0" dirty="0"/>
          </a:p>
        </p:txBody>
      </p:sp>
    </p:spTree>
    <p:extLst>
      <p:ext uri="{BB962C8B-B14F-4D97-AF65-F5344CB8AC3E}">
        <p14:creationId xmlns:p14="http://schemas.microsoft.com/office/powerpoint/2010/main" val="98035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3/30/2022</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24312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6000" y="1828799"/>
            <a:ext cx="11278800" cy="4387851"/>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p:txBody>
          <a:bodyPr/>
          <a:lstStyle/>
          <a:p>
            <a:r>
              <a:rPr lang="en-US" noProof="0" dirty="0"/>
              <a:t>Click to add title</a:t>
            </a:r>
          </a:p>
        </p:txBody>
      </p:sp>
      <p:sp>
        <p:nvSpPr>
          <p:cNvPr id="11" name="Subtitle 2">
            <a:extLst>
              <a:ext uri="{FF2B5EF4-FFF2-40B4-BE49-F238E27FC236}">
                <a16:creationId xmlns:a16="http://schemas.microsoft.com/office/drawing/2014/main" id="{BEEBEBAF-7F91-4965-B52F-53559322F45A}"/>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E82E0EB8-327B-4FCB-B5A1-9F112592EADD}"/>
              </a:ext>
            </a:extLst>
          </p:cNvPr>
          <p:cNvSpPr>
            <a:spLocks noGrp="1"/>
          </p:cNvSpPr>
          <p:nvPr>
            <p:ph type="dt" sz="half" idx="15"/>
          </p:nvPr>
        </p:nvSpPr>
        <p:spPr/>
        <p:txBody>
          <a:bodyPr/>
          <a:lstStyle/>
          <a:p>
            <a:fld id="{9C69BBE6-E379-4582-A473-E6AF29B4E378}" type="datetime1">
              <a:rPr lang="en-US" smtClean="0"/>
              <a:t>3/30/2022</a:t>
            </a:fld>
            <a:endParaRPr lang="en-US" dirty="0"/>
          </a:p>
        </p:txBody>
      </p:sp>
      <p:sp>
        <p:nvSpPr>
          <p:cNvPr id="5" name="Footer Placeholder 4">
            <a:extLst>
              <a:ext uri="{FF2B5EF4-FFF2-40B4-BE49-F238E27FC236}">
                <a16:creationId xmlns:a16="http://schemas.microsoft.com/office/drawing/2014/main" id="{F90CA063-6895-451A-9245-50F8CF833E9B}"/>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DAB29A3D-7F88-4EDD-9B0D-E62C1F7FD07C}"/>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39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C73F8B-659F-469C-B968-8B55EA5CE2A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6EFF988-71C2-4C61-BC9A-D97EF3A6B555}"/>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2" name="Title 1"/>
          <p:cNvSpPr>
            <a:spLocks noGrp="1"/>
          </p:cNvSpPr>
          <p:nvPr>
            <p:ph type="title" hasCustomPrompt="1"/>
          </p:nvPr>
        </p:nvSpPr>
        <p:spPr>
          <a:xfrm>
            <a:off x="457200" y="457200"/>
            <a:ext cx="88020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8802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7F6A8166-FBC6-4D3F-9234-4ED6B45C2449}"/>
              </a:ext>
            </a:extLst>
          </p:cNvPr>
          <p:cNvSpPr>
            <a:spLocks noGrp="1"/>
          </p:cNvSpPr>
          <p:nvPr>
            <p:ph type="subTitle" idx="13" hasCustomPrompt="1"/>
          </p:nvPr>
        </p:nvSpPr>
        <p:spPr>
          <a:xfrm>
            <a:off x="456000" y="6217200"/>
            <a:ext cx="88020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FF85AC74-C0C6-4DF5-B1EB-DD8C6A4DD4AB}"/>
              </a:ext>
            </a:extLst>
          </p:cNvPr>
          <p:cNvSpPr>
            <a:spLocks noGrp="1"/>
          </p:cNvSpPr>
          <p:nvPr>
            <p:ph type="dt" sz="half" idx="14"/>
          </p:nvPr>
        </p:nvSpPr>
        <p:spPr/>
        <p:txBody>
          <a:bodyPr/>
          <a:lstStyle/>
          <a:p>
            <a:fld id="{9C69BBE6-E379-4582-A473-E6AF29B4E378}" type="datetime1">
              <a:rPr lang="en-US" smtClean="0"/>
              <a:t>3/30/2022</a:t>
            </a:fld>
            <a:endParaRPr lang="en-US" dirty="0"/>
          </a:p>
        </p:txBody>
      </p:sp>
      <p:sp>
        <p:nvSpPr>
          <p:cNvPr id="5" name="Footer Placeholder 4">
            <a:extLst>
              <a:ext uri="{FF2B5EF4-FFF2-40B4-BE49-F238E27FC236}">
                <a16:creationId xmlns:a16="http://schemas.microsoft.com/office/drawing/2014/main" id="{BCAD4DB7-EB58-4A5D-B842-CB18B66D2672}"/>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3746A122-2FF6-4EAD-9085-901725192CEB}"/>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2786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25200" y="1828800"/>
            <a:ext cx="5410800" cy="43884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3/30/2022</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77876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3" name="Content Placeholder 2"/>
          <p:cNvSpPr>
            <a:spLocks noGrp="1"/>
          </p:cNvSpPr>
          <p:nvPr>
            <p:ph idx="1" hasCustomPrompt="1"/>
          </p:nvPr>
        </p:nvSpPr>
        <p:spPr>
          <a:xfrm>
            <a:off x="457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325200" y="1828800"/>
            <a:ext cx="54108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Subtitle 2">
            <a:extLst>
              <a:ext uri="{FF2B5EF4-FFF2-40B4-BE49-F238E27FC236}">
                <a16:creationId xmlns:a16="http://schemas.microsoft.com/office/drawing/2014/main" id="{A22B6C07-B972-4FB7-99BD-7AFC5E95859E}"/>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4" name="Date Placeholder 3">
            <a:extLst>
              <a:ext uri="{FF2B5EF4-FFF2-40B4-BE49-F238E27FC236}">
                <a16:creationId xmlns:a16="http://schemas.microsoft.com/office/drawing/2014/main" id="{92333320-1589-4971-9CD6-CAD9531E7C55}"/>
              </a:ext>
            </a:extLst>
          </p:cNvPr>
          <p:cNvSpPr>
            <a:spLocks noGrp="1"/>
          </p:cNvSpPr>
          <p:nvPr>
            <p:ph type="dt" sz="half" idx="14"/>
          </p:nvPr>
        </p:nvSpPr>
        <p:spPr/>
        <p:txBody>
          <a:bodyPr/>
          <a:lstStyle/>
          <a:p>
            <a:fld id="{9C69BBE6-E379-4582-A473-E6AF29B4E378}" type="datetime1">
              <a:rPr lang="en-US" smtClean="0"/>
              <a:t>3/30/2022</a:t>
            </a:fld>
            <a:endParaRPr lang="en-US" dirty="0"/>
          </a:p>
        </p:txBody>
      </p:sp>
      <p:sp>
        <p:nvSpPr>
          <p:cNvPr id="5" name="Footer Placeholder 4">
            <a:extLst>
              <a:ext uri="{FF2B5EF4-FFF2-40B4-BE49-F238E27FC236}">
                <a16:creationId xmlns:a16="http://schemas.microsoft.com/office/drawing/2014/main" id="{3534222C-B319-4B56-AC17-238286888767}"/>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66CA4BCA-7A8D-407B-800A-361FC5CEF254}"/>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793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A51F5-FFB3-42FF-9C27-225FCDCABA93}"/>
              </a:ext>
            </a:extLst>
          </p:cNvPr>
          <p:cNvSpPr>
            <a:spLocks noGrp="1"/>
          </p:cNvSpPr>
          <p:nvPr>
            <p:ph type="title" hasCustomPrompt="1"/>
          </p:nvPr>
        </p:nvSpPr>
        <p:spPr>
          <a:xfrm>
            <a:off x="457200" y="457200"/>
            <a:ext cx="11278800" cy="1371600"/>
          </a:xfrm>
        </p:spPr>
        <p:txBody>
          <a:bodyPr/>
          <a:lstStyle/>
          <a:p>
            <a:r>
              <a:rPr lang="en-US" noProof="0" dirty="0"/>
              <a:t>Click to add title</a:t>
            </a:r>
            <a:endParaRPr lang="en-US" dirty="0"/>
          </a:p>
        </p:txBody>
      </p:sp>
      <p:sp>
        <p:nvSpPr>
          <p:cNvPr id="13" name="Subtitle 2">
            <a:extLst>
              <a:ext uri="{FF2B5EF4-FFF2-40B4-BE49-F238E27FC236}">
                <a16:creationId xmlns:a16="http://schemas.microsoft.com/office/drawing/2014/main" id="{F878AB33-6889-4335-B781-FC2CC1D3CD7A}"/>
              </a:ext>
            </a:extLst>
          </p:cNvPr>
          <p:cNvSpPr>
            <a:spLocks noGrp="1"/>
          </p:cNvSpPr>
          <p:nvPr>
            <p:ph type="subTitle" idx="17"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3" name="Content Placeholder 2"/>
          <p:cNvSpPr>
            <a:spLocks noGrp="1"/>
          </p:cNvSpPr>
          <p:nvPr>
            <p:ph idx="1" hasCustomPrompt="1"/>
          </p:nvPr>
        </p:nvSpPr>
        <p:spPr>
          <a:xfrm>
            <a:off x="4572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 </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86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80000" y="1828800"/>
            <a:ext cx="3456000" cy="4388400"/>
          </a:xfrm>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6" name="Date Placeholder 5">
            <a:extLst>
              <a:ext uri="{FF2B5EF4-FFF2-40B4-BE49-F238E27FC236}">
                <a16:creationId xmlns:a16="http://schemas.microsoft.com/office/drawing/2014/main" id="{1A4D4C73-869A-48C1-B5AA-C0E5EEDD3306}"/>
              </a:ext>
            </a:extLst>
          </p:cNvPr>
          <p:cNvSpPr>
            <a:spLocks noGrp="1"/>
          </p:cNvSpPr>
          <p:nvPr>
            <p:ph type="dt" sz="half" idx="18"/>
          </p:nvPr>
        </p:nvSpPr>
        <p:spPr/>
        <p:txBody>
          <a:bodyPr/>
          <a:lstStyle/>
          <a:p>
            <a:fld id="{9C69BBE6-E379-4582-A473-E6AF29B4E378}" type="datetime1">
              <a:rPr lang="en-US" smtClean="0"/>
              <a:t>3/30/2022</a:t>
            </a:fld>
            <a:endParaRPr lang="en-US" dirty="0"/>
          </a:p>
        </p:txBody>
      </p:sp>
      <p:sp>
        <p:nvSpPr>
          <p:cNvPr id="14" name="Footer Placeholder 13">
            <a:extLst>
              <a:ext uri="{FF2B5EF4-FFF2-40B4-BE49-F238E27FC236}">
                <a16:creationId xmlns:a16="http://schemas.microsoft.com/office/drawing/2014/main" id="{4F3EDEAF-1A94-4BF0-BEA5-C01298EFDEBE}"/>
              </a:ext>
            </a:extLst>
          </p:cNvPr>
          <p:cNvSpPr>
            <a:spLocks noGrp="1"/>
          </p:cNvSpPr>
          <p:nvPr>
            <p:ph type="ftr" sz="quarter" idx="19"/>
          </p:nvPr>
        </p:nvSpPr>
        <p:spPr/>
        <p:txBody>
          <a:bodyPr/>
          <a:lstStyle/>
          <a:p>
            <a:endParaRPr lang="en-US" dirty="0"/>
          </a:p>
        </p:txBody>
      </p:sp>
      <p:sp>
        <p:nvSpPr>
          <p:cNvPr id="15" name="Slide Number Placeholder 14">
            <a:extLst>
              <a:ext uri="{FF2B5EF4-FFF2-40B4-BE49-F238E27FC236}">
                <a16:creationId xmlns:a16="http://schemas.microsoft.com/office/drawing/2014/main" id="{230CA0EB-C55C-48A8-9C1C-38F2B4BDC3CC}"/>
              </a:ext>
            </a:extLst>
          </p:cNvPr>
          <p:cNvSpPr>
            <a:spLocks noGrp="1"/>
          </p:cNvSpPr>
          <p:nvPr>
            <p:ph type="sldNum" sz="quarter" idx="20"/>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66209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11278800" cy="1371600"/>
          </a:xfrm>
        </p:spPr>
        <p:txBody>
          <a:bodyPr/>
          <a:lstStyle/>
          <a:p>
            <a:r>
              <a:rPr lang="en-US" noProof="0" dirty="0"/>
              <a:t>Click to add title</a:t>
            </a:r>
          </a:p>
        </p:txBody>
      </p:sp>
      <p:sp>
        <p:nvSpPr>
          <p:cNvPr id="11" name="Subtitle 2">
            <a:extLst>
              <a:ext uri="{FF2B5EF4-FFF2-40B4-BE49-F238E27FC236}">
                <a16:creationId xmlns:a16="http://schemas.microsoft.com/office/drawing/2014/main" id="{CFFCEAD8-85CC-4E5E-B8F0-171D71DFC2E4}"/>
              </a:ext>
            </a:extLst>
          </p:cNvPr>
          <p:cNvSpPr>
            <a:spLocks noGrp="1"/>
          </p:cNvSpPr>
          <p:nvPr>
            <p:ph type="subTitle" idx="13" hasCustomPrompt="1"/>
          </p:nvPr>
        </p:nvSpPr>
        <p:spPr>
          <a:xfrm>
            <a:off x="456000" y="6217200"/>
            <a:ext cx="11278800" cy="183600"/>
          </a:xfrm>
        </p:spPr>
        <p:txBody>
          <a:bodyPr anchor="b" anchorCtr="0"/>
          <a:lstStyle>
            <a:lvl1pPr marL="0" indent="0" algn="l">
              <a:lnSpc>
                <a:spcPct val="90000"/>
              </a:lnSpc>
              <a:spcBef>
                <a:spcPts val="0"/>
              </a:spcBef>
              <a:buFont typeface="Calibri" panose="020F0502020204030204" pitchFamily="34" charset="0"/>
              <a:buChar char="​"/>
              <a:defRPr sz="800" i="0">
                <a:solidFill>
                  <a:schemeClr val="tx1"/>
                </a:solidFill>
                <a:latin typeface="+mj-lt"/>
              </a:defRPr>
            </a:lvl1pPr>
            <a:lvl2pPr marL="0" indent="0" algn="ctr">
              <a:lnSpc>
                <a:spcPct val="90000"/>
              </a:lnSpc>
              <a:buFont typeface="Calibri" panose="020F0502020204030204" pitchFamily="34" charset="0"/>
              <a:buNone/>
              <a:defRPr sz="3200" i="1">
                <a:solidFill>
                  <a:schemeClr val="bg1"/>
                </a:solidFill>
                <a:latin typeface="+mn-lt"/>
              </a:defRPr>
            </a:lvl2pPr>
            <a:lvl3pPr marL="0" indent="0" algn="ctr">
              <a:lnSpc>
                <a:spcPct val="90000"/>
              </a:lnSpc>
              <a:buFont typeface="Calibri" panose="020F0502020204030204" pitchFamily="34" charset="0"/>
              <a:buChar char="​"/>
              <a:defRPr sz="3200" i="1">
                <a:solidFill>
                  <a:schemeClr val="bg1"/>
                </a:solidFill>
                <a:latin typeface="+mn-lt"/>
              </a:defRPr>
            </a:lvl3pPr>
            <a:lvl4pPr marL="0" indent="0" algn="ctr">
              <a:lnSpc>
                <a:spcPct val="90000"/>
              </a:lnSpc>
              <a:buFont typeface="Calibri" panose="020F0502020204030204" pitchFamily="34" charset="0"/>
              <a:buChar char="​"/>
              <a:defRPr sz="3200" i="1">
                <a:solidFill>
                  <a:schemeClr val="bg1"/>
                </a:solidFill>
                <a:latin typeface="+mn-lt"/>
              </a:defRPr>
            </a:lvl4pPr>
            <a:lvl5pPr marL="0" indent="0" algn="ctr">
              <a:lnSpc>
                <a:spcPct val="90000"/>
              </a:lnSpc>
              <a:buFont typeface="Calibri" panose="020F0502020204030204" pitchFamily="34" charset="0"/>
              <a:buChar char="​"/>
              <a:defRPr sz="3200" i="1">
                <a:solidFill>
                  <a:schemeClr val="bg1"/>
                </a:solidFill>
                <a:latin typeface="+mn-lt"/>
              </a:defRPr>
            </a:lvl5pPr>
            <a:lvl6pPr marL="0" indent="0" algn="ctr">
              <a:lnSpc>
                <a:spcPct val="90000"/>
              </a:lnSpc>
              <a:buFont typeface="Calibri" panose="020F0502020204030204" pitchFamily="34" charset="0"/>
              <a:buChar char="​"/>
              <a:defRPr sz="3200" i="1">
                <a:solidFill>
                  <a:schemeClr val="bg1"/>
                </a:solidFill>
                <a:latin typeface="+mn-lt"/>
              </a:defRPr>
            </a:lvl6pPr>
            <a:lvl7pPr marL="0" indent="0" algn="ctr">
              <a:lnSpc>
                <a:spcPct val="90000"/>
              </a:lnSpc>
              <a:buFont typeface="Calibri" panose="020F0502020204030204" pitchFamily="34" charset="0"/>
              <a:buChar char="​"/>
              <a:defRPr sz="3200" i="1">
                <a:solidFill>
                  <a:schemeClr val="bg1"/>
                </a:solidFill>
                <a:latin typeface="+mn-lt"/>
              </a:defRPr>
            </a:lvl7pPr>
            <a:lvl8pPr marL="0" indent="0" algn="ctr">
              <a:lnSpc>
                <a:spcPct val="90000"/>
              </a:lnSpc>
              <a:buFont typeface="Calibri" panose="020F0502020204030204" pitchFamily="34" charset="0"/>
              <a:buChar char="​"/>
              <a:defRPr sz="3200" i="1">
                <a:solidFill>
                  <a:schemeClr val="bg1"/>
                </a:solidFill>
                <a:latin typeface="+mn-lt"/>
              </a:defRPr>
            </a:lvl8pPr>
            <a:lvl9pPr marL="0" indent="0" algn="ctr">
              <a:lnSpc>
                <a:spcPct val="90000"/>
              </a:lnSpc>
              <a:buFont typeface="Calibri" panose="020F0502020204030204" pitchFamily="34" charset="0"/>
              <a:buChar char="​"/>
              <a:defRPr sz="3200" i="1">
                <a:solidFill>
                  <a:schemeClr val="bg1"/>
                </a:solidFill>
                <a:latin typeface="+mn-lt"/>
              </a:defRPr>
            </a:lvl9pPr>
          </a:lstStyle>
          <a:p>
            <a:r>
              <a:rPr lang="en-US" dirty="0"/>
              <a:t>Click to add notes</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457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4" name="Date Placeholder 3">
            <a:extLst>
              <a:ext uri="{FF2B5EF4-FFF2-40B4-BE49-F238E27FC236}">
                <a16:creationId xmlns:a16="http://schemas.microsoft.com/office/drawing/2014/main" id="{CD49D010-EBCB-4F53-9809-FAE37231859A}"/>
              </a:ext>
            </a:extLst>
          </p:cNvPr>
          <p:cNvSpPr>
            <a:spLocks noGrp="1"/>
          </p:cNvSpPr>
          <p:nvPr>
            <p:ph type="dt" sz="half" idx="15"/>
          </p:nvPr>
        </p:nvSpPr>
        <p:spPr/>
        <p:txBody>
          <a:bodyPr/>
          <a:lstStyle/>
          <a:p>
            <a:fld id="{9C69BBE6-E379-4582-A473-E6AF29B4E378}" type="datetime1">
              <a:rPr lang="en-US" smtClean="0"/>
              <a:t>3/30/2022</a:t>
            </a:fld>
            <a:endParaRPr lang="en-US" dirty="0"/>
          </a:p>
        </p:txBody>
      </p:sp>
      <p:sp>
        <p:nvSpPr>
          <p:cNvPr id="5" name="Footer Placeholder 4">
            <a:extLst>
              <a:ext uri="{FF2B5EF4-FFF2-40B4-BE49-F238E27FC236}">
                <a16:creationId xmlns:a16="http://schemas.microsoft.com/office/drawing/2014/main" id="{C343507B-8FEB-4F7D-8AB4-5547A659D0FA}"/>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BE810362-76C8-41EA-8ED9-BBC1E1809C0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
        <p:nvSpPr>
          <p:cNvPr id="9" name="Text Placeholder 8">
            <a:extLst>
              <a:ext uri="{FF2B5EF4-FFF2-40B4-BE49-F238E27FC236}">
                <a16:creationId xmlns:a16="http://schemas.microsoft.com/office/drawing/2014/main" id="{BD3397BF-0DB3-42C7-B662-247D07C91F1C}"/>
              </a:ext>
            </a:extLst>
          </p:cNvPr>
          <p:cNvSpPr>
            <a:spLocks noGrp="1"/>
          </p:cNvSpPr>
          <p:nvPr>
            <p:ph type="body" sz="quarter" idx="18" hasCustomPrompt="1"/>
          </p:nvPr>
        </p:nvSpPr>
        <p:spPr>
          <a:xfrm>
            <a:off x="457200"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
        <p:nvSpPr>
          <p:cNvPr id="12" name="Picture Placeholder 3">
            <a:extLst>
              <a:ext uri="{FF2B5EF4-FFF2-40B4-BE49-F238E27FC236}">
                <a16:creationId xmlns:a16="http://schemas.microsoft.com/office/drawing/2014/main" id="{B93CFBDC-23DE-4949-AFEF-4947DF9DF432}"/>
              </a:ext>
            </a:extLst>
          </p:cNvPr>
          <p:cNvSpPr>
            <a:spLocks noGrp="1"/>
          </p:cNvSpPr>
          <p:nvPr>
            <p:ph type="pic" sz="quarter" idx="19" hasCustomPrompt="1"/>
          </p:nvPr>
        </p:nvSpPr>
        <p:spPr>
          <a:xfrm>
            <a:off x="6325200" y="2286000"/>
            <a:ext cx="5410800" cy="3931200"/>
          </a:xfrm>
        </p:spPr>
        <p:txBody>
          <a:bodyPr lIns="72000" tIns="72000" anchor="t" anchorCtr="0"/>
          <a:lstStyle>
            <a:lvl1pPr marL="0" indent="0" algn="l">
              <a:buNone/>
              <a:defRPr sz="1600">
                <a:latin typeface="+mj-lt"/>
              </a:defRPr>
            </a:lvl1pPr>
          </a:lstStyle>
          <a:p>
            <a:r>
              <a:rPr lang="en-US" noProof="0" dirty="0"/>
              <a:t>Click on frame and insert picture from Templafy Image</a:t>
            </a:r>
          </a:p>
        </p:txBody>
      </p:sp>
      <p:sp>
        <p:nvSpPr>
          <p:cNvPr id="13" name="Text Placeholder 8">
            <a:extLst>
              <a:ext uri="{FF2B5EF4-FFF2-40B4-BE49-F238E27FC236}">
                <a16:creationId xmlns:a16="http://schemas.microsoft.com/office/drawing/2014/main" id="{D2DC2D50-7C5B-44F4-83D5-4B7D321736EE}"/>
              </a:ext>
            </a:extLst>
          </p:cNvPr>
          <p:cNvSpPr>
            <a:spLocks noGrp="1"/>
          </p:cNvSpPr>
          <p:nvPr>
            <p:ph type="body" sz="quarter" idx="20" hasCustomPrompt="1"/>
          </p:nvPr>
        </p:nvSpPr>
        <p:spPr>
          <a:xfrm>
            <a:off x="6324213" y="1828800"/>
            <a:ext cx="5411787" cy="457200"/>
          </a:xfrm>
        </p:spPr>
        <p:txBody>
          <a:bodyPr/>
          <a:lstStyle>
            <a:lvl1pPr marL="0" indent="0">
              <a:spcAft>
                <a:spcPts val="900"/>
              </a:spcAft>
              <a:buFontTx/>
              <a:buNone/>
              <a:defRPr b="1">
                <a:latin typeface="+mj-lt"/>
              </a:defRPr>
            </a:lvl1pPr>
          </a:lstStyle>
          <a:p>
            <a:pPr lvl="0"/>
            <a:r>
              <a:rPr lang="en-US" dirty="0"/>
              <a:t>Click to add headline</a:t>
            </a:r>
          </a:p>
        </p:txBody>
      </p:sp>
    </p:spTree>
    <p:extLst>
      <p:ext uri="{BB962C8B-B14F-4D97-AF65-F5344CB8AC3E}">
        <p14:creationId xmlns:p14="http://schemas.microsoft.com/office/powerpoint/2010/main" val="3644117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Green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3/30/2022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bwMode="auto">
          <a:xfrm>
            <a:off x="0" y="0"/>
            <a:ext cx="6096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41424310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Blue Picture">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3/30/2022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1" name="Picture Placeholder 3">
            <a:extLst>
              <a:ext uri="{FF2B5EF4-FFF2-40B4-BE49-F238E27FC236}">
                <a16:creationId xmlns:a16="http://schemas.microsoft.com/office/drawing/2014/main" id="{5970A03D-8B14-48E2-BF87-3FFE37D4A71B}"/>
              </a:ext>
            </a:extLst>
          </p:cNvPr>
          <p:cNvSpPr>
            <a:spLocks noGrp="1" noChangeAspect="1"/>
          </p:cNvSpPr>
          <p:nvPr>
            <p:ph type="pic" sz="quarter" idx="14" hasCustomPrompt="1"/>
          </p:nvPr>
        </p:nvSpPr>
        <p:spPr>
          <a:xfrm>
            <a:off x="3418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
        <p:nvSpPr>
          <p:cNvPr id="17" name="Picture Placeholder 3">
            <a:extLst>
              <a:ext uri="{FF2B5EF4-FFF2-40B4-BE49-F238E27FC236}">
                <a16:creationId xmlns:a16="http://schemas.microsoft.com/office/drawing/2014/main" id="{63FEF733-2955-4FB3-9EBC-B25E3782FAC6}"/>
              </a:ext>
            </a:extLst>
          </p:cNvPr>
          <p:cNvSpPr>
            <a:spLocks noGrp="1" noChangeAspect="1"/>
          </p:cNvSpPr>
          <p:nvPr>
            <p:ph type="pic" sz="quarter" idx="16" hasCustomPrompt="1"/>
          </p:nvPr>
        </p:nvSpPr>
        <p:spPr>
          <a:xfrm>
            <a:off x="9514058" y="4250530"/>
            <a:ext cx="1972800" cy="1972800"/>
          </a:xfrm>
          <a:prstGeom prst="ellipse">
            <a:avLst/>
          </a:prstGeom>
          <a:noFill/>
        </p:spPr>
        <p:txBody>
          <a:bodyPr lIns="72000" tIns="72000" anchor="t" anchorCtr="0"/>
          <a:lstStyle>
            <a:lvl1pPr marL="0" indent="0" algn="l">
              <a:buNone/>
              <a:defRPr sz="1200"/>
            </a:lvl1pPr>
          </a:lstStyle>
          <a:p>
            <a:r>
              <a:rPr lang="en-US" noProof="0" dirty="0"/>
              <a:t>Click on frame and insert picture from Templafy Image</a:t>
            </a:r>
          </a:p>
        </p:txBody>
      </p:sp>
    </p:spTree>
    <p:extLst>
      <p:ext uri="{BB962C8B-B14F-4D97-AF65-F5344CB8AC3E}">
        <p14:creationId xmlns:p14="http://schemas.microsoft.com/office/powerpoint/2010/main" val="25158976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7279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Green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3/30/2022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1"/>
                </a:solidFill>
                <a:latin typeface="+mj-lt"/>
              </a:defRPr>
            </a:lvl1pPr>
            <a:lvl2pPr marL="0" indent="0">
              <a:buFont typeface="Calibri" panose="020F0502020204030204" pitchFamily="34" charset="0"/>
              <a:buChar char="​"/>
              <a:defRPr sz="4800" b="0" cap="all" baseline="0">
                <a:solidFill>
                  <a:schemeClr val="accent1"/>
                </a:solidFill>
                <a:latin typeface="+mj-lt"/>
              </a:defRPr>
            </a:lvl2pPr>
            <a:lvl3pPr marL="0" indent="0">
              <a:spcAft>
                <a:spcPts val="600"/>
              </a:spcAft>
              <a:buFont typeface="Calibri" panose="020F0502020204030204" pitchFamily="34" charset="0"/>
              <a:buChar char="​"/>
              <a:defRPr sz="4000" b="0" cap="all" baseline="0">
                <a:solidFill>
                  <a:schemeClr val="accent1"/>
                </a:solidFill>
                <a:latin typeface="+mj-lt"/>
              </a:defRPr>
            </a:lvl3pPr>
            <a:lvl4pPr marL="0" indent="0">
              <a:spcAft>
                <a:spcPts val="600"/>
              </a:spcAft>
              <a:buFont typeface="Calibri" panose="020F0502020204030204" pitchFamily="34" charset="0"/>
              <a:buChar char="​"/>
              <a:defRPr sz="3200" b="0" cap="all" baseline="0">
                <a:solidFill>
                  <a:schemeClr val="accent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1"/>
                </a:solidFill>
                <a:latin typeface="+mj-lt"/>
              </a:defRPr>
            </a:lvl5pPr>
            <a:lvl6pPr marL="0" indent="0">
              <a:lnSpc>
                <a:spcPct val="90000"/>
              </a:lnSpc>
              <a:buFont typeface="Calibri" panose="020F0502020204030204" pitchFamily="34" charset="0"/>
              <a:buChar char="​"/>
              <a:defRPr sz="2800" b="0" cap="all" baseline="0">
                <a:solidFill>
                  <a:schemeClr val="accent1"/>
                </a:solidFill>
                <a:latin typeface="+mj-lt"/>
              </a:defRPr>
            </a:lvl6pPr>
            <a:lvl7pPr marL="0" indent="0">
              <a:lnSpc>
                <a:spcPct val="90000"/>
              </a:lnSpc>
              <a:buFont typeface="Calibri" panose="020F0502020204030204" pitchFamily="34" charset="0"/>
              <a:buChar char="​"/>
              <a:defRPr sz="2800" b="0" cap="all" baseline="0">
                <a:solidFill>
                  <a:schemeClr val="accent1"/>
                </a:solidFill>
                <a:latin typeface="+mj-lt"/>
              </a:defRPr>
            </a:lvl7pPr>
            <a:lvl8pPr marL="0" indent="0">
              <a:lnSpc>
                <a:spcPct val="90000"/>
              </a:lnSpc>
              <a:buFont typeface="Calibri" panose="020F0502020204030204" pitchFamily="34" charset="0"/>
              <a:buChar char="​"/>
              <a:defRPr sz="2800" b="0" cap="all" baseline="0">
                <a:solidFill>
                  <a:schemeClr val="accent1"/>
                </a:solidFill>
                <a:latin typeface="+mj-lt"/>
              </a:defRPr>
            </a:lvl8pPr>
            <a:lvl9pPr marL="0" indent="0">
              <a:lnSpc>
                <a:spcPct val="90000"/>
              </a:lnSpc>
              <a:buFont typeface="Calibri" panose="020F0502020204030204" pitchFamily="34" charset="0"/>
              <a:buChar char="​"/>
              <a:defRPr sz="2800" b="0" cap="all" baseline="0">
                <a:solidFill>
                  <a:schemeClr val="accent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bIns="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15485867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 Blue Icon">
    <p:bg>
      <p:bgRef idx="1001">
        <a:schemeClr val="bg1"/>
      </p:bgRef>
    </p:bg>
    <p:spTree>
      <p:nvGrpSpPr>
        <p:cNvPr id="1" name=""/>
        <p:cNvGrpSpPr/>
        <p:nvPr/>
      </p:nvGrpSpPr>
      <p:grpSpPr>
        <a:xfrm>
          <a:off x="0" y="0"/>
          <a:ext cx="0" cy="0"/>
          <a:chOff x="0" y="0"/>
          <a:chExt cx="0" cy="0"/>
        </a:xfrm>
      </p:grpSpPr>
      <p:sp>
        <p:nvSpPr>
          <p:cNvPr id="12" name="Date Placeholder 3" hidden="1">
            <a:extLst>
              <a:ext uri="{FF2B5EF4-FFF2-40B4-BE49-F238E27FC236}">
                <a16:creationId xmlns:a16="http://schemas.microsoft.com/office/drawing/2014/main" id="{9584BA31-EEC2-4B14-A276-307ECB3DD033}"/>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3/30/2022</a:t>
            </a:fld>
            <a:endParaRPr lang="en-US" dirty="0"/>
          </a:p>
        </p:txBody>
      </p:sp>
      <p:sp>
        <p:nvSpPr>
          <p:cNvPr id="13" name="Footer Placeholder 4" hidden="1">
            <a:extLst>
              <a:ext uri="{FF2B5EF4-FFF2-40B4-BE49-F238E27FC236}">
                <a16:creationId xmlns:a16="http://schemas.microsoft.com/office/drawing/2014/main" id="{19156573-AAEB-4306-AF38-84811227BE76}"/>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4" name="Slide Number Placeholder 5" hidden="1">
            <a:extLst>
              <a:ext uri="{FF2B5EF4-FFF2-40B4-BE49-F238E27FC236}">
                <a16:creationId xmlns:a16="http://schemas.microsoft.com/office/drawing/2014/main" id="{7CF5AC22-E0CD-48D0-B0B1-8C00F1076F8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Background">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457200" y="457200"/>
            <a:ext cx="5410200" cy="1371600"/>
          </a:xfrm>
        </p:spPr>
        <p:txBody>
          <a:bodyPr/>
          <a:lstStyle>
            <a:lvl1pPr>
              <a:defRPr>
                <a:solidFill>
                  <a:schemeClr val="bg1"/>
                </a:solidFill>
              </a:defRPr>
            </a:lvl1pPr>
          </a:lstStyle>
          <a:p>
            <a:r>
              <a:rPr lang="en-US" noProof="0" dirty="0"/>
              <a:t>Click to add title</a:t>
            </a:r>
          </a:p>
        </p:txBody>
      </p:sp>
      <p:sp>
        <p:nvSpPr>
          <p:cNvPr id="10" name="Text Placeholder 9">
            <a:extLst>
              <a:ext uri="{FF2B5EF4-FFF2-40B4-BE49-F238E27FC236}">
                <a16:creationId xmlns:a16="http://schemas.microsoft.com/office/drawing/2014/main" id="{E37F8ECB-613F-41A3-A5B4-77729C439E58}"/>
              </a:ext>
            </a:extLst>
          </p:cNvPr>
          <p:cNvSpPr>
            <a:spLocks noGrp="1"/>
          </p:cNvSpPr>
          <p:nvPr>
            <p:ph type="body" sz="quarter" idx="13" hasCustomPrompt="1"/>
          </p:nvPr>
        </p:nvSpPr>
        <p:spPr>
          <a:xfrm>
            <a:off x="457200" y="1828800"/>
            <a:ext cx="4888800" cy="4388400"/>
          </a:xfrm>
        </p:spPr>
        <p:txBody>
          <a:bodyPr/>
          <a:lstStyle>
            <a:lvl1pPr marL="0" indent="0">
              <a:buFont typeface="Calibri" panose="020F0502020204030204" pitchFamily="34" charset="0"/>
              <a:buChar char="​"/>
              <a:defRPr sz="6000" b="0" cap="all" baseline="0">
                <a:solidFill>
                  <a:schemeClr val="bg1"/>
                </a:solidFill>
                <a:latin typeface="+mj-lt"/>
              </a:defRPr>
            </a:lvl1pPr>
            <a:lvl2pPr marL="0" indent="0">
              <a:buFont typeface="Calibri" panose="020F0502020204030204" pitchFamily="34" charset="0"/>
              <a:buChar char="​"/>
              <a:defRPr sz="4800" b="0" cap="all" baseline="0">
                <a:solidFill>
                  <a:schemeClr val="bg1"/>
                </a:solidFill>
                <a:latin typeface="+mj-lt"/>
              </a:defRPr>
            </a:lvl2pPr>
            <a:lvl3pPr marL="0" indent="0">
              <a:spcAft>
                <a:spcPts val="600"/>
              </a:spcAft>
              <a:buFont typeface="Calibri" panose="020F0502020204030204" pitchFamily="34" charset="0"/>
              <a:buChar char="​"/>
              <a:defRPr sz="4000" b="0" cap="all" baseline="0">
                <a:solidFill>
                  <a:schemeClr val="bg1"/>
                </a:solidFill>
                <a:latin typeface="+mj-lt"/>
              </a:defRPr>
            </a:lvl3pPr>
            <a:lvl4pPr marL="0" indent="0">
              <a:spcAft>
                <a:spcPts val="600"/>
              </a:spcAft>
              <a:buFont typeface="Calibri" panose="020F0502020204030204" pitchFamily="34" charset="0"/>
              <a:buChar char="​"/>
              <a:defRPr sz="3200" b="0" cap="all" baseline="0">
                <a:solidFill>
                  <a:schemeClr val="bg1"/>
                </a:solidFill>
                <a:latin typeface="+mj-lt"/>
              </a:defRPr>
            </a:lvl4pPr>
            <a:lvl5pPr marL="0" indent="0">
              <a:spcBef>
                <a:spcPts val="0"/>
              </a:spcBef>
              <a:spcAft>
                <a:spcPts val="600"/>
              </a:spcAft>
              <a:buFont typeface="Calibri" panose="020F0502020204030204" pitchFamily="34" charset="0"/>
              <a:buChar char="​"/>
              <a:defRPr sz="3600" b="0" cap="all" baseline="0">
                <a:solidFill>
                  <a:schemeClr val="bg1"/>
                </a:solidFill>
                <a:latin typeface="+mj-lt"/>
              </a:defRPr>
            </a:lvl5pPr>
            <a:lvl6pPr marL="0" indent="0">
              <a:lnSpc>
                <a:spcPct val="90000"/>
              </a:lnSpc>
              <a:buFont typeface="Calibri" panose="020F0502020204030204" pitchFamily="34" charset="0"/>
              <a:buChar char="​"/>
              <a:defRPr sz="2800" b="0" cap="all" baseline="0">
                <a:solidFill>
                  <a:schemeClr val="bg1"/>
                </a:solidFill>
                <a:latin typeface="+mj-lt"/>
              </a:defRPr>
            </a:lvl6pPr>
            <a:lvl7pPr marL="0" indent="0">
              <a:lnSpc>
                <a:spcPct val="90000"/>
              </a:lnSpc>
              <a:buFont typeface="Calibri" panose="020F0502020204030204" pitchFamily="34" charset="0"/>
              <a:buChar char="​"/>
              <a:defRPr sz="2800" b="0" cap="all" baseline="0">
                <a:solidFill>
                  <a:schemeClr val="bg1"/>
                </a:solidFill>
                <a:latin typeface="+mj-lt"/>
              </a:defRPr>
            </a:lvl7pPr>
            <a:lvl8pPr marL="0" indent="0">
              <a:lnSpc>
                <a:spcPct val="90000"/>
              </a:lnSpc>
              <a:buFont typeface="Calibri" panose="020F0502020204030204" pitchFamily="34" charset="0"/>
              <a:buChar char="​"/>
              <a:defRPr sz="2800" b="0" cap="all" baseline="0">
                <a:solidFill>
                  <a:schemeClr val="bg1"/>
                </a:solidFill>
                <a:latin typeface="+mj-lt"/>
              </a:defRPr>
            </a:lvl8pPr>
            <a:lvl9pPr marL="0" indent="0">
              <a:lnSpc>
                <a:spcPct val="90000"/>
              </a:lnSpc>
              <a:buFont typeface="Calibri" panose="020F0502020204030204" pitchFamily="34" charset="0"/>
              <a:buChar char="​"/>
              <a:defRPr sz="2800" b="0" cap="all" baseline="0">
                <a:solidFill>
                  <a:schemeClr val="bg1"/>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9">
            <a:extLst>
              <a:ext uri="{FF2B5EF4-FFF2-40B4-BE49-F238E27FC236}">
                <a16:creationId xmlns:a16="http://schemas.microsoft.com/office/drawing/2014/main" id="{4085F0FE-537E-497E-BBDF-7302373FFA7C}"/>
              </a:ext>
            </a:extLst>
          </p:cNvPr>
          <p:cNvSpPr>
            <a:spLocks noGrp="1"/>
          </p:cNvSpPr>
          <p:nvPr>
            <p:ph type="body" sz="quarter" idx="15" hasCustomPrompt="1"/>
          </p:nvPr>
        </p:nvSpPr>
        <p:spPr>
          <a:xfrm>
            <a:off x="6553200" y="1828800"/>
            <a:ext cx="4888800" cy="4388400"/>
          </a:xfrm>
        </p:spPr>
        <p:txBody>
          <a:bodyPr/>
          <a:lstStyle>
            <a:lvl1pPr marL="0" indent="0">
              <a:buFont typeface="Calibri" panose="020F0502020204030204" pitchFamily="34" charset="0"/>
              <a:buChar char="​"/>
              <a:defRPr sz="6000" b="0" cap="all" baseline="0">
                <a:solidFill>
                  <a:schemeClr val="accent5"/>
                </a:solidFill>
                <a:latin typeface="+mj-lt"/>
              </a:defRPr>
            </a:lvl1pPr>
            <a:lvl2pPr marL="0" indent="0">
              <a:buFont typeface="Calibri" panose="020F0502020204030204" pitchFamily="34" charset="0"/>
              <a:buChar char="​"/>
              <a:defRPr sz="4800" b="0" cap="all" baseline="0">
                <a:solidFill>
                  <a:schemeClr val="accent5"/>
                </a:solidFill>
                <a:latin typeface="+mj-lt"/>
              </a:defRPr>
            </a:lvl2pPr>
            <a:lvl3pPr marL="0" indent="0">
              <a:spcAft>
                <a:spcPts val="600"/>
              </a:spcAft>
              <a:buFont typeface="Calibri" panose="020F0502020204030204" pitchFamily="34" charset="0"/>
              <a:buChar char="​"/>
              <a:defRPr sz="4000" b="0" cap="all" baseline="0">
                <a:solidFill>
                  <a:schemeClr val="accent5"/>
                </a:solidFill>
                <a:latin typeface="+mj-lt"/>
              </a:defRPr>
            </a:lvl3pPr>
            <a:lvl4pPr marL="0" indent="0">
              <a:spcAft>
                <a:spcPts val="600"/>
              </a:spcAft>
              <a:buFont typeface="Calibri" panose="020F0502020204030204" pitchFamily="34" charset="0"/>
              <a:buChar char="​"/>
              <a:defRPr sz="3200" b="0" cap="all" baseline="0">
                <a:solidFill>
                  <a:schemeClr val="accent5"/>
                </a:solidFill>
                <a:latin typeface="+mj-lt"/>
              </a:defRPr>
            </a:lvl4pPr>
            <a:lvl5pPr marL="0" indent="0">
              <a:spcBef>
                <a:spcPts val="0"/>
              </a:spcBef>
              <a:spcAft>
                <a:spcPts val="600"/>
              </a:spcAft>
              <a:buFont typeface="Calibri" panose="020F0502020204030204" pitchFamily="34" charset="0"/>
              <a:buChar char="​"/>
              <a:defRPr sz="3600" b="0" cap="all" baseline="0">
                <a:solidFill>
                  <a:schemeClr val="accent5"/>
                </a:solidFill>
                <a:latin typeface="+mj-lt"/>
              </a:defRPr>
            </a:lvl5pPr>
            <a:lvl6pPr marL="0" indent="0">
              <a:lnSpc>
                <a:spcPct val="90000"/>
              </a:lnSpc>
              <a:buFont typeface="Calibri" panose="020F0502020204030204" pitchFamily="34" charset="0"/>
              <a:buChar char="​"/>
              <a:defRPr sz="2800" b="0" cap="all" baseline="0">
                <a:solidFill>
                  <a:schemeClr val="accent5"/>
                </a:solidFill>
                <a:latin typeface="+mj-lt"/>
              </a:defRPr>
            </a:lvl6pPr>
            <a:lvl7pPr marL="0" indent="0">
              <a:lnSpc>
                <a:spcPct val="90000"/>
              </a:lnSpc>
              <a:buFont typeface="Calibri" panose="020F0502020204030204" pitchFamily="34" charset="0"/>
              <a:buChar char="​"/>
              <a:defRPr sz="2800" b="0" cap="all" baseline="0">
                <a:solidFill>
                  <a:schemeClr val="accent5"/>
                </a:solidFill>
                <a:latin typeface="+mj-lt"/>
              </a:defRPr>
            </a:lvl7pPr>
            <a:lvl8pPr marL="0" indent="0">
              <a:lnSpc>
                <a:spcPct val="90000"/>
              </a:lnSpc>
              <a:buFont typeface="Calibri" panose="020F0502020204030204" pitchFamily="34" charset="0"/>
              <a:buChar char="​"/>
              <a:defRPr sz="2800" b="0" cap="all" baseline="0">
                <a:solidFill>
                  <a:schemeClr val="accent5"/>
                </a:solidFill>
                <a:latin typeface="+mj-lt"/>
              </a:defRPr>
            </a:lvl8pPr>
            <a:lvl9pPr marL="0" indent="0">
              <a:lnSpc>
                <a:spcPct val="90000"/>
              </a:lnSpc>
              <a:buFont typeface="Calibri" panose="020F0502020204030204" pitchFamily="34" charset="0"/>
              <a:buChar char="​"/>
              <a:defRPr sz="2800" b="0" cap="all" baseline="0">
                <a:solidFill>
                  <a:schemeClr val="accent5"/>
                </a:solidFill>
                <a:latin typeface="+mj-lt"/>
              </a:defRPr>
            </a:lvl9pPr>
          </a:lstStyle>
          <a:p>
            <a:pPr lvl="0"/>
            <a:r>
              <a:rPr lang="en-US" noProof="0" dirty="0"/>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Content Placeholder 3">
            <a:extLst>
              <a:ext uri="{FF2B5EF4-FFF2-40B4-BE49-F238E27FC236}">
                <a16:creationId xmlns:a16="http://schemas.microsoft.com/office/drawing/2014/main" id="{E741E24E-A566-404B-AC74-E2EA863B0B72}"/>
              </a:ext>
            </a:extLst>
          </p:cNvPr>
          <p:cNvSpPr>
            <a:spLocks noGrp="1" noChangeAspect="1"/>
          </p:cNvSpPr>
          <p:nvPr>
            <p:ph sz="quarter" idx="17" hasCustomPrompt="1"/>
          </p:nvPr>
        </p:nvSpPr>
        <p:spPr>
          <a:xfrm>
            <a:off x="4357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
        <p:nvSpPr>
          <p:cNvPr id="15" name="Content Placeholder 3">
            <a:extLst>
              <a:ext uri="{FF2B5EF4-FFF2-40B4-BE49-F238E27FC236}">
                <a16:creationId xmlns:a16="http://schemas.microsoft.com/office/drawing/2014/main" id="{38B80919-E934-4F30-8B0C-28EA0EDA05A4}"/>
              </a:ext>
            </a:extLst>
          </p:cNvPr>
          <p:cNvSpPr>
            <a:spLocks noGrp="1" noChangeAspect="1"/>
          </p:cNvSpPr>
          <p:nvPr>
            <p:ph sz="quarter" idx="18" hasCustomPrompt="1"/>
          </p:nvPr>
        </p:nvSpPr>
        <p:spPr>
          <a:xfrm>
            <a:off x="10453658" y="4720330"/>
            <a:ext cx="1033200" cy="1033200"/>
          </a:xfrm>
          <a:prstGeom prst="ellipse">
            <a:avLst/>
          </a:prstGeom>
          <a:noFill/>
        </p:spPr>
        <p:txBody>
          <a:bodyPr lIns="0" tIns="936000"/>
          <a:lstStyle>
            <a:lvl1pPr marL="0" indent="0">
              <a:buNone/>
              <a:defRPr sz="1200"/>
            </a:lvl1pPr>
            <a:lvl2pPr marL="252000" indent="0">
              <a:buNone/>
              <a:defRPr sz="1000"/>
            </a:lvl2pPr>
            <a:lvl3pPr marL="504000" indent="0">
              <a:buNone/>
              <a:defRPr sz="1000"/>
            </a:lvl3pPr>
            <a:lvl4pPr>
              <a:buNone/>
              <a:defRPr sz="1000"/>
            </a:lvl4pPr>
            <a:lvl5pPr>
              <a:buNone/>
              <a:defRPr sz="1000"/>
            </a:lvl5pPr>
          </a:lstStyle>
          <a:p>
            <a:pPr lvl="0"/>
            <a:r>
              <a:rPr lang="en-US" dirty="0"/>
              <a:t>Click on frame and insert icon from Templafy Image</a:t>
            </a:r>
          </a:p>
        </p:txBody>
      </p:sp>
    </p:spTree>
    <p:extLst>
      <p:ext uri="{BB962C8B-B14F-4D97-AF65-F5344CB8AC3E}">
        <p14:creationId xmlns:p14="http://schemas.microsoft.com/office/powerpoint/2010/main" val="403668281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66200677-BFF7-441D-BE83-539FBCDC42E0}"/>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3/30/2022</a:t>
            </a:fld>
            <a:endParaRPr lang="en-US" dirty="0"/>
          </a:p>
        </p:txBody>
      </p:sp>
      <p:sp>
        <p:nvSpPr>
          <p:cNvPr id="12" name="Footer Placeholder 4" hidden="1">
            <a:extLst>
              <a:ext uri="{FF2B5EF4-FFF2-40B4-BE49-F238E27FC236}">
                <a16:creationId xmlns:a16="http://schemas.microsoft.com/office/drawing/2014/main" id="{0262CF6C-D5E2-49CA-A8B6-39DAF92264C4}"/>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CABF93B5-8264-4079-88AF-84D869CF95D6}"/>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8" name="TextBox 7">
            <a:extLst>
              <a:ext uri="{FF2B5EF4-FFF2-40B4-BE49-F238E27FC236}">
                <a16:creationId xmlns:a16="http://schemas.microsoft.com/office/drawing/2014/main" id="{7EEED8BF-A787-4DB5-B265-D8897615BEE6}"/>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dark change color on title to white. </a:t>
            </a:r>
          </a:p>
        </p:txBody>
      </p:sp>
      <p:sp>
        <p:nvSpPr>
          <p:cNvPr id="7" name="Picture Placeholder 6"/>
          <p:cNvSpPr>
            <a:spLocks noGrp="1"/>
          </p:cNvSpPr>
          <p:nvPr>
            <p:ph type="pic" sz="quarter" idx="13" hasCustomPrompt="1"/>
          </p:nvPr>
        </p:nvSpPr>
        <p:spPr>
          <a:xfrm>
            <a:off x="0" y="0"/>
            <a:ext cx="12193200" cy="6861600"/>
          </a:xfrm>
        </p:spPr>
        <p:txBody>
          <a:bodyPr lIns="72000" tIns="0" bIns="72000" anchor="b" anchorCtr="0"/>
          <a:lstStyle>
            <a:lvl1pPr marL="0" indent="0" algn="l">
              <a:buNone/>
              <a:defRPr sz="1600">
                <a:latin typeface="+mj-lt"/>
              </a:defRPr>
            </a:lvl1pPr>
          </a:lstStyle>
          <a:p>
            <a:r>
              <a:rPr lang="en-US" noProof="0" dirty="0"/>
              <a:t>Click on frame and insert picture from Templafy Image</a:t>
            </a:r>
          </a:p>
        </p:txBody>
      </p:sp>
      <p:sp>
        <p:nvSpPr>
          <p:cNvPr id="2" name="Title 1"/>
          <p:cNvSpPr>
            <a:spLocks noGrp="1"/>
          </p:cNvSpPr>
          <p:nvPr>
            <p:ph type="title" hasCustomPrompt="1"/>
          </p:nvPr>
        </p:nvSpPr>
        <p:spPr>
          <a:xfrm>
            <a:off x="457200" y="457200"/>
            <a:ext cx="7369200" cy="1371600"/>
          </a:xfrm>
        </p:spPr>
        <p:txBody>
          <a:bodyPr/>
          <a:lstStyle/>
          <a:p>
            <a:r>
              <a:rPr lang="en-US" noProof="0" dirty="0"/>
              <a:t>Click to add title</a:t>
            </a:r>
          </a:p>
        </p:txBody>
      </p:sp>
    </p:spTree>
    <p:extLst>
      <p:ext uri="{BB962C8B-B14F-4D97-AF65-F5344CB8AC3E}">
        <p14:creationId xmlns:p14="http://schemas.microsoft.com/office/powerpoint/2010/main" val="3434723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graphic">
    <p:spTree>
      <p:nvGrpSpPr>
        <p:cNvPr id="1" name=""/>
        <p:cNvGrpSpPr/>
        <p:nvPr/>
      </p:nvGrpSpPr>
      <p:grpSpPr>
        <a:xfrm>
          <a:off x="0" y="0"/>
          <a:ext cx="0" cy="0"/>
          <a:chOff x="0" y="0"/>
          <a:chExt cx="0" cy="0"/>
        </a:xfrm>
      </p:grpSpPr>
      <p:sp>
        <p:nvSpPr>
          <p:cNvPr id="11" name="Date Placeholder 3" hidden="1">
            <a:extLst>
              <a:ext uri="{FF2B5EF4-FFF2-40B4-BE49-F238E27FC236}">
                <a16:creationId xmlns:a16="http://schemas.microsoft.com/office/drawing/2014/main" id="{4DE152C6-B168-4ECA-8339-6B2DA2C19C4B}"/>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DFB1ADA-36F2-4418-9C24-ACFE6EE9AEC5}" type="datetime1">
              <a:rPr lang="en-US" smtClean="0"/>
              <a:t>3/30/2022</a:t>
            </a:fld>
            <a:endParaRPr lang="en-US" dirty="0"/>
          </a:p>
        </p:txBody>
      </p:sp>
      <p:sp>
        <p:nvSpPr>
          <p:cNvPr id="12" name="Footer Placeholder 4" hidden="1">
            <a:extLst>
              <a:ext uri="{FF2B5EF4-FFF2-40B4-BE49-F238E27FC236}">
                <a16:creationId xmlns:a16="http://schemas.microsoft.com/office/drawing/2014/main" id="{1B9E0094-A8B5-4D80-BFE7-1DAFA3EEF67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4C9473C7-977F-4C53-98B5-D02E702C6689}"/>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16" name="TextBox 15">
            <a:extLst>
              <a:ext uri="{FF2B5EF4-FFF2-40B4-BE49-F238E27FC236}">
                <a16:creationId xmlns:a16="http://schemas.microsoft.com/office/drawing/2014/main" id="{894043AF-9BC9-4BA1-85D6-7AD3446B9837}"/>
              </a:ext>
            </a:extLst>
          </p:cNvPr>
          <p:cNvSpPr txBox="1"/>
          <p:nvPr userDrawn="1"/>
        </p:nvSpPr>
        <p:spPr>
          <a:xfrm>
            <a:off x="0" y="-439532"/>
            <a:ext cx="12192000" cy="36933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picture is in front of the graphics, then select the picture, right click to choose Send to Back, to get graphic in front. </a:t>
            </a:r>
            <a:br>
              <a:rPr lang="en-US" sz="1200" dirty="0">
                <a:latin typeface="+mj-lt"/>
              </a:rPr>
            </a:br>
            <a:r>
              <a:rPr lang="en-US" sz="1200" dirty="0">
                <a:latin typeface="+mj-lt"/>
              </a:rPr>
              <a:t>And if the picture is dark change color on title to white.</a:t>
            </a:r>
          </a:p>
        </p:txBody>
      </p:sp>
      <p:sp>
        <p:nvSpPr>
          <p:cNvPr id="14" name="Picture placeholder">
            <a:extLst>
              <a:ext uri="{FF2B5EF4-FFF2-40B4-BE49-F238E27FC236}">
                <a16:creationId xmlns:a16="http://schemas.microsoft.com/office/drawing/2014/main" id="{D10B9163-42B7-4EC3-96B4-2EA6BEBA7B67}"/>
              </a:ext>
            </a:extLst>
          </p:cNvPr>
          <p:cNvSpPr>
            <a:spLocks noGrp="1"/>
          </p:cNvSpPr>
          <p:nvPr>
            <p:ph type="pic" sz="quarter" idx="15" hasCustomPrompt="1"/>
          </p:nvPr>
        </p:nvSpPr>
        <p:spPr>
          <a:xfrm>
            <a:off x="1" y="0"/>
            <a:ext cx="11019934" cy="6858000"/>
          </a:xfrm>
          <a:prstGeom prst="rect">
            <a:avLst/>
          </a:prstGeom>
          <a:noFill/>
        </p:spPr>
        <p:txBody>
          <a:bodyPr wrap="square" lIns="72000" tIns="0" bIns="72000" anchor="b" anchorCtr="0">
            <a:noAutofit/>
          </a:bodyPr>
          <a:lstStyle>
            <a:lvl1pPr marL="0" indent="0">
              <a:buNone/>
              <a:defRPr sz="1600">
                <a:latin typeface="+mj-lt"/>
              </a:defRPr>
            </a:lvl1pPr>
          </a:lstStyle>
          <a:p>
            <a:r>
              <a:rPr lang="en-US" dirty="0"/>
              <a:t>Click on frame and insert picture from Templafy Image</a:t>
            </a:r>
          </a:p>
        </p:txBody>
      </p:sp>
      <p:sp>
        <p:nvSpPr>
          <p:cNvPr id="10" name="Pladsholder til tekst 7">
            <a:extLst>
              <a:ext uri="{FF2B5EF4-FFF2-40B4-BE49-F238E27FC236}">
                <a16:creationId xmlns:a16="http://schemas.microsoft.com/office/drawing/2014/main" id="{96802086-F240-4F75-A112-37F494493811}"/>
              </a:ext>
            </a:extLst>
          </p:cNvPr>
          <p:cNvSpPr>
            <a:spLocks noGrp="1"/>
          </p:cNvSpPr>
          <p:nvPr>
            <p:ph type="body" sz="quarter" idx="10" hasCustomPrompt="1"/>
          </p:nvPr>
        </p:nvSpPr>
        <p:spPr>
          <a:xfrm>
            <a:off x="10708800" y="0"/>
            <a:ext cx="1483200" cy="6858000"/>
          </a:xfrm>
          <a: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a:blipFill>
        </p:spPr>
        <p:txBody>
          <a:bodyPr>
            <a:normAutofit/>
          </a:bodyPr>
          <a:lstStyle>
            <a:lvl1pPr marL="0" indent="0">
              <a:buNone/>
              <a:defRPr sz="100"/>
            </a:lvl1pPr>
          </a:lstStyle>
          <a:p>
            <a:pPr lvl="0"/>
            <a:r>
              <a:rPr lang="en-US" dirty="0"/>
              <a:t>.</a:t>
            </a:r>
          </a:p>
        </p:txBody>
      </p:sp>
      <p:sp>
        <p:nvSpPr>
          <p:cNvPr id="2" name="Title 1"/>
          <p:cNvSpPr>
            <a:spLocks noGrp="1"/>
          </p:cNvSpPr>
          <p:nvPr>
            <p:ph type="title" hasCustomPrompt="1"/>
          </p:nvPr>
        </p:nvSpPr>
        <p:spPr>
          <a:xfrm>
            <a:off x="457200" y="457200"/>
            <a:ext cx="7369200" cy="1371600"/>
          </a:xfrm>
        </p:spPr>
        <p:txBody>
          <a:bodyPr/>
          <a:lstStyle>
            <a:lvl1pPr>
              <a:defRPr>
                <a:solidFill>
                  <a:schemeClr val="accent1"/>
                </a:solidFill>
              </a:defRPr>
            </a:lvl1pPr>
          </a:lstStyle>
          <a:p>
            <a:r>
              <a:rPr lang="en-US" noProof="0" dirty="0"/>
              <a:t>Click to add title</a:t>
            </a:r>
          </a:p>
        </p:txBody>
      </p:sp>
    </p:spTree>
    <p:extLst>
      <p:ext uri="{BB962C8B-B14F-4D97-AF65-F5344CB8AC3E}">
        <p14:creationId xmlns:p14="http://schemas.microsoft.com/office/powerpoint/2010/main" val="4035486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0E6CAF31-3E0B-47B0-921B-8FDBBCC790E7}" type="datetime1">
              <a:rPr lang="en-US" smtClean="0"/>
              <a:t>3/30/2022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9" name="TextBox 8">
            <a:extLst>
              <a:ext uri="{FF2B5EF4-FFF2-40B4-BE49-F238E27FC236}">
                <a16:creationId xmlns:a16="http://schemas.microsoft.com/office/drawing/2014/main" id="{FC6E08CB-98C8-4B35-9EB2-93402779FD31}"/>
              </a:ext>
            </a:extLst>
          </p:cNvPr>
          <p:cNvSpPr txBox="1"/>
          <p:nvPr userDrawn="1"/>
        </p:nvSpPr>
        <p:spPr>
          <a:xfrm>
            <a:off x="0" y="-254866"/>
            <a:ext cx="12192000" cy="184666"/>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None/>
              <a:tabLst/>
              <a:defRPr/>
            </a:pPr>
            <a:r>
              <a:rPr lang="en-US" sz="1200" dirty="0">
                <a:latin typeface="+mj-lt"/>
              </a:rPr>
              <a:t>Hint: If the video is dark change color on title to white. </a:t>
            </a:r>
          </a:p>
        </p:txBody>
      </p:sp>
      <p:sp>
        <p:nvSpPr>
          <p:cNvPr id="8" name="Background">
            <a:extLst>
              <a:ext uri="{FF2B5EF4-FFF2-40B4-BE49-F238E27FC236}">
                <a16:creationId xmlns:a16="http://schemas.microsoft.com/office/drawing/2014/main" id="{7B22253F-080A-4EE5-BBA0-41F0989A040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5" name="Media Placeholder 4">
            <a:extLst>
              <a:ext uri="{FF2B5EF4-FFF2-40B4-BE49-F238E27FC236}">
                <a16:creationId xmlns:a16="http://schemas.microsoft.com/office/drawing/2014/main" id="{AA2EA27F-DFFC-4066-9AF2-C025CC007580}"/>
              </a:ext>
            </a:extLst>
          </p:cNvPr>
          <p:cNvSpPr>
            <a:spLocks noGrp="1"/>
          </p:cNvSpPr>
          <p:nvPr>
            <p:ph type="media" sz="quarter" idx="18" hasCustomPrompt="1"/>
          </p:nvPr>
        </p:nvSpPr>
        <p:spPr>
          <a:xfrm>
            <a:off x="0" y="0"/>
            <a:ext cx="12192000" cy="6858000"/>
          </a:xfrm>
          <a:solidFill>
            <a:schemeClr val="bg1"/>
          </a:solidFill>
        </p:spPr>
        <p:txBody>
          <a:bodyPr lIns="0" tIns="504000" anchor="ctr" anchorCtr="0"/>
          <a:lstStyle>
            <a:lvl1pPr marL="0" indent="0" algn="ctr">
              <a:buNone/>
              <a:defRPr sz="1600">
                <a:latin typeface="+mj-lt"/>
              </a:defRPr>
            </a:lvl1pPr>
          </a:lstStyle>
          <a:p>
            <a:r>
              <a:rPr lang="en-US" dirty="0"/>
              <a:t>Click icon to insert video</a:t>
            </a:r>
          </a:p>
        </p:txBody>
      </p:sp>
      <p:sp>
        <p:nvSpPr>
          <p:cNvPr id="2" name="Title 1"/>
          <p:cNvSpPr>
            <a:spLocks noGrp="1"/>
          </p:cNvSpPr>
          <p:nvPr>
            <p:ph type="ctrTitle" hasCustomPrompt="1"/>
          </p:nvPr>
        </p:nvSpPr>
        <p:spPr>
          <a:xfrm>
            <a:off x="457200" y="457200"/>
            <a:ext cx="7365600" cy="1360800"/>
          </a:xfrm>
        </p:spPr>
        <p:txBody>
          <a:bodyPr anchor="t" anchorCtr="0"/>
          <a:lstStyle>
            <a:lvl1pPr algn="l">
              <a:lnSpc>
                <a:spcPct val="85000"/>
              </a:lnSpc>
              <a:defRPr sz="3200">
                <a:solidFill>
                  <a:schemeClr val="accent1"/>
                </a:solidFill>
              </a:defRPr>
            </a:lvl1pPr>
          </a:lstStyle>
          <a:p>
            <a:r>
              <a:rPr lang="en-US" dirty="0"/>
              <a:t>Click to add title</a:t>
            </a:r>
          </a:p>
        </p:txBody>
      </p:sp>
    </p:spTree>
    <p:extLst>
      <p:ext uri="{BB962C8B-B14F-4D97-AF65-F5344CB8AC3E}">
        <p14:creationId xmlns:p14="http://schemas.microsoft.com/office/powerpoint/2010/main" val="895469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15671485-0D2C-4F62-AC4A-2BB7FBAD946F}"/>
              </a:ext>
            </a:extLst>
          </p:cNvPr>
          <p:cNvSpPr>
            <a:spLocks noGrp="1"/>
          </p:cNvSpPr>
          <p:nvPr>
            <p:ph type="dt" sz="half" idx="10"/>
          </p:nvPr>
        </p:nvSpPr>
        <p:spPr/>
        <p:txBody>
          <a:bodyPr/>
          <a:lstStyle/>
          <a:p>
            <a:fld id="{9C69BBE6-E379-4582-A473-E6AF29B4E378}" type="datetime1">
              <a:rPr lang="en-US" smtClean="0"/>
              <a:t>3/30/2022</a:t>
            </a:fld>
            <a:endParaRPr lang="en-US" dirty="0"/>
          </a:p>
        </p:txBody>
      </p:sp>
      <p:sp>
        <p:nvSpPr>
          <p:cNvPr id="7" name="Footer Placeholder 6">
            <a:extLst>
              <a:ext uri="{FF2B5EF4-FFF2-40B4-BE49-F238E27FC236}">
                <a16:creationId xmlns:a16="http://schemas.microsoft.com/office/drawing/2014/main" id="{E1E253F5-2B12-4860-9358-B9FAD6F4239D}"/>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F1882BA-FD7B-412F-8A9F-453668779D8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47954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AE35A3D-0D15-419E-830C-B84B576E2F90}"/>
              </a:ext>
            </a:extLst>
          </p:cNvPr>
          <p:cNvSpPr>
            <a:spLocks noGrp="1"/>
          </p:cNvSpPr>
          <p:nvPr>
            <p:ph type="dt" sz="half" idx="10"/>
          </p:nvPr>
        </p:nvSpPr>
        <p:spPr/>
        <p:txBody>
          <a:bodyPr/>
          <a:lstStyle/>
          <a:p>
            <a:fld id="{9C69BBE6-E379-4582-A473-E6AF29B4E378}" type="datetime1">
              <a:rPr lang="en-US" smtClean="0"/>
              <a:t>3/30/2022</a:t>
            </a:fld>
            <a:endParaRPr lang="en-US" dirty="0"/>
          </a:p>
        </p:txBody>
      </p:sp>
      <p:sp>
        <p:nvSpPr>
          <p:cNvPr id="6" name="Footer Placeholder 5">
            <a:extLst>
              <a:ext uri="{FF2B5EF4-FFF2-40B4-BE49-F238E27FC236}">
                <a16:creationId xmlns:a16="http://schemas.microsoft.com/office/drawing/2014/main" id="{3BC6537B-9E05-4873-8EDC-815AB2798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D508D-4D49-4AAA-B829-BD5D3B0D9037}"/>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0831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PICTURES</a:t>
            </a:r>
            <a:r>
              <a:rPr lang="en-US" sz="900" dirty="0">
                <a:latin typeface="+mn-lt"/>
                <a:cs typeface="Calibri" panose="020F0502020204030204" pitchFamily="34" charset="0"/>
              </a:rPr>
              <a:t/>
            </a:r>
            <a:br>
              <a:rPr lang="en-US" sz="900" dirty="0">
                <a:latin typeface="+mn-lt"/>
                <a:cs typeface="Calibri" panose="020F0502020204030204" pitchFamily="34" charset="0"/>
              </a:rPr>
            </a:br>
            <a:r>
              <a:rPr lang="en-US" sz="900" b="1" noProof="1">
                <a:solidFill>
                  <a:schemeClr val="tx1"/>
                </a:solidFill>
                <a:latin typeface="+mn-lt"/>
                <a:cs typeface="Calibri" panose="020F0502020204030204" pitchFamily="34" charset="0"/>
              </a:rPr>
              <a:t>Insert corporate picture from Templafy</a:t>
            </a: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Calibri" panose="020F0502020204030204" pitchFamily="34" charset="0"/>
              </a:rPr>
              <a:t>1.</a:t>
            </a:r>
            <a:r>
              <a:rPr lang="en-US" altLang="da-DK" sz="900" b="0" noProof="1">
                <a:solidFill>
                  <a:schemeClr val="tx1"/>
                </a:solidFill>
                <a:latin typeface="+mn-lt"/>
                <a:cs typeface="Calibri" panose="020F0502020204030204" pitchFamily="34" charset="0"/>
              </a:rPr>
              <a:t> Click the blue </a:t>
            </a:r>
            <a:r>
              <a:rPr lang="en-US" altLang="da-DK" sz="900" b="1" baseline="0" noProof="1">
                <a:solidFill>
                  <a:schemeClr val="tx1"/>
                </a:solidFill>
                <a:latin typeface="+mn-lt"/>
                <a:cs typeface="Calibri" panose="020F0502020204030204" pitchFamily="34" charset="0"/>
              </a:rPr>
              <a:t>Templafy </a:t>
            </a:r>
            <a:r>
              <a:rPr lang="en-US" altLang="da-DK" sz="900" b="0" baseline="0" noProof="1">
                <a:solidFill>
                  <a:schemeClr val="tx1"/>
                </a:solidFill>
                <a:latin typeface="+mn-lt"/>
                <a:cs typeface="Calibri" panose="020F050202020403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2. </a:t>
            </a:r>
            <a:r>
              <a:rPr lang="en-US" altLang="da-DK" sz="900" b="0" baseline="0" noProof="1">
                <a:solidFill>
                  <a:schemeClr val="tx1"/>
                </a:solidFill>
                <a:latin typeface="+mn-lt"/>
                <a:cs typeface="Calibri" panose="020F0502020204030204" pitchFamily="34" charset="0"/>
              </a:rPr>
              <a:t>In the dropdown, click </a:t>
            </a:r>
            <a:r>
              <a:rPr lang="en-US" altLang="da-DK" sz="900" b="1" baseline="0" noProof="1">
                <a:solidFill>
                  <a:schemeClr val="tx1"/>
                </a:solidFill>
                <a:latin typeface="+mn-lt"/>
                <a:cs typeface="Calibri" panose="020F0502020204030204" pitchFamily="34" charset="0"/>
              </a:rPr>
              <a:t>Images</a:t>
            </a:r>
            <a:r>
              <a:rPr lang="en-US" altLang="da-DK" sz="900" b="0" baseline="0" noProof="1">
                <a:solidFill>
                  <a:schemeClr val="tx1"/>
                </a:solidFill>
                <a:latin typeface="+mn-lt"/>
                <a:cs typeface="Calibri" panose="020F0502020204030204" pitchFamily="34" charset="0"/>
              </a:rPr>
              <a:t>, or click the </a:t>
            </a:r>
            <a:r>
              <a:rPr lang="en-US" altLang="da-DK" sz="900" b="1" baseline="0" noProof="1">
                <a:solidFill>
                  <a:schemeClr val="tx1"/>
                </a:solidFill>
                <a:latin typeface="+mn-lt"/>
                <a:cs typeface="Calibri" panose="020F0502020204030204" pitchFamily="34" charset="0"/>
              </a:rPr>
              <a:t>Images </a:t>
            </a:r>
            <a:r>
              <a:rPr lang="en-US" altLang="da-DK" sz="900" b="0" i="0" baseline="0" noProof="1">
                <a:solidFill>
                  <a:schemeClr val="tx1"/>
                </a:solidFill>
                <a:latin typeface="+mn-lt"/>
                <a:cs typeface="Calibri" panose="020F0502020204030204" pitchFamily="34" charset="0"/>
              </a:rPr>
              <a:t>button</a:t>
            </a:r>
            <a:r>
              <a:rPr lang="en-US" altLang="da-DK" sz="900" b="0" baseline="0" noProof="1">
                <a:solidFill>
                  <a:schemeClr val="tx1"/>
                </a:solidFill>
                <a:latin typeface="+mn-lt"/>
                <a:cs typeface="Calibri" panose="020F0502020204030204" pitchFamily="34" charset="0"/>
              </a:rPr>
              <a:t> in the Templafy pane on the right side of the screen</a:t>
            </a:r>
            <a:endParaRPr lang="en-US" altLang="da-DK" sz="90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Calibri" panose="020F0502020204030204" pitchFamily="34" charset="0"/>
              </a:rPr>
              <a:t>Insert picture</a:t>
            </a:r>
          </a:p>
          <a:p>
            <a:pPr eaLnBrk="1" hangingPunct="1">
              <a:spcAft>
                <a:spcPts val="600"/>
              </a:spcAft>
              <a:defRPr/>
            </a:pPr>
            <a:r>
              <a:rPr lang="en-US" altLang="da-DK" sz="900" b="0" noProof="1">
                <a:solidFill>
                  <a:schemeClr val="tx1"/>
                </a:solidFill>
                <a:latin typeface="+mn-lt"/>
                <a:cs typeface="Calibri" panose="020F0502020204030204" pitchFamily="34" charset="0"/>
              </a:rPr>
              <a:t>On slides with pictureplaceholder, click on the icon and choose </a:t>
            </a:r>
            <a:r>
              <a:rPr lang="en-US" altLang="da-DK" sz="900" b="1" noProof="1">
                <a:solidFill>
                  <a:schemeClr val="tx1"/>
                </a:solidFill>
                <a:latin typeface="+mn-lt"/>
                <a:cs typeface="Calibri" panose="020F0502020204030204" pitchFamily="34" charset="0"/>
              </a:rPr>
              <a:t>Insert</a:t>
            </a:r>
          </a:p>
          <a:p>
            <a:pPr eaLnBrk="1" hangingPunct="1">
              <a:spcBef>
                <a:spcPts val="1200"/>
              </a:spcBef>
              <a:spcAft>
                <a:spcPts val="600"/>
              </a:spcAft>
              <a:defRPr/>
            </a:pPr>
            <a:r>
              <a:rPr lang="en-US" sz="900" b="1" noProof="1">
                <a:solidFill>
                  <a:schemeClr val="tx1"/>
                </a:solidFill>
                <a:latin typeface="+mn-lt"/>
                <a:cs typeface="Calibri" panose="020F0502020204030204" pitchFamily="34" charset="0"/>
              </a:rPr>
              <a:t>Crop picture</a:t>
            </a:r>
          </a:p>
          <a:p>
            <a:pPr eaLnBrk="1" hangingPunct="1">
              <a:spcAft>
                <a:spcPts val="600"/>
              </a:spcAft>
              <a:defRPr/>
            </a:pPr>
            <a:r>
              <a:rPr lang="en-US" altLang="da-DK" sz="900" b="1" noProof="1">
                <a:solidFill>
                  <a:schemeClr val="tx1"/>
                </a:solidFill>
                <a:latin typeface="+mn-lt"/>
                <a:cs typeface="Calibri" panose="020F0502020204030204" pitchFamily="34" charset="0"/>
              </a:rPr>
              <a:t>1. </a:t>
            </a: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Crop</a:t>
            </a:r>
            <a:r>
              <a:rPr lang="en-US" altLang="da-DK" sz="900" b="0" noProof="1">
                <a:solidFill>
                  <a:schemeClr val="tx1"/>
                </a:solidFill>
                <a:latin typeface="+mn-lt"/>
                <a:cs typeface="Calibri" panose="020F0502020204030204" pitchFamily="34" charset="0"/>
              </a:rPr>
              <a:t> to change size or focus of the picture</a:t>
            </a: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If you want to scale the picture, hold </a:t>
            </a:r>
            <a:r>
              <a:rPr lang="en-US" altLang="da-DK" sz="900" b="1" noProof="1">
                <a:solidFill>
                  <a:schemeClr val="tx1"/>
                </a:solidFill>
                <a:latin typeface="+mn-lt"/>
                <a:cs typeface="Calibri" panose="020F0502020204030204" pitchFamily="34" charset="0"/>
              </a:rPr>
              <a:t>SHIFT</a:t>
            </a:r>
            <a:r>
              <a:rPr lang="en-US" altLang="da-DK" sz="900" b="0" noProof="1">
                <a:solidFill>
                  <a:schemeClr val="tx1"/>
                </a:solidFill>
                <a:latin typeface="+mn-lt"/>
                <a:cs typeface="Calibri" panose="020F0502020204030204" pitchFamily="34" charset="0"/>
              </a:rPr>
              <a:t>-key down while dragging the corners of the picture</a:t>
            </a:r>
            <a:br>
              <a:rPr lang="en-US" altLang="da-DK" sz="900" b="0" noProof="1">
                <a:solidFill>
                  <a:schemeClr val="tx1"/>
                </a:solidFill>
                <a:latin typeface="+mn-lt"/>
                <a:cs typeface="Calibri" panose="020F0502020204030204" pitchFamily="34" charset="0"/>
              </a:rPr>
            </a:b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t>
            </a:r>
            <a:r>
              <a:rPr lang="en-US" altLang="da-DK" sz="900" b="0" noProof="1">
                <a:solidFill>
                  <a:schemeClr val="tx1"/>
                </a:solidFill>
                <a:latin typeface="+mn-lt"/>
                <a:cs typeface="Calibri" panose="020F0502020204030204" pitchFamily="34" charset="0"/>
              </a:rPr>
              <a:t>If you delete the picture and insert a new one, the picture may lie in front of the text or graphic. If this happens, select the picture,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right-click and choose </a:t>
            </a:r>
            <a:r>
              <a:rPr lang="en-US" altLang="da-DK" sz="900" b="1" noProof="1">
                <a:solidFill>
                  <a:schemeClr val="tx1"/>
                </a:solidFill>
                <a:latin typeface="+mn-lt"/>
                <a:cs typeface="Calibri" panose="020F050202020403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Calibri" panose="020F0502020204030204" pitchFamily="34" charset="0"/>
              </a:rPr>
              <a:t>GUIDES</a:t>
            </a:r>
            <a:endParaRPr lang="en-US" sz="1600" b="1"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Click the </a:t>
            </a:r>
            <a:r>
              <a:rPr lang="en-US" altLang="da-DK" sz="900" b="1" noProof="1">
                <a:solidFill>
                  <a:schemeClr val="tx1"/>
                </a:solidFill>
                <a:latin typeface="+mn-lt"/>
                <a:cs typeface="Calibri" panose="020F0502020204030204" pitchFamily="34" charset="0"/>
              </a:rPr>
              <a:t>View</a:t>
            </a:r>
            <a:r>
              <a:rPr lang="en-US" altLang="da-DK" sz="900" b="0" noProof="1">
                <a:solidFill>
                  <a:schemeClr val="tx1"/>
                </a:solidFill>
                <a:latin typeface="+mn-lt"/>
                <a:cs typeface="Calibri" panose="020F0502020204030204" pitchFamily="34" charset="0"/>
              </a:rPr>
              <a:t> tab and set tick mark next to </a:t>
            </a:r>
            <a:r>
              <a:rPr lang="en-US" altLang="da-DK" sz="900" b="1" noProof="1">
                <a:solidFill>
                  <a:schemeClr val="tx1"/>
                </a:solidFill>
                <a:latin typeface="+mn-lt"/>
                <a:cs typeface="Calibri" panose="020F0502020204030204" pitchFamily="34" charset="0"/>
              </a:rPr>
              <a:t>Guides</a:t>
            </a: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HINT: Alt + F9 </a:t>
            </a:r>
            <a:r>
              <a:rPr lang="en-US" altLang="da-DK" sz="900" b="0" noProof="1">
                <a:solidFill>
                  <a:schemeClr val="tx1"/>
                </a:solidFill>
                <a:latin typeface="+mn-lt"/>
                <a:cs typeface="Calibri" panose="020F0502020204030204" pitchFamily="34" charset="0"/>
              </a:rPr>
              <a:t>for quick view of guides</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Mac: </a:t>
            </a:r>
            <a:r>
              <a:rPr lang="en-US" sz="900" b="0" i="0" dirty="0">
                <a:solidFill>
                  <a:srgbClr val="333333"/>
                </a:solidFill>
                <a:effectLst/>
                <a:latin typeface="Calibri"/>
              </a:rPr>
              <a:t>⌘ </a:t>
            </a:r>
            <a:r>
              <a:rPr lang="en-US" altLang="da-DK" sz="900" b="0" noProof="1">
                <a:solidFill>
                  <a:schemeClr val="tx1"/>
                </a:solidFill>
                <a:latin typeface="+mn-lt"/>
                <a:cs typeface="Calibri" panose="020F050202020403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131600" y="174274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73362" y="370384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493850"/>
            <a:ext cx="2700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HEADER &amp; FOOTER</a:t>
            </a:r>
          </a:p>
          <a:p>
            <a:pPr eaLnBrk="1" hangingPunct="1">
              <a:spcAft>
                <a:spcPts val="600"/>
              </a:spcAft>
              <a:defRPr/>
            </a:pPr>
            <a:r>
              <a:rPr lang="en-US" altLang="da-DK" sz="900" b="0" noProof="1">
                <a:solidFill>
                  <a:schemeClr val="tx1"/>
                </a:solidFill>
                <a:latin typeface="+mn-lt"/>
                <a:cs typeface="Calibri" panose="020F050202020403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Calibri" panose="020F0502020204030204" pitchFamily="34" charset="0"/>
              </a:rPr>
              <a:t>Click on </a:t>
            </a:r>
            <a:r>
              <a:rPr lang="en-US" altLang="da-DK" sz="900" b="1" noProof="1">
                <a:solidFill>
                  <a:schemeClr val="tx1"/>
                </a:solidFill>
                <a:latin typeface="+mn-lt"/>
                <a:cs typeface="Calibri" panose="020F0502020204030204" pitchFamily="34" charset="0"/>
              </a:rPr>
              <a:t>Header and Footer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Insert</a:t>
            </a:r>
            <a:r>
              <a:rPr lang="en-US" altLang="da-DK" sz="900" b="0" noProof="1">
                <a:solidFill>
                  <a:schemeClr val="tx1"/>
                </a:solidFill>
                <a:latin typeface="+mn-lt"/>
                <a:cs typeface="Calibri" panose="020F050202020403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Calibri" panose="020F0502020204030204" pitchFamily="34" charset="0"/>
              </a:rPr>
              <a:t>Click </a:t>
            </a:r>
            <a:r>
              <a:rPr lang="en-US" altLang="da-DK" sz="900" b="1" noProof="1">
                <a:solidFill>
                  <a:schemeClr val="tx1"/>
                </a:solidFill>
                <a:latin typeface="+mn-lt"/>
                <a:cs typeface="Calibri" panose="020F0502020204030204" pitchFamily="34" charset="0"/>
              </a:rPr>
              <a:t>Apply to All </a:t>
            </a:r>
            <a:r>
              <a:rPr lang="en-US" altLang="da-DK" sz="900" b="0" noProof="1">
                <a:solidFill>
                  <a:schemeClr val="tx1"/>
                </a:solidFill>
                <a:latin typeface="+mn-lt"/>
                <a:cs typeface="Calibri" panose="020F0502020204030204" pitchFamily="34" charset="0"/>
              </a:rPr>
              <a:t>or </a:t>
            </a:r>
            <a:r>
              <a:rPr lang="en-US" altLang="da-DK" sz="900" b="1" noProof="1">
                <a:solidFill>
                  <a:schemeClr val="tx1"/>
                </a:solidFill>
                <a:latin typeface="+mn-lt"/>
                <a:cs typeface="Calibri" panose="020F0502020204030204" pitchFamily="34" charset="0"/>
              </a:rPr>
              <a:t>Apply</a:t>
            </a:r>
            <a:r>
              <a:rPr lang="en-US" altLang="da-DK" sz="900" b="0" noProof="1">
                <a:solidFill>
                  <a:schemeClr val="tx1"/>
                </a:solidFill>
                <a:latin typeface="+mn-lt"/>
                <a:cs typeface="Calibri" panose="020F0502020204030204" pitchFamily="34" charset="0"/>
              </a:rPr>
              <a:t> if only used on one slide</a:t>
            </a: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eaLnBrk="1" hangingPunct="1">
              <a:spcAft>
                <a:spcPts val="600"/>
              </a:spcAft>
              <a:defRPr/>
            </a:pPr>
            <a:r>
              <a:rPr lang="en-US" altLang="da-DK" sz="1600" b="0" noProof="1">
                <a:solidFill>
                  <a:schemeClr val="tx1"/>
                </a:solidFill>
                <a:latin typeface="+mn-lt"/>
                <a:cs typeface="Calibri" panose="020F0502020204030204" pitchFamily="34" charset="0"/>
              </a:rPr>
              <a:t>COPY/PASTE CONTENT</a:t>
            </a:r>
          </a:p>
          <a:p>
            <a:pPr eaLnBrk="1" hangingPunct="1">
              <a:spcAft>
                <a:spcPts val="600"/>
              </a:spcAft>
              <a:defRPr/>
            </a:pPr>
            <a:r>
              <a:rPr lang="en-US" altLang="da-DK" sz="900" b="0" noProof="1">
                <a:solidFill>
                  <a:schemeClr val="tx1"/>
                </a:solidFill>
                <a:latin typeface="+mn-lt"/>
                <a:cs typeface="Calibri" panose="020F050202020403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Calibri" panose="020F0502020204030204" pitchFamily="34" charset="0"/>
              </a:rPr>
              <a:t>1. Best practice: </a:t>
            </a:r>
            <a:r>
              <a:rPr lang="en-US" altLang="da-DK" sz="900" b="0" noProof="1">
                <a:solidFill>
                  <a:schemeClr val="tx1"/>
                </a:solidFill>
                <a:latin typeface="+mn-lt"/>
                <a:cs typeface="Calibri" panose="020F0502020204030204" pitchFamily="34" charset="0"/>
              </a:rPr>
              <a:t>Create a slide in your new presentation and copy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piece of content at a time (e.g. copy all text from </a:t>
            </a:r>
            <a:r>
              <a:rPr lang="en-US" altLang="da-DK" sz="900" b="0" i="0" u="sng" noProof="1">
                <a:solidFill>
                  <a:schemeClr val="tx1"/>
                </a:solidFill>
                <a:latin typeface="+mn-lt"/>
                <a:cs typeface="Calibri" panose="020F0502020204030204" pitchFamily="34" charset="0"/>
              </a:rPr>
              <a:t>one</a:t>
            </a:r>
            <a:r>
              <a:rPr lang="en-US" altLang="da-DK" sz="900" b="0" i="0" u="none" noProof="1">
                <a:solidFill>
                  <a:schemeClr val="tx1"/>
                </a:solidFill>
                <a:latin typeface="+mn-lt"/>
                <a:cs typeface="Calibri" panose="020F0502020204030204" pitchFamily="34" charset="0"/>
              </a:rPr>
              <a:t> textbox)</a:t>
            </a:r>
            <a:endParaRPr lang="en-US" altLang="da-DK" sz="900" b="1" i="0" u="sng" noProof="1">
              <a:solidFill>
                <a:schemeClr val="tx1"/>
              </a:solidFill>
              <a:latin typeface="+mn-lt"/>
              <a:cs typeface="Calibri" panose="020F0502020204030204" pitchFamily="34" charset="0"/>
            </a:endParaRPr>
          </a:p>
          <a:p>
            <a:pPr eaLnBrk="1" hangingPunct="1">
              <a:spcAft>
                <a:spcPts val="600"/>
              </a:spcAft>
              <a:defRPr/>
            </a:pPr>
            <a:r>
              <a:rPr lang="en-US" altLang="da-DK" sz="900" b="1" noProof="1">
                <a:solidFill>
                  <a:schemeClr val="tx1"/>
                </a:solidFill>
                <a:latin typeface="+mn-lt"/>
                <a:cs typeface="Calibri" panose="020F0502020204030204" pitchFamily="34" charset="0"/>
              </a:rPr>
              <a:t>2. </a:t>
            </a:r>
            <a:r>
              <a:rPr lang="en-US" altLang="da-DK" sz="900" b="0" noProof="1">
                <a:solidFill>
                  <a:schemeClr val="tx1"/>
                </a:solidFill>
                <a:latin typeface="+mn-lt"/>
                <a:cs typeface="Calibri" panose="020F050202020403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Calibri" panose="020F0502020204030204" pitchFamily="34" charset="0"/>
            </a:endParaRPr>
          </a:p>
          <a:p>
            <a:pPr eaLnBrk="1" hangingPunct="1">
              <a:spcAft>
                <a:spcPts val="600"/>
              </a:spcAft>
              <a:defRPr/>
            </a:pPr>
            <a:endParaRPr lang="en-US" altLang="da-DK" sz="900" b="0" noProof="1">
              <a:solidFill>
                <a:schemeClr val="tx1"/>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Insert predefined slides and elements from the Templafy button. Choose </a:t>
            </a:r>
            <a:r>
              <a:rPr lang="en-US" altLang="da-DK" sz="900" b="1" noProof="1">
                <a:solidFill>
                  <a:schemeClr val="tx1"/>
                </a:solidFill>
                <a:latin typeface="+mn-lt"/>
                <a:cs typeface="Calibri" panose="020F0502020204030204" pitchFamily="34" charset="0"/>
              </a:rPr>
              <a:t>Slides</a:t>
            </a:r>
            <a:r>
              <a:rPr lang="en-US" altLang="da-DK" sz="900" b="0" noProof="1">
                <a:solidFill>
                  <a:schemeClr val="tx1"/>
                </a:solidFill>
                <a:latin typeface="+mn-lt"/>
                <a:cs typeface="Calibri" panose="020F0502020204030204" pitchFamily="34" charset="0"/>
              </a:rPr>
              <a:t> and </a:t>
            </a:r>
            <a:r>
              <a:rPr lang="en-US" altLang="da-DK" sz="900" b="1" noProof="1">
                <a:solidFill>
                  <a:schemeClr val="tx1"/>
                </a:solidFill>
                <a:latin typeface="+mn-lt"/>
                <a:cs typeface="Calibri" panose="020F0502020204030204" pitchFamily="34" charset="0"/>
              </a:rPr>
              <a:t>Slide elements </a:t>
            </a:r>
            <a:r>
              <a:rPr lang="en-US" altLang="da-DK" sz="900" b="0" noProof="1">
                <a:solidFill>
                  <a:schemeClr val="tx1"/>
                </a:solidFill>
                <a:latin typeface="+mn-lt"/>
                <a:cs typeface="Calibri" panose="020F0502020204030204" pitchFamily="34" charset="0"/>
              </a:rPr>
              <a:t>from the dropdown menu or from the buttons in the Templafy pane on the right side of the screen</a:t>
            </a:r>
            <a:endParaRPr lang="en-US" altLang="da-DK" sz="900" b="1" noProof="1">
              <a:solidFill>
                <a:schemeClr val="tx1"/>
              </a:solidFill>
              <a:latin typeface="+mn-lt"/>
              <a:cs typeface="Calibri" panose="020F050202020403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57200" y="448713"/>
            <a:ext cx="11191873"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Calibri" panose="020F050202020403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92821"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20ED8C93-947B-4A51-A02A-CEED23824623}" type="datetime1">
              <a:rPr lang="en-US" smtClean="0"/>
              <a:t>3/30/2022</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131861" y="2985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0992821" y="518776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73763" y="149385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Calibri" panose="020F0502020204030204" pitchFamily="34" charset="0"/>
              </a:rPr>
              <a:t>TEXT STYLES</a:t>
            </a:r>
            <a:endParaRPr lang="en-US" altLang="da-DK" sz="1600" b="0" noProof="1">
              <a:solidFill>
                <a:schemeClr val="tx1"/>
              </a:solidFill>
              <a:latin typeface="+mn-lt"/>
              <a:cs typeface="Calibri" panose="020F0502020204030204" pitchFamily="34" charset="0"/>
            </a:endParaRPr>
          </a:p>
          <a:p>
            <a:pPr eaLnBrk="1" hangingPunct="1">
              <a:spcAft>
                <a:spcPts val="600"/>
              </a:spcAft>
              <a:defRPr/>
            </a:pPr>
            <a:r>
              <a:rPr lang="en-US" altLang="da-DK" sz="900" b="0" noProof="1">
                <a:solidFill>
                  <a:schemeClr val="tx1"/>
                </a:solidFill>
                <a:latin typeface="+mn-lt"/>
                <a:cs typeface="Calibri" panose="020F0502020204030204" pitchFamily="34" charset="0"/>
              </a:rPr>
              <a:t>Use the </a:t>
            </a:r>
            <a:r>
              <a:rPr lang="en-US" altLang="da-DK" sz="900" b="1" noProof="1">
                <a:solidFill>
                  <a:schemeClr val="tx1"/>
                </a:solidFill>
                <a:latin typeface="+mn-lt"/>
                <a:cs typeface="Calibri" panose="020F0502020204030204" pitchFamily="34" charset="0"/>
              </a:rPr>
              <a:t>TAB</a:t>
            </a:r>
            <a:r>
              <a:rPr lang="en-US" altLang="da-DK" sz="900" b="0" noProof="1">
                <a:solidFill>
                  <a:schemeClr val="tx1"/>
                </a:solidFill>
                <a:latin typeface="+mn-lt"/>
                <a:cs typeface="Calibri" panose="020F0502020204030204" pitchFamily="34" charset="0"/>
              </a:rPr>
              <a:t>-key</a:t>
            </a:r>
            <a:r>
              <a:rPr lang="en-US" altLang="da-DK" sz="900" b="0" baseline="0" noProof="1">
                <a:solidFill>
                  <a:schemeClr val="tx1"/>
                </a:solidFill>
                <a:latin typeface="+mn-lt"/>
                <a:cs typeface="Calibri" panose="020F0502020204030204" pitchFamily="34" charset="0"/>
              </a:rPr>
              <a:t> to jump through </a:t>
            </a:r>
            <a:br>
              <a:rPr lang="en-US" altLang="da-DK" sz="900" b="0" baseline="0" noProof="1">
                <a:solidFill>
                  <a:schemeClr val="tx1"/>
                </a:solidFill>
                <a:latin typeface="+mn-lt"/>
                <a:cs typeface="Calibri" panose="020F0502020204030204" pitchFamily="34" charset="0"/>
              </a:rPr>
            </a:br>
            <a:r>
              <a:rPr lang="en-US" altLang="da-DK" sz="900" b="0" baseline="0" noProof="1">
                <a:solidFill>
                  <a:schemeClr val="tx1"/>
                </a:solidFill>
                <a:latin typeface="+mn-lt"/>
                <a:cs typeface="Calibri" panose="020F0502020204030204" pitchFamily="34" charset="0"/>
              </a:rPr>
              <a:t>levels. Click </a:t>
            </a:r>
            <a:r>
              <a:rPr lang="en-US" altLang="da-DK" sz="900" b="1" baseline="0" noProof="1">
                <a:solidFill>
                  <a:schemeClr val="tx1"/>
                </a:solidFill>
                <a:latin typeface="+mn-lt"/>
                <a:cs typeface="Calibri" panose="020F0502020204030204" pitchFamily="34" charset="0"/>
              </a:rPr>
              <a:t>ENTER</a:t>
            </a:r>
            <a:r>
              <a:rPr lang="en-US" altLang="da-DK" sz="900" b="0" baseline="0" noProof="1">
                <a:solidFill>
                  <a:schemeClr val="tx1"/>
                </a:solidFill>
                <a:latin typeface="+mn-lt"/>
                <a:cs typeface="Calibri" panose="020F0502020204030204" pitchFamily="34" charset="0"/>
              </a:rPr>
              <a:t>, then </a:t>
            </a:r>
            <a:r>
              <a:rPr lang="en-US" altLang="da-DK" sz="900" b="1" baseline="0" noProof="1">
                <a:solidFill>
                  <a:schemeClr val="tx1"/>
                </a:solidFill>
                <a:latin typeface="+mn-lt"/>
                <a:cs typeface="Calibri" panose="020F0502020204030204" pitchFamily="34" charset="0"/>
              </a:rPr>
              <a:t>TAB</a:t>
            </a:r>
            <a:r>
              <a:rPr lang="en-US" altLang="da-DK" sz="900" b="0" baseline="0" noProof="1">
                <a:solidFill>
                  <a:schemeClr val="tx1"/>
                </a:solidFill>
                <a:latin typeface="+mn-lt"/>
                <a:cs typeface="Calibri" panose="020F050202020403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Calibri" panose="020F0502020204030204" pitchFamily="34" charset="0"/>
              </a:rPr>
              <a:t>To go back in levels use </a:t>
            </a:r>
            <a:r>
              <a:rPr lang="en-US" altLang="da-DK" sz="900" b="1" baseline="0" noProof="1">
                <a:solidFill>
                  <a:schemeClr val="tx1"/>
                </a:solidFill>
                <a:latin typeface="+mn-lt"/>
                <a:cs typeface="Calibri" panose="020F0502020204030204" pitchFamily="34" charset="0"/>
              </a:rPr>
              <a:t>SHIFT-TAB</a:t>
            </a:r>
            <a:endParaRPr lang="en-US" sz="900" b="1" noProof="1">
              <a:solidFill>
                <a:schemeClr val="tx1"/>
              </a:solidFill>
              <a:latin typeface="+mn-lt"/>
              <a:cs typeface="Calibri" panose="020F0502020204030204" pitchFamily="34" charset="0"/>
            </a:endParaRPr>
          </a:p>
          <a:p>
            <a:pPr eaLnBrk="1" hangingPunct="1">
              <a:spcAft>
                <a:spcPts val="600"/>
              </a:spcAft>
              <a:defRPr/>
            </a:pPr>
            <a:r>
              <a:rPr lang="en-US" sz="900" noProof="1">
                <a:solidFill>
                  <a:schemeClr val="tx1"/>
                </a:solidFill>
                <a:latin typeface="+mn-lt"/>
                <a:cs typeface="Calibri" panose="020F0502020204030204" pitchFamily="34" charset="0"/>
              </a:rPr>
              <a:t>Alternatively, </a:t>
            </a:r>
            <a:r>
              <a:rPr lang="en-US" sz="900" b="1" noProof="1">
                <a:solidFill>
                  <a:schemeClr val="tx1"/>
                </a:solidFill>
                <a:latin typeface="+mn-lt"/>
                <a:cs typeface="Calibri" panose="020F0502020204030204" pitchFamily="34" charset="0"/>
              </a:rPr>
              <a:t>Increase</a:t>
            </a:r>
            <a:r>
              <a:rPr lang="en-US" sz="900" baseline="0" noProof="1">
                <a:solidFill>
                  <a:schemeClr val="tx1"/>
                </a:solidFill>
                <a:latin typeface="+mn-lt"/>
                <a:cs typeface="Calibri" panose="020F0502020204030204" pitchFamily="34" charset="0"/>
              </a:rPr>
              <a:t> and</a:t>
            </a:r>
            <a:br>
              <a:rPr lang="en-US" sz="900" baseline="0" noProof="1">
                <a:solidFill>
                  <a:schemeClr val="tx1"/>
                </a:solidFill>
                <a:latin typeface="+mn-lt"/>
                <a:cs typeface="Calibri" panose="020F0502020204030204" pitchFamily="34" charset="0"/>
              </a:rPr>
            </a:br>
            <a:r>
              <a:rPr lang="en-US" sz="900" b="1" baseline="0" noProof="1">
                <a:solidFill>
                  <a:schemeClr val="tx1"/>
                </a:solidFill>
                <a:latin typeface="+mn-lt"/>
                <a:cs typeface="Calibri" panose="020F0502020204030204" pitchFamily="34" charset="0"/>
              </a:rPr>
              <a:t>Decrease </a:t>
            </a:r>
            <a:r>
              <a:rPr lang="en-US" sz="900" baseline="0" noProof="1">
                <a:solidFill>
                  <a:schemeClr val="tx1"/>
                </a:solidFill>
                <a:latin typeface="+mn-lt"/>
                <a:cs typeface="Calibri" panose="020F0502020204030204" pitchFamily="34" charset="0"/>
              </a:rPr>
              <a:t>list level can be used</a:t>
            </a: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900" b="1" noProof="1">
                <a:solidFill>
                  <a:schemeClr val="tx1"/>
                </a:solidFill>
                <a:latin typeface="+mn-lt"/>
                <a:cs typeface="Calibri" panose="020F050202020403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Calibri" panose="020F0502020204030204" pitchFamily="34" charset="0"/>
              </a:rPr>
              <a:t>Click the </a:t>
            </a:r>
            <a:r>
              <a:rPr lang="en-US" altLang="da-DK" sz="900" b="1" baseline="0" noProof="1">
                <a:solidFill>
                  <a:schemeClr val="tx1"/>
                </a:solidFill>
                <a:latin typeface="+mn-lt"/>
                <a:cs typeface="Calibri" panose="020F0502020204030204" pitchFamily="34" charset="0"/>
              </a:rPr>
              <a:t>Reset </a:t>
            </a:r>
            <a:r>
              <a:rPr lang="en-US" altLang="da-DK" sz="900" noProof="1">
                <a:solidFill>
                  <a:schemeClr val="tx1"/>
                </a:solidFill>
                <a:latin typeface="+mn-lt"/>
                <a:cs typeface="Calibri" panose="020F0502020204030204" pitchFamily="34" charset="0"/>
              </a:rPr>
              <a:t>menu to reset position, size</a:t>
            </a:r>
            <a:r>
              <a:rPr lang="en-US" altLang="da-DK" sz="900" baseline="0" noProof="1">
                <a:solidFill>
                  <a:schemeClr val="tx1"/>
                </a:solidFill>
                <a:latin typeface="+mn-lt"/>
                <a:cs typeface="Calibri" panose="020F050202020403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sz="1600" dirty="0">
                <a:latin typeface="+mn-lt"/>
                <a:cs typeface="Calibri" panose="020F050202020403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Calibri" panose="020F0502020204030204" pitchFamily="34" charset="0"/>
              </a:rPr>
              <a:t>Click on the menu </a:t>
            </a:r>
            <a:r>
              <a:rPr lang="en-US" altLang="da-DK" sz="900" b="1" noProof="1">
                <a:solidFill>
                  <a:schemeClr val="tx1"/>
                </a:solidFill>
                <a:latin typeface="+mn-lt"/>
                <a:cs typeface="Calibri" panose="020F0502020204030204" pitchFamily="34" charset="0"/>
              </a:rPr>
              <a:t>New Slide </a:t>
            </a:r>
            <a:r>
              <a:rPr lang="en-US" altLang="da-DK" sz="900" b="0" noProof="1">
                <a:solidFill>
                  <a:schemeClr val="tx1"/>
                </a:solidFill>
                <a:latin typeface="+mn-lt"/>
                <a:cs typeface="Calibri" panose="020F0502020204030204" pitchFamily="34" charset="0"/>
              </a:rPr>
              <a:t>in the </a:t>
            </a:r>
            <a:r>
              <a:rPr lang="en-US" altLang="da-DK" sz="900" b="1" noProof="1">
                <a:solidFill>
                  <a:schemeClr val="tx1"/>
                </a:solidFill>
                <a:latin typeface="+mn-lt"/>
                <a:cs typeface="Calibri" panose="020F0502020204030204" pitchFamily="34" charset="0"/>
              </a:rPr>
              <a:t>Home</a:t>
            </a:r>
            <a:r>
              <a:rPr lang="en-US" altLang="da-DK" sz="900" b="0" noProof="1">
                <a:solidFill>
                  <a:schemeClr val="tx1"/>
                </a:solidFill>
                <a:latin typeface="+mn-lt"/>
                <a:cs typeface="Calibri" panose="020F0502020204030204" pitchFamily="34" charset="0"/>
              </a:rPr>
              <a:t> tab to insert a new slide</a:t>
            </a:r>
            <a:br>
              <a:rPr lang="en-US" altLang="da-DK" sz="900" b="0" noProof="1">
                <a:solidFill>
                  <a:schemeClr val="tx1"/>
                </a:solidFill>
                <a:latin typeface="+mn-lt"/>
                <a:cs typeface="Calibri" panose="020F0502020204030204" pitchFamily="34" charset="0"/>
              </a:rPr>
            </a:br>
            <a:r>
              <a:rPr lang="en-US" altLang="da-DK" sz="900" b="0" noProof="1">
                <a:solidFill>
                  <a:schemeClr val="tx1"/>
                </a:solidFill>
                <a:latin typeface="+mn-lt"/>
                <a:cs typeface="Calibri" panose="020F0502020204030204" pitchFamily="34" charset="0"/>
              </a:rPr>
              <a:t/>
            </a:r>
            <a:br>
              <a:rPr lang="en-US" altLang="da-DK" sz="900" b="0" noProof="1">
                <a:solidFill>
                  <a:schemeClr val="tx1"/>
                </a:solidFill>
                <a:latin typeface="+mn-lt"/>
                <a:cs typeface="Calibri" panose="020F0502020204030204" pitchFamily="34" charset="0"/>
              </a:rPr>
            </a:br>
            <a:r>
              <a:rPr lang="en-US" altLang="da-DK" sz="900" b="1" noProof="1">
                <a:solidFill>
                  <a:schemeClr val="tx1"/>
                </a:solidFill>
                <a:latin typeface="+mn-lt"/>
                <a:cs typeface="Calibri" panose="020F0502020204030204" pitchFamily="34" charset="0"/>
              </a:rPr>
              <a:t>Change layout</a:t>
            </a:r>
            <a:endParaRPr lang="en-US" altLang="da-DK" sz="900" b="0" noProof="1">
              <a:solidFill>
                <a:schemeClr val="tx1"/>
              </a:solidFill>
              <a:latin typeface="+mn-lt"/>
              <a:cs typeface="Calibri" panose="020F0502020204030204" pitchFamily="34" charset="0"/>
            </a:endParaRPr>
          </a:p>
          <a:p>
            <a:pPr marL="0" indent="0">
              <a:spcAft>
                <a:spcPts val="600"/>
              </a:spcAft>
              <a:buFont typeface="+mj-lt"/>
              <a:buNone/>
            </a:pPr>
            <a:r>
              <a:rPr lang="en-US" sz="900" dirty="0">
                <a:solidFill>
                  <a:srgbClr val="000000"/>
                </a:solidFill>
                <a:latin typeface="+mn-lt"/>
                <a:ea typeface="Calibri" panose="020F0502020204030204" pitchFamily="34" charset="0"/>
              </a:rPr>
              <a:t>Click on the arrow next to </a:t>
            </a:r>
            <a:r>
              <a:rPr lang="en-US" sz="900" b="1" dirty="0">
                <a:solidFill>
                  <a:srgbClr val="000000"/>
                </a:solidFill>
                <a:latin typeface="+mn-lt"/>
                <a:ea typeface="Calibri" panose="020F0502020204030204" pitchFamily="34" charset="0"/>
              </a:rPr>
              <a:t>Layout</a:t>
            </a:r>
            <a:br>
              <a:rPr lang="en-US" sz="900" b="1" dirty="0">
                <a:solidFill>
                  <a:srgbClr val="000000"/>
                </a:solidFill>
                <a:latin typeface="+mn-lt"/>
                <a:ea typeface="Calibri" panose="020F0502020204030204" pitchFamily="34" charset="0"/>
              </a:rPr>
            </a:br>
            <a:r>
              <a:rPr lang="en-US" sz="900" dirty="0">
                <a:solidFill>
                  <a:srgbClr val="000000"/>
                </a:solidFill>
                <a:latin typeface="+mn-lt"/>
                <a:ea typeface="Calibri" panose="020F0502020204030204" pitchFamily="34" charset="0"/>
              </a:rPr>
              <a:t>to view a dropdown menu of possible slide layouts</a:t>
            </a:r>
            <a:endParaRPr lang="en-US" sz="900" dirty="0">
              <a:latin typeface="+mn-lt"/>
              <a:ea typeface="Calibri" panose="020F050202020403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866738"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866738"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69436"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2866738" y="2581850"/>
            <a:ext cx="457143" cy="257143"/>
          </a:xfrm>
          <a:prstGeom prst="rect">
            <a:avLst/>
          </a:prstGeom>
        </p:spPr>
      </p:pic>
    </p:spTree>
    <p:extLst>
      <p:ext uri="{BB962C8B-B14F-4D97-AF65-F5344CB8AC3E}">
        <p14:creationId xmlns:p14="http://schemas.microsoft.com/office/powerpoint/2010/main" val="2338952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latin typeface="+mj-lt"/>
              </a:rPr>
              <a:t>If you see any </a:t>
            </a:r>
            <a:r>
              <a:rPr lang="en-US" sz="4400" b="1" i="1" noProof="0" dirty="0">
                <a:solidFill>
                  <a:schemeClr val="bg1"/>
                </a:solidFill>
                <a:latin typeface="+mj-lt"/>
              </a:rPr>
              <a:t>layouts after this </a:t>
            </a:r>
            <a:r>
              <a:rPr lang="en-US" sz="4400" b="0" i="0" noProof="0" dirty="0">
                <a:solidFill>
                  <a:schemeClr val="bg1"/>
                </a:solidFill>
                <a:latin typeface="+mj-lt"/>
              </a:rPr>
              <a:t>one</a:t>
            </a:r>
            <a:r>
              <a:rPr lang="en-US" sz="4400" b="1" i="1" noProof="0" dirty="0">
                <a:solidFill>
                  <a:schemeClr val="bg1"/>
                </a:solidFill>
                <a:latin typeface="+mj-lt"/>
              </a:rPr>
              <a:t>,</a:t>
            </a:r>
            <a:r>
              <a:rPr lang="en-US" sz="4400" b="0" i="0" noProof="0" dirty="0">
                <a:solidFill>
                  <a:schemeClr val="bg1"/>
                </a:solidFill>
                <a:latin typeface="+mj-lt"/>
              </a:rPr>
              <a:t/>
            </a:r>
            <a:br>
              <a:rPr lang="en-US" sz="4400" b="0" i="0" noProof="0" dirty="0">
                <a:solidFill>
                  <a:schemeClr val="bg1"/>
                </a:solidFill>
                <a:latin typeface="+mj-lt"/>
              </a:rPr>
            </a:br>
            <a:r>
              <a:rPr lang="en-US" sz="4400" b="0" noProof="0" dirty="0">
                <a:solidFill>
                  <a:schemeClr val="bg1"/>
                </a:solidFill>
                <a:latin typeface="+mj-lt"/>
              </a:rPr>
              <a:t>do not use them. These layouts </a:t>
            </a:r>
            <a:r>
              <a:rPr lang="en-US" sz="4400" b="1" i="1" u="none" noProof="0" dirty="0">
                <a:solidFill>
                  <a:schemeClr val="bg1"/>
                </a:solidFill>
                <a:latin typeface="+mj-lt"/>
              </a:rPr>
              <a:t>are not </a:t>
            </a:r>
            <a:r>
              <a:rPr lang="en-US" sz="4400" b="0" noProof="0" dirty="0">
                <a:solidFill>
                  <a:schemeClr val="bg1"/>
                </a:solidFill>
                <a:latin typeface="+mj-lt"/>
              </a:rPr>
              <a:t>part of our corporate template.</a:t>
            </a:r>
            <a:r>
              <a:rPr lang="en-US" sz="2800" b="0" noProof="0" dirty="0">
                <a:solidFill>
                  <a:schemeClr val="bg1"/>
                </a:solidFill>
                <a:latin typeface="+mj-lt"/>
              </a:rPr>
              <a:t/>
            </a:r>
            <a:br>
              <a:rPr lang="en-US" sz="2800" b="0" noProof="0" dirty="0">
                <a:solidFill>
                  <a:schemeClr val="bg1"/>
                </a:solidFill>
                <a:latin typeface="+mj-lt"/>
              </a:rPr>
            </a:br>
            <a:r>
              <a:rPr lang="en-US" sz="2800" b="0" noProof="0" dirty="0">
                <a:solidFill>
                  <a:schemeClr val="bg1"/>
                </a:solidFill>
                <a:latin typeface="+mj-lt"/>
              </a:rPr>
              <a:t/>
            </a:r>
            <a:br>
              <a:rPr lang="en-US" sz="2800" b="0" noProof="0" dirty="0">
                <a:solidFill>
                  <a:schemeClr val="bg1"/>
                </a:solidFill>
                <a:latin typeface="+mj-lt"/>
              </a:rPr>
            </a:br>
            <a:endParaRPr lang="en-US" sz="2800" b="0" noProof="0" dirty="0">
              <a:solidFill>
                <a:schemeClr val="bg1"/>
              </a:solidFill>
              <a:latin typeface="+mj-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latin typeface="+mj-lt"/>
              </a:rPr>
              <a:t>Do not use </a:t>
            </a:r>
            <a:endParaRPr lang="en-US" sz="2400" b="1" i="1" dirty="0">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latin typeface="+mj-lt"/>
              </a:rPr>
              <a:t>Also notice: Layouts after this might contain potential confidential information.</a:t>
            </a:r>
            <a:r>
              <a:rPr lang="en-US" sz="1800" b="0" noProof="0" dirty="0">
                <a:solidFill>
                  <a:schemeClr val="bg1"/>
                </a:solidFill>
                <a:latin typeface="+mj-lt"/>
              </a:rPr>
              <a:t/>
            </a:r>
            <a:br>
              <a:rPr lang="en-US" sz="1800" b="0" noProof="0" dirty="0">
                <a:solidFill>
                  <a:schemeClr val="bg1"/>
                </a:solidFill>
                <a:latin typeface="+mj-lt"/>
              </a:rPr>
            </a:br>
            <a:endParaRPr lang="en-US" sz="1800" b="0" noProof="0" dirty="0">
              <a:solidFill>
                <a:schemeClr val="bg1"/>
              </a:solidFill>
              <a:latin typeface="+mj-lt"/>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5ABC1834-8B0E-4032-92E5-8FCE68AC9267}" type="datetime1">
              <a:rPr lang="en-US" smtClean="0"/>
              <a:t>3/30/2022</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49922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2243956"/>
            <a:ext cx="8963171"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2619229" y="3821621"/>
            <a:ext cx="85344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8" name="Rectangle 6"/>
          <p:cNvSpPr/>
          <p:nvPr userDrawn="1"/>
        </p:nvSpPr>
        <p:spPr>
          <a:xfrm>
            <a:off x="-5327" y="913644"/>
            <a:ext cx="2342128" cy="2743956"/>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2" h="381105">
                <a:moveTo>
                  <a:pt x="0" y="0"/>
                </a:moveTo>
                <a:lnTo>
                  <a:pt x="36763" y="105"/>
                </a:lnTo>
                <a:lnTo>
                  <a:pt x="243972" y="381105"/>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10" name="Picture 9"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25600" y="905166"/>
            <a:ext cx="3352800" cy="469315"/>
          </a:xfrm>
          <a:prstGeom prst="rect">
            <a:avLst/>
          </a:prstGeom>
        </p:spPr>
      </p:pic>
    </p:spTree>
    <p:extLst>
      <p:ext uri="{BB962C8B-B14F-4D97-AF65-F5344CB8AC3E}">
        <p14:creationId xmlns:p14="http://schemas.microsoft.com/office/powerpoint/2010/main" val="221648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16739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137160"/>
            <a:ext cx="10285292" cy="762000"/>
          </a:xfrm>
        </p:spPr>
        <p:txBody>
          <a:bodyPr/>
          <a:lstStyle>
            <a:lvl1pPr>
              <a:defRPr baseline="0">
                <a:solidFill>
                  <a:srgbClr val="61468B"/>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srgbClr val="54585A"/>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11"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4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2540000" y="6465455"/>
            <a:ext cx="1219200" cy="914400"/>
          </a:xfrm>
          <a:prstGeom prst="rect">
            <a:avLst/>
          </a:prstGeom>
          <a:noFill/>
        </p:spPr>
        <p:txBody>
          <a:bodyPr wrap="none" lIns="0" tIns="0" rIns="0" bIns="0" rtlCol="0">
            <a:noAutofit/>
          </a:bodyPr>
          <a:lstStyle/>
          <a:p>
            <a:pPr>
              <a:lnSpc>
                <a:spcPct val="90000"/>
              </a:lnSpc>
              <a:spcBef>
                <a:spcPts val="600"/>
              </a:spcBef>
            </a:pPr>
            <a:endParaRPr lang="en-US" sz="1850" spc="-50" dirty="0">
              <a:solidFill>
                <a:srgbClr val="54585A"/>
              </a:solidFill>
            </a:endParaRPr>
          </a:p>
        </p:txBody>
      </p:sp>
    </p:spTree>
    <p:extLst>
      <p:ext uri="{BB962C8B-B14F-4D97-AF65-F5344CB8AC3E}">
        <p14:creationId xmlns:p14="http://schemas.microsoft.com/office/powerpoint/2010/main" val="2612754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1320799" y="2542593"/>
            <a:ext cx="10285292" cy="762000"/>
          </a:xfrm>
        </p:spPr>
        <p:txBody>
          <a:bodyPr/>
          <a:lstStyle>
            <a:lvl1pPr>
              <a:defRPr sz="4000" baseline="0">
                <a:solidFill>
                  <a:srgbClr val="61468B"/>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solidFill>
                <a:srgbClr val="54585A"/>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B0A2C5"/>
                </a:solidFill>
              </a:rPr>
              <a:pPr/>
              <a:t>‹#›</a:t>
            </a:fld>
            <a:endParaRPr lang="en-US" dirty="0">
              <a:solidFill>
                <a:srgbClr val="B0A2C5"/>
              </a:solidFill>
            </a:endParaRPr>
          </a:p>
        </p:txBody>
      </p:sp>
      <p:sp>
        <p:nvSpPr>
          <p:cNvPr id="7" name="Text Placeholder 10"/>
          <p:cNvSpPr>
            <a:spLocks noGrp="1"/>
          </p:cNvSpPr>
          <p:nvPr>
            <p:ph type="body" sz="quarter" idx="13" hasCustomPrompt="1"/>
          </p:nvPr>
        </p:nvSpPr>
        <p:spPr>
          <a:xfrm>
            <a:off x="1320800" y="3429000"/>
            <a:ext cx="9144000" cy="457200"/>
          </a:xfrm>
        </p:spPr>
        <p:txBody>
          <a:bodyPr/>
          <a:lstStyle>
            <a:lvl1pPr marL="0" indent="0">
              <a:lnSpc>
                <a:spcPct val="85000"/>
              </a:lnSpc>
              <a:spcBef>
                <a:spcPts val="0"/>
              </a:spcBef>
              <a:buNone/>
              <a:defRPr sz="24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820601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257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3/30/2022</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514883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5651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3/30/2022</a:t>
            </a:fld>
            <a:endParaRPr lang="en-US"/>
          </a:p>
        </p:txBody>
      </p:sp>
    </p:spTree>
    <p:extLst>
      <p:ext uri="{BB962C8B-B14F-4D97-AF65-F5344CB8AC3E}">
        <p14:creationId xmlns:p14="http://schemas.microsoft.com/office/powerpoint/2010/main" val="3197450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168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3/30/2022</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1872937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3/30/2022</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236777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50616B0-DE77-453A-97AD-F2637AC0C5FB}" type="datetimeFigureOut">
              <a:rPr lang="en-US" smtClean="0"/>
              <a:pPr/>
              <a:t>3/30/2022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6D47465-4431-4F74-B3F3-F47823B560F3}" type="slidenum">
              <a:rPr lang="en-US" smtClean="0"/>
              <a:pPr/>
              <a:t>‹#›</a:t>
            </a:fld>
            <a:endParaRPr lang="en-US"/>
          </a:p>
        </p:txBody>
      </p:sp>
    </p:spTree>
    <p:extLst>
      <p:ext uri="{BB962C8B-B14F-4D97-AF65-F5344CB8AC3E}">
        <p14:creationId xmlns:p14="http://schemas.microsoft.com/office/powerpoint/2010/main" val="3294065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6872908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12455" y="2852381"/>
            <a:ext cx="3159457" cy="3159457"/>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5400" y="4648200"/>
            <a:ext cx="2493055" cy="390111"/>
          </a:xfrm>
          <a:prstGeom prst="rect">
            <a:avLst/>
          </a:prstGeom>
        </p:spPr>
      </p:pic>
    </p:spTree>
    <p:extLst>
      <p:ext uri="{BB962C8B-B14F-4D97-AF65-F5344CB8AC3E}">
        <p14:creationId xmlns:p14="http://schemas.microsoft.com/office/powerpoint/2010/main" val="1989664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12455" y="2852381"/>
            <a:ext cx="3159457" cy="3159457"/>
          </a:xfrm>
          <a:prstGeom prst="rect">
            <a:avLst/>
          </a:prstGeom>
        </p:spPr>
      </p:pic>
    </p:spTree>
    <p:extLst>
      <p:ext uri="{BB962C8B-B14F-4D97-AF65-F5344CB8AC3E}">
        <p14:creationId xmlns:p14="http://schemas.microsoft.com/office/powerpoint/2010/main" val="3095899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2201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589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228600"/>
            <a:ext cx="12188824"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668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17103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688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8" descr="DMC"/>
          <p:cNvPicPr>
            <a:picLocks noChangeAspect="1" noChangeArrowheads="1"/>
          </p:cNvPicPr>
          <p:nvPr userDrawn="1"/>
        </p:nvPicPr>
        <p:blipFill rotWithShape="1">
          <a:blip r:embed="rId2" cstate="email">
            <a:clrChange>
              <a:clrFrom>
                <a:srgbClr val="000000"/>
              </a:clrFrom>
              <a:clrTo>
                <a:srgbClr val="000000">
                  <a:alpha val="0"/>
                </a:srgbClr>
              </a:clrTo>
            </a:clrChange>
            <a:grayscl/>
            <a:biLevel thresh="50000"/>
            <a:extLst>
              <a:ext uri="{28A0092B-C50C-407E-A947-70E740481C1C}">
                <a14:useLocalDpi xmlns:a14="http://schemas.microsoft.com/office/drawing/2010/main"/>
              </a:ext>
            </a:extLst>
          </a:blip>
          <a:srcRect l="17079" t="35463" r="17987" b="39428"/>
          <a:stretch/>
        </p:blipFill>
        <p:spPr bwMode="auto">
          <a:xfrm>
            <a:off x="3072064" y="2434392"/>
            <a:ext cx="6083968"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993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760144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991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428997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6" name="Google Shape;56;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7" name="Google Shape;57;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6770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0" name="Google Shape;6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1363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4431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68" name="Google Shape;68;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69" name="Google Shape;69;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3649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1957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5" name="Google Shape;75;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6" name="Google Shape;76;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40230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79" name="Google Shape;79;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43329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83" name="Google Shape;83;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4" name="Google Shape;84;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85" name="Google Shape;85;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3716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713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1" name="Google Shape;91;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92" name="Google Shape;92;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30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207470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630642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3200" b="0" i="0" u="none" strike="noStrike" cap="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97" name="Google Shape;97;p25"/>
          <p:cNvSpPr txBox="1">
            <a:spLocks noGrp="1"/>
          </p:cNvSpPr>
          <p:nvPr>
            <p:ph type="body" idx="1"/>
          </p:nvPr>
        </p:nvSpPr>
        <p:spPr>
          <a:xfrm>
            <a:off x="1066800" y="1526959"/>
            <a:ext cx="10058400" cy="4650000"/>
          </a:xfrm>
          <a:prstGeom prst="rect">
            <a:avLst/>
          </a:prstGeom>
          <a:noFill/>
          <a:ln>
            <a:noFill/>
          </a:ln>
        </p:spPr>
        <p:txBody>
          <a:bodyPr spcFirstLastPara="1" wrap="square" lIns="91425" tIns="137150" rIns="91425" bIns="45700" anchor="t" anchorCtr="0">
            <a:noAutofit/>
          </a:bodyPr>
          <a:lstStyle>
            <a:lvl1pPr marL="609585" marR="0" lvl="0" indent="-304792" algn="l" rtl="0">
              <a:lnSpc>
                <a:spcPct val="100000"/>
              </a:lnSpc>
              <a:spcBef>
                <a:spcPts val="800"/>
              </a:spcBef>
              <a:spcAft>
                <a:spcPts val="0"/>
              </a:spcAft>
              <a:buClr>
                <a:schemeClr val="lt2"/>
              </a:buClr>
              <a:buSzPts val="1600"/>
              <a:buFont typeface="Noto Sans Symbols"/>
              <a:buNone/>
              <a:defRPr sz="2133" b="0" i="0" u="none" strike="noStrike" cap="none">
                <a:solidFill>
                  <a:schemeClr val="dk2"/>
                </a:solidFill>
                <a:latin typeface="Trebuchet MS"/>
                <a:ea typeface="Trebuchet MS"/>
                <a:cs typeface="Trebuchet MS"/>
                <a:sym typeface="Trebuchet MS"/>
              </a:defRPr>
            </a:lvl1pPr>
            <a:lvl2pPr marL="1219170" marR="0" lvl="1" indent="-440256" algn="l" rtl="0">
              <a:lnSpc>
                <a:spcPct val="100000"/>
              </a:lnSpc>
              <a:spcBef>
                <a:spcPts val="800"/>
              </a:spcBef>
              <a:spcAft>
                <a:spcPts val="0"/>
              </a:spcAft>
              <a:buClr>
                <a:schemeClr val="lt2"/>
              </a:buClr>
              <a:buSzPts val="1600"/>
              <a:buFont typeface="Noto Sans Symbols"/>
              <a:buChar char="▪"/>
              <a:defRPr sz="2133" b="0" i="0" u="none" strike="noStrike" cap="none">
                <a:solidFill>
                  <a:schemeClr val="dk2"/>
                </a:solidFill>
                <a:latin typeface="Trebuchet MS"/>
                <a:ea typeface="Trebuchet MS"/>
                <a:cs typeface="Trebuchet MS"/>
                <a:sym typeface="Trebuchet MS"/>
              </a:defRPr>
            </a:lvl2pPr>
            <a:lvl3pPr marL="1828754" marR="0" lvl="2"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3pPr>
            <a:lvl4pPr marL="2438339" marR="0" lvl="3" indent="-440256" algn="l" rtl="0">
              <a:lnSpc>
                <a:spcPct val="100000"/>
              </a:lnSpc>
              <a:spcBef>
                <a:spcPts val="800"/>
              </a:spcBef>
              <a:spcAft>
                <a:spcPts val="0"/>
              </a:spcAft>
              <a:buClr>
                <a:schemeClr val="lt2"/>
              </a:buClr>
              <a:buSzPts val="1600"/>
              <a:buFont typeface="Trebuchet MS"/>
              <a:buChar char="▫"/>
              <a:defRPr sz="2133" b="0" i="0" u="none" strike="noStrike" cap="none">
                <a:solidFill>
                  <a:schemeClr val="dk2"/>
                </a:solidFill>
                <a:latin typeface="Trebuchet MS"/>
                <a:ea typeface="Trebuchet MS"/>
                <a:cs typeface="Trebuchet MS"/>
                <a:sym typeface="Trebuchet MS"/>
              </a:defRPr>
            </a:lvl4pPr>
            <a:lvl5pPr marL="3047924" marR="0" lvl="4" indent="-440256" algn="l" rtl="0">
              <a:lnSpc>
                <a:spcPct val="100000"/>
              </a:lnSpc>
              <a:spcBef>
                <a:spcPts val="800"/>
              </a:spcBef>
              <a:spcAft>
                <a:spcPts val="0"/>
              </a:spcAft>
              <a:buClr>
                <a:schemeClr val="lt2"/>
              </a:buClr>
              <a:buSzPts val="1600"/>
              <a:buFont typeface="Trebuchet MS"/>
              <a:buChar char="&gt;"/>
              <a:defRPr sz="2133" b="0" i="0" u="none" strike="noStrike" cap="none">
                <a:solidFill>
                  <a:schemeClr val="dk2"/>
                </a:solidFill>
                <a:latin typeface="Trebuchet MS"/>
                <a:ea typeface="Trebuchet MS"/>
                <a:cs typeface="Trebuchet MS"/>
                <a:sym typeface="Trebuchet MS"/>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pic>
        <p:nvPicPr>
          <p:cNvPr id="98" name="Google Shape;98;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039" y="6311574"/>
            <a:ext cx="914400" cy="409903"/>
          </a:xfrm>
          <a:prstGeom prst="rect">
            <a:avLst/>
          </a:prstGeom>
          <a:noFill/>
          <a:ln>
            <a:noFill/>
          </a:ln>
        </p:spPr>
      </p:pic>
      <p:sp>
        <p:nvSpPr>
          <p:cNvPr id="99" name="Google Shape;99;p25"/>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00" name="Google Shape;100;p25"/>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9434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 solid">
  <p:cSld name="Section - solid">
    <p:spTree>
      <p:nvGrpSpPr>
        <p:cNvPr id="1" name="Shape 101"/>
        <p:cNvGrpSpPr/>
        <p:nvPr/>
      </p:nvGrpSpPr>
      <p:grpSpPr>
        <a:xfrm>
          <a:off x="0" y="0"/>
          <a:ext cx="0" cy="0"/>
          <a:chOff x="0" y="0"/>
          <a:chExt cx="0" cy="0"/>
        </a:xfrm>
      </p:grpSpPr>
      <p:sp>
        <p:nvSpPr>
          <p:cNvPr id="102" name="Google Shape;102;p26"/>
          <p:cNvSpPr/>
          <p:nvPr/>
        </p:nvSpPr>
        <p:spPr>
          <a:xfrm>
            <a:off x="0" y="-5800"/>
            <a:ext cx="12192000" cy="68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3" name="Google Shape;103;p26"/>
          <p:cNvPicPr preferRelativeResize="0"/>
          <p:nvPr/>
        </p:nvPicPr>
        <p:blipFill>
          <a:blip r:embed="rId2" cstate="email">
            <a:alphaModFix amt="30000"/>
            <a:extLst>
              <a:ext uri="{28A0092B-C50C-407E-A947-70E740481C1C}">
                <a14:useLocalDpi xmlns:a14="http://schemas.microsoft.com/office/drawing/2010/main"/>
              </a:ext>
            </a:extLst>
          </a:blip>
          <a:stretch>
            <a:fillRect/>
          </a:stretch>
        </p:blipFill>
        <p:spPr>
          <a:xfrm>
            <a:off x="10363191" y="4980133"/>
            <a:ext cx="1828800" cy="1883664"/>
          </a:xfrm>
          <a:prstGeom prst="rect">
            <a:avLst/>
          </a:prstGeom>
          <a:noFill/>
          <a:ln>
            <a:noFill/>
          </a:ln>
        </p:spPr>
      </p:pic>
      <p:sp>
        <p:nvSpPr>
          <p:cNvPr id="104" name="Google Shape;104;p26"/>
          <p:cNvSpPr txBox="1">
            <a:spLocks noGrp="1"/>
          </p:cNvSpPr>
          <p:nvPr>
            <p:ph type="title"/>
          </p:nvPr>
        </p:nvSpPr>
        <p:spPr>
          <a:xfrm>
            <a:off x="1219200" y="609600"/>
            <a:ext cx="9753600" cy="3101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105" name="Google Shape;105;p26"/>
          <p:cNvSpPr txBox="1">
            <a:spLocks noGrp="1"/>
          </p:cNvSpPr>
          <p:nvPr>
            <p:ph type="subTitle" idx="1"/>
          </p:nvPr>
        </p:nvSpPr>
        <p:spPr>
          <a:xfrm>
            <a:off x="1219200" y="3627400"/>
            <a:ext cx="9144000" cy="2621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FFF7EC"/>
              </a:buClr>
              <a:buSzPts val="1800"/>
              <a:buFont typeface="Source Sans Pro SemiBold"/>
              <a:buNone/>
              <a:defRPr>
                <a:solidFill>
                  <a:srgbClr val="FFF7EC"/>
                </a:solidFill>
                <a:latin typeface="Source Sans Pro SemiBold"/>
                <a:ea typeface="Source Sans Pro SemiBold"/>
                <a:cs typeface="Source Sans Pro SemiBold"/>
                <a:sym typeface="Source Sans Pro SemiBold"/>
              </a:defRPr>
            </a:lvl1pPr>
            <a:lvl2pPr lvl="1" rtl="0">
              <a:lnSpc>
                <a:spcPct val="90000"/>
              </a:lnSpc>
              <a:spcBef>
                <a:spcPts val="2133"/>
              </a:spcBef>
              <a:spcAft>
                <a:spcPts val="0"/>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2pPr>
            <a:lvl3pPr lvl="2" rtl="0">
              <a:lnSpc>
                <a:spcPct val="90000"/>
              </a:lnSpc>
              <a:spcBef>
                <a:spcPts val="2133"/>
              </a:spcBef>
              <a:spcAft>
                <a:spcPts val="0"/>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3pPr>
            <a:lvl4pPr lvl="3" rtl="0">
              <a:lnSpc>
                <a:spcPct val="90000"/>
              </a:lnSpc>
              <a:spcBef>
                <a:spcPts val="2133"/>
              </a:spcBef>
              <a:spcAft>
                <a:spcPts val="0"/>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4pPr>
            <a:lvl5pPr lvl="4" rtl="0">
              <a:lnSpc>
                <a:spcPct val="90000"/>
              </a:lnSpc>
              <a:spcBef>
                <a:spcPts val="2133"/>
              </a:spcBef>
              <a:spcAft>
                <a:spcPts val="0"/>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5pPr>
            <a:lvl6pPr lvl="5" rtl="0">
              <a:lnSpc>
                <a:spcPct val="90000"/>
              </a:lnSpc>
              <a:spcBef>
                <a:spcPts val="2133"/>
              </a:spcBef>
              <a:spcAft>
                <a:spcPts val="0"/>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6pPr>
            <a:lvl7pPr lvl="6" rtl="0">
              <a:lnSpc>
                <a:spcPct val="90000"/>
              </a:lnSpc>
              <a:spcBef>
                <a:spcPts val="2133"/>
              </a:spcBef>
              <a:spcAft>
                <a:spcPts val="0"/>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7pPr>
            <a:lvl8pPr lvl="7" rtl="0">
              <a:lnSpc>
                <a:spcPct val="90000"/>
              </a:lnSpc>
              <a:spcBef>
                <a:spcPts val="2133"/>
              </a:spcBef>
              <a:spcAft>
                <a:spcPts val="0"/>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8pPr>
            <a:lvl9pPr lvl="8" rtl="0">
              <a:lnSpc>
                <a:spcPct val="90000"/>
              </a:lnSpc>
              <a:spcBef>
                <a:spcPts val="2133"/>
              </a:spcBef>
              <a:spcAft>
                <a:spcPts val="2133"/>
              </a:spcAft>
              <a:buClr>
                <a:srgbClr val="FFF7EC"/>
              </a:buClr>
              <a:buSzPts val="1400"/>
              <a:buFont typeface="Source Sans Pro SemiBold"/>
              <a:buNone/>
              <a:defRPr>
                <a:solidFill>
                  <a:srgbClr val="FFF7EC"/>
                </a:solidFill>
                <a:latin typeface="Source Sans Pro SemiBold"/>
                <a:ea typeface="Source Sans Pro SemiBold"/>
                <a:cs typeface="Source Sans Pro SemiBold"/>
                <a:sym typeface="Source Sans Pro SemiBold"/>
              </a:defRPr>
            </a:lvl9pPr>
          </a:lstStyle>
          <a:p>
            <a:endParaRPr/>
          </a:p>
        </p:txBody>
      </p:sp>
    </p:spTree>
    <p:extLst>
      <p:ext uri="{BB962C8B-B14F-4D97-AF65-F5344CB8AC3E}">
        <p14:creationId xmlns:p14="http://schemas.microsoft.com/office/powerpoint/2010/main" val="31376923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idebar">
  <p:cSld name="Sidebar">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1219200" y="536448"/>
            <a:ext cx="9753600" cy="74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Source Sans Pro Light"/>
                <a:ea typeface="Source Sans Pro Light"/>
                <a:cs typeface="Source Sans Pro Light"/>
                <a:sym typeface="Source Sans Pro Light"/>
              </a:defRPr>
            </a:lvl2pPr>
            <a:lvl3pPr lvl="2" rtl="0">
              <a:spcBef>
                <a:spcPts val="0"/>
              </a:spcBef>
              <a:spcAft>
                <a:spcPts val="0"/>
              </a:spcAft>
              <a:buSzPts val="2800"/>
              <a:buNone/>
              <a:defRPr>
                <a:latin typeface="Source Sans Pro Light"/>
                <a:ea typeface="Source Sans Pro Light"/>
                <a:cs typeface="Source Sans Pro Light"/>
                <a:sym typeface="Source Sans Pro Light"/>
              </a:defRPr>
            </a:lvl3pPr>
            <a:lvl4pPr lvl="3" rtl="0">
              <a:spcBef>
                <a:spcPts val="0"/>
              </a:spcBef>
              <a:spcAft>
                <a:spcPts val="0"/>
              </a:spcAft>
              <a:buSzPts val="2800"/>
              <a:buNone/>
              <a:defRPr>
                <a:latin typeface="Source Sans Pro Light"/>
                <a:ea typeface="Source Sans Pro Light"/>
                <a:cs typeface="Source Sans Pro Light"/>
                <a:sym typeface="Source Sans Pro Light"/>
              </a:defRPr>
            </a:lvl4pPr>
            <a:lvl5pPr lvl="4" rtl="0">
              <a:spcBef>
                <a:spcPts val="0"/>
              </a:spcBef>
              <a:spcAft>
                <a:spcPts val="0"/>
              </a:spcAft>
              <a:buSzPts val="2800"/>
              <a:buNone/>
              <a:defRPr>
                <a:latin typeface="Source Sans Pro Light"/>
                <a:ea typeface="Source Sans Pro Light"/>
                <a:cs typeface="Source Sans Pro Light"/>
                <a:sym typeface="Source Sans Pro Light"/>
              </a:defRPr>
            </a:lvl5pPr>
            <a:lvl6pPr lvl="5" rtl="0">
              <a:spcBef>
                <a:spcPts val="0"/>
              </a:spcBef>
              <a:spcAft>
                <a:spcPts val="0"/>
              </a:spcAft>
              <a:buSzPts val="2800"/>
              <a:buNone/>
              <a:defRPr>
                <a:latin typeface="Source Sans Pro Light"/>
                <a:ea typeface="Source Sans Pro Light"/>
                <a:cs typeface="Source Sans Pro Light"/>
                <a:sym typeface="Source Sans Pro Light"/>
              </a:defRPr>
            </a:lvl6pPr>
            <a:lvl7pPr lvl="6" rtl="0">
              <a:spcBef>
                <a:spcPts val="0"/>
              </a:spcBef>
              <a:spcAft>
                <a:spcPts val="0"/>
              </a:spcAft>
              <a:buSzPts val="2800"/>
              <a:buNone/>
              <a:defRPr>
                <a:latin typeface="Source Sans Pro Light"/>
                <a:ea typeface="Source Sans Pro Light"/>
                <a:cs typeface="Source Sans Pro Light"/>
                <a:sym typeface="Source Sans Pro Light"/>
              </a:defRPr>
            </a:lvl7pPr>
            <a:lvl8pPr lvl="7" rtl="0">
              <a:spcBef>
                <a:spcPts val="0"/>
              </a:spcBef>
              <a:spcAft>
                <a:spcPts val="0"/>
              </a:spcAft>
              <a:buSzPts val="2800"/>
              <a:buNone/>
              <a:defRPr>
                <a:latin typeface="Source Sans Pro Light"/>
                <a:ea typeface="Source Sans Pro Light"/>
                <a:cs typeface="Source Sans Pro Light"/>
                <a:sym typeface="Source Sans Pro Light"/>
              </a:defRPr>
            </a:lvl8pPr>
            <a:lvl9pPr lvl="8" rtl="0">
              <a:spcBef>
                <a:spcPts val="0"/>
              </a:spcBef>
              <a:spcAft>
                <a:spcPts val="0"/>
              </a:spcAft>
              <a:buSzPts val="2800"/>
              <a:buNone/>
              <a:defRPr>
                <a:latin typeface="Source Sans Pro Light"/>
                <a:ea typeface="Source Sans Pro Light"/>
                <a:cs typeface="Source Sans Pro Light"/>
                <a:sym typeface="Source Sans Pro Light"/>
              </a:defRPr>
            </a:lvl9pPr>
          </a:lstStyle>
          <a:p>
            <a:endParaRPr/>
          </a:p>
        </p:txBody>
      </p:sp>
      <p:sp>
        <p:nvSpPr>
          <p:cNvPr id="108" name="Google Shape;108;p27"/>
          <p:cNvSpPr txBox="1">
            <a:spLocks noGrp="1"/>
          </p:cNvSpPr>
          <p:nvPr>
            <p:ph type="subTitle" idx="1"/>
          </p:nvPr>
        </p:nvSpPr>
        <p:spPr>
          <a:xfrm>
            <a:off x="1219200" y="1219200"/>
            <a:ext cx="9753600" cy="9144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1800"/>
              <a:buFont typeface="Source Sans Pro SemiBold"/>
              <a:buNone/>
              <a:defRPr>
                <a:solidFill>
                  <a:schemeClr val="dk2"/>
                </a:solidFill>
                <a:latin typeface="Source Sans Pro SemiBold"/>
                <a:ea typeface="Source Sans Pro SemiBold"/>
                <a:cs typeface="Source Sans Pro SemiBold"/>
                <a:sym typeface="Source Sans Pro SemiBold"/>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9" name="Google Shape;109;p27"/>
          <p:cNvSpPr txBox="1">
            <a:spLocks noGrp="1"/>
          </p:cNvSpPr>
          <p:nvPr>
            <p:ph type="body" idx="2"/>
          </p:nvPr>
        </p:nvSpPr>
        <p:spPr>
          <a:xfrm>
            <a:off x="1219200" y="2438400"/>
            <a:ext cx="9753600" cy="3657600"/>
          </a:xfrm>
          <a:prstGeom prst="rect">
            <a:avLst/>
          </a:prstGeom>
        </p:spPr>
        <p:txBody>
          <a:bodyPr spcFirstLastPara="1" wrap="square" lIns="91425" tIns="91425" rIns="91425" bIns="91425" anchor="t" anchorCtr="0">
            <a:noAutofit/>
          </a:bodyPr>
          <a:lstStyle>
            <a:lvl1pPr marL="609585" lvl="0" indent="-507987" rtl="0">
              <a:lnSpc>
                <a:spcPct val="115000"/>
              </a:lnSpc>
              <a:spcBef>
                <a:spcPts val="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1pPr>
            <a:lvl2pPr marL="1219170" lvl="1"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2pPr>
            <a:lvl3pPr marL="1828754" lvl="2"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3pPr>
            <a:lvl4pPr marL="2438339" lvl="3"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4pPr>
            <a:lvl5pPr marL="3047924" lvl="4"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5pPr>
            <a:lvl6pPr marL="3657509" lvl="5"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6pPr>
            <a:lvl7pPr marL="4267093" lvl="6"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7pPr>
            <a:lvl8pPr marL="4876678" lvl="7" indent="-507987" rtl="0">
              <a:lnSpc>
                <a:spcPct val="115000"/>
              </a:lnSpc>
              <a:spcBef>
                <a:spcPts val="1600"/>
              </a:spcBef>
              <a:spcAft>
                <a:spcPts val="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8pPr>
            <a:lvl9pPr marL="5486263" lvl="8" indent="-507987" rtl="0">
              <a:lnSpc>
                <a:spcPct val="115000"/>
              </a:lnSpc>
              <a:spcBef>
                <a:spcPts val="1600"/>
              </a:spcBef>
              <a:spcAft>
                <a:spcPts val="1600"/>
              </a:spcAft>
              <a:buClr>
                <a:schemeClr val="dk1"/>
              </a:buClr>
              <a:buSzPts val="2400"/>
              <a:buFont typeface="Source Sans Pro Light"/>
              <a:buChar char="&gt;"/>
              <a:defRPr sz="3200">
                <a:solidFill>
                  <a:schemeClr val="dk1"/>
                </a:solidFill>
                <a:latin typeface="Source Sans Pro Light"/>
                <a:ea typeface="Source Sans Pro Light"/>
                <a:cs typeface="Source Sans Pro Light"/>
                <a:sym typeface="Source Sans Pro Light"/>
              </a:defRPr>
            </a:lvl9pPr>
          </a:lstStyle>
          <a:p>
            <a:endParaRPr/>
          </a:p>
        </p:txBody>
      </p:sp>
      <p:sp>
        <p:nvSpPr>
          <p:cNvPr id="110" name="Google Shape;110;p27"/>
          <p:cNvSpPr/>
          <p:nvPr/>
        </p:nvSpPr>
        <p:spPr>
          <a:xfrm>
            <a:off x="0" y="-5800"/>
            <a:ext cx="609600" cy="68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1" name="Google Shape;111;p27"/>
          <p:cNvCxnSpPr/>
          <p:nvPr/>
        </p:nvCxnSpPr>
        <p:spPr>
          <a:xfrm rot="10800000">
            <a:off x="1194667" y="2133600"/>
            <a:ext cx="9760000" cy="0"/>
          </a:xfrm>
          <a:prstGeom prst="straightConnector1">
            <a:avLst/>
          </a:prstGeom>
          <a:noFill/>
          <a:ln w="38100"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5532498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idebar - headings only">
  <p:cSld name="Sidebar - headings only">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1219200" y="536448"/>
            <a:ext cx="9753600" cy="74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Source Sans Pro Light"/>
                <a:ea typeface="Source Sans Pro Light"/>
                <a:cs typeface="Source Sans Pro Light"/>
                <a:sym typeface="Source Sans Pro Light"/>
              </a:defRPr>
            </a:lvl2pPr>
            <a:lvl3pPr lvl="2" rtl="0">
              <a:spcBef>
                <a:spcPts val="0"/>
              </a:spcBef>
              <a:spcAft>
                <a:spcPts val="0"/>
              </a:spcAft>
              <a:buSzPts val="2800"/>
              <a:buNone/>
              <a:defRPr>
                <a:latin typeface="Source Sans Pro Light"/>
                <a:ea typeface="Source Sans Pro Light"/>
                <a:cs typeface="Source Sans Pro Light"/>
                <a:sym typeface="Source Sans Pro Light"/>
              </a:defRPr>
            </a:lvl3pPr>
            <a:lvl4pPr lvl="3" rtl="0">
              <a:spcBef>
                <a:spcPts val="0"/>
              </a:spcBef>
              <a:spcAft>
                <a:spcPts val="0"/>
              </a:spcAft>
              <a:buSzPts val="2800"/>
              <a:buNone/>
              <a:defRPr>
                <a:latin typeface="Source Sans Pro Light"/>
                <a:ea typeface="Source Sans Pro Light"/>
                <a:cs typeface="Source Sans Pro Light"/>
                <a:sym typeface="Source Sans Pro Light"/>
              </a:defRPr>
            </a:lvl4pPr>
            <a:lvl5pPr lvl="4" rtl="0">
              <a:spcBef>
                <a:spcPts val="0"/>
              </a:spcBef>
              <a:spcAft>
                <a:spcPts val="0"/>
              </a:spcAft>
              <a:buSzPts val="2800"/>
              <a:buNone/>
              <a:defRPr>
                <a:latin typeface="Source Sans Pro Light"/>
                <a:ea typeface="Source Sans Pro Light"/>
                <a:cs typeface="Source Sans Pro Light"/>
                <a:sym typeface="Source Sans Pro Light"/>
              </a:defRPr>
            </a:lvl5pPr>
            <a:lvl6pPr lvl="5" rtl="0">
              <a:spcBef>
                <a:spcPts val="0"/>
              </a:spcBef>
              <a:spcAft>
                <a:spcPts val="0"/>
              </a:spcAft>
              <a:buSzPts val="2800"/>
              <a:buNone/>
              <a:defRPr>
                <a:latin typeface="Source Sans Pro Light"/>
                <a:ea typeface="Source Sans Pro Light"/>
                <a:cs typeface="Source Sans Pro Light"/>
                <a:sym typeface="Source Sans Pro Light"/>
              </a:defRPr>
            </a:lvl6pPr>
            <a:lvl7pPr lvl="6" rtl="0">
              <a:spcBef>
                <a:spcPts val="0"/>
              </a:spcBef>
              <a:spcAft>
                <a:spcPts val="0"/>
              </a:spcAft>
              <a:buSzPts val="2800"/>
              <a:buNone/>
              <a:defRPr>
                <a:latin typeface="Source Sans Pro Light"/>
                <a:ea typeface="Source Sans Pro Light"/>
                <a:cs typeface="Source Sans Pro Light"/>
                <a:sym typeface="Source Sans Pro Light"/>
              </a:defRPr>
            </a:lvl7pPr>
            <a:lvl8pPr lvl="7" rtl="0">
              <a:spcBef>
                <a:spcPts val="0"/>
              </a:spcBef>
              <a:spcAft>
                <a:spcPts val="0"/>
              </a:spcAft>
              <a:buSzPts val="2800"/>
              <a:buNone/>
              <a:defRPr>
                <a:latin typeface="Source Sans Pro Light"/>
                <a:ea typeface="Source Sans Pro Light"/>
                <a:cs typeface="Source Sans Pro Light"/>
                <a:sym typeface="Source Sans Pro Light"/>
              </a:defRPr>
            </a:lvl8pPr>
            <a:lvl9pPr lvl="8" rtl="0">
              <a:spcBef>
                <a:spcPts val="0"/>
              </a:spcBef>
              <a:spcAft>
                <a:spcPts val="0"/>
              </a:spcAft>
              <a:buSzPts val="2800"/>
              <a:buNone/>
              <a:defRPr>
                <a:latin typeface="Source Sans Pro Light"/>
                <a:ea typeface="Source Sans Pro Light"/>
                <a:cs typeface="Source Sans Pro Light"/>
                <a:sym typeface="Source Sans Pro Light"/>
              </a:defRPr>
            </a:lvl9pPr>
          </a:lstStyle>
          <a:p>
            <a:endParaRPr/>
          </a:p>
        </p:txBody>
      </p:sp>
      <p:sp>
        <p:nvSpPr>
          <p:cNvPr id="114" name="Google Shape;114;p28"/>
          <p:cNvSpPr txBox="1">
            <a:spLocks noGrp="1"/>
          </p:cNvSpPr>
          <p:nvPr>
            <p:ph type="subTitle" idx="1"/>
          </p:nvPr>
        </p:nvSpPr>
        <p:spPr>
          <a:xfrm>
            <a:off x="1219200" y="1219200"/>
            <a:ext cx="9753600" cy="9144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1800"/>
              <a:buFont typeface="Source Sans Pro SemiBold"/>
              <a:buNone/>
              <a:defRPr>
                <a:solidFill>
                  <a:schemeClr val="dk2"/>
                </a:solidFill>
                <a:latin typeface="Source Sans Pro SemiBold"/>
                <a:ea typeface="Source Sans Pro SemiBold"/>
                <a:cs typeface="Source Sans Pro SemiBold"/>
                <a:sym typeface="Source Sans Pro SemiBold"/>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5" name="Google Shape;115;p28"/>
          <p:cNvSpPr/>
          <p:nvPr/>
        </p:nvSpPr>
        <p:spPr>
          <a:xfrm>
            <a:off x="0" y="-5800"/>
            <a:ext cx="609600" cy="68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80444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Orange Intro">
  <p:cSld name="Section Orange Intro">
    <p:bg>
      <p:bgPr>
        <a:solidFill>
          <a:schemeClr val="accent5"/>
        </a:solidFill>
        <a:effectLst/>
      </p:bgPr>
    </p:bg>
    <p:spTree>
      <p:nvGrpSpPr>
        <p:cNvPr id="1" name="Shape 116"/>
        <p:cNvGrpSpPr/>
        <p:nvPr/>
      </p:nvGrpSpPr>
      <p:grpSpPr>
        <a:xfrm>
          <a:off x="0" y="0"/>
          <a:ext cx="0" cy="0"/>
          <a:chOff x="0" y="0"/>
          <a:chExt cx="0" cy="0"/>
        </a:xfrm>
      </p:grpSpPr>
      <p:sp>
        <p:nvSpPr>
          <p:cNvPr id="117" name="Google Shape;117;p29"/>
          <p:cNvSpPr txBox="1">
            <a:spLocks noGrp="1"/>
          </p:cNvSpPr>
          <p:nvPr>
            <p:ph type="sldNum" idx="12"/>
          </p:nvPr>
        </p:nvSpPr>
        <p:spPr>
          <a:xfrm>
            <a:off x="10784788" y="6356360"/>
            <a:ext cx="492800" cy="365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18" name="Google Shape;118;p29"/>
          <p:cNvSpPr txBox="1">
            <a:spLocks noGrp="1"/>
          </p:cNvSpPr>
          <p:nvPr>
            <p:ph type="title"/>
          </p:nvPr>
        </p:nvSpPr>
        <p:spPr>
          <a:xfrm>
            <a:off x="914400" y="2622176"/>
            <a:ext cx="9975200" cy="161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Tree>
    <p:extLst>
      <p:ext uri="{BB962C8B-B14F-4D97-AF65-F5344CB8AC3E}">
        <p14:creationId xmlns:p14="http://schemas.microsoft.com/office/powerpoint/2010/main" val="6756145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Orange Title and Content">
  <p:cSld name="Section Orange Title and Content">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5"/>
              </a:buClr>
              <a:buSzPts val="1600"/>
              <a:buNone/>
              <a:defRPr>
                <a:solidFill>
                  <a:schemeClr val="accent5"/>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21" name="Google Shape;121;p30"/>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122" name="Google Shape;122;p30"/>
          <p:cNvSpPr txBox="1">
            <a:spLocks noGrp="1"/>
          </p:cNvSpPr>
          <p:nvPr>
            <p:ph type="body" idx="1"/>
          </p:nvPr>
        </p:nvSpPr>
        <p:spPr>
          <a:xfrm>
            <a:off x="914400" y="1325629"/>
            <a:ext cx="10363200" cy="484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23" name="Google Shape;123;p30"/>
          <p:cNvSpPr/>
          <p:nvPr/>
        </p:nvSpPr>
        <p:spPr>
          <a:xfrm>
            <a:off x="0" y="0"/>
            <a:ext cx="366000" cy="6858000"/>
          </a:xfrm>
          <a:prstGeom prst="rect">
            <a:avLst/>
          </a:prstGeom>
          <a:solidFill>
            <a:schemeClr val="accent5"/>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2575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Orange Title and Content 2-column">
  <p:cSld name="Section Orange Title and Content 2-column">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chemeClr val="accent5"/>
              </a:buClr>
              <a:buSzPts val="1600"/>
              <a:buNone/>
              <a:defRPr>
                <a:solidFill>
                  <a:schemeClr val="accent5"/>
                </a:solidFill>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26" name="Google Shape;126;p31"/>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
        <p:nvSpPr>
          <p:cNvPr id="127" name="Google Shape;127;p31"/>
          <p:cNvSpPr/>
          <p:nvPr/>
        </p:nvSpPr>
        <p:spPr>
          <a:xfrm>
            <a:off x="0" y="0"/>
            <a:ext cx="366000" cy="6858000"/>
          </a:xfrm>
          <a:prstGeom prst="rect">
            <a:avLst/>
          </a:prstGeom>
          <a:solidFill>
            <a:schemeClr val="accent5"/>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sp>
        <p:nvSpPr>
          <p:cNvPr id="128" name="Google Shape;128;p31"/>
          <p:cNvSpPr txBox="1">
            <a:spLocks noGrp="1"/>
          </p:cNvSpPr>
          <p:nvPr>
            <p:ph type="body" idx="1"/>
          </p:nvPr>
        </p:nvSpPr>
        <p:spPr>
          <a:xfrm>
            <a:off x="914400" y="1328928"/>
            <a:ext cx="4876800" cy="484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29" name="Google Shape;129;p31"/>
          <p:cNvSpPr txBox="1">
            <a:spLocks noGrp="1"/>
          </p:cNvSpPr>
          <p:nvPr>
            <p:ph type="body" idx="2"/>
          </p:nvPr>
        </p:nvSpPr>
        <p:spPr>
          <a:xfrm>
            <a:off x="6400791" y="1328928"/>
            <a:ext cx="4876800" cy="484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377428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10"/>
        <p:cNvGrpSpPr/>
        <p:nvPr/>
      </p:nvGrpSpPr>
      <p:grpSpPr>
        <a:xfrm>
          <a:off x="0" y="0"/>
          <a:ext cx="0" cy="0"/>
          <a:chOff x="0" y="0"/>
          <a:chExt cx="0" cy="0"/>
        </a:xfrm>
      </p:grpSpPr>
      <p:sp>
        <p:nvSpPr>
          <p:cNvPr id="311" name="Google Shape;311;p59"/>
          <p:cNvSpPr/>
          <p:nvPr/>
        </p:nvSpPr>
        <p:spPr>
          <a:xfrm>
            <a:off x="-11393" y="6313632"/>
            <a:ext cx="12192000" cy="544400"/>
          </a:xfrm>
          <a:prstGeom prst="rect">
            <a:avLst/>
          </a:prstGeom>
          <a:solidFill>
            <a:srgbClr val="FFFFFF"/>
          </a:solidFill>
          <a:ln>
            <a:noFill/>
          </a:ln>
        </p:spPr>
        <p:txBody>
          <a:bodyPr spcFirstLastPara="1" wrap="square" lIns="100767" tIns="100767" rIns="100767" bIns="100767" anchor="ctr" anchorCtr="0">
            <a:noAutofit/>
          </a:bodyPr>
          <a:lstStyle/>
          <a:p>
            <a:pPr marL="0" lvl="0" indent="0" algn="l" rtl="0">
              <a:spcBef>
                <a:spcPts val="0"/>
              </a:spcBef>
              <a:spcAft>
                <a:spcPts val="0"/>
              </a:spcAft>
              <a:buNone/>
            </a:pPr>
            <a:endParaRPr sz="2400"/>
          </a:p>
        </p:txBody>
      </p:sp>
      <p:pic>
        <p:nvPicPr>
          <p:cNvPr id="312" name="Google Shape;312;p5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914401" y="5486401"/>
            <a:ext cx="1613647" cy="723359"/>
          </a:xfrm>
          <a:prstGeom prst="rect">
            <a:avLst/>
          </a:prstGeom>
          <a:noFill/>
          <a:ln>
            <a:noFill/>
          </a:ln>
        </p:spPr>
      </p:pic>
      <p:sp>
        <p:nvSpPr>
          <p:cNvPr id="313" name="Google Shape;313;p59"/>
          <p:cNvSpPr txBox="1">
            <a:spLocks noGrp="1"/>
          </p:cNvSpPr>
          <p:nvPr>
            <p:ph type="title"/>
          </p:nvPr>
        </p:nvSpPr>
        <p:spPr>
          <a:xfrm>
            <a:off x="914400" y="2622176"/>
            <a:ext cx="10363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chemeClr val="dk2"/>
              </a:buClr>
              <a:buSzPts val="3200"/>
              <a:buNone/>
              <a:defRPr sz="4267" b="1">
                <a:solidFill>
                  <a:schemeClr val="dk2"/>
                </a:solidFill>
              </a:defRPr>
            </a:lvl1pPr>
            <a:lvl2pPr lvl="1" rtl="0">
              <a:spcBef>
                <a:spcPts val="0"/>
              </a:spcBef>
              <a:spcAft>
                <a:spcPts val="0"/>
              </a:spcAft>
              <a:buClr>
                <a:schemeClr val="dk2"/>
              </a:buClr>
              <a:buSzPts val="1200"/>
              <a:buNone/>
              <a:defRPr b="1">
                <a:solidFill>
                  <a:schemeClr val="dk2"/>
                </a:solidFill>
              </a:defRPr>
            </a:lvl2pPr>
            <a:lvl3pPr lvl="2" rtl="0">
              <a:spcBef>
                <a:spcPts val="0"/>
              </a:spcBef>
              <a:spcAft>
                <a:spcPts val="0"/>
              </a:spcAft>
              <a:buClr>
                <a:schemeClr val="dk2"/>
              </a:buClr>
              <a:buSzPts val="1200"/>
              <a:buNone/>
              <a:defRPr b="1">
                <a:solidFill>
                  <a:schemeClr val="dk2"/>
                </a:solidFill>
              </a:defRPr>
            </a:lvl3pPr>
            <a:lvl4pPr lvl="3" rtl="0">
              <a:spcBef>
                <a:spcPts val="0"/>
              </a:spcBef>
              <a:spcAft>
                <a:spcPts val="0"/>
              </a:spcAft>
              <a:buClr>
                <a:schemeClr val="dk2"/>
              </a:buClr>
              <a:buSzPts val="1200"/>
              <a:buNone/>
              <a:defRPr b="1">
                <a:solidFill>
                  <a:schemeClr val="dk2"/>
                </a:solidFill>
              </a:defRPr>
            </a:lvl4pPr>
            <a:lvl5pPr lvl="4" rtl="0">
              <a:spcBef>
                <a:spcPts val="0"/>
              </a:spcBef>
              <a:spcAft>
                <a:spcPts val="0"/>
              </a:spcAft>
              <a:buClr>
                <a:schemeClr val="dk2"/>
              </a:buClr>
              <a:buSzPts val="1200"/>
              <a:buNone/>
              <a:defRPr b="1">
                <a:solidFill>
                  <a:schemeClr val="dk2"/>
                </a:solidFill>
              </a:defRPr>
            </a:lvl5pPr>
            <a:lvl6pPr lvl="5" rtl="0">
              <a:spcBef>
                <a:spcPts val="0"/>
              </a:spcBef>
              <a:spcAft>
                <a:spcPts val="0"/>
              </a:spcAft>
              <a:buClr>
                <a:schemeClr val="dk2"/>
              </a:buClr>
              <a:buSzPts val="1200"/>
              <a:buNone/>
              <a:defRPr b="1">
                <a:solidFill>
                  <a:schemeClr val="dk2"/>
                </a:solidFill>
              </a:defRPr>
            </a:lvl6pPr>
            <a:lvl7pPr lvl="6" rtl="0">
              <a:spcBef>
                <a:spcPts val="0"/>
              </a:spcBef>
              <a:spcAft>
                <a:spcPts val="0"/>
              </a:spcAft>
              <a:buClr>
                <a:schemeClr val="dk2"/>
              </a:buClr>
              <a:buSzPts val="1200"/>
              <a:buNone/>
              <a:defRPr b="1">
                <a:solidFill>
                  <a:schemeClr val="dk2"/>
                </a:solidFill>
              </a:defRPr>
            </a:lvl7pPr>
            <a:lvl8pPr lvl="7" rtl="0">
              <a:spcBef>
                <a:spcPts val="0"/>
              </a:spcBef>
              <a:spcAft>
                <a:spcPts val="0"/>
              </a:spcAft>
              <a:buClr>
                <a:schemeClr val="dk2"/>
              </a:buClr>
              <a:buSzPts val="1200"/>
              <a:buNone/>
              <a:defRPr b="1">
                <a:solidFill>
                  <a:schemeClr val="dk2"/>
                </a:solidFill>
              </a:defRPr>
            </a:lvl8pPr>
            <a:lvl9pPr lvl="8" rtl="0">
              <a:spcBef>
                <a:spcPts val="0"/>
              </a:spcBef>
              <a:spcAft>
                <a:spcPts val="0"/>
              </a:spcAft>
              <a:buClr>
                <a:schemeClr val="dk2"/>
              </a:buClr>
              <a:buSzPts val="1200"/>
              <a:buNone/>
              <a:defRPr b="1">
                <a:solidFill>
                  <a:schemeClr val="dk2"/>
                </a:solidFill>
              </a:defRPr>
            </a:lvl9pPr>
          </a:lstStyle>
          <a:p>
            <a:endParaRPr/>
          </a:p>
        </p:txBody>
      </p:sp>
    </p:spTree>
    <p:extLst>
      <p:ext uri="{BB962C8B-B14F-4D97-AF65-F5344CB8AC3E}">
        <p14:creationId xmlns:p14="http://schemas.microsoft.com/office/powerpoint/2010/main" val="1838830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314"/>
        <p:cNvGrpSpPr/>
        <p:nvPr/>
      </p:nvGrpSpPr>
      <p:grpSpPr>
        <a:xfrm>
          <a:off x="0" y="0"/>
          <a:ext cx="0" cy="0"/>
          <a:chOff x="0" y="0"/>
          <a:chExt cx="0" cy="0"/>
        </a:xfrm>
      </p:grpSpPr>
      <p:sp>
        <p:nvSpPr>
          <p:cNvPr id="315" name="Google Shape;315;p60"/>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i="0" u="none" strike="noStrike" cap="none">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787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9635064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6"/>
        <p:cNvGrpSpPr/>
        <p:nvPr/>
      </p:nvGrpSpPr>
      <p:grpSpPr>
        <a:xfrm>
          <a:off x="0" y="0"/>
          <a:ext cx="0" cy="0"/>
          <a:chOff x="0" y="0"/>
          <a:chExt cx="0" cy="0"/>
        </a:xfrm>
      </p:grpSpPr>
      <p:sp>
        <p:nvSpPr>
          <p:cNvPr id="317" name="Google Shape;317;p61"/>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Clr>
                <a:srgbClr val="000000"/>
              </a:buClr>
              <a:buSzPts val="1600"/>
              <a:buNone/>
              <a:defRPr>
                <a:solidFill>
                  <a:srgbClr val="000000"/>
                </a:solidFill>
              </a:defRPr>
            </a:lvl1pPr>
            <a:lvl2pPr lvl="1" algn="l" rtl="0">
              <a:lnSpc>
                <a:spcPct val="100000"/>
              </a:lnSpc>
              <a:spcBef>
                <a:spcPts val="0"/>
              </a:spcBef>
              <a:spcAft>
                <a:spcPts val="0"/>
              </a:spcAft>
              <a:buClr>
                <a:srgbClr val="000000"/>
              </a:buClr>
              <a:buSzPts val="1200"/>
              <a:buNone/>
              <a:defRPr>
                <a:solidFill>
                  <a:srgbClr val="000000"/>
                </a:solidFill>
              </a:defRPr>
            </a:lvl2pPr>
            <a:lvl3pPr lvl="2" algn="l" rtl="0">
              <a:lnSpc>
                <a:spcPct val="100000"/>
              </a:lnSpc>
              <a:spcBef>
                <a:spcPts val="0"/>
              </a:spcBef>
              <a:spcAft>
                <a:spcPts val="0"/>
              </a:spcAft>
              <a:buClr>
                <a:srgbClr val="000000"/>
              </a:buClr>
              <a:buSzPts val="1200"/>
              <a:buNone/>
              <a:defRPr>
                <a:solidFill>
                  <a:srgbClr val="000000"/>
                </a:solidFill>
              </a:defRPr>
            </a:lvl3pPr>
            <a:lvl4pPr lvl="3" algn="l" rtl="0">
              <a:lnSpc>
                <a:spcPct val="100000"/>
              </a:lnSpc>
              <a:spcBef>
                <a:spcPts val="0"/>
              </a:spcBef>
              <a:spcAft>
                <a:spcPts val="0"/>
              </a:spcAft>
              <a:buClr>
                <a:srgbClr val="000000"/>
              </a:buClr>
              <a:buSzPts val="1200"/>
              <a:buNone/>
              <a:defRPr>
                <a:solidFill>
                  <a:srgbClr val="000000"/>
                </a:solidFill>
              </a:defRPr>
            </a:lvl4pPr>
            <a:lvl5pPr lvl="4" algn="l" rtl="0">
              <a:lnSpc>
                <a:spcPct val="100000"/>
              </a:lnSpc>
              <a:spcBef>
                <a:spcPts val="0"/>
              </a:spcBef>
              <a:spcAft>
                <a:spcPts val="0"/>
              </a:spcAft>
              <a:buClr>
                <a:srgbClr val="000000"/>
              </a:buClr>
              <a:buSzPts val="1200"/>
              <a:buNone/>
              <a:defRPr>
                <a:solidFill>
                  <a:srgbClr val="000000"/>
                </a:solidFill>
              </a:defRPr>
            </a:lvl5pPr>
            <a:lvl6pPr lvl="5" algn="l" rtl="0">
              <a:lnSpc>
                <a:spcPct val="100000"/>
              </a:lnSpc>
              <a:spcBef>
                <a:spcPts val="0"/>
              </a:spcBef>
              <a:spcAft>
                <a:spcPts val="0"/>
              </a:spcAft>
              <a:buClr>
                <a:srgbClr val="000000"/>
              </a:buClr>
              <a:buSzPts val="1200"/>
              <a:buNone/>
              <a:defRPr>
                <a:solidFill>
                  <a:srgbClr val="000000"/>
                </a:solidFill>
              </a:defRPr>
            </a:lvl6pPr>
            <a:lvl7pPr lvl="6" algn="l" rtl="0">
              <a:lnSpc>
                <a:spcPct val="100000"/>
              </a:lnSpc>
              <a:spcBef>
                <a:spcPts val="0"/>
              </a:spcBef>
              <a:spcAft>
                <a:spcPts val="0"/>
              </a:spcAft>
              <a:buClr>
                <a:srgbClr val="000000"/>
              </a:buClr>
              <a:buSzPts val="1200"/>
              <a:buNone/>
              <a:defRPr>
                <a:solidFill>
                  <a:srgbClr val="000000"/>
                </a:solidFill>
              </a:defRPr>
            </a:lvl7pPr>
            <a:lvl8pPr lvl="7" algn="l" rtl="0">
              <a:lnSpc>
                <a:spcPct val="100000"/>
              </a:lnSpc>
              <a:spcBef>
                <a:spcPts val="0"/>
              </a:spcBef>
              <a:spcAft>
                <a:spcPts val="0"/>
              </a:spcAft>
              <a:buClr>
                <a:srgbClr val="000000"/>
              </a:buClr>
              <a:buSzPts val="1200"/>
              <a:buNone/>
              <a:defRPr>
                <a:solidFill>
                  <a:srgbClr val="000000"/>
                </a:solidFill>
              </a:defRPr>
            </a:lvl8pPr>
            <a:lvl9pPr lvl="8" algn="l" rtl="0">
              <a:lnSpc>
                <a:spcPct val="100000"/>
              </a:lnSpc>
              <a:spcBef>
                <a:spcPts val="0"/>
              </a:spcBef>
              <a:spcAft>
                <a:spcPts val="0"/>
              </a:spcAft>
              <a:buClr>
                <a:srgbClr val="000000"/>
              </a:buClr>
              <a:buSzPts val="1200"/>
              <a:buNone/>
              <a:defRPr>
                <a:solidFill>
                  <a:srgbClr val="000000"/>
                </a:solidFill>
              </a:defRPr>
            </a:lvl9pPr>
          </a:lstStyle>
          <a:p>
            <a:endParaRPr/>
          </a:p>
        </p:txBody>
      </p:sp>
      <p:sp>
        <p:nvSpPr>
          <p:cNvPr id="318" name="Google Shape;318;p61"/>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lvl="0" rtl="0">
              <a:buClr>
                <a:schemeClr val="dk1"/>
              </a:buClr>
              <a:buSzPts val="1000"/>
              <a:buFont typeface="Arial"/>
              <a:buNone/>
              <a:defRPr/>
            </a:lvl1pPr>
            <a:lvl2pPr lvl="1" rtl="0">
              <a:buClr>
                <a:schemeClr val="dk1"/>
              </a:buClr>
              <a:buSzPts val="1000"/>
              <a:buFont typeface="Arial"/>
              <a:buNone/>
              <a:defRPr/>
            </a:lvl2pPr>
            <a:lvl3pPr lvl="2" rtl="0">
              <a:buClr>
                <a:schemeClr val="dk1"/>
              </a:buClr>
              <a:buSzPts val="1000"/>
              <a:buFont typeface="Arial"/>
              <a:buNone/>
              <a:defRPr/>
            </a:lvl3pPr>
            <a:lvl4pPr lvl="3" rtl="0">
              <a:buClr>
                <a:schemeClr val="dk1"/>
              </a:buClr>
              <a:buSzPts val="1000"/>
              <a:buFont typeface="Arial"/>
              <a:buNone/>
              <a:defRPr/>
            </a:lvl4pPr>
            <a:lvl5pPr lvl="4" rtl="0">
              <a:buClr>
                <a:schemeClr val="dk1"/>
              </a:buClr>
              <a:buSzPts val="1000"/>
              <a:buFont typeface="Arial"/>
              <a:buNone/>
              <a:defRPr/>
            </a:lvl5pPr>
            <a:lvl6pPr lvl="5" rtl="0">
              <a:buClr>
                <a:schemeClr val="dk1"/>
              </a:buClr>
              <a:buSzPts val="1000"/>
              <a:buFont typeface="Arial"/>
              <a:buNone/>
              <a:defRPr/>
            </a:lvl6pPr>
            <a:lvl7pPr lvl="6" rtl="0">
              <a:buClr>
                <a:schemeClr val="dk1"/>
              </a:buClr>
              <a:buSzPts val="1000"/>
              <a:buFont typeface="Arial"/>
              <a:buNone/>
              <a:defRPr/>
            </a:lvl7pPr>
            <a:lvl8pPr lvl="7" rtl="0">
              <a:buClr>
                <a:schemeClr val="dk1"/>
              </a:buClr>
              <a:buSzPts val="1000"/>
              <a:buFont typeface="Arial"/>
              <a:buNone/>
              <a:defRPr/>
            </a:lvl8pPr>
            <a:lvl9pPr lvl="8" rtl="0">
              <a:buClr>
                <a:schemeClr val="dk1"/>
              </a:buClr>
              <a:buSzPts val="1000"/>
              <a:buFont typeface="Arial"/>
              <a:buNone/>
              <a:defRPr/>
            </a:lvl9pPr>
          </a:lstStyle>
          <a:p>
            <a:fld id="{00000000-1234-1234-1234-123412341234}" type="slidenum">
              <a:rPr lang="en" smtClean="0"/>
              <a:pPr/>
              <a:t>‹#›</a:t>
            </a:fld>
            <a:endParaRPr lang="en" sz="1333"/>
          </a:p>
        </p:txBody>
      </p:sp>
    </p:spTree>
    <p:extLst>
      <p:ext uri="{BB962C8B-B14F-4D97-AF65-F5344CB8AC3E}">
        <p14:creationId xmlns:p14="http://schemas.microsoft.com/office/powerpoint/2010/main" val="31802573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9"/>
        <p:cNvGrpSpPr/>
        <p:nvPr/>
      </p:nvGrpSpPr>
      <p:grpSpPr>
        <a:xfrm>
          <a:off x="0" y="0"/>
          <a:ext cx="0" cy="0"/>
          <a:chOff x="0" y="0"/>
          <a:chExt cx="0" cy="0"/>
        </a:xfrm>
      </p:grpSpPr>
      <p:sp>
        <p:nvSpPr>
          <p:cNvPr id="320" name="Google Shape;320;p62"/>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lvl="0" algn="l" rtl="0">
              <a:lnSpc>
                <a:spcPct val="100000"/>
              </a:lnSpc>
              <a:spcBef>
                <a:spcPts val="0"/>
              </a:spcBef>
              <a:spcAft>
                <a:spcPts val="0"/>
              </a:spcAft>
              <a:buSzPts val="16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321" name="Google Shape;321;p62"/>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lvl="0" rtl="0">
              <a:buClr>
                <a:schemeClr val="dk1"/>
              </a:buClr>
              <a:buSzPts val="1000"/>
              <a:buFont typeface="Arial"/>
              <a:buNone/>
              <a:defRPr/>
            </a:lvl1pPr>
            <a:lvl2pPr lvl="1" rtl="0">
              <a:buClr>
                <a:schemeClr val="dk1"/>
              </a:buClr>
              <a:buSzPts val="1000"/>
              <a:buFont typeface="Arial"/>
              <a:buNone/>
              <a:defRPr/>
            </a:lvl2pPr>
            <a:lvl3pPr lvl="2" rtl="0">
              <a:buClr>
                <a:schemeClr val="dk1"/>
              </a:buClr>
              <a:buSzPts val="1000"/>
              <a:buFont typeface="Arial"/>
              <a:buNone/>
              <a:defRPr/>
            </a:lvl3pPr>
            <a:lvl4pPr lvl="3" rtl="0">
              <a:buClr>
                <a:schemeClr val="dk1"/>
              </a:buClr>
              <a:buSzPts val="1000"/>
              <a:buFont typeface="Arial"/>
              <a:buNone/>
              <a:defRPr/>
            </a:lvl4pPr>
            <a:lvl5pPr lvl="4" rtl="0">
              <a:buClr>
                <a:schemeClr val="dk1"/>
              </a:buClr>
              <a:buSzPts val="1000"/>
              <a:buFont typeface="Arial"/>
              <a:buNone/>
              <a:defRPr/>
            </a:lvl5pPr>
            <a:lvl6pPr lvl="5" rtl="0">
              <a:buClr>
                <a:schemeClr val="dk1"/>
              </a:buClr>
              <a:buSzPts val="1000"/>
              <a:buFont typeface="Arial"/>
              <a:buNone/>
              <a:defRPr/>
            </a:lvl6pPr>
            <a:lvl7pPr lvl="6" rtl="0">
              <a:buClr>
                <a:schemeClr val="dk1"/>
              </a:buClr>
              <a:buSzPts val="1000"/>
              <a:buFont typeface="Arial"/>
              <a:buNone/>
              <a:defRPr/>
            </a:lvl7pPr>
            <a:lvl8pPr lvl="7" rtl="0">
              <a:buClr>
                <a:schemeClr val="dk1"/>
              </a:buClr>
              <a:buSzPts val="1000"/>
              <a:buFont typeface="Arial"/>
              <a:buNone/>
              <a:defRPr/>
            </a:lvl8pPr>
            <a:lvl9pPr lvl="8" rtl="0">
              <a:buClr>
                <a:schemeClr val="dk1"/>
              </a:buClr>
              <a:buSzPts val="1000"/>
              <a:buFont typeface="Arial"/>
              <a:buNone/>
              <a:defRPr/>
            </a:lvl9pPr>
          </a:lstStyle>
          <a:p>
            <a:fld id="{00000000-1234-1234-1234-123412341234}" type="slidenum">
              <a:rPr lang="en" smtClean="0"/>
              <a:pPr/>
              <a:t>‹#›</a:t>
            </a:fld>
            <a:endParaRPr lang="en" sz="1333"/>
          </a:p>
        </p:txBody>
      </p:sp>
      <p:sp>
        <p:nvSpPr>
          <p:cNvPr id="322" name="Google Shape;322;p62"/>
          <p:cNvSpPr txBox="1">
            <a:spLocks noGrp="1"/>
          </p:cNvSpPr>
          <p:nvPr>
            <p:ph type="body" idx="1"/>
          </p:nvPr>
        </p:nvSpPr>
        <p:spPr>
          <a:xfrm>
            <a:off x="914400" y="1325629"/>
            <a:ext cx="10363200" cy="4840800"/>
          </a:xfrm>
          <a:prstGeom prst="rect">
            <a:avLst/>
          </a:prstGeom>
        </p:spPr>
        <p:txBody>
          <a:bodyPr spcFirstLastPara="1" wrap="square" lIns="77300" tIns="38625" rIns="77300" bIns="38625" anchor="t" anchorCtr="0">
            <a:noAutofit/>
          </a:bodyPr>
          <a:lstStyle>
            <a:lvl1pPr marL="609585" lvl="0" indent="-397923" rtl="0">
              <a:spcBef>
                <a:spcPts val="0"/>
              </a:spcBef>
              <a:spcAft>
                <a:spcPts val="0"/>
              </a:spcAft>
              <a:buSzPts val="1100"/>
              <a:buChar char="▸"/>
              <a:defRPr/>
            </a:lvl1pPr>
            <a:lvl2pPr marL="1219170" lvl="1" indent="-397923" rtl="0">
              <a:spcBef>
                <a:spcPts val="800"/>
              </a:spcBef>
              <a:spcAft>
                <a:spcPts val="0"/>
              </a:spcAft>
              <a:buSzPts val="1100"/>
              <a:buChar char="▹"/>
              <a:defRPr/>
            </a:lvl2pPr>
            <a:lvl3pPr marL="1828754" lvl="2" indent="-397923" rtl="0">
              <a:spcBef>
                <a:spcPts val="800"/>
              </a:spcBef>
              <a:spcAft>
                <a:spcPts val="0"/>
              </a:spcAft>
              <a:buSzPts val="1100"/>
              <a:buChar char="•"/>
              <a:defRPr/>
            </a:lvl3pPr>
            <a:lvl4pPr marL="2438339" lvl="3" indent="-397923" rtl="0">
              <a:spcBef>
                <a:spcPts val="800"/>
              </a:spcBef>
              <a:spcAft>
                <a:spcPts val="0"/>
              </a:spcAft>
              <a:buSzPts val="1100"/>
              <a:buChar char="–"/>
              <a:defRPr/>
            </a:lvl4pPr>
            <a:lvl5pPr marL="3047924" lvl="4" indent="-397923" rtl="0">
              <a:spcBef>
                <a:spcPts val="800"/>
              </a:spcBef>
              <a:spcAft>
                <a:spcPts val="0"/>
              </a:spcAft>
              <a:buSzPts val="1100"/>
              <a:buChar char="»"/>
              <a:defRPr/>
            </a:lvl5pPr>
            <a:lvl6pPr marL="3657509" lvl="5" indent="-397923" rtl="0">
              <a:spcBef>
                <a:spcPts val="800"/>
              </a:spcBef>
              <a:spcAft>
                <a:spcPts val="0"/>
              </a:spcAft>
              <a:buSzPts val="1100"/>
              <a:buChar char="•"/>
              <a:defRPr/>
            </a:lvl6pPr>
            <a:lvl7pPr marL="4267093" lvl="6" indent="-397923" rtl="0">
              <a:spcBef>
                <a:spcPts val="800"/>
              </a:spcBef>
              <a:spcAft>
                <a:spcPts val="0"/>
              </a:spcAft>
              <a:buSzPts val="1100"/>
              <a:buChar char="•"/>
              <a:defRPr/>
            </a:lvl7pPr>
            <a:lvl8pPr marL="4876678" lvl="7" indent="-397923" rtl="0">
              <a:spcBef>
                <a:spcPts val="800"/>
              </a:spcBef>
              <a:spcAft>
                <a:spcPts val="0"/>
              </a:spcAft>
              <a:buSzPts val="1100"/>
              <a:buChar char="•"/>
              <a:defRPr/>
            </a:lvl8pPr>
            <a:lvl9pPr marL="5486263" lvl="8" indent="-397923" rtl="0">
              <a:spcBef>
                <a:spcPts val="800"/>
              </a:spcBef>
              <a:spcAft>
                <a:spcPts val="800"/>
              </a:spcAft>
              <a:buSzPts val="1100"/>
              <a:buChar char="•"/>
              <a:defRPr/>
            </a:lvl9pPr>
          </a:lstStyle>
          <a:p>
            <a:endParaRPr/>
          </a:p>
        </p:txBody>
      </p:sp>
    </p:spTree>
    <p:extLst>
      <p:ext uri="{BB962C8B-B14F-4D97-AF65-F5344CB8AC3E}">
        <p14:creationId xmlns:p14="http://schemas.microsoft.com/office/powerpoint/2010/main" val="28969134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Green Intro">
  <p:cSld name="Section Green Intro">
    <p:bg>
      <p:bgPr>
        <a:solidFill>
          <a:schemeClr val="accent2"/>
        </a:solidFill>
        <a:effectLst/>
      </p:bgPr>
    </p:bg>
    <p:spTree>
      <p:nvGrpSpPr>
        <p:cNvPr id="1" name="Shape 323"/>
        <p:cNvGrpSpPr/>
        <p:nvPr/>
      </p:nvGrpSpPr>
      <p:grpSpPr>
        <a:xfrm>
          <a:off x="0" y="0"/>
          <a:ext cx="0" cy="0"/>
          <a:chOff x="0" y="0"/>
          <a:chExt cx="0" cy="0"/>
        </a:xfrm>
      </p:grpSpPr>
      <p:sp>
        <p:nvSpPr>
          <p:cNvPr id="324" name="Google Shape;324;p63"/>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
        <p:nvSpPr>
          <p:cNvPr id="325" name="Google Shape;325;p63"/>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05799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LGreen Intro">
  <p:cSld name="Section LGreen Intro">
    <p:bg>
      <p:bgPr>
        <a:solidFill>
          <a:schemeClr val="accent3"/>
        </a:solidFill>
        <a:effectLst/>
      </p:bgPr>
    </p:bg>
    <p:spTree>
      <p:nvGrpSpPr>
        <p:cNvPr id="1" name="Shape 326"/>
        <p:cNvGrpSpPr/>
        <p:nvPr/>
      </p:nvGrpSpPr>
      <p:grpSpPr>
        <a:xfrm>
          <a:off x="0" y="0"/>
          <a:ext cx="0" cy="0"/>
          <a:chOff x="0" y="0"/>
          <a:chExt cx="0" cy="0"/>
        </a:xfrm>
      </p:grpSpPr>
      <p:sp>
        <p:nvSpPr>
          <p:cNvPr id="327" name="Google Shape;327;p64"/>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28" name="Google Shape;328;p64"/>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9782050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Gold Intro">
  <p:cSld name="Section Gold Intro">
    <p:bg>
      <p:bgPr>
        <a:solidFill>
          <a:schemeClr val="accent4"/>
        </a:solidFill>
        <a:effectLst/>
      </p:bgPr>
    </p:bg>
    <p:spTree>
      <p:nvGrpSpPr>
        <p:cNvPr id="1" name="Shape 329"/>
        <p:cNvGrpSpPr/>
        <p:nvPr/>
      </p:nvGrpSpPr>
      <p:grpSpPr>
        <a:xfrm>
          <a:off x="0" y="0"/>
          <a:ext cx="0" cy="0"/>
          <a:chOff x="0" y="0"/>
          <a:chExt cx="0" cy="0"/>
        </a:xfrm>
      </p:grpSpPr>
      <p:sp>
        <p:nvSpPr>
          <p:cNvPr id="330" name="Google Shape;330;p65"/>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31" name="Google Shape;331;p65"/>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2577588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Orange Intro">
  <p:cSld name="Section Orange Intro">
    <p:bg>
      <p:bgPr>
        <a:solidFill>
          <a:schemeClr val="accent5"/>
        </a:solidFill>
        <a:effectLst/>
      </p:bgPr>
    </p:bg>
    <p:spTree>
      <p:nvGrpSpPr>
        <p:cNvPr id="1" name="Shape 332"/>
        <p:cNvGrpSpPr/>
        <p:nvPr/>
      </p:nvGrpSpPr>
      <p:grpSpPr>
        <a:xfrm>
          <a:off x="0" y="0"/>
          <a:ext cx="0" cy="0"/>
          <a:chOff x="0" y="0"/>
          <a:chExt cx="0" cy="0"/>
        </a:xfrm>
      </p:grpSpPr>
      <p:sp>
        <p:nvSpPr>
          <p:cNvPr id="333" name="Google Shape;333;p66"/>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34" name="Google Shape;334;p66"/>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3250231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Red Intro">
  <p:cSld name="Section Red Intro">
    <p:bg>
      <p:bgPr>
        <a:solidFill>
          <a:srgbClr val="922039"/>
        </a:solidFill>
        <a:effectLst/>
      </p:bgPr>
    </p:bg>
    <p:spTree>
      <p:nvGrpSpPr>
        <p:cNvPr id="1" name="Shape 335"/>
        <p:cNvGrpSpPr/>
        <p:nvPr/>
      </p:nvGrpSpPr>
      <p:grpSpPr>
        <a:xfrm>
          <a:off x="0" y="0"/>
          <a:ext cx="0" cy="0"/>
          <a:chOff x="0" y="0"/>
          <a:chExt cx="0" cy="0"/>
        </a:xfrm>
      </p:grpSpPr>
      <p:sp>
        <p:nvSpPr>
          <p:cNvPr id="336" name="Google Shape;336;p67"/>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37" name="Google Shape;337;p67"/>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6924611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Purple Intro">
  <p:cSld name="Section Purple Intro">
    <p:bg>
      <p:bgPr>
        <a:solidFill>
          <a:schemeClr val="accent6"/>
        </a:solidFill>
        <a:effectLst/>
      </p:bgPr>
    </p:bg>
    <p:spTree>
      <p:nvGrpSpPr>
        <p:cNvPr id="1" name="Shape 338"/>
        <p:cNvGrpSpPr/>
        <p:nvPr/>
      </p:nvGrpSpPr>
      <p:grpSpPr>
        <a:xfrm>
          <a:off x="0" y="0"/>
          <a:ext cx="0" cy="0"/>
          <a:chOff x="0" y="0"/>
          <a:chExt cx="0" cy="0"/>
        </a:xfrm>
      </p:grpSpPr>
      <p:sp>
        <p:nvSpPr>
          <p:cNvPr id="339" name="Google Shape;339;p68"/>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40" name="Google Shape;340;p68"/>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23620748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DarkBlue Intro">
  <p:cSld name="Section DarkBlue Intro">
    <p:bg>
      <p:bgPr>
        <a:solidFill>
          <a:srgbClr val="155F7A"/>
        </a:solidFill>
        <a:effectLst/>
      </p:bgPr>
    </p:bg>
    <p:spTree>
      <p:nvGrpSpPr>
        <p:cNvPr id="1" name="Shape 341"/>
        <p:cNvGrpSpPr/>
        <p:nvPr/>
      </p:nvGrpSpPr>
      <p:grpSpPr>
        <a:xfrm>
          <a:off x="0" y="0"/>
          <a:ext cx="0" cy="0"/>
          <a:chOff x="0" y="0"/>
          <a:chExt cx="0" cy="0"/>
        </a:xfrm>
      </p:grpSpPr>
      <p:sp>
        <p:nvSpPr>
          <p:cNvPr id="342" name="Google Shape;342;p69"/>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43" name="Google Shape;343;p69"/>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3552483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Blue Intro">
  <p:cSld name="Section Blue Intro">
    <p:bg>
      <p:bgPr>
        <a:solidFill>
          <a:schemeClr val="accent1"/>
        </a:solidFill>
        <a:effectLst/>
      </p:bgPr>
    </p:bg>
    <p:spTree>
      <p:nvGrpSpPr>
        <p:cNvPr id="1" name="Shape 344"/>
        <p:cNvGrpSpPr/>
        <p:nvPr/>
      </p:nvGrpSpPr>
      <p:grpSpPr>
        <a:xfrm>
          <a:off x="0" y="0"/>
          <a:ext cx="0" cy="0"/>
          <a:chOff x="0" y="0"/>
          <a:chExt cx="0" cy="0"/>
        </a:xfrm>
      </p:grpSpPr>
      <p:sp>
        <p:nvSpPr>
          <p:cNvPr id="345" name="Google Shape;345;p70"/>
          <p:cNvSpPr txBox="1">
            <a:spLocks noGrp="1"/>
          </p:cNvSpPr>
          <p:nvPr>
            <p:ph type="sldNum" idx="12"/>
          </p:nvPr>
        </p:nvSpPr>
        <p:spPr>
          <a:xfrm>
            <a:off x="10784788" y="6356360"/>
            <a:ext cx="492800" cy="365200"/>
          </a:xfrm>
          <a:prstGeom prst="rect">
            <a:avLst/>
          </a:prstGeom>
        </p:spPr>
        <p:txBody>
          <a:bodyPr spcFirstLastPara="1" wrap="square" lIns="77300" tIns="38625" rIns="77300" bIns="386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46" name="Google Shape;346;p70"/>
          <p:cNvSpPr txBox="1">
            <a:spLocks noGrp="1"/>
          </p:cNvSpPr>
          <p:nvPr>
            <p:ph type="title"/>
          </p:nvPr>
        </p:nvSpPr>
        <p:spPr>
          <a:xfrm>
            <a:off x="914400" y="2622176"/>
            <a:ext cx="9975200" cy="1613600"/>
          </a:xfrm>
          <a:prstGeom prst="rect">
            <a:avLst/>
          </a:prstGeom>
        </p:spPr>
        <p:txBody>
          <a:bodyPr spcFirstLastPara="1" wrap="square" lIns="77300" tIns="38625" rIns="77300" bIns="38625" anchor="t" anchorCtr="0">
            <a:noAutofit/>
          </a:bodyPr>
          <a:lstStyle>
            <a:lvl1pPr lvl="0" rtl="0">
              <a:spcBef>
                <a:spcPts val="0"/>
              </a:spcBef>
              <a:spcAft>
                <a:spcPts val="0"/>
              </a:spcAft>
              <a:buClr>
                <a:srgbClr val="FFFFFF"/>
              </a:buClr>
              <a:buSzPts val="3200"/>
              <a:buNone/>
              <a:defRPr sz="4267" b="1">
                <a:solidFill>
                  <a:srgbClr val="FFFFFF"/>
                </a:solidFill>
              </a:defRPr>
            </a:lvl1pPr>
            <a:lvl2pPr lvl="1" rtl="0">
              <a:spcBef>
                <a:spcPts val="0"/>
              </a:spcBef>
              <a:spcAft>
                <a:spcPts val="0"/>
              </a:spcAft>
              <a:buSzPts val="1200"/>
              <a:buNone/>
              <a:defRPr b="1"/>
            </a:lvl2pPr>
            <a:lvl3pPr lvl="2" rtl="0">
              <a:spcBef>
                <a:spcPts val="0"/>
              </a:spcBef>
              <a:spcAft>
                <a:spcPts val="0"/>
              </a:spcAft>
              <a:buSzPts val="1200"/>
              <a:buNone/>
              <a:defRPr b="1"/>
            </a:lvl3pPr>
            <a:lvl4pPr lvl="3" rtl="0">
              <a:spcBef>
                <a:spcPts val="0"/>
              </a:spcBef>
              <a:spcAft>
                <a:spcPts val="0"/>
              </a:spcAft>
              <a:buSzPts val="1200"/>
              <a:buNone/>
              <a:defRPr b="1"/>
            </a:lvl4pPr>
            <a:lvl5pPr lvl="4" rtl="0">
              <a:spcBef>
                <a:spcPts val="0"/>
              </a:spcBef>
              <a:spcAft>
                <a:spcPts val="0"/>
              </a:spcAft>
              <a:buSzPts val="1200"/>
              <a:buNone/>
              <a:defRPr b="1"/>
            </a:lvl5pPr>
            <a:lvl6pPr lvl="5" rtl="0">
              <a:spcBef>
                <a:spcPts val="0"/>
              </a:spcBef>
              <a:spcAft>
                <a:spcPts val="0"/>
              </a:spcAft>
              <a:buSzPts val="1200"/>
              <a:buNone/>
              <a:defRPr b="1"/>
            </a:lvl6pPr>
            <a:lvl7pPr lvl="6" rtl="0">
              <a:spcBef>
                <a:spcPts val="0"/>
              </a:spcBef>
              <a:spcAft>
                <a:spcPts val="0"/>
              </a:spcAft>
              <a:buSzPts val="1200"/>
              <a:buNone/>
              <a:defRPr b="1"/>
            </a:lvl7pPr>
            <a:lvl8pPr lvl="7" rtl="0">
              <a:spcBef>
                <a:spcPts val="0"/>
              </a:spcBef>
              <a:spcAft>
                <a:spcPts val="0"/>
              </a:spcAft>
              <a:buSzPts val="1200"/>
              <a:buNone/>
              <a:defRPr b="1"/>
            </a:lvl8pPr>
            <a:lvl9pPr lvl="8" rtl="0">
              <a:spcBef>
                <a:spcPts val="0"/>
              </a:spcBef>
              <a:spcAft>
                <a:spcPts val="0"/>
              </a:spcAft>
              <a:buSzPts val="1200"/>
              <a:buNone/>
              <a:defRPr b="1"/>
            </a:lvl9pPr>
          </a:lstStyle>
          <a:p>
            <a:endParaRPr/>
          </a:p>
        </p:txBody>
      </p:sp>
    </p:spTree>
    <p:extLst>
      <p:ext uri="{BB962C8B-B14F-4D97-AF65-F5344CB8AC3E}">
        <p14:creationId xmlns:p14="http://schemas.microsoft.com/office/powerpoint/2010/main" val="83974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0.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9.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21.png"/><Relationship Id="rId4" Type="http://schemas.openxmlformats.org/officeDocument/2006/relationships/slideLayout" Target="../slideLayouts/slideLayout5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22.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6.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7.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113.xml"/><Relationship Id="rId21" Type="http://schemas.openxmlformats.org/officeDocument/2006/relationships/slideLayout" Target="../slideLayouts/slideLayout108.xml"/><Relationship Id="rId42" Type="http://schemas.openxmlformats.org/officeDocument/2006/relationships/slideLayout" Target="../slideLayouts/slideLayout129.xml"/><Relationship Id="rId47" Type="http://schemas.openxmlformats.org/officeDocument/2006/relationships/slideLayout" Target="../slideLayouts/slideLayout134.xml"/><Relationship Id="rId63" Type="http://schemas.openxmlformats.org/officeDocument/2006/relationships/slideLayout" Target="../slideLayouts/slideLayout150.xml"/><Relationship Id="rId68" Type="http://schemas.openxmlformats.org/officeDocument/2006/relationships/slideLayout" Target="../slideLayouts/slideLayout155.xml"/><Relationship Id="rId7" Type="http://schemas.openxmlformats.org/officeDocument/2006/relationships/slideLayout" Target="../slideLayouts/slideLayout94.xml"/><Relationship Id="rId71" Type="http://schemas.openxmlformats.org/officeDocument/2006/relationships/theme" Target="../theme/theme8.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9" Type="http://schemas.openxmlformats.org/officeDocument/2006/relationships/slideLayout" Target="../slideLayouts/slideLayout116.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45" Type="http://schemas.openxmlformats.org/officeDocument/2006/relationships/slideLayout" Target="../slideLayouts/slideLayout132.xml"/><Relationship Id="rId53" Type="http://schemas.openxmlformats.org/officeDocument/2006/relationships/slideLayout" Target="../slideLayouts/slideLayout140.xml"/><Relationship Id="rId58" Type="http://schemas.openxmlformats.org/officeDocument/2006/relationships/slideLayout" Target="../slideLayouts/slideLayout145.xml"/><Relationship Id="rId66" Type="http://schemas.openxmlformats.org/officeDocument/2006/relationships/slideLayout" Target="../slideLayouts/slideLayout153.xml"/><Relationship Id="rId5" Type="http://schemas.openxmlformats.org/officeDocument/2006/relationships/slideLayout" Target="../slideLayouts/slideLayout92.xml"/><Relationship Id="rId61" Type="http://schemas.openxmlformats.org/officeDocument/2006/relationships/slideLayout" Target="../slideLayouts/slideLayout148.xml"/><Relationship Id="rId19" Type="http://schemas.openxmlformats.org/officeDocument/2006/relationships/slideLayout" Target="../slideLayouts/slideLayout10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slideLayout" Target="../slideLayouts/slideLayout130.xml"/><Relationship Id="rId48" Type="http://schemas.openxmlformats.org/officeDocument/2006/relationships/slideLayout" Target="../slideLayouts/slideLayout135.xml"/><Relationship Id="rId56" Type="http://schemas.openxmlformats.org/officeDocument/2006/relationships/slideLayout" Target="../slideLayouts/slideLayout143.xml"/><Relationship Id="rId64" Type="http://schemas.openxmlformats.org/officeDocument/2006/relationships/slideLayout" Target="../slideLayouts/slideLayout151.xml"/><Relationship Id="rId69" Type="http://schemas.openxmlformats.org/officeDocument/2006/relationships/slideLayout" Target="../slideLayouts/slideLayout156.xml"/><Relationship Id="rId8" Type="http://schemas.openxmlformats.org/officeDocument/2006/relationships/slideLayout" Target="../slideLayouts/slideLayout95.xml"/><Relationship Id="rId51" Type="http://schemas.openxmlformats.org/officeDocument/2006/relationships/slideLayout" Target="../slideLayouts/slideLayout138.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46" Type="http://schemas.openxmlformats.org/officeDocument/2006/relationships/slideLayout" Target="../slideLayouts/slideLayout133.xml"/><Relationship Id="rId59" Type="http://schemas.openxmlformats.org/officeDocument/2006/relationships/slideLayout" Target="../slideLayouts/slideLayout146.xml"/><Relationship Id="rId67" Type="http://schemas.openxmlformats.org/officeDocument/2006/relationships/slideLayout" Target="../slideLayouts/slideLayout154.xml"/><Relationship Id="rId20" Type="http://schemas.openxmlformats.org/officeDocument/2006/relationships/slideLayout" Target="../slideLayouts/slideLayout107.xml"/><Relationship Id="rId41" Type="http://schemas.openxmlformats.org/officeDocument/2006/relationships/slideLayout" Target="../slideLayouts/slideLayout128.xml"/><Relationship Id="rId54" Type="http://schemas.openxmlformats.org/officeDocument/2006/relationships/slideLayout" Target="../slideLayouts/slideLayout141.xml"/><Relationship Id="rId62" Type="http://schemas.openxmlformats.org/officeDocument/2006/relationships/slideLayout" Target="../slideLayouts/slideLayout149.xml"/><Relationship Id="rId70" Type="http://schemas.openxmlformats.org/officeDocument/2006/relationships/slideLayout" Target="../slideLayouts/slideLayout15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49" Type="http://schemas.openxmlformats.org/officeDocument/2006/relationships/slideLayout" Target="../slideLayouts/slideLayout136.xml"/><Relationship Id="rId57" Type="http://schemas.openxmlformats.org/officeDocument/2006/relationships/slideLayout" Target="../slideLayouts/slideLayout144.xml"/><Relationship Id="rId10" Type="http://schemas.openxmlformats.org/officeDocument/2006/relationships/slideLayout" Target="../slideLayouts/slideLayout97.xml"/><Relationship Id="rId31" Type="http://schemas.openxmlformats.org/officeDocument/2006/relationships/slideLayout" Target="../slideLayouts/slideLayout118.xml"/><Relationship Id="rId44" Type="http://schemas.openxmlformats.org/officeDocument/2006/relationships/slideLayout" Target="../slideLayouts/slideLayout131.xml"/><Relationship Id="rId52" Type="http://schemas.openxmlformats.org/officeDocument/2006/relationships/slideLayout" Target="../slideLayouts/slideLayout139.xml"/><Relationship Id="rId60" Type="http://schemas.openxmlformats.org/officeDocument/2006/relationships/slideLayout" Target="../slideLayouts/slideLayout147.xml"/><Relationship Id="rId65" Type="http://schemas.openxmlformats.org/officeDocument/2006/relationships/slideLayout" Target="../slideLayouts/slideLayout152.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9" Type="http://schemas.openxmlformats.org/officeDocument/2006/relationships/slideLayout" Target="../slideLayouts/slideLayout126.xml"/><Relationship Id="rId34" Type="http://schemas.openxmlformats.org/officeDocument/2006/relationships/slideLayout" Target="../slideLayouts/slideLayout121.xml"/><Relationship Id="rId50" Type="http://schemas.openxmlformats.org/officeDocument/2006/relationships/slideLayout" Target="../slideLayouts/slideLayout137.xml"/><Relationship Id="rId55" Type="http://schemas.openxmlformats.org/officeDocument/2006/relationships/slideLayout" Target="../slideLayouts/slideLayout1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theme" Target="../theme/theme9.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716260719"/>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663" r:id="rId3"/>
    <p:sldLayoutId id="2147483670" r:id="rId4"/>
    <p:sldLayoutId id="2147483650" r:id="rId5"/>
    <p:sldLayoutId id="2147483652" r:id="rId6"/>
    <p:sldLayoutId id="2147483653" r:id="rId7"/>
    <p:sldLayoutId id="2147483654" r:id="rId8"/>
    <p:sldLayoutId id="2147483674" r:id="rId9"/>
    <p:sldLayoutId id="2147483655" r:id="rId10"/>
    <p:sldLayoutId id="2147483664"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96A72-7FE0-4741-B1E9-AA9EC1207E22}" type="datetimeFigureOut">
              <a:rPr lang="en-US" smtClean="0"/>
              <a:t>3/30/2022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2DABC-D966-4799-96E0-E07BC626707A}" type="slidenum">
              <a:rPr lang="en-US" smtClean="0"/>
              <a:t>‹#›</a:t>
            </a:fld>
            <a:endParaRPr lang="en-US"/>
          </a:p>
        </p:txBody>
      </p:sp>
    </p:spTree>
    <p:extLst>
      <p:ext uri="{BB962C8B-B14F-4D97-AF65-F5344CB8AC3E}">
        <p14:creationId xmlns:p14="http://schemas.microsoft.com/office/powerpoint/2010/main" val="25376134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38094768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919C0E78-C97C-4E78-83BA-A2A65F26AC68}"/>
              </a:ext>
            </a:extLst>
          </p:cNvPr>
          <p:cNvGrpSpPr/>
          <p:nvPr userDrawn="1"/>
        </p:nvGrpSpPr>
        <p:grpSpPr>
          <a:xfrm>
            <a:off x="152400" y="152400"/>
            <a:ext cx="11736000" cy="6858000"/>
            <a:chOff x="152400" y="152400"/>
            <a:chExt cx="11736000" cy="6858000"/>
          </a:xfrm>
        </p:grpSpPr>
        <p:sp>
          <p:nvSpPr>
            <p:cNvPr id="11" name="Rectangle 10">
              <a:extLst>
                <a:ext uri="{FF2B5EF4-FFF2-40B4-BE49-F238E27FC236}">
                  <a16:creationId xmlns:a16="http://schemas.microsoft.com/office/drawing/2014/main" id="{AC0DAB2A-D0B9-49F3-B0C5-B346D4A0AD3A}"/>
                </a:ext>
              </a:extLst>
            </p:cNvPr>
            <p:cNvSpPr/>
            <p:nvPr userDrawn="1"/>
          </p:nvSpPr>
          <p:spPr>
            <a:xfrm>
              <a:off x="1130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5438629-C816-486C-ABB6-E2CE13CC6CC1}"/>
                </a:ext>
              </a:extLst>
            </p:cNvPr>
            <p:cNvSpPr/>
            <p:nvPr userDrawn="1"/>
          </p:nvSpPr>
          <p:spPr>
            <a:xfrm>
              <a:off x="152400" y="152400"/>
              <a:ext cx="4572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FEA123-9A6F-49C9-A3C6-F77FA9CC104C}"/>
                </a:ext>
              </a:extLst>
            </p:cNvPr>
            <p:cNvSpPr/>
            <p:nvPr userDrawn="1"/>
          </p:nvSpPr>
          <p:spPr>
            <a:xfrm>
              <a:off x="609600" y="1981200"/>
              <a:ext cx="11278800" cy="45720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C16FA158-E2F1-4027-A00D-033611D0C2B0}"/>
                </a:ext>
              </a:extLst>
            </p:cNvPr>
            <p:cNvSpPr/>
            <p:nvPr userDrawn="1"/>
          </p:nvSpPr>
          <p:spPr>
            <a:xfrm>
              <a:off x="21082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A4F8D4F-A6B0-48A4-AD83-CA5EC6BBDBD9}"/>
                </a:ext>
              </a:extLst>
            </p:cNvPr>
            <p:cNvSpPr/>
            <p:nvPr userDrawn="1"/>
          </p:nvSpPr>
          <p:spPr>
            <a:xfrm>
              <a:off x="30861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AD4641-9543-458E-9A81-E4F90424618D}"/>
                </a:ext>
              </a:extLst>
            </p:cNvPr>
            <p:cNvSpPr/>
            <p:nvPr userDrawn="1"/>
          </p:nvSpPr>
          <p:spPr>
            <a:xfrm>
              <a:off x="40640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21BA04D-F63C-4EBE-B573-6DC5697E158E}"/>
                </a:ext>
              </a:extLst>
            </p:cNvPr>
            <p:cNvSpPr/>
            <p:nvPr userDrawn="1"/>
          </p:nvSpPr>
          <p:spPr>
            <a:xfrm>
              <a:off x="50419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27AAAB-2B46-4C54-A596-C1B8368B0D24}"/>
                </a:ext>
              </a:extLst>
            </p:cNvPr>
            <p:cNvSpPr/>
            <p:nvPr userDrawn="1"/>
          </p:nvSpPr>
          <p:spPr>
            <a:xfrm>
              <a:off x="60198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39A199-9254-444B-8F0E-1CB329D0D905}"/>
                </a:ext>
              </a:extLst>
            </p:cNvPr>
            <p:cNvSpPr/>
            <p:nvPr userDrawn="1"/>
          </p:nvSpPr>
          <p:spPr>
            <a:xfrm>
              <a:off x="69977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5B6F567-73F2-4D90-A7CA-F8593F02F5E9}"/>
                </a:ext>
              </a:extLst>
            </p:cNvPr>
            <p:cNvSpPr/>
            <p:nvPr userDrawn="1"/>
          </p:nvSpPr>
          <p:spPr>
            <a:xfrm>
              <a:off x="79756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3C39D00-CA92-4B90-A351-E92F495D9DD1}"/>
                </a:ext>
              </a:extLst>
            </p:cNvPr>
            <p:cNvSpPr/>
            <p:nvPr userDrawn="1"/>
          </p:nvSpPr>
          <p:spPr>
            <a:xfrm>
              <a:off x="89535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2B7E8E6-DB29-4ACE-A557-2E6A994E3BE7}"/>
                </a:ext>
              </a:extLst>
            </p:cNvPr>
            <p:cNvSpPr/>
            <p:nvPr userDrawn="1"/>
          </p:nvSpPr>
          <p:spPr>
            <a:xfrm>
              <a:off x="99314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490FFE-D1D7-40F1-851C-DC99D318C617}"/>
                </a:ext>
              </a:extLst>
            </p:cNvPr>
            <p:cNvSpPr/>
            <p:nvPr userDrawn="1"/>
          </p:nvSpPr>
          <p:spPr>
            <a:xfrm>
              <a:off x="10909300" y="609600"/>
              <a:ext cx="457200" cy="5943600"/>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A9468B6-8CD7-4355-9BB5-70216BB8583F}"/>
                </a:ext>
              </a:extLst>
            </p:cNvPr>
            <p:cNvSpPr/>
            <p:nvPr userDrawn="1"/>
          </p:nvSpPr>
          <p:spPr>
            <a:xfrm>
              <a:off x="609600" y="6369600"/>
              <a:ext cx="11278800" cy="183600"/>
            </a:xfrm>
            <a:prstGeom prst="rect">
              <a:avLst/>
            </a:prstGeom>
            <a:noFill/>
            <a:ln w="63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5" name="Rectangle 24">
              <a:extLst>
                <a:ext uri="{FF2B5EF4-FFF2-40B4-BE49-F238E27FC236}">
                  <a16:creationId xmlns:a16="http://schemas.microsoft.com/office/drawing/2014/main" id="{09DEB04A-9AA2-4262-B0CE-7C022CF4D0FF}"/>
                </a:ext>
              </a:extLst>
            </p:cNvPr>
            <p:cNvSpPr/>
            <p:nvPr userDrawn="1"/>
          </p:nvSpPr>
          <p:spPr>
            <a:xfrm>
              <a:off x="609600" y="609600"/>
              <a:ext cx="11278800" cy="5943600"/>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6" name="Date Placeholder 19">
              <a:extLst>
                <a:ext uri="{FF2B5EF4-FFF2-40B4-BE49-F238E27FC236}">
                  <a16:creationId xmlns:a16="http://schemas.microsoft.com/office/drawing/2014/main" id="{59E4DECB-445D-4430-8548-E99C863F3E4F}"/>
                </a:ext>
              </a:extLst>
            </p:cNvPr>
            <p:cNvSpPr txBox="1">
              <a:spLocks/>
            </p:cNvSpPr>
            <p:nvPr userDrawn="1"/>
          </p:nvSpPr>
          <p:spPr>
            <a:xfrm>
              <a:off x="1131600" y="6650400"/>
              <a:ext cx="9792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593F4B-71D9-468D-86A5-2CC7E09E1C84}" type="datetime1">
                <a:rPr lang="en-US" smtClean="0"/>
                <a:pPr/>
                <a:t>3/30/2022</a:t>
              </a:fld>
              <a:endParaRPr lang="en-US" dirty="0"/>
            </a:p>
          </p:txBody>
        </p:sp>
        <p:sp>
          <p:nvSpPr>
            <p:cNvPr id="27" name="Slide Number Placeholder 21">
              <a:extLst>
                <a:ext uri="{FF2B5EF4-FFF2-40B4-BE49-F238E27FC236}">
                  <a16:creationId xmlns:a16="http://schemas.microsoft.com/office/drawing/2014/main" id="{3E3C7F5B-2968-42FB-A959-674C9E18D21B}"/>
                </a:ext>
              </a:extLst>
            </p:cNvPr>
            <p:cNvSpPr txBox="1">
              <a:spLocks/>
            </p:cNvSpPr>
            <p:nvPr userDrawn="1"/>
          </p:nvSpPr>
          <p:spPr>
            <a:xfrm>
              <a:off x="609600" y="6650400"/>
              <a:ext cx="522000"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pPr/>
                <a:t>‹#›</a:t>
              </a:fld>
              <a:endParaRPr lang="en-US" dirty="0"/>
            </a:p>
          </p:txBody>
        </p:sp>
      </p:grpSp>
      <p:sp>
        <p:nvSpPr>
          <p:cNvPr id="10" name="TextBox OSF name">
            <a:extLst>
              <a:ext uri="{FF2B5EF4-FFF2-40B4-BE49-F238E27FC236}">
                <a16:creationId xmlns:a16="http://schemas.microsoft.com/office/drawing/2014/main" id="{1CF8B85F-46E1-4755-8F88-FDAAD09B34FF}"/>
              </a:ext>
            </a:extLst>
          </p:cNvPr>
          <p:cNvSpPr txBox="1"/>
          <p:nvPr userDrawn="1"/>
        </p:nvSpPr>
        <p:spPr>
          <a:xfrm>
            <a:off x="10101600" y="6498000"/>
            <a:ext cx="1634400" cy="123111"/>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rgbClr val="C8C8C8"/>
                </a:solidFill>
                <a:latin typeface="+mj-lt"/>
                <a:ea typeface="+mn-ea"/>
                <a:cs typeface="+mn-cs"/>
              </a:rPr>
              <a:t>OSF HealthCare</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57200" y="457200"/>
            <a:ext cx="11278800" cy="13716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457200" y="1828800"/>
            <a:ext cx="11278800" cy="4388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a:t>
            </a:r>
          </a:p>
          <a:p>
            <a:pPr lvl="4"/>
            <a:r>
              <a:rPr lang="en-US" noProof="0" dirty="0"/>
              <a:t>Level 5, Subhead</a:t>
            </a:r>
          </a:p>
          <a:p>
            <a:pPr lvl="5"/>
            <a:r>
              <a:rPr lang="en-US" noProof="0" dirty="0"/>
              <a:t>Level 6</a:t>
            </a:r>
          </a:p>
          <a:p>
            <a:pPr lvl="6"/>
            <a:r>
              <a:rPr lang="en-US" noProof="0" dirty="0"/>
              <a:t>Level 7, Subhead</a:t>
            </a:r>
          </a:p>
          <a:p>
            <a:pPr lvl="7"/>
            <a:r>
              <a:rPr lang="en-US" noProof="0" dirty="0"/>
              <a:t>Level 8, Subhead</a:t>
            </a:r>
          </a:p>
          <a:p>
            <a:pPr lvl="8"/>
            <a:r>
              <a:rPr lang="en-US" noProof="0" dirty="0"/>
              <a:t>Level 9, Infographic</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79200" y="6498000"/>
            <a:ext cx="979200" cy="360000"/>
          </a:xfrm>
          <a:prstGeom prst="rect">
            <a:avLst/>
          </a:prstGeom>
        </p:spPr>
        <p:txBody>
          <a:bodyPr vert="horz" lIns="0" tIns="0" rIns="0" bIns="0" rtlCol="0" anchor="t" anchorCtr="0"/>
          <a:lstStyle>
            <a:lvl1pPr algn="l">
              <a:defRPr sz="800">
                <a:solidFill>
                  <a:srgbClr val="C8C8C8"/>
                </a:solidFill>
                <a:latin typeface="+mj-lt"/>
              </a:defRPr>
            </a:lvl1pPr>
          </a:lstStyle>
          <a:p>
            <a:fld id="{9C69BBE6-E379-4582-A473-E6AF29B4E378}" type="datetime1">
              <a:rPr lang="en-US" smtClean="0"/>
              <a:t>3/30/2022</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954800" y="6498000"/>
            <a:ext cx="7822800" cy="360000"/>
          </a:xfrm>
          <a:prstGeom prst="rect">
            <a:avLst/>
          </a:prstGeom>
        </p:spPr>
        <p:txBody>
          <a:bodyPr vert="horz" lIns="0" tIns="0" rIns="0" bIns="0" rtlCol="0" anchor="t" anchorCtr="0"/>
          <a:lstStyle>
            <a:lvl1pPr algn="l">
              <a:defRPr sz="800">
                <a:solidFill>
                  <a:srgbClr val="C8C8C8"/>
                </a:solidFill>
                <a:latin typeface="+mj-lt"/>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457200" y="6498000"/>
            <a:ext cx="522000" cy="360000"/>
          </a:xfrm>
          <a:prstGeom prst="rect">
            <a:avLst/>
          </a:prstGeom>
        </p:spPr>
        <p:txBody>
          <a:bodyPr vert="horz" lIns="0" tIns="0" rIns="0" bIns="0" rtlCol="0" anchor="t" anchorCtr="0"/>
          <a:lstStyle>
            <a:lvl1pPr algn="l">
              <a:defRPr sz="800">
                <a:solidFill>
                  <a:srgbClr val="C8C8C8"/>
                </a:solidFill>
                <a:latin typeface="+mj-lt"/>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594347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Lst>
  <p:hf hdr="0"/>
  <p:txStyles>
    <p:titleStyle>
      <a:lvl1pPr algn="l" defTabSz="914400" rtl="0" eaLnBrk="1" latinLnBrk="0" hangingPunct="1">
        <a:lnSpc>
          <a:spcPct val="85000"/>
        </a:lnSpc>
        <a:spcBef>
          <a:spcPct val="0"/>
        </a:spcBef>
        <a:buNone/>
        <a:defRPr sz="3200" kern="1200" cap="all" spc="100" baseline="0">
          <a:solidFill>
            <a:schemeClr val="accent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Clr>
          <a:schemeClr val="accent1"/>
        </a:buClr>
        <a:buFont typeface="Calibri" panose="020F050202020403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1200"/>
        </a:spcAft>
        <a:buFont typeface="Calibri" panose="020F0502020204030204" pitchFamily="34" charset="0"/>
        <a:buChar char="​"/>
        <a:defRPr sz="2000" b="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Calibri" panose="020F0502020204030204" pitchFamily="34" charset="0"/>
        <a:buChar char="​"/>
        <a:tabLst/>
        <a:defRPr sz="2400" b="1" kern="1200">
          <a:solidFill>
            <a:schemeClr val="tx1"/>
          </a:solidFill>
          <a:latin typeface="+mj-lt"/>
          <a:ea typeface="+mn-ea"/>
          <a:cs typeface="+mn-cs"/>
        </a:defRPr>
      </a:lvl5pPr>
      <a:lvl6pPr marL="0" indent="0" algn="l" defTabSz="914400" rtl="0" eaLnBrk="1" latinLnBrk="0" hangingPunct="1">
        <a:lnSpc>
          <a:spcPct val="90000"/>
        </a:lnSpc>
        <a:spcBef>
          <a:spcPts val="0"/>
        </a:spcBef>
        <a:spcAft>
          <a:spcPts val="900"/>
        </a:spcAft>
        <a:buFont typeface="Calibri" panose="020F0502020204030204" pitchFamily="34" charset="0"/>
        <a:buChar char="​"/>
        <a:defRPr sz="1400" kern="1200">
          <a:solidFill>
            <a:schemeClr val="tx1"/>
          </a:solidFill>
          <a:latin typeface="+mj-lt"/>
          <a:ea typeface="+mn-ea"/>
          <a:cs typeface="+mn-cs"/>
        </a:defRPr>
      </a:lvl6pPr>
      <a:lvl7pPr marL="0" indent="0" algn="l" defTabSz="914400" rtl="0" eaLnBrk="1" latinLnBrk="0" hangingPunct="1">
        <a:lnSpc>
          <a:spcPct val="80000"/>
        </a:lnSpc>
        <a:spcBef>
          <a:spcPts val="600"/>
        </a:spcBef>
        <a:spcAft>
          <a:spcPts val="600"/>
        </a:spcAft>
        <a:buFont typeface="Calibri" panose="020F0502020204030204" pitchFamily="34" charset="0"/>
        <a:buChar char="​"/>
        <a:defRPr sz="2400" b="0" kern="1200" cap="all" baseline="0">
          <a:solidFill>
            <a:schemeClr val="tx1"/>
          </a:solidFill>
          <a:latin typeface="+mj-lt"/>
          <a:ea typeface="+mn-ea"/>
          <a:cs typeface="+mn-cs"/>
        </a:defRPr>
      </a:lvl7pPr>
      <a:lvl8pPr marL="0" indent="0" algn="l" defTabSz="914400" rtl="0" eaLnBrk="1" latinLnBrk="0" hangingPunct="1">
        <a:lnSpc>
          <a:spcPct val="80000"/>
        </a:lnSpc>
        <a:spcBef>
          <a:spcPts val="600"/>
        </a:spcBef>
        <a:spcAft>
          <a:spcPts val="600"/>
        </a:spcAft>
        <a:buFont typeface="Calibri" panose="020F0502020204030204" pitchFamily="34" charset="0"/>
        <a:buChar char="​"/>
        <a:defRPr sz="1600" b="1" kern="1200" cap="all" baseline="0">
          <a:solidFill>
            <a:schemeClr val="tx1"/>
          </a:solidFill>
          <a:latin typeface="+mj-lt"/>
          <a:ea typeface="+mn-ea"/>
          <a:cs typeface="+mn-cs"/>
        </a:defRPr>
      </a:lvl8pPr>
      <a:lvl9pPr marL="0" indent="0" algn="l" defTabSz="914400" rtl="0" eaLnBrk="1" latinLnBrk="0" hangingPunct="1">
        <a:lnSpc>
          <a:spcPct val="80000"/>
        </a:lnSpc>
        <a:spcBef>
          <a:spcPts val="0"/>
        </a:spcBef>
        <a:spcAft>
          <a:spcPts val="0"/>
        </a:spcAft>
        <a:buFont typeface="Calibri" panose="020F050202020403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p15:clr>
            <a:srgbClr val="A4A3A4"/>
          </p15:clr>
        </p15:guide>
        <p15:guide id="2" pos="904">
          <p15:clr>
            <a:srgbClr val="A4A3A4"/>
          </p15:clr>
        </p15:guide>
        <p15:guide id="3" orient="horz" pos="288">
          <p15:clr>
            <a:srgbClr val="F26B43"/>
          </p15:clr>
        </p15:guide>
        <p15:guide id="4" orient="horz" pos="4032">
          <p15:clr>
            <a:srgbClr val="F26B43"/>
          </p15:clr>
        </p15:guide>
        <p15:guide id="5" pos="288">
          <p15:clr>
            <a:srgbClr val="F26B43"/>
          </p15:clr>
        </p15:guide>
        <p15:guide id="6" pos="7392">
          <p15:clr>
            <a:srgbClr val="F26B43"/>
          </p15:clr>
        </p15:guide>
        <p15:guide id="7" orient="horz" pos="1152">
          <p15:clr>
            <a:srgbClr val="F26B43"/>
          </p15:clr>
        </p15:guide>
        <p15:guide id="8" pos="1232">
          <p15:clr>
            <a:srgbClr val="A4A3A4"/>
          </p15:clr>
        </p15:guide>
        <p15:guide id="9" pos="1520">
          <p15:clr>
            <a:srgbClr val="A4A3A4"/>
          </p15:clr>
        </p15:guide>
        <p15:guide id="10" pos="1848">
          <p15:clr>
            <a:srgbClr val="A4A3A4"/>
          </p15:clr>
        </p15:guide>
        <p15:guide id="11" pos="2136">
          <p15:clr>
            <a:srgbClr val="A4A3A4"/>
          </p15:clr>
        </p15:guide>
        <p15:guide id="12" pos="2464">
          <p15:clr>
            <a:srgbClr val="A4A3A4"/>
          </p15:clr>
        </p15:guide>
        <p15:guide id="13" pos="2752">
          <p15:clr>
            <a:srgbClr val="A4A3A4"/>
          </p15:clr>
        </p15:guide>
        <p15:guide id="14" pos="3080">
          <p15:clr>
            <a:srgbClr val="A4A3A4"/>
          </p15:clr>
        </p15:guide>
        <p15:guide id="15" pos="3368">
          <p15:clr>
            <a:srgbClr val="A4A3A4"/>
          </p15:clr>
        </p15:guide>
        <p15:guide id="16" pos="3696">
          <p15:clr>
            <a:srgbClr val="A4A3A4"/>
          </p15:clr>
        </p15:guide>
        <p15:guide id="17" pos="3984">
          <p15:clr>
            <a:srgbClr val="A4A3A4"/>
          </p15:clr>
        </p15:guide>
        <p15:guide id="18" pos="4312">
          <p15:clr>
            <a:srgbClr val="A4A3A4"/>
          </p15:clr>
        </p15:guide>
        <p15:guide id="19" pos="4600">
          <p15:clr>
            <a:srgbClr val="A4A3A4"/>
          </p15:clr>
        </p15:guide>
        <p15:guide id="20" pos="4928">
          <p15:clr>
            <a:srgbClr val="A4A3A4"/>
          </p15:clr>
        </p15:guide>
        <p15:guide id="21" pos="5216">
          <p15:clr>
            <a:srgbClr val="A4A3A4"/>
          </p15:clr>
        </p15:guide>
        <p15:guide id="22" pos="5544">
          <p15:clr>
            <a:srgbClr val="A4A3A4"/>
          </p15:clr>
        </p15:guide>
        <p15:guide id="23" pos="5832">
          <p15:clr>
            <a:srgbClr val="A4A3A4"/>
          </p15:clr>
        </p15:guide>
        <p15:guide id="24" pos="6160">
          <p15:clr>
            <a:srgbClr val="A4A3A4"/>
          </p15:clr>
        </p15:guide>
        <p15:guide id="25" pos="6448">
          <p15:clr>
            <a:srgbClr val="A4A3A4"/>
          </p15:clr>
        </p15:guide>
        <p15:guide id="26" pos="6776">
          <p15:clr>
            <a:srgbClr val="A4A3A4"/>
          </p15:clr>
        </p15:guide>
        <p15:guide id="27" pos="7064">
          <p15:clr>
            <a:srgbClr val="A4A3A4"/>
          </p15:clr>
        </p15:guide>
        <p15:guide id="28" orient="horz" pos="39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799" y="137160"/>
            <a:ext cx="10285292"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2659" y="6484127"/>
            <a:ext cx="6908800" cy="231266"/>
          </a:xfrm>
          <a:prstGeom prst="rect">
            <a:avLst/>
          </a:prstGeom>
        </p:spPr>
        <p:txBody>
          <a:bodyPr vert="horz" lIns="0" tIns="0" rIns="0" bIns="0" rtlCol="0" anchor="b"/>
          <a:lstStyle>
            <a:lvl1pPr algn="r">
              <a:defRPr sz="1400">
                <a:solidFill>
                  <a:schemeClr val="tx1"/>
                </a:solidFill>
              </a:defRPr>
            </a:lvl1pPr>
          </a:lstStyle>
          <a:p>
            <a:endParaRPr lang="en-US" dirty="0">
              <a:solidFill>
                <a:srgbClr val="54585A"/>
              </a:solidFill>
            </a:endParaRPr>
          </a:p>
        </p:txBody>
      </p:sp>
      <p:sp>
        <p:nvSpPr>
          <p:cNvPr id="6" name="Slide Number Placeholder 5"/>
          <p:cNvSpPr>
            <a:spLocks noGrp="1"/>
          </p:cNvSpPr>
          <p:nvPr>
            <p:ph type="sldNum" sz="quarter" idx="4"/>
          </p:nvPr>
        </p:nvSpPr>
        <p:spPr>
          <a:xfrm>
            <a:off x="11074399" y="6484127"/>
            <a:ext cx="462327" cy="231266"/>
          </a:xfrm>
          <a:prstGeom prst="rect">
            <a:avLst/>
          </a:prstGeom>
        </p:spPr>
        <p:txBody>
          <a:bodyPr vert="horz" wrap="none" lIns="0" tIns="0" rIns="0" bIns="0" rtlCol="0" anchor="b"/>
          <a:lstStyle>
            <a:lvl1pPr algn="r">
              <a:defRPr sz="1100">
                <a:solidFill>
                  <a:schemeClr val="accent2"/>
                </a:solidFill>
              </a:defRPr>
            </a:lvl1pPr>
          </a:lstStyle>
          <a:p>
            <a:fld id="{0D558541-60C9-42A2-8392-FF12533A6B7A}" type="slidenum">
              <a:rPr lang="en-US" smtClean="0">
                <a:solidFill>
                  <a:srgbClr val="B0A2C5"/>
                </a:solidFill>
              </a:rPr>
              <a:pPr/>
              <a:t>‹#›</a:t>
            </a:fld>
            <a:endParaRPr lang="en-US" dirty="0">
              <a:solidFill>
                <a:srgbClr val="B0A2C5"/>
              </a:solidFill>
            </a:endParaRPr>
          </a:p>
        </p:txBody>
      </p:sp>
      <p:sp>
        <p:nvSpPr>
          <p:cNvPr id="10" name="Rectangle 6"/>
          <p:cNvSpPr/>
          <p:nvPr userDrawn="1"/>
        </p:nvSpPr>
        <p:spPr>
          <a:xfrm>
            <a:off x="0" y="515327"/>
            <a:ext cx="9144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61468B"/>
                </a:solidFill>
              </a:rPr>
              <a:t>  </a:t>
            </a:r>
          </a:p>
        </p:txBody>
      </p:sp>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401" y="6373441"/>
            <a:ext cx="2197100" cy="304800"/>
          </a:xfrm>
          <a:prstGeom prst="rect">
            <a:avLst/>
          </a:prstGeom>
        </p:spPr>
      </p:pic>
    </p:spTree>
    <p:extLst>
      <p:ext uri="{BB962C8B-B14F-4D97-AF65-F5344CB8AC3E}">
        <p14:creationId xmlns:p14="http://schemas.microsoft.com/office/powerpoint/2010/main" val="36301537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hf hdr="0" ftr="0" dt="0"/>
  <p:txStyles>
    <p:titleStyle>
      <a:lvl1pPr algn="l" defTabSz="914400" rtl="0" eaLnBrk="1" latinLnBrk="0" hangingPunct="1">
        <a:lnSpc>
          <a:spcPct val="85000"/>
        </a:lnSpc>
        <a:spcBef>
          <a:spcPct val="0"/>
        </a:spcBef>
        <a:buNone/>
        <a:defRPr sz="3200" kern="0" spc="0" baseline="0">
          <a:solidFill>
            <a:srgbClr val="61468B"/>
          </a:solidFill>
          <a:latin typeface="+mj-lt"/>
          <a:ea typeface="+mj-ea"/>
          <a:cs typeface="+mj-cs"/>
        </a:defRPr>
      </a:lvl1pPr>
    </p:titleStyle>
    <p:bodyStyle>
      <a:lvl1pPr marL="285750" indent="-285750" algn="l" defTabSz="914400" rtl="0" eaLnBrk="1" latinLnBrk="0" hangingPunct="1">
        <a:spcBef>
          <a:spcPts val="0"/>
        </a:spcBef>
        <a:spcAft>
          <a:spcPts val="600"/>
        </a:spcAft>
        <a:buClr>
          <a:schemeClr val="accent1"/>
        </a:buClr>
        <a:buFont typeface="Calibri" panose="020F0502020204030204" pitchFamily="34" charset="0"/>
        <a:buChar char="•"/>
        <a:defRPr sz="2600" kern="1200" spc="-50" baseline="0">
          <a:solidFill>
            <a:schemeClr val="tx1"/>
          </a:solidFill>
          <a:latin typeface="+mn-lt"/>
          <a:ea typeface="+mn-ea"/>
          <a:cs typeface="+mn-cs"/>
        </a:defRPr>
      </a:lvl1pPr>
      <a:lvl2pPr marL="571500" indent="-285750" algn="l" defTabSz="914400" rtl="0" eaLnBrk="1" latinLnBrk="0" hangingPunct="1">
        <a:spcBef>
          <a:spcPts val="0"/>
        </a:spcBef>
        <a:spcAft>
          <a:spcPts val="600"/>
        </a:spcAft>
        <a:buClr>
          <a:srgbClr val="605F62"/>
        </a:buClr>
        <a:buFont typeface="Calibri" panose="020F0502020204030204" pitchFamily="34" charset="0"/>
        <a:buChar char="−"/>
        <a:defRPr sz="2400" kern="1200" spc="-50" baseline="0">
          <a:solidFill>
            <a:schemeClr val="tx1"/>
          </a:solidFill>
          <a:latin typeface="+mn-lt"/>
          <a:ea typeface="+mn-ea"/>
          <a:cs typeface="+mn-cs"/>
        </a:defRPr>
      </a:lvl2pPr>
      <a:lvl3pPr marL="742950" indent="-171450" algn="l" defTabSz="914400" rtl="0" eaLnBrk="1" latinLnBrk="0" hangingPunct="1">
        <a:spcBef>
          <a:spcPts val="0"/>
        </a:spcBef>
        <a:spcAft>
          <a:spcPts val="600"/>
        </a:spcAft>
        <a:buClr>
          <a:srgbClr val="605F62"/>
        </a:buClr>
        <a:buFont typeface="Arial" pitchFamily="34" charset="0"/>
        <a:buChar char="•"/>
        <a:defRPr sz="2200" kern="1200" spc="-50" baseline="0">
          <a:solidFill>
            <a:schemeClr val="tx1"/>
          </a:solidFill>
          <a:latin typeface="+mn-lt"/>
          <a:ea typeface="+mn-ea"/>
          <a:cs typeface="+mn-cs"/>
        </a:defRPr>
      </a:lvl3pPr>
      <a:lvl4pPr marL="914400" indent="-171450" algn="l" defTabSz="914400" rtl="0" eaLnBrk="1" latinLnBrk="0" hangingPunct="1">
        <a:spcBef>
          <a:spcPts val="0"/>
        </a:spcBef>
        <a:spcAft>
          <a:spcPts val="600"/>
        </a:spcAft>
        <a:buClr>
          <a:srgbClr val="605F62"/>
        </a:buClr>
        <a:buFont typeface="Arial" pitchFamily="34" charset="0"/>
        <a:buChar char="•"/>
        <a:defRPr sz="2000" kern="1200" spc="-50" baseline="0">
          <a:solidFill>
            <a:schemeClr val="tx1"/>
          </a:solidFill>
          <a:latin typeface="+mn-lt"/>
          <a:ea typeface="+mn-ea"/>
          <a:cs typeface="+mn-cs"/>
        </a:defRPr>
      </a:lvl4pPr>
      <a:lvl5pPr marL="1085850" indent="-171450" algn="l" defTabSz="914400" rtl="0" eaLnBrk="1" latinLnBrk="0" hangingPunct="1">
        <a:spcBef>
          <a:spcPts val="0"/>
        </a:spcBef>
        <a:spcAft>
          <a:spcPts val="600"/>
        </a:spcAft>
        <a:buClr>
          <a:srgbClr val="605F62"/>
        </a:buClr>
        <a:buFont typeface="Arial"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5810250"/>
            <a:ext cx="12192000" cy="1047750"/>
          </a:xfrm>
          <a:prstGeom prst="rect">
            <a:avLst/>
          </a:prstGeom>
          <a:noFill/>
          <a:ln w="9525">
            <a:noFill/>
            <a:miter lim="800000"/>
            <a:headEnd/>
            <a:tailEnd/>
          </a:ln>
        </p:spPr>
      </p:pic>
      <p:sp>
        <p:nvSpPr>
          <p:cNvPr id="5" name="Slide Number Placeholder 5"/>
          <p:cNvSpPr txBox="1">
            <a:spLocks/>
          </p:cNvSpPr>
          <p:nvPr userDrawn="1"/>
        </p:nvSpPr>
        <p:spPr>
          <a:xfrm>
            <a:off x="0" y="6553200"/>
            <a:ext cx="2844800" cy="228600"/>
          </a:xfrm>
          <a:prstGeom prst="rect">
            <a:avLst/>
          </a:prstGeo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69F6EF-4BC1-4CF7-8286-C0482A218063}"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992124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0073185" y="4921097"/>
            <a:ext cx="2373575" cy="2373575"/>
          </a:xfrm>
          <a:prstGeom prst="rect">
            <a:avLst/>
          </a:prstGeom>
          <a:noFill/>
          <a:ln>
            <a:noFill/>
          </a:ln>
        </p:spPr>
      </p:pic>
    </p:spTree>
    <p:extLst>
      <p:ext uri="{BB962C8B-B14F-4D97-AF65-F5344CB8AC3E}">
        <p14:creationId xmlns:p14="http://schemas.microsoft.com/office/powerpoint/2010/main" val="4244295909"/>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349250" indent="-34925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3045473"/>
      </p:ext>
    </p:extLst>
  </p:cSld>
  <p:clrMap bg1="lt1" tx1="dk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58"/>
          <p:cNvSpPr txBox="1">
            <a:spLocks noGrp="1"/>
          </p:cNvSpPr>
          <p:nvPr>
            <p:ph type="title"/>
          </p:nvPr>
        </p:nvSpPr>
        <p:spPr>
          <a:xfrm>
            <a:off x="914400" y="609600"/>
            <a:ext cx="10363200" cy="716000"/>
          </a:xfrm>
          <a:prstGeom prst="rect">
            <a:avLst/>
          </a:prstGeom>
          <a:noFill/>
          <a:ln>
            <a:noFill/>
          </a:ln>
        </p:spPr>
        <p:txBody>
          <a:bodyPr spcFirstLastPara="1" wrap="square" lIns="77300" tIns="38625" rIns="77300" bIns="38625" anchor="t" anchorCtr="0">
            <a:noAutofit/>
          </a:bodyPr>
          <a:lstStyle>
            <a:lvl1pPr marR="0" lvl="0" algn="l" rtl="0">
              <a:lnSpc>
                <a:spcPct val="100000"/>
              </a:lnSpc>
              <a:spcBef>
                <a:spcPts val="0"/>
              </a:spcBef>
              <a:spcAft>
                <a:spcPts val="0"/>
              </a:spcAft>
              <a:buSzPts val="2600"/>
              <a:buFont typeface="Source Sans Pro"/>
              <a:buNone/>
              <a:defRPr sz="2600" i="0" u="none" strike="noStrike" cap="none">
                <a:latin typeface="Source Sans Pro"/>
                <a:ea typeface="Source Sans Pro"/>
                <a:cs typeface="Source Sans Pro"/>
                <a:sym typeface="Source Sans Pro"/>
              </a:defRPr>
            </a:lvl1pPr>
            <a:lvl2pPr marR="0" lvl="1"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2pPr>
            <a:lvl3pPr marR="0" lvl="2"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3pPr>
            <a:lvl4pPr marR="0" lvl="3"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4pPr>
            <a:lvl5pPr marR="0" lvl="4"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5pPr>
            <a:lvl6pPr marR="0" lvl="5"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6pPr>
            <a:lvl7pPr marR="0" lvl="6"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7pPr>
            <a:lvl8pPr marR="0" lvl="7"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8pPr>
            <a:lvl9pPr marR="0" lvl="8" algn="l" rtl="0">
              <a:lnSpc>
                <a:spcPct val="100000"/>
              </a:lnSpc>
              <a:spcBef>
                <a:spcPts val="0"/>
              </a:spcBef>
              <a:spcAft>
                <a:spcPts val="0"/>
              </a:spcAft>
              <a:buSzPts val="1200"/>
              <a:buFont typeface="Arial"/>
              <a:buNone/>
              <a:defRPr sz="1600" b="0" i="0" u="none" strike="noStrike" cap="none">
                <a:latin typeface="Arial"/>
                <a:ea typeface="Arial"/>
                <a:cs typeface="Arial"/>
                <a:sym typeface="Arial"/>
              </a:defRPr>
            </a:lvl9pPr>
          </a:lstStyle>
          <a:p>
            <a:endParaRPr/>
          </a:p>
        </p:txBody>
      </p:sp>
      <p:sp>
        <p:nvSpPr>
          <p:cNvPr id="308" name="Google Shape;308;p58"/>
          <p:cNvSpPr txBox="1">
            <a:spLocks noGrp="1"/>
          </p:cNvSpPr>
          <p:nvPr>
            <p:ph type="body" idx="1"/>
          </p:nvPr>
        </p:nvSpPr>
        <p:spPr>
          <a:xfrm>
            <a:off x="914400" y="1325629"/>
            <a:ext cx="10363200" cy="4840800"/>
          </a:xfrm>
          <a:prstGeom prst="rect">
            <a:avLst/>
          </a:prstGeom>
          <a:noFill/>
          <a:ln>
            <a:noFill/>
          </a:ln>
        </p:spPr>
        <p:txBody>
          <a:bodyPr spcFirstLastPara="1" wrap="square" lIns="77300" tIns="38625" rIns="77300" bIns="38625" anchor="t" anchorCtr="0">
            <a:noAutofit/>
          </a:bodyPr>
          <a:lstStyle>
            <a:lvl1pPr marL="457200" marR="0" lvl="0" indent="-298450" algn="l" rtl="0">
              <a:lnSpc>
                <a:spcPct val="115000"/>
              </a:lnSpc>
              <a:spcBef>
                <a:spcPts val="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1pPr>
            <a:lvl2pPr marL="914400" marR="0" lvl="1" indent="-298450" algn="l" rtl="0">
              <a:lnSpc>
                <a:spcPct val="115000"/>
              </a:lnSpc>
              <a:spcBef>
                <a:spcPts val="60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2pPr>
            <a:lvl3pPr marL="1371600" marR="0" lvl="2" indent="-298450" algn="l" rtl="0">
              <a:lnSpc>
                <a:spcPct val="115000"/>
              </a:lnSpc>
              <a:spcBef>
                <a:spcPts val="60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3pPr>
            <a:lvl4pPr marL="1828800" marR="0" lvl="3" indent="-298450" algn="l" rtl="0">
              <a:lnSpc>
                <a:spcPct val="115000"/>
              </a:lnSpc>
              <a:spcBef>
                <a:spcPts val="60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4pPr>
            <a:lvl5pPr marL="2286000" marR="0" lvl="4" indent="-298450" algn="l" rtl="0">
              <a:lnSpc>
                <a:spcPct val="115000"/>
              </a:lnSpc>
              <a:spcBef>
                <a:spcPts val="60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5pPr>
            <a:lvl6pPr marL="2743200" marR="0" lvl="5" indent="-298450" algn="l" rtl="0">
              <a:lnSpc>
                <a:spcPct val="115000"/>
              </a:lnSpc>
              <a:spcBef>
                <a:spcPts val="60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6pPr>
            <a:lvl7pPr marL="3200400" marR="0" lvl="6" indent="-298450" algn="l" rtl="0">
              <a:lnSpc>
                <a:spcPct val="115000"/>
              </a:lnSpc>
              <a:spcBef>
                <a:spcPts val="60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7pPr>
            <a:lvl8pPr marL="3657600" marR="0" lvl="7" indent="-298450" algn="l" rtl="0">
              <a:lnSpc>
                <a:spcPct val="115000"/>
              </a:lnSpc>
              <a:spcBef>
                <a:spcPts val="600"/>
              </a:spcBef>
              <a:spcAft>
                <a:spcPts val="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8pPr>
            <a:lvl9pPr marL="4114800" marR="0" lvl="8" indent="-298450" algn="l" rtl="0">
              <a:lnSpc>
                <a:spcPct val="115000"/>
              </a:lnSpc>
              <a:spcBef>
                <a:spcPts val="600"/>
              </a:spcBef>
              <a:spcAft>
                <a:spcPts val="600"/>
              </a:spcAft>
              <a:buClr>
                <a:schemeClr val="dk1"/>
              </a:buClr>
              <a:buSzPts val="1100"/>
              <a:buFont typeface="Source Sans Pro"/>
              <a:buChar char="•"/>
              <a:defRPr sz="1100" i="0" u="none" strike="noStrike" cap="none">
                <a:solidFill>
                  <a:schemeClr val="dk1"/>
                </a:solidFill>
                <a:latin typeface="Source Sans Pro"/>
                <a:ea typeface="Source Sans Pro"/>
                <a:cs typeface="Source Sans Pro"/>
                <a:sym typeface="Source Sans Pro"/>
              </a:defRPr>
            </a:lvl9pPr>
          </a:lstStyle>
          <a:p>
            <a:endParaRPr/>
          </a:p>
        </p:txBody>
      </p:sp>
      <p:sp>
        <p:nvSpPr>
          <p:cNvPr id="309" name="Google Shape;309;p58"/>
          <p:cNvSpPr txBox="1">
            <a:spLocks noGrp="1"/>
          </p:cNvSpPr>
          <p:nvPr>
            <p:ph type="sldNum" idx="12"/>
          </p:nvPr>
        </p:nvSpPr>
        <p:spPr>
          <a:xfrm>
            <a:off x="10784788" y="6356360"/>
            <a:ext cx="492800" cy="365200"/>
          </a:xfrm>
          <a:prstGeom prst="rect">
            <a:avLst/>
          </a:prstGeom>
          <a:noFill/>
          <a:ln>
            <a:noFill/>
          </a:ln>
        </p:spPr>
        <p:txBody>
          <a:bodyPr spcFirstLastPara="1" wrap="square" lIns="77300" tIns="38625" rIns="77300" bIns="386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000000"/>
              </a:buClr>
              <a:buSzPts val="1000"/>
              <a:buFont typeface="Arial"/>
              <a:buNone/>
              <a:defRPr sz="1200" i="0" u="none" strike="noStrike" cap="none">
                <a:solidFill>
                  <a:schemeClr val="lt2"/>
                </a:solidFill>
                <a:latin typeface="Source Sans Pro Light"/>
                <a:ea typeface="Source Sans Pro Light"/>
                <a:cs typeface="Source Sans Pro Light"/>
                <a:sym typeface="Source Sans Pro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9794797"/>
      </p:ext>
    </p:extLst>
  </p:cSld>
  <p:clrMap bg1="lt1" tx1="dk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 id="2147483871" r:id="rId44"/>
    <p:sldLayoutId id="2147483872" r:id="rId45"/>
    <p:sldLayoutId id="2147483873" r:id="rId46"/>
    <p:sldLayoutId id="2147483874" r:id="rId47"/>
    <p:sldLayoutId id="2147483875" r:id="rId48"/>
    <p:sldLayoutId id="2147483876" r:id="rId49"/>
    <p:sldLayoutId id="2147483877" r:id="rId50"/>
    <p:sldLayoutId id="2147483878" r:id="rId51"/>
    <p:sldLayoutId id="2147483879" r:id="rId52"/>
    <p:sldLayoutId id="2147483880" r:id="rId53"/>
    <p:sldLayoutId id="2147483881" r:id="rId54"/>
    <p:sldLayoutId id="2147483882" r:id="rId55"/>
    <p:sldLayoutId id="2147483883" r:id="rId56"/>
    <p:sldLayoutId id="2147483884" r:id="rId57"/>
    <p:sldLayoutId id="2147483885" r:id="rId58"/>
    <p:sldLayoutId id="2147483886" r:id="rId59"/>
    <p:sldLayoutId id="2147483887" r:id="rId60"/>
    <p:sldLayoutId id="2147483888" r:id="rId61"/>
    <p:sldLayoutId id="2147483889" r:id="rId62"/>
    <p:sldLayoutId id="2147483890" r:id="rId63"/>
    <p:sldLayoutId id="2147483891" r:id="rId64"/>
    <p:sldLayoutId id="2147483892" r:id="rId65"/>
    <p:sldLayoutId id="2147483893" r:id="rId66"/>
    <p:sldLayoutId id="2147483894" r:id="rId67"/>
    <p:sldLayoutId id="2147483895" r:id="rId68"/>
    <p:sldLayoutId id="2147483896" r:id="rId69"/>
    <p:sldLayoutId id="2147483897" r:id="rId7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1066800" y="0"/>
            <a:ext cx="10058400" cy="1343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 name="Google Shape;132;p32"/>
          <p:cNvSpPr txBox="1">
            <a:spLocks noGrp="1"/>
          </p:cNvSpPr>
          <p:nvPr>
            <p:ph type="body" idx="1"/>
          </p:nvPr>
        </p:nvSpPr>
        <p:spPr>
          <a:xfrm>
            <a:off x="1066800" y="1404461"/>
            <a:ext cx="10058400" cy="4772400"/>
          </a:xfrm>
          <a:prstGeom prst="rect">
            <a:avLst/>
          </a:prstGeom>
          <a:noFill/>
          <a:ln>
            <a:noFill/>
          </a:ln>
        </p:spPr>
        <p:txBody>
          <a:bodyPr spcFirstLastPara="1" wrap="square" lIns="91425" tIns="137150" rIns="91425" bIns="45700" anchor="t" anchorCtr="0">
            <a:noAutofit/>
          </a:bodyPr>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dk2"/>
                </a:solidFill>
                <a:latin typeface="Trebuchet MS"/>
                <a:ea typeface="Trebuchet MS"/>
                <a:cs typeface="Trebuchet MS"/>
                <a:sym typeface="Trebuchet MS"/>
              </a:defRPr>
            </a:lvl1pPr>
            <a:lvl2pPr marL="914400" marR="0" lvl="1" indent="-330200" algn="l" rtl="0">
              <a:lnSpc>
                <a:spcPct val="100000"/>
              </a:lnSpc>
              <a:spcBef>
                <a:spcPts val="600"/>
              </a:spcBef>
              <a:spcAft>
                <a:spcPts val="0"/>
              </a:spcAft>
              <a:buClr>
                <a:schemeClr val="lt2"/>
              </a:buClr>
              <a:buSzPts val="1600"/>
              <a:buFont typeface="Noto Sans Symbols"/>
              <a:buChar char="▪"/>
              <a:defRPr sz="1600" b="0" i="0" u="none" strike="noStrike" cap="none">
                <a:solidFill>
                  <a:schemeClr val="dk2"/>
                </a:solidFill>
                <a:latin typeface="Trebuchet MS"/>
                <a:ea typeface="Trebuchet MS"/>
                <a:cs typeface="Trebuchet MS"/>
                <a:sym typeface="Trebuchet MS"/>
              </a:defRPr>
            </a:lvl2pPr>
            <a:lvl3pPr marL="1371600" marR="0" lvl="2"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3pPr>
            <a:lvl4pPr marL="1828800" marR="0" lvl="3" indent="-330200" algn="l" rtl="0">
              <a:lnSpc>
                <a:spcPct val="100000"/>
              </a:lnSpc>
              <a:spcBef>
                <a:spcPts val="600"/>
              </a:spcBef>
              <a:spcAft>
                <a:spcPts val="0"/>
              </a:spcAft>
              <a:buClr>
                <a:schemeClr val="lt2"/>
              </a:buClr>
              <a:buSzPts val="1600"/>
              <a:buFont typeface="Trebuchet MS"/>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600"/>
              </a:spcBef>
              <a:spcAft>
                <a:spcPts val="0"/>
              </a:spcAft>
              <a:buClr>
                <a:schemeClr val="lt2"/>
              </a:buClr>
              <a:buSzPts val="1600"/>
              <a:buFont typeface="Trebuchet MS"/>
              <a:buChar char="&gt;"/>
              <a:defRPr sz="1600" b="0" i="0" u="none" strike="noStrike" cap="none">
                <a:solidFill>
                  <a:schemeClr val="dk2"/>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33" name="Google Shape;133;p32"/>
          <p:cNvSpPr txBox="1">
            <a:spLocks noGrp="1"/>
          </p:cNvSpPr>
          <p:nvPr>
            <p:ph type="ftr" idx="11"/>
          </p:nvPr>
        </p:nvSpPr>
        <p:spPr>
          <a:xfrm>
            <a:off x="6508043" y="6356351"/>
            <a:ext cx="4617200" cy="365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134" name="Google Shape;134;p32"/>
          <p:cNvSpPr txBox="1">
            <a:spLocks noGrp="1"/>
          </p:cNvSpPr>
          <p:nvPr>
            <p:ph type="sldNum" idx="12"/>
          </p:nvPr>
        </p:nvSpPr>
        <p:spPr>
          <a:xfrm>
            <a:off x="11125200" y="6356351"/>
            <a:ext cx="9104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2"/>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35" name="Google Shape;135;p32"/>
          <p:cNvSpPr/>
          <p:nvPr/>
        </p:nvSpPr>
        <p:spPr>
          <a:xfrm>
            <a:off x="0" y="1343503"/>
            <a:ext cx="12192000" cy="608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724055303"/>
      </p:ext>
    </p:extLst>
  </p:cSld>
  <p:clrMap bg1="lt1" tx1="dk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urldefense.com/v3/__https:/ilpqc.org/ILPQC*202020*2B/PVB/Toolkit/PNEM/AHRQ*20Patient*20Options*20Poster.pdf__;JSUlJSU!!Dq0X2DkFhyF93HkjWTBQKhk!DdwK8tQ0aR86BH5p10maQAcWnYKmzkKl9It3lmoidRvH1icXZSFOCRiHN0KOGLto_0tj1PM$" TargetMode="External"/><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hyperlink" Target="https://urldefense.com/v3/__https:/www.chcf.org/project/my-birth-matters-c-section-consumer-education-campaign/*related-links-and-downloads__;Iw!!Dq0X2DkFhyF93HkjWTBQKhk!DdwK8tQ0aR86BH5p10maQAcWnYKmzkKl9It3lmoidRvH1icXZSFOCRiHN0KOGLto2WM8HUk$" TargetMode="External"/><Relationship Id="rId4" Type="http://schemas.openxmlformats.org/officeDocument/2006/relationships/hyperlink" Target="https://urldefense.com/v3/__https:/ilpqc.org/ILPQC*202020*2B/PVB/Toolkit/PE/Pages*20from*20CMQCC*20Toolkit*20CBE.pdf__;JSUlJSUl!!Dq0X2DkFhyF93HkjWTBQKhk!DdwK8tQ0aR86BH5p10maQAcWnYKmzkKl9It3lmoidRvH1icXZSFOCRiHN0KOGLtovo5piy0$"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urldefense.com/v3/__https:/ilpqc.org/ILPQC*202020*2B/PVB/Toolkit/PE/Lamaze-Keep*20Calm*20and*20Labor*20On.pdf__;JSUlJSUl!!Dq0X2DkFhyF93HkjWTBQKhk!DdwK8tQ0aR86BH5p10maQAcWnYKmzkKl9It3lmoidRvH1icXZSFOCRiHN0KOGLtoLaXkcuI$" TargetMode="External"/><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hyperlink" Target="https://urldefense.com/v3/__https:/ilpqc.org/ILPQC*202020*2B/PVB/Toolkit/PE/Labor*20Positions*20for*20Progress-Lamaze.pdf__;JSUlJSU!!Dq0X2DkFhyF93HkjWTBQKhk!DdwK8tQ0aR86BH5p10maQAcWnYKmzkKl9It3lmoidRvH1icXZSFOCRiHN0KOGLtowBRxtQw$" TargetMode="External"/><Relationship Id="rId4" Type="http://schemas.openxmlformats.org/officeDocument/2006/relationships/hyperlink" Target="https://urldefense.com/v3/__https:/ilpqc.org/ILPQC*202020*2B/PVB/Toolkit/PE/FPQC*20Positions*20for*20Labor.pdf__;JSUlJSU!!Dq0X2DkFhyF93HkjWTBQKhk!DdwK8tQ0aR86BH5p10maQAcWnYKmzkKl9It3lmoidRvH1icXZSFOCRiHN0KOGLtofyGyZM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8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70.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mailto:info@ilpqc.org" TargetMode="External"/><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4.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84.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84.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84.xml"/><Relationship Id="rId5" Type="http://schemas.openxmlformats.org/officeDocument/2006/relationships/image" Target="../media/image64.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104.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181.xml"/><Relationship Id="rId5" Type="http://schemas.openxmlformats.org/officeDocument/2006/relationships/image" Target="../media/image70.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18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84.xml"/></Relationships>
</file>

<file path=ppt/slides/_rels/slide5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4.emf"/><Relationship Id="rId7" Type="http://schemas.openxmlformats.org/officeDocument/2006/relationships/diagramColors" Target="../diagrams/colors5.xml"/><Relationship Id="rId2" Type="http://schemas.openxmlformats.org/officeDocument/2006/relationships/notesSlide" Target="../notesSlides/notesSlide50.xml"/><Relationship Id="rId1" Type="http://schemas.openxmlformats.org/officeDocument/2006/relationships/slideLayout" Target="../slideLayouts/slideLayout18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chart" Target="../charts/chart16.xml"/></Relationships>
</file>

<file path=ppt/slides/_rels/slide5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4.emf"/><Relationship Id="rId7" Type="http://schemas.openxmlformats.org/officeDocument/2006/relationships/diagramColors" Target="../diagrams/colors6.xml"/><Relationship Id="rId2" Type="http://schemas.openxmlformats.org/officeDocument/2006/relationships/notesSlide" Target="../notesSlides/notesSlide51.xml"/><Relationship Id="rId1" Type="http://schemas.openxmlformats.org/officeDocument/2006/relationships/slideLayout" Target="../slideLayouts/slideLayout18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chart" Target="../charts/char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redcap.healthlnk.org/"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mailto:ellie.suse@northwestern.edu" TargetMode="Externa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94.png"/><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97.png"/><Relationship Id="rId4" Type="http://schemas.openxmlformats.org/officeDocument/2006/relationships/diagramLayout" Target="../diagrams/layout7.xml"/><Relationship Id="rId9" Type="http://schemas.openxmlformats.org/officeDocument/2006/relationships/image" Target="../media/image9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hyperlink" Target="mailto:ellie.suse@northwestern.edu"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png"/><Relationship Id="rId3" Type="http://schemas.openxmlformats.org/officeDocument/2006/relationships/image" Target="../media/image98.jpeg"/><Relationship Id="rId7" Type="http://schemas.openxmlformats.org/officeDocument/2006/relationships/image" Target="../media/image102.png"/><Relationship Id="rId12" Type="http://schemas.openxmlformats.org/officeDocument/2006/relationships/image" Target="../media/image106.png"/><Relationship Id="rId2" Type="http://schemas.openxmlformats.org/officeDocument/2006/relationships/notesSlide" Target="../notesSlides/notesSlide59.xml"/><Relationship Id="rId1" Type="http://schemas.openxmlformats.org/officeDocument/2006/relationships/slideLayout" Target="../slideLayouts/slideLayout22.xml"/><Relationship Id="rId6" Type="http://schemas.openxmlformats.org/officeDocument/2006/relationships/image" Target="../media/image101.png"/><Relationship Id="rId11" Type="http://schemas.openxmlformats.org/officeDocument/2006/relationships/image" Target="../media/image105.png"/><Relationship Id="rId5" Type="http://schemas.openxmlformats.org/officeDocument/2006/relationships/image" Target="../media/image100.png"/><Relationship Id="rId10" Type="http://schemas.openxmlformats.org/officeDocument/2006/relationships/image" Target="../media/image104.png"/><Relationship Id="rId4" Type="http://schemas.openxmlformats.org/officeDocument/2006/relationships/image" Target="../media/image99.gif"/><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712395"/>
            <a:ext cx="5705374" cy="1826339"/>
          </a:xfrm>
        </p:spPr>
        <p:txBody>
          <a:bodyPr>
            <a:normAutofit/>
          </a:bodyPr>
          <a:lstStyle/>
          <a:p>
            <a:r>
              <a:rPr lang="en-US" dirty="0">
                <a:ea typeface="Lato Medium"/>
                <a:cs typeface="Lato Medium"/>
              </a:rPr>
              <a:t>PVB Monthly Webinar: </a:t>
            </a:r>
            <a:r>
              <a:rPr lang="en-US" dirty="0"/>
              <a:t/>
            </a:r>
            <a:br>
              <a:rPr lang="en-US" dirty="0"/>
            </a:br>
            <a:r>
              <a:rPr lang="en-US" dirty="0" smtClean="0">
                <a:solidFill>
                  <a:schemeClr val="dk1"/>
                </a:solidFill>
              </a:rPr>
              <a:t>Shared Decision Making and Patient Education</a:t>
            </a:r>
            <a:endParaRPr lang="en-US" dirty="0">
              <a:solidFill>
                <a:schemeClr val="dk1"/>
              </a:solidFill>
            </a:endParaRP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10" y="3766862"/>
            <a:ext cx="5705374" cy="986569"/>
          </a:xfrm>
        </p:spPr>
        <p:txBody>
          <a:bodyPr vert="horz" lIns="91440" tIns="45720" rIns="91440" bIns="45720" rtlCol="0" anchor="t">
            <a:normAutofit/>
          </a:bodyPr>
          <a:lstStyle/>
          <a:p>
            <a:r>
              <a:rPr lang="en-US" dirty="0" smtClean="0">
                <a:ea typeface="Lato"/>
                <a:cs typeface="Lato"/>
              </a:rPr>
              <a:t>March 28, </a:t>
            </a:r>
            <a:r>
              <a:rPr lang="en-US" dirty="0">
                <a:ea typeface="Lato"/>
                <a:cs typeface="Lato"/>
              </a:rPr>
              <a:t>2021 12:30-1:30</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tretch>
            <a:fillRect/>
          </a:stretch>
        </p:blipFill>
        <p:spPr>
          <a:xfrm>
            <a:off x="7118684" y="1514610"/>
            <a:ext cx="5073316" cy="3382210"/>
          </a:xfrm>
        </p:spPr>
      </p:pic>
    </p:spTree>
    <p:extLst>
      <p:ext uri="{BB962C8B-B14F-4D97-AF65-F5344CB8AC3E}">
        <p14:creationId xmlns:p14="http://schemas.microsoft.com/office/powerpoint/2010/main" val="471703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PVB Data Review</a:t>
            </a:r>
          </a:p>
        </p:txBody>
      </p:sp>
    </p:spTree>
    <p:extLst>
      <p:ext uri="{BB962C8B-B14F-4D97-AF65-F5344CB8AC3E}">
        <p14:creationId xmlns:p14="http://schemas.microsoft.com/office/powerpoint/2010/main" val="252358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A237-E4FF-4046-81CA-2A9506C25C5C}"/>
              </a:ext>
            </a:extLst>
          </p:cNvPr>
          <p:cNvSpPr>
            <a:spLocks noGrp="1"/>
          </p:cNvSpPr>
          <p:nvPr>
            <p:ph type="title"/>
          </p:nvPr>
        </p:nvSpPr>
        <p:spPr>
          <a:xfrm>
            <a:off x="488122" y="89038"/>
            <a:ext cx="7162801" cy="1347649"/>
          </a:xfrm>
        </p:spPr>
        <p:txBody>
          <a:bodyPr>
            <a:normAutofit fontScale="90000"/>
          </a:bodyPr>
          <a:lstStyle/>
          <a:p>
            <a:r>
              <a:rPr lang="en-US" dirty="0">
                <a:ea typeface="+mj-lt"/>
                <a:cs typeface="+mj-lt"/>
              </a:rPr>
              <a:t>Supporting vaginal birth and reducing primary Cesareans for optimal maternal and neonatal outcomes</a:t>
            </a:r>
            <a:endParaRPr lang="en-US" dirty="0"/>
          </a:p>
        </p:txBody>
      </p:sp>
      <p:sp>
        <p:nvSpPr>
          <p:cNvPr id="4" name="Slide Number Placeholder 3">
            <a:extLst>
              <a:ext uri="{FF2B5EF4-FFF2-40B4-BE49-F238E27FC236}">
                <a16:creationId xmlns:a16="http://schemas.microsoft.com/office/drawing/2014/main" id="{E2F7B0D3-61F3-4B1B-A6A3-755A1AA9706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AF71973-EDC1-4D4F-BB7C-393A4B4ED4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7" name="Diagram 6"/>
          <p:cNvGraphicFramePr/>
          <p:nvPr>
            <p:extLst/>
          </p:nvPr>
        </p:nvGraphicFramePr>
        <p:xfrm>
          <a:off x="85968" y="1573456"/>
          <a:ext cx="11496431"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a:xfrm rot="10800000">
            <a:off x="7949184" y="2401824"/>
            <a:ext cx="1402080" cy="48768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p:cNvSpPr/>
          <p:nvPr/>
        </p:nvSpPr>
        <p:spPr>
          <a:xfrm>
            <a:off x="5554248" y="2487167"/>
            <a:ext cx="867216" cy="39244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val 10"/>
          <p:cNvSpPr/>
          <p:nvPr/>
        </p:nvSpPr>
        <p:spPr>
          <a:xfrm>
            <a:off x="9206680" y="1825625"/>
            <a:ext cx="2492951" cy="173094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UPDATED GOAL based in Health People </a:t>
            </a:r>
            <a:r>
              <a:rPr kumimoji="0" lang="en-US" sz="1800" b="0" i="0" u="none" strike="noStrike" kern="1200" cap="none" spc="0" normalizeH="0" baseline="0" noProof="0" dirty="0" smtClean="0">
                <a:ln>
                  <a:noFill/>
                </a:ln>
                <a:solidFill>
                  <a:srgbClr val="FFFFFF"/>
                </a:solidFill>
                <a:effectLst/>
                <a:uLnTx/>
                <a:uFillTx/>
                <a:latin typeface="Arial" panose="020B0604020202020204"/>
                <a:ea typeface="+mn-ea"/>
                <a:cs typeface="+mn-cs"/>
              </a:rPr>
              <a:t>2030</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5-Point Star 2"/>
          <p:cNvSpPr/>
          <p:nvPr/>
        </p:nvSpPr>
        <p:spPr>
          <a:xfrm flipV="1">
            <a:off x="394771" y="3437263"/>
            <a:ext cx="938269" cy="82626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1049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903964608"/>
              </p:ext>
            </p:extLst>
          </p:nvPr>
        </p:nvGraphicFramePr>
        <p:xfrm>
          <a:off x="905163" y="1626274"/>
          <a:ext cx="10315063"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3A49393-3201-41AE-AB04-BE75022FE8C9}"/>
              </a:ext>
            </a:extLst>
          </p:cNvPr>
          <p:cNvSpPr>
            <a:spLocks noGrp="1"/>
          </p:cNvSpPr>
          <p:nvPr>
            <p:ph type="title"/>
          </p:nvPr>
        </p:nvSpPr>
        <p:spPr>
          <a:xfrm>
            <a:off x="410817" y="118614"/>
            <a:ext cx="7421218" cy="1325563"/>
          </a:xfrm>
        </p:spPr>
        <p:txBody>
          <a:bodyPr>
            <a:normAutofit/>
          </a:bodyPr>
          <a:lstStyle/>
          <a:p>
            <a:r>
              <a:rPr lang="en-US">
                <a:ea typeface="Lato"/>
                <a:cs typeface="Lato"/>
              </a:rPr>
              <a:t>Clinical Culture Change</a:t>
            </a:r>
            <a:endParaRPr lang="en-US"/>
          </a:p>
        </p:txBody>
      </p:sp>
      <p:sp>
        <p:nvSpPr>
          <p:cNvPr id="3" name="Content Placeholder 2">
            <a:extLst>
              <a:ext uri="{FF2B5EF4-FFF2-40B4-BE49-F238E27FC236}">
                <a16:creationId xmlns:a16="http://schemas.microsoft.com/office/drawing/2014/main" id="{83641051-1096-4DA7-BEF9-BA858759B614}"/>
              </a:ext>
            </a:extLst>
          </p:cNvPr>
          <p:cNvSpPr>
            <a:spLocks noGrp="1"/>
          </p:cNvSpPr>
          <p:nvPr>
            <p:ph idx="1"/>
          </p:nvPr>
        </p:nvSpPr>
        <p:spPr/>
        <p:txBody>
          <a:bodyPr vert="horz" lIns="91440" tIns="45720" rIns="91440" bIns="45720" rtlCol="0" anchor="t">
            <a:normAutofit/>
          </a:bodyPr>
          <a:lstStyle/>
          <a:p>
            <a:endParaRPr lang="en-US">
              <a:ea typeface="Lato"/>
              <a:cs typeface="Lato"/>
            </a:endParaRPr>
          </a:p>
          <a:p>
            <a:endParaRPr lang="en-US">
              <a:ea typeface="Lato"/>
              <a:cs typeface="Lato"/>
            </a:endParaRPr>
          </a:p>
          <a:p>
            <a:endParaRPr lang="en-US">
              <a:ea typeface="Lato"/>
              <a:cs typeface="Lato"/>
            </a:endParaRPr>
          </a:p>
          <a:p>
            <a:endParaRPr lang="en-US">
              <a:ea typeface="Lato"/>
              <a:cs typeface="Lato"/>
            </a:endParaRPr>
          </a:p>
          <a:p>
            <a:pPr marL="0" indent="0">
              <a:buNone/>
            </a:pPr>
            <a:endParaRPr lang="en-US">
              <a:ea typeface="Lato"/>
              <a:cs typeface="Lato"/>
            </a:endParaRPr>
          </a:p>
        </p:txBody>
      </p:sp>
      <p:sp>
        <p:nvSpPr>
          <p:cNvPr id="4" name="Slide Number Placeholder 3">
            <a:extLst>
              <a:ext uri="{FF2B5EF4-FFF2-40B4-BE49-F238E27FC236}">
                <a16:creationId xmlns:a16="http://schemas.microsoft.com/office/drawing/2014/main" id="{C8175854-EAC7-499A-AECD-3FD14008D833}"/>
              </a:ext>
            </a:extLst>
          </p:cNvPr>
          <p:cNvSpPr>
            <a:spLocks noGrp="1"/>
          </p:cNvSpPr>
          <p:nvPr>
            <p:ph type="sldNum" sz="quarter" idx="10"/>
          </p:nvPr>
        </p:nvSpPr>
        <p:spPr/>
        <p:txBody>
          <a:bodyPr/>
          <a:lstStyle/>
          <a:p>
            <a:fld id="{97033E4B-E3EB-3D46-B2D8-3159663620FA}" type="slidenum">
              <a:rPr lang="en-US" smtClean="0"/>
              <a:pPr/>
              <a:t>12</a:t>
            </a:fld>
            <a:endParaRPr lang="en-US"/>
          </a:p>
        </p:txBody>
      </p:sp>
      <p:sp>
        <p:nvSpPr>
          <p:cNvPr id="5" name="Footer Placeholder 4">
            <a:extLst>
              <a:ext uri="{FF2B5EF4-FFF2-40B4-BE49-F238E27FC236}">
                <a16:creationId xmlns:a16="http://schemas.microsoft.com/office/drawing/2014/main" id="{A7255322-A52D-4319-99F3-5A67FC1616B5}"/>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3571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357487803"/>
              </p:ext>
            </p:extLst>
          </p:nvPr>
        </p:nvGraphicFramePr>
        <p:xfrm>
          <a:off x="167641" y="1843957"/>
          <a:ext cx="5821680" cy="4502149"/>
        </p:xfrm>
        <a:graphic>
          <a:graphicData uri="http://schemas.openxmlformats.org/drawingml/2006/table">
            <a:tbl>
              <a:tblPr firstRow="1" bandRow="1">
                <a:tableStyleId>{2D5ABB26-0587-4C30-8999-92F81FD0307C}</a:tableStyleId>
              </a:tblPr>
              <a:tblGrid>
                <a:gridCol w="2057399">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996441">
                  <a:extLst>
                    <a:ext uri="{9D8B030D-6E8A-4147-A177-3AD203B41FA5}">
                      <a16:colId xmlns:a16="http://schemas.microsoft.com/office/drawing/2014/main" val="20002"/>
                    </a:ext>
                  </a:extLst>
                </a:gridCol>
              </a:tblGrid>
              <a:tr h="354092">
                <a:tc>
                  <a:txBody>
                    <a:bodyPr/>
                    <a:lstStyle/>
                    <a:p>
                      <a:pPr marL="91440">
                        <a:lnSpc>
                          <a:spcPct val="100000"/>
                        </a:lnSpc>
                        <a:spcBef>
                          <a:spcPts val="204"/>
                        </a:spcBef>
                      </a:pPr>
                      <a:r>
                        <a:rPr sz="2000" b="0" spc="-10" dirty="0">
                          <a:solidFill>
                            <a:srgbClr val="FFFFFF"/>
                          </a:solidFill>
                          <a:latin typeface="Calibri"/>
                          <a:cs typeface="Calibri"/>
                        </a:rPr>
                        <a:t>Month</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2000" b="0" kern="1200" spc="-10" dirty="0" smtClean="0">
                          <a:solidFill>
                            <a:srgbClr val="FFFFFF"/>
                          </a:solidFill>
                          <a:latin typeface="Calibri"/>
                          <a:ea typeface="+mn-ea"/>
                          <a:cs typeface="Calibri"/>
                        </a:rPr>
                        <a:t>Patient </a:t>
                      </a:r>
                      <a:r>
                        <a:rPr sz="2000" b="0" kern="1200" spc="-10" dirty="0">
                          <a:solidFill>
                            <a:srgbClr val="FFFFFF"/>
                          </a:solidFill>
                          <a:latin typeface="Calibri"/>
                          <a:ea typeface="+mn-ea"/>
                          <a:cs typeface="Calibri"/>
                        </a:rPr>
                        <a:t>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000" b="0" spc="-5" dirty="0" smtClean="0">
                          <a:solidFill>
                            <a:srgbClr val="FFFFFF"/>
                          </a:solidFill>
                          <a:latin typeface="Calibri"/>
                          <a:cs typeface="Calibri"/>
                        </a:rPr>
                        <a:t>Hospital</a:t>
                      </a:r>
                      <a:r>
                        <a:rPr sz="2000" b="0" spc="-15" dirty="0" smtClean="0">
                          <a:solidFill>
                            <a:srgbClr val="FFFFFF"/>
                          </a:solidFill>
                          <a:latin typeface="Calibri"/>
                          <a:cs typeface="Calibri"/>
                        </a:rPr>
                        <a:t> </a:t>
                      </a:r>
                      <a:r>
                        <a:rPr sz="2000" b="0" spc="-20" dirty="0">
                          <a:solidFill>
                            <a:srgbClr val="FFFFFF"/>
                          </a:solidFill>
                          <a:latin typeface="Calibri"/>
                          <a:cs typeface="Calibri"/>
                        </a:rPr>
                        <a:t>Data</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20846">
                <a:tc>
                  <a:txBody>
                    <a:bodyPr/>
                    <a:lstStyle/>
                    <a:p>
                      <a:pPr marL="91440" marR="271145">
                        <a:lnSpc>
                          <a:spcPct val="100000"/>
                        </a:lnSpc>
                        <a:spcBef>
                          <a:spcPts val="209"/>
                        </a:spcBef>
                      </a:pPr>
                      <a:r>
                        <a:rPr sz="1800" b="0" spc="-5" dirty="0">
                          <a:latin typeface="Calibri"/>
                          <a:cs typeface="Calibri"/>
                        </a:rPr>
                        <a:t>Baseline </a:t>
                      </a:r>
                      <a:endParaRPr sz="18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gn="ctr">
                        <a:lnSpc>
                          <a:spcPct val="100000"/>
                        </a:lnSpc>
                        <a:spcBef>
                          <a:spcPts val="209"/>
                        </a:spcBef>
                      </a:pPr>
                      <a:r>
                        <a:rPr lang="en-US" sz="1800" b="1" dirty="0">
                          <a:latin typeface="Calibri"/>
                          <a:cs typeface="Calibri"/>
                        </a:rPr>
                        <a:t>89</a:t>
                      </a:r>
                      <a:endParaRPr sz="18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70" algn="ctr">
                        <a:lnSpc>
                          <a:spcPct val="100000"/>
                        </a:lnSpc>
                        <a:spcBef>
                          <a:spcPts val="1650"/>
                        </a:spcBef>
                      </a:pPr>
                      <a:r>
                        <a:rPr lang="en-US" sz="1800" b="1" dirty="0">
                          <a:latin typeface="Calibri"/>
                          <a:cs typeface="Calibri"/>
                        </a:rPr>
                        <a:t>85</a:t>
                      </a:r>
                      <a:endParaRPr sz="1800" b="1" dirty="0">
                        <a:latin typeface="Calibri"/>
                        <a:cs typeface="Calibri"/>
                      </a:endParaRPr>
                    </a:p>
                  </a:txBody>
                  <a:tcPr marL="0" marR="0" marT="20955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20256">
                <a:tc>
                  <a:txBody>
                    <a:bodyPr/>
                    <a:lstStyle/>
                    <a:p>
                      <a:pPr marL="91440" marR="544195">
                        <a:lnSpc>
                          <a:spcPct val="100000"/>
                        </a:lnSpc>
                        <a:spcBef>
                          <a:spcPts val="209"/>
                        </a:spcBef>
                      </a:pPr>
                      <a:r>
                        <a:rPr sz="1800" b="0" dirty="0">
                          <a:latin typeface="Calibri"/>
                          <a:cs typeface="Calibri"/>
                        </a:rPr>
                        <a:t>J</a:t>
                      </a:r>
                      <a:r>
                        <a:rPr sz="1800" b="0" spc="5" dirty="0">
                          <a:latin typeface="Calibri"/>
                          <a:cs typeface="Calibri"/>
                        </a:rPr>
                        <a:t>a</a:t>
                      </a:r>
                      <a:r>
                        <a:rPr sz="1800" b="0" spc="-5" dirty="0">
                          <a:latin typeface="Calibri"/>
                          <a:cs typeface="Calibri"/>
                        </a:rPr>
                        <a:t>nu</a:t>
                      </a:r>
                      <a:r>
                        <a:rPr sz="1800" b="0" spc="5" dirty="0">
                          <a:latin typeface="Calibri"/>
                          <a:cs typeface="Calibri"/>
                        </a:rPr>
                        <a:t>a</a:t>
                      </a:r>
                      <a:r>
                        <a:rPr sz="1800" b="0" spc="10" dirty="0">
                          <a:latin typeface="Calibri"/>
                          <a:cs typeface="Calibri"/>
                        </a:rPr>
                        <a:t>r</a:t>
                      </a:r>
                      <a:r>
                        <a:rPr sz="1800" b="0" dirty="0">
                          <a:latin typeface="Calibri"/>
                          <a:cs typeface="Calibri"/>
                        </a:rPr>
                        <a:t>y  </a:t>
                      </a:r>
                      <a:r>
                        <a:rPr sz="1800" b="0" spc="-5" dirty="0">
                          <a:latin typeface="Calibri"/>
                          <a:cs typeface="Calibri"/>
                        </a:rPr>
                        <a:t>2021</a:t>
                      </a:r>
                      <a:endParaRPr sz="1800" b="0"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spcBef>
                          <a:spcPts val="209"/>
                        </a:spcBef>
                      </a:pPr>
                      <a:r>
                        <a:rPr lang="en-US" sz="1800" b="1" dirty="0">
                          <a:latin typeface="Calibri"/>
                          <a:cs typeface="Calibri"/>
                        </a:rPr>
                        <a:t>86</a:t>
                      </a:r>
                      <a:endParaRPr sz="1800" b="1" dirty="0">
                        <a:latin typeface="Calibri"/>
                        <a:cs typeface="Calibri"/>
                      </a:endParaRPr>
                    </a:p>
                  </a:txBody>
                  <a:tcPr marL="0" marR="0" marT="26669"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80</a:t>
                      </a:r>
                      <a:endParaRPr sz="1800" b="1" dirty="0">
                        <a:latin typeface="Calibri"/>
                        <a:cs typeface="Calibri"/>
                      </a:endParaRPr>
                    </a:p>
                  </a:txBody>
                  <a:tcPr marL="0" marR="0" marT="2089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0002"/>
                  </a:ext>
                </a:extLst>
              </a:tr>
              <a:tr h="420256">
                <a:tc>
                  <a:txBody>
                    <a:bodyPr/>
                    <a:lstStyle/>
                    <a:p>
                      <a:pPr marL="91440" marR="544195">
                        <a:lnSpc>
                          <a:spcPct val="100000"/>
                        </a:lnSpc>
                        <a:spcBef>
                          <a:spcPts val="209"/>
                        </a:spcBef>
                      </a:pPr>
                      <a:r>
                        <a:rPr lang="en-US" sz="1800" b="0" dirty="0">
                          <a:latin typeface="Calibri"/>
                          <a:cs typeface="Calibri"/>
                        </a:rPr>
                        <a:t>February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85</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80</a:t>
                      </a: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910540189"/>
                  </a:ext>
                </a:extLst>
              </a:tr>
              <a:tr h="420256">
                <a:tc>
                  <a:txBody>
                    <a:bodyPr/>
                    <a:lstStyle/>
                    <a:p>
                      <a:pPr marL="91440" marR="544195">
                        <a:lnSpc>
                          <a:spcPct val="100000"/>
                        </a:lnSpc>
                        <a:spcBef>
                          <a:spcPts val="209"/>
                        </a:spcBef>
                      </a:pPr>
                      <a:r>
                        <a:rPr lang="en-US" sz="1800" b="0" dirty="0">
                          <a:latin typeface="Calibri"/>
                          <a:cs typeface="Calibri"/>
                        </a:rPr>
                        <a:t>March</a:t>
                      </a:r>
                      <a:r>
                        <a:rPr lang="en-US" sz="1800" b="0" baseline="0" dirty="0">
                          <a:latin typeface="Calibri"/>
                          <a:cs typeface="Calibri"/>
                        </a:rPr>
                        <a:t>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85</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78</a:t>
                      </a:r>
                      <a:endParaRPr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82273219"/>
                  </a:ext>
                </a:extLst>
              </a:tr>
              <a:tr h="420256">
                <a:tc>
                  <a:txBody>
                    <a:bodyPr/>
                    <a:lstStyle/>
                    <a:p>
                      <a:pPr marL="91440" marR="544195">
                        <a:lnSpc>
                          <a:spcPct val="100000"/>
                        </a:lnSpc>
                        <a:spcBef>
                          <a:spcPts val="209"/>
                        </a:spcBef>
                      </a:pPr>
                      <a:r>
                        <a:rPr lang="en-US" sz="1800" b="0" dirty="0">
                          <a:latin typeface="Calibri"/>
                          <a:cs typeface="Calibri"/>
                        </a:rPr>
                        <a:t>April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81</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a:latin typeface="Calibri"/>
                          <a:cs typeface="Calibri"/>
                        </a:rPr>
                        <a:t>78</a:t>
                      </a:r>
                      <a:endParaRPr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650852598"/>
                  </a:ext>
                </a:extLst>
              </a:tr>
              <a:tr h="420256">
                <a:tc>
                  <a:txBody>
                    <a:bodyPr/>
                    <a:lstStyle/>
                    <a:p>
                      <a:pPr marL="91440" marR="544195">
                        <a:lnSpc>
                          <a:spcPct val="100000"/>
                        </a:lnSpc>
                        <a:spcBef>
                          <a:spcPts val="209"/>
                        </a:spcBef>
                      </a:pPr>
                      <a:r>
                        <a:rPr lang="en-US" sz="1800" b="0" dirty="0">
                          <a:latin typeface="Calibri"/>
                          <a:cs typeface="Calibri"/>
                        </a:rPr>
                        <a:t>May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78</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71</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9201017"/>
                  </a:ext>
                </a:extLst>
              </a:tr>
              <a:tr h="420256">
                <a:tc>
                  <a:txBody>
                    <a:bodyPr/>
                    <a:lstStyle/>
                    <a:p>
                      <a:pPr marL="91440" marR="544195">
                        <a:lnSpc>
                          <a:spcPct val="100000"/>
                        </a:lnSpc>
                        <a:spcBef>
                          <a:spcPts val="209"/>
                        </a:spcBef>
                      </a:pPr>
                      <a:r>
                        <a:rPr lang="en-US" sz="1800" b="0" dirty="0">
                          <a:latin typeface="Calibri"/>
                          <a:cs typeface="Calibri"/>
                        </a:rPr>
                        <a:t>June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71</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70</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4288451880"/>
                  </a:ext>
                </a:extLst>
              </a:tr>
              <a:tr h="420256">
                <a:tc>
                  <a:txBody>
                    <a:bodyPr/>
                    <a:lstStyle/>
                    <a:p>
                      <a:pPr marL="91440" marR="544195">
                        <a:lnSpc>
                          <a:spcPct val="100000"/>
                        </a:lnSpc>
                        <a:spcBef>
                          <a:spcPts val="209"/>
                        </a:spcBef>
                      </a:pPr>
                      <a:r>
                        <a:rPr lang="en-US" sz="1800" b="0" dirty="0">
                          <a:latin typeface="Calibri"/>
                          <a:cs typeface="Calibri"/>
                        </a:rPr>
                        <a:t>July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76</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68</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26327731"/>
                  </a:ext>
                </a:extLst>
              </a:tr>
            </a:tbl>
          </a:graphicData>
        </a:graphic>
      </p:graphicFrame>
      <p:sp>
        <p:nvSpPr>
          <p:cNvPr id="10" name="object 10"/>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13</a:t>
            </a:fld>
            <a:endParaRPr spc="-5" dirty="0"/>
          </a:p>
        </p:txBody>
      </p:sp>
      <p:sp>
        <p:nvSpPr>
          <p:cNvPr id="11" name="Title 1"/>
          <p:cNvSpPr txBox="1">
            <a:spLocks/>
          </p:cNvSpPr>
          <p:nvPr/>
        </p:nvSpPr>
        <p:spPr bwMode="auto">
          <a:xfrm>
            <a:off x="302878" y="276153"/>
            <a:ext cx="807912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200" dirty="0">
                <a:solidFill>
                  <a:schemeClr val="tx2">
                    <a:lumMod val="50000"/>
                  </a:schemeClr>
                </a:solidFill>
              </a:rPr>
              <a:t>ILPQC Hospital Team Data Submission </a:t>
            </a:r>
          </a:p>
          <a:p>
            <a:pPr algn="l" eaLnBrk="1" hangingPunct="1"/>
            <a:r>
              <a:rPr lang="en-US" altLang="en-US" sz="3200" dirty="0">
                <a:solidFill>
                  <a:schemeClr val="tx2">
                    <a:lumMod val="50000"/>
                  </a:schemeClr>
                </a:solidFill>
              </a:rPr>
              <a:t>(94 Teams Total)</a:t>
            </a:r>
          </a:p>
        </p:txBody>
      </p:sp>
      <p:graphicFrame>
        <p:nvGraphicFramePr>
          <p:cNvPr id="7" name="object 3"/>
          <p:cNvGraphicFramePr>
            <a:graphicFrameLocks noGrp="1"/>
          </p:cNvGraphicFramePr>
          <p:nvPr>
            <p:extLst>
              <p:ext uri="{D42A27DB-BD31-4B8C-83A1-F6EECF244321}">
                <p14:modId xmlns:p14="http://schemas.microsoft.com/office/powerpoint/2010/main" val="2018988701"/>
              </p:ext>
            </p:extLst>
          </p:nvPr>
        </p:nvGraphicFramePr>
        <p:xfrm>
          <a:off x="6156960" y="1843957"/>
          <a:ext cx="5821680" cy="401827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2042160">
                  <a:extLst>
                    <a:ext uri="{9D8B030D-6E8A-4147-A177-3AD203B41FA5}">
                      <a16:colId xmlns:a16="http://schemas.microsoft.com/office/drawing/2014/main" val="20002"/>
                    </a:ext>
                  </a:extLst>
                </a:gridCol>
              </a:tblGrid>
              <a:tr h="354092">
                <a:tc>
                  <a:txBody>
                    <a:bodyPr/>
                    <a:lstStyle/>
                    <a:p>
                      <a:pPr marL="91440">
                        <a:lnSpc>
                          <a:spcPct val="100000"/>
                        </a:lnSpc>
                        <a:spcBef>
                          <a:spcPts val="204"/>
                        </a:spcBef>
                      </a:pPr>
                      <a:r>
                        <a:rPr sz="2000" b="0" spc="-10" dirty="0">
                          <a:solidFill>
                            <a:srgbClr val="FFFFFF"/>
                          </a:solidFill>
                          <a:latin typeface="Calibri"/>
                          <a:cs typeface="Calibri"/>
                        </a:rPr>
                        <a:t>Month</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marR="610235" algn="ctr">
                        <a:lnSpc>
                          <a:spcPct val="100000"/>
                        </a:lnSpc>
                        <a:spcBef>
                          <a:spcPts val="204"/>
                        </a:spcBef>
                      </a:pPr>
                      <a:r>
                        <a:rPr sz="2000" b="0" kern="1200" spc="-10" dirty="0" smtClean="0">
                          <a:solidFill>
                            <a:srgbClr val="FFFFFF"/>
                          </a:solidFill>
                          <a:latin typeface="Calibri"/>
                          <a:ea typeface="+mn-ea"/>
                          <a:cs typeface="Calibri"/>
                        </a:rPr>
                        <a:t>Patient </a:t>
                      </a:r>
                      <a:r>
                        <a:rPr sz="2000" b="0" kern="1200" spc="-10" dirty="0">
                          <a:solidFill>
                            <a:srgbClr val="FFFFFF"/>
                          </a:solidFill>
                          <a:latin typeface="Calibri"/>
                          <a:ea typeface="+mn-ea"/>
                          <a:cs typeface="Calibri"/>
                        </a:rPr>
                        <a:t>Data</a:t>
                      </a: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marR="760730" algn="ctr">
                        <a:lnSpc>
                          <a:spcPct val="100000"/>
                        </a:lnSpc>
                        <a:spcBef>
                          <a:spcPts val="204"/>
                        </a:spcBef>
                      </a:pPr>
                      <a:r>
                        <a:rPr sz="2000" b="0" spc="-5" dirty="0" smtClean="0">
                          <a:solidFill>
                            <a:srgbClr val="FFFFFF"/>
                          </a:solidFill>
                          <a:latin typeface="Calibri"/>
                          <a:cs typeface="Calibri"/>
                        </a:rPr>
                        <a:t>Hospital</a:t>
                      </a:r>
                      <a:r>
                        <a:rPr sz="2000" b="0" spc="-15" dirty="0" smtClean="0">
                          <a:solidFill>
                            <a:srgbClr val="FFFFFF"/>
                          </a:solidFill>
                          <a:latin typeface="Calibri"/>
                          <a:cs typeface="Calibri"/>
                        </a:rPr>
                        <a:t> </a:t>
                      </a:r>
                      <a:r>
                        <a:rPr sz="2000" b="0" spc="-20" dirty="0">
                          <a:solidFill>
                            <a:srgbClr val="FFFFFF"/>
                          </a:solidFill>
                          <a:latin typeface="Calibri"/>
                          <a:cs typeface="Calibri"/>
                        </a:rPr>
                        <a:t>Data</a:t>
                      </a:r>
                      <a:endParaRPr sz="2000" b="0" dirty="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20256">
                <a:tc>
                  <a:txBody>
                    <a:bodyPr/>
                    <a:lstStyle/>
                    <a:p>
                      <a:pPr marL="91440" marR="544195">
                        <a:lnSpc>
                          <a:spcPct val="100000"/>
                        </a:lnSpc>
                        <a:spcBef>
                          <a:spcPts val="209"/>
                        </a:spcBef>
                      </a:pPr>
                      <a:r>
                        <a:rPr lang="en-US" sz="1800" b="0" dirty="0">
                          <a:latin typeface="Calibri"/>
                          <a:cs typeface="Calibri"/>
                        </a:rPr>
                        <a:t>August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a:latin typeface="Calibri"/>
                          <a:cs typeface="Calibri"/>
                        </a:rPr>
                        <a:t>76</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64</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00391030"/>
                  </a:ext>
                </a:extLst>
              </a:tr>
              <a:tr h="420256">
                <a:tc>
                  <a:txBody>
                    <a:bodyPr/>
                    <a:lstStyle/>
                    <a:p>
                      <a:pPr marL="91440" marR="544195">
                        <a:lnSpc>
                          <a:spcPct val="100000"/>
                        </a:lnSpc>
                        <a:spcBef>
                          <a:spcPts val="209"/>
                        </a:spcBef>
                      </a:pPr>
                      <a:r>
                        <a:rPr lang="en-US" sz="1800" b="0" dirty="0" smtClean="0">
                          <a:latin typeface="Calibri"/>
                          <a:cs typeface="Calibri"/>
                        </a:rPr>
                        <a:t>September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latin typeface="Calibri"/>
                          <a:cs typeface="Calibri"/>
                        </a:rPr>
                        <a:t>72</a:t>
                      </a:r>
                      <a:endParaRPr sz="1800" b="1" dirty="0">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latin typeface="Calibri"/>
                          <a:cs typeface="Calibri"/>
                        </a:rPr>
                        <a:t>62</a:t>
                      </a:r>
                      <a:endParaRPr lang="en-US" sz="1800" b="1" dirty="0">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899520879"/>
                  </a:ext>
                </a:extLst>
              </a:tr>
              <a:tr h="420256">
                <a:tc>
                  <a:txBody>
                    <a:bodyPr/>
                    <a:lstStyle/>
                    <a:p>
                      <a:pPr marL="91440" marR="544195">
                        <a:lnSpc>
                          <a:spcPct val="100000"/>
                        </a:lnSpc>
                        <a:spcBef>
                          <a:spcPts val="209"/>
                        </a:spcBef>
                      </a:pPr>
                      <a:r>
                        <a:rPr lang="en-US" sz="1800" b="0" dirty="0" smtClean="0">
                          <a:latin typeface="Calibri"/>
                          <a:cs typeface="Calibri"/>
                        </a:rPr>
                        <a:t>October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71</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58</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2079913983"/>
                  </a:ext>
                </a:extLst>
              </a:tr>
              <a:tr h="420256">
                <a:tc>
                  <a:txBody>
                    <a:bodyPr/>
                    <a:lstStyle/>
                    <a:p>
                      <a:pPr marL="91440" marR="544195">
                        <a:lnSpc>
                          <a:spcPct val="100000"/>
                        </a:lnSpc>
                        <a:spcBef>
                          <a:spcPts val="209"/>
                        </a:spcBef>
                      </a:pPr>
                      <a:r>
                        <a:rPr lang="en-US" sz="1800" b="0" dirty="0" smtClean="0">
                          <a:latin typeface="Calibri"/>
                          <a:cs typeface="Calibri"/>
                        </a:rPr>
                        <a:t>November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63</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56</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61770522"/>
                  </a:ext>
                </a:extLst>
              </a:tr>
              <a:tr h="420256">
                <a:tc>
                  <a:txBody>
                    <a:bodyPr/>
                    <a:lstStyle/>
                    <a:p>
                      <a:pPr marL="91440" marR="544195">
                        <a:lnSpc>
                          <a:spcPct val="100000"/>
                        </a:lnSpc>
                        <a:spcBef>
                          <a:spcPts val="209"/>
                        </a:spcBef>
                      </a:pPr>
                      <a:r>
                        <a:rPr lang="en-US" sz="1800" b="0" dirty="0" smtClean="0">
                          <a:latin typeface="Calibri"/>
                          <a:cs typeface="Calibri"/>
                        </a:rPr>
                        <a:t>December 2021</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63</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52</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3478731958"/>
                  </a:ext>
                </a:extLst>
              </a:tr>
              <a:tr h="420256">
                <a:tc>
                  <a:txBody>
                    <a:bodyPr/>
                    <a:lstStyle/>
                    <a:p>
                      <a:pPr marL="91440" marR="544195">
                        <a:lnSpc>
                          <a:spcPct val="100000"/>
                        </a:lnSpc>
                        <a:spcBef>
                          <a:spcPts val="209"/>
                        </a:spcBef>
                      </a:pPr>
                      <a:r>
                        <a:rPr lang="en-US" sz="1800" b="0" dirty="0" smtClean="0">
                          <a:latin typeface="Calibri"/>
                          <a:cs typeface="Calibri"/>
                        </a:rPr>
                        <a:t>January</a:t>
                      </a:r>
                      <a:r>
                        <a:rPr lang="en-US" sz="1800" b="0" baseline="0" dirty="0" smtClean="0">
                          <a:latin typeface="Calibri"/>
                          <a:cs typeface="Calibri"/>
                        </a:rPr>
                        <a:t> 2022</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54</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40</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441672932"/>
                  </a:ext>
                </a:extLst>
              </a:tr>
              <a:tr h="420256">
                <a:tc>
                  <a:txBody>
                    <a:bodyPr/>
                    <a:lstStyle/>
                    <a:p>
                      <a:pPr marL="91440" marR="544195">
                        <a:lnSpc>
                          <a:spcPct val="100000"/>
                        </a:lnSpc>
                        <a:spcBef>
                          <a:spcPts val="209"/>
                        </a:spcBef>
                      </a:pPr>
                      <a:r>
                        <a:rPr lang="en-US" sz="1800" b="0" dirty="0" smtClean="0">
                          <a:latin typeface="Calibri"/>
                          <a:cs typeface="Calibri"/>
                        </a:rPr>
                        <a:t>February 2022</a:t>
                      </a:r>
                      <a:endParaRPr sz="1800" b="0" dirty="0">
                        <a:latin typeface="Calibri"/>
                        <a:cs typeface="Calibri"/>
                      </a:endParaRPr>
                    </a:p>
                  </a:txBody>
                  <a:tcPr marL="0" marR="0" marT="26669"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635" algn="ctr">
                        <a:lnSpc>
                          <a:spcPct val="100000"/>
                        </a:lnSpc>
                      </a:pPr>
                      <a:r>
                        <a:rPr lang="en-US" sz="1800" b="1" dirty="0" smtClean="0">
                          <a:solidFill>
                            <a:schemeClr val="tx1">
                              <a:lumMod val="50000"/>
                            </a:schemeClr>
                          </a:solidFill>
                          <a:latin typeface="Calibri"/>
                          <a:cs typeface="Calibri"/>
                        </a:rPr>
                        <a:t>43</a:t>
                      </a:r>
                      <a:endParaRPr sz="1800" b="1" dirty="0">
                        <a:solidFill>
                          <a:schemeClr val="tx1">
                            <a:lumMod val="50000"/>
                          </a:schemeClr>
                        </a:solidFill>
                        <a:latin typeface="Calibri"/>
                        <a:cs typeface="Calibri"/>
                      </a:endParaRPr>
                    </a:p>
                  </a:txBody>
                  <a:tcPr marL="0" marR="0" marT="2666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tc>
                  <a:txBody>
                    <a:bodyPr/>
                    <a:lstStyle/>
                    <a:p>
                      <a:pPr marL="1270" algn="ctr">
                        <a:lnSpc>
                          <a:spcPct val="100000"/>
                        </a:lnSpc>
                        <a:spcBef>
                          <a:spcPts val="1645"/>
                        </a:spcBef>
                      </a:pPr>
                      <a:r>
                        <a:rPr lang="en-US" sz="1800" b="1" dirty="0" smtClean="0">
                          <a:solidFill>
                            <a:schemeClr val="tx1">
                              <a:lumMod val="50000"/>
                            </a:schemeClr>
                          </a:solidFill>
                          <a:latin typeface="Calibri"/>
                          <a:cs typeface="Calibri"/>
                        </a:rPr>
                        <a:t>33</a:t>
                      </a:r>
                      <a:endParaRPr lang="en-US" sz="1800" b="1" dirty="0">
                        <a:solidFill>
                          <a:schemeClr val="tx1">
                            <a:lumMod val="50000"/>
                          </a:schemeClr>
                        </a:solidFill>
                        <a:latin typeface="Calibri"/>
                        <a:cs typeface="Calibri"/>
                      </a:endParaRPr>
                    </a:p>
                  </a:txBody>
                  <a:tcPr marL="0" marR="0" marT="208915"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9ECF4"/>
                    </a:solidFill>
                  </a:tcPr>
                </a:tc>
                <a:extLst>
                  <a:ext uri="{0D108BD9-81ED-4DB2-BD59-A6C34878D82A}">
                    <a16:rowId xmlns:a16="http://schemas.microsoft.com/office/drawing/2014/main" val="1729192671"/>
                  </a:ext>
                </a:extLst>
              </a:tr>
            </a:tbl>
          </a:graphicData>
        </a:graphic>
      </p:graphicFrame>
    </p:spTree>
    <p:extLst>
      <p:ext uri="{BB962C8B-B14F-4D97-AF65-F5344CB8AC3E}">
        <p14:creationId xmlns:p14="http://schemas.microsoft.com/office/powerpoint/2010/main" val="416028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Data Burden</a:t>
            </a:r>
            <a:endParaRPr lang="en-US" dirty="0"/>
          </a:p>
        </p:txBody>
      </p:sp>
      <p:sp>
        <p:nvSpPr>
          <p:cNvPr id="3" name="Content Placeholder 2"/>
          <p:cNvSpPr>
            <a:spLocks noGrp="1"/>
          </p:cNvSpPr>
          <p:nvPr>
            <p:ph idx="1"/>
          </p:nvPr>
        </p:nvSpPr>
        <p:spPr>
          <a:xfrm>
            <a:off x="609600" y="1825625"/>
            <a:ext cx="9917430" cy="4351338"/>
          </a:xfrm>
        </p:spPr>
        <p:txBody>
          <a:bodyPr>
            <a:normAutofit/>
          </a:bodyPr>
          <a:lstStyle/>
          <a:p>
            <a:r>
              <a:rPr lang="en-US" sz="2800" dirty="0" smtClean="0"/>
              <a:t>We have spoken to teams about how best to reduce data burden during this challenging time</a:t>
            </a:r>
          </a:p>
          <a:p>
            <a:endParaRPr lang="en-US" sz="2800" dirty="0" smtClean="0"/>
          </a:p>
          <a:p>
            <a:r>
              <a:rPr lang="en-US" sz="2800" dirty="0" smtClean="0"/>
              <a:t>Based on teams suggestions, we will </a:t>
            </a:r>
            <a:r>
              <a:rPr lang="en-US" sz="2800" b="1" dirty="0" smtClean="0"/>
              <a:t>pause collection of PVB </a:t>
            </a:r>
            <a:r>
              <a:rPr lang="en-US" sz="2800" b="1" u="sng" dirty="0" smtClean="0"/>
              <a:t>vaginal</a:t>
            </a:r>
            <a:r>
              <a:rPr lang="en-US" sz="2800" u="sng" dirty="0" smtClean="0"/>
              <a:t> </a:t>
            </a:r>
            <a:r>
              <a:rPr lang="en-US" sz="2800" b="1" u="sng" dirty="0" smtClean="0"/>
              <a:t>birth data </a:t>
            </a:r>
            <a:r>
              <a:rPr lang="en-US" sz="2800" b="1" dirty="0" smtClean="0"/>
              <a:t>for January – June 2022</a:t>
            </a:r>
          </a:p>
          <a:p>
            <a:endParaRPr lang="en-US" sz="2800" dirty="0"/>
          </a:p>
          <a:p>
            <a:r>
              <a:rPr lang="en-US" sz="2800" b="1" dirty="0" smtClean="0"/>
              <a:t>Please continue to submit hospital level data and patient data for cesarean births</a:t>
            </a:r>
            <a:endParaRPr lang="en-US" sz="2800" b="1"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247017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316977674"/>
              </p:ext>
            </p:extLst>
          </p:nvPr>
        </p:nvGraphicFramePr>
        <p:xfrm>
          <a:off x="609600" y="1594022"/>
          <a:ext cx="10972800" cy="476232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15</a:t>
            </a:fld>
            <a:endParaRPr lang="en-US" altLang="en-US" sz="1200">
              <a:solidFill>
                <a:srgbClr val="898989"/>
              </a:solidFill>
              <a:latin typeface="Arial" charset="0"/>
              <a:ea typeface="MS PGothic" pitchFamily="34" charset="-128"/>
            </a:endParaRPr>
          </a:p>
        </p:txBody>
      </p:sp>
      <p:sp>
        <p:nvSpPr>
          <p:cNvPr id="3" name="Title 2"/>
          <p:cNvSpPr>
            <a:spLocks noGrp="1"/>
          </p:cNvSpPr>
          <p:nvPr>
            <p:ph type="title"/>
          </p:nvPr>
        </p:nvSpPr>
        <p:spPr/>
        <p:txBody>
          <a:bodyPr/>
          <a:lstStyle/>
          <a:p>
            <a:r>
              <a:rPr lang="en-US" dirty="0"/>
              <a:t>Provider and Nurse Education</a:t>
            </a:r>
          </a:p>
        </p:txBody>
      </p:sp>
      <p:sp>
        <p:nvSpPr>
          <p:cNvPr id="2" name="7-Point Star 1"/>
          <p:cNvSpPr/>
          <p:nvPr/>
        </p:nvSpPr>
        <p:spPr>
          <a:xfrm>
            <a:off x="10210800" y="1594022"/>
            <a:ext cx="1817511" cy="114722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Keep it up!</a:t>
            </a:r>
            <a:endParaRPr lang="en-US" dirty="0"/>
          </a:p>
        </p:txBody>
      </p:sp>
    </p:spTree>
    <p:extLst>
      <p:ext uri="{BB962C8B-B14F-4D97-AF65-F5344CB8AC3E}">
        <p14:creationId xmlns:p14="http://schemas.microsoft.com/office/powerpoint/2010/main" val="2203313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16</a:t>
            </a:fld>
            <a:endParaRPr lang="en-US" altLang="en-US" sz="1200">
              <a:solidFill>
                <a:srgbClr val="898989"/>
              </a:solidFill>
              <a:latin typeface="Arial" charset="0"/>
              <a:ea typeface="MS PGothic" pitchFamily="34" charset="-128"/>
            </a:endParaRPr>
          </a:p>
        </p:txBody>
      </p:sp>
      <p:sp>
        <p:nvSpPr>
          <p:cNvPr id="5" name="Title 2"/>
          <p:cNvSpPr txBox="1">
            <a:spLocks/>
          </p:cNvSpPr>
          <p:nvPr/>
        </p:nvSpPr>
        <p:spPr>
          <a:xfrm>
            <a:off x="609600" y="3651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Standard protocols and processes</a:t>
            </a:r>
          </a:p>
        </p:txBody>
      </p:sp>
      <p:graphicFrame>
        <p:nvGraphicFramePr>
          <p:cNvPr id="6" name="Chart 5"/>
          <p:cNvGraphicFramePr>
            <a:graphicFrameLocks/>
          </p:cNvGraphicFramePr>
          <p:nvPr>
            <p:extLst>
              <p:ext uri="{D42A27DB-BD31-4B8C-83A1-F6EECF244321}">
                <p14:modId xmlns:p14="http://schemas.microsoft.com/office/powerpoint/2010/main" val="2078674303"/>
              </p:ext>
            </p:extLst>
          </p:nvPr>
        </p:nvGraphicFramePr>
        <p:xfrm>
          <a:off x="609600" y="1621154"/>
          <a:ext cx="10972800" cy="47351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679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5233"/>
            <a:ext cx="8647289" cy="1325563"/>
          </a:xfrm>
        </p:spPr>
        <p:txBody>
          <a:bodyPr>
            <a:normAutofit/>
          </a:bodyPr>
          <a:lstStyle/>
          <a:p>
            <a:r>
              <a:rPr lang="en-US" dirty="0" smtClean="0"/>
              <a:t>What does it mean to be </a:t>
            </a:r>
            <a:r>
              <a:rPr lang="en-US" dirty="0"/>
              <a:t>green on Standard protocols and </a:t>
            </a:r>
            <a:r>
              <a:rPr lang="en-US" dirty="0" smtClean="0"/>
              <a:t>processes?</a:t>
            </a:r>
            <a:endParaRPr lang="en-US" dirty="0"/>
          </a:p>
        </p:txBody>
      </p:sp>
      <p:sp>
        <p:nvSpPr>
          <p:cNvPr id="3" name="Content Placeholder 2"/>
          <p:cNvSpPr>
            <a:spLocks noGrp="1"/>
          </p:cNvSpPr>
          <p:nvPr>
            <p:ph idx="1"/>
          </p:nvPr>
        </p:nvSpPr>
        <p:spPr>
          <a:xfrm>
            <a:off x="418069" y="1642887"/>
            <a:ext cx="8343311" cy="4351338"/>
          </a:xfrm>
        </p:spPr>
        <p:txBody>
          <a:bodyPr/>
          <a:lstStyle/>
          <a:p>
            <a:r>
              <a:rPr lang="en-US" dirty="0"/>
              <a:t>Has your hospital implemented updated labor protocols for a unit-standard approach for providing labor support, and freedom of movement? </a:t>
            </a:r>
            <a:endParaRPr lang="en-US" dirty="0" smtClean="0"/>
          </a:p>
          <a:p>
            <a:r>
              <a:rPr lang="en-US" dirty="0" smtClean="0"/>
              <a:t>Has </a:t>
            </a:r>
            <a:r>
              <a:rPr lang="en-US" dirty="0"/>
              <a:t>your hospital implemented standard criteria for diagnosis and treatment of labor dystocia, arrest disorders and failed induction? </a:t>
            </a:r>
            <a:endParaRPr lang="en-US" dirty="0" smtClean="0"/>
          </a:p>
          <a:p>
            <a:r>
              <a:rPr lang="en-US" dirty="0" smtClean="0"/>
              <a:t>Has </a:t>
            </a:r>
            <a:r>
              <a:rPr lang="en-US" dirty="0"/>
              <a:t>your hospital implemented protocols and support tools for women who present in latent (early) labor to safely encourage early labor at home</a:t>
            </a:r>
            <a:r>
              <a:rPr lang="en-US" dirty="0" smtClean="0"/>
              <a:t>?</a:t>
            </a:r>
          </a:p>
          <a:p>
            <a:r>
              <a:rPr lang="en-US" dirty="0" smtClean="0"/>
              <a:t> Has </a:t>
            </a:r>
            <a:r>
              <a:rPr lang="en-US" dirty="0"/>
              <a:t>your hospital developed a policy to implement intermittent monitoring policies for low-risk women?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7" name="Picture 6" descr="Tiedosto:Traffic light green dan 01.svg – Hikipe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2911" y="2314640"/>
            <a:ext cx="3093804" cy="3557875"/>
          </a:xfrm>
          <a:prstGeom prst="rect">
            <a:avLst/>
          </a:prstGeom>
        </p:spPr>
      </p:pic>
    </p:spTree>
    <p:extLst>
      <p:ext uri="{BB962C8B-B14F-4D97-AF65-F5344CB8AC3E}">
        <p14:creationId xmlns:p14="http://schemas.microsoft.com/office/powerpoint/2010/main" val="116496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18</a:t>
            </a:fld>
            <a:endParaRPr lang="en-US" altLang="en-US" sz="1200">
              <a:solidFill>
                <a:srgbClr val="898989"/>
              </a:solidFill>
              <a:latin typeface="Arial" charset="0"/>
              <a:ea typeface="MS PGothic" pitchFamily="34" charset="-128"/>
            </a:endParaRPr>
          </a:p>
        </p:txBody>
      </p:sp>
      <p:sp>
        <p:nvSpPr>
          <p:cNvPr id="6" name="Title 2"/>
          <p:cNvSpPr txBox="1">
            <a:spLocks/>
          </p:cNvSpPr>
          <p:nvPr/>
        </p:nvSpPr>
        <p:spPr>
          <a:xfrm>
            <a:off x="762000" y="517525"/>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EMR Integration</a:t>
            </a:r>
          </a:p>
        </p:txBody>
      </p:sp>
      <p:graphicFrame>
        <p:nvGraphicFramePr>
          <p:cNvPr id="5" name="Chart 4"/>
          <p:cNvGraphicFramePr>
            <a:graphicFrameLocks/>
          </p:cNvGraphicFramePr>
          <p:nvPr>
            <p:extLst>
              <p:ext uri="{D42A27DB-BD31-4B8C-83A1-F6EECF244321}">
                <p14:modId xmlns:p14="http://schemas.microsoft.com/office/powerpoint/2010/main" val="3732976793"/>
              </p:ext>
            </p:extLst>
          </p:nvPr>
        </p:nvGraphicFramePr>
        <p:xfrm>
          <a:off x="762000" y="1478280"/>
          <a:ext cx="10972800" cy="4878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396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19</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Sharing Provider Level Data</a:t>
            </a:r>
          </a:p>
        </p:txBody>
      </p:sp>
      <p:graphicFrame>
        <p:nvGraphicFramePr>
          <p:cNvPr id="5" name="Chart 4"/>
          <p:cNvGraphicFramePr>
            <a:graphicFrameLocks/>
          </p:cNvGraphicFramePr>
          <p:nvPr>
            <p:extLst>
              <p:ext uri="{D42A27DB-BD31-4B8C-83A1-F6EECF244321}">
                <p14:modId xmlns:p14="http://schemas.microsoft.com/office/powerpoint/2010/main" val="3983841305"/>
              </p:ext>
            </p:extLst>
          </p:nvPr>
        </p:nvGraphicFramePr>
        <p:xfrm>
          <a:off x="762000" y="1493520"/>
          <a:ext cx="10972800" cy="4862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81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a:t>
            </a:fld>
            <a:endParaRPr lang="en-US" altLang="en-US" sz="1200">
              <a:solidFill>
                <a:srgbClr val="898989"/>
              </a:solidFill>
              <a:latin typeface="Arial" charset="0"/>
              <a:ea typeface="MS PGothic" pitchFamily="34" charset="-128"/>
            </a:endParaRPr>
          </a:p>
        </p:txBody>
      </p:sp>
      <p:sp>
        <p:nvSpPr>
          <p:cNvPr id="5" name="Rectangle 4"/>
          <p:cNvSpPr/>
          <p:nvPr/>
        </p:nvSpPr>
        <p:spPr>
          <a:xfrm>
            <a:off x="433472" y="1639889"/>
            <a:ext cx="11281606" cy="4659737"/>
          </a:xfrm>
          <a:prstGeom prst="rect">
            <a:avLst/>
          </a:prstGeom>
        </p:spPr>
        <p:txBody>
          <a:bodyPr wrap="square" lIns="91440" tIns="45720" rIns="91440" bIns="45720" anchor="t">
            <a:spAutoFit/>
          </a:bodyPr>
          <a:lstStyle/>
          <a:p>
            <a:pPr marL="457200" indent="-457200">
              <a:lnSpc>
                <a:spcPct val="90000"/>
              </a:lnSpc>
              <a:spcBef>
                <a:spcPct val="20000"/>
              </a:spcBef>
              <a:buClr>
                <a:srgbClr val="FF9900"/>
              </a:buClr>
              <a:buSzPct val="75000"/>
              <a:buFont typeface="Arial" panose="020B0604020202020204" pitchFamily="34" charset="0"/>
              <a:buChar char="•"/>
            </a:pPr>
            <a:endParaRPr lang="en-US" sz="2800" dirty="0" smtClean="0">
              <a:solidFill>
                <a:schemeClr val="tx2">
                  <a:lumMod val="50000"/>
                </a:schemeClr>
              </a:solidFill>
            </a:endParaRP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2022 Face-to-Face Updates</a:t>
            </a: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Data Review </a:t>
            </a: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dk1"/>
                </a:solidFill>
              </a:rPr>
              <a:t>Shared Decision Making and Patient Education PVB Resources</a:t>
            </a:r>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err="1" smtClean="0"/>
              <a:t>TeamBirth</a:t>
            </a:r>
            <a:r>
              <a:rPr lang="en-US" sz="2800" b="1" u="sng" dirty="0" smtClean="0"/>
              <a:t>: </a:t>
            </a:r>
            <a:r>
              <a:rPr lang="en" sz="2800" dirty="0">
                <a:latin typeface="Karla"/>
                <a:ea typeface="Karla"/>
                <a:cs typeface="Karla"/>
                <a:sym typeface="Karla"/>
              </a:rPr>
              <a:t>Process Innovation for Clinical Safety, Effective Communication, and Dignity in Childbirth</a:t>
            </a:r>
            <a:endParaRPr lang="en-US" sz="2800" b="1" u="sng" dirty="0" smtClean="0"/>
          </a:p>
          <a:p>
            <a:pPr marL="457200" indent="-457200">
              <a:lnSpc>
                <a:spcPct val="90000"/>
              </a:lnSpc>
              <a:spcBef>
                <a:spcPct val="20000"/>
              </a:spcBef>
              <a:buClr>
                <a:srgbClr val="FF9900"/>
              </a:buClr>
              <a:buSzPct val="75000"/>
              <a:buFont typeface="Arial" panose="020B0604020202020204" pitchFamily="34" charset="0"/>
              <a:buChar char="•"/>
            </a:pPr>
            <a:r>
              <a:rPr lang="en-US" sz="2800" b="1" u="sng" dirty="0" smtClean="0">
                <a:solidFill>
                  <a:schemeClr val="tx2">
                    <a:lumMod val="50000"/>
                  </a:schemeClr>
                </a:solidFill>
              </a:rPr>
              <a:t>Team </a:t>
            </a:r>
            <a:r>
              <a:rPr lang="en-US" sz="2800" b="1" u="sng" dirty="0">
                <a:solidFill>
                  <a:schemeClr val="tx2">
                    <a:lumMod val="50000"/>
                  </a:schemeClr>
                </a:solidFill>
              </a:rPr>
              <a:t>Talk</a:t>
            </a:r>
            <a:r>
              <a:rPr lang="en-US" sz="2800" b="1" dirty="0" smtClean="0">
                <a:solidFill>
                  <a:schemeClr val="tx2">
                    <a:lumMod val="50000"/>
                  </a:schemeClr>
                </a:solidFill>
              </a:rPr>
              <a:t>: </a:t>
            </a:r>
            <a:r>
              <a:rPr lang="en-US" sz="2800" dirty="0" smtClean="0">
                <a:solidFill>
                  <a:schemeClr val="tx2">
                    <a:lumMod val="50000"/>
                  </a:schemeClr>
                </a:solidFill>
              </a:rPr>
              <a:t>Loyola University Health System</a:t>
            </a:r>
          </a:p>
          <a:p>
            <a:pPr marL="457200" indent="-457200">
              <a:lnSpc>
                <a:spcPct val="90000"/>
              </a:lnSpc>
              <a:spcBef>
                <a:spcPct val="20000"/>
              </a:spcBef>
              <a:buClr>
                <a:srgbClr val="FF9900"/>
              </a:buClr>
              <a:buSzPct val="75000"/>
              <a:buFont typeface="Arial" panose="020B0604020202020204" pitchFamily="34" charset="0"/>
              <a:buChar char="•"/>
            </a:pPr>
            <a:r>
              <a:rPr lang="en-US" sz="2800" dirty="0" smtClean="0">
                <a:solidFill>
                  <a:schemeClr val="tx2">
                    <a:lumMod val="50000"/>
                  </a:schemeClr>
                </a:solidFill>
              </a:rPr>
              <a:t>PVB </a:t>
            </a:r>
            <a:r>
              <a:rPr lang="en-US" sz="2800" dirty="0">
                <a:solidFill>
                  <a:schemeClr val="tx2">
                    <a:lumMod val="50000"/>
                  </a:schemeClr>
                </a:solidFill>
              </a:rPr>
              <a:t>Next Steps</a:t>
            </a:r>
          </a:p>
          <a:p>
            <a:pPr marL="457200" indent="-457200">
              <a:lnSpc>
                <a:spcPct val="90000"/>
              </a:lnSpc>
              <a:spcBef>
                <a:spcPct val="20000"/>
              </a:spcBef>
              <a:buClr>
                <a:srgbClr val="FF9900"/>
              </a:buClr>
              <a:buSzPct val="75000"/>
              <a:buFont typeface="Arial" panose="020B0604020202020204" pitchFamily="34" charset="0"/>
              <a:buChar char="•"/>
            </a:pPr>
            <a:r>
              <a:rPr lang="en-US" sz="2800" dirty="0">
                <a:solidFill>
                  <a:schemeClr val="tx2">
                    <a:lumMod val="50000"/>
                  </a:schemeClr>
                </a:solidFill>
              </a:rPr>
              <a:t>PVB Office Hours</a:t>
            </a:r>
          </a:p>
          <a:p>
            <a:pPr marL="914400" lvl="1" indent="-457200">
              <a:lnSpc>
                <a:spcPct val="90000"/>
              </a:lnSpc>
              <a:spcBef>
                <a:spcPct val="20000"/>
              </a:spcBef>
              <a:buClr>
                <a:srgbClr val="FF9900"/>
              </a:buClr>
              <a:buSzPct val="75000"/>
              <a:buFont typeface="Arial" panose="020B0604020202020204" pitchFamily="34" charset="0"/>
              <a:buChar char="•"/>
            </a:pPr>
            <a:r>
              <a:rPr lang="en-US" sz="2800" i="1" dirty="0">
                <a:solidFill>
                  <a:srgbClr val="0E4C8A"/>
                </a:solidFill>
              </a:rPr>
              <a:t>Join us after the call to ask any questions you may have</a:t>
            </a:r>
          </a:p>
        </p:txBody>
      </p:sp>
      <p:sp>
        <p:nvSpPr>
          <p:cNvPr id="3" name="Title 2"/>
          <p:cNvSpPr>
            <a:spLocks noGrp="1"/>
          </p:cNvSpPr>
          <p:nvPr>
            <p:ph type="title"/>
          </p:nvPr>
        </p:nvSpPr>
        <p:spPr>
          <a:xfrm>
            <a:off x="609600" y="365125"/>
            <a:ext cx="7494270" cy="1325563"/>
          </a:xfrm>
          <a:noFill/>
        </p:spPr>
        <p:txBody>
          <a:bodyPr/>
          <a:lstStyle/>
          <a:p>
            <a:r>
              <a:rPr lang="en-US" dirty="0"/>
              <a:t>Overview:</a:t>
            </a:r>
          </a:p>
        </p:txBody>
      </p:sp>
    </p:spTree>
    <p:extLst>
      <p:ext uri="{BB962C8B-B14F-4D97-AF65-F5344CB8AC3E}">
        <p14:creationId xmlns:p14="http://schemas.microsoft.com/office/powerpoint/2010/main" val="2869706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20</a:t>
            </a:fld>
            <a:endParaRPr lang="en-US" altLang="en-US" sz="1200">
              <a:solidFill>
                <a:srgbClr val="898989"/>
              </a:solidFill>
              <a:latin typeface="Arial" charset="0"/>
              <a:ea typeface="MS PGothic" pitchFamily="34" charset="-128"/>
            </a:endParaRPr>
          </a:p>
        </p:txBody>
      </p:sp>
      <p:sp>
        <p:nvSpPr>
          <p:cNvPr id="7" name="Title 2"/>
          <p:cNvSpPr txBox="1">
            <a:spLocks/>
          </p:cNvSpPr>
          <p:nvPr/>
        </p:nvSpPr>
        <p:spPr>
          <a:xfrm>
            <a:off x="609600" y="432172"/>
            <a:ext cx="10972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dirty="0"/>
              <a:t>Cesarean Decision Checklist</a:t>
            </a:r>
          </a:p>
        </p:txBody>
      </p:sp>
      <p:graphicFrame>
        <p:nvGraphicFramePr>
          <p:cNvPr id="5" name="Chart 4"/>
          <p:cNvGraphicFramePr>
            <a:graphicFrameLocks/>
          </p:cNvGraphicFramePr>
          <p:nvPr>
            <p:extLst>
              <p:ext uri="{D42A27DB-BD31-4B8C-83A1-F6EECF244321}">
                <p14:modId xmlns:p14="http://schemas.microsoft.com/office/powerpoint/2010/main" val="1435154991"/>
              </p:ext>
            </p:extLst>
          </p:nvPr>
        </p:nvGraphicFramePr>
        <p:xfrm>
          <a:off x="609600" y="1417320"/>
          <a:ext cx="10972800" cy="4939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4467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21</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Decision Huddles/Debriefs</a:t>
            </a:r>
          </a:p>
        </p:txBody>
      </p:sp>
      <p:graphicFrame>
        <p:nvGraphicFramePr>
          <p:cNvPr id="5" name="Chart 4"/>
          <p:cNvGraphicFramePr>
            <a:graphicFrameLocks/>
          </p:cNvGraphicFramePr>
          <p:nvPr>
            <p:extLst>
              <p:ext uri="{D42A27DB-BD31-4B8C-83A1-F6EECF244321}">
                <p14:modId xmlns:p14="http://schemas.microsoft.com/office/powerpoint/2010/main" val="3170805502"/>
              </p:ext>
            </p:extLst>
          </p:nvPr>
        </p:nvGraphicFramePr>
        <p:xfrm>
          <a:off x="731520" y="1432560"/>
          <a:ext cx="10850880" cy="4923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2851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22</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Shared Decision Making</a:t>
            </a:r>
          </a:p>
        </p:txBody>
      </p:sp>
      <p:graphicFrame>
        <p:nvGraphicFramePr>
          <p:cNvPr id="5" name="Chart 4"/>
          <p:cNvGraphicFramePr>
            <a:graphicFrameLocks/>
          </p:cNvGraphicFramePr>
          <p:nvPr>
            <p:extLst>
              <p:ext uri="{D42A27DB-BD31-4B8C-83A1-F6EECF244321}">
                <p14:modId xmlns:p14="http://schemas.microsoft.com/office/powerpoint/2010/main" val="2879932195"/>
              </p:ext>
            </p:extLst>
          </p:nvPr>
        </p:nvGraphicFramePr>
        <p:xfrm>
          <a:off x="609600" y="1447800"/>
          <a:ext cx="1097280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2" name="5-Point Star 1"/>
          <p:cNvSpPr/>
          <p:nvPr/>
        </p:nvSpPr>
        <p:spPr>
          <a:xfrm>
            <a:off x="5742039" y="365125"/>
            <a:ext cx="884903" cy="9327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383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23</a:t>
            </a:fld>
            <a:endParaRPr lang="en-US" altLang="en-US" sz="1200">
              <a:solidFill>
                <a:srgbClr val="898989"/>
              </a:solidFill>
              <a:latin typeface="Arial" charset="0"/>
              <a:ea typeface="MS PGothic" pitchFamily="34" charset="-128"/>
            </a:endParaRPr>
          </a:p>
        </p:txBody>
      </p:sp>
      <p:sp>
        <p:nvSpPr>
          <p:cNvPr id="7" name="Title 2"/>
          <p:cNvSpPr>
            <a:spLocks noGrp="1"/>
          </p:cNvSpPr>
          <p:nvPr>
            <p:ph type="title"/>
          </p:nvPr>
        </p:nvSpPr>
        <p:spPr/>
        <p:txBody>
          <a:bodyPr/>
          <a:lstStyle/>
          <a:p>
            <a:r>
              <a:rPr lang="en-US" dirty="0"/>
              <a:t>Standardized Patient Education</a:t>
            </a:r>
          </a:p>
        </p:txBody>
      </p:sp>
      <p:graphicFrame>
        <p:nvGraphicFramePr>
          <p:cNvPr id="5" name="Chart 4"/>
          <p:cNvGraphicFramePr>
            <a:graphicFrameLocks/>
          </p:cNvGraphicFramePr>
          <p:nvPr>
            <p:extLst>
              <p:ext uri="{D42A27DB-BD31-4B8C-83A1-F6EECF244321}">
                <p14:modId xmlns:p14="http://schemas.microsoft.com/office/powerpoint/2010/main" val="940537017"/>
              </p:ext>
            </p:extLst>
          </p:nvPr>
        </p:nvGraphicFramePr>
        <p:xfrm>
          <a:off x="731520" y="1447800"/>
          <a:ext cx="10850880" cy="4908550"/>
        </p:xfrm>
        <a:graphic>
          <a:graphicData uri="http://schemas.openxmlformats.org/drawingml/2006/chart">
            <c:chart xmlns:c="http://schemas.openxmlformats.org/drawingml/2006/chart" xmlns:r="http://schemas.openxmlformats.org/officeDocument/2006/relationships" r:id="rId3"/>
          </a:graphicData>
        </a:graphic>
      </p:graphicFrame>
      <p:sp>
        <p:nvSpPr>
          <p:cNvPr id="6" name="5-Point Star 5"/>
          <p:cNvSpPr/>
          <p:nvPr/>
        </p:nvSpPr>
        <p:spPr>
          <a:xfrm>
            <a:off x="7167716" y="336960"/>
            <a:ext cx="884903" cy="9327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778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185741380"/>
              </p:ext>
            </p:extLst>
          </p:nvPr>
        </p:nvGraphicFramePr>
        <p:xfrm>
          <a:off x="350520" y="1478280"/>
          <a:ext cx="11231880" cy="48780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dirty="0"/>
              <a:t>ILPQC NTSV C-Section Rates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3" name="Rectangle 2"/>
          <p:cNvSpPr/>
          <p:nvPr/>
        </p:nvSpPr>
        <p:spPr>
          <a:xfrm>
            <a:off x="10959823" y="4383170"/>
            <a:ext cx="689811" cy="433137"/>
          </a:xfrm>
          <a:prstGeom prst="rect">
            <a:avLst/>
          </a:prstGeom>
          <a:solidFill>
            <a:srgbClr val="002060"/>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23%</a:t>
            </a:r>
            <a:endParaRPr lang="en-US" dirty="0"/>
          </a:p>
        </p:txBody>
      </p:sp>
      <p:sp>
        <p:nvSpPr>
          <p:cNvPr id="7" name="Rectangle 6"/>
          <p:cNvSpPr/>
          <p:nvPr/>
        </p:nvSpPr>
        <p:spPr>
          <a:xfrm>
            <a:off x="10051805" y="4377316"/>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a:t>
            </a:r>
            <a:endParaRPr lang="en-US" dirty="0"/>
          </a:p>
        </p:txBody>
      </p:sp>
      <p:sp>
        <p:nvSpPr>
          <p:cNvPr id="8" name="Rectangle 7"/>
          <p:cNvSpPr/>
          <p:nvPr/>
        </p:nvSpPr>
        <p:spPr>
          <a:xfrm>
            <a:off x="9143787" y="4380480"/>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a:t>
            </a:r>
            <a:endParaRPr lang="en-US" dirty="0"/>
          </a:p>
        </p:txBody>
      </p:sp>
      <p:sp>
        <p:nvSpPr>
          <p:cNvPr id="9" name="Rectangle 8"/>
          <p:cNvSpPr/>
          <p:nvPr/>
        </p:nvSpPr>
        <p:spPr>
          <a:xfrm>
            <a:off x="1299188" y="4351810"/>
            <a:ext cx="689811" cy="43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26%</a:t>
            </a:r>
            <a:endParaRPr lang="en-US" dirty="0"/>
          </a:p>
        </p:txBody>
      </p:sp>
      <p:cxnSp>
        <p:nvCxnSpPr>
          <p:cNvPr id="11" name="Straight Connector 10"/>
          <p:cNvCxnSpPr/>
          <p:nvPr/>
        </p:nvCxnSpPr>
        <p:spPr>
          <a:xfrm>
            <a:off x="1027511" y="5002841"/>
            <a:ext cx="10180518" cy="76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04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869406439"/>
              </p:ext>
            </p:extLst>
          </p:nvPr>
        </p:nvGraphicFramePr>
        <p:xfrm>
          <a:off x="716280" y="1569720"/>
          <a:ext cx="10866120" cy="478663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609600" y="438524"/>
            <a:ext cx="10972800" cy="1325563"/>
          </a:xfrm>
          <a:noFill/>
        </p:spPr>
        <p:txBody>
          <a:bodyPr>
            <a:normAutofit/>
          </a:bodyPr>
          <a:lstStyle/>
          <a:p>
            <a:r>
              <a:rPr lang="en-US" dirty="0"/>
              <a:t>NTSV C-Section Rates, by hospital</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p:cNvCxnSpPr/>
          <p:nvPr/>
        </p:nvCxnSpPr>
        <p:spPr>
          <a:xfrm flipH="1">
            <a:off x="1187240" y="4679432"/>
            <a:ext cx="10395160" cy="0"/>
          </a:xfrm>
          <a:prstGeom prst="line">
            <a:avLst/>
          </a:prstGeom>
          <a:ln w="38100">
            <a:solidFill>
              <a:srgbClr val="F60064"/>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2865" y="3952150"/>
            <a:ext cx="2745534" cy="523220"/>
          </a:xfrm>
          <a:prstGeom prst="rect">
            <a:avLst/>
          </a:prstGeom>
          <a:solidFill>
            <a:srgbClr val="F60064"/>
          </a:solidFill>
          <a:ln>
            <a:solidFill>
              <a:schemeClr val="tx2">
                <a:lumMod val="50000"/>
              </a:schemeClr>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Goal: &lt; </a:t>
            </a:r>
            <a:r>
              <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rPr>
              <a:t>23.6%</a:t>
            </a:r>
          </a:p>
        </p:txBody>
      </p:sp>
      <p:sp>
        <p:nvSpPr>
          <p:cNvPr id="13" name="TextBox 12"/>
          <p:cNvSpPr txBox="1"/>
          <p:nvPr/>
        </p:nvSpPr>
        <p:spPr>
          <a:xfrm>
            <a:off x="4608804" y="6260306"/>
            <a:ext cx="4230396" cy="523220"/>
          </a:xfrm>
          <a:prstGeom prst="rect">
            <a:avLst/>
          </a:prstGeom>
          <a:solidFill>
            <a:srgbClr val="7030A0"/>
          </a:solidFill>
          <a:ln>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4F6FA"/>
                </a:solidFill>
                <a:effectLst/>
                <a:uLnTx/>
                <a:uFillTx/>
                <a:latin typeface="Arial" panose="020B0604020202020204"/>
                <a:ea typeface="+mn-ea"/>
                <a:cs typeface="+mn-cs"/>
              </a:rPr>
              <a:t>All ILPQC Average: </a:t>
            </a:r>
            <a:r>
              <a:rPr kumimoji="0" lang="en-US" sz="2800" b="1" i="0" u="none" strike="noStrike" kern="1200" cap="none" spc="0" normalizeH="0" baseline="0" noProof="0" dirty="0" smtClean="0">
                <a:ln>
                  <a:noFill/>
                </a:ln>
                <a:solidFill>
                  <a:srgbClr val="F4F6FA"/>
                </a:solidFill>
                <a:effectLst/>
                <a:uLnTx/>
                <a:uFillTx/>
                <a:latin typeface="Arial" panose="020B0604020202020204"/>
                <a:ea typeface="+mn-ea"/>
                <a:cs typeface="+mn-cs"/>
              </a:rPr>
              <a:t>23%</a:t>
            </a:r>
            <a:endParaRPr kumimoji="0" lang="en-US" sz="2800" b="1" i="0" u="none" strike="noStrike" kern="1200" cap="none" spc="0" normalizeH="0" baseline="0" noProof="0" dirty="0">
              <a:ln>
                <a:noFill/>
              </a:ln>
              <a:solidFill>
                <a:srgbClr val="F4F6F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4233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229" y="5965685"/>
            <a:ext cx="11503268" cy="865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hart 17"/>
          <p:cNvGraphicFramePr>
            <a:graphicFrameLocks/>
          </p:cNvGraphicFramePr>
          <p:nvPr>
            <p:extLst>
              <p:ext uri="{D42A27DB-BD31-4B8C-83A1-F6EECF244321}">
                <p14:modId xmlns:p14="http://schemas.microsoft.com/office/powerpoint/2010/main" val="4282923387"/>
              </p:ext>
            </p:extLst>
          </p:nvPr>
        </p:nvGraphicFramePr>
        <p:xfrm>
          <a:off x="782493" y="1558236"/>
          <a:ext cx="11076239" cy="4994964"/>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1905000" y="1295401"/>
            <a:ext cx="8229600" cy="4525963"/>
          </a:xfrm>
        </p:spPr>
        <p:txBody>
          <a:bodyPr/>
          <a:lstStyle/>
          <a:p>
            <a:endParaRPr lang="en-US"/>
          </a:p>
          <a:p>
            <a:endParaRPr lang="en-US"/>
          </a:p>
        </p:txBody>
      </p:sp>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ED3A795C-50BE-462B-8B70-BD2F9F6A8888}" type="slidenum">
              <a:rPr lang="en-US" altLang="en-US" sz="1200">
                <a:solidFill>
                  <a:srgbClr val="898989"/>
                </a:solidFill>
                <a:latin typeface="Arial" charset="0"/>
                <a:ea typeface="MS PGothic" pitchFamily="34" charset="-128"/>
              </a:rPr>
              <a:pPr algn="r" fontAlgn="base">
                <a:spcBef>
                  <a:spcPct val="0"/>
                </a:spcBef>
                <a:spcAft>
                  <a:spcPct val="0"/>
                </a:spcAft>
                <a:defRPr/>
              </a:pPr>
              <a:t>26</a:t>
            </a:fld>
            <a:endParaRPr lang="en-US" altLang="en-US" sz="1200">
              <a:solidFill>
                <a:srgbClr val="898989"/>
              </a:solidFill>
              <a:latin typeface="Arial" charset="0"/>
              <a:ea typeface="MS PGothic" pitchFamily="34" charset="-128"/>
            </a:endParaRPr>
          </a:p>
        </p:txBody>
      </p:sp>
      <p:cxnSp>
        <p:nvCxnSpPr>
          <p:cNvPr id="7" name="Straight Connector 6"/>
          <p:cNvCxnSpPr/>
          <p:nvPr/>
        </p:nvCxnSpPr>
        <p:spPr>
          <a:xfrm flipV="1">
            <a:off x="1044318" y="2816381"/>
            <a:ext cx="10167591" cy="11017"/>
          </a:xfrm>
          <a:prstGeom prst="line">
            <a:avLst/>
          </a:prstGeom>
          <a:ln w="28575">
            <a:solidFill>
              <a:srgbClr val="E31B7F"/>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92494" y="1989220"/>
            <a:ext cx="1881554" cy="461665"/>
          </a:xfrm>
          <a:prstGeom prst="rect">
            <a:avLst/>
          </a:prstGeom>
          <a:solidFill>
            <a:srgbClr val="F60064"/>
          </a:solidFill>
          <a:ln>
            <a:solidFill>
              <a:schemeClr val="tx2">
                <a:lumMod val="50000"/>
              </a:schemeClr>
            </a:solidFill>
          </a:ln>
        </p:spPr>
        <p:txBody>
          <a:bodyPr wrap="square" rtlCol="0">
            <a:spAutoFit/>
          </a:bodyPr>
          <a:lstStyle/>
          <a:p>
            <a:pPr algn="ctr"/>
            <a:r>
              <a:rPr lang="en-US" sz="2400" dirty="0">
                <a:solidFill>
                  <a:srgbClr val="F4F6FA"/>
                </a:solidFill>
              </a:rPr>
              <a:t>Goal: &gt;80%</a:t>
            </a:r>
            <a:endParaRPr lang="en-US" sz="2400" b="1" dirty="0">
              <a:solidFill>
                <a:srgbClr val="F4F6FA"/>
              </a:solidFill>
            </a:endParaRPr>
          </a:p>
        </p:txBody>
      </p:sp>
      <p:sp>
        <p:nvSpPr>
          <p:cNvPr id="12" name="Title 1"/>
          <p:cNvSpPr>
            <a:spLocks noGrp="1"/>
          </p:cNvSpPr>
          <p:nvPr>
            <p:ph type="title"/>
          </p:nvPr>
        </p:nvSpPr>
        <p:spPr>
          <a:xfrm>
            <a:off x="579657" y="232673"/>
            <a:ext cx="8088086" cy="1325563"/>
          </a:xfrm>
          <a:noFill/>
        </p:spPr>
        <p:txBody>
          <a:bodyPr>
            <a:normAutofit fontScale="90000"/>
          </a:bodyPr>
          <a:lstStyle/>
          <a:p>
            <a:r>
              <a:rPr lang="en-US" dirty="0"/>
              <a:t>NTSV C-sections meeting </a:t>
            </a:r>
            <a:br>
              <a:rPr lang="en-US" dirty="0"/>
            </a:br>
            <a:r>
              <a:rPr lang="en-US" dirty="0"/>
              <a:t>ACOG/SMFM Criteria, across hospitals</a:t>
            </a:r>
          </a:p>
        </p:txBody>
      </p:sp>
      <p:sp>
        <p:nvSpPr>
          <p:cNvPr id="6" name="Rectangle 5"/>
          <p:cNvSpPr/>
          <p:nvPr/>
        </p:nvSpPr>
        <p:spPr>
          <a:xfrm>
            <a:off x="11257106" y="2677475"/>
            <a:ext cx="737849" cy="414191"/>
          </a:xfrm>
          <a:prstGeom prst="rect">
            <a:avLst/>
          </a:prstGeom>
          <a:solidFill>
            <a:srgbClr val="6B9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a:t>
            </a:r>
            <a:endParaRPr lang="en-US" dirty="0"/>
          </a:p>
        </p:txBody>
      </p:sp>
      <p:sp>
        <p:nvSpPr>
          <p:cNvPr id="15" name="Rectangle 14"/>
          <p:cNvSpPr/>
          <p:nvPr/>
        </p:nvSpPr>
        <p:spPr>
          <a:xfrm>
            <a:off x="1152994" y="2502048"/>
            <a:ext cx="650588" cy="339391"/>
          </a:xfrm>
          <a:prstGeom prst="rect">
            <a:avLst/>
          </a:prstGeom>
          <a:solidFill>
            <a:srgbClr val="6B95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82%</a:t>
            </a:r>
            <a:endParaRPr lang="en-US" dirty="0"/>
          </a:p>
        </p:txBody>
      </p:sp>
      <p:sp>
        <p:nvSpPr>
          <p:cNvPr id="16" name="Rectangle 15"/>
          <p:cNvSpPr/>
          <p:nvPr/>
        </p:nvSpPr>
        <p:spPr>
          <a:xfrm>
            <a:off x="11257106" y="3081183"/>
            <a:ext cx="650588" cy="339391"/>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68%</a:t>
            </a:r>
            <a:endParaRPr lang="en-US" dirty="0"/>
          </a:p>
        </p:txBody>
      </p:sp>
      <p:sp>
        <p:nvSpPr>
          <p:cNvPr id="17" name="Rectangle 16"/>
          <p:cNvSpPr/>
          <p:nvPr/>
        </p:nvSpPr>
        <p:spPr>
          <a:xfrm>
            <a:off x="1061315" y="3372499"/>
            <a:ext cx="650588" cy="339391"/>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a:t>
            </a:r>
            <a:endParaRPr lang="en-US" dirty="0"/>
          </a:p>
        </p:txBody>
      </p:sp>
      <p:sp>
        <p:nvSpPr>
          <p:cNvPr id="19" name="Rectangle 18"/>
          <p:cNvSpPr/>
          <p:nvPr/>
        </p:nvSpPr>
        <p:spPr>
          <a:xfrm>
            <a:off x="11257106" y="3446211"/>
            <a:ext cx="650588" cy="339391"/>
          </a:xfrm>
          <a:prstGeom prst="rect">
            <a:avLst/>
          </a:prstGeom>
          <a:solidFill>
            <a:srgbClr val="BA8CD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60%</a:t>
            </a:r>
            <a:endParaRPr lang="en-US" sz="1800" dirty="0"/>
          </a:p>
        </p:txBody>
      </p:sp>
      <p:sp>
        <p:nvSpPr>
          <p:cNvPr id="20" name="Rectangle 19"/>
          <p:cNvSpPr/>
          <p:nvPr/>
        </p:nvSpPr>
        <p:spPr>
          <a:xfrm>
            <a:off x="1061315" y="3812030"/>
            <a:ext cx="650588" cy="339391"/>
          </a:xfrm>
          <a:prstGeom prst="rect">
            <a:avLst/>
          </a:prstGeom>
          <a:solidFill>
            <a:srgbClr val="BA8CD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53%</a:t>
            </a:r>
            <a:endParaRPr lang="en-US" sz="1800" dirty="0"/>
          </a:p>
        </p:txBody>
      </p:sp>
      <p:sp>
        <p:nvSpPr>
          <p:cNvPr id="21" name="Rectangle 20"/>
          <p:cNvSpPr/>
          <p:nvPr/>
        </p:nvSpPr>
        <p:spPr>
          <a:xfrm>
            <a:off x="11286356" y="3856212"/>
            <a:ext cx="650588" cy="339391"/>
          </a:xfrm>
          <a:prstGeom prst="rect">
            <a:avLst/>
          </a:prstGeom>
          <a:solidFill>
            <a:srgbClr val="F9A3B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59%</a:t>
            </a:r>
            <a:endParaRPr lang="en-US" sz="1800" dirty="0"/>
          </a:p>
        </p:txBody>
      </p:sp>
      <p:sp>
        <p:nvSpPr>
          <p:cNvPr id="22" name="Rectangle 21"/>
          <p:cNvSpPr/>
          <p:nvPr/>
        </p:nvSpPr>
        <p:spPr>
          <a:xfrm>
            <a:off x="1061315" y="4329702"/>
            <a:ext cx="650588" cy="339391"/>
          </a:xfrm>
          <a:prstGeom prst="rect">
            <a:avLst/>
          </a:prstGeom>
          <a:solidFill>
            <a:srgbClr val="F9A3B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smtClean="0"/>
              <a:t>40%</a:t>
            </a:r>
            <a:endParaRPr lang="en-US" sz="1800" dirty="0"/>
          </a:p>
        </p:txBody>
      </p:sp>
    </p:spTree>
    <p:extLst>
      <p:ext uri="{BB962C8B-B14F-4D97-AF65-F5344CB8AC3E}">
        <p14:creationId xmlns:p14="http://schemas.microsoft.com/office/powerpoint/2010/main" val="1068572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82789"/>
            <a:ext cx="12192000" cy="875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4124897836"/>
              </p:ext>
            </p:extLst>
          </p:nvPr>
        </p:nvGraphicFramePr>
        <p:xfrm>
          <a:off x="402154" y="1571847"/>
          <a:ext cx="7017550" cy="47845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9" name="Rectangle: Rounded Corners 12">
            <a:extLst>
              <a:ext uri="{FF2B5EF4-FFF2-40B4-BE49-F238E27FC236}">
                <a16:creationId xmlns:a16="http://schemas.microsoft.com/office/drawing/2014/main" id="{D45CB46C-7AF4-4F7E-B2FA-FDEAF5485057}"/>
              </a:ext>
            </a:extLst>
          </p:cNvPr>
          <p:cNvSpPr/>
          <p:nvPr/>
        </p:nvSpPr>
        <p:spPr>
          <a:xfrm>
            <a:off x="7228483" y="1420652"/>
            <a:ext cx="4593404" cy="225987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bg1"/>
                </a:solidFill>
                <a:latin typeface="Calibri"/>
                <a:ea typeface="Calibri"/>
                <a:cs typeface="Calibri"/>
              </a:rPr>
              <a:t>ACOG/SMFM Criteria for </a:t>
            </a:r>
            <a:r>
              <a:rPr lang="en-US" sz="2000" b="1" u="sng" dirty="0" smtClean="0">
                <a:solidFill>
                  <a:schemeClr val="bg1"/>
                </a:solidFill>
                <a:latin typeface="Calibri"/>
                <a:ea typeface="Calibri"/>
                <a:cs typeface="Calibri"/>
              </a:rPr>
              <a:t>Failed Induction:</a:t>
            </a:r>
            <a:r>
              <a:rPr lang="en-US" sz="2000" b="1" u="sng" dirty="0">
                <a:solidFill>
                  <a:schemeClr val="bg1"/>
                </a:solidFill>
                <a:latin typeface="Calibri"/>
                <a:ea typeface="Calibri"/>
                <a:cs typeface="Calibri"/>
              </a:rPr>
              <a:t> </a:t>
            </a:r>
            <a:endParaRPr lang="en-US" sz="2000" b="1" u="sng" dirty="0" smtClean="0">
              <a:solidFill>
                <a:schemeClr val="bg1"/>
              </a:solidFill>
              <a:latin typeface="Calibri"/>
              <a:ea typeface="Calibri"/>
              <a:cs typeface="Calibri"/>
            </a:endParaRPr>
          </a:p>
          <a:p>
            <a:pPr marL="342900" lvl="0" indent="-342900">
              <a:buFont typeface="+mj-lt"/>
              <a:buAutoNum type="arabicPeriod"/>
            </a:pPr>
            <a:r>
              <a:rPr lang="en-US" sz="1400" b="1" dirty="0"/>
              <a:t>Oxytocin administered for at least 12-18 hours after membrane rupture, without achieving cervical change and regular contractions</a:t>
            </a:r>
          </a:p>
          <a:p>
            <a:pPr marL="342900" lvl="0" indent="-342900">
              <a:buFont typeface="+mj-lt"/>
              <a:buAutoNum type="arabicPeriod"/>
            </a:pPr>
            <a:r>
              <a:rPr lang="en-US" sz="1400" b="1" dirty="0" smtClean="0"/>
              <a:t>Longer </a:t>
            </a:r>
            <a:r>
              <a:rPr lang="en-US" sz="1400" b="1" dirty="0"/>
              <a:t>duration of the latent phase, 24 hours or longer if &lt;6cm and maternal and fetal status </a:t>
            </a:r>
            <a:r>
              <a:rPr lang="en-US" sz="1400" b="1" dirty="0" smtClean="0"/>
              <a:t>permits</a:t>
            </a:r>
            <a:endParaRPr lang="en-US" sz="1400" b="1" dirty="0"/>
          </a:p>
        </p:txBody>
      </p:sp>
      <p:graphicFrame>
        <p:nvGraphicFramePr>
          <p:cNvPr id="11" name="Chart 10"/>
          <p:cNvGraphicFramePr>
            <a:graphicFrameLocks/>
          </p:cNvGraphicFramePr>
          <p:nvPr>
            <p:extLst>
              <p:ext uri="{D42A27DB-BD31-4B8C-83A1-F6EECF244321}">
                <p14:modId xmlns:p14="http://schemas.microsoft.com/office/powerpoint/2010/main" val="2600879372"/>
              </p:ext>
            </p:extLst>
          </p:nvPr>
        </p:nvGraphicFramePr>
        <p:xfrm>
          <a:off x="7603108" y="3672662"/>
          <a:ext cx="3765276" cy="3185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585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4201" y="1590102"/>
            <a:ext cx="3127519" cy="443217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913434407"/>
              </p:ext>
            </p:extLst>
          </p:nvPr>
        </p:nvGraphicFramePr>
        <p:xfrm>
          <a:off x="156370" y="1288038"/>
          <a:ext cx="8627832" cy="506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5496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22" y="95089"/>
            <a:ext cx="7327686" cy="1325563"/>
          </a:xfrm>
          <a:noFill/>
        </p:spPr>
        <p:txBody>
          <a:bodyPr>
            <a:normAutofit/>
          </a:bodyPr>
          <a:lstStyle/>
          <a:p>
            <a:r>
              <a:rPr lang="en-US" sz="2800" dirty="0"/>
              <a:t>Where do we need to focus improvements for meeting ACOG/SMFM Guidelines?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8" name="Rectangle: Rounded Corners 12">
            <a:extLst>
              <a:ext uri="{FF2B5EF4-FFF2-40B4-BE49-F238E27FC236}">
                <a16:creationId xmlns:a16="http://schemas.microsoft.com/office/drawing/2014/main" id="{D45CB46C-7AF4-4F7E-B2FA-FDEAF5485057}"/>
              </a:ext>
            </a:extLst>
          </p:cNvPr>
          <p:cNvSpPr/>
          <p:nvPr/>
        </p:nvSpPr>
        <p:spPr>
          <a:xfrm>
            <a:off x="8854442" y="1828800"/>
            <a:ext cx="3337558" cy="4114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libri"/>
                <a:ea typeface="Calibri"/>
                <a:cs typeface="Calibri"/>
              </a:rPr>
              <a:t>ACOG/SMFM Criteria for </a:t>
            </a:r>
            <a:r>
              <a:rPr lang="en-US" sz="2000" b="1" u="sng" dirty="0" smtClean="0">
                <a:solidFill>
                  <a:schemeClr val="bg1"/>
                </a:solidFill>
                <a:latin typeface="Calibri"/>
                <a:ea typeface="Calibri"/>
                <a:cs typeface="Calibri"/>
              </a:rPr>
              <a:t>Second Stage Arrest:</a:t>
            </a:r>
            <a:r>
              <a:rPr lang="en-US" sz="2000" b="1" u="sng" dirty="0">
                <a:solidFill>
                  <a:schemeClr val="bg1"/>
                </a:solidFill>
                <a:latin typeface="Calibri"/>
                <a:ea typeface="Calibri"/>
                <a:cs typeface="Calibri"/>
              </a:rPr>
              <a:t> </a:t>
            </a:r>
            <a:endParaRPr lang="en-US" sz="1400" u="sng" dirty="0">
              <a:solidFill>
                <a:schemeClr val="bg1"/>
              </a:solidFill>
              <a:latin typeface="Calibri"/>
              <a:ea typeface="Calibri"/>
              <a:cs typeface="Calibri"/>
            </a:endParaRPr>
          </a:p>
          <a:p>
            <a:pPr marL="342900" indent="-342900">
              <a:buFont typeface="+mj-lt"/>
              <a:buAutoNum type="arabicPeriod"/>
            </a:pPr>
            <a:r>
              <a:rPr lang="en-US" dirty="0">
                <a:solidFill>
                  <a:schemeClr val="bg1"/>
                </a:solidFill>
                <a:latin typeface="Calibri"/>
                <a:ea typeface="Calibri"/>
                <a:cs typeface="Calibri"/>
              </a:rPr>
              <a:t> </a:t>
            </a:r>
            <a:r>
              <a:rPr lang="en-US" b="1" dirty="0"/>
              <a:t>At least 3 hours of pushing in nulliparous patients</a:t>
            </a:r>
          </a:p>
          <a:p>
            <a:pPr lvl="0"/>
            <a:r>
              <a:rPr lang="en-US" dirty="0" smtClean="0"/>
              <a:t>Fetal </a:t>
            </a:r>
            <a:r>
              <a:rPr lang="en-US" dirty="0"/>
              <a:t>position known and rotated if OP</a:t>
            </a:r>
          </a:p>
          <a:p>
            <a:pPr lvl="0"/>
            <a:r>
              <a:rPr lang="en-US" dirty="0"/>
              <a:t>At least 2 hours of pushing in multiparous patients </a:t>
            </a:r>
            <a:endParaRPr lang="en-US" b="1" dirty="0"/>
          </a:p>
          <a:p>
            <a:pPr lvl="0"/>
            <a:r>
              <a:rPr lang="en-US" dirty="0" smtClean="0"/>
              <a:t>Longer </a:t>
            </a:r>
            <a:r>
              <a:rPr lang="en-US" dirty="0"/>
              <a:t>durations </a:t>
            </a:r>
            <a:r>
              <a:rPr lang="en-US" dirty="0" smtClean="0"/>
              <a:t>(e.g. 4 hours with epidural) may </a:t>
            </a:r>
            <a:r>
              <a:rPr lang="en-US" dirty="0"/>
              <a:t>be appropriate on an individualized </a:t>
            </a:r>
            <a:r>
              <a:rPr lang="en-US" dirty="0" smtClean="0"/>
              <a:t>basis</a:t>
            </a:r>
            <a:endParaRPr lang="en-US" dirty="0">
              <a:solidFill>
                <a:schemeClr val="bg1"/>
              </a:solidFill>
              <a:cs typeface="Arial"/>
            </a:endParaRPr>
          </a:p>
        </p:txBody>
      </p:sp>
      <p:graphicFrame>
        <p:nvGraphicFramePr>
          <p:cNvPr id="9" name="Chart 8"/>
          <p:cNvGraphicFramePr>
            <a:graphicFrameLocks/>
          </p:cNvGraphicFramePr>
          <p:nvPr>
            <p:extLst>
              <p:ext uri="{D42A27DB-BD31-4B8C-83A1-F6EECF244321}">
                <p14:modId xmlns:p14="http://schemas.microsoft.com/office/powerpoint/2010/main" val="611593523"/>
              </p:ext>
            </p:extLst>
          </p:nvPr>
        </p:nvGraphicFramePr>
        <p:xfrm>
          <a:off x="275423" y="1548667"/>
          <a:ext cx="8385252" cy="4807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827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0" y="5020055"/>
            <a:ext cx="12192000" cy="1838325"/>
            <a:chOff x="0" y="5020055"/>
            <a:chExt cx="12192000" cy="1838325"/>
          </a:xfrm>
        </p:grpSpPr>
        <p:sp>
          <p:nvSpPr>
            <p:cNvPr id="4" name="object 4"/>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4" cstate="print"/>
            <a:stretch>
              <a:fillRect/>
            </a:stretch>
          </p:blipFill>
          <p:spPr>
            <a:xfrm>
              <a:off x="313956" y="5564123"/>
              <a:ext cx="2025383" cy="911351"/>
            </a:xfrm>
            <a:prstGeom prst="rect">
              <a:avLst/>
            </a:prstGeom>
          </p:spPr>
        </p:pic>
      </p:grpSp>
      <p:sp>
        <p:nvSpPr>
          <p:cNvPr id="8" name="object 8"/>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title"/>
          </p:nvPr>
        </p:nvSpPr>
        <p:spPr>
          <a:xfrm>
            <a:off x="1492050" y="2097175"/>
            <a:ext cx="7347150" cy="566822"/>
          </a:xfrm>
          <a:prstGeom prst="rect">
            <a:avLst/>
          </a:prstGeom>
          <a:noFill/>
          <a:ln>
            <a:noFill/>
          </a:ln>
        </p:spPr>
        <p:txBody>
          <a:bodyPr vert="horz" wrap="square" lIns="0" tIns="12700" rIns="0" bIns="0" rtlCol="0">
            <a:spAutoFit/>
          </a:bodyPr>
          <a:lstStyle/>
          <a:p>
            <a:pPr marL="12700">
              <a:lnSpc>
                <a:spcPct val="100000"/>
              </a:lnSpc>
              <a:spcBef>
                <a:spcPts val="100"/>
              </a:spcBef>
            </a:pPr>
            <a:r>
              <a:rPr lang="en-US" spc="-5" dirty="0">
                <a:solidFill>
                  <a:srgbClr val="444B54"/>
                </a:solidFill>
              </a:rPr>
              <a:t>ILPQC Spring 2022 </a:t>
            </a:r>
            <a:r>
              <a:rPr lang="en-US" spc="-5" dirty="0" smtClean="0">
                <a:solidFill>
                  <a:srgbClr val="444B54"/>
                </a:solidFill>
              </a:rPr>
              <a:t>Face-to-Face</a:t>
            </a:r>
            <a:endParaRPr spc="-5" dirty="0">
              <a:solidFill>
                <a:srgbClr val="444B54"/>
              </a:solidFill>
            </a:endParaRPr>
          </a:p>
        </p:txBody>
      </p:sp>
    </p:spTree>
    <p:extLst>
      <p:ext uri="{BB962C8B-B14F-4D97-AF65-F5344CB8AC3E}">
        <p14:creationId xmlns:p14="http://schemas.microsoft.com/office/powerpoint/2010/main" val="3789743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10" y="701748"/>
            <a:ext cx="6359090" cy="2014679"/>
          </a:xfrm>
        </p:spPr>
        <p:txBody>
          <a:bodyPr/>
          <a:lstStyle/>
          <a:p>
            <a:r>
              <a:rPr lang="en-US" dirty="0" smtClean="0">
                <a:solidFill>
                  <a:schemeClr val="dk1"/>
                </a:solidFill>
                <a:ea typeface="Lato Medium"/>
                <a:cs typeface="Lato Medium"/>
              </a:rPr>
              <a:t>Patient Education and Shared Decision Making </a:t>
            </a:r>
            <a:endParaRPr lang="en-US" dirty="0">
              <a:solidFill>
                <a:schemeClr val="dk1"/>
              </a:solidFill>
            </a:endParaRPr>
          </a:p>
        </p:txBody>
      </p:sp>
    </p:spTree>
    <p:extLst>
      <p:ext uri="{BB962C8B-B14F-4D97-AF65-F5344CB8AC3E}">
        <p14:creationId xmlns:p14="http://schemas.microsoft.com/office/powerpoint/2010/main" val="3818273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Shared Decision Making </a:t>
            </a:r>
            <a:endParaRPr lang="en-US" dirty="0"/>
          </a:p>
        </p:txBody>
      </p:sp>
      <p:graphicFrame>
        <p:nvGraphicFramePr>
          <p:cNvPr id="6" name="Diagram 5"/>
          <p:cNvGraphicFramePr/>
          <p:nvPr>
            <p:extLst>
              <p:ext uri="{D42A27DB-BD31-4B8C-83A1-F6EECF244321}">
                <p14:modId xmlns:p14="http://schemas.microsoft.com/office/powerpoint/2010/main" val="1975681100"/>
              </p:ext>
            </p:extLst>
          </p:nvPr>
        </p:nvGraphicFramePr>
        <p:xfrm>
          <a:off x="609600" y="1374986"/>
          <a:ext cx="10972800" cy="511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5554" y="6492874"/>
            <a:ext cx="10956846" cy="646331"/>
          </a:xfrm>
          <a:prstGeom prst="rect">
            <a:avLst/>
          </a:prstGeom>
          <a:noFill/>
        </p:spPr>
        <p:txBody>
          <a:bodyPr wrap="none" rtlCol="0">
            <a:spAutoFit/>
          </a:bodyPr>
          <a:lstStyle/>
          <a:p>
            <a:r>
              <a:rPr lang="en-US" dirty="0"/>
              <a:t>ACOG Committee Opinion: Informed Consent and Shared Decision Making in Obstetrics and Gynecology</a:t>
            </a:r>
          </a:p>
          <a:p>
            <a:endParaRPr lang="en-US" dirty="0"/>
          </a:p>
        </p:txBody>
      </p:sp>
    </p:spTree>
    <p:extLst>
      <p:ext uri="{BB962C8B-B14F-4D97-AF65-F5344CB8AC3E}">
        <p14:creationId xmlns:p14="http://schemas.microsoft.com/office/powerpoint/2010/main" val="1472038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Toolkit </a:t>
            </a:r>
            <a:r>
              <a:rPr lang="en-US" dirty="0" smtClean="0"/>
              <a:t>Resources</a:t>
            </a:r>
            <a:r>
              <a:rPr lang="en-US" dirty="0"/>
              <a:t>: </a:t>
            </a:r>
          </a:p>
        </p:txBody>
      </p:sp>
      <p:sp>
        <p:nvSpPr>
          <p:cNvPr id="3" name="Content Placeholder 2"/>
          <p:cNvSpPr>
            <a:spLocks noGrp="1"/>
          </p:cNvSpPr>
          <p:nvPr>
            <p:ph idx="1"/>
          </p:nvPr>
        </p:nvSpPr>
        <p:spPr>
          <a:xfrm>
            <a:off x="609600" y="4664023"/>
            <a:ext cx="4841642" cy="1452038"/>
          </a:xfrm>
        </p:spPr>
        <p:txBody>
          <a:bodyPr>
            <a:noAutofit/>
          </a:bodyPr>
          <a:lstStyle/>
          <a:p>
            <a:r>
              <a:rPr lang="en-US" u="sng" dirty="0">
                <a:hlinkClick r:id="rId3"/>
              </a:rPr>
              <a:t>Know Your Options poster</a:t>
            </a:r>
            <a:endParaRPr lang="en-US" dirty="0"/>
          </a:p>
          <a:p>
            <a:r>
              <a:rPr lang="en-US" u="sng" dirty="0" smtClean="0">
                <a:hlinkClick r:id="rId4"/>
              </a:rPr>
              <a:t>SHARE </a:t>
            </a:r>
            <a:r>
              <a:rPr lang="en-US" u="sng" dirty="0">
                <a:hlinkClick r:id="rId4"/>
              </a:rPr>
              <a:t>model infographic</a:t>
            </a:r>
            <a:endParaRPr lang="en-US" dirty="0"/>
          </a:p>
          <a:p>
            <a:r>
              <a:rPr lang="en-US" i="1" u="sng" dirty="0" smtClean="0">
                <a:hlinkClick r:id="rId5"/>
              </a:rPr>
              <a:t>My </a:t>
            </a:r>
            <a:r>
              <a:rPr lang="en-US" i="1" u="sng" dirty="0">
                <a:hlinkClick r:id="rId5"/>
              </a:rPr>
              <a:t>Birth Matters</a:t>
            </a:r>
            <a:r>
              <a:rPr lang="en-US" u="sng" dirty="0">
                <a:hlinkClick r:id="rId5"/>
              </a:rPr>
              <a:t> from California Health Care Foundation</a:t>
            </a: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32</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7321" y="1700841"/>
            <a:ext cx="4567434" cy="2722894"/>
          </a:xfrm>
          <a:prstGeom prst="rect">
            <a:avLst/>
          </a:prstGeom>
          <a:ln w="38100">
            <a:solidFill>
              <a:srgbClr val="002060"/>
            </a:solidFill>
          </a:ln>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10936" y="1285129"/>
            <a:ext cx="2484335" cy="5253783"/>
          </a:xfrm>
          <a:prstGeom prst="rect">
            <a:avLst/>
          </a:prstGeom>
          <a:ln w="38100">
            <a:solidFill>
              <a:srgbClr val="002060"/>
            </a:solidFill>
          </a:ln>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71285" y="1730369"/>
            <a:ext cx="2611115" cy="4435475"/>
          </a:xfrm>
          <a:prstGeom prst="rect">
            <a:avLst/>
          </a:prstGeom>
          <a:ln w="38100">
            <a:solidFill>
              <a:srgbClr val="002060"/>
            </a:solidFill>
          </a:ln>
        </p:spPr>
      </p:pic>
    </p:spTree>
    <p:extLst>
      <p:ext uri="{BB962C8B-B14F-4D97-AF65-F5344CB8AC3E}">
        <p14:creationId xmlns:p14="http://schemas.microsoft.com/office/powerpoint/2010/main" val="3976445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Toolkit </a:t>
            </a:r>
            <a:r>
              <a:rPr lang="en-US" dirty="0" smtClean="0"/>
              <a:t>Resources </a:t>
            </a:r>
            <a:endParaRPr lang="en-US" dirty="0"/>
          </a:p>
        </p:txBody>
      </p:sp>
      <p:sp>
        <p:nvSpPr>
          <p:cNvPr id="3" name="Content Placeholder 2"/>
          <p:cNvSpPr>
            <a:spLocks noGrp="1"/>
          </p:cNvSpPr>
          <p:nvPr>
            <p:ph idx="1"/>
          </p:nvPr>
        </p:nvSpPr>
        <p:spPr>
          <a:xfrm>
            <a:off x="609600" y="2693576"/>
            <a:ext cx="3992880" cy="4351338"/>
          </a:xfrm>
        </p:spPr>
        <p:txBody>
          <a:bodyPr/>
          <a:lstStyle/>
          <a:p>
            <a:r>
              <a:rPr lang="en-US" sz="3200" u="sng" dirty="0">
                <a:hlinkClick r:id="rId3"/>
              </a:rPr>
              <a:t>Keep Calm and Labor On</a:t>
            </a:r>
            <a:endParaRPr lang="en-US" sz="3200" dirty="0"/>
          </a:p>
          <a:p>
            <a:r>
              <a:rPr lang="en-US" sz="3200" u="sng" dirty="0">
                <a:hlinkClick r:id="rId4"/>
              </a:rPr>
              <a:t>Positions for Labor</a:t>
            </a:r>
            <a:endParaRPr lang="en-US" sz="3200" dirty="0"/>
          </a:p>
          <a:p>
            <a:r>
              <a:rPr lang="en-US" sz="3200" u="sng" dirty="0">
                <a:hlinkClick r:id="rId5"/>
              </a:rPr>
              <a:t>Positions for Labor Progress</a:t>
            </a:r>
            <a:endParaRPr lang="en-US" sz="32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33</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2480" y="1502478"/>
            <a:ext cx="4088944" cy="4671309"/>
          </a:xfrm>
          <a:prstGeom prst="rect">
            <a:avLst/>
          </a:prstGeom>
          <a:ln w="38100">
            <a:solidFill>
              <a:schemeClr val="tx1"/>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8520" y="2170906"/>
            <a:ext cx="3440181" cy="4185443"/>
          </a:xfrm>
          <a:prstGeom prst="rect">
            <a:avLst/>
          </a:prstGeom>
          <a:ln w="38100">
            <a:solidFill>
              <a:srgbClr val="002060"/>
            </a:solidFill>
          </a:ln>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46233" y="2721605"/>
            <a:ext cx="3365973" cy="3817307"/>
          </a:xfrm>
          <a:prstGeom prst="rect">
            <a:avLst/>
          </a:prstGeom>
          <a:ln w="38100">
            <a:solidFill>
              <a:srgbClr val="002060"/>
            </a:solidFill>
          </a:ln>
        </p:spPr>
      </p:pic>
    </p:spTree>
    <p:extLst>
      <p:ext uri="{BB962C8B-B14F-4D97-AF65-F5344CB8AC3E}">
        <p14:creationId xmlns:p14="http://schemas.microsoft.com/office/powerpoint/2010/main" val="3334104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09" y="701748"/>
            <a:ext cx="10521187" cy="2014679"/>
          </a:xfrm>
        </p:spPr>
        <p:txBody>
          <a:bodyPr/>
          <a:lstStyle/>
          <a:p>
            <a:r>
              <a:rPr lang="en-US" dirty="0" err="1" smtClean="0"/>
              <a:t>TeamBirth</a:t>
            </a:r>
            <a:r>
              <a:rPr lang="en-US" dirty="0" smtClean="0"/>
              <a:t>: </a:t>
            </a:r>
            <a:r>
              <a:rPr lang="en" dirty="0">
                <a:latin typeface="Karla"/>
                <a:ea typeface="Karla"/>
                <a:cs typeface="Karla"/>
                <a:sym typeface="Karla"/>
              </a:rPr>
              <a:t>Process Innovation for Clinical Safety, Effective Communication, and Dignity in Childbirth</a:t>
            </a:r>
            <a:endParaRPr lang="en-US" dirty="0"/>
          </a:p>
        </p:txBody>
      </p:sp>
      <p:sp>
        <p:nvSpPr>
          <p:cNvPr id="3" name="Rectangle 2"/>
          <p:cNvSpPr/>
          <p:nvPr/>
        </p:nvSpPr>
        <p:spPr>
          <a:xfrm>
            <a:off x="1521830" y="2875002"/>
            <a:ext cx="4139018" cy="369332"/>
          </a:xfrm>
          <a:prstGeom prst="rect">
            <a:avLst/>
          </a:prstGeom>
        </p:spPr>
        <p:txBody>
          <a:bodyPr wrap="none">
            <a:spAutoFit/>
          </a:bodyPr>
          <a:lstStyle/>
          <a:p>
            <a:r>
              <a:rPr lang="de-DE" dirty="0">
                <a:latin typeface="arial" panose="020B0604020202020204" pitchFamily="34" charset="0"/>
              </a:rPr>
              <a:t>Amber Weiseth, DNP, MSN, RNC-OB</a:t>
            </a:r>
            <a:endParaRPr lang="en-US" dirty="0"/>
          </a:p>
        </p:txBody>
      </p:sp>
    </p:spTree>
    <p:extLst>
      <p:ext uri="{BB962C8B-B14F-4D97-AF65-F5344CB8AC3E}">
        <p14:creationId xmlns:p14="http://schemas.microsoft.com/office/powerpoint/2010/main" val="3585484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29"/>
          <p:cNvSpPr/>
          <p:nvPr/>
        </p:nvSpPr>
        <p:spPr>
          <a:xfrm>
            <a:off x="200" y="-21500"/>
            <a:ext cx="12192000" cy="4740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129"/>
          <p:cNvSpPr txBox="1">
            <a:spLocks noGrp="1"/>
          </p:cNvSpPr>
          <p:nvPr>
            <p:ph type="ctrTitle" idx="4294967295"/>
          </p:nvPr>
        </p:nvSpPr>
        <p:spPr>
          <a:xfrm>
            <a:off x="916000" y="4249567"/>
            <a:ext cx="10360000" cy="2138400"/>
          </a:xfrm>
          <a:prstGeom prst="rect">
            <a:avLst/>
          </a:prstGeom>
          <a:noFill/>
          <a:ln>
            <a:noFill/>
          </a:ln>
        </p:spPr>
        <p:txBody>
          <a:bodyPr spcFirstLastPara="1" wrap="square" lIns="121900" tIns="60933" rIns="121900" bIns="60933" anchor="b" anchorCtr="0">
            <a:noAutofit/>
          </a:bodyPr>
          <a:lstStyle/>
          <a:p>
            <a:pPr algn="ctr">
              <a:lnSpc>
                <a:spcPct val="90000"/>
              </a:lnSpc>
              <a:buClr>
                <a:schemeClr val="dk2"/>
              </a:buClr>
              <a:buSzPts val="2400"/>
            </a:pPr>
            <a:r>
              <a:rPr lang="en" sz="3200" dirty="0">
                <a:latin typeface="Karla"/>
                <a:ea typeface="Karla"/>
                <a:cs typeface="Karla"/>
                <a:sym typeface="Karla"/>
              </a:rPr>
              <a:t>TeamBirth: Process Innovation for Clinical Safety, Effective Communication, and Dignity in Childbirth</a:t>
            </a:r>
            <a:endParaRPr sz="3200" dirty="0">
              <a:latin typeface="Karla"/>
              <a:ea typeface="Karla"/>
              <a:cs typeface="Karla"/>
              <a:sym typeface="Karla"/>
            </a:endParaRPr>
          </a:p>
          <a:p>
            <a:pPr algn="ctr">
              <a:lnSpc>
                <a:spcPct val="90000"/>
              </a:lnSpc>
              <a:buClr>
                <a:schemeClr val="dk2"/>
              </a:buClr>
              <a:buSzPts val="2400"/>
            </a:pPr>
            <a:endParaRPr sz="2667" dirty="0">
              <a:latin typeface="Karla"/>
              <a:ea typeface="Karla"/>
              <a:cs typeface="Karla"/>
              <a:sym typeface="Karla"/>
            </a:endParaRPr>
          </a:p>
        </p:txBody>
      </p:sp>
      <p:pic>
        <p:nvPicPr>
          <p:cNvPr id="669" name="Google Shape;669;p129"/>
          <p:cNvPicPr preferRelativeResize="0"/>
          <p:nvPr/>
        </p:nvPicPr>
        <p:blipFill>
          <a:blip r:embed="rId3">
            <a:alphaModFix/>
          </a:blip>
          <a:stretch>
            <a:fillRect/>
          </a:stretch>
        </p:blipFill>
        <p:spPr>
          <a:xfrm>
            <a:off x="6175867" y="2308767"/>
            <a:ext cx="3310733" cy="1655367"/>
          </a:xfrm>
          <a:prstGeom prst="rect">
            <a:avLst/>
          </a:prstGeom>
          <a:noFill/>
          <a:ln>
            <a:noFill/>
          </a:ln>
        </p:spPr>
      </p:pic>
      <p:pic>
        <p:nvPicPr>
          <p:cNvPr id="670" name="Google Shape;670;p1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92033" y="2119101"/>
            <a:ext cx="3114200" cy="1845033"/>
          </a:xfrm>
          <a:prstGeom prst="rect">
            <a:avLst/>
          </a:prstGeom>
          <a:noFill/>
          <a:ln>
            <a:noFill/>
          </a:ln>
        </p:spPr>
      </p:pic>
    </p:spTree>
    <p:extLst>
      <p:ext uri="{BB962C8B-B14F-4D97-AF65-F5344CB8AC3E}">
        <p14:creationId xmlns:p14="http://schemas.microsoft.com/office/powerpoint/2010/main" val="1410342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1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35288"/>
            <a:ext cx="12192000" cy="7193277"/>
          </a:xfrm>
          <a:prstGeom prst="rect">
            <a:avLst/>
          </a:prstGeom>
          <a:noFill/>
          <a:ln>
            <a:noFill/>
          </a:ln>
        </p:spPr>
      </p:pic>
      <p:sp>
        <p:nvSpPr>
          <p:cNvPr id="676" name="Google Shape;676;p130"/>
          <p:cNvSpPr txBox="1"/>
          <p:nvPr/>
        </p:nvSpPr>
        <p:spPr>
          <a:xfrm>
            <a:off x="0" y="5569756"/>
            <a:ext cx="12192000" cy="882800"/>
          </a:xfrm>
          <a:prstGeom prst="rect">
            <a:avLst/>
          </a:prstGeom>
          <a:solidFill>
            <a:srgbClr val="EFEFEF"/>
          </a:solidFill>
          <a:ln>
            <a:noFill/>
          </a:ln>
        </p:spPr>
        <p:txBody>
          <a:bodyPr spcFirstLastPara="1" wrap="square" lIns="121900" tIns="182867" rIns="121900" bIns="60933" anchor="t" anchorCtr="0">
            <a:noAutofit/>
          </a:bodyPr>
          <a:lstStyle/>
          <a:p>
            <a:pPr algn="ctr" defTabSz="1219170">
              <a:lnSpc>
                <a:spcPct val="90000"/>
              </a:lnSpc>
              <a:spcBef>
                <a:spcPts val="800"/>
              </a:spcBef>
              <a:spcAft>
                <a:spcPts val="400"/>
              </a:spcAft>
              <a:buClr>
                <a:srgbClr val="000000"/>
              </a:buClr>
              <a:buSzPts val="1700"/>
            </a:pPr>
            <a:r>
              <a:rPr lang="en" sz="2133" b="1" kern="0">
                <a:solidFill>
                  <a:srgbClr val="FFAB40"/>
                </a:solidFill>
                <a:latin typeface="Karla"/>
                <a:ea typeface="Karla"/>
                <a:cs typeface="Karla"/>
                <a:sym typeface="Karla"/>
              </a:rPr>
              <a:t>Our vision is a world in which every </a:t>
            </a:r>
            <a:r>
              <a:rPr lang="en" sz="2267" b="1" kern="0">
                <a:solidFill>
                  <a:srgbClr val="FFAB40"/>
                </a:solidFill>
                <a:latin typeface="Karla"/>
                <a:ea typeface="Karla"/>
                <a:cs typeface="Karla"/>
                <a:sym typeface="Karla"/>
              </a:rPr>
              <a:t>person</a:t>
            </a:r>
            <a:r>
              <a:rPr lang="en" sz="2133" b="1" kern="0">
                <a:solidFill>
                  <a:srgbClr val="FFAB40"/>
                </a:solidFill>
                <a:latin typeface="Karla"/>
                <a:ea typeface="Karla"/>
                <a:cs typeface="Karla"/>
                <a:sym typeface="Karla"/>
              </a:rPr>
              <a:t> can choose to grow their family with dignity. </a:t>
            </a:r>
            <a:endParaRPr sz="1733" b="1" kern="0">
              <a:solidFill>
                <a:srgbClr val="FFAB40"/>
              </a:solidFill>
              <a:latin typeface="Karla"/>
              <a:ea typeface="Karla"/>
              <a:cs typeface="Karla"/>
              <a:sym typeface="Karla"/>
            </a:endParaRPr>
          </a:p>
        </p:txBody>
      </p:sp>
      <p:pic>
        <p:nvPicPr>
          <p:cNvPr id="677" name="Google Shape;677;p1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5741" y="517533"/>
            <a:ext cx="1486328" cy="882800"/>
          </a:xfrm>
          <a:prstGeom prst="rect">
            <a:avLst/>
          </a:prstGeom>
          <a:noFill/>
          <a:ln>
            <a:noFill/>
          </a:ln>
        </p:spPr>
      </p:pic>
    </p:spTree>
    <p:extLst>
      <p:ext uri="{BB962C8B-B14F-4D97-AF65-F5344CB8AC3E}">
        <p14:creationId xmlns:p14="http://schemas.microsoft.com/office/powerpoint/2010/main" val="2356744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31"/>
          <p:cNvSpPr txBox="1">
            <a:spLocks noGrp="1"/>
          </p:cNvSpPr>
          <p:nvPr>
            <p:ph type="title"/>
          </p:nvPr>
        </p:nvSpPr>
        <p:spPr>
          <a:xfrm>
            <a:off x="1219200" y="882015"/>
            <a:ext cx="9753600" cy="743600"/>
          </a:xfrm>
          <a:prstGeom prst="rect">
            <a:avLst/>
          </a:prstGeom>
        </p:spPr>
        <p:txBody>
          <a:bodyPr spcFirstLastPara="1" wrap="square" lIns="121900" tIns="121900" rIns="121900" bIns="121900" anchor="t" anchorCtr="0">
            <a:noAutofit/>
          </a:bodyPr>
          <a:lstStyle/>
          <a:p>
            <a:pPr>
              <a:lnSpc>
                <a:spcPct val="115000"/>
              </a:lnSpc>
              <a:buSzPts val="1100"/>
            </a:pPr>
            <a:r>
              <a:rPr lang="en" sz="2933" b="1">
                <a:latin typeface="Karla"/>
                <a:ea typeface="Karla"/>
                <a:cs typeface="Karla"/>
                <a:sym typeface="Karla"/>
              </a:rPr>
              <a:t>Over the past generation, giving birth in America has become less safe</a:t>
            </a:r>
            <a:endParaRPr/>
          </a:p>
        </p:txBody>
      </p:sp>
      <p:sp>
        <p:nvSpPr>
          <p:cNvPr id="683" name="Google Shape;683;p131"/>
          <p:cNvSpPr txBox="1"/>
          <p:nvPr/>
        </p:nvSpPr>
        <p:spPr>
          <a:xfrm>
            <a:off x="920467" y="2444000"/>
            <a:ext cx="5025600" cy="3144000"/>
          </a:xfrm>
          <a:prstGeom prst="rect">
            <a:avLst/>
          </a:prstGeom>
          <a:noFill/>
          <a:ln>
            <a:noFill/>
          </a:ln>
        </p:spPr>
        <p:txBody>
          <a:bodyPr spcFirstLastPara="1" wrap="square" lIns="91433" tIns="45700" rIns="91433" bIns="45700" anchor="t" anchorCtr="0">
            <a:noAutofit/>
          </a:bodyPr>
          <a:lstStyle/>
          <a:p>
            <a:pPr defTabSz="1219170">
              <a:lnSpc>
                <a:spcPct val="115000"/>
              </a:lnSpc>
              <a:spcBef>
                <a:spcPts val="1333"/>
              </a:spcBef>
              <a:buClr>
                <a:srgbClr val="000000"/>
              </a:buClr>
              <a:buSzPts val="1100"/>
            </a:pPr>
            <a:r>
              <a:rPr lang="en" sz="1600" kern="0">
                <a:solidFill>
                  <a:srgbClr val="000000"/>
                </a:solidFill>
                <a:latin typeface="Karla"/>
                <a:ea typeface="Karla"/>
                <a:cs typeface="Karla"/>
                <a:sym typeface="Karla"/>
              </a:rPr>
              <a:t>American women are </a:t>
            </a:r>
            <a:r>
              <a:rPr lang="en" sz="1600" b="1" kern="0">
                <a:solidFill>
                  <a:srgbClr val="000000"/>
                </a:solidFill>
                <a:latin typeface="Karla"/>
                <a:ea typeface="Karla"/>
                <a:cs typeface="Karla"/>
                <a:sym typeface="Karla"/>
              </a:rPr>
              <a:t>50% more likely to die during childbirth</a:t>
            </a:r>
            <a:r>
              <a:rPr lang="en" sz="1600" kern="0">
                <a:solidFill>
                  <a:srgbClr val="000000"/>
                </a:solidFill>
                <a:latin typeface="Karla"/>
                <a:ea typeface="Karla"/>
                <a:cs typeface="Karla"/>
                <a:sym typeface="Karla"/>
              </a:rPr>
              <a:t> than their own mothers.</a:t>
            </a:r>
            <a:endParaRPr sz="1600" kern="0">
              <a:solidFill>
                <a:srgbClr val="000000"/>
              </a:solidFill>
              <a:latin typeface="Karla"/>
              <a:ea typeface="Karla"/>
              <a:cs typeface="Karla"/>
              <a:sym typeface="Karla"/>
            </a:endParaRPr>
          </a:p>
          <a:p>
            <a:pPr defTabSz="1219170">
              <a:lnSpc>
                <a:spcPct val="115000"/>
              </a:lnSpc>
              <a:spcBef>
                <a:spcPts val="1333"/>
              </a:spcBef>
              <a:buClr>
                <a:srgbClr val="000000"/>
              </a:buClr>
              <a:buSzPts val="1100"/>
            </a:pPr>
            <a:r>
              <a:rPr lang="en" sz="1600" kern="0">
                <a:solidFill>
                  <a:srgbClr val="000000"/>
                </a:solidFill>
                <a:latin typeface="Karla"/>
                <a:ea typeface="Karla"/>
                <a:cs typeface="Karla"/>
                <a:sym typeface="Karla"/>
              </a:rPr>
              <a:t>These women are also </a:t>
            </a:r>
            <a:r>
              <a:rPr lang="en" sz="1600" b="1" kern="0">
                <a:solidFill>
                  <a:srgbClr val="000000"/>
                </a:solidFill>
                <a:latin typeface="Karla"/>
                <a:ea typeface="Karla"/>
                <a:cs typeface="Karla"/>
                <a:sym typeface="Karla"/>
              </a:rPr>
              <a:t>300%</a:t>
            </a:r>
            <a:r>
              <a:rPr lang="en" sz="1600" kern="0">
                <a:solidFill>
                  <a:srgbClr val="000000"/>
                </a:solidFill>
                <a:latin typeface="Karla"/>
                <a:ea typeface="Karla"/>
                <a:cs typeface="Karla"/>
                <a:sym typeface="Karla"/>
              </a:rPr>
              <a:t> more likely to experience </a:t>
            </a:r>
            <a:r>
              <a:rPr lang="en" sz="1600" b="1" kern="0">
                <a:solidFill>
                  <a:srgbClr val="000000"/>
                </a:solidFill>
                <a:latin typeface="Karla"/>
                <a:ea typeface="Karla"/>
                <a:cs typeface="Karla"/>
                <a:sym typeface="Karla"/>
              </a:rPr>
              <a:t>severe maternal morbidity </a:t>
            </a:r>
            <a:r>
              <a:rPr lang="en" sz="1600" kern="0">
                <a:solidFill>
                  <a:srgbClr val="000000"/>
                </a:solidFill>
                <a:latin typeface="Karla"/>
                <a:ea typeface="Karla"/>
                <a:cs typeface="Karla"/>
                <a:sym typeface="Karla"/>
              </a:rPr>
              <a:t>today than a generation ago.</a:t>
            </a:r>
            <a:endParaRPr sz="1600" b="1" kern="0">
              <a:solidFill>
                <a:srgbClr val="000000"/>
              </a:solidFill>
              <a:latin typeface="Karla"/>
              <a:ea typeface="Karla"/>
              <a:cs typeface="Karla"/>
              <a:sym typeface="Karla"/>
            </a:endParaRPr>
          </a:p>
          <a:p>
            <a:pPr defTabSz="1219170">
              <a:lnSpc>
                <a:spcPct val="115000"/>
              </a:lnSpc>
              <a:spcBef>
                <a:spcPts val="1333"/>
              </a:spcBef>
              <a:buClr>
                <a:srgbClr val="000000"/>
              </a:buClr>
              <a:buSzPts val="1100"/>
            </a:pPr>
            <a:r>
              <a:rPr lang="en" sz="1600" kern="0">
                <a:solidFill>
                  <a:srgbClr val="000000"/>
                </a:solidFill>
                <a:latin typeface="Karla"/>
                <a:ea typeface="Karla"/>
                <a:cs typeface="Karla"/>
                <a:sym typeface="Karla"/>
              </a:rPr>
              <a:t>There are </a:t>
            </a:r>
            <a:r>
              <a:rPr lang="en" sz="1600" b="1" kern="0">
                <a:solidFill>
                  <a:srgbClr val="000000"/>
                </a:solidFill>
                <a:latin typeface="Karla"/>
                <a:ea typeface="Karla"/>
                <a:cs typeface="Karla"/>
                <a:sym typeface="Karla"/>
              </a:rPr>
              <a:t>500% more C-sections</a:t>
            </a:r>
            <a:r>
              <a:rPr lang="en" sz="1600" kern="0">
                <a:solidFill>
                  <a:srgbClr val="000000"/>
                </a:solidFill>
                <a:latin typeface="Karla"/>
                <a:ea typeface="Karla"/>
                <a:cs typeface="Karla"/>
                <a:sym typeface="Karla"/>
              </a:rPr>
              <a:t> today.</a:t>
            </a:r>
            <a:endParaRPr sz="1600" kern="0">
              <a:solidFill>
                <a:srgbClr val="000000"/>
              </a:solidFill>
              <a:latin typeface="Karla"/>
              <a:ea typeface="Karla"/>
              <a:cs typeface="Karla"/>
              <a:sym typeface="Karla"/>
            </a:endParaRPr>
          </a:p>
          <a:p>
            <a:pPr defTabSz="1219170">
              <a:lnSpc>
                <a:spcPct val="115000"/>
              </a:lnSpc>
              <a:spcBef>
                <a:spcPts val="1333"/>
              </a:spcBef>
              <a:spcAft>
                <a:spcPts val="1067"/>
              </a:spcAft>
              <a:buClr>
                <a:srgbClr val="000000"/>
              </a:buClr>
              <a:buSzPts val="1100"/>
            </a:pPr>
            <a:endParaRPr sz="1600" kern="0">
              <a:solidFill>
                <a:srgbClr val="000000"/>
              </a:solidFill>
              <a:latin typeface="Karla"/>
              <a:ea typeface="Karla"/>
              <a:cs typeface="Karla"/>
              <a:sym typeface="Karla"/>
            </a:endParaRPr>
          </a:p>
        </p:txBody>
      </p:sp>
      <p:sp>
        <p:nvSpPr>
          <p:cNvPr id="684" name="Google Shape;684;p131"/>
          <p:cNvSpPr txBox="1"/>
          <p:nvPr/>
        </p:nvSpPr>
        <p:spPr>
          <a:xfrm>
            <a:off x="6277733" y="2444000"/>
            <a:ext cx="5228800" cy="3144000"/>
          </a:xfrm>
          <a:prstGeom prst="rect">
            <a:avLst/>
          </a:prstGeom>
          <a:noFill/>
          <a:ln>
            <a:noFill/>
          </a:ln>
        </p:spPr>
        <p:txBody>
          <a:bodyPr spcFirstLastPara="1" wrap="square" lIns="91433" tIns="45700" rIns="0" bIns="45700" anchor="t" anchorCtr="0">
            <a:noAutofit/>
          </a:bodyPr>
          <a:lstStyle/>
          <a:p>
            <a:pPr defTabSz="1219170">
              <a:lnSpc>
                <a:spcPct val="115000"/>
              </a:lnSpc>
              <a:spcBef>
                <a:spcPts val="1333"/>
              </a:spcBef>
              <a:buClr>
                <a:srgbClr val="000000"/>
              </a:buClr>
            </a:pPr>
            <a:r>
              <a:rPr lang="en" sz="1600" kern="0">
                <a:solidFill>
                  <a:srgbClr val="000000"/>
                </a:solidFill>
                <a:latin typeface="Karla"/>
                <a:ea typeface="Karla"/>
                <a:cs typeface="Karla"/>
                <a:sym typeface="Karla"/>
              </a:rPr>
              <a:t>U.S. women have the </a:t>
            </a:r>
            <a:r>
              <a:rPr lang="en" sz="1600" b="1" kern="0">
                <a:solidFill>
                  <a:srgbClr val="000000"/>
                </a:solidFill>
                <a:latin typeface="Karla"/>
                <a:ea typeface="Karla"/>
                <a:cs typeface="Karla"/>
                <a:sym typeface="Karla"/>
              </a:rPr>
              <a:t>highest rate of maternal mortality</a:t>
            </a:r>
            <a:r>
              <a:rPr lang="en" sz="1600" kern="0">
                <a:solidFill>
                  <a:srgbClr val="000000"/>
                </a:solidFill>
                <a:latin typeface="Karla"/>
                <a:ea typeface="Karla"/>
                <a:cs typeface="Karla"/>
                <a:sym typeface="Karla"/>
              </a:rPr>
              <a:t> among high-income countries … and this rate is rising.</a:t>
            </a:r>
            <a:endParaRPr sz="1600" kern="0">
              <a:solidFill>
                <a:srgbClr val="000000"/>
              </a:solidFill>
              <a:latin typeface="Karla"/>
              <a:ea typeface="Karla"/>
              <a:cs typeface="Karla"/>
              <a:sym typeface="Karla"/>
            </a:endParaRPr>
          </a:p>
          <a:p>
            <a:pPr defTabSz="1219170">
              <a:lnSpc>
                <a:spcPct val="115000"/>
              </a:lnSpc>
              <a:spcBef>
                <a:spcPts val="1333"/>
              </a:spcBef>
              <a:buClr>
                <a:srgbClr val="000000"/>
              </a:buClr>
              <a:buSzPts val="1100"/>
            </a:pPr>
            <a:r>
              <a:rPr lang="en" sz="1600" b="1" kern="0">
                <a:solidFill>
                  <a:srgbClr val="000000"/>
                </a:solidFill>
                <a:latin typeface="Karla"/>
                <a:ea typeface="Karla"/>
                <a:cs typeface="Karla"/>
                <a:sym typeface="Karla"/>
              </a:rPr>
              <a:t>Black women</a:t>
            </a:r>
            <a:r>
              <a:rPr lang="en" sz="1600" kern="0">
                <a:solidFill>
                  <a:srgbClr val="000000"/>
                </a:solidFill>
                <a:latin typeface="Karla"/>
                <a:ea typeface="Karla"/>
                <a:cs typeface="Karla"/>
                <a:sym typeface="Karla"/>
              </a:rPr>
              <a:t> experience </a:t>
            </a:r>
            <a:r>
              <a:rPr lang="en" sz="1600" b="1" kern="0">
                <a:solidFill>
                  <a:srgbClr val="000000"/>
                </a:solidFill>
                <a:latin typeface="Karla"/>
                <a:ea typeface="Karla"/>
                <a:cs typeface="Karla"/>
                <a:sym typeface="Karla"/>
              </a:rPr>
              <a:t>3-4x higher mortality.</a:t>
            </a:r>
            <a:r>
              <a:rPr lang="en" sz="1600" kern="0">
                <a:solidFill>
                  <a:srgbClr val="000000"/>
                </a:solidFill>
                <a:latin typeface="Karla"/>
                <a:ea typeface="Karla"/>
                <a:cs typeface="Karla"/>
                <a:sym typeface="Karla"/>
              </a:rPr>
              <a:t> </a:t>
            </a:r>
            <a:endParaRPr sz="1600" kern="0">
              <a:solidFill>
                <a:srgbClr val="000000"/>
              </a:solidFill>
              <a:latin typeface="Karla"/>
              <a:ea typeface="Karla"/>
              <a:cs typeface="Karla"/>
              <a:sym typeface="Karla"/>
            </a:endParaRPr>
          </a:p>
          <a:p>
            <a:pPr defTabSz="1219170">
              <a:lnSpc>
                <a:spcPct val="115000"/>
              </a:lnSpc>
              <a:spcBef>
                <a:spcPts val="1333"/>
              </a:spcBef>
              <a:spcAft>
                <a:spcPts val="1067"/>
              </a:spcAft>
              <a:buClr>
                <a:srgbClr val="000000"/>
              </a:buClr>
            </a:pPr>
            <a:r>
              <a:rPr lang="en" sz="1600" b="1" kern="0">
                <a:solidFill>
                  <a:srgbClr val="000000"/>
                </a:solidFill>
                <a:latin typeface="Karla"/>
                <a:ea typeface="Karla"/>
                <a:cs typeface="Karla"/>
                <a:sym typeface="Karla"/>
              </a:rPr>
              <a:t>Two-thirds</a:t>
            </a:r>
            <a:r>
              <a:rPr lang="en" sz="1600" kern="0">
                <a:solidFill>
                  <a:srgbClr val="000000"/>
                </a:solidFill>
                <a:latin typeface="Karla"/>
                <a:ea typeface="Karla"/>
                <a:cs typeface="Karla"/>
                <a:sym typeface="Karla"/>
              </a:rPr>
              <a:t> of pregnancy-related deaths may be </a:t>
            </a:r>
            <a:r>
              <a:rPr lang="en" sz="1600" b="1" kern="0">
                <a:solidFill>
                  <a:srgbClr val="000000"/>
                </a:solidFill>
                <a:latin typeface="Karla"/>
                <a:ea typeface="Karla"/>
                <a:cs typeface="Karla"/>
                <a:sym typeface="Karla"/>
              </a:rPr>
              <a:t>preventable.</a:t>
            </a:r>
            <a:endParaRPr sz="1600" b="1" kern="0">
              <a:solidFill>
                <a:srgbClr val="000000"/>
              </a:solidFill>
              <a:latin typeface="Karla"/>
              <a:ea typeface="Karla"/>
              <a:cs typeface="Karla"/>
              <a:sym typeface="Karla"/>
            </a:endParaRPr>
          </a:p>
        </p:txBody>
      </p:sp>
      <p:sp>
        <p:nvSpPr>
          <p:cNvPr id="685" name="Google Shape;685;p131"/>
          <p:cNvSpPr txBox="1"/>
          <p:nvPr/>
        </p:nvSpPr>
        <p:spPr>
          <a:xfrm>
            <a:off x="1609133" y="5336433"/>
            <a:ext cx="8770000" cy="524800"/>
          </a:xfrm>
          <a:prstGeom prst="rect">
            <a:avLst/>
          </a:prstGeom>
          <a:noFill/>
          <a:ln>
            <a:noFill/>
          </a:ln>
        </p:spPr>
        <p:txBody>
          <a:bodyPr spcFirstLastPara="1" wrap="square" lIns="91433" tIns="45700" rIns="91433" bIns="45700" anchor="t" anchorCtr="0">
            <a:noAutofit/>
          </a:bodyPr>
          <a:lstStyle/>
          <a:p>
            <a:pPr algn="ctr" defTabSz="1219170">
              <a:buClr>
                <a:srgbClr val="000000"/>
              </a:buClr>
              <a:buSzPts val="1100"/>
            </a:pPr>
            <a:r>
              <a:rPr lang="en" sz="1600" b="1" kern="0">
                <a:solidFill>
                  <a:srgbClr val="000000"/>
                </a:solidFill>
                <a:latin typeface="Karla"/>
                <a:ea typeface="Karla"/>
                <a:cs typeface="Karla"/>
                <a:sym typeface="Karla"/>
              </a:rPr>
              <a:t>80-90% of complications are due to </a:t>
            </a:r>
            <a:endParaRPr sz="1600" b="1" kern="0">
              <a:solidFill>
                <a:srgbClr val="000000"/>
              </a:solidFill>
              <a:latin typeface="Karla"/>
              <a:ea typeface="Karla"/>
              <a:cs typeface="Karla"/>
              <a:sym typeface="Karla"/>
            </a:endParaRPr>
          </a:p>
          <a:p>
            <a:pPr algn="ctr" defTabSz="1219170">
              <a:buClr>
                <a:srgbClr val="000000"/>
              </a:buClr>
              <a:buSzPts val="1100"/>
            </a:pPr>
            <a:r>
              <a:rPr lang="en" sz="1600" b="1" kern="0">
                <a:solidFill>
                  <a:srgbClr val="E69138"/>
                </a:solidFill>
                <a:latin typeface="Karla"/>
                <a:ea typeface="Karla"/>
                <a:cs typeface="Karla"/>
                <a:sym typeface="Karla"/>
              </a:rPr>
              <a:t>failures of communication and teamwork.</a:t>
            </a:r>
            <a:endParaRPr sz="1600" b="1" kern="0">
              <a:solidFill>
                <a:srgbClr val="E69138"/>
              </a:solidFill>
              <a:latin typeface="Karla"/>
              <a:ea typeface="Karla"/>
              <a:cs typeface="Karla"/>
              <a:sym typeface="Karla"/>
            </a:endParaRPr>
          </a:p>
        </p:txBody>
      </p:sp>
      <p:sp>
        <p:nvSpPr>
          <p:cNvPr id="686" name="Google Shape;686;p131"/>
          <p:cNvSpPr txBox="1"/>
          <p:nvPr/>
        </p:nvSpPr>
        <p:spPr>
          <a:xfrm>
            <a:off x="920467" y="6119400"/>
            <a:ext cx="10728800" cy="524800"/>
          </a:xfrm>
          <a:prstGeom prst="rect">
            <a:avLst/>
          </a:prstGeom>
          <a:noFill/>
          <a:ln>
            <a:noFill/>
          </a:ln>
        </p:spPr>
        <p:txBody>
          <a:bodyPr spcFirstLastPara="1" wrap="square" lIns="91433" tIns="45700" rIns="91433" bIns="45700" anchor="t" anchorCtr="0">
            <a:noAutofit/>
          </a:bodyPr>
          <a:lstStyle/>
          <a:p>
            <a:pPr defTabSz="1219170">
              <a:lnSpc>
                <a:spcPct val="90000"/>
              </a:lnSpc>
              <a:spcBef>
                <a:spcPts val="1333"/>
              </a:spcBef>
              <a:spcAft>
                <a:spcPts val="1067"/>
              </a:spcAft>
              <a:buClr>
                <a:srgbClr val="000000"/>
              </a:buClr>
            </a:pPr>
            <a:r>
              <a:rPr lang="en" sz="933" i="1" kern="0">
                <a:solidFill>
                  <a:srgbClr val="000000"/>
                </a:solidFill>
                <a:latin typeface="Roboto"/>
                <a:ea typeface="Roboto"/>
                <a:cs typeface="Roboto"/>
                <a:sym typeface="Roboto"/>
              </a:rPr>
              <a:t>Source: Center for Disease Control</a:t>
            </a:r>
            <a:endParaRPr sz="933" i="1" kern="0">
              <a:solidFill>
                <a:srgbClr val="000000"/>
              </a:solidFill>
              <a:latin typeface="Roboto"/>
              <a:ea typeface="Roboto"/>
              <a:cs typeface="Roboto"/>
              <a:sym typeface="Roboto"/>
            </a:endParaRPr>
          </a:p>
        </p:txBody>
      </p:sp>
      <p:cxnSp>
        <p:nvCxnSpPr>
          <p:cNvPr id="687" name="Google Shape;687;p131"/>
          <p:cNvCxnSpPr/>
          <p:nvPr/>
        </p:nvCxnSpPr>
        <p:spPr>
          <a:xfrm>
            <a:off x="1034967" y="2444000"/>
            <a:ext cx="481200" cy="0"/>
          </a:xfrm>
          <a:prstGeom prst="straightConnector1">
            <a:avLst/>
          </a:prstGeom>
          <a:noFill/>
          <a:ln w="76200" cap="flat" cmpd="sng">
            <a:solidFill>
              <a:srgbClr val="FFC001"/>
            </a:solidFill>
            <a:prstDash val="solid"/>
            <a:round/>
            <a:headEnd type="none" w="med" len="med"/>
            <a:tailEnd type="none" w="med" len="med"/>
          </a:ln>
        </p:spPr>
      </p:cxnSp>
      <p:cxnSp>
        <p:nvCxnSpPr>
          <p:cNvPr id="688" name="Google Shape;688;p131"/>
          <p:cNvCxnSpPr/>
          <p:nvPr/>
        </p:nvCxnSpPr>
        <p:spPr>
          <a:xfrm>
            <a:off x="6419267" y="2444000"/>
            <a:ext cx="481200" cy="0"/>
          </a:xfrm>
          <a:prstGeom prst="straightConnector1">
            <a:avLst/>
          </a:prstGeom>
          <a:noFill/>
          <a:ln w="76200" cap="flat" cmpd="sng">
            <a:solidFill>
              <a:srgbClr val="FFC001"/>
            </a:solidFill>
            <a:prstDash val="solid"/>
            <a:round/>
            <a:headEnd type="none" w="med" len="med"/>
            <a:tailEnd type="none" w="med" len="med"/>
          </a:ln>
        </p:spPr>
      </p:cxnSp>
    </p:spTree>
    <p:extLst>
      <p:ext uri="{BB962C8B-B14F-4D97-AF65-F5344CB8AC3E}">
        <p14:creationId xmlns:p14="http://schemas.microsoft.com/office/powerpoint/2010/main" val="2593000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p1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12192004" cy="4208000"/>
          </a:xfrm>
          <a:prstGeom prst="rect">
            <a:avLst/>
          </a:prstGeom>
          <a:noFill/>
          <a:ln>
            <a:noFill/>
          </a:ln>
        </p:spPr>
      </p:pic>
      <p:sp>
        <p:nvSpPr>
          <p:cNvPr id="694" name="Google Shape;694;p132"/>
          <p:cNvSpPr txBox="1"/>
          <p:nvPr/>
        </p:nvSpPr>
        <p:spPr>
          <a:xfrm>
            <a:off x="452733" y="4381100"/>
            <a:ext cx="11465600" cy="225705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600" b="1" kern="0">
                <a:solidFill>
                  <a:srgbClr val="5B5D62"/>
                </a:solidFill>
                <a:latin typeface="Source Sans Pro"/>
                <a:ea typeface="Source Sans Pro"/>
                <a:cs typeface="Source Sans Pro"/>
                <a:sym typeface="Source Sans Pro"/>
              </a:rPr>
              <a:t>AIM:</a:t>
            </a:r>
            <a:r>
              <a:rPr lang="en" sz="1600" kern="0">
                <a:solidFill>
                  <a:srgbClr val="5B5D62"/>
                </a:solidFill>
                <a:latin typeface="Source Sans Pro"/>
                <a:ea typeface="Source Sans Pro"/>
                <a:cs typeface="Source Sans Pro"/>
                <a:sym typeface="Source Sans Pro"/>
              </a:rPr>
              <a:t> 70% of participating hospitals will be at or below the Healthy People goal of 23.6% cesarean delivery rate among NTSV births by December 31, 2022</a:t>
            </a:r>
            <a:endParaRPr sz="1600" kern="0">
              <a:solidFill>
                <a:srgbClr val="5B5D62"/>
              </a:solidFill>
              <a:latin typeface="Source Sans Pro"/>
              <a:ea typeface="Source Sans Pro"/>
              <a:cs typeface="Source Sans Pro"/>
              <a:sym typeface="Source Sans Pro"/>
            </a:endParaRPr>
          </a:p>
          <a:p>
            <a:pPr defTabSz="1219170">
              <a:buClr>
                <a:srgbClr val="000000"/>
              </a:buClr>
            </a:pPr>
            <a:endParaRPr sz="1600" kern="0">
              <a:solidFill>
                <a:srgbClr val="5B5D62"/>
              </a:solidFill>
              <a:latin typeface="Source Sans Pro"/>
              <a:ea typeface="Source Sans Pro"/>
              <a:cs typeface="Source Sans Pro"/>
              <a:sym typeface="Source Sans Pro"/>
            </a:endParaRPr>
          </a:p>
          <a:p>
            <a:pPr defTabSz="1219170">
              <a:buClr>
                <a:srgbClr val="000000"/>
              </a:buClr>
            </a:pPr>
            <a:r>
              <a:rPr lang="en" sz="1600" b="1" kern="0">
                <a:solidFill>
                  <a:srgbClr val="5B5D62"/>
                </a:solidFill>
                <a:latin typeface="Source Sans Pro"/>
                <a:ea typeface="Source Sans Pro"/>
                <a:cs typeface="Source Sans Pro"/>
                <a:sym typeface="Source Sans Pro"/>
              </a:rPr>
              <a:t>Goal: </a:t>
            </a:r>
            <a:r>
              <a:rPr lang="en" sz="1600" kern="0">
                <a:solidFill>
                  <a:srgbClr val="5B5D62"/>
                </a:solidFill>
                <a:latin typeface="Source Sans Pro"/>
                <a:ea typeface="Source Sans Pro"/>
                <a:cs typeface="Source Sans Pro"/>
                <a:sym typeface="Source Sans Pro"/>
              </a:rPr>
              <a:t>Increase the percent of cesarean section deliveries among NTSV births that meet ACOG/SMFM criteria for cesarean</a:t>
            </a:r>
            <a:endParaRPr sz="1600" kern="0">
              <a:solidFill>
                <a:srgbClr val="5B5D62"/>
              </a:solidFill>
              <a:latin typeface="Source Sans Pro"/>
              <a:ea typeface="Source Sans Pro"/>
              <a:cs typeface="Source Sans Pro"/>
              <a:sym typeface="Source Sans Pro"/>
            </a:endParaRPr>
          </a:p>
          <a:p>
            <a:pPr defTabSz="1219170">
              <a:buClr>
                <a:srgbClr val="000000"/>
              </a:buClr>
            </a:pPr>
            <a:endParaRPr sz="1600" kern="0">
              <a:solidFill>
                <a:srgbClr val="5B5D62"/>
              </a:solidFill>
              <a:latin typeface="Source Sans Pro"/>
              <a:ea typeface="Source Sans Pro"/>
              <a:cs typeface="Source Sans Pro"/>
              <a:sym typeface="Source Sans Pro"/>
            </a:endParaRPr>
          </a:p>
          <a:p>
            <a:pPr defTabSz="1219170">
              <a:buClr>
                <a:srgbClr val="000000"/>
              </a:buClr>
            </a:pPr>
            <a:r>
              <a:rPr lang="en" sz="1600" b="1" kern="0">
                <a:solidFill>
                  <a:srgbClr val="5B5D62"/>
                </a:solidFill>
                <a:latin typeface="Source Sans Pro"/>
                <a:ea typeface="Source Sans Pro"/>
                <a:cs typeface="Source Sans Pro"/>
                <a:sym typeface="Source Sans Pro"/>
              </a:rPr>
              <a:t>Goal:</a:t>
            </a:r>
            <a:r>
              <a:rPr lang="en" sz="1600" kern="0">
                <a:solidFill>
                  <a:srgbClr val="5B5D62"/>
                </a:solidFill>
                <a:latin typeface="Source Sans Pro"/>
                <a:ea typeface="Source Sans Pro"/>
                <a:cs typeface="Source Sans Pro"/>
                <a:sym typeface="Source Sans Pro"/>
              </a:rPr>
              <a:t> Increase the percent of physicians/midwives/nurses educated on ACOG/SMFM criteria for cesarean, labor management strategies/response to labor challenges, protocol for facilitating decision huddles and/or decision debriefs</a:t>
            </a:r>
            <a:endParaRPr sz="1600" kern="0">
              <a:solidFill>
                <a:srgbClr val="5B5D62"/>
              </a:solidFill>
              <a:latin typeface="Source Sans Pro"/>
              <a:ea typeface="Source Sans Pro"/>
              <a:cs typeface="Source Sans Pro"/>
              <a:sym typeface="Source Sans Pro"/>
            </a:endParaRPr>
          </a:p>
          <a:p>
            <a:pPr defTabSz="1219170">
              <a:buClr>
                <a:srgbClr val="000000"/>
              </a:buClr>
            </a:pPr>
            <a:endParaRPr sz="1867" kern="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48993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33"/>
          <p:cNvSpPr txBox="1">
            <a:spLocks noGrp="1"/>
          </p:cNvSpPr>
          <p:nvPr>
            <p:ph type="title"/>
          </p:nvPr>
        </p:nvSpPr>
        <p:spPr>
          <a:xfrm>
            <a:off x="1219200" y="609600"/>
            <a:ext cx="9753600" cy="3101600"/>
          </a:xfrm>
          <a:prstGeom prst="rect">
            <a:avLst/>
          </a:prstGeom>
        </p:spPr>
        <p:txBody>
          <a:bodyPr spcFirstLastPara="1" wrap="square" lIns="121900" tIns="121900" rIns="121900" bIns="121900" anchor="b" anchorCtr="0">
            <a:noAutofit/>
          </a:bodyPr>
          <a:lstStyle/>
          <a:p>
            <a:r>
              <a:rPr lang="en"/>
              <a:t>TeamBirth Background and Overview</a:t>
            </a:r>
            <a:endParaRPr/>
          </a:p>
        </p:txBody>
      </p:sp>
    </p:spTree>
    <p:extLst>
      <p:ext uri="{BB962C8B-B14F-4D97-AF65-F5344CB8AC3E}">
        <p14:creationId xmlns:p14="http://schemas.microsoft.com/office/powerpoint/2010/main" val="324695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ＭＳ Ｐゴシック" pitchFamily="34" charset="-128"/>
              <a:cs typeface="+mn-cs"/>
            </a:endParaRPr>
          </a:p>
        </p:txBody>
      </p:sp>
      <p:sp>
        <p:nvSpPr>
          <p:cNvPr id="11" name="TextBox 10"/>
          <p:cNvSpPr txBox="1"/>
          <p:nvPr/>
        </p:nvSpPr>
        <p:spPr>
          <a:xfrm>
            <a:off x="5163357" y="704922"/>
            <a:ext cx="6681124" cy="5016758"/>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2022 OB &amp; Neonatal Face-to-Face Meetings</a:t>
            </a:r>
            <a:r>
              <a:rPr kumimoji="0" lang="en-US"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 </a:t>
            </a:r>
            <a:endParaRPr kumimoji="0" lang="en-US"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Obstetric May 25, 2022 </a:t>
            </a:r>
            <a:endParaRPr kumimoji="0"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Neonatal May 26, 2022</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5668F"/>
                </a:solidFill>
                <a:effectLst/>
                <a:uLnTx/>
                <a:uFillTx/>
                <a:latin typeface="Arial"/>
                <a:ea typeface="ＭＳ Ｐゴシック"/>
                <a:cs typeface="Arial"/>
              </a:rPr>
              <a:t>2022 ILPQC 10th Annual Conference</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F5668F"/>
                </a:solidFill>
                <a:effectLst>
                  <a:outerShdw blurRad="38100" dist="25400" dir="5400000" algn="ctr" rotWithShape="0">
                    <a:srgbClr val="6E747A">
                      <a:alpha val="43000"/>
                    </a:srgbClr>
                  </a:outerShdw>
                </a:effectLst>
                <a:uLnTx/>
                <a:uFillTx/>
                <a:latin typeface="Arial"/>
                <a:ea typeface="ＭＳ Ｐゴシック"/>
                <a:cs typeface="Arial"/>
              </a:rPr>
              <a:t>Thursday, October 27, 2022</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Registration</a:t>
            </a:r>
            <a:r>
              <a:rPr kumimoji="0" lang="en-US" sz="3200" b="0" i="0" u="none" strike="noStrike" kern="1200" cap="none" spc="0" normalizeH="0" noProof="0" dirty="0" smtClean="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 Opening April 4</a:t>
            </a:r>
            <a:r>
              <a:rPr kumimoji="0" lang="en-US" sz="3200" b="0" i="0" u="none" strike="noStrike" kern="1200" cap="none" spc="0" normalizeH="0" baseline="30000" noProof="0" dirty="0" smtClean="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th</a:t>
            </a:r>
            <a:r>
              <a:rPr kumimoji="0" lang="en-US" sz="3200" b="0" i="0" u="none" strike="noStrike" kern="1200" cap="none" spc="0" normalizeH="0" noProof="0" dirty="0" smtClean="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 2022</a:t>
            </a:r>
            <a:endParaRPr kumimoji="0" lang="en-US" sz="32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03" y="4115901"/>
            <a:ext cx="5083704" cy="21336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803" y="703974"/>
            <a:ext cx="5083704" cy="3408979"/>
          </a:xfrm>
          <a:prstGeom prst="rect">
            <a:avLst/>
          </a:prstGeom>
        </p:spPr>
      </p:pic>
      <p:sp>
        <p:nvSpPr>
          <p:cNvPr id="3" name="Rectangle 2">
            <a:extLst>
              <a:ext uri="{FF2B5EF4-FFF2-40B4-BE49-F238E27FC236}">
                <a16:creationId xmlns:a16="http://schemas.microsoft.com/office/drawing/2014/main" id="{FC163B8D-102F-40C1-B4E7-FCE60409AC8B}"/>
              </a:ext>
            </a:extLst>
          </p:cNvPr>
          <p:cNvSpPr/>
          <p:nvPr/>
        </p:nvSpPr>
        <p:spPr>
          <a:xfrm>
            <a:off x="5273040" y="695960"/>
            <a:ext cx="6461760" cy="2377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4C84745F-9DFA-41C1-BD7F-5C66A9D85DD2}"/>
              </a:ext>
            </a:extLst>
          </p:cNvPr>
          <p:cNvSpPr/>
          <p:nvPr/>
        </p:nvSpPr>
        <p:spPr>
          <a:xfrm>
            <a:off x="5273039" y="3195319"/>
            <a:ext cx="6461760" cy="157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ounded Rectangle 1"/>
          <p:cNvSpPr/>
          <p:nvPr/>
        </p:nvSpPr>
        <p:spPr>
          <a:xfrm>
            <a:off x="5389343" y="5937956"/>
            <a:ext cx="6309361" cy="890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Planning committee recruitment has begun! If you or a colleague </a:t>
            </a:r>
            <a:r>
              <a:rPr kumimoji="0" lang="en-US" sz="1800" b="0" i="0" u="none" strike="noStrike" kern="1200" cap="none" spc="0" normalizeH="0" baseline="0" noProof="0" dirty="0" smtClean="0">
                <a:ln>
                  <a:noFill/>
                </a:ln>
                <a:solidFill>
                  <a:srgbClr val="FFFFFF"/>
                </a:solidFill>
                <a:effectLst/>
                <a:uLnTx/>
                <a:uFillTx/>
                <a:latin typeface="Arial" panose="020B0604020202020204"/>
                <a:ea typeface="+mn-ea"/>
                <a:cs typeface="+mn-cs"/>
              </a:rPr>
              <a:t>are interested </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please email </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hlinkClick r:id="rId5"/>
              </a:rPr>
              <a:t>info@ilpqc.org</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sp>
        <p:nvSpPr>
          <p:cNvPr id="5" name="Wave 4"/>
          <p:cNvSpPr/>
          <p:nvPr/>
        </p:nvSpPr>
        <p:spPr>
          <a:xfrm>
            <a:off x="5562600" y="1332992"/>
            <a:ext cx="1905000" cy="533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VIRTUAL</a:t>
            </a:r>
          </a:p>
        </p:txBody>
      </p:sp>
    </p:spTree>
    <p:extLst>
      <p:ext uri="{BB962C8B-B14F-4D97-AF65-F5344CB8AC3E}">
        <p14:creationId xmlns:p14="http://schemas.microsoft.com/office/powerpoint/2010/main" val="4195589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34"/>
          <p:cNvSpPr txBox="1"/>
          <p:nvPr/>
        </p:nvSpPr>
        <p:spPr>
          <a:xfrm>
            <a:off x="1339068" y="1705636"/>
            <a:ext cx="2488400" cy="1229200"/>
          </a:xfrm>
          <a:prstGeom prst="rect">
            <a:avLst/>
          </a:prstGeom>
          <a:solidFill>
            <a:srgbClr val="91999F">
              <a:alpha val="48040"/>
            </a:srgbClr>
          </a:solidFill>
          <a:ln>
            <a:noFill/>
          </a:ln>
        </p:spPr>
        <p:txBody>
          <a:bodyPr spcFirstLastPara="1" wrap="square" lIns="22833" tIns="22833" rIns="22833" bIns="22833" anchor="ctr" anchorCtr="0">
            <a:noAutofit/>
          </a:bodyPr>
          <a:lstStyle/>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Don’t know what to do </a:t>
            </a:r>
            <a:endParaRPr sz="1867" kern="0">
              <a:solidFill>
                <a:srgbClr val="000000"/>
              </a:solidFill>
              <a:latin typeface="Source Sans Pro"/>
              <a:ea typeface="Source Sans Pro"/>
              <a:cs typeface="Source Sans Pro"/>
              <a:sym typeface="Source Sans Pro"/>
            </a:endParaRPr>
          </a:p>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(Ignorance)</a:t>
            </a:r>
            <a:endParaRPr sz="1867" kern="0">
              <a:solidFill>
                <a:srgbClr val="000000"/>
              </a:solidFill>
              <a:latin typeface="Source Sans Pro"/>
              <a:ea typeface="Source Sans Pro"/>
              <a:cs typeface="Source Sans Pro"/>
              <a:sym typeface="Source Sans Pro"/>
            </a:endParaRPr>
          </a:p>
        </p:txBody>
      </p:sp>
      <p:sp>
        <p:nvSpPr>
          <p:cNvPr id="705" name="Google Shape;705;p134"/>
          <p:cNvSpPr txBox="1"/>
          <p:nvPr/>
        </p:nvSpPr>
        <p:spPr>
          <a:xfrm>
            <a:off x="1339068" y="5196984"/>
            <a:ext cx="2488400" cy="1229200"/>
          </a:xfrm>
          <a:prstGeom prst="rect">
            <a:avLst/>
          </a:prstGeom>
          <a:solidFill>
            <a:srgbClr val="FAAF3F">
              <a:alpha val="47490"/>
            </a:srgbClr>
          </a:solidFill>
          <a:ln>
            <a:noFill/>
          </a:ln>
        </p:spPr>
        <p:txBody>
          <a:bodyPr spcFirstLastPara="1" wrap="square" lIns="22833" tIns="22833" rIns="22833" bIns="22833" anchor="ctr" anchorCtr="0">
            <a:noAutofit/>
          </a:bodyPr>
          <a:lstStyle/>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Educating on new knowledge</a:t>
            </a:r>
            <a:endParaRPr sz="1867" kern="0">
              <a:solidFill>
                <a:srgbClr val="000000"/>
              </a:solidFill>
              <a:latin typeface="Source Sans Pro"/>
              <a:ea typeface="Source Sans Pro"/>
              <a:cs typeface="Source Sans Pro"/>
              <a:sym typeface="Source Sans Pro"/>
            </a:endParaRPr>
          </a:p>
        </p:txBody>
      </p:sp>
      <p:sp>
        <p:nvSpPr>
          <p:cNvPr id="706" name="Google Shape;706;p134"/>
          <p:cNvSpPr txBox="1"/>
          <p:nvPr/>
        </p:nvSpPr>
        <p:spPr>
          <a:xfrm>
            <a:off x="6534413" y="1705636"/>
            <a:ext cx="2488400" cy="1229200"/>
          </a:xfrm>
          <a:prstGeom prst="rect">
            <a:avLst/>
          </a:prstGeom>
          <a:solidFill>
            <a:srgbClr val="91999F">
              <a:alpha val="48040"/>
            </a:srgbClr>
          </a:solidFill>
          <a:ln w="76200" cap="flat" cmpd="sng">
            <a:solidFill>
              <a:schemeClr val="accent4"/>
            </a:solidFill>
            <a:prstDash val="solid"/>
            <a:round/>
            <a:headEnd type="none" w="sm" len="sm"/>
            <a:tailEnd type="none" w="sm" len="sm"/>
          </a:ln>
        </p:spPr>
        <p:txBody>
          <a:bodyPr spcFirstLastPara="1" wrap="square" lIns="22833" tIns="22833" rIns="22833" bIns="22833" anchor="ctr" anchorCtr="0">
            <a:noAutofit/>
          </a:bodyPr>
          <a:lstStyle/>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Know what to do </a:t>
            </a:r>
            <a:endParaRPr sz="1867" kern="0">
              <a:solidFill>
                <a:srgbClr val="000000"/>
              </a:solidFill>
              <a:latin typeface="Source Sans Pro"/>
              <a:ea typeface="Source Sans Pro"/>
              <a:cs typeface="Source Sans Pro"/>
              <a:sym typeface="Source Sans Pro"/>
            </a:endParaRPr>
          </a:p>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(Ineptitude)</a:t>
            </a:r>
            <a:endParaRPr sz="1867" kern="0">
              <a:solidFill>
                <a:srgbClr val="000000"/>
              </a:solidFill>
              <a:latin typeface="Source Sans Pro"/>
              <a:ea typeface="Source Sans Pro"/>
              <a:cs typeface="Source Sans Pro"/>
              <a:sym typeface="Source Sans Pro"/>
            </a:endParaRPr>
          </a:p>
        </p:txBody>
      </p:sp>
      <p:sp>
        <p:nvSpPr>
          <p:cNvPr id="707" name="Google Shape;707;p134"/>
          <p:cNvSpPr txBox="1"/>
          <p:nvPr/>
        </p:nvSpPr>
        <p:spPr>
          <a:xfrm>
            <a:off x="4616443" y="3638684"/>
            <a:ext cx="2488400" cy="1229200"/>
          </a:xfrm>
          <a:prstGeom prst="rect">
            <a:avLst/>
          </a:prstGeom>
          <a:solidFill>
            <a:srgbClr val="91999F">
              <a:alpha val="48040"/>
            </a:srgbClr>
          </a:solidFill>
          <a:ln>
            <a:noFill/>
          </a:ln>
        </p:spPr>
        <p:txBody>
          <a:bodyPr spcFirstLastPara="1" wrap="square" lIns="22833" tIns="22833" rIns="22833" bIns="22833" anchor="ctr" anchorCtr="0">
            <a:noAutofit/>
          </a:bodyPr>
          <a:lstStyle/>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Intentionally err</a:t>
            </a:r>
            <a:endParaRPr sz="1867" kern="0">
              <a:solidFill>
                <a:srgbClr val="000000"/>
              </a:solidFill>
              <a:latin typeface="Source Sans Pro"/>
              <a:ea typeface="Source Sans Pro"/>
              <a:cs typeface="Source Sans Pro"/>
              <a:sym typeface="Source Sans Pro"/>
            </a:endParaRPr>
          </a:p>
        </p:txBody>
      </p:sp>
      <p:sp>
        <p:nvSpPr>
          <p:cNvPr id="708" name="Google Shape;708;p134"/>
          <p:cNvSpPr txBox="1"/>
          <p:nvPr/>
        </p:nvSpPr>
        <p:spPr>
          <a:xfrm>
            <a:off x="8364507" y="5197000"/>
            <a:ext cx="2488400" cy="1229200"/>
          </a:xfrm>
          <a:prstGeom prst="rect">
            <a:avLst/>
          </a:prstGeom>
          <a:solidFill>
            <a:srgbClr val="FAAF3F">
              <a:alpha val="47490"/>
            </a:srgbClr>
          </a:solidFill>
          <a:ln w="76200" cap="flat" cmpd="sng">
            <a:solidFill>
              <a:schemeClr val="accent4"/>
            </a:solidFill>
            <a:prstDash val="solid"/>
            <a:round/>
            <a:headEnd type="none" w="sm" len="sm"/>
            <a:tailEnd type="none" w="sm" len="sm"/>
          </a:ln>
        </p:spPr>
        <p:txBody>
          <a:bodyPr spcFirstLastPara="1" wrap="square" lIns="22833" tIns="22833" rIns="22833" bIns="22833" anchor="ctr" anchorCtr="0">
            <a:noAutofit/>
          </a:bodyPr>
          <a:lstStyle/>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Addressing cognitive biases</a:t>
            </a:r>
            <a:endParaRPr sz="1867" kern="0">
              <a:solidFill>
                <a:srgbClr val="000000"/>
              </a:solidFill>
              <a:latin typeface="Source Sans Pro"/>
              <a:ea typeface="Source Sans Pro"/>
              <a:cs typeface="Source Sans Pro"/>
              <a:sym typeface="Source Sans Pro"/>
            </a:endParaRPr>
          </a:p>
        </p:txBody>
      </p:sp>
      <p:sp>
        <p:nvSpPr>
          <p:cNvPr id="709" name="Google Shape;709;p134"/>
          <p:cNvSpPr txBox="1"/>
          <p:nvPr/>
        </p:nvSpPr>
        <p:spPr>
          <a:xfrm>
            <a:off x="8364484" y="3638684"/>
            <a:ext cx="2488400" cy="1229200"/>
          </a:xfrm>
          <a:prstGeom prst="rect">
            <a:avLst/>
          </a:prstGeom>
          <a:solidFill>
            <a:srgbClr val="91999F">
              <a:alpha val="48040"/>
            </a:srgbClr>
          </a:solidFill>
          <a:ln w="76200" cap="flat" cmpd="sng">
            <a:solidFill>
              <a:schemeClr val="accent4"/>
            </a:solidFill>
            <a:prstDash val="solid"/>
            <a:round/>
            <a:headEnd type="none" w="sm" len="sm"/>
            <a:tailEnd type="none" w="sm" len="sm"/>
          </a:ln>
        </p:spPr>
        <p:txBody>
          <a:bodyPr spcFirstLastPara="1" wrap="square" lIns="22833" tIns="22833" rIns="22833" bIns="22833" anchor="ctr" anchorCtr="0">
            <a:noAutofit/>
          </a:bodyPr>
          <a:lstStyle/>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Unintentionally err</a:t>
            </a:r>
            <a:endParaRPr sz="1867" kern="0">
              <a:solidFill>
                <a:srgbClr val="000000"/>
              </a:solidFill>
              <a:latin typeface="Source Sans Pro"/>
              <a:ea typeface="Source Sans Pro"/>
              <a:cs typeface="Source Sans Pro"/>
              <a:sym typeface="Source Sans Pro"/>
            </a:endParaRPr>
          </a:p>
        </p:txBody>
      </p:sp>
      <p:sp>
        <p:nvSpPr>
          <p:cNvPr id="710" name="Google Shape;710;p134"/>
          <p:cNvSpPr txBox="1"/>
          <p:nvPr/>
        </p:nvSpPr>
        <p:spPr>
          <a:xfrm>
            <a:off x="4616448" y="5197033"/>
            <a:ext cx="2488400" cy="1229200"/>
          </a:xfrm>
          <a:prstGeom prst="rect">
            <a:avLst/>
          </a:prstGeom>
          <a:solidFill>
            <a:srgbClr val="FAAF3F">
              <a:alpha val="47490"/>
            </a:srgbClr>
          </a:solidFill>
          <a:ln>
            <a:noFill/>
          </a:ln>
        </p:spPr>
        <p:txBody>
          <a:bodyPr spcFirstLastPara="1" wrap="square" lIns="22833" tIns="22833" rIns="22833" bIns="22833" anchor="ctr" anchorCtr="0">
            <a:noAutofit/>
          </a:bodyPr>
          <a:lstStyle/>
          <a:p>
            <a:pPr algn="ctr" defTabSz="1219170">
              <a:lnSpc>
                <a:spcPct val="90000"/>
              </a:lnSpc>
              <a:buClr>
                <a:srgbClr val="000000"/>
              </a:buClr>
            </a:pPr>
            <a:r>
              <a:rPr lang="en" sz="1867" kern="0">
                <a:solidFill>
                  <a:srgbClr val="000000"/>
                </a:solidFill>
                <a:latin typeface="Source Sans Pro"/>
                <a:ea typeface="Source Sans Pro"/>
                <a:cs typeface="Source Sans Pro"/>
                <a:sym typeface="Source Sans Pro"/>
              </a:rPr>
              <a:t>Aligning incentives</a:t>
            </a:r>
            <a:endParaRPr sz="1867" kern="0">
              <a:solidFill>
                <a:srgbClr val="000000"/>
              </a:solidFill>
              <a:latin typeface="Source Sans Pro"/>
              <a:ea typeface="Source Sans Pro"/>
              <a:cs typeface="Source Sans Pro"/>
              <a:sym typeface="Source Sans Pro"/>
            </a:endParaRPr>
          </a:p>
        </p:txBody>
      </p:sp>
      <p:sp>
        <p:nvSpPr>
          <p:cNvPr id="711" name="Google Shape;711;p134"/>
          <p:cNvSpPr txBox="1">
            <a:spLocks noGrp="1"/>
          </p:cNvSpPr>
          <p:nvPr>
            <p:ph type="title"/>
          </p:nvPr>
        </p:nvSpPr>
        <p:spPr>
          <a:xfrm>
            <a:off x="516400" y="63633"/>
            <a:ext cx="11159200" cy="716000"/>
          </a:xfrm>
          <a:prstGeom prst="rect">
            <a:avLst/>
          </a:prstGeom>
        </p:spPr>
        <p:txBody>
          <a:bodyPr spcFirstLastPara="1" wrap="square" lIns="103067" tIns="51500" rIns="103067" bIns="51500" anchor="t" anchorCtr="0">
            <a:noAutofit/>
          </a:bodyPr>
          <a:lstStyle/>
          <a:p>
            <a:r>
              <a:rPr lang="en" sz="2400">
                <a:solidFill>
                  <a:schemeClr val="dk2"/>
                </a:solidFill>
              </a:rPr>
              <a:t>Different root causes of failure require different types of solutions. Atul adopted a framework from philosophy that divides failures into two primary categories, “ignorance” and “ineptitude,” and focused Ariadne Labs on the latter — solving “know-do” gaps.</a:t>
            </a:r>
            <a:endParaRPr sz="2400">
              <a:solidFill>
                <a:schemeClr val="dk2"/>
              </a:solidFill>
            </a:endParaRPr>
          </a:p>
        </p:txBody>
      </p:sp>
      <p:cxnSp>
        <p:nvCxnSpPr>
          <p:cNvPr id="712" name="Google Shape;712;p134"/>
          <p:cNvCxnSpPr>
            <a:stCxn id="704" idx="2"/>
            <a:endCxn id="705" idx="0"/>
          </p:cNvCxnSpPr>
          <p:nvPr/>
        </p:nvCxnSpPr>
        <p:spPr>
          <a:xfrm>
            <a:off x="2583268" y="2934836"/>
            <a:ext cx="0" cy="2262000"/>
          </a:xfrm>
          <a:prstGeom prst="straightConnector1">
            <a:avLst/>
          </a:prstGeom>
          <a:noFill/>
          <a:ln w="38100" cap="flat" cmpd="sng">
            <a:solidFill>
              <a:schemeClr val="lt2"/>
            </a:solidFill>
            <a:prstDash val="solid"/>
            <a:round/>
            <a:headEnd type="none" w="med" len="med"/>
            <a:tailEnd type="none" w="med" len="med"/>
          </a:ln>
        </p:spPr>
      </p:cxnSp>
      <p:cxnSp>
        <p:nvCxnSpPr>
          <p:cNvPr id="713" name="Google Shape;713;p134"/>
          <p:cNvCxnSpPr>
            <a:stCxn id="707" idx="2"/>
            <a:endCxn id="710" idx="0"/>
          </p:cNvCxnSpPr>
          <p:nvPr/>
        </p:nvCxnSpPr>
        <p:spPr>
          <a:xfrm>
            <a:off x="5860643" y="4867884"/>
            <a:ext cx="0" cy="329200"/>
          </a:xfrm>
          <a:prstGeom prst="straightConnector1">
            <a:avLst/>
          </a:prstGeom>
          <a:noFill/>
          <a:ln w="38100" cap="flat" cmpd="sng">
            <a:solidFill>
              <a:schemeClr val="lt2"/>
            </a:solidFill>
            <a:prstDash val="solid"/>
            <a:round/>
            <a:headEnd type="none" w="med" len="med"/>
            <a:tailEnd type="none" w="med" len="med"/>
          </a:ln>
        </p:spPr>
      </p:cxnSp>
      <p:cxnSp>
        <p:nvCxnSpPr>
          <p:cNvPr id="714" name="Google Shape;714;p134"/>
          <p:cNvCxnSpPr>
            <a:stCxn id="709" idx="2"/>
            <a:endCxn id="708" idx="0"/>
          </p:cNvCxnSpPr>
          <p:nvPr/>
        </p:nvCxnSpPr>
        <p:spPr>
          <a:xfrm>
            <a:off x="9608684" y="4867884"/>
            <a:ext cx="0" cy="329200"/>
          </a:xfrm>
          <a:prstGeom prst="straightConnector1">
            <a:avLst/>
          </a:prstGeom>
          <a:noFill/>
          <a:ln w="76200" cap="flat" cmpd="sng">
            <a:solidFill>
              <a:schemeClr val="accent4"/>
            </a:solidFill>
            <a:prstDash val="solid"/>
            <a:round/>
            <a:headEnd type="none" w="med" len="med"/>
            <a:tailEnd type="none" w="med" len="med"/>
          </a:ln>
        </p:spPr>
      </p:cxnSp>
      <p:cxnSp>
        <p:nvCxnSpPr>
          <p:cNvPr id="715" name="Google Shape;715;p134"/>
          <p:cNvCxnSpPr>
            <a:stCxn id="707" idx="0"/>
            <a:endCxn id="706" idx="2"/>
          </p:cNvCxnSpPr>
          <p:nvPr/>
        </p:nvCxnSpPr>
        <p:spPr>
          <a:xfrm rot="-5400000">
            <a:off x="6467643" y="2327684"/>
            <a:ext cx="704000" cy="1918000"/>
          </a:xfrm>
          <a:prstGeom prst="bentConnector3">
            <a:avLst>
              <a:gd name="adj1" fmla="val 49989"/>
            </a:avLst>
          </a:prstGeom>
          <a:noFill/>
          <a:ln w="38100" cap="flat" cmpd="sng">
            <a:solidFill>
              <a:schemeClr val="lt2"/>
            </a:solidFill>
            <a:prstDash val="solid"/>
            <a:round/>
            <a:headEnd type="none" w="med" len="med"/>
            <a:tailEnd type="none" w="med" len="med"/>
          </a:ln>
        </p:spPr>
      </p:cxnSp>
      <p:cxnSp>
        <p:nvCxnSpPr>
          <p:cNvPr id="716" name="Google Shape;716;p134"/>
          <p:cNvCxnSpPr>
            <a:stCxn id="706" idx="2"/>
            <a:endCxn id="709" idx="0"/>
          </p:cNvCxnSpPr>
          <p:nvPr/>
        </p:nvCxnSpPr>
        <p:spPr>
          <a:xfrm rot="-5400000" flipH="1">
            <a:off x="8341613" y="2371836"/>
            <a:ext cx="704000" cy="1830000"/>
          </a:xfrm>
          <a:prstGeom prst="bentConnector3">
            <a:avLst>
              <a:gd name="adj1" fmla="val 49989"/>
            </a:avLst>
          </a:prstGeom>
          <a:noFill/>
          <a:ln w="76200" cap="flat" cmpd="sng">
            <a:solidFill>
              <a:schemeClr val="accent4"/>
            </a:solidFill>
            <a:prstDash val="solid"/>
            <a:round/>
            <a:headEnd type="none" w="med" len="med"/>
            <a:tailEnd type="none" w="med" len="med"/>
          </a:ln>
        </p:spPr>
      </p:cxnSp>
    </p:spTree>
    <p:extLst>
      <p:ext uri="{BB962C8B-B14F-4D97-AF65-F5344CB8AC3E}">
        <p14:creationId xmlns:p14="http://schemas.microsoft.com/office/powerpoint/2010/main" val="183415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35"/>
          <p:cNvSpPr txBox="1"/>
          <p:nvPr/>
        </p:nvSpPr>
        <p:spPr>
          <a:xfrm>
            <a:off x="1113633" y="816934"/>
            <a:ext cx="10470000" cy="1095644"/>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r>
              <a:rPr lang="en" sz="2400" b="1" kern="0">
                <a:solidFill>
                  <a:srgbClr val="000000"/>
                </a:solidFill>
                <a:latin typeface="Karla"/>
                <a:ea typeface="Karla"/>
                <a:cs typeface="Karla"/>
                <a:sym typeface="Karla"/>
              </a:rPr>
              <a:t>TeamBirth</a:t>
            </a:r>
            <a:r>
              <a:rPr lang="en" sz="2400" kern="0">
                <a:solidFill>
                  <a:srgbClr val="000000"/>
                </a:solidFill>
                <a:latin typeface="Karla"/>
                <a:ea typeface="Karla"/>
                <a:cs typeface="Karla"/>
                <a:sym typeface="Karla"/>
              </a:rPr>
              <a:t> is creating the new </a:t>
            </a:r>
            <a:r>
              <a:rPr lang="en" sz="2400" b="1" kern="0">
                <a:solidFill>
                  <a:srgbClr val="000000"/>
                </a:solidFill>
                <a:latin typeface="Karla"/>
                <a:ea typeface="Karla"/>
                <a:cs typeface="Karla"/>
                <a:sym typeface="Karla"/>
              </a:rPr>
              <a:t>industry-standard process</a:t>
            </a:r>
            <a:r>
              <a:rPr lang="en" sz="2400" kern="0">
                <a:solidFill>
                  <a:srgbClr val="000000"/>
                </a:solidFill>
                <a:latin typeface="Karla"/>
                <a:ea typeface="Karla"/>
                <a:cs typeface="Karla"/>
                <a:sym typeface="Karla"/>
              </a:rPr>
              <a:t> for a safe and dignified child birth, and provides the </a:t>
            </a:r>
            <a:r>
              <a:rPr lang="en" sz="2400" b="1" kern="0">
                <a:solidFill>
                  <a:srgbClr val="000000"/>
                </a:solidFill>
                <a:latin typeface="Karla"/>
                <a:ea typeface="Karla"/>
                <a:cs typeface="Karla"/>
                <a:sym typeface="Karla"/>
              </a:rPr>
              <a:t>essential</a:t>
            </a:r>
            <a:r>
              <a:rPr lang="en" sz="2400" kern="0">
                <a:solidFill>
                  <a:srgbClr val="000000"/>
                </a:solidFill>
                <a:latin typeface="Karla"/>
                <a:ea typeface="Karla"/>
                <a:cs typeface="Karla"/>
                <a:sym typeface="Karla"/>
              </a:rPr>
              <a:t> </a:t>
            </a:r>
            <a:r>
              <a:rPr lang="en" sz="2400" b="1" kern="0">
                <a:solidFill>
                  <a:srgbClr val="000000"/>
                </a:solidFill>
                <a:latin typeface="Karla"/>
                <a:ea typeface="Karla"/>
                <a:cs typeface="Karla"/>
                <a:sym typeface="Karla"/>
              </a:rPr>
              <a:t>tools to implement it</a:t>
            </a:r>
            <a:r>
              <a:rPr lang="en" sz="2400" kern="0">
                <a:solidFill>
                  <a:srgbClr val="000000"/>
                </a:solidFill>
                <a:latin typeface="Karla"/>
                <a:ea typeface="Karla"/>
                <a:cs typeface="Karla"/>
                <a:sym typeface="Karla"/>
              </a:rPr>
              <a:t>.</a:t>
            </a:r>
            <a:endParaRPr sz="2133" kern="0">
              <a:solidFill>
                <a:srgbClr val="000000"/>
              </a:solidFill>
              <a:latin typeface="Arial"/>
              <a:cs typeface="Arial"/>
              <a:sym typeface="Arial"/>
            </a:endParaRPr>
          </a:p>
        </p:txBody>
      </p:sp>
      <p:pic>
        <p:nvPicPr>
          <p:cNvPr id="722" name="Google Shape;722;p1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23934" y="1947567"/>
            <a:ext cx="1246956" cy="1133600"/>
          </a:xfrm>
          <a:prstGeom prst="rect">
            <a:avLst/>
          </a:prstGeom>
          <a:noFill/>
          <a:ln>
            <a:noFill/>
          </a:ln>
        </p:spPr>
      </p:pic>
      <p:sp>
        <p:nvSpPr>
          <p:cNvPr id="723" name="Google Shape;723;p135"/>
          <p:cNvSpPr txBox="1"/>
          <p:nvPr/>
        </p:nvSpPr>
        <p:spPr>
          <a:xfrm>
            <a:off x="1788033" y="3026200"/>
            <a:ext cx="1804800" cy="56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733" b="1" kern="0">
                <a:solidFill>
                  <a:srgbClr val="F1C232"/>
                </a:solidFill>
                <a:latin typeface="Karla"/>
                <a:ea typeface="Karla"/>
                <a:cs typeface="Karla"/>
                <a:sym typeface="Karla"/>
              </a:rPr>
              <a:t>Structured Team Huddles</a:t>
            </a:r>
            <a:endParaRPr sz="1733" b="1" kern="0">
              <a:solidFill>
                <a:srgbClr val="F1C232"/>
              </a:solidFill>
              <a:latin typeface="Karla"/>
              <a:ea typeface="Karla"/>
              <a:cs typeface="Karla"/>
              <a:sym typeface="Karla"/>
            </a:endParaRPr>
          </a:p>
        </p:txBody>
      </p:sp>
      <p:sp>
        <p:nvSpPr>
          <p:cNvPr id="724" name="Google Shape;724;p135"/>
          <p:cNvSpPr txBox="1"/>
          <p:nvPr/>
        </p:nvSpPr>
        <p:spPr>
          <a:xfrm>
            <a:off x="1546633" y="4870851"/>
            <a:ext cx="2201600" cy="56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733" b="1" kern="0">
                <a:solidFill>
                  <a:srgbClr val="F1C232"/>
                </a:solidFill>
                <a:latin typeface="Karla"/>
                <a:ea typeface="Karla"/>
                <a:cs typeface="Karla"/>
                <a:sym typeface="Karla"/>
              </a:rPr>
              <a:t>Seamless Communication</a:t>
            </a:r>
            <a:endParaRPr sz="1733" b="1" kern="0">
              <a:solidFill>
                <a:srgbClr val="F1C232"/>
              </a:solidFill>
              <a:latin typeface="Karla"/>
              <a:ea typeface="Karla"/>
              <a:cs typeface="Karla"/>
              <a:sym typeface="Karla"/>
            </a:endParaRPr>
          </a:p>
        </p:txBody>
      </p:sp>
      <p:sp>
        <p:nvSpPr>
          <p:cNvPr id="725" name="Google Shape;725;p135"/>
          <p:cNvSpPr txBox="1"/>
          <p:nvPr/>
        </p:nvSpPr>
        <p:spPr>
          <a:xfrm>
            <a:off x="1113633" y="5377567"/>
            <a:ext cx="2864400" cy="11336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1200" kern="0">
                <a:solidFill>
                  <a:srgbClr val="000000"/>
                </a:solidFill>
                <a:latin typeface="Karla"/>
                <a:ea typeface="Karla"/>
                <a:cs typeface="Karla"/>
                <a:sym typeface="Karla"/>
              </a:rPr>
              <a:t>TeamBirth uses simple tools (e.g., dry erase board) to </a:t>
            </a:r>
            <a:r>
              <a:rPr lang="en" sz="1200" b="1" kern="0">
                <a:solidFill>
                  <a:srgbClr val="000000"/>
                </a:solidFill>
                <a:latin typeface="Karla"/>
                <a:ea typeface="Karla"/>
                <a:cs typeface="Karla"/>
                <a:sym typeface="Karla"/>
              </a:rPr>
              <a:t>reliably share core information</a:t>
            </a:r>
            <a:r>
              <a:rPr lang="en" sz="1200" kern="0">
                <a:solidFill>
                  <a:srgbClr val="000000"/>
                </a:solidFill>
                <a:latin typeface="Karla"/>
                <a:ea typeface="Karla"/>
                <a:cs typeface="Karla"/>
                <a:sym typeface="Karla"/>
              </a:rPr>
              <a:t>. This includes names, the birthing person’s preferences, care plans, and expectations for the next huddle.</a:t>
            </a:r>
            <a:endParaRPr sz="1200" kern="0">
              <a:solidFill>
                <a:srgbClr val="000000"/>
              </a:solidFill>
              <a:latin typeface="Karla"/>
              <a:ea typeface="Karla"/>
              <a:cs typeface="Karla"/>
              <a:sym typeface="Karla"/>
            </a:endParaRPr>
          </a:p>
        </p:txBody>
      </p:sp>
      <p:sp>
        <p:nvSpPr>
          <p:cNvPr id="726" name="Google Shape;726;p135"/>
          <p:cNvSpPr txBox="1"/>
          <p:nvPr/>
        </p:nvSpPr>
        <p:spPr>
          <a:xfrm>
            <a:off x="5386533" y="3808900"/>
            <a:ext cx="2292000" cy="56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733" b="1" kern="0">
                <a:solidFill>
                  <a:srgbClr val="F1C232"/>
                </a:solidFill>
                <a:latin typeface="Karla"/>
                <a:ea typeface="Karla"/>
                <a:cs typeface="Karla"/>
                <a:sym typeface="Karla"/>
              </a:rPr>
              <a:t>Implementation</a:t>
            </a:r>
            <a:endParaRPr sz="1733" b="1" kern="0">
              <a:solidFill>
                <a:srgbClr val="F1C232"/>
              </a:solidFill>
              <a:latin typeface="Karla"/>
              <a:ea typeface="Karla"/>
              <a:cs typeface="Karla"/>
              <a:sym typeface="Karla"/>
            </a:endParaRPr>
          </a:p>
          <a:p>
            <a:pPr algn="ctr" defTabSz="1219170">
              <a:buClr>
                <a:srgbClr val="000000"/>
              </a:buClr>
            </a:pPr>
            <a:r>
              <a:rPr lang="en" sz="1733" b="1" kern="0">
                <a:solidFill>
                  <a:srgbClr val="F1C232"/>
                </a:solidFill>
                <a:latin typeface="Karla"/>
                <a:ea typeface="Karla"/>
                <a:cs typeface="Karla"/>
                <a:sym typeface="Karla"/>
              </a:rPr>
              <a:t>Tools</a:t>
            </a:r>
            <a:endParaRPr sz="1733" b="1" kern="0">
              <a:solidFill>
                <a:srgbClr val="F1C232"/>
              </a:solidFill>
              <a:latin typeface="Karla"/>
              <a:ea typeface="Karla"/>
              <a:cs typeface="Karla"/>
              <a:sym typeface="Karla"/>
            </a:endParaRPr>
          </a:p>
        </p:txBody>
      </p:sp>
      <p:sp>
        <p:nvSpPr>
          <p:cNvPr id="727" name="Google Shape;727;p135"/>
          <p:cNvSpPr txBox="1"/>
          <p:nvPr/>
        </p:nvSpPr>
        <p:spPr>
          <a:xfrm>
            <a:off x="8847233" y="3808884"/>
            <a:ext cx="2292000" cy="563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733" b="1" kern="0">
                <a:solidFill>
                  <a:srgbClr val="F1C232"/>
                </a:solidFill>
                <a:latin typeface="Karla"/>
                <a:ea typeface="Karla"/>
                <a:cs typeface="Karla"/>
                <a:sym typeface="Karla"/>
              </a:rPr>
              <a:t>Better Child Birth Outcomes</a:t>
            </a:r>
            <a:endParaRPr sz="1733" b="1" kern="0">
              <a:solidFill>
                <a:srgbClr val="F1C232"/>
              </a:solidFill>
              <a:latin typeface="Karla"/>
              <a:ea typeface="Karla"/>
              <a:cs typeface="Karla"/>
              <a:sym typeface="Karla"/>
            </a:endParaRPr>
          </a:p>
        </p:txBody>
      </p:sp>
      <p:sp>
        <p:nvSpPr>
          <p:cNvPr id="728" name="Google Shape;728;p135"/>
          <p:cNvSpPr txBox="1"/>
          <p:nvPr/>
        </p:nvSpPr>
        <p:spPr>
          <a:xfrm>
            <a:off x="8892500" y="4381433"/>
            <a:ext cx="2201600" cy="9860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1200" kern="0">
                <a:solidFill>
                  <a:srgbClr val="000000"/>
                </a:solidFill>
                <a:latin typeface="Karla"/>
                <a:ea typeface="Karla"/>
                <a:cs typeface="Karla"/>
                <a:sym typeface="Karla"/>
              </a:rPr>
              <a:t>TeamBirth leads to improved </a:t>
            </a:r>
            <a:r>
              <a:rPr lang="en" sz="1200" b="1" kern="0">
                <a:solidFill>
                  <a:srgbClr val="000000"/>
                </a:solidFill>
                <a:latin typeface="Karla"/>
                <a:ea typeface="Karla"/>
                <a:cs typeface="Karla"/>
                <a:sym typeface="Karla"/>
              </a:rPr>
              <a:t>patient</a:t>
            </a:r>
            <a:r>
              <a:rPr lang="en" sz="1200" kern="0">
                <a:solidFill>
                  <a:srgbClr val="000000"/>
                </a:solidFill>
                <a:latin typeface="Karla"/>
                <a:ea typeface="Karla"/>
                <a:cs typeface="Karla"/>
                <a:sym typeface="Karla"/>
              </a:rPr>
              <a:t> and </a:t>
            </a:r>
            <a:r>
              <a:rPr lang="en" sz="1200" b="1" kern="0">
                <a:solidFill>
                  <a:srgbClr val="000000"/>
                </a:solidFill>
                <a:latin typeface="Karla"/>
                <a:ea typeface="Karla"/>
                <a:cs typeface="Karla"/>
                <a:sym typeface="Karla"/>
              </a:rPr>
              <a:t>clinician experience</a:t>
            </a:r>
            <a:r>
              <a:rPr lang="en" sz="1200" kern="0">
                <a:solidFill>
                  <a:srgbClr val="000000"/>
                </a:solidFill>
                <a:latin typeface="Karla"/>
                <a:ea typeface="Karla"/>
                <a:cs typeface="Karla"/>
                <a:sym typeface="Karla"/>
              </a:rPr>
              <a:t>, better healthcare </a:t>
            </a:r>
            <a:r>
              <a:rPr lang="en" sz="1200" b="1" kern="0">
                <a:solidFill>
                  <a:srgbClr val="000000"/>
                </a:solidFill>
                <a:latin typeface="Karla"/>
                <a:ea typeface="Karla"/>
                <a:cs typeface="Karla"/>
                <a:sym typeface="Karla"/>
              </a:rPr>
              <a:t>quality</a:t>
            </a:r>
            <a:r>
              <a:rPr lang="en" sz="1200" kern="0">
                <a:solidFill>
                  <a:srgbClr val="000000"/>
                </a:solidFill>
                <a:latin typeface="Karla"/>
                <a:ea typeface="Karla"/>
                <a:cs typeface="Karla"/>
                <a:sym typeface="Karla"/>
              </a:rPr>
              <a:t>, and </a:t>
            </a:r>
            <a:r>
              <a:rPr lang="en" sz="1200" b="1" kern="0">
                <a:solidFill>
                  <a:srgbClr val="000000"/>
                </a:solidFill>
                <a:latin typeface="Karla"/>
                <a:ea typeface="Karla"/>
                <a:cs typeface="Karla"/>
                <a:sym typeface="Karla"/>
              </a:rPr>
              <a:t>lower costs</a:t>
            </a:r>
            <a:r>
              <a:rPr lang="en" sz="1200" kern="0">
                <a:solidFill>
                  <a:srgbClr val="000000"/>
                </a:solidFill>
                <a:latin typeface="Karla"/>
                <a:ea typeface="Karla"/>
                <a:cs typeface="Karla"/>
                <a:sym typeface="Karla"/>
              </a:rPr>
              <a:t> of care.</a:t>
            </a:r>
            <a:endParaRPr sz="1200" kern="0">
              <a:solidFill>
                <a:srgbClr val="000000"/>
              </a:solidFill>
              <a:latin typeface="Karla"/>
              <a:ea typeface="Karla"/>
              <a:cs typeface="Karla"/>
              <a:sym typeface="Karla"/>
            </a:endParaRPr>
          </a:p>
        </p:txBody>
      </p:sp>
      <p:sp>
        <p:nvSpPr>
          <p:cNvPr id="729" name="Google Shape;729;p135"/>
          <p:cNvSpPr txBox="1"/>
          <p:nvPr/>
        </p:nvSpPr>
        <p:spPr>
          <a:xfrm>
            <a:off x="4951251" y="4307633"/>
            <a:ext cx="2968000" cy="11336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1200" kern="0">
                <a:solidFill>
                  <a:srgbClr val="000000"/>
                </a:solidFill>
                <a:latin typeface="Karla"/>
                <a:ea typeface="Karla"/>
                <a:cs typeface="Karla"/>
                <a:sym typeface="Karla"/>
              </a:rPr>
              <a:t>TeamBirth provides the tools necessary to successfully implement its care process. These include </a:t>
            </a:r>
            <a:r>
              <a:rPr lang="en" sz="1200" b="1" kern="0">
                <a:solidFill>
                  <a:srgbClr val="000000"/>
                </a:solidFill>
                <a:latin typeface="Karla"/>
                <a:ea typeface="Karla"/>
                <a:cs typeface="Karla"/>
                <a:sym typeface="Karla"/>
              </a:rPr>
              <a:t>coaching</a:t>
            </a:r>
            <a:r>
              <a:rPr lang="en" sz="1200" kern="0">
                <a:solidFill>
                  <a:srgbClr val="000000"/>
                </a:solidFill>
                <a:latin typeface="Karla"/>
                <a:ea typeface="Karla"/>
                <a:cs typeface="Karla"/>
                <a:sym typeface="Karla"/>
              </a:rPr>
              <a:t> </a:t>
            </a:r>
            <a:r>
              <a:rPr lang="en" sz="1200" b="1" kern="0">
                <a:solidFill>
                  <a:srgbClr val="000000"/>
                </a:solidFill>
                <a:latin typeface="Karla"/>
                <a:ea typeface="Karla"/>
                <a:cs typeface="Karla"/>
                <a:sym typeface="Karla"/>
              </a:rPr>
              <a:t>&amp; feedback</a:t>
            </a:r>
            <a:r>
              <a:rPr lang="en" sz="1200" kern="0">
                <a:solidFill>
                  <a:srgbClr val="000000"/>
                </a:solidFill>
                <a:latin typeface="Karla"/>
                <a:ea typeface="Karla"/>
                <a:cs typeface="Karla"/>
                <a:sym typeface="Karla"/>
              </a:rPr>
              <a:t>, </a:t>
            </a:r>
            <a:r>
              <a:rPr lang="en" sz="1200" b="1" kern="0">
                <a:solidFill>
                  <a:srgbClr val="000000"/>
                </a:solidFill>
                <a:latin typeface="Karla"/>
                <a:ea typeface="Karla"/>
                <a:cs typeface="Karla"/>
                <a:sym typeface="Karla"/>
              </a:rPr>
              <a:t>data</a:t>
            </a:r>
            <a:r>
              <a:rPr lang="en" sz="1200" kern="0">
                <a:solidFill>
                  <a:srgbClr val="000000"/>
                </a:solidFill>
                <a:latin typeface="Karla"/>
                <a:ea typeface="Karla"/>
                <a:cs typeface="Karla"/>
                <a:sym typeface="Karla"/>
              </a:rPr>
              <a:t> </a:t>
            </a:r>
            <a:r>
              <a:rPr lang="en" sz="1200" b="1" kern="0">
                <a:solidFill>
                  <a:srgbClr val="000000"/>
                </a:solidFill>
                <a:latin typeface="Karla"/>
                <a:ea typeface="Karla"/>
                <a:cs typeface="Karla"/>
                <a:sym typeface="Karla"/>
              </a:rPr>
              <a:t>collection &amp;</a:t>
            </a:r>
            <a:r>
              <a:rPr lang="en" sz="1200" kern="0">
                <a:solidFill>
                  <a:srgbClr val="000000"/>
                </a:solidFill>
                <a:latin typeface="Karla"/>
                <a:ea typeface="Karla"/>
                <a:cs typeface="Karla"/>
                <a:sym typeface="Karla"/>
              </a:rPr>
              <a:t> </a:t>
            </a:r>
            <a:r>
              <a:rPr lang="en" sz="1200" b="1" kern="0">
                <a:solidFill>
                  <a:srgbClr val="000000"/>
                </a:solidFill>
                <a:latin typeface="Karla"/>
                <a:ea typeface="Karla"/>
                <a:cs typeface="Karla"/>
                <a:sym typeface="Karla"/>
              </a:rPr>
              <a:t>analytics</a:t>
            </a:r>
            <a:r>
              <a:rPr lang="en" sz="1200" kern="0">
                <a:solidFill>
                  <a:srgbClr val="000000"/>
                </a:solidFill>
                <a:latin typeface="Karla"/>
                <a:ea typeface="Karla"/>
                <a:cs typeface="Karla"/>
                <a:sym typeface="Karla"/>
              </a:rPr>
              <a:t>, innovative </a:t>
            </a:r>
            <a:r>
              <a:rPr lang="en" sz="1200" b="1" kern="0">
                <a:solidFill>
                  <a:srgbClr val="000000"/>
                </a:solidFill>
                <a:latin typeface="Karla"/>
                <a:ea typeface="Karla"/>
                <a:cs typeface="Karla"/>
                <a:sym typeface="Karla"/>
              </a:rPr>
              <a:t>measurements</a:t>
            </a:r>
            <a:r>
              <a:rPr lang="en" sz="1200" kern="0">
                <a:solidFill>
                  <a:srgbClr val="000000"/>
                </a:solidFill>
                <a:latin typeface="Karla"/>
                <a:ea typeface="Karla"/>
                <a:cs typeface="Karla"/>
                <a:sym typeface="Karla"/>
              </a:rPr>
              <a:t> </a:t>
            </a:r>
            <a:r>
              <a:rPr lang="en" sz="1200" b="1" kern="0">
                <a:solidFill>
                  <a:srgbClr val="000000"/>
                </a:solidFill>
                <a:latin typeface="Karla"/>
                <a:ea typeface="Karla"/>
                <a:cs typeface="Karla"/>
                <a:sym typeface="Karla"/>
              </a:rPr>
              <a:t>of</a:t>
            </a:r>
            <a:r>
              <a:rPr lang="en" sz="1200" kern="0">
                <a:solidFill>
                  <a:srgbClr val="000000"/>
                </a:solidFill>
                <a:latin typeface="Karla"/>
                <a:ea typeface="Karla"/>
                <a:cs typeface="Karla"/>
                <a:sym typeface="Karla"/>
              </a:rPr>
              <a:t> </a:t>
            </a:r>
            <a:r>
              <a:rPr lang="en" sz="1200" b="1" kern="0">
                <a:solidFill>
                  <a:srgbClr val="000000"/>
                </a:solidFill>
                <a:latin typeface="Karla"/>
                <a:ea typeface="Karla"/>
                <a:cs typeface="Karla"/>
                <a:sym typeface="Karla"/>
              </a:rPr>
              <a:t>patient experience.</a:t>
            </a:r>
            <a:endParaRPr sz="1200" kern="0">
              <a:solidFill>
                <a:srgbClr val="000000"/>
              </a:solidFill>
              <a:latin typeface="Karla"/>
              <a:ea typeface="Karla"/>
              <a:cs typeface="Karla"/>
              <a:sym typeface="Karla"/>
            </a:endParaRPr>
          </a:p>
        </p:txBody>
      </p:sp>
      <p:sp>
        <p:nvSpPr>
          <p:cNvPr id="730" name="Google Shape;730;p135"/>
          <p:cNvSpPr/>
          <p:nvPr/>
        </p:nvSpPr>
        <p:spPr>
          <a:xfrm>
            <a:off x="2173167" y="4307648"/>
            <a:ext cx="948503" cy="563205"/>
          </a:xfrm>
          <a:custGeom>
            <a:avLst/>
            <a:gdLst/>
            <a:ahLst/>
            <a:cxnLst/>
            <a:rect l="l" t="t" r="r" b="b"/>
            <a:pathLst>
              <a:path w="208768" h="137591" extrusionOk="0">
                <a:moveTo>
                  <a:pt x="178039" y="7046"/>
                </a:moveTo>
                <a:cubicBezTo>
                  <a:pt x="180225" y="7046"/>
                  <a:pt x="182378" y="8057"/>
                  <a:pt x="183617" y="9656"/>
                </a:cubicBezTo>
                <a:lnTo>
                  <a:pt x="200155" y="30826"/>
                </a:lnTo>
                <a:cubicBezTo>
                  <a:pt x="201134" y="32033"/>
                  <a:pt x="201689" y="33729"/>
                  <a:pt x="201689" y="35523"/>
                </a:cubicBezTo>
                <a:cubicBezTo>
                  <a:pt x="201689" y="37480"/>
                  <a:pt x="200971" y="39438"/>
                  <a:pt x="199797" y="40710"/>
                </a:cubicBezTo>
                <a:lnTo>
                  <a:pt x="171809" y="71666"/>
                </a:lnTo>
                <a:lnTo>
                  <a:pt x="159120" y="59923"/>
                </a:lnTo>
                <a:cubicBezTo>
                  <a:pt x="155140" y="56237"/>
                  <a:pt x="148583" y="50887"/>
                  <a:pt x="144180" y="47723"/>
                </a:cubicBezTo>
                <a:lnTo>
                  <a:pt x="126011" y="34708"/>
                </a:lnTo>
                <a:cubicBezTo>
                  <a:pt x="122944" y="32522"/>
                  <a:pt x="119160" y="31576"/>
                  <a:pt x="115442" y="31576"/>
                </a:cubicBezTo>
                <a:cubicBezTo>
                  <a:pt x="112278" y="31576"/>
                  <a:pt x="109081" y="32294"/>
                  <a:pt x="106341" y="33925"/>
                </a:cubicBezTo>
                <a:lnTo>
                  <a:pt x="99784" y="37872"/>
                </a:lnTo>
                <a:cubicBezTo>
                  <a:pt x="98773" y="38459"/>
                  <a:pt x="97599" y="38785"/>
                  <a:pt x="96359" y="38785"/>
                </a:cubicBezTo>
                <a:cubicBezTo>
                  <a:pt x="94141" y="38785"/>
                  <a:pt x="91955" y="37741"/>
                  <a:pt x="90716" y="36078"/>
                </a:cubicBezTo>
                <a:lnTo>
                  <a:pt x="89281" y="34153"/>
                </a:lnTo>
                <a:lnTo>
                  <a:pt x="89281" y="34121"/>
                </a:lnTo>
                <a:cubicBezTo>
                  <a:pt x="88498" y="33109"/>
                  <a:pt x="88139" y="31935"/>
                  <a:pt x="88139" y="30761"/>
                </a:cubicBezTo>
                <a:cubicBezTo>
                  <a:pt x="88139" y="28967"/>
                  <a:pt x="88954" y="27238"/>
                  <a:pt x="90553" y="26129"/>
                </a:cubicBezTo>
                <a:lnTo>
                  <a:pt x="109962" y="12494"/>
                </a:lnTo>
                <a:cubicBezTo>
                  <a:pt x="111625" y="11287"/>
                  <a:pt x="114626" y="10439"/>
                  <a:pt x="117464" y="10439"/>
                </a:cubicBezTo>
                <a:cubicBezTo>
                  <a:pt x="119421" y="10439"/>
                  <a:pt x="121313" y="10830"/>
                  <a:pt x="122585" y="11482"/>
                </a:cubicBezTo>
                <a:lnTo>
                  <a:pt x="138373" y="19116"/>
                </a:lnTo>
                <a:cubicBezTo>
                  <a:pt x="141081" y="20420"/>
                  <a:pt x="144115" y="20942"/>
                  <a:pt x="147181" y="20942"/>
                </a:cubicBezTo>
                <a:cubicBezTo>
                  <a:pt x="151095" y="20942"/>
                  <a:pt x="155075" y="20094"/>
                  <a:pt x="158337" y="18072"/>
                </a:cubicBezTo>
                <a:lnTo>
                  <a:pt x="174484" y="8025"/>
                </a:lnTo>
                <a:cubicBezTo>
                  <a:pt x="175495" y="7405"/>
                  <a:pt x="176734" y="7046"/>
                  <a:pt x="178039" y="7046"/>
                </a:cubicBezTo>
                <a:close/>
                <a:moveTo>
                  <a:pt x="41297" y="58064"/>
                </a:moveTo>
                <a:cubicBezTo>
                  <a:pt x="42765" y="58064"/>
                  <a:pt x="44233" y="58586"/>
                  <a:pt x="45374" y="59695"/>
                </a:cubicBezTo>
                <a:lnTo>
                  <a:pt x="47136" y="61358"/>
                </a:lnTo>
                <a:cubicBezTo>
                  <a:pt x="47136" y="61358"/>
                  <a:pt x="48962" y="64033"/>
                  <a:pt x="48962" y="65631"/>
                </a:cubicBezTo>
                <a:cubicBezTo>
                  <a:pt x="48962" y="66806"/>
                  <a:pt x="48604" y="67947"/>
                  <a:pt x="47886" y="68959"/>
                </a:cubicBezTo>
                <a:cubicBezTo>
                  <a:pt x="47853" y="68991"/>
                  <a:pt x="28738" y="88922"/>
                  <a:pt x="28738" y="88922"/>
                </a:cubicBezTo>
                <a:cubicBezTo>
                  <a:pt x="27694" y="89640"/>
                  <a:pt x="26520" y="90031"/>
                  <a:pt x="25280" y="90031"/>
                </a:cubicBezTo>
                <a:cubicBezTo>
                  <a:pt x="23813" y="90031"/>
                  <a:pt x="22345" y="89477"/>
                  <a:pt x="21203" y="88400"/>
                </a:cubicBezTo>
                <a:lnTo>
                  <a:pt x="19441" y="86736"/>
                </a:lnTo>
                <a:cubicBezTo>
                  <a:pt x="18235" y="85595"/>
                  <a:pt x="17615" y="84062"/>
                  <a:pt x="17615" y="82463"/>
                </a:cubicBezTo>
                <a:cubicBezTo>
                  <a:pt x="17615" y="80995"/>
                  <a:pt x="18137" y="79560"/>
                  <a:pt x="19246" y="78418"/>
                </a:cubicBezTo>
                <a:lnTo>
                  <a:pt x="37024" y="59890"/>
                </a:lnTo>
                <a:cubicBezTo>
                  <a:pt x="38165" y="58683"/>
                  <a:pt x="39698" y="58064"/>
                  <a:pt x="41297" y="58064"/>
                </a:cubicBezTo>
                <a:close/>
                <a:moveTo>
                  <a:pt x="57117" y="72155"/>
                </a:moveTo>
                <a:cubicBezTo>
                  <a:pt x="58618" y="72188"/>
                  <a:pt x="60053" y="72710"/>
                  <a:pt x="61195" y="73786"/>
                </a:cubicBezTo>
                <a:lnTo>
                  <a:pt x="62956" y="75450"/>
                </a:lnTo>
                <a:cubicBezTo>
                  <a:pt x="64196" y="76624"/>
                  <a:pt x="64783" y="78157"/>
                  <a:pt x="64783" y="79723"/>
                </a:cubicBezTo>
                <a:cubicBezTo>
                  <a:pt x="64783" y="81191"/>
                  <a:pt x="64261" y="82659"/>
                  <a:pt x="63185" y="83801"/>
                </a:cubicBezTo>
                <a:lnTo>
                  <a:pt x="39470" y="108527"/>
                </a:lnTo>
                <a:cubicBezTo>
                  <a:pt x="38328" y="109733"/>
                  <a:pt x="36795" y="110321"/>
                  <a:pt x="35197" y="110321"/>
                </a:cubicBezTo>
                <a:cubicBezTo>
                  <a:pt x="33696" y="110321"/>
                  <a:pt x="32261" y="109799"/>
                  <a:pt x="31119" y="108722"/>
                </a:cubicBezTo>
                <a:lnTo>
                  <a:pt x="29358" y="107026"/>
                </a:lnTo>
                <a:cubicBezTo>
                  <a:pt x="28151" y="105884"/>
                  <a:pt x="27531" y="104351"/>
                  <a:pt x="27531" y="102785"/>
                </a:cubicBezTo>
                <a:cubicBezTo>
                  <a:pt x="27531" y="101285"/>
                  <a:pt x="28053" y="99850"/>
                  <a:pt x="29162" y="98708"/>
                </a:cubicBezTo>
                <a:cubicBezTo>
                  <a:pt x="29162" y="98708"/>
                  <a:pt x="52844" y="74047"/>
                  <a:pt x="53040" y="73819"/>
                </a:cubicBezTo>
                <a:cubicBezTo>
                  <a:pt x="54149" y="72743"/>
                  <a:pt x="55617" y="72188"/>
                  <a:pt x="57117" y="72155"/>
                </a:cubicBezTo>
                <a:close/>
                <a:moveTo>
                  <a:pt x="68697" y="90847"/>
                </a:moveTo>
                <a:cubicBezTo>
                  <a:pt x="70165" y="90847"/>
                  <a:pt x="71633" y="91369"/>
                  <a:pt x="72775" y="92478"/>
                </a:cubicBezTo>
                <a:lnTo>
                  <a:pt x="74536" y="94141"/>
                </a:lnTo>
                <a:cubicBezTo>
                  <a:pt x="75743" y="95283"/>
                  <a:pt x="76363" y="96816"/>
                  <a:pt x="76363" y="98414"/>
                </a:cubicBezTo>
                <a:cubicBezTo>
                  <a:pt x="76363" y="99882"/>
                  <a:pt x="75809" y="101318"/>
                  <a:pt x="74732" y="102459"/>
                </a:cubicBezTo>
                <a:lnTo>
                  <a:pt x="58879" y="118998"/>
                </a:lnTo>
                <a:cubicBezTo>
                  <a:pt x="57737" y="120204"/>
                  <a:pt x="56204" y="120824"/>
                  <a:pt x="54606" y="120824"/>
                </a:cubicBezTo>
                <a:cubicBezTo>
                  <a:pt x="53138" y="120824"/>
                  <a:pt x="51670" y="120270"/>
                  <a:pt x="50528" y="119193"/>
                </a:cubicBezTo>
                <a:lnTo>
                  <a:pt x="48767" y="117530"/>
                </a:lnTo>
                <a:cubicBezTo>
                  <a:pt x="47560" y="116355"/>
                  <a:pt x="46940" y="114822"/>
                  <a:pt x="46940" y="113256"/>
                </a:cubicBezTo>
                <a:cubicBezTo>
                  <a:pt x="46940" y="111952"/>
                  <a:pt x="47397" y="110647"/>
                  <a:pt x="48245" y="109603"/>
                </a:cubicBezTo>
                <a:lnTo>
                  <a:pt x="64750" y="92380"/>
                </a:lnTo>
                <a:cubicBezTo>
                  <a:pt x="65860" y="91369"/>
                  <a:pt x="67262" y="90847"/>
                  <a:pt x="68697" y="90847"/>
                </a:cubicBezTo>
                <a:close/>
                <a:moveTo>
                  <a:pt x="84192" y="105558"/>
                </a:moveTo>
                <a:cubicBezTo>
                  <a:pt x="85660" y="105591"/>
                  <a:pt x="87128" y="106113"/>
                  <a:pt x="88269" y="107189"/>
                </a:cubicBezTo>
                <a:lnTo>
                  <a:pt x="90031" y="108853"/>
                </a:lnTo>
                <a:cubicBezTo>
                  <a:pt x="91238" y="110027"/>
                  <a:pt x="91858" y="111560"/>
                  <a:pt x="91858" y="113126"/>
                </a:cubicBezTo>
                <a:cubicBezTo>
                  <a:pt x="91858" y="114594"/>
                  <a:pt x="91303" y="116062"/>
                  <a:pt x="90227" y="117171"/>
                </a:cubicBezTo>
                <a:lnTo>
                  <a:pt x="80212" y="127642"/>
                </a:lnTo>
                <a:cubicBezTo>
                  <a:pt x="79071" y="128849"/>
                  <a:pt x="77537" y="129436"/>
                  <a:pt x="75939" y="129436"/>
                </a:cubicBezTo>
                <a:cubicBezTo>
                  <a:pt x="74439" y="129436"/>
                  <a:pt x="73003" y="128914"/>
                  <a:pt x="71862" y="127838"/>
                </a:cubicBezTo>
                <a:lnTo>
                  <a:pt x="70100" y="126141"/>
                </a:lnTo>
                <a:cubicBezTo>
                  <a:pt x="68893" y="125000"/>
                  <a:pt x="68273" y="123466"/>
                  <a:pt x="68273" y="121901"/>
                </a:cubicBezTo>
                <a:cubicBezTo>
                  <a:pt x="68273" y="120400"/>
                  <a:pt x="68828" y="118965"/>
                  <a:pt x="69904" y="117823"/>
                </a:cubicBezTo>
                <a:lnTo>
                  <a:pt x="79886" y="107385"/>
                </a:lnTo>
                <a:cubicBezTo>
                  <a:pt x="81060" y="106178"/>
                  <a:pt x="82593" y="105591"/>
                  <a:pt x="84192" y="105558"/>
                </a:cubicBezTo>
                <a:close/>
                <a:moveTo>
                  <a:pt x="87454" y="9851"/>
                </a:moveTo>
                <a:cubicBezTo>
                  <a:pt x="90227" y="9851"/>
                  <a:pt x="92967" y="10406"/>
                  <a:pt x="94565" y="11222"/>
                </a:cubicBezTo>
                <a:cubicBezTo>
                  <a:pt x="95576" y="11743"/>
                  <a:pt x="96555" y="12200"/>
                  <a:pt x="97436" y="12657"/>
                </a:cubicBezTo>
                <a:lnTo>
                  <a:pt x="86475" y="20355"/>
                </a:lnTo>
                <a:cubicBezTo>
                  <a:pt x="82952" y="22834"/>
                  <a:pt x="81060" y="26781"/>
                  <a:pt x="81060" y="30761"/>
                </a:cubicBezTo>
                <a:cubicBezTo>
                  <a:pt x="81060" y="33403"/>
                  <a:pt x="81876" y="36078"/>
                  <a:pt x="83572" y="38361"/>
                </a:cubicBezTo>
                <a:lnTo>
                  <a:pt x="85007" y="40286"/>
                </a:lnTo>
                <a:cubicBezTo>
                  <a:pt x="87780" y="43972"/>
                  <a:pt x="92053" y="45831"/>
                  <a:pt x="96359" y="45831"/>
                </a:cubicBezTo>
                <a:cubicBezTo>
                  <a:pt x="98773" y="45831"/>
                  <a:pt x="101252" y="45244"/>
                  <a:pt x="103438" y="43907"/>
                </a:cubicBezTo>
                <a:lnTo>
                  <a:pt x="109994" y="39960"/>
                </a:lnTo>
                <a:cubicBezTo>
                  <a:pt x="111332" y="39144"/>
                  <a:pt x="113354" y="38655"/>
                  <a:pt x="115442" y="38655"/>
                </a:cubicBezTo>
                <a:cubicBezTo>
                  <a:pt x="115494" y="38654"/>
                  <a:pt x="115546" y="38654"/>
                  <a:pt x="115598" y="38654"/>
                </a:cubicBezTo>
                <a:cubicBezTo>
                  <a:pt x="118023" y="38654"/>
                  <a:pt x="120399" y="39395"/>
                  <a:pt x="121868" y="40449"/>
                </a:cubicBezTo>
                <a:lnTo>
                  <a:pt x="140037" y="53464"/>
                </a:lnTo>
                <a:cubicBezTo>
                  <a:pt x="144049" y="56367"/>
                  <a:pt x="150639" y="61717"/>
                  <a:pt x="154292" y="65110"/>
                </a:cubicBezTo>
                <a:lnTo>
                  <a:pt x="175299" y="84551"/>
                </a:lnTo>
                <a:cubicBezTo>
                  <a:pt x="176539" y="85693"/>
                  <a:pt x="177158" y="87258"/>
                  <a:pt x="177191" y="88857"/>
                </a:cubicBezTo>
                <a:cubicBezTo>
                  <a:pt x="177158" y="90292"/>
                  <a:pt x="176669" y="91727"/>
                  <a:pt x="175593" y="92836"/>
                </a:cubicBezTo>
                <a:lnTo>
                  <a:pt x="173929" y="94631"/>
                </a:lnTo>
                <a:cubicBezTo>
                  <a:pt x="172787" y="95870"/>
                  <a:pt x="171222" y="96490"/>
                  <a:pt x="169591" y="96490"/>
                </a:cubicBezTo>
                <a:cubicBezTo>
                  <a:pt x="168155" y="96490"/>
                  <a:pt x="166720" y="95968"/>
                  <a:pt x="165578" y="94924"/>
                </a:cubicBezTo>
                <a:lnTo>
                  <a:pt x="137656" y="69089"/>
                </a:lnTo>
                <a:lnTo>
                  <a:pt x="132795" y="74276"/>
                </a:lnTo>
                <a:lnTo>
                  <a:pt x="162708" y="101970"/>
                </a:lnTo>
                <a:cubicBezTo>
                  <a:pt x="163980" y="103112"/>
                  <a:pt x="164600" y="104710"/>
                  <a:pt x="164600" y="106308"/>
                </a:cubicBezTo>
                <a:cubicBezTo>
                  <a:pt x="164600" y="107744"/>
                  <a:pt x="164078" y="109179"/>
                  <a:pt x="163034" y="110288"/>
                </a:cubicBezTo>
                <a:lnTo>
                  <a:pt x="161370" y="112082"/>
                </a:lnTo>
                <a:cubicBezTo>
                  <a:pt x="160229" y="113322"/>
                  <a:pt x="158630" y="113941"/>
                  <a:pt x="157032" y="113941"/>
                </a:cubicBezTo>
                <a:cubicBezTo>
                  <a:pt x="155564" y="113941"/>
                  <a:pt x="154129" y="113420"/>
                  <a:pt x="153020" y="112376"/>
                </a:cubicBezTo>
                <a:lnTo>
                  <a:pt x="125065" y="86541"/>
                </a:lnTo>
                <a:lnTo>
                  <a:pt x="120237" y="91727"/>
                </a:lnTo>
                <a:lnTo>
                  <a:pt x="145061" y="114659"/>
                </a:lnTo>
                <a:cubicBezTo>
                  <a:pt x="146235" y="115801"/>
                  <a:pt x="146855" y="117334"/>
                  <a:pt x="146855" y="118900"/>
                </a:cubicBezTo>
                <a:cubicBezTo>
                  <a:pt x="146855" y="120335"/>
                  <a:pt x="146333" y="121770"/>
                  <a:pt x="145289" y="122879"/>
                </a:cubicBezTo>
                <a:lnTo>
                  <a:pt x="143625" y="124673"/>
                </a:lnTo>
                <a:cubicBezTo>
                  <a:pt x="142484" y="125913"/>
                  <a:pt x="140918" y="126533"/>
                  <a:pt x="139287" y="126533"/>
                </a:cubicBezTo>
                <a:cubicBezTo>
                  <a:pt x="137819" y="126533"/>
                  <a:pt x="136384" y="126011"/>
                  <a:pt x="135275" y="124967"/>
                </a:cubicBezTo>
                <a:lnTo>
                  <a:pt x="110516" y="102133"/>
                </a:lnTo>
                <a:lnTo>
                  <a:pt x="110516" y="102100"/>
                </a:lnTo>
                <a:lnTo>
                  <a:pt x="105688" y="107287"/>
                </a:lnTo>
                <a:lnTo>
                  <a:pt x="105688" y="107320"/>
                </a:lnTo>
                <a:lnTo>
                  <a:pt x="105786" y="107385"/>
                </a:lnTo>
                <a:lnTo>
                  <a:pt x="118182" y="118834"/>
                </a:lnTo>
                <a:cubicBezTo>
                  <a:pt x="119291" y="119976"/>
                  <a:pt x="119845" y="121411"/>
                  <a:pt x="119845" y="122912"/>
                </a:cubicBezTo>
                <a:cubicBezTo>
                  <a:pt x="119845" y="124347"/>
                  <a:pt x="119323" y="125782"/>
                  <a:pt x="118280" y="126892"/>
                </a:cubicBezTo>
                <a:lnTo>
                  <a:pt x="116616" y="128686"/>
                </a:lnTo>
                <a:cubicBezTo>
                  <a:pt x="115474" y="129925"/>
                  <a:pt x="113909" y="130545"/>
                  <a:pt x="112310" y="130545"/>
                </a:cubicBezTo>
                <a:cubicBezTo>
                  <a:pt x="110842" y="130545"/>
                  <a:pt x="109407" y="130023"/>
                  <a:pt x="108298" y="128979"/>
                </a:cubicBezTo>
                <a:lnTo>
                  <a:pt x="97501" y="118965"/>
                </a:lnTo>
                <a:cubicBezTo>
                  <a:pt x="98414" y="117138"/>
                  <a:pt x="98969" y="115148"/>
                  <a:pt x="98969" y="113126"/>
                </a:cubicBezTo>
                <a:cubicBezTo>
                  <a:pt x="98969" y="109733"/>
                  <a:pt x="97599" y="106308"/>
                  <a:pt x="94924" y="103764"/>
                </a:cubicBezTo>
                <a:lnTo>
                  <a:pt x="93162" y="102068"/>
                </a:lnTo>
                <a:cubicBezTo>
                  <a:pt x="90651" y="99687"/>
                  <a:pt x="87389" y="98512"/>
                  <a:pt x="84192" y="98512"/>
                </a:cubicBezTo>
                <a:cubicBezTo>
                  <a:pt x="83931" y="98512"/>
                  <a:pt x="83703" y="98578"/>
                  <a:pt x="83442" y="98578"/>
                </a:cubicBezTo>
                <a:cubicBezTo>
                  <a:pt x="83442" y="98512"/>
                  <a:pt x="83474" y="98480"/>
                  <a:pt x="83474" y="98414"/>
                </a:cubicBezTo>
                <a:cubicBezTo>
                  <a:pt x="83474" y="94989"/>
                  <a:pt x="79429" y="89020"/>
                  <a:pt x="79429" y="89020"/>
                </a:cubicBezTo>
                <a:lnTo>
                  <a:pt x="77668" y="87356"/>
                </a:lnTo>
                <a:cubicBezTo>
                  <a:pt x="75809" y="85562"/>
                  <a:pt x="73525" y="84453"/>
                  <a:pt x="71144" y="84029"/>
                </a:cubicBezTo>
                <a:cubicBezTo>
                  <a:pt x="71633" y="82626"/>
                  <a:pt x="71894" y="81191"/>
                  <a:pt x="71894" y="79723"/>
                </a:cubicBezTo>
                <a:cubicBezTo>
                  <a:pt x="71894" y="76331"/>
                  <a:pt x="70557" y="72906"/>
                  <a:pt x="67882" y="70361"/>
                </a:cubicBezTo>
                <a:lnTo>
                  <a:pt x="66120" y="68665"/>
                </a:lnTo>
                <a:cubicBezTo>
                  <a:pt x="63609" y="66284"/>
                  <a:pt x="60347" y="65110"/>
                  <a:pt x="57150" y="65110"/>
                </a:cubicBezTo>
                <a:cubicBezTo>
                  <a:pt x="56759" y="65110"/>
                  <a:pt x="56400" y="65175"/>
                  <a:pt x="56008" y="65207"/>
                </a:cubicBezTo>
                <a:cubicBezTo>
                  <a:pt x="55910" y="61945"/>
                  <a:pt x="54606" y="58683"/>
                  <a:pt x="52029" y="56237"/>
                </a:cubicBezTo>
                <a:lnTo>
                  <a:pt x="50267" y="54573"/>
                </a:lnTo>
                <a:cubicBezTo>
                  <a:pt x="47755" y="52192"/>
                  <a:pt x="44526" y="51018"/>
                  <a:pt x="41297" y="51018"/>
                </a:cubicBezTo>
                <a:cubicBezTo>
                  <a:pt x="37872" y="51018"/>
                  <a:pt x="34447" y="52355"/>
                  <a:pt x="31902" y="54997"/>
                </a:cubicBezTo>
                <a:lnTo>
                  <a:pt x="27694" y="59401"/>
                </a:lnTo>
                <a:lnTo>
                  <a:pt x="9101" y="43548"/>
                </a:lnTo>
                <a:cubicBezTo>
                  <a:pt x="7764" y="42406"/>
                  <a:pt x="7111" y="40808"/>
                  <a:pt x="7111" y="39209"/>
                </a:cubicBezTo>
                <a:cubicBezTo>
                  <a:pt x="7111" y="37839"/>
                  <a:pt x="7568" y="36502"/>
                  <a:pt x="8546" y="35393"/>
                </a:cubicBezTo>
                <a:lnTo>
                  <a:pt x="28151" y="13440"/>
                </a:lnTo>
                <a:cubicBezTo>
                  <a:pt x="28934" y="12559"/>
                  <a:pt x="30108" y="11776"/>
                  <a:pt x="31446" y="11222"/>
                </a:cubicBezTo>
                <a:cubicBezTo>
                  <a:pt x="32783" y="10700"/>
                  <a:pt x="34316" y="10373"/>
                  <a:pt x="35751" y="10373"/>
                </a:cubicBezTo>
                <a:cubicBezTo>
                  <a:pt x="36991" y="10373"/>
                  <a:pt x="38165" y="10602"/>
                  <a:pt x="39111" y="11026"/>
                </a:cubicBezTo>
                <a:lnTo>
                  <a:pt x="49876" y="15593"/>
                </a:lnTo>
                <a:cubicBezTo>
                  <a:pt x="52909" y="16897"/>
                  <a:pt x="56432" y="17419"/>
                  <a:pt x="59955" y="17419"/>
                </a:cubicBezTo>
                <a:cubicBezTo>
                  <a:pt x="63511" y="17419"/>
                  <a:pt x="67034" y="16897"/>
                  <a:pt x="70067" y="15593"/>
                </a:cubicBezTo>
                <a:lnTo>
                  <a:pt x="80799" y="11026"/>
                </a:lnTo>
                <a:cubicBezTo>
                  <a:pt x="82463" y="10308"/>
                  <a:pt x="84975" y="9851"/>
                  <a:pt x="87454" y="9851"/>
                </a:cubicBezTo>
                <a:close/>
                <a:moveTo>
                  <a:pt x="178039" y="0"/>
                </a:moveTo>
                <a:cubicBezTo>
                  <a:pt x="175527" y="0"/>
                  <a:pt x="172983" y="653"/>
                  <a:pt x="170700" y="2055"/>
                </a:cubicBezTo>
                <a:lnTo>
                  <a:pt x="154586" y="12070"/>
                </a:lnTo>
                <a:cubicBezTo>
                  <a:pt x="152889" y="13146"/>
                  <a:pt x="149986" y="13896"/>
                  <a:pt x="147181" y="13896"/>
                </a:cubicBezTo>
                <a:cubicBezTo>
                  <a:pt x="144995" y="13896"/>
                  <a:pt x="142875" y="13472"/>
                  <a:pt x="141472" y="12755"/>
                </a:cubicBezTo>
                <a:lnTo>
                  <a:pt x="125684" y="5122"/>
                </a:lnTo>
                <a:cubicBezTo>
                  <a:pt x="123140" y="3882"/>
                  <a:pt x="120302" y="3393"/>
                  <a:pt x="117464" y="3393"/>
                </a:cubicBezTo>
                <a:cubicBezTo>
                  <a:pt x="113354" y="3393"/>
                  <a:pt x="109179" y="4404"/>
                  <a:pt x="105851" y="6720"/>
                </a:cubicBezTo>
                <a:lnTo>
                  <a:pt x="104025" y="8025"/>
                </a:lnTo>
                <a:cubicBezTo>
                  <a:pt x="102524" y="7275"/>
                  <a:pt x="100273" y="6165"/>
                  <a:pt x="97729" y="4893"/>
                </a:cubicBezTo>
                <a:cubicBezTo>
                  <a:pt x="94695" y="3393"/>
                  <a:pt x="91075" y="2806"/>
                  <a:pt x="87454" y="2773"/>
                </a:cubicBezTo>
                <a:cubicBezTo>
                  <a:pt x="84159" y="2773"/>
                  <a:pt x="80897" y="3295"/>
                  <a:pt x="77994" y="4502"/>
                </a:cubicBezTo>
                <a:lnTo>
                  <a:pt x="67262" y="9101"/>
                </a:lnTo>
                <a:cubicBezTo>
                  <a:pt x="65501" y="9851"/>
                  <a:pt x="62728" y="10341"/>
                  <a:pt x="59955" y="10341"/>
                </a:cubicBezTo>
                <a:cubicBezTo>
                  <a:pt x="57183" y="10341"/>
                  <a:pt x="54410" y="9851"/>
                  <a:pt x="52648" y="9101"/>
                </a:cubicBezTo>
                <a:lnTo>
                  <a:pt x="41884" y="4502"/>
                </a:lnTo>
                <a:cubicBezTo>
                  <a:pt x="39927" y="3686"/>
                  <a:pt x="37806" y="3327"/>
                  <a:pt x="35751" y="3295"/>
                </a:cubicBezTo>
                <a:cubicBezTo>
                  <a:pt x="33338" y="3327"/>
                  <a:pt x="30956" y="3784"/>
                  <a:pt x="28738" y="4698"/>
                </a:cubicBezTo>
                <a:cubicBezTo>
                  <a:pt x="26553" y="5578"/>
                  <a:pt x="24498" y="6916"/>
                  <a:pt x="22867" y="8742"/>
                </a:cubicBezTo>
                <a:lnTo>
                  <a:pt x="3262" y="30696"/>
                </a:lnTo>
                <a:cubicBezTo>
                  <a:pt x="1076" y="33109"/>
                  <a:pt x="0" y="36176"/>
                  <a:pt x="0" y="39177"/>
                </a:cubicBezTo>
                <a:cubicBezTo>
                  <a:pt x="0" y="42765"/>
                  <a:pt x="1533" y="46386"/>
                  <a:pt x="4502" y="48897"/>
                </a:cubicBezTo>
                <a:lnTo>
                  <a:pt x="22769" y="64490"/>
                </a:lnTo>
                <a:lnTo>
                  <a:pt x="14092" y="73558"/>
                </a:lnTo>
                <a:cubicBezTo>
                  <a:pt x="11711" y="76037"/>
                  <a:pt x="10536" y="79267"/>
                  <a:pt x="10536" y="82463"/>
                </a:cubicBezTo>
                <a:cubicBezTo>
                  <a:pt x="10504" y="85888"/>
                  <a:pt x="11874" y="89313"/>
                  <a:pt x="14548" y="91858"/>
                </a:cubicBezTo>
                <a:lnTo>
                  <a:pt x="16310" y="93521"/>
                </a:lnTo>
                <a:cubicBezTo>
                  <a:pt x="17974" y="95087"/>
                  <a:pt x="19963" y="96098"/>
                  <a:pt x="22051" y="96620"/>
                </a:cubicBezTo>
                <a:cubicBezTo>
                  <a:pt x="21007" y="98545"/>
                  <a:pt x="20420" y="100665"/>
                  <a:pt x="20420" y="102785"/>
                </a:cubicBezTo>
                <a:cubicBezTo>
                  <a:pt x="20420" y="106178"/>
                  <a:pt x="21790" y="109603"/>
                  <a:pt x="24465" y="112147"/>
                </a:cubicBezTo>
                <a:lnTo>
                  <a:pt x="24432" y="112147"/>
                </a:lnTo>
                <a:lnTo>
                  <a:pt x="26226" y="113844"/>
                </a:lnTo>
                <a:cubicBezTo>
                  <a:pt x="28738" y="116225"/>
                  <a:pt x="31967" y="117399"/>
                  <a:pt x="35197" y="117399"/>
                </a:cubicBezTo>
                <a:cubicBezTo>
                  <a:pt x="36926" y="117399"/>
                  <a:pt x="38655" y="117040"/>
                  <a:pt x="40253" y="116355"/>
                </a:cubicBezTo>
                <a:cubicBezTo>
                  <a:pt x="40840" y="118671"/>
                  <a:pt x="42014" y="120889"/>
                  <a:pt x="43874" y="122618"/>
                </a:cubicBezTo>
                <a:lnTo>
                  <a:pt x="45635" y="124315"/>
                </a:lnTo>
                <a:cubicBezTo>
                  <a:pt x="48147" y="126696"/>
                  <a:pt x="51376" y="127870"/>
                  <a:pt x="54606" y="127870"/>
                </a:cubicBezTo>
                <a:cubicBezTo>
                  <a:pt x="57117" y="127870"/>
                  <a:pt x="59629" y="127153"/>
                  <a:pt x="61815" y="125717"/>
                </a:cubicBezTo>
                <a:cubicBezTo>
                  <a:pt x="62434" y="127740"/>
                  <a:pt x="63543" y="129697"/>
                  <a:pt x="65207" y="131263"/>
                </a:cubicBezTo>
                <a:lnTo>
                  <a:pt x="66969" y="132926"/>
                </a:lnTo>
                <a:cubicBezTo>
                  <a:pt x="69480" y="135307"/>
                  <a:pt x="72710" y="136514"/>
                  <a:pt x="75939" y="136514"/>
                </a:cubicBezTo>
                <a:cubicBezTo>
                  <a:pt x="79364" y="136514"/>
                  <a:pt x="82822" y="135177"/>
                  <a:pt x="85366" y="132502"/>
                </a:cubicBezTo>
                <a:lnTo>
                  <a:pt x="93032" y="124510"/>
                </a:lnTo>
                <a:lnTo>
                  <a:pt x="103438" y="134133"/>
                </a:lnTo>
                <a:cubicBezTo>
                  <a:pt x="105917" y="136449"/>
                  <a:pt x="109146" y="137591"/>
                  <a:pt x="112278" y="137591"/>
                </a:cubicBezTo>
                <a:cubicBezTo>
                  <a:pt x="115768" y="137591"/>
                  <a:pt x="119258" y="136221"/>
                  <a:pt x="121835" y="133481"/>
                </a:cubicBezTo>
                <a:lnTo>
                  <a:pt x="123466" y="131687"/>
                </a:lnTo>
                <a:cubicBezTo>
                  <a:pt x="124901" y="130154"/>
                  <a:pt x="125847" y="128327"/>
                  <a:pt x="126402" y="126435"/>
                </a:cubicBezTo>
                <a:lnTo>
                  <a:pt x="130447" y="130154"/>
                </a:lnTo>
                <a:cubicBezTo>
                  <a:pt x="132926" y="132437"/>
                  <a:pt x="136123" y="133611"/>
                  <a:pt x="139287" y="133611"/>
                </a:cubicBezTo>
                <a:cubicBezTo>
                  <a:pt x="142745" y="133611"/>
                  <a:pt x="146267" y="132209"/>
                  <a:pt x="148812" y="129469"/>
                </a:cubicBezTo>
                <a:lnTo>
                  <a:pt x="150475" y="127707"/>
                </a:lnTo>
                <a:cubicBezTo>
                  <a:pt x="152400" y="125652"/>
                  <a:pt x="153476" y="123140"/>
                  <a:pt x="153803" y="120531"/>
                </a:cubicBezTo>
                <a:cubicBezTo>
                  <a:pt x="154846" y="120824"/>
                  <a:pt x="155956" y="120987"/>
                  <a:pt x="157032" y="120987"/>
                </a:cubicBezTo>
                <a:cubicBezTo>
                  <a:pt x="160490" y="120987"/>
                  <a:pt x="164013" y="119617"/>
                  <a:pt x="166557" y="116877"/>
                </a:cubicBezTo>
                <a:lnTo>
                  <a:pt x="168221" y="115083"/>
                </a:lnTo>
                <a:cubicBezTo>
                  <a:pt x="170537" y="112604"/>
                  <a:pt x="171678" y="109440"/>
                  <a:pt x="171678" y="106276"/>
                </a:cubicBezTo>
                <a:cubicBezTo>
                  <a:pt x="171678" y="105330"/>
                  <a:pt x="171548" y="104351"/>
                  <a:pt x="171320" y="103373"/>
                </a:cubicBezTo>
                <a:cubicBezTo>
                  <a:pt x="174223" y="103014"/>
                  <a:pt x="176995" y="101709"/>
                  <a:pt x="179148" y="99426"/>
                </a:cubicBezTo>
                <a:lnTo>
                  <a:pt x="180812" y="97664"/>
                </a:lnTo>
                <a:cubicBezTo>
                  <a:pt x="183128" y="95185"/>
                  <a:pt x="184270" y="91988"/>
                  <a:pt x="184270" y="88857"/>
                </a:cubicBezTo>
                <a:cubicBezTo>
                  <a:pt x="184270" y="85366"/>
                  <a:pt x="182867" y="81876"/>
                  <a:pt x="180127" y="79364"/>
                </a:cubicBezTo>
                <a:lnTo>
                  <a:pt x="176995" y="76461"/>
                </a:lnTo>
                <a:lnTo>
                  <a:pt x="205081" y="45440"/>
                </a:lnTo>
                <a:cubicBezTo>
                  <a:pt x="207593" y="42634"/>
                  <a:pt x="208767" y="39046"/>
                  <a:pt x="208767" y="35523"/>
                </a:cubicBezTo>
                <a:cubicBezTo>
                  <a:pt x="208767" y="32327"/>
                  <a:pt x="207821" y="29130"/>
                  <a:pt x="205766" y="26488"/>
                </a:cubicBezTo>
                <a:lnTo>
                  <a:pt x="189228" y="5317"/>
                </a:lnTo>
                <a:cubicBezTo>
                  <a:pt x="186455" y="1794"/>
                  <a:pt x="182247" y="0"/>
                  <a:pt x="17803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135"/>
          <p:cNvSpPr txBox="1"/>
          <p:nvPr/>
        </p:nvSpPr>
        <p:spPr>
          <a:xfrm>
            <a:off x="1102467" y="3489900"/>
            <a:ext cx="2968000" cy="7728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1200" kern="0">
                <a:solidFill>
                  <a:srgbClr val="000000"/>
                </a:solidFill>
                <a:latin typeface="Karla"/>
                <a:ea typeface="Karla"/>
                <a:cs typeface="Karla"/>
                <a:sym typeface="Karla"/>
              </a:rPr>
              <a:t>TeamBirth uses </a:t>
            </a:r>
            <a:r>
              <a:rPr lang="en" sz="1200" b="1" kern="0">
                <a:solidFill>
                  <a:srgbClr val="000000"/>
                </a:solidFill>
                <a:latin typeface="Karla"/>
                <a:ea typeface="Karla"/>
                <a:cs typeface="Karla"/>
                <a:sym typeface="Karla"/>
              </a:rPr>
              <a:t>standardized team meetings</a:t>
            </a:r>
            <a:r>
              <a:rPr lang="en" sz="1200" kern="0">
                <a:solidFill>
                  <a:srgbClr val="000000"/>
                </a:solidFill>
                <a:latin typeface="Karla"/>
                <a:ea typeface="Karla"/>
                <a:cs typeface="Karla"/>
                <a:sym typeface="Karla"/>
              </a:rPr>
              <a:t> that occur throughout the care for all laboring patients.</a:t>
            </a:r>
            <a:endParaRPr sz="1200" kern="0">
              <a:solidFill>
                <a:srgbClr val="000000"/>
              </a:solidFill>
              <a:latin typeface="Karla"/>
              <a:ea typeface="Karla"/>
              <a:cs typeface="Karla"/>
              <a:sym typeface="Karla"/>
            </a:endParaRPr>
          </a:p>
        </p:txBody>
      </p:sp>
      <p:pic>
        <p:nvPicPr>
          <p:cNvPr id="732" name="Google Shape;732;p1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84745" y="2826784"/>
            <a:ext cx="948233" cy="962016"/>
          </a:xfrm>
          <a:prstGeom prst="rect">
            <a:avLst/>
          </a:prstGeom>
          <a:noFill/>
          <a:ln>
            <a:noFill/>
          </a:ln>
        </p:spPr>
      </p:pic>
      <p:cxnSp>
        <p:nvCxnSpPr>
          <p:cNvPr id="733" name="Google Shape;733;p135"/>
          <p:cNvCxnSpPr/>
          <p:nvPr/>
        </p:nvCxnSpPr>
        <p:spPr>
          <a:xfrm>
            <a:off x="3978033" y="2392533"/>
            <a:ext cx="251600" cy="0"/>
          </a:xfrm>
          <a:prstGeom prst="straightConnector1">
            <a:avLst/>
          </a:prstGeom>
          <a:noFill/>
          <a:ln w="9525" cap="flat" cmpd="sng">
            <a:solidFill>
              <a:schemeClr val="dk2"/>
            </a:solidFill>
            <a:prstDash val="solid"/>
            <a:round/>
            <a:headEnd type="none" w="med" len="med"/>
            <a:tailEnd type="none" w="med" len="med"/>
          </a:ln>
        </p:spPr>
      </p:cxnSp>
      <p:cxnSp>
        <p:nvCxnSpPr>
          <p:cNvPr id="734" name="Google Shape;734;p135"/>
          <p:cNvCxnSpPr/>
          <p:nvPr/>
        </p:nvCxnSpPr>
        <p:spPr>
          <a:xfrm>
            <a:off x="4217833" y="2392533"/>
            <a:ext cx="0" cy="3714000"/>
          </a:xfrm>
          <a:prstGeom prst="straightConnector1">
            <a:avLst/>
          </a:prstGeom>
          <a:noFill/>
          <a:ln w="9525" cap="flat" cmpd="sng">
            <a:solidFill>
              <a:schemeClr val="dk2"/>
            </a:solidFill>
            <a:prstDash val="solid"/>
            <a:round/>
            <a:headEnd type="none" w="med" len="med"/>
            <a:tailEnd type="none" w="med" len="med"/>
          </a:ln>
        </p:spPr>
      </p:cxnSp>
      <p:cxnSp>
        <p:nvCxnSpPr>
          <p:cNvPr id="735" name="Google Shape;735;p135"/>
          <p:cNvCxnSpPr/>
          <p:nvPr/>
        </p:nvCxnSpPr>
        <p:spPr>
          <a:xfrm>
            <a:off x="4241800" y="4000500"/>
            <a:ext cx="533200" cy="0"/>
          </a:xfrm>
          <a:prstGeom prst="straightConnector1">
            <a:avLst/>
          </a:prstGeom>
          <a:noFill/>
          <a:ln w="9525" cap="flat" cmpd="sng">
            <a:solidFill>
              <a:schemeClr val="dk2"/>
            </a:solidFill>
            <a:prstDash val="solid"/>
            <a:round/>
            <a:headEnd type="none" w="med" len="med"/>
            <a:tailEnd type="triangle" w="med" len="med"/>
          </a:ln>
        </p:spPr>
      </p:cxnSp>
      <p:cxnSp>
        <p:nvCxnSpPr>
          <p:cNvPr id="736" name="Google Shape;736;p135"/>
          <p:cNvCxnSpPr/>
          <p:nvPr/>
        </p:nvCxnSpPr>
        <p:spPr>
          <a:xfrm>
            <a:off x="8086000" y="4000500"/>
            <a:ext cx="533200" cy="0"/>
          </a:xfrm>
          <a:prstGeom prst="straightConnector1">
            <a:avLst/>
          </a:prstGeom>
          <a:noFill/>
          <a:ln w="9525" cap="flat" cmpd="sng">
            <a:solidFill>
              <a:schemeClr val="dk2"/>
            </a:solidFill>
            <a:prstDash val="solid"/>
            <a:round/>
            <a:headEnd type="none" w="med" len="med"/>
            <a:tailEnd type="triangle" w="med" len="med"/>
          </a:ln>
        </p:spPr>
      </p:cxnSp>
      <p:pic>
        <p:nvPicPr>
          <p:cNvPr id="737" name="Google Shape;737;p13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385268" y="2826800"/>
            <a:ext cx="1040465" cy="876133"/>
          </a:xfrm>
          <a:prstGeom prst="rect">
            <a:avLst/>
          </a:prstGeom>
          <a:noFill/>
          <a:ln>
            <a:noFill/>
          </a:ln>
        </p:spPr>
      </p:pic>
      <p:cxnSp>
        <p:nvCxnSpPr>
          <p:cNvPr id="738" name="Google Shape;738;p135"/>
          <p:cNvCxnSpPr/>
          <p:nvPr/>
        </p:nvCxnSpPr>
        <p:spPr>
          <a:xfrm>
            <a:off x="3978033" y="6106533"/>
            <a:ext cx="2516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80744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36"/>
          <p:cNvSpPr txBox="1">
            <a:spLocks noGrp="1"/>
          </p:cNvSpPr>
          <p:nvPr>
            <p:ph type="title"/>
          </p:nvPr>
        </p:nvSpPr>
        <p:spPr>
          <a:xfrm>
            <a:off x="1219200" y="1301248"/>
            <a:ext cx="9753600" cy="743600"/>
          </a:xfrm>
          <a:prstGeom prst="rect">
            <a:avLst/>
          </a:prstGeom>
        </p:spPr>
        <p:txBody>
          <a:bodyPr spcFirstLastPara="1" wrap="square" lIns="121900" tIns="121900" rIns="121900" bIns="121900" anchor="t" anchorCtr="0">
            <a:noAutofit/>
          </a:bodyPr>
          <a:lstStyle/>
          <a:p>
            <a:r>
              <a:rPr lang="en" sz="3600">
                <a:solidFill>
                  <a:schemeClr val="dk2"/>
                </a:solidFill>
                <a:latin typeface="Source Sans Pro"/>
                <a:ea typeface="Source Sans Pro"/>
                <a:cs typeface="Source Sans Pro"/>
                <a:sym typeface="Source Sans Pro"/>
              </a:rPr>
              <a:t>TeamBirth Purpose</a:t>
            </a:r>
            <a:endParaRPr sz="3600">
              <a:solidFill>
                <a:schemeClr val="dk2"/>
              </a:solidFill>
              <a:latin typeface="Source Sans Pro"/>
              <a:ea typeface="Source Sans Pro"/>
              <a:cs typeface="Source Sans Pro"/>
              <a:sym typeface="Source Sans Pro"/>
            </a:endParaRPr>
          </a:p>
        </p:txBody>
      </p:sp>
      <p:sp>
        <p:nvSpPr>
          <p:cNvPr id="744" name="Google Shape;744;p136"/>
          <p:cNvSpPr txBox="1">
            <a:spLocks noGrp="1"/>
          </p:cNvSpPr>
          <p:nvPr>
            <p:ph type="body" idx="2"/>
          </p:nvPr>
        </p:nvSpPr>
        <p:spPr>
          <a:xfrm>
            <a:off x="1219200" y="2438400"/>
            <a:ext cx="9753600" cy="3657600"/>
          </a:xfrm>
          <a:prstGeom prst="rect">
            <a:avLst/>
          </a:prstGeom>
        </p:spPr>
        <p:txBody>
          <a:bodyPr spcFirstLastPara="1" wrap="square" lIns="121900" tIns="121900" rIns="121900" bIns="121900" anchor="t" anchorCtr="0">
            <a:noAutofit/>
          </a:bodyPr>
          <a:lstStyle/>
          <a:p>
            <a:pPr marL="0" indent="0">
              <a:buSzPts val="688"/>
              <a:buNone/>
            </a:pPr>
            <a:r>
              <a:rPr lang="en" sz="2133">
                <a:solidFill>
                  <a:schemeClr val="dk2"/>
                </a:solidFill>
                <a:latin typeface="Source Sans Pro"/>
                <a:ea typeface="Source Sans Pro"/>
                <a:cs typeface="Source Sans Pro"/>
                <a:sym typeface="Source Sans Pro"/>
              </a:rPr>
              <a:t>TeamBirth is a care process innovation involving a series of team huddles between the patient and their care team, </a:t>
            </a:r>
            <a:r>
              <a:rPr lang="en" sz="2133" b="1">
                <a:solidFill>
                  <a:schemeClr val="dk2"/>
                </a:solidFill>
                <a:latin typeface="Source Sans Pro"/>
                <a:ea typeface="Source Sans Pro"/>
                <a:cs typeface="Source Sans Pro"/>
                <a:sym typeface="Source Sans Pro"/>
              </a:rPr>
              <a:t>designed to empower each team member to contribute information, reliably structure communication, and help the team arrive at shared plans together. </a:t>
            </a:r>
            <a:endParaRPr sz="2133" b="1">
              <a:solidFill>
                <a:schemeClr val="dk2"/>
              </a:solidFill>
              <a:latin typeface="Source Sans Pro"/>
              <a:ea typeface="Source Sans Pro"/>
              <a:cs typeface="Source Sans Pro"/>
              <a:sym typeface="Source Sans Pro"/>
            </a:endParaRPr>
          </a:p>
          <a:p>
            <a:pPr marL="1219170" indent="-440256">
              <a:spcBef>
                <a:spcPts val="1600"/>
              </a:spcBef>
              <a:buClr>
                <a:schemeClr val="dk2"/>
              </a:buClr>
              <a:buSzPts val="1600"/>
              <a:buFont typeface="Source Sans Pro"/>
              <a:buChar char="&gt;"/>
            </a:pPr>
            <a:r>
              <a:rPr lang="en" sz="2133">
                <a:solidFill>
                  <a:schemeClr val="dk2"/>
                </a:solidFill>
                <a:latin typeface="Source Sans Pro"/>
                <a:ea typeface="Source Sans Pro"/>
                <a:cs typeface="Source Sans Pro"/>
                <a:sym typeface="Source Sans Pro"/>
              </a:rPr>
              <a:t>For patients, TeamBirth invites them into the conversations and provides a structure that is easy to understand and participate in. </a:t>
            </a:r>
            <a:endParaRPr sz="2133">
              <a:solidFill>
                <a:schemeClr val="dk2"/>
              </a:solidFill>
              <a:latin typeface="Source Sans Pro"/>
              <a:ea typeface="Source Sans Pro"/>
              <a:cs typeface="Source Sans Pro"/>
              <a:sym typeface="Source Sans Pro"/>
            </a:endParaRPr>
          </a:p>
          <a:p>
            <a:pPr marL="1219170" indent="-440256">
              <a:buClr>
                <a:schemeClr val="dk2"/>
              </a:buClr>
              <a:buSzPts val="1600"/>
              <a:buFont typeface="Source Sans Pro"/>
              <a:buChar char="&gt;"/>
            </a:pPr>
            <a:r>
              <a:rPr lang="en" sz="2133">
                <a:solidFill>
                  <a:schemeClr val="dk2"/>
                </a:solidFill>
                <a:latin typeface="Source Sans Pro"/>
                <a:ea typeface="Source Sans Pro"/>
                <a:cs typeface="Source Sans Pro"/>
                <a:sym typeface="Source Sans Pro"/>
              </a:rPr>
              <a:t>For clinicians, TeamBirth encourages all conversations to be had with the patient to promote effective team communication and alignment across the full team.</a:t>
            </a:r>
            <a:endParaRPr sz="2133">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91860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37"/>
          <p:cNvSpPr txBox="1">
            <a:spLocks noGrp="1"/>
          </p:cNvSpPr>
          <p:nvPr>
            <p:ph type="title"/>
          </p:nvPr>
        </p:nvSpPr>
        <p:spPr>
          <a:xfrm>
            <a:off x="1219200" y="536448"/>
            <a:ext cx="9753600" cy="743600"/>
          </a:xfrm>
          <a:prstGeom prst="rect">
            <a:avLst/>
          </a:prstGeom>
        </p:spPr>
        <p:txBody>
          <a:bodyPr spcFirstLastPara="1" wrap="square" lIns="121900" tIns="121900" rIns="121900" bIns="121900" anchor="t" anchorCtr="0">
            <a:noAutofit/>
          </a:bodyPr>
          <a:lstStyle/>
          <a:p>
            <a:r>
              <a:rPr lang="en" sz="2933">
                <a:solidFill>
                  <a:schemeClr val="dk2"/>
                </a:solidFill>
                <a:latin typeface="Source Sans Pro"/>
                <a:ea typeface="Source Sans Pro"/>
                <a:cs typeface="Source Sans Pro"/>
                <a:sym typeface="Source Sans Pro"/>
              </a:rPr>
              <a:t>TeamBirth Core Components</a:t>
            </a:r>
            <a:endParaRPr sz="2933">
              <a:solidFill>
                <a:schemeClr val="dk2"/>
              </a:solidFill>
              <a:latin typeface="Source Sans Pro"/>
              <a:ea typeface="Source Sans Pro"/>
              <a:cs typeface="Source Sans Pro"/>
              <a:sym typeface="Source Sans Pro"/>
            </a:endParaRPr>
          </a:p>
        </p:txBody>
      </p:sp>
      <p:pic>
        <p:nvPicPr>
          <p:cNvPr id="750" name="Google Shape;750;p1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3667" y="1501201"/>
            <a:ext cx="7495533" cy="5225700"/>
          </a:xfrm>
          <a:prstGeom prst="rect">
            <a:avLst/>
          </a:prstGeom>
          <a:noFill/>
          <a:ln>
            <a:noFill/>
          </a:ln>
        </p:spPr>
      </p:pic>
    </p:spTree>
    <p:extLst>
      <p:ext uri="{BB962C8B-B14F-4D97-AF65-F5344CB8AC3E}">
        <p14:creationId xmlns:p14="http://schemas.microsoft.com/office/powerpoint/2010/main" val="41598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38"/>
          <p:cNvSpPr txBox="1">
            <a:spLocks noGrp="1"/>
          </p:cNvSpPr>
          <p:nvPr>
            <p:ph type="title"/>
          </p:nvPr>
        </p:nvSpPr>
        <p:spPr>
          <a:xfrm>
            <a:off x="1219200" y="536448"/>
            <a:ext cx="9753600" cy="743600"/>
          </a:xfrm>
          <a:prstGeom prst="rect">
            <a:avLst/>
          </a:prstGeom>
        </p:spPr>
        <p:txBody>
          <a:bodyPr spcFirstLastPara="1" wrap="square" lIns="121900" tIns="121900" rIns="121900" bIns="121900" anchor="t" anchorCtr="0">
            <a:noAutofit/>
          </a:bodyPr>
          <a:lstStyle/>
          <a:p>
            <a:r>
              <a:rPr lang="en" sz="2933">
                <a:solidFill>
                  <a:schemeClr val="dk2"/>
                </a:solidFill>
                <a:latin typeface="Source Sans Pro"/>
                <a:ea typeface="Source Sans Pro"/>
                <a:cs typeface="Source Sans Pro"/>
                <a:sym typeface="Source Sans Pro"/>
              </a:rPr>
              <a:t>TeamBirth Huddles</a:t>
            </a:r>
            <a:endParaRPr sz="2933">
              <a:solidFill>
                <a:schemeClr val="dk2"/>
              </a:solidFill>
              <a:latin typeface="Source Sans Pro"/>
              <a:ea typeface="Source Sans Pro"/>
              <a:cs typeface="Source Sans Pro"/>
              <a:sym typeface="Source Sans Pro"/>
            </a:endParaRPr>
          </a:p>
        </p:txBody>
      </p:sp>
      <p:sp>
        <p:nvSpPr>
          <p:cNvPr id="756" name="Google Shape;756;p138"/>
          <p:cNvSpPr txBox="1"/>
          <p:nvPr/>
        </p:nvSpPr>
        <p:spPr>
          <a:xfrm>
            <a:off x="1116967" y="1605063"/>
            <a:ext cx="10058400" cy="4772400"/>
          </a:xfrm>
          <a:prstGeom prst="rect">
            <a:avLst/>
          </a:prstGeom>
          <a:noFill/>
          <a:ln>
            <a:noFill/>
          </a:ln>
        </p:spPr>
        <p:txBody>
          <a:bodyPr spcFirstLastPara="1" wrap="square" lIns="162533" tIns="243833" rIns="162533" bIns="81233" anchor="t" anchorCtr="0">
            <a:noAutofit/>
          </a:bodyPr>
          <a:lstStyle/>
          <a:p>
            <a:pPr marL="1523962" defTabSz="1219170">
              <a:buClr>
                <a:srgbClr val="000000"/>
              </a:buClr>
              <a:buSzPts val="1900"/>
            </a:pPr>
            <a:r>
              <a:rPr lang="en" sz="2533" kern="0">
                <a:solidFill>
                  <a:srgbClr val="000000"/>
                </a:solidFill>
                <a:latin typeface="Source Sans Pro"/>
                <a:ea typeface="Source Sans Pro"/>
                <a:cs typeface="Source Sans Pro"/>
                <a:sym typeface="Source Sans Pro"/>
              </a:rPr>
              <a:t>The full direct care team, including the person in labor and their support</a:t>
            </a:r>
            <a:endParaRPr sz="2533" kern="0">
              <a:solidFill>
                <a:srgbClr val="000000"/>
              </a:solidFill>
              <a:latin typeface="Source Sans Pro"/>
              <a:ea typeface="Source Sans Pro"/>
              <a:cs typeface="Source Sans Pro"/>
              <a:sym typeface="Source Sans Pro"/>
            </a:endParaRPr>
          </a:p>
          <a:p>
            <a:pPr marL="1523962" defTabSz="1219170">
              <a:buClr>
                <a:srgbClr val="000000"/>
              </a:buClr>
              <a:buSzPts val="1900"/>
            </a:pPr>
            <a:endParaRPr sz="2533" kern="0">
              <a:solidFill>
                <a:srgbClr val="000000"/>
              </a:solidFill>
              <a:latin typeface="Source Sans Pro"/>
              <a:ea typeface="Source Sans Pro"/>
              <a:cs typeface="Source Sans Pro"/>
              <a:sym typeface="Source Sans Pro"/>
            </a:endParaRPr>
          </a:p>
          <a:p>
            <a:pPr marL="1523962" defTabSz="1219170">
              <a:buClr>
                <a:srgbClr val="000000"/>
              </a:buClr>
              <a:buSzPts val="1900"/>
            </a:pPr>
            <a:r>
              <a:rPr lang="en" sz="2533" kern="0">
                <a:solidFill>
                  <a:srgbClr val="000000"/>
                </a:solidFill>
                <a:latin typeface="Source Sans Pro"/>
                <a:ea typeface="Source Sans Pro"/>
                <a:cs typeface="Source Sans Pro"/>
                <a:sym typeface="Source Sans Pro"/>
              </a:rPr>
              <a:t>Discuss preferences; care plans for mom, baby, and labor progress; and expectations for the next huddle</a:t>
            </a:r>
            <a:endParaRPr sz="2533" kern="0">
              <a:solidFill>
                <a:srgbClr val="000000"/>
              </a:solidFill>
              <a:latin typeface="Source Sans Pro"/>
              <a:ea typeface="Source Sans Pro"/>
              <a:cs typeface="Source Sans Pro"/>
              <a:sym typeface="Source Sans Pro"/>
            </a:endParaRPr>
          </a:p>
          <a:p>
            <a:pPr marL="1523962" defTabSz="1219170">
              <a:buClr>
                <a:srgbClr val="000000"/>
              </a:buClr>
              <a:buSzPts val="1900"/>
            </a:pPr>
            <a:endParaRPr sz="2533" kern="0">
              <a:solidFill>
                <a:srgbClr val="000000"/>
              </a:solidFill>
              <a:latin typeface="Source Sans Pro"/>
              <a:ea typeface="Source Sans Pro"/>
              <a:cs typeface="Source Sans Pro"/>
              <a:sym typeface="Source Sans Pro"/>
            </a:endParaRPr>
          </a:p>
          <a:p>
            <a:pPr marL="1523962" defTabSz="1219170">
              <a:buClr>
                <a:srgbClr val="000000"/>
              </a:buClr>
              <a:buSzPts val="1900"/>
            </a:pPr>
            <a:r>
              <a:rPr lang="en" sz="2533" kern="0">
                <a:solidFill>
                  <a:srgbClr val="000000"/>
                </a:solidFill>
                <a:latin typeface="Source Sans Pro"/>
                <a:ea typeface="Source Sans Pro"/>
                <a:cs typeface="Source Sans Pro"/>
                <a:sym typeface="Source Sans Pro"/>
              </a:rPr>
              <a:t>At admission, decision points or changes in the plan of care, or request of any team member</a:t>
            </a:r>
            <a:endParaRPr sz="2533" kern="0">
              <a:solidFill>
                <a:srgbClr val="000000"/>
              </a:solidFill>
              <a:latin typeface="Source Sans Pro"/>
              <a:ea typeface="Source Sans Pro"/>
              <a:cs typeface="Source Sans Pro"/>
              <a:sym typeface="Source Sans Pro"/>
            </a:endParaRPr>
          </a:p>
          <a:p>
            <a:pPr marL="1523962" defTabSz="1219170">
              <a:buClr>
                <a:srgbClr val="000000"/>
              </a:buClr>
              <a:buSzPts val="1900"/>
            </a:pPr>
            <a:endParaRPr sz="2533" kern="0">
              <a:solidFill>
                <a:srgbClr val="000000"/>
              </a:solidFill>
              <a:latin typeface="Source Sans Pro"/>
              <a:ea typeface="Source Sans Pro"/>
              <a:cs typeface="Source Sans Pro"/>
              <a:sym typeface="Source Sans Pro"/>
            </a:endParaRPr>
          </a:p>
          <a:p>
            <a:pPr marL="1523962" defTabSz="1219170">
              <a:buClr>
                <a:srgbClr val="000000"/>
              </a:buClr>
              <a:buSzPts val="1900"/>
            </a:pPr>
            <a:r>
              <a:rPr lang="en" sz="2533" kern="0">
                <a:solidFill>
                  <a:srgbClr val="000000"/>
                </a:solidFill>
                <a:latin typeface="Source Sans Pro"/>
                <a:ea typeface="Source Sans Pro"/>
                <a:cs typeface="Source Sans Pro"/>
                <a:sym typeface="Source Sans Pro"/>
              </a:rPr>
              <a:t>Give all team members the opportunity to participate in shared decision-making</a:t>
            </a:r>
            <a:endParaRPr sz="2533" kern="0">
              <a:solidFill>
                <a:srgbClr val="000000"/>
              </a:solidFill>
              <a:latin typeface="Source Sans Pro"/>
              <a:ea typeface="Source Sans Pro"/>
              <a:cs typeface="Source Sans Pro"/>
              <a:sym typeface="Source Sans Pro"/>
            </a:endParaRPr>
          </a:p>
        </p:txBody>
      </p:sp>
      <p:sp>
        <p:nvSpPr>
          <p:cNvPr id="757" name="Google Shape;757;p138"/>
          <p:cNvSpPr/>
          <p:nvPr/>
        </p:nvSpPr>
        <p:spPr>
          <a:xfrm>
            <a:off x="1116967" y="1906367"/>
            <a:ext cx="1370400" cy="699200"/>
          </a:xfrm>
          <a:prstGeom prst="roundRect">
            <a:avLst>
              <a:gd name="adj" fmla="val 16667"/>
            </a:avLst>
          </a:prstGeom>
          <a:solidFill>
            <a:srgbClr val="CCCCCC"/>
          </a:solidFill>
          <a:ln>
            <a:noFill/>
          </a:ln>
        </p:spPr>
        <p:txBody>
          <a:bodyPr spcFirstLastPara="1" wrap="square" lIns="121900" tIns="121900" rIns="121900" bIns="121900" anchor="ctr" anchorCtr="0">
            <a:noAutofit/>
          </a:bodyPr>
          <a:lstStyle/>
          <a:p>
            <a:pPr algn="ctr" defTabSz="1219170">
              <a:buClr>
                <a:srgbClr val="000000"/>
              </a:buClr>
              <a:buSzPts val="2000"/>
            </a:pPr>
            <a:r>
              <a:rPr lang="en" sz="2933" kern="0">
                <a:solidFill>
                  <a:srgbClr val="FFFFFF"/>
                </a:solidFill>
                <a:latin typeface="Karla"/>
                <a:ea typeface="Karla"/>
                <a:cs typeface="Karla"/>
                <a:sym typeface="Karla"/>
              </a:rPr>
              <a:t>WHO</a:t>
            </a:r>
            <a:endParaRPr sz="2933" kern="0">
              <a:solidFill>
                <a:srgbClr val="FFFFFF"/>
              </a:solidFill>
              <a:latin typeface="Karla"/>
              <a:ea typeface="Karla"/>
              <a:cs typeface="Karla"/>
              <a:sym typeface="Karla"/>
            </a:endParaRPr>
          </a:p>
        </p:txBody>
      </p:sp>
      <p:sp>
        <p:nvSpPr>
          <p:cNvPr id="758" name="Google Shape;758;p138"/>
          <p:cNvSpPr/>
          <p:nvPr/>
        </p:nvSpPr>
        <p:spPr>
          <a:xfrm>
            <a:off x="1116967" y="3032367"/>
            <a:ext cx="1370400" cy="699200"/>
          </a:xfrm>
          <a:prstGeom prst="roundRect">
            <a:avLst>
              <a:gd name="adj" fmla="val 16667"/>
            </a:avLst>
          </a:prstGeom>
          <a:solidFill>
            <a:srgbClr val="CCCCCC"/>
          </a:solidFill>
          <a:ln>
            <a:noFill/>
          </a:ln>
        </p:spPr>
        <p:txBody>
          <a:bodyPr spcFirstLastPara="1" wrap="square" lIns="121900" tIns="121900" rIns="121900" bIns="121900" anchor="ctr" anchorCtr="0">
            <a:noAutofit/>
          </a:bodyPr>
          <a:lstStyle/>
          <a:p>
            <a:pPr algn="ctr" defTabSz="1219170">
              <a:buClr>
                <a:srgbClr val="000000"/>
              </a:buClr>
              <a:buSzPts val="2000"/>
            </a:pPr>
            <a:r>
              <a:rPr lang="en" sz="2933" kern="0">
                <a:solidFill>
                  <a:srgbClr val="FFFFFF"/>
                </a:solidFill>
                <a:latin typeface="Karla"/>
                <a:ea typeface="Karla"/>
                <a:cs typeface="Karla"/>
                <a:sym typeface="Karla"/>
              </a:rPr>
              <a:t>WHAT</a:t>
            </a:r>
            <a:endParaRPr sz="2933" kern="0">
              <a:solidFill>
                <a:srgbClr val="FFFFFF"/>
              </a:solidFill>
              <a:latin typeface="Karla"/>
              <a:ea typeface="Karla"/>
              <a:cs typeface="Karla"/>
              <a:sym typeface="Karla"/>
            </a:endParaRPr>
          </a:p>
        </p:txBody>
      </p:sp>
      <p:sp>
        <p:nvSpPr>
          <p:cNvPr id="759" name="Google Shape;759;p138"/>
          <p:cNvSpPr/>
          <p:nvPr/>
        </p:nvSpPr>
        <p:spPr>
          <a:xfrm>
            <a:off x="1116967" y="4158367"/>
            <a:ext cx="1370400" cy="699200"/>
          </a:xfrm>
          <a:prstGeom prst="roundRect">
            <a:avLst>
              <a:gd name="adj" fmla="val 16667"/>
            </a:avLst>
          </a:prstGeom>
          <a:solidFill>
            <a:srgbClr val="CCCCCC"/>
          </a:solidFill>
          <a:ln>
            <a:noFill/>
          </a:ln>
        </p:spPr>
        <p:txBody>
          <a:bodyPr spcFirstLastPara="1" wrap="square" lIns="121900" tIns="121900" rIns="121900" bIns="121900" anchor="ctr" anchorCtr="0">
            <a:noAutofit/>
          </a:bodyPr>
          <a:lstStyle/>
          <a:p>
            <a:pPr algn="ctr" defTabSz="1219170">
              <a:buClr>
                <a:srgbClr val="000000"/>
              </a:buClr>
              <a:buSzPts val="2000"/>
            </a:pPr>
            <a:r>
              <a:rPr lang="en" sz="2933" kern="0">
                <a:solidFill>
                  <a:srgbClr val="FFFFFF"/>
                </a:solidFill>
                <a:latin typeface="Karla"/>
                <a:ea typeface="Karla"/>
                <a:cs typeface="Karla"/>
                <a:sym typeface="Karla"/>
              </a:rPr>
              <a:t>WHEN</a:t>
            </a:r>
            <a:endParaRPr sz="2933" kern="0">
              <a:solidFill>
                <a:srgbClr val="FFFFFF"/>
              </a:solidFill>
              <a:latin typeface="Karla"/>
              <a:ea typeface="Karla"/>
              <a:cs typeface="Karla"/>
              <a:sym typeface="Karla"/>
            </a:endParaRPr>
          </a:p>
        </p:txBody>
      </p:sp>
      <p:sp>
        <p:nvSpPr>
          <p:cNvPr id="760" name="Google Shape;760;p138"/>
          <p:cNvSpPr/>
          <p:nvPr/>
        </p:nvSpPr>
        <p:spPr>
          <a:xfrm>
            <a:off x="1116967" y="5284367"/>
            <a:ext cx="1370400" cy="699200"/>
          </a:xfrm>
          <a:prstGeom prst="roundRect">
            <a:avLst>
              <a:gd name="adj" fmla="val 16667"/>
            </a:avLst>
          </a:prstGeom>
          <a:solidFill>
            <a:srgbClr val="CCCCCC"/>
          </a:solidFill>
          <a:ln>
            <a:noFill/>
          </a:ln>
        </p:spPr>
        <p:txBody>
          <a:bodyPr spcFirstLastPara="1" wrap="square" lIns="121900" tIns="121900" rIns="121900" bIns="121900" anchor="ctr" anchorCtr="0">
            <a:noAutofit/>
          </a:bodyPr>
          <a:lstStyle/>
          <a:p>
            <a:pPr algn="ctr" defTabSz="1219170">
              <a:buClr>
                <a:srgbClr val="000000"/>
              </a:buClr>
              <a:buSzPts val="2000"/>
            </a:pPr>
            <a:r>
              <a:rPr lang="en" sz="2933" kern="0">
                <a:solidFill>
                  <a:srgbClr val="FFFFFF"/>
                </a:solidFill>
                <a:latin typeface="Karla"/>
                <a:ea typeface="Karla"/>
                <a:cs typeface="Karla"/>
                <a:sym typeface="Karla"/>
              </a:rPr>
              <a:t>WHY</a:t>
            </a:r>
            <a:endParaRPr sz="2933" kern="0">
              <a:solidFill>
                <a:srgbClr val="FFFFFF"/>
              </a:solidFill>
              <a:latin typeface="Karla"/>
              <a:ea typeface="Karla"/>
              <a:cs typeface="Karla"/>
              <a:sym typeface="Karla"/>
            </a:endParaRPr>
          </a:p>
        </p:txBody>
      </p:sp>
    </p:spTree>
    <p:extLst>
      <p:ext uri="{BB962C8B-B14F-4D97-AF65-F5344CB8AC3E}">
        <p14:creationId xmlns:p14="http://schemas.microsoft.com/office/powerpoint/2010/main" val="3137016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39"/>
          <p:cNvSpPr txBox="1">
            <a:spLocks noGrp="1"/>
          </p:cNvSpPr>
          <p:nvPr>
            <p:ph type="subTitle" idx="1"/>
          </p:nvPr>
        </p:nvSpPr>
        <p:spPr>
          <a:xfrm>
            <a:off x="835900" y="607167"/>
            <a:ext cx="9753600" cy="914400"/>
          </a:xfrm>
          <a:prstGeom prst="rect">
            <a:avLst/>
          </a:prstGeom>
        </p:spPr>
        <p:txBody>
          <a:bodyPr spcFirstLastPara="1" wrap="square" lIns="121900" tIns="121900" rIns="121900" bIns="121900" anchor="t" anchorCtr="0">
            <a:noAutofit/>
          </a:bodyPr>
          <a:lstStyle/>
          <a:p>
            <a:pPr marL="0" indent="0">
              <a:spcAft>
                <a:spcPts val="2133"/>
              </a:spcAft>
            </a:pPr>
            <a:r>
              <a:rPr lang="en" sz="2933"/>
              <a:t>Example of shared planning board</a:t>
            </a:r>
            <a:endParaRPr sz="2933"/>
          </a:p>
        </p:txBody>
      </p:sp>
      <p:pic>
        <p:nvPicPr>
          <p:cNvPr id="766" name="Google Shape;766;p1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26000" y="1181600"/>
            <a:ext cx="6221920" cy="4146933"/>
          </a:xfrm>
          <a:prstGeom prst="rect">
            <a:avLst/>
          </a:prstGeom>
          <a:noFill/>
          <a:ln>
            <a:noFill/>
          </a:ln>
        </p:spPr>
      </p:pic>
      <p:pic>
        <p:nvPicPr>
          <p:cNvPr id="767" name="Google Shape;767;p1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47934" y="1181600"/>
            <a:ext cx="5150999" cy="4888699"/>
          </a:xfrm>
          <a:prstGeom prst="rect">
            <a:avLst/>
          </a:prstGeom>
          <a:noFill/>
          <a:ln>
            <a:noFill/>
          </a:ln>
        </p:spPr>
      </p:pic>
    </p:spTree>
    <p:extLst>
      <p:ext uri="{BB962C8B-B14F-4D97-AF65-F5344CB8AC3E}">
        <p14:creationId xmlns:p14="http://schemas.microsoft.com/office/powerpoint/2010/main" val="3664704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40"/>
          <p:cNvSpPr txBox="1">
            <a:spLocks noGrp="1"/>
          </p:cNvSpPr>
          <p:nvPr>
            <p:ph type="title"/>
          </p:nvPr>
        </p:nvSpPr>
        <p:spPr>
          <a:xfrm>
            <a:off x="896667" y="536448"/>
            <a:ext cx="9753600" cy="743600"/>
          </a:xfrm>
          <a:prstGeom prst="rect">
            <a:avLst/>
          </a:prstGeom>
        </p:spPr>
        <p:txBody>
          <a:bodyPr spcFirstLastPara="1" wrap="square" lIns="121900" tIns="121900" rIns="121900" bIns="121900" anchor="t" anchorCtr="0">
            <a:noAutofit/>
          </a:bodyPr>
          <a:lstStyle/>
          <a:p>
            <a:r>
              <a:rPr lang="en" sz="2933">
                <a:solidFill>
                  <a:schemeClr val="dk2"/>
                </a:solidFill>
                <a:latin typeface="Source Sans Pro"/>
                <a:ea typeface="Source Sans Pro"/>
                <a:cs typeface="Source Sans Pro"/>
                <a:sym typeface="Source Sans Pro"/>
              </a:rPr>
              <a:t>Discussion &amp; Support Guides</a:t>
            </a:r>
            <a:endParaRPr sz="2933">
              <a:solidFill>
                <a:schemeClr val="dk2"/>
              </a:solidFill>
              <a:latin typeface="Source Sans Pro"/>
              <a:ea typeface="Source Sans Pro"/>
              <a:cs typeface="Source Sans Pro"/>
              <a:sym typeface="Source Sans Pro"/>
            </a:endParaRPr>
          </a:p>
        </p:txBody>
      </p:sp>
      <p:pic>
        <p:nvPicPr>
          <p:cNvPr id="773" name="Google Shape;773;p1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1367" y="1694517"/>
            <a:ext cx="3566399" cy="4615332"/>
          </a:xfrm>
          <a:prstGeom prst="rect">
            <a:avLst/>
          </a:prstGeom>
          <a:noFill/>
          <a:ln w="19050" cap="flat" cmpd="sng">
            <a:solidFill>
              <a:srgbClr val="D9D9D9"/>
            </a:solidFill>
            <a:prstDash val="solid"/>
            <a:round/>
            <a:headEnd type="none" w="sm" len="sm"/>
            <a:tailEnd type="none" w="sm" len="sm"/>
          </a:ln>
        </p:spPr>
      </p:pic>
      <p:pic>
        <p:nvPicPr>
          <p:cNvPr id="774" name="Google Shape;774;p1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4592632" y="1777534"/>
            <a:ext cx="3438101" cy="4449269"/>
          </a:xfrm>
          <a:prstGeom prst="rect">
            <a:avLst/>
          </a:prstGeom>
          <a:noFill/>
          <a:ln w="19050" cap="flat" cmpd="sng">
            <a:solidFill>
              <a:srgbClr val="D9D9D9"/>
            </a:solidFill>
            <a:prstDash val="solid"/>
            <a:round/>
            <a:headEnd type="none" w="sm" len="sm"/>
            <a:tailEnd type="none" w="sm" len="sm"/>
          </a:ln>
        </p:spPr>
      </p:pic>
      <p:pic>
        <p:nvPicPr>
          <p:cNvPr id="775" name="Google Shape;775;p14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25600" y="1694501"/>
            <a:ext cx="3566400" cy="4615380"/>
          </a:xfrm>
          <a:prstGeom prst="rect">
            <a:avLst/>
          </a:prstGeom>
          <a:noFill/>
          <a:ln w="19050" cap="flat" cmpd="sng">
            <a:solidFill>
              <a:srgbClr val="CCCCCC"/>
            </a:solidFill>
            <a:prstDash val="solid"/>
            <a:round/>
            <a:headEnd type="none" w="sm" len="sm"/>
            <a:tailEnd type="none" w="sm" len="sm"/>
          </a:ln>
        </p:spPr>
      </p:pic>
    </p:spTree>
    <p:extLst>
      <p:ext uri="{BB962C8B-B14F-4D97-AF65-F5344CB8AC3E}">
        <p14:creationId xmlns:p14="http://schemas.microsoft.com/office/powerpoint/2010/main" val="886696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41"/>
          <p:cNvSpPr txBox="1">
            <a:spLocks noGrp="1"/>
          </p:cNvSpPr>
          <p:nvPr>
            <p:ph type="title"/>
          </p:nvPr>
        </p:nvSpPr>
        <p:spPr>
          <a:xfrm>
            <a:off x="777867" y="502481"/>
            <a:ext cx="9753600" cy="743600"/>
          </a:xfrm>
          <a:prstGeom prst="rect">
            <a:avLst/>
          </a:prstGeom>
        </p:spPr>
        <p:txBody>
          <a:bodyPr spcFirstLastPara="1" wrap="square" lIns="121900" tIns="121900" rIns="121900" bIns="121900" anchor="t" anchorCtr="0">
            <a:noAutofit/>
          </a:bodyPr>
          <a:lstStyle/>
          <a:p>
            <a:pPr>
              <a:lnSpc>
                <a:spcPct val="90000"/>
              </a:lnSpc>
              <a:buSzPts val="1100"/>
            </a:pPr>
            <a:r>
              <a:rPr lang="en" sz="2933">
                <a:solidFill>
                  <a:schemeClr val="dk2"/>
                </a:solidFill>
                <a:latin typeface="Source Sans Pro"/>
                <a:ea typeface="Source Sans Pro"/>
                <a:cs typeface="Source Sans Pro"/>
                <a:sym typeface="Source Sans Pro"/>
              </a:rPr>
              <a:t>Features and Expected Outcomes</a:t>
            </a:r>
            <a:endParaRPr sz="2933">
              <a:solidFill>
                <a:schemeClr val="dk2"/>
              </a:solidFill>
              <a:latin typeface="Source Sans Pro"/>
              <a:ea typeface="Source Sans Pro"/>
              <a:cs typeface="Source Sans Pro"/>
              <a:sym typeface="Source Sans Pro"/>
            </a:endParaRPr>
          </a:p>
        </p:txBody>
      </p:sp>
      <p:pic>
        <p:nvPicPr>
          <p:cNvPr id="781" name="Google Shape;781;p1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5700" y="1380700"/>
            <a:ext cx="11536299" cy="4839067"/>
          </a:xfrm>
          <a:prstGeom prst="rect">
            <a:avLst/>
          </a:prstGeom>
          <a:noFill/>
          <a:ln>
            <a:noFill/>
          </a:ln>
        </p:spPr>
      </p:pic>
    </p:spTree>
    <p:extLst>
      <p:ext uri="{BB962C8B-B14F-4D97-AF65-F5344CB8AC3E}">
        <p14:creationId xmlns:p14="http://schemas.microsoft.com/office/powerpoint/2010/main" val="3430984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42"/>
          <p:cNvSpPr txBox="1">
            <a:spLocks noGrp="1"/>
          </p:cNvSpPr>
          <p:nvPr>
            <p:ph type="title"/>
          </p:nvPr>
        </p:nvSpPr>
        <p:spPr>
          <a:xfrm>
            <a:off x="1219200" y="609600"/>
            <a:ext cx="9753600" cy="3101600"/>
          </a:xfrm>
          <a:prstGeom prst="rect">
            <a:avLst/>
          </a:prstGeom>
        </p:spPr>
        <p:txBody>
          <a:bodyPr spcFirstLastPara="1" wrap="square" lIns="121900" tIns="121900" rIns="121900" bIns="121900" anchor="b" anchorCtr="0">
            <a:noAutofit/>
          </a:bodyPr>
          <a:lstStyle/>
          <a:p>
            <a:r>
              <a:rPr lang="en"/>
              <a:t>TeamBirth Research </a:t>
            </a:r>
            <a:endParaRPr/>
          </a:p>
        </p:txBody>
      </p:sp>
    </p:spTree>
    <p:extLst>
      <p:ext uri="{BB962C8B-B14F-4D97-AF65-F5344CB8AC3E}">
        <p14:creationId xmlns:p14="http://schemas.microsoft.com/office/powerpoint/2010/main" val="2764620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1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7295" y="2650920"/>
            <a:ext cx="4678100" cy="2944021"/>
          </a:xfrm>
          <a:prstGeom prst="rect">
            <a:avLst/>
          </a:prstGeom>
          <a:noFill/>
          <a:ln>
            <a:noFill/>
          </a:ln>
        </p:spPr>
      </p:pic>
      <p:sp>
        <p:nvSpPr>
          <p:cNvPr id="792" name="Google Shape;792;p143"/>
          <p:cNvSpPr/>
          <p:nvPr/>
        </p:nvSpPr>
        <p:spPr>
          <a:xfrm rot="1574382">
            <a:off x="3432389" y="5209545"/>
            <a:ext cx="3685815" cy="792475"/>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793" name="Google Shape;793;p143"/>
          <p:cNvSpPr/>
          <p:nvPr/>
        </p:nvSpPr>
        <p:spPr>
          <a:xfrm>
            <a:off x="4398732" y="2778561"/>
            <a:ext cx="151200" cy="151200"/>
          </a:xfrm>
          <a:prstGeom prst="ellipse">
            <a:avLst/>
          </a:prstGeom>
          <a:solidFill>
            <a:srgbClr val="5C5C5C"/>
          </a:solidFill>
          <a:ln w="9525" cap="flat" cmpd="sng">
            <a:solidFill>
              <a:srgbClr val="5C5C5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794" name="Google Shape;794;p143"/>
          <p:cNvSpPr/>
          <p:nvPr/>
        </p:nvSpPr>
        <p:spPr>
          <a:xfrm>
            <a:off x="8377129" y="3338321"/>
            <a:ext cx="151200" cy="151200"/>
          </a:xfrm>
          <a:prstGeom prst="ellipse">
            <a:avLst/>
          </a:prstGeom>
          <a:solidFill>
            <a:srgbClr val="5C5C5C"/>
          </a:solidFill>
          <a:ln w="9525" cap="flat" cmpd="sng">
            <a:solidFill>
              <a:srgbClr val="5C5C5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795" name="Google Shape;795;p143"/>
          <p:cNvSpPr/>
          <p:nvPr/>
        </p:nvSpPr>
        <p:spPr>
          <a:xfrm>
            <a:off x="6564227" y="1442700"/>
            <a:ext cx="2230000" cy="1131200"/>
          </a:xfrm>
          <a:prstGeom prst="roundRect">
            <a:avLst>
              <a:gd name="adj" fmla="val 16667"/>
            </a:avLst>
          </a:pr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000"/>
            </a:pPr>
            <a:r>
              <a:rPr lang="en" sz="1467" b="1" kern="0">
                <a:solidFill>
                  <a:srgbClr val="000000"/>
                </a:solidFill>
                <a:latin typeface="Source Sans Pro"/>
                <a:ea typeface="Source Sans Pro"/>
                <a:cs typeface="Source Sans Pro"/>
                <a:sym typeface="Source Sans Pro"/>
              </a:rPr>
              <a:t>South Shore Hospital</a:t>
            </a:r>
            <a:endParaRPr sz="1467" b="1" kern="0">
              <a:solidFill>
                <a:srgbClr val="000000"/>
              </a:solidFill>
              <a:latin typeface="Source Sans Pro"/>
              <a:ea typeface="Source Sans Pro"/>
              <a:cs typeface="Source Sans Pro"/>
              <a:sym typeface="Source Sans Pro"/>
            </a:endParaRPr>
          </a:p>
          <a:p>
            <a:pPr defTabSz="1219170">
              <a:spcBef>
                <a:spcPts val="1333"/>
              </a:spcBef>
              <a:buClr>
                <a:srgbClr val="000000"/>
              </a:buClr>
              <a:buSzPts val="1000"/>
            </a:pPr>
            <a:r>
              <a:rPr lang="en" sz="1467" kern="0">
                <a:solidFill>
                  <a:srgbClr val="000000"/>
                </a:solidFill>
                <a:latin typeface="Source Sans Pro"/>
                <a:ea typeface="Source Sans Pro"/>
                <a:cs typeface="Source Sans Pro"/>
                <a:sym typeface="Source Sans Pro"/>
              </a:rPr>
              <a:t>Boston, MA</a:t>
            </a:r>
            <a:endParaRPr sz="1467" kern="0">
              <a:solidFill>
                <a:srgbClr val="000000"/>
              </a:solidFill>
              <a:latin typeface="Source Sans Pro"/>
              <a:ea typeface="Source Sans Pro"/>
              <a:cs typeface="Source Sans Pro"/>
              <a:sym typeface="Source Sans Pro"/>
            </a:endParaRPr>
          </a:p>
          <a:p>
            <a:pPr defTabSz="1219170">
              <a:buClr>
                <a:srgbClr val="000000"/>
              </a:buClr>
              <a:buSzPts val="1000"/>
            </a:pPr>
            <a:r>
              <a:rPr lang="en" sz="1467" kern="0">
                <a:solidFill>
                  <a:srgbClr val="000000"/>
                </a:solidFill>
                <a:latin typeface="Source Sans Pro"/>
                <a:ea typeface="Source Sans Pro"/>
                <a:cs typeface="Source Sans Pro"/>
                <a:sym typeface="Source Sans Pro"/>
              </a:rPr>
              <a:t>3,400 deliveries / year</a:t>
            </a:r>
            <a:endParaRPr sz="1467" kern="0">
              <a:solidFill>
                <a:srgbClr val="000000"/>
              </a:solidFill>
              <a:latin typeface="Source Sans Pro"/>
              <a:ea typeface="Source Sans Pro"/>
              <a:cs typeface="Source Sans Pro"/>
              <a:sym typeface="Source Sans Pro"/>
            </a:endParaRPr>
          </a:p>
        </p:txBody>
      </p:sp>
      <p:sp>
        <p:nvSpPr>
          <p:cNvPr id="796" name="Google Shape;796;p143"/>
          <p:cNvSpPr/>
          <p:nvPr/>
        </p:nvSpPr>
        <p:spPr>
          <a:xfrm>
            <a:off x="2233400" y="1442717"/>
            <a:ext cx="2490400" cy="1208400"/>
          </a:xfrm>
          <a:prstGeom prst="roundRect">
            <a:avLst>
              <a:gd name="adj" fmla="val 16667"/>
            </a:avLst>
          </a:pr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000"/>
            </a:pPr>
            <a:r>
              <a:rPr lang="en" sz="1467" b="1" kern="0">
                <a:solidFill>
                  <a:srgbClr val="000000"/>
                </a:solidFill>
                <a:latin typeface="Source Sans Pro"/>
                <a:ea typeface="Source Sans Pro"/>
                <a:cs typeface="Source Sans Pro"/>
                <a:sym typeface="Source Sans Pro"/>
              </a:rPr>
              <a:t>Overlake Medical Center</a:t>
            </a:r>
            <a:endParaRPr sz="1467" b="1" kern="0">
              <a:solidFill>
                <a:srgbClr val="000000"/>
              </a:solidFill>
              <a:latin typeface="Source Sans Pro"/>
              <a:ea typeface="Source Sans Pro"/>
              <a:cs typeface="Source Sans Pro"/>
              <a:sym typeface="Source Sans Pro"/>
            </a:endParaRPr>
          </a:p>
          <a:p>
            <a:pPr defTabSz="1219170">
              <a:spcBef>
                <a:spcPts val="1333"/>
              </a:spcBef>
              <a:buClr>
                <a:srgbClr val="000000"/>
              </a:buClr>
              <a:buSzPts val="1000"/>
            </a:pPr>
            <a:r>
              <a:rPr lang="en" sz="1467" kern="0">
                <a:solidFill>
                  <a:srgbClr val="000000"/>
                </a:solidFill>
                <a:latin typeface="Source Sans Pro"/>
                <a:ea typeface="Source Sans Pro"/>
                <a:cs typeface="Source Sans Pro"/>
                <a:sym typeface="Source Sans Pro"/>
              </a:rPr>
              <a:t>Bellevue, WA</a:t>
            </a:r>
            <a:endParaRPr sz="1467" kern="0">
              <a:solidFill>
                <a:srgbClr val="000000"/>
              </a:solidFill>
              <a:latin typeface="Source Sans Pro"/>
              <a:ea typeface="Source Sans Pro"/>
              <a:cs typeface="Source Sans Pro"/>
              <a:sym typeface="Source Sans Pro"/>
            </a:endParaRPr>
          </a:p>
          <a:p>
            <a:pPr defTabSz="1219170">
              <a:buClr>
                <a:srgbClr val="000000"/>
              </a:buClr>
              <a:buSzPts val="1000"/>
            </a:pPr>
            <a:r>
              <a:rPr lang="en" sz="1467" kern="0">
                <a:solidFill>
                  <a:srgbClr val="000000"/>
                </a:solidFill>
                <a:latin typeface="Source Sans Pro"/>
                <a:ea typeface="Source Sans Pro"/>
                <a:cs typeface="Source Sans Pro"/>
                <a:sym typeface="Source Sans Pro"/>
              </a:rPr>
              <a:t>3,600 deliveries / year</a:t>
            </a:r>
            <a:endParaRPr sz="1467" kern="0">
              <a:solidFill>
                <a:srgbClr val="000000"/>
              </a:solidFill>
              <a:latin typeface="Source Sans Pro"/>
              <a:ea typeface="Source Sans Pro"/>
              <a:cs typeface="Source Sans Pro"/>
              <a:sym typeface="Source Sans Pro"/>
            </a:endParaRPr>
          </a:p>
        </p:txBody>
      </p:sp>
      <p:cxnSp>
        <p:nvCxnSpPr>
          <p:cNvPr id="797" name="Google Shape;797;p143"/>
          <p:cNvCxnSpPr>
            <a:endCxn id="793" idx="4"/>
          </p:cNvCxnSpPr>
          <p:nvPr/>
        </p:nvCxnSpPr>
        <p:spPr>
          <a:xfrm rot="-5400000">
            <a:off x="3298732" y="4104561"/>
            <a:ext cx="2350400" cy="800"/>
          </a:xfrm>
          <a:prstGeom prst="bentConnector3">
            <a:avLst>
              <a:gd name="adj1" fmla="val 50000"/>
            </a:avLst>
          </a:prstGeom>
          <a:noFill/>
          <a:ln w="19050" cap="flat" cmpd="sng">
            <a:solidFill>
              <a:srgbClr val="000000"/>
            </a:solidFill>
            <a:prstDash val="solid"/>
            <a:round/>
            <a:headEnd type="none" w="sm" len="sm"/>
            <a:tailEnd type="none" w="sm" len="sm"/>
          </a:ln>
        </p:spPr>
      </p:cxnSp>
      <p:cxnSp>
        <p:nvCxnSpPr>
          <p:cNvPr id="798" name="Google Shape;798;p143"/>
          <p:cNvCxnSpPr>
            <a:stCxn id="796" idx="2"/>
            <a:endCxn id="793" idx="2"/>
          </p:cNvCxnSpPr>
          <p:nvPr/>
        </p:nvCxnSpPr>
        <p:spPr>
          <a:xfrm rot="-5400000" flipH="1">
            <a:off x="3837000" y="2292717"/>
            <a:ext cx="203200" cy="920000"/>
          </a:xfrm>
          <a:prstGeom prst="bentConnector2">
            <a:avLst/>
          </a:prstGeom>
          <a:noFill/>
          <a:ln w="19050" cap="flat" cmpd="sng">
            <a:solidFill>
              <a:srgbClr val="000000"/>
            </a:solidFill>
            <a:prstDash val="solid"/>
            <a:round/>
            <a:headEnd type="none" w="sm" len="sm"/>
            <a:tailEnd type="none" w="sm" len="sm"/>
          </a:ln>
        </p:spPr>
      </p:cxnSp>
      <p:sp>
        <p:nvSpPr>
          <p:cNvPr id="799" name="Google Shape;799;p143"/>
          <p:cNvSpPr/>
          <p:nvPr/>
        </p:nvSpPr>
        <p:spPr>
          <a:xfrm>
            <a:off x="8146017" y="4498437"/>
            <a:ext cx="378800" cy="554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00" name="Google Shape;800;p143"/>
          <p:cNvSpPr/>
          <p:nvPr/>
        </p:nvSpPr>
        <p:spPr>
          <a:xfrm>
            <a:off x="2233400" y="5103779"/>
            <a:ext cx="3147600" cy="1131200"/>
          </a:xfrm>
          <a:prstGeom prst="roundRect">
            <a:avLst>
              <a:gd name="adj" fmla="val 16667"/>
            </a:avLst>
          </a:pr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000"/>
            </a:pPr>
            <a:r>
              <a:rPr lang="en" sz="1467" b="1" kern="0">
                <a:solidFill>
                  <a:srgbClr val="000000"/>
                </a:solidFill>
                <a:latin typeface="Source Sans Pro"/>
                <a:ea typeface="Source Sans Pro"/>
                <a:cs typeface="Source Sans Pro"/>
                <a:sym typeface="Source Sans Pro"/>
              </a:rPr>
              <a:t>EvergreenHealth Medical Center</a:t>
            </a:r>
            <a:endParaRPr sz="1467" b="1" kern="0">
              <a:solidFill>
                <a:srgbClr val="000000"/>
              </a:solidFill>
              <a:latin typeface="Source Sans Pro"/>
              <a:ea typeface="Source Sans Pro"/>
              <a:cs typeface="Source Sans Pro"/>
              <a:sym typeface="Source Sans Pro"/>
            </a:endParaRPr>
          </a:p>
          <a:p>
            <a:pPr defTabSz="1219170">
              <a:spcBef>
                <a:spcPts val="1333"/>
              </a:spcBef>
              <a:buClr>
                <a:srgbClr val="000000"/>
              </a:buClr>
              <a:buSzPts val="1000"/>
            </a:pPr>
            <a:r>
              <a:rPr lang="en" sz="1467" kern="0">
                <a:solidFill>
                  <a:srgbClr val="000000"/>
                </a:solidFill>
                <a:latin typeface="Source Sans Pro"/>
                <a:ea typeface="Source Sans Pro"/>
                <a:cs typeface="Source Sans Pro"/>
                <a:sym typeface="Source Sans Pro"/>
              </a:rPr>
              <a:t>Kirkland, WA</a:t>
            </a:r>
            <a:endParaRPr sz="1467" kern="0">
              <a:solidFill>
                <a:srgbClr val="000000"/>
              </a:solidFill>
              <a:latin typeface="Source Sans Pro"/>
              <a:ea typeface="Source Sans Pro"/>
              <a:cs typeface="Source Sans Pro"/>
              <a:sym typeface="Source Sans Pro"/>
            </a:endParaRPr>
          </a:p>
          <a:p>
            <a:pPr defTabSz="1219170">
              <a:buClr>
                <a:srgbClr val="000000"/>
              </a:buClr>
              <a:buSzPts val="1000"/>
            </a:pPr>
            <a:r>
              <a:rPr lang="en" sz="1467" kern="0">
                <a:solidFill>
                  <a:srgbClr val="000000"/>
                </a:solidFill>
                <a:latin typeface="Source Sans Pro"/>
                <a:ea typeface="Source Sans Pro"/>
                <a:cs typeface="Source Sans Pro"/>
                <a:sym typeface="Source Sans Pro"/>
              </a:rPr>
              <a:t>4,500 deliveries / year</a:t>
            </a:r>
            <a:endParaRPr sz="1467" kern="0">
              <a:solidFill>
                <a:srgbClr val="000000"/>
              </a:solidFill>
              <a:latin typeface="Source Sans Pro"/>
              <a:ea typeface="Source Sans Pro"/>
              <a:cs typeface="Source Sans Pro"/>
              <a:sym typeface="Source Sans Pro"/>
            </a:endParaRPr>
          </a:p>
        </p:txBody>
      </p:sp>
      <p:cxnSp>
        <p:nvCxnSpPr>
          <p:cNvPr id="801" name="Google Shape;801;p143"/>
          <p:cNvCxnSpPr>
            <a:stCxn id="794" idx="0"/>
          </p:cNvCxnSpPr>
          <p:nvPr/>
        </p:nvCxnSpPr>
        <p:spPr>
          <a:xfrm rot="-5400000">
            <a:off x="8074329" y="2959121"/>
            <a:ext cx="757600" cy="800"/>
          </a:xfrm>
          <a:prstGeom prst="bentConnector3">
            <a:avLst>
              <a:gd name="adj1" fmla="val 50000"/>
            </a:avLst>
          </a:prstGeom>
          <a:noFill/>
          <a:ln w="19050" cap="flat" cmpd="sng">
            <a:solidFill>
              <a:srgbClr val="000000"/>
            </a:solidFill>
            <a:prstDash val="solid"/>
            <a:round/>
            <a:headEnd type="none" w="sm" len="sm"/>
            <a:tailEnd type="none" w="sm" len="sm"/>
          </a:ln>
        </p:spPr>
      </p:cxnSp>
      <p:cxnSp>
        <p:nvCxnSpPr>
          <p:cNvPr id="802" name="Google Shape;802;p143"/>
          <p:cNvCxnSpPr>
            <a:endCxn id="803" idx="6"/>
          </p:cNvCxnSpPr>
          <p:nvPr/>
        </p:nvCxnSpPr>
        <p:spPr>
          <a:xfrm rot="5400000" flipH="1">
            <a:off x="6281049" y="4706056"/>
            <a:ext cx="1158800" cy="592400"/>
          </a:xfrm>
          <a:prstGeom prst="bentConnector2">
            <a:avLst/>
          </a:prstGeom>
          <a:noFill/>
          <a:ln w="19050" cap="flat" cmpd="sng">
            <a:solidFill>
              <a:srgbClr val="000000"/>
            </a:solidFill>
            <a:prstDash val="solid"/>
            <a:round/>
            <a:headEnd type="none" w="sm" len="sm"/>
            <a:tailEnd type="none" w="sm" len="sm"/>
          </a:ln>
        </p:spPr>
      </p:cxnSp>
      <p:sp>
        <p:nvSpPr>
          <p:cNvPr id="803" name="Google Shape;803;p143"/>
          <p:cNvSpPr/>
          <p:nvPr/>
        </p:nvSpPr>
        <p:spPr>
          <a:xfrm>
            <a:off x="6413049" y="4347256"/>
            <a:ext cx="151200" cy="151200"/>
          </a:xfrm>
          <a:prstGeom prst="ellipse">
            <a:avLst/>
          </a:prstGeom>
          <a:solidFill>
            <a:srgbClr val="5C5C5C"/>
          </a:solidFill>
          <a:ln w="9525" cap="flat" cmpd="sng">
            <a:solidFill>
              <a:srgbClr val="5C5C5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04" name="Google Shape;804;p143"/>
          <p:cNvSpPr/>
          <p:nvPr/>
        </p:nvSpPr>
        <p:spPr>
          <a:xfrm rot="3531121">
            <a:off x="7865121" y="5399272"/>
            <a:ext cx="362687" cy="553805"/>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05" name="Google Shape;805;p143"/>
          <p:cNvSpPr/>
          <p:nvPr/>
        </p:nvSpPr>
        <p:spPr>
          <a:xfrm>
            <a:off x="6648044" y="5594943"/>
            <a:ext cx="2230000" cy="1131200"/>
          </a:xfrm>
          <a:prstGeom prst="roundRect">
            <a:avLst>
              <a:gd name="adj" fmla="val 16667"/>
            </a:avLst>
          </a:pr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000"/>
            </a:pPr>
            <a:r>
              <a:rPr lang="en" sz="1467" b="1" kern="0">
                <a:solidFill>
                  <a:srgbClr val="000000"/>
                </a:solidFill>
                <a:latin typeface="Source Sans Pro"/>
                <a:ea typeface="Source Sans Pro"/>
                <a:cs typeface="Source Sans Pro"/>
                <a:sym typeface="Source Sans Pro"/>
              </a:rPr>
              <a:t>Saint Francis Hospital</a:t>
            </a:r>
            <a:endParaRPr sz="1467" b="1" kern="0">
              <a:solidFill>
                <a:srgbClr val="000000"/>
              </a:solidFill>
              <a:latin typeface="Source Sans Pro"/>
              <a:ea typeface="Source Sans Pro"/>
              <a:cs typeface="Source Sans Pro"/>
              <a:sym typeface="Source Sans Pro"/>
            </a:endParaRPr>
          </a:p>
          <a:p>
            <a:pPr defTabSz="1219170">
              <a:spcBef>
                <a:spcPts val="1333"/>
              </a:spcBef>
              <a:buClr>
                <a:srgbClr val="000000"/>
              </a:buClr>
              <a:buSzPts val="1000"/>
            </a:pPr>
            <a:r>
              <a:rPr lang="en" sz="1467" kern="0">
                <a:solidFill>
                  <a:srgbClr val="000000"/>
                </a:solidFill>
                <a:latin typeface="Source Sans Pro"/>
                <a:ea typeface="Source Sans Pro"/>
                <a:cs typeface="Source Sans Pro"/>
                <a:sym typeface="Source Sans Pro"/>
              </a:rPr>
              <a:t>Tulsa, OK</a:t>
            </a:r>
            <a:endParaRPr sz="1467" kern="0">
              <a:solidFill>
                <a:srgbClr val="000000"/>
              </a:solidFill>
              <a:latin typeface="Source Sans Pro"/>
              <a:ea typeface="Source Sans Pro"/>
              <a:cs typeface="Source Sans Pro"/>
              <a:sym typeface="Source Sans Pro"/>
            </a:endParaRPr>
          </a:p>
          <a:p>
            <a:pPr defTabSz="1219170">
              <a:buClr>
                <a:srgbClr val="000000"/>
              </a:buClr>
              <a:buSzPts val="1000"/>
            </a:pPr>
            <a:r>
              <a:rPr lang="en" sz="1467" kern="0">
                <a:solidFill>
                  <a:srgbClr val="000000"/>
                </a:solidFill>
                <a:latin typeface="Source Sans Pro"/>
                <a:ea typeface="Source Sans Pro"/>
                <a:cs typeface="Source Sans Pro"/>
                <a:sym typeface="Source Sans Pro"/>
              </a:rPr>
              <a:t>4,000 deliveries / year</a:t>
            </a:r>
            <a:endParaRPr sz="1467" kern="0">
              <a:solidFill>
                <a:srgbClr val="000000"/>
              </a:solidFill>
              <a:latin typeface="Source Sans Pro"/>
              <a:ea typeface="Source Sans Pro"/>
              <a:cs typeface="Source Sans Pro"/>
              <a:sym typeface="Source Sans Pro"/>
            </a:endParaRPr>
          </a:p>
        </p:txBody>
      </p:sp>
      <p:sp>
        <p:nvSpPr>
          <p:cNvPr id="806" name="Google Shape;806;p143"/>
          <p:cNvSpPr txBox="1">
            <a:spLocks noGrp="1"/>
          </p:cNvSpPr>
          <p:nvPr>
            <p:ph type="title"/>
          </p:nvPr>
        </p:nvSpPr>
        <p:spPr>
          <a:xfrm>
            <a:off x="494600" y="117600"/>
            <a:ext cx="11490000" cy="716000"/>
          </a:xfrm>
          <a:prstGeom prst="rect">
            <a:avLst/>
          </a:prstGeom>
        </p:spPr>
        <p:txBody>
          <a:bodyPr spcFirstLastPara="1" wrap="square" lIns="103067" tIns="51500" rIns="103067" bIns="51500" anchor="t" anchorCtr="0">
            <a:noAutofit/>
          </a:bodyPr>
          <a:lstStyle/>
          <a:p>
            <a:r>
              <a:rPr lang="en" sz="2400">
                <a:solidFill>
                  <a:schemeClr val="dk2"/>
                </a:solidFill>
              </a:rPr>
              <a:t>In 2018-2019, we conducted a pilot trial to test the acceptability, feasibility, and safety of TeamBirth in four community hospitals. This test design followed the model of a Phase I clinical trial where we test “tolerance” of TeamBirth before a larger-scale effectiveness trial.</a:t>
            </a:r>
            <a:endParaRPr sz="2400">
              <a:solidFill>
                <a:schemeClr val="dk2"/>
              </a:solidFill>
            </a:endParaRPr>
          </a:p>
        </p:txBody>
      </p:sp>
    </p:spTree>
    <p:extLst>
      <p:ext uri="{BB962C8B-B14F-4D97-AF65-F5344CB8AC3E}">
        <p14:creationId xmlns:p14="http://schemas.microsoft.com/office/powerpoint/2010/main" val="1847401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299684"/>
            <a:ext cx="10972800" cy="1325563"/>
          </a:xfrm>
          <a:noFill/>
        </p:spPr>
        <p:txBody>
          <a:bodyPr/>
          <a:lstStyle/>
          <a:p>
            <a:r>
              <a:rPr lang="en-US" dirty="0" smtClean="0"/>
              <a:t>PVB QI Excellence Award</a:t>
            </a:r>
            <a:endParaRPr lang="en-US" dirty="0"/>
          </a:p>
        </p:txBody>
      </p:sp>
      <p:sp>
        <p:nvSpPr>
          <p:cNvPr id="3" name="Content Placeholder 2"/>
          <p:cNvSpPr>
            <a:spLocks noGrp="1"/>
          </p:cNvSpPr>
          <p:nvPr>
            <p:ph idx="1"/>
          </p:nvPr>
        </p:nvSpPr>
        <p:spPr>
          <a:xfrm>
            <a:off x="372533" y="1439863"/>
            <a:ext cx="8794046" cy="5167312"/>
          </a:xfrm>
        </p:spPr>
        <p:txBody>
          <a:bodyPr>
            <a:normAutofit/>
          </a:bodyPr>
          <a:lstStyle/>
          <a:p>
            <a:r>
              <a:rPr lang="en-US" sz="2000" dirty="0">
                <a:ea typeface="Lato"/>
                <a:cs typeface="Lato"/>
              </a:rPr>
              <a:t>All structure &amp; patient-level data entered for Baseline-March </a:t>
            </a:r>
            <a:r>
              <a:rPr lang="en-US" sz="2000" dirty="0" smtClean="0">
                <a:ea typeface="Lato"/>
                <a:cs typeface="Lato"/>
              </a:rPr>
              <a:t>2022 (</a:t>
            </a:r>
            <a:r>
              <a:rPr lang="en-US" sz="2000" dirty="0" smtClean="0"/>
              <a:t>will provide pass for </a:t>
            </a:r>
            <a:r>
              <a:rPr lang="en-US" sz="2000" dirty="0"/>
              <a:t>December and January data given </a:t>
            </a:r>
            <a:r>
              <a:rPr lang="en-US" sz="2000" dirty="0" smtClean="0"/>
              <a:t>surge</a:t>
            </a:r>
            <a:r>
              <a:rPr lang="en-US" sz="2000" dirty="0" smtClean="0">
                <a:ea typeface="Lato"/>
                <a:cs typeface="Lato"/>
              </a:rPr>
              <a:t>) </a:t>
            </a:r>
            <a:r>
              <a:rPr lang="en-US" sz="2000" dirty="0">
                <a:ea typeface="Lato"/>
                <a:cs typeface="Lato"/>
              </a:rPr>
              <a:t>due May </a:t>
            </a:r>
            <a:r>
              <a:rPr lang="en-US" sz="2000" dirty="0" smtClean="0">
                <a:ea typeface="Lato"/>
                <a:cs typeface="Lato"/>
              </a:rPr>
              <a:t>2nd</a:t>
            </a:r>
            <a:endParaRPr lang="en-US" sz="2000" dirty="0"/>
          </a:p>
          <a:p>
            <a:r>
              <a:rPr lang="en-US" sz="2000" dirty="0">
                <a:ea typeface="Lato"/>
                <a:cs typeface="Lato"/>
              </a:rPr>
              <a:t>Key Structure Measures "In Place</a:t>
            </a:r>
            <a:r>
              <a:rPr lang="en-US" sz="2000" dirty="0" smtClean="0">
                <a:ea typeface="Lato"/>
                <a:cs typeface="Lato"/>
              </a:rPr>
              <a:t>":</a:t>
            </a:r>
          </a:p>
          <a:p>
            <a:pPr lvl="1"/>
            <a:r>
              <a:rPr lang="en-US" sz="1600" dirty="0"/>
              <a:t>Implemented </a:t>
            </a:r>
            <a:r>
              <a:rPr lang="en-US" sz="1600" b="1" u="sng" dirty="0"/>
              <a:t>provider and nurse education </a:t>
            </a:r>
            <a:r>
              <a:rPr lang="en-US" sz="1600" dirty="0"/>
              <a:t>and other strategies to achieve buy-in</a:t>
            </a:r>
          </a:p>
          <a:p>
            <a:pPr lvl="1"/>
            <a:r>
              <a:rPr lang="en-US" sz="1600" dirty="0"/>
              <a:t>Implemented </a:t>
            </a:r>
            <a:r>
              <a:rPr lang="en-US" sz="1600" b="1" u="sng" dirty="0"/>
              <a:t>standardized protocol/processes </a:t>
            </a:r>
            <a:r>
              <a:rPr lang="en-US" sz="1600" dirty="0"/>
              <a:t>for induction, labor support management and response to labor and fetal heart rate </a:t>
            </a:r>
            <a:r>
              <a:rPr lang="en-US" sz="1600" dirty="0" smtClean="0"/>
              <a:t>abnormalities</a:t>
            </a:r>
          </a:p>
          <a:p>
            <a:pPr lvl="1"/>
            <a:r>
              <a:rPr lang="en-US" sz="1600" dirty="0" smtClean="0"/>
              <a:t>Integrated </a:t>
            </a:r>
            <a:r>
              <a:rPr lang="en-US" sz="1600" dirty="0"/>
              <a:t>process to review and share </a:t>
            </a:r>
            <a:r>
              <a:rPr lang="en-US" sz="1600" dirty="0" smtClean="0"/>
              <a:t>data with clinical staff and sharing transparent </a:t>
            </a:r>
            <a:r>
              <a:rPr lang="en-US" sz="1600" b="1" u="sng" dirty="0"/>
              <a:t>provider-level </a:t>
            </a:r>
            <a:r>
              <a:rPr lang="en-US" sz="1600" b="1" u="sng" dirty="0" smtClean="0"/>
              <a:t>data.</a:t>
            </a:r>
            <a:endParaRPr lang="en-US" sz="1600" dirty="0"/>
          </a:p>
          <a:p>
            <a:pPr lvl="1"/>
            <a:r>
              <a:rPr lang="en-US" sz="1600" dirty="0"/>
              <a:t>Implemented </a:t>
            </a:r>
            <a:r>
              <a:rPr lang="en-US" sz="1600" b="1" u="sng" dirty="0"/>
              <a:t>cesarean decision checklist </a:t>
            </a:r>
            <a:r>
              <a:rPr lang="en-US" sz="1600" dirty="0"/>
              <a:t>using ACOG/SMFM labor guidelines</a:t>
            </a:r>
          </a:p>
          <a:p>
            <a:pPr lvl="1"/>
            <a:r>
              <a:rPr lang="en-US" sz="1600" dirty="0"/>
              <a:t>Implemented </a:t>
            </a:r>
            <a:r>
              <a:rPr lang="en-US" sz="1600" b="1" u="sng" dirty="0"/>
              <a:t>decision huddles </a:t>
            </a:r>
            <a:r>
              <a:rPr lang="en-US" sz="1600" dirty="0"/>
              <a:t>and/or decision debriefs with appropriate care team to standardize use of ACOG/SMFM guidelines and checklist</a:t>
            </a:r>
          </a:p>
          <a:p>
            <a:pPr lvl="1"/>
            <a:r>
              <a:rPr lang="en-US" sz="1600" dirty="0"/>
              <a:t>Implemented workflow process to incorporate </a:t>
            </a:r>
            <a:r>
              <a:rPr lang="en-US" sz="1600" b="1" u="sng" dirty="0"/>
              <a:t>shared decision making </a:t>
            </a:r>
            <a:r>
              <a:rPr lang="en-US" sz="1600" dirty="0"/>
              <a:t>with the patient </a:t>
            </a:r>
          </a:p>
          <a:p>
            <a:r>
              <a:rPr lang="en-US" sz="2000" dirty="0" smtClean="0">
                <a:ea typeface="+mn-lt"/>
                <a:cs typeface="+mn-lt"/>
              </a:rPr>
              <a:t>Achievement </a:t>
            </a:r>
            <a:r>
              <a:rPr lang="en-US" sz="2000" dirty="0">
                <a:ea typeface="+mn-lt"/>
                <a:cs typeface="+mn-lt"/>
              </a:rPr>
              <a:t>of process and outcome level measures (Based on Jan – March 2022 data)</a:t>
            </a:r>
          </a:p>
          <a:p>
            <a:pPr lvl="1"/>
            <a:r>
              <a:rPr lang="en-US" sz="1600" dirty="0" smtClean="0">
                <a:ea typeface="+mn-lt"/>
                <a:cs typeface="+mn-lt"/>
              </a:rPr>
              <a:t>80% of Nurses and Providers Educated</a:t>
            </a:r>
          </a:p>
          <a:p>
            <a:pPr lvl="1"/>
            <a:r>
              <a:rPr lang="en-US" sz="1600" dirty="0" smtClean="0">
                <a:ea typeface="+mn-lt"/>
                <a:cs typeface="+mn-lt"/>
              </a:rPr>
              <a:t>80% of all NTSV C-Sections Meeting ACOG/SMFM Guidelines for January-March 2022</a:t>
            </a:r>
          </a:p>
          <a:p>
            <a:pPr lvl="1"/>
            <a:r>
              <a:rPr lang="en-US" sz="1600" dirty="0" smtClean="0">
                <a:ea typeface="+mn-lt"/>
                <a:cs typeface="+mn-lt"/>
              </a:rPr>
              <a:t>NTSV C-Section Rate below 23.6% for January-March 2022</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
        <p:nvSpPr>
          <p:cNvPr id="7" name="Rounded Rectangle 6"/>
          <p:cNvSpPr/>
          <p:nvPr/>
        </p:nvSpPr>
        <p:spPr>
          <a:xfrm>
            <a:off x="9166579" y="2054578"/>
            <a:ext cx="2844799" cy="3443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Face-to-Face</a:t>
            </a:r>
          </a:p>
          <a:p>
            <a:pPr algn="ctr"/>
            <a:r>
              <a:rPr lang="en-US" b="1" u="sng" dirty="0" smtClean="0"/>
              <a:t> QI Leader Award Criteria:</a:t>
            </a:r>
          </a:p>
          <a:p>
            <a:pPr algn="ctr"/>
            <a:endParaRPr lang="en-US" b="1" dirty="0" smtClean="0"/>
          </a:p>
          <a:p>
            <a:pPr algn="ctr"/>
            <a:r>
              <a:rPr lang="en-US" dirty="0"/>
              <a:t>Data complete</a:t>
            </a:r>
          </a:p>
          <a:p>
            <a:pPr algn="ctr"/>
            <a:r>
              <a:rPr lang="en-US" dirty="0"/>
              <a:t>+</a:t>
            </a:r>
          </a:p>
          <a:p>
            <a:pPr algn="ctr"/>
            <a:r>
              <a:rPr lang="en-US" dirty="0" smtClean="0"/>
              <a:t>Key structure measures </a:t>
            </a:r>
            <a:r>
              <a:rPr lang="en-US" dirty="0"/>
              <a:t>in </a:t>
            </a:r>
            <a:r>
              <a:rPr lang="en-US" dirty="0" smtClean="0"/>
              <a:t>place</a:t>
            </a:r>
            <a:endParaRPr lang="en-US" dirty="0"/>
          </a:p>
          <a:p>
            <a:pPr algn="ctr"/>
            <a:r>
              <a:rPr lang="en-US" dirty="0"/>
              <a:t>+ </a:t>
            </a:r>
          </a:p>
          <a:p>
            <a:pPr algn="ctr"/>
            <a:r>
              <a:rPr lang="en-US" dirty="0">
                <a:solidFill>
                  <a:schemeClr val="bg1"/>
                </a:solidFill>
              </a:rPr>
              <a:t>1 Process/outcome measure </a:t>
            </a:r>
            <a:r>
              <a:rPr lang="en-US" dirty="0" smtClean="0">
                <a:solidFill>
                  <a:schemeClr val="bg1"/>
                </a:solidFill>
              </a:rPr>
              <a:t>met</a:t>
            </a:r>
            <a:endParaRPr lang="en-US" dirty="0">
              <a:solidFill>
                <a:schemeClr val="bg1"/>
              </a:solidFill>
            </a:endParaRPr>
          </a:p>
          <a:p>
            <a:pPr algn="ctr"/>
            <a:endParaRPr lang="en-US" b="1" dirty="0" smtClean="0"/>
          </a:p>
        </p:txBody>
      </p:sp>
    </p:spTree>
    <p:extLst>
      <p:ext uri="{BB962C8B-B14F-4D97-AF65-F5344CB8AC3E}">
        <p14:creationId xmlns:p14="http://schemas.microsoft.com/office/powerpoint/2010/main" val="42887565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44"/>
          <p:cNvSpPr txBox="1"/>
          <p:nvPr/>
        </p:nvSpPr>
        <p:spPr>
          <a:xfrm>
            <a:off x="2011851" y="2718767"/>
            <a:ext cx="3064400" cy="779532"/>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300"/>
            </a:pPr>
            <a:r>
              <a:rPr lang="en" sz="1733" kern="0">
                <a:solidFill>
                  <a:srgbClr val="000000"/>
                </a:solidFill>
                <a:latin typeface="Source Sans Pro"/>
                <a:ea typeface="Source Sans Pro"/>
                <a:cs typeface="Source Sans Pro"/>
                <a:sym typeface="Source Sans Pro"/>
              </a:rPr>
              <a:t>Had their </a:t>
            </a:r>
            <a:r>
              <a:rPr lang="en" sz="1733" b="1" kern="0">
                <a:solidFill>
                  <a:srgbClr val="000000"/>
                </a:solidFill>
                <a:latin typeface="Source Sans Pro"/>
                <a:ea typeface="Source Sans Pro"/>
                <a:cs typeface="Source Sans Pro"/>
                <a:sym typeface="Source Sans Pro"/>
              </a:rPr>
              <a:t>desired role</a:t>
            </a:r>
            <a:r>
              <a:rPr lang="en" sz="1733" kern="0">
                <a:solidFill>
                  <a:srgbClr val="000000"/>
                </a:solidFill>
                <a:latin typeface="Source Sans Pro"/>
                <a:ea typeface="Source Sans Pro"/>
                <a:cs typeface="Source Sans Pro"/>
                <a:sym typeface="Source Sans Pro"/>
              </a:rPr>
              <a:t> in the birthing experience</a:t>
            </a:r>
            <a:endParaRPr sz="1733" kern="0">
              <a:solidFill>
                <a:srgbClr val="000000"/>
              </a:solidFill>
              <a:latin typeface="Source Sans Pro"/>
              <a:ea typeface="Source Sans Pro"/>
              <a:cs typeface="Source Sans Pro"/>
              <a:sym typeface="Source Sans Pro"/>
            </a:endParaRPr>
          </a:p>
        </p:txBody>
      </p:sp>
      <p:sp>
        <p:nvSpPr>
          <p:cNvPr id="812" name="Google Shape;812;p144"/>
          <p:cNvSpPr txBox="1"/>
          <p:nvPr/>
        </p:nvSpPr>
        <p:spPr>
          <a:xfrm>
            <a:off x="2011851" y="3919800"/>
            <a:ext cx="3696400" cy="1046208"/>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300"/>
            </a:pPr>
            <a:r>
              <a:rPr lang="en" sz="1733" kern="0">
                <a:solidFill>
                  <a:srgbClr val="000000"/>
                </a:solidFill>
                <a:latin typeface="Source Sans Pro"/>
                <a:ea typeface="Source Sans Pro"/>
                <a:cs typeface="Source Sans Pro"/>
                <a:sym typeface="Source Sans Pro"/>
              </a:rPr>
              <a:t>Reported </a:t>
            </a:r>
            <a:r>
              <a:rPr lang="en" sz="1733" b="1" kern="0">
                <a:solidFill>
                  <a:srgbClr val="000000"/>
                </a:solidFill>
                <a:latin typeface="Source Sans Pro"/>
                <a:ea typeface="Source Sans Pro"/>
                <a:cs typeface="Source Sans Pro"/>
                <a:sym typeface="Source Sans Pro"/>
              </a:rPr>
              <a:t>clear communication</a:t>
            </a:r>
            <a:r>
              <a:rPr lang="en" sz="1733" kern="0">
                <a:solidFill>
                  <a:srgbClr val="000000"/>
                </a:solidFill>
                <a:latin typeface="Source Sans Pro"/>
                <a:ea typeface="Source Sans Pro"/>
                <a:cs typeface="Source Sans Pro"/>
                <a:sym typeface="Source Sans Pro"/>
              </a:rPr>
              <a:t> with providers and ability to share care preferences </a:t>
            </a:r>
            <a:endParaRPr sz="1733" kern="0">
              <a:solidFill>
                <a:srgbClr val="000000"/>
              </a:solidFill>
              <a:latin typeface="Source Sans Pro"/>
              <a:ea typeface="Source Sans Pro"/>
              <a:cs typeface="Source Sans Pro"/>
              <a:sym typeface="Source Sans Pro"/>
            </a:endParaRPr>
          </a:p>
        </p:txBody>
      </p:sp>
      <p:grpSp>
        <p:nvGrpSpPr>
          <p:cNvPr id="813" name="Google Shape;813;p144"/>
          <p:cNvGrpSpPr/>
          <p:nvPr/>
        </p:nvGrpSpPr>
        <p:grpSpPr>
          <a:xfrm>
            <a:off x="878984" y="2638967"/>
            <a:ext cx="1004000" cy="980400"/>
            <a:chOff x="634975" y="1654400"/>
            <a:chExt cx="753000" cy="735300"/>
          </a:xfrm>
        </p:grpSpPr>
        <p:sp>
          <p:nvSpPr>
            <p:cNvPr id="814" name="Google Shape;814;p144"/>
            <p:cNvSpPr/>
            <p:nvPr/>
          </p:nvSpPr>
          <p:spPr>
            <a:xfrm>
              <a:off x="634975" y="1654400"/>
              <a:ext cx="753000" cy="735300"/>
            </a:xfrm>
            <a:prstGeom prst="ellipse">
              <a:avLst/>
            </a:prstGeom>
            <a:solidFill>
              <a:srgbClr val="F9CB9C"/>
            </a:solidFill>
            <a:ln>
              <a:noFill/>
            </a:ln>
          </p:spPr>
          <p:txBody>
            <a:bodyPr spcFirstLastPara="1" wrap="square" lIns="121900" tIns="121900" rIns="121900" bIns="121900" anchor="ctr" anchorCtr="0">
              <a:noAutofit/>
            </a:bodyPr>
            <a:lstStyle/>
            <a:p>
              <a:pPr defTabSz="1219170">
                <a:buClr>
                  <a:srgbClr val="000000"/>
                </a:buClr>
                <a:buSzPts val="1400"/>
              </a:pPr>
              <a:endParaRPr sz="1867" b="1" kern="0">
                <a:solidFill>
                  <a:srgbClr val="000000"/>
                </a:solidFill>
                <a:latin typeface="Karla"/>
                <a:ea typeface="Karla"/>
                <a:cs typeface="Karla"/>
                <a:sym typeface="Karla"/>
              </a:endParaRPr>
            </a:p>
          </p:txBody>
        </p:sp>
        <p:sp>
          <p:nvSpPr>
            <p:cNvPr id="815" name="Google Shape;815;p144"/>
            <p:cNvSpPr txBox="1"/>
            <p:nvPr/>
          </p:nvSpPr>
          <p:spPr>
            <a:xfrm>
              <a:off x="634975" y="1779973"/>
              <a:ext cx="753000" cy="492460"/>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Karla"/>
                  <a:ea typeface="Karla"/>
                  <a:cs typeface="Karla"/>
                  <a:sym typeface="Karla"/>
                </a:rPr>
                <a:t>97%</a:t>
              </a:r>
              <a:endParaRPr sz="2667" b="1" kern="0">
                <a:solidFill>
                  <a:srgbClr val="000000"/>
                </a:solidFill>
                <a:latin typeface="Karla"/>
                <a:ea typeface="Karla"/>
                <a:cs typeface="Karla"/>
                <a:sym typeface="Karla"/>
              </a:endParaRPr>
            </a:p>
          </p:txBody>
        </p:sp>
      </p:grpSp>
      <p:sp>
        <p:nvSpPr>
          <p:cNvPr id="816" name="Google Shape;816;p144"/>
          <p:cNvSpPr/>
          <p:nvPr/>
        </p:nvSpPr>
        <p:spPr>
          <a:xfrm>
            <a:off x="878984" y="3953000"/>
            <a:ext cx="1004000" cy="980400"/>
          </a:xfrm>
          <a:prstGeom prst="ellipse">
            <a:avLst/>
          </a:prstGeom>
          <a:solidFill>
            <a:srgbClr val="F9CB9C"/>
          </a:solidFill>
          <a:ln>
            <a:noFill/>
          </a:ln>
        </p:spPr>
        <p:txBody>
          <a:bodyPr spcFirstLastPara="1" wrap="square" lIns="121900" tIns="121900" rIns="121900" bIns="121900" anchor="ctr" anchorCtr="0">
            <a:noAutofit/>
          </a:bodyPr>
          <a:lstStyle/>
          <a:p>
            <a:pPr defTabSz="1219170">
              <a:buClr>
                <a:srgbClr val="000000"/>
              </a:buClr>
              <a:buSzPts val="1400"/>
            </a:pPr>
            <a:endParaRPr sz="1867" b="1" kern="0">
              <a:solidFill>
                <a:srgbClr val="000000"/>
              </a:solidFill>
              <a:latin typeface="Karla"/>
              <a:ea typeface="Karla"/>
              <a:cs typeface="Karla"/>
              <a:sym typeface="Karla"/>
            </a:endParaRPr>
          </a:p>
        </p:txBody>
      </p:sp>
      <p:sp>
        <p:nvSpPr>
          <p:cNvPr id="817" name="Google Shape;817;p144"/>
          <p:cNvSpPr txBox="1"/>
          <p:nvPr/>
        </p:nvSpPr>
        <p:spPr>
          <a:xfrm>
            <a:off x="878984" y="4114801"/>
            <a:ext cx="10040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Source Sans Pro"/>
                <a:ea typeface="Source Sans Pro"/>
                <a:cs typeface="Source Sans Pro"/>
                <a:sym typeface="Source Sans Pro"/>
              </a:rPr>
              <a:t>98%</a:t>
            </a:r>
            <a:endParaRPr sz="2667" b="1" kern="0">
              <a:solidFill>
                <a:srgbClr val="000000"/>
              </a:solidFill>
              <a:latin typeface="Source Sans Pro"/>
              <a:ea typeface="Source Sans Pro"/>
              <a:cs typeface="Source Sans Pro"/>
              <a:sym typeface="Source Sans Pro"/>
            </a:endParaRPr>
          </a:p>
        </p:txBody>
      </p:sp>
      <p:sp>
        <p:nvSpPr>
          <p:cNvPr id="818" name="Google Shape;818;p144"/>
          <p:cNvSpPr/>
          <p:nvPr/>
        </p:nvSpPr>
        <p:spPr>
          <a:xfrm>
            <a:off x="878984" y="5324267"/>
            <a:ext cx="1004000" cy="980400"/>
          </a:xfrm>
          <a:prstGeom prst="ellipse">
            <a:avLst/>
          </a:prstGeom>
          <a:solidFill>
            <a:srgbClr val="F9CB9C"/>
          </a:solidFill>
          <a:ln>
            <a:noFill/>
          </a:ln>
        </p:spPr>
        <p:txBody>
          <a:bodyPr spcFirstLastPara="1" wrap="square" lIns="121900" tIns="121900" rIns="121900" bIns="121900" anchor="ctr" anchorCtr="0">
            <a:noAutofit/>
          </a:bodyPr>
          <a:lstStyle/>
          <a:p>
            <a:pPr defTabSz="1219170">
              <a:buClr>
                <a:srgbClr val="000000"/>
              </a:buClr>
              <a:buSzPts val="1400"/>
            </a:pPr>
            <a:endParaRPr sz="1867" b="1" kern="0">
              <a:solidFill>
                <a:srgbClr val="000000"/>
              </a:solidFill>
              <a:latin typeface="Karla"/>
              <a:ea typeface="Karla"/>
              <a:cs typeface="Karla"/>
              <a:sym typeface="Karla"/>
            </a:endParaRPr>
          </a:p>
        </p:txBody>
      </p:sp>
      <p:sp>
        <p:nvSpPr>
          <p:cNvPr id="819" name="Google Shape;819;p144"/>
          <p:cNvSpPr txBox="1"/>
          <p:nvPr/>
        </p:nvSpPr>
        <p:spPr>
          <a:xfrm>
            <a:off x="2011851" y="5404067"/>
            <a:ext cx="3366800" cy="779532"/>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300"/>
            </a:pPr>
            <a:r>
              <a:rPr lang="en" sz="1733" kern="0">
                <a:solidFill>
                  <a:srgbClr val="000000"/>
                </a:solidFill>
                <a:latin typeface="Source Sans Pro"/>
                <a:ea typeface="Source Sans Pro"/>
                <a:cs typeface="Source Sans Pro"/>
                <a:sym typeface="Source Sans Pro"/>
              </a:rPr>
              <a:t>Felt their </a:t>
            </a:r>
            <a:r>
              <a:rPr lang="en" sz="1733" b="1" kern="0">
                <a:solidFill>
                  <a:srgbClr val="000000"/>
                </a:solidFill>
                <a:latin typeface="Source Sans Pro"/>
                <a:ea typeface="Source Sans Pro"/>
                <a:cs typeface="Source Sans Pro"/>
                <a:sym typeface="Source Sans Pro"/>
              </a:rPr>
              <a:t>preferences made a difference</a:t>
            </a:r>
            <a:r>
              <a:rPr lang="en" sz="1733" kern="0">
                <a:solidFill>
                  <a:srgbClr val="000000"/>
                </a:solidFill>
                <a:latin typeface="Source Sans Pro"/>
                <a:ea typeface="Source Sans Pro"/>
                <a:cs typeface="Source Sans Pro"/>
                <a:sym typeface="Source Sans Pro"/>
              </a:rPr>
              <a:t> in their care</a:t>
            </a:r>
            <a:endParaRPr sz="1733" kern="0">
              <a:solidFill>
                <a:srgbClr val="000000"/>
              </a:solidFill>
              <a:latin typeface="Source Sans Pro"/>
              <a:ea typeface="Source Sans Pro"/>
              <a:cs typeface="Source Sans Pro"/>
              <a:sym typeface="Source Sans Pro"/>
            </a:endParaRPr>
          </a:p>
        </p:txBody>
      </p:sp>
      <p:sp>
        <p:nvSpPr>
          <p:cNvPr id="820" name="Google Shape;820;p144"/>
          <p:cNvSpPr txBox="1"/>
          <p:nvPr/>
        </p:nvSpPr>
        <p:spPr>
          <a:xfrm>
            <a:off x="878984" y="5475867"/>
            <a:ext cx="10040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Source Sans Pro"/>
                <a:ea typeface="Source Sans Pro"/>
                <a:cs typeface="Source Sans Pro"/>
                <a:sym typeface="Source Sans Pro"/>
              </a:rPr>
              <a:t>90%</a:t>
            </a:r>
            <a:endParaRPr sz="2667" b="1" kern="0">
              <a:solidFill>
                <a:srgbClr val="000000"/>
              </a:solidFill>
              <a:latin typeface="Source Sans Pro"/>
              <a:ea typeface="Source Sans Pro"/>
              <a:cs typeface="Source Sans Pro"/>
              <a:sym typeface="Source Sans Pro"/>
            </a:endParaRPr>
          </a:p>
        </p:txBody>
      </p:sp>
      <p:sp>
        <p:nvSpPr>
          <p:cNvPr id="821" name="Google Shape;821;p144"/>
          <p:cNvSpPr/>
          <p:nvPr/>
        </p:nvSpPr>
        <p:spPr>
          <a:xfrm>
            <a:off x="6546840" y="3953000"/>
            <a:ext cx="1004000" cy="980400"/>
          </a:xfrm>
          <a:prstGeom prst="ellipse">
            <a:avLst/>
          </a:prstGeom>
          <a:solidFill>
            <a:srgbClr val="FFE599"/>
          </a:solidFill>
          <a:ln>
            <a:noFill/>
          </a:ln>
        </p:spPr>
        <p:txBody>
          <a:bodyPr spcFirstLastPara="1" wrap="square" lIns="121900" tIns="121900" rIns="121900" bIns="121900" anchor="ctr" anchorCtr="0">
            <a:noAutofit/>
          </a:bodyPr>
          <a:lstStyle/>
          <a:p>
            <a:pPr defTabSz="1219170">
              <a:buClr>
                <a:srgbClr val="000000"/>
              </a:buClr>
              <a:buSzPts val="1400"/>
            </a:pPr>
            <a:endParaRPr sz="1867" b="1" kern="0">
              <a:solidFill>
                <a:srgbClr val="000000"/>
              </a:solidFill>
              <a:latin typeface="Karla"/>
              <a:ea typeface="Karla"/>
              <a:cs typeface="Karla"/>
              <a:sym typeface="Karla"/>
            </a:endParaRPr>
          </a:p>
        </p:txBody>
      </p:sp>
      <p:sp>
        <p:nvSpPr>
          <p:cNvPr id="822" name="Google Shape;822;p144"/>
          <p:cNvSpPr txBox="1"/>
          <p:nvPr/>
        </p:nvSpPr>
        <p:spPr>
          <a:xfrm>
            <a:off x="7688751" y="4224315"/>
            <a:ext cx="3366800" cy="779532"/>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300"/>
            </a:pPr>
            <a:r>
              <a:rPr lang="en" sz="1733" b="1" kern="0">
                <a:solidFill>
                  <a:srgbClr val="000000"/>
                </a:solidFill>
                <a:latin typeface="Source Sans Pro"/>
                <a:ea typeface="Source Sans Pro"/>
                <a:cs typeface="Source Sans Pro"/>
                <a:sym typeface="Source Sans Pro"/>
              </a:rPr>
              <a:t>Would recommend </a:t>
            </a:r>
            <a:r>
              <a:rPr lang="en" sz="1733" kern="0">
                <a:solidFill>
                  <a:srgbClr val="000000"/>
                </a:solidFill>
                <a:latin typeface="Source Sans Pro"/>
                <a:ea typeface="Source Sans Pro"/>
                <a:cs typeface="Source Sans Pro"/>
                <a:sym typeface="Source Sans Pro"/>
              </a:rPr>
              <a:t>TeamBirth to another L&amp;D Unit</a:t>
            </a:r>
            <a:endParaRPr sz="1733" kern="0">
              <a:solidFill>
                <a:srgbClr val="000000"/>
              </a:solidFill>
              <a:latin typeface="Source Sans Pro"/>
              <a:ea typeface="Source Sans Pro"/>
              <a:cs typeface="Source Sans Pro"/>
              <a:sym typeface="Source Sans Pro"/>
            </a:endParaRPr>
          </a:p>
        </p:txBody>
      </p:sp>
      <p:sp>
        <p:nvSpPr>
          <p:cNvPr id="823" name="Google Shape;823;p144"/>
          <p:cNvSpPr txBox="1"/>
          <p:nvPr/>
        </p:nvSpPr>
        <p:spPr>
          <a:xfrm>
            <a:off x="6546840" y="4114801"/>
            <a:ext cx="10040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Source Sans Pro"/>
                <a:ea typeface="Source Sans Pro"/>
                <a:cs typeface="Source Sans Pro"/>
                <a:sym typeface="Source Sans Pro"/>
              </a:rPr>
              <a:t>90%</a:t>
            </a:r>
            <a:endParaRPr sz="2667" b="1" kern="0">
              <a:solidFill>
                <a:srgbClr val="000000"/>
              </a:solidFill>
              <a:latin typeface="Source Sans Pro"/>
              <a:ea typeface="Source Sans Pro"/>
              <a:cs typeface="Source Sans Pro"/>
              <a:sym typeface="Source Sans Pro"/>
            </a:endParaRPr>
          </a:p>
        </p:txBody>
      </p:sp>
      <p:sp>
        <p:nvSpPr>
          <p:cNvPr id="824" name="Google Shape;824;p144"/>
          <p:cNvSpPr/>
          <p:nvPr/>
        </p:nvSpPr>
        <p:spPr>
          <a:xfrm>
            <a:off x="6546840" y="5324267"/>
            <a:ext cx="1004000" cy="980400"/>
          </a:xfrm>
          <a:prstGeom prst="ellipse">
            <a:avLst/>
          </a:prstGeom>
          <a:solidFill>
            <a:srgbClr val="FFE599"/>
          </a:solidFill>
          <a:ln>
            <a:noFill/>
          </a:ln>
        </p:spPr>
        <p:txBody>
          <a:bodyPr spcFirstLastPara="1" wrap="square" lIns="121900" tIns="121900" rIns="121900" bIns="121900" anchor="ctr" anchorCtr="0">
            <a:noAutofit/>
          </a:bodyPr>
          <a:lstStyle/>
          <a:p>
            <a:pPr defTabSz="1219170">
              <a:buClr>
                <a:srgbClr val="000000"/>
              </a:buClr>
              <a:buSzPts val="1400"/>
            </a:pPr>
            <a:endParaRPr sz="1867" b="1" kern="0">
              <a:solidFill>
                <a:srgbClr val="000000"/>
              </a:solidFill>
              <a:latin typeface="Karla"/>
              <a:ea typeface="Karla"/>
              <a:cs typeface="Karla"/>
              <a:sym typeface="Karla"/>
            </a:endParaRPr>
          </a:p>
        </p:txBody>
      </p:sp>
      <p:sp>
        <p:nvSpPr>
          <p:cNvPr id="825" name="Google Shape;825;p144"/>
          <p:cNvSpPr txBox="1"/>
          <p:nvPr/>
        </p:nvSpPr>
        <p:spPr>
          <a:xfrm>
            <a:off x="7688751" y="5431382"/>
            <a:ext cx="3553200" cy="1046208"/>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300"/>
            </a:pPr>
            <a:r>
              <a:rPr lang="en" sz="1733" kern="0">
                <a:solidFill>
                  <a:srgbClr val="000000"/>
                </a:solidFill>
                <a:latin typeface="Source Sans Pro"/>
                <a:ea typeface="Source Sans Pro"/>
                <a:cs typeface="Source Sans Pro"/>
                <a:sym typeface="Source Sans Pro"/>
              </a:rPr>
              <a:t>Clarified </a:t>
            </a:r>
            <a:r>
              <a:rPr lang="en" sz="1733" b="1" kern="0">
                <a:solidFill>
                  <a:srgbClr val="000000"/>
                </a:solidFill>
                <a:latin typeface="Source Sans Pro"/>
                <a:ea typeface="Source Sans Pro"/>
                <a:cs typeface="Source Sans Pro"/>
                <a:sym typeface="Source Sans Pro"/>
              </a:rPr>
              <a:t>C-section decision-making </a:t>
            </a:r>
            <a:r>
              <a:rPr lang="en" sz="1733" kern="0">
                <a:solidFill>
                  <a:srgbClr val="000000"/>
                </a:solidFill>
                <a:latin typeface="Source Sans Pro"/>
                <a:ea typeface="Source Sans Pro"/>
                <a:cs typeface="Source Sans Pro"/>
                <a:sym typeface="Source Sans Pro"/>
              </a:rPr>
              <a:t>in non-urgent clinical situation</a:t>
            </a:r>
            <a:endParaRPr sz="1733" kern="0">
              <a:solidFill>
                <a:srgbClr val="000000"/>
              </a:solidFill>
              <a:latin typeface="Source Sans Pro"/>
              <a:ea typeface="Source Sans Pro"/>
              <a:cs typeface="Source Sans Pro"/>
              <a:sym typeface="Source Sans Pro"/>
            </a:endParaRPr>
          </a:p>
        </p:txBody>
      </p:sp>
      <p:sp>
        <p:nvSpPr>
          <p:cNvPr id="826" name="Google Shape;826;p144"/>
          <p:cNvSpPr txBox="1"/>
          <p:nvPr/>
        </p:nvSpPr>
        <p:spPr>
          <a:xfrm>
            <a:off x="6546840" y="5475867"/>
            <a:ext cx="10040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Source Sans Pro"/>
                <a:ea typeface="Source Sans Pro"/>
                <a:cs typeface="Source Sans Pro"/>
                <a:sym typeface="Source Sans Pro"/>
              </a:rPr>
              <a:t>84%</a:t>
            </a:r>
            <a:endParaRPr sz="2667" b="1" kern="0">
              <a:solidFill>
                <a:srgbClr val="000000"/>
              </a:solidFill>
              <a:latin typeface="Source Sans Pro"/>
              <a:ea typeface="Source Sans Pro"/>
              <a:cs typeface="Source Sans Pro"/>
              <a:sym typeface="Source Sans Pro"/>
            </a:endParaRPr>
          </a:p>
        </p:txBody>
      </p:sp>
      <p:sp>
        <p:nvSpPr>
          <p:cNvPr id="827" name="Google Shape;827;p144"/>
          <p:cNvSpPr/>
          <p:nvPr/>
        </p:nvSpPr>
        <p:spPr>
          <a:xfrm>
            <a:off x="6546840" y="2638967"/>
            <a:ext cx="1004000" cy="980400"/>
          </a:xfrm>
          <a:prstGeom prst="ellipse">
            <a:avLst/>
          </a:prstGeom>
          <a:solidFill>
            <a:srgbClr val="FFE599"/>
          </a:solidFill>
          <a:ln>
            <a:noFill/>
          </a:ln>
        </p:spPr>
        <p:txBody>
          <a:bodyPr spcFirstLastPara="1" wrap="square" lIns="121900" tIns="121900" rIns="121900" bIns="121900" anchor="ctr" anchorCtr="0">
            <a:noAutofit/>
          </a:bodyPr>
          <a:lstStyle/>
          <a:p>
            <a:pPr defTabSz="1219170">
              <a:buClr>
                <a:srgbClr val="000000"/>
              </a:buClr>
              <a:buSzPts val="1400"/>
            </a:pPr>
            <a:endParaRPr sz="1867" b="1" kern="0">
              <a:solidFill>
                <a:srgbClr val="000000"/>
              </a:solidFill>
              <a:latin typeface="Karla"/>
              <a:ea typeface="Karla"/>
              <a:cs typeface="Karla"/>
              <a:sym typeface="Karla"/>
            </a:endParaRPr>
          </a:p>
        </p:txBody>
      </p:sp>
      <p:sp>
        <p:nvSpPr>
          <p:cNvPr id="828" name="Google Shape;828;p144"/>
          <p:cNvSpPr txBox="1"/>
          <p:nvPr/>
        </p:nvSpPr>
        <p:spPr>
          <a:xfrm>
            <a:off x="7688751" y="2602481"/>
            <a:ext cx="4000000" cy="1312883"/>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300"/>
            </a:pPr>
            <a:r>
              <a:rPr lang="en" sz="1733" kern="0">
                <a:solidFill>
                  <a:srgbClr val="000000"/>
                </a:solidFill>
                <a:latin typeface="Source Sans Pro"/>
                <a:ea typeface="Source Sans Pro"/>
                <a:cs typeface="Source Sans Pro"/>
                <a:sym typeface="Source Sans Pro"/>
              </a:rPr>
              <a:t>Felt TeamBirth </a:t>
            </a:r>
            <a:r>
              <a:rPr lang="en" sz="1733" b="1" kern="0">
                <a:solidFill>
                  <a:srgbClr val="000000"/>
                </a:solidFill>
                <a:latin typeface="Source Sans Pro"/>
                <a:ea typeface="Source Sans Pro"/>
                <a:cs typeface="Source Sans Pro"/>
                <a:sym typeface="Source Sans Pro"/>
              </a:rPr>
              <a:t>improved care for their patients</a:t>
            </a:r>
            <a:r>
              <a:rPr lang="en" sz="1733" kern="0">
                <a:solidFill>
                  <a:srgbClr val="000000"/>
                </a:solidFill>
                <a:latin typeface="Source Sans Pro"/>
                <a:ea typeface="Source Sans Pro"/>
                <a:cs typeface="Source Sans Pro"/>
                <a:sym typeface="Source Sans Pro"/>
              </a:rPr>
              <a:t> through better communication, teamwork, and shared decision-making</a:t>
            </a:r>
            <a:endParaRPr sz="1733" kern="0">
              <a:solidFill>
                <a:srgbClr val="000000"/>
              </a:solidFill>
              <a:latin typeface="Source Sans Pro"/>
              <a:ea typeface="Source Sans Pro"/>
              <a:cs typeface="Source Sans Pro"/>
              <a:sym typeface="Source Sans Pro"/>
            </a:endParaRPr>
          </a:p>
        </p:txBody>
      </p:sp>
      <p:sp>
        <p:nvSpPr>
          <p:cNvPr id="829" name="Google Shape;829;p144"/>
          <p:cNvSpPr txBox="1"/>
          <p:nvPr/>
        </p:nvSpPr>
        <p:spPr>
          <a:xfrm>
            <a:off x="6546840" y="2790567"/>
            <a:ext cx="10040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Source Sans Pro"/>
                <a:ea typeface="Source Sans Pro"/>
                <a:cs typeface="Source Sans Pro"/>
                <a:sym typeface="Source Sans Pro"/>
              </a:rPr>
              <a:t>93%</a:t>
            </a:r>
            <a:endParaRPr sz="2667" b="1" kern="0">
              <a:solidFill>
                <a:srgbClr val="000000"/>
              </a:solidFill>
              <a:latin typeface="Source Sans Pro"/>
              <a:ea typeface="Source Sans Pro"/>
              <a:cs typeface="Source Sans Pro"/>
              <a:sym typeface="Source Sans Pro"/>
            </a:endParaRPr>
          </a:p>
        </p:txBody>
      </p:sp>
      <p:sp>
        <p:nvSpPr>
          <p:cNvPr id="830" name="Google Shape;830;p144"/>
          <p:cNvSpPr txBox="1"/>
          <p:nvPr/>
        </p:nvSpPr>
        <p:spPr>
          <a:xfrm>
            <a:off x="1931984" y="1699968"/>
            <a:ext cx="20540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Source Sans Pro"/>
                <a:ea typeface="Source Sans Pro"/>
                <a:cs typeface="Source Sans Pro"/>
                <a:sym typeface="Source Sans Pro"/>
              </a:rPr>
              <a:t>Patients</a:t>
            </a:r>
            <a:endParaRPr sz="2667" b="1" kern="0">
              <a:solidFill>
                <a:srgbClr val="000000"/>
              </a:solidFill>
              <a:latin typeface="Source Sans Pro"/>
              <a:ea typeface="Source Sans Pro"/>
              <a:cs typeface="Source Sans Pro"/>
              <a:sym typeface="Source Sans Pro"/>
            </a:endParaRPr>
          </a:p>
        </p:txBody>
      </p:sp>
      <p:sp>
        <p:nvSpPr>
          <p:cNvPr id="831" name="Google Shape;831;p144"/>
          <p:cNvSpPr txBox="1"/>
          <p:nvPr/>
        </p:nvSpPr>
        <p:spPr>
          <a:xfrm>
            <a:off x="7958951" y="1699967"/>
            <a:ext cx="20540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000"/>
            </a:pPr>
            <a:r>
              <a:rPr lang="en" sz="2667" b="1" kern="0">
                <a:solidFill>
                  <a:srgbClr val="000000"/>
                </a:solidFill>
                <a:latin typeface="Source Sans Pro"/>
                <a:ea typeface="Source Sans Pro"/>
                <a:cs typeface="Source Sans Pro"/>
                <a:sym typeface="Source Sans Pro"/>
              </a:rPr>
              <a:t>Clinicians</a:t>
            </a:r>
            <a:endParaRPr sz="2667" b="1" kern="0">
              <a:solidFill>
                <a:srgbClr val="000000"/>
              </a:solidFill>
              <a:latin typeface="Source Sans Pro"/>
              <a:ea typeface="Source Sans Pro"/>
              <a:cs typeface="Source Sans Pro"/>
              <a:sym typeface="Source Sans Pro"/>
            </a:endParaRPr>
          </a:p>
        </p:txBody>
      </p:sp>
      <p:pic>
        <p:nvPicPr>
          <p:cNvPr id="832" name="Google Shape;832;p1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12941" y="1699967"/>
            <a:ext cx="722464" cy="656800"/>
          </a:xfrm>
          <a:prstGeom prst="rect">
            <a:avLst/>
          </a:prstGeom>
          <a:noFill/>
          <a:ln>
            <a:noFill/>
          </a:ln>
        </p:spPr>
      </p:pic>
      <p:grpSp>
        <p:nvGrpSpPr>
          <p:cNvPr id="833" name="Google Shape;833;p144"/>
          <p:cNvGrpSpPr/>
          <p:nvPr/>
        </p:nvGrpSpPr>
        <p:grpSpPr>
          <a:xfrm>
            <a:off x="3799561" y="1787731"/>
            <a:ext cx="490505" cy="656800"/>
            <a:chOff x="1097475" y="2182475"/>
            <a:chExt cx="550387" cy="736984"/>
          </a:xfrm>
        </p:grpSpPr>
        <p:sp>
          <p:nvSpPr>
            <p:cNvPr id="834" name="Google Shape;834;p144"/>
            <p:cNvSpPr/>
            <p:nvPr/>
          </p:nvSpPr>
          <p:spPr>
            <a:xfrm>
              <a:off x="1097475" y="2311050"/>
              <a:ext cx="521400" cy="521400"/>
            </a:xfrm>
            <a:prstGeom prst="ellipse">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35" name="Google Shape;835;p144"/>
            <p:cNvSpPr/>
            <p:nvPr/>
          </p:nvSpPr>
          <p:spPr>
            <a:xfrm>
              <a:off x="1169075" y="2182475"/>
              <a:ext cx="240600" cy="240600"/>
            </a:xfrm>
            <a:prstGeom prst="ellipse">
              <a:avLst/>
            </a:prstGeom>
            <a:solidFill>
              <a:srgbClr val="FFFFFF"/>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36" name="Google Shape;836;p144"/>
            <p:cNvSpPr/>
            <p:nvPr/>
          </p:nvSpPr>
          <p:spPr>
            <a:xfrm rot="-4493456">
              <a:off x="1254103" y="2517714"/>
              <a:ext cx="330319" cy="384389"/>
            </a:xfrm>
            <a:prstGeom prst="arc">
              <a:avLst>
                <a:gd name="adj1" fmla="val 16200000"/>
                <a:gd name="adj2" fmla="val 0"/>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37" name="Google Shape;837;p144"/>
            <p:cNvSpPr/>
            <p:nvPr/>
          </p:nvSpPr>
          <p:spPr>
            <a:xfrm rot="9871105">
              <a:off x="1185081" y="2330978"/>
              <a:ext cx="346160" cy="388812"/>
            </a:xfrm>
            <a:prstGeom prst="arc">
              <a:avLst>
                <a:gd name="adj1" fmla="val 14981162"/>
                <a:gd name="adj2" fmla="val 17514"/>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sp>
          <p:nvSpPr>
            <p:cNvPr id="838" name="Google Shape;838;p144"/>
            <p:cNvSpPr/>
            <p:nvPr/>
          </p:nvSpPr>
          <p:spPr>
            <a:xfrm>
              <a:off x="1440750" y="2423075"/>
              <a:ext cx="204600" cy="204600"/>
            </a:xfrm>
            <a:prstGeom prst="ellipse">
              <a:avLst/>
            </a:prstGeom>
            <a:solidFill>
              <a:srgbClr val="FFFFFF"/>
            </a:solid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buSzPts val="1400"/>
              </a:pPr>
              <a:endParaRPr sz="1867" kern="0">
                <a:solidFill>
                  <a:srgbClr val="000000"/>
                </a:solidFill>
                <a:latin typeface="Arial"/>
                <a:ea typeface="Arial"/>
                <a:cs typeface="Arial"/>
                <a:sym typeface="Arial"/>
              </a:endParaRPr>
            </a:p>
          </p:txBody>
        </p:sp>
      </p:grpSp>
      <p:sp>
        <p:nvSpPr>
          <p:cNvPr id="839" name="Google Shape;839;p144"/>
          <p:cNvSpPr txBox="1">
            <a:spLocks noGrp="1"/>
          </p:cNvSpPr>
          <p:nvPr>
            <p:ph type="title"/>
          </p:nvPr>
        </p:nvSpPr>
        <p:spPr>
          <a:xfrm>
            <a:off x="914400" y="66467"/>
            <a:ext cx="10363200" cy="716000"/>
          </a:xfrm>
          <a:prstGeom prst="rect">
            <a:avLst/>
          </a:prstGeom>
        </p:spPr>
        <p:txBody>
          <a:bodyPr spcFirstLastPara="1" wrap="square" lIns="103067" tIns="51500" rIns="103067" bIns="51500" anchor="t" anchorCtr="0">
            <a:noAutofit/>
          </a:bodyPr>
          <a:lstStyle/>
          <a:p>
            <a:r>
              <a:rPr lang="en" sz="2400">
                <a:solidFill>
                  <a:schemeClr val="dk2"/>
                </a:solidFill>
              </a:rPr>
              <a:t>TeamBirth was acceptable, feasible, and safe to implement at the pilot trial hospitals for both patients and clinicians. Patients were more likely to report better experiences with more huddles, and clinicians would overwhelmingly recommend TeamBirth to others.</a:t>
            </a:r>
            <a:endParaRPr sz="2400">
              <a:solidFill>
                <a:schemeClr val="dk2"/>
              </a:solidFill>
            </a:endParaRPr>
          </a:p>
        </p:txBody>
      </p:sp>
    </p:spTree>
    <p:extLst>
      <p:ext uri="{BB962C8B-B14F-4D97-AF65-F5344CB8AC3E}">
        <p14:creationId xmlns:p14="http://schemas.microsoft.com/office/powerpoint/2010/main" val="896252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45"/>
          <p:cNvSpPr txBox="1">
            <a:spLocks noGrp="1"/>
          </p:cNvSpPr>
          <p:nvPr>
            <p:ph type="title"/>
          </p:nvPr>
        </p:nvSpPr>
        <p:spPr>
          <a:xfrm>
            <a:off x="749467" y="856048"/>
            <a:ext cx="9753600" cy="743600"/>
          </a:xfrm>
          <a:prstGeom prst="rect">
            <a:avLst/>
          </a:prstGeom>
        </p:spPr>
        <p:txBody>
          <a:bodyPr spcFirstLastPara="1" wrap="square" lIns="121900" tIns="60933" rIns="121900" bIns="60933" anchor="t" anchorCtr="0">
            <a:noAutofit/>
          </a:bodyPr>
          <a:lstStyle/>
          <a:p>
            <a:r>
              <a:rPr lang="en" sz="2933">
                <a:latin typeface="Source Sans Pro"/>
                <a:ea typeface="Source Sans Pro"/>
                <a:cs typeface="Source Sans Pro"/>
                <a:sym typeface="Source Sans Pro"/>
              </a:rPr>
              <a:t>TeamBirth Publications</a:t>
            </a:r>
            <a:endParaRPr sz="2933">
              <a:latin typeface="Source Sans Pro"/>
              <a:ea typeface="Source Sans Pro"/>
              <a:cs typeface="Source Sans Pro"/>
              <a:sym typeface="Source Sans Pro"/>
            </a:endParaRPr>
          </a:p>
        </p:txBody>
      </p:sp>
      <p:pic>
        <p:nvPicPr>
          <p:cNvPr id="845" name="Google Shape;845;p1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15234" y="2100834"/>
            <a:ext cx="4053767" cy="4037933"/>
          </a:xfrm>
          <a:prstGeom prst="rect">
            <a:avLst/>
          </a:prstGeom>
          <a:noFill/>
          <a:ln>
            <a:noFill/>
          </a:ln>
        </p:spPr>
      </p:pic>
      <p:pic>
        <p:nvPicPr>
          <p:cNvPr id="846" name="Google Shape;846;p1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9600" y="2100833"/>
            <a:ext cx="3747368" cy="4253800"/>
          </a:xfrm>
          <a:prstGeom prst="rect">
            <a:avLst/>
          </a:prstGeom>
          <a:noFill/>
          <a:ln>
            <a:noFill/>
          </a:ln>
        </p:spPr>
      </p:pic>
      <p:sp>
        <p:nvSpPr>
          <p:cNvPr id="847" name="Google Shape;847;p145"/>
          <p:cNvSpPr txBox="1"/>
          <p:nvPr/>
        </p:nvSpPr>
        <p:spPr>
          <a:xfrm>
            <a:off x="669596" y="1280018"/>
            <a:ext cx="3410000" cy="820825"/>
          </a:xfrm>
          <a:prstGeom prst="rect">
            <a:avLst/>
          </a:prstGeom>
          <a:noFill/>
          <a:ln>
            <a:noFill/>
          </a:ln>
        </p:spPr>
        <p:txBody>
          <a:bodyPr spcFirstLastPara="1" wrap="square" lIns="121900" tIns="121900" rIns="121900" bIns="121900" anchor="t" anchorCtr="0">
            <a:spAutoFit/>
          </a:bodyPr>
          <a:lstStyle/>
          <a:p>
            <a:pPr marL="609585" indent="-423323" defTabSz="1219170">
              <a:buClr>
                <a:srgbClr val="000000"/>
              </a:buClr>
              <a:buSzPts val="1400"/>
              <a:buFont typeface="Karla"/>
              <a:buAutoNum type="arabicPeriod"/>
            </a:pPr>
            <a:r>
              <a:rPr lang="en" sz="1867" kern="0">
                <a:solidFill>
                  <a:srgbClr val="000000"/>
                </a:solidFill>
                <a:latin typeface="Karla"/>
                <a:ea typeface="Karla"/>
                <a:cs typeface="Karla"/>
                <a:sym typeface="Karla"/>
              </a:rPr>
              <a:t>TeamBirth Design</a:t>
            </a:r>
            <a:endParaRPr sz="1867" kern="0">
              <a:solidFill>
                <a:srgbClr val="000000"/>
              </a:solidFill>
              <a:latin typeface="Karla"/>
              <a:ea typeface="Karla"/>
              <a:cs typeface="Karla"/>
              <a:sym typeface="Karla"/>
            </a:endParaRPr>
          </a:p>
          <a:p>
            <a:pPr defTabSz="1219170">
              <a:buClr>
                <a:srgbClr val="000000"/>
              </a:buClr>
            </a:pPr>
            <a:r>
              <a:rPr lang="en" sz="1867" kern="0">
                <a:solidFill>
                  <a:srgbClr val="000000"/>
                </a:solidFill>
                <a:latin typeface="Karla"/>
                <a:ea typeface="Karla"/>
                <a:cs typeface="Karla"/>
                <a:sym typeface="Karla"/>
              </a:rPr>
              <a:t>(July 2021)</a:t>
            </a:r>
            <a:endParaRPr sz="1867" kern="0">
              <a:solidFill>
                <a:srgbClr val="000000"/>
              </a:solidFill>
              <a:latin typeface="Karla"/>
              <a:ea typeface="Karla"/>
              <a:cs typeface="Karla"/>
              <a:sym typeface="Karla"/>
            </a:endParaRPr>
          </a:p>
        </p:txBody>
      </p:sp>
      <p:sp>
        <p:nvSpPr>
          <p:cNvPr id="848" name="Google Shape;848;p145"/>
          <p:cNvSpPr txBox="1"/>
          <p:nvPr/>
        </p:nvSpPr>
        <p:spPr>
          <a:xfrm>
            <a:off x="4157527" y="1280033"/>
            <a:ext cx="37072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Karla"/>
                <a:ea typeface="Karla"/>
                <a:cs typeface="Karla"/>
                <a:sym typeface="Karla"/>
              </a:rPr>
              <a:t>2. TeamBirth Primary Outcomes</a:t>
            </a:r>
            <a:endParaRPr sz="1867" kern="0">
              <a:solidFill>
                <a:srgbClr val="000000"/>
              </a:solidFill>
              <a:latin typeface="Karla"/>
              <a:ea typeface="Karla"/>
              <a:cs typeface="Karla"/>
              <a:sym typeface="Karla"/>
            </a:endParaRPr>
          </a:p>
          <a:p>
            <a:pPr defTabSz="1219170">
              <a:buClr>
                <a:srgbClr val="000000"/>
              </a:buClr>
            </a:pPr>
            <a:r>
              <a:rPr lang="en" sz="1867" kern="0">
                <a:solidFill>
                  <a:srgbClr val="000000"/>
                </a:solidFill>
                <a:latin typeface="Karla"/>
                <a:ea typeface="Karla"/>
                <a:cs typeface="Karla"/>
                <a:sym typeface="Karla"/>
              </a:rPr>
              <a:t>(March 2022)</a:t>
            </a:r>
            <a:endParaRPr sz="1867" kern="0">
              <a:solidFill>
                <a:srgbClr val="000000"/>
              </a:solidFill>
              <a:latin typeface="Karla"/>
              <a:ea typeface="Karla"/>
              <a:cs typeface="Karla"/>
              <a:sym typeface="Karla"/>
            </a:endParaRPr>
          </a:p>
        </p:txBody>
      </p:sp>
      <p:sp>
        <p:nvSpPr>
          <p:cNvPr id="849" name="Google Shape;849;p145"/>
          <p:cNvSpPr txBox="1"/>
          <p:nvPr/>
        </p:nvSpPr>
        <p:spPr>
          <a:xfrm>
            <a:off x="8120707" y="1280050"/>
            <a:ext cx="34100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000000"/>
                </a:solidFill>
                <a:latin typeface="Karla"/>
                <a:ea typeface="Karla"/>
                <a:cs typeface="Karla"/>
                <a:sym typeface="Karla"/>
              </a:rPr>
              <a:t>3. TeamBirth Implementation</a:t>
            </a:r>
            <a:endParaRPr sz="1867" kern="0">
              <a:solidFill>
                <a:srgbClr val="000000"/>
              </a:solidFill>
              <a:latin typeface="Karla"/>
              <a:ea typeface="Karla"/>
              <a:cs typeface="Karla"/>
              <a:sym typeface="Karla"/>
            </a:endParaRPr>
          </a:p>
          <a:p>
            <a:pPr defTabSz="1219170">
              <a:buClr>
                <a:srgbClr val="000000"/>
              </a:buClr>
            </a:pPr>
            <a:r>
              <a:rPr lang="en" sz="1867" kern="0">
                <a:solidFill>
                  <a:srgbClr val="000000"/>
                </a:solidFill>
                <a:latin typeface="Karla"/>
                <a:ea typeface="Karla"/>
                <a:cs typeface="Karla"/>
                <a:sym typeface="Karla"/>
              </a:rPr>
              <a:t>(Jan 2022)</a:t>
            </a:r>
            <a:endParaRPr sz="1867" kern="0">
              <a:solidFill>
                <a:srgbClr val="000000"/>
              </a:solidFill>
              <a:latin typeface="Karla"/>
              <a:ea typeface="Karla"/>
              <a:cs typeface="Karla"/>
              <a:sym typeface="Karla"/>
            </a:endParaRPr>
          </a:p>
        </p:txBody>
      </p:sp>
      <p:pic>
        <p:nvPicPr>
          <p:cNvPr id="850" name="Google Shape;850;p14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448700" y="2203601"/>
            <a:ext cx="3534800" cy="4021135"/>
          </a:xfrm>
          <a:prstGeom prst="rect">
            <a:avLst/>
          </a:prstGeom>
          <a:noFill/>
          <a:ln>
            <a:noFill/>
          </a:ln>
        </p:spPr>
      </p:pic>
    </p:spTree>
    <p:extLst>
      <p:ext uri="{BB962C8B-B14F-4D97-AF65-F5344CB8AC3E}">
        <p14:creationId xmlns:p14="http://schemas.microsoft.com/office/powerpoint/2010/main" val="3677182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47"/>
          <p:cNvSpPr txBox="1">
            <a:spLocks noGrp="1"/>
          </p:cNvSpPr>
          <p:nvPr>
            <p:ph type="title"/>
          </p:nvPr>
        </p:nvSpPr>
        <p:spPr>
          <a:xfrm>
            <a:off x="937400" y="467033"/>
            <a:ext cx="10779600" cy="1071200"/>
          </a:xfrm>
          <a:prstGeom prst="rect">
            <a:avLst/>
          </a:prstGeom>
        </p:spPr>
        <p:txBody>
          <a:bodyPr spcFirstLastPara="1" wrap="square" lIns="121900" tIns="60933" rIns="121900" bIns="60933" anchor="t" anchorCtr="0">
            <a:noAutofit/>
          </a:bodyPr>
          <a:lstStyle/>
          <a:p>
            <a:pPr>
              <a:buClr>
                <a:schemeClr val="dk1"/>
              </a:buClr>
              <a:buSzPts val="1100"/>
            </a:pPr>
            <a:endParaRPr sz="2800" b="1">
              <a:latin typeface="Source Sans Pro"/>
              <a:ea typeface="Source Sans Pro"/>
              <a:cs typeface="Source Sans Pro"/>
              <a:sym typeface="Source Sans Pro"/>
            </a:endParaRPr>
          </a:p>
          <a:p>
            <a:pPr>
              <a:buClr>
                <a:schemeClr val="dk1"/>
              </a:buClr>
              <a:buSzPts val="1100"/>
            </a:pPr>
            <a:r>
              <a:rPr lang="en" sz="2933">
                <a:latin typeface="Source Sans Pro"/>
                <a:ea typeface="Source Sans Pro"/>
                <a:cs typeface="Source Sans Pro"/>
                <a:sym typeface="Source Sans Pro"/>
              </a:rPr>
              <a:t>Aria </a:t>
            </a:r>
            <a:r>
              <a:rPr lang="en" sz="2533" b="1">
                <a:latin typeface="Karla"/>
                <a:ea typeface="Karla"/>
                <a:cs typeface="Karla"/>
                <a:sym typeface="Karla"/>
              </a:rPr>
              <a:t> </a:t>
            </a:r>
            <a:endParaRPr sz="2533" b="1">
              <a:latin typeface="Karla"/>
              <a:ea typeface="Karla"/>
              <a:cs typeface="Karla"/>
              <a:sym typeface="Karla"/>
            </a:endParaRPr>
          </a:p>
          <a:p>
            <a:endParaRPr sz="2800" b="1">
              <a:latin typeface="Source Sans Pro"/>
              <a:ea typeface="Source Sans Pro"/>
              <a:cs typeface="Source Sans Pro"/>
              <a:sym typeface="Source Sans Pro"/>
            </a:endParaRPr>
          </a:p>
        </p:txBody>
      </p:sp>
      <p:sp>
        <p:nvSpPr>
          <p:cNvPr id="863" name="Google Shape;863;p147"/>
          <p:cNvSpPr txBox="1"/>
          <p:nvPr/>
        </p:nvSpPr>
        <p:spPr>
          <a:xfrm>
            <a:off x="1640128" y="6488816"/>
            <a:ext cx="3843600" cy="369291"/>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800" kern="0">
                <a:solidFill>
                  <a:srgbClr val="000000"/>
                </a:solidFill>
                <a:latin typeface="Trebuchet MS"/>
                <a:ea typeface="Trebuchet MS"/>
                <a:cs typeface="Trebuchet MS"/>
                <a:sym typeface="Trebuchet MS"/>
              </a:rPr>
              <a:t>Preliminary data: Do not share</a:t>
            </a:r>
            <a:endParaRPr sz="1867" kern="0">
              <a:solidFill>
                <a:srgbClr val="000000"/>
              </a:solidFill>
              <a:latin typeface="Arial"/>
              <a:cs typeface="Arial"/>
              <a:sym typeface="Arial"/>
            </a:endParaRPr>
          </a:p>
        </p:txBody>
      </p:sp>
      <p:pic>
        <p:nvPicPr>
          <p:cNvPr id="864" name="Google Shape;864;p1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8734" y="1511834"/>
            <a:ext cx="9797565" cy="4802633"/>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6543199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48"/>
          <p:cNvSpPr txBox="1">
            <a:spLocks noGrp="1"/>
          </p:cNvSpPr>
          <p:nvPr>
            <p:ph type="title"/>
          </p:nvPr>
        </p:nvSpPr>
        <p:spPr>
          <a:xfrm>
            <a:off x="1219200" y="609600"/>
            <a:ext cx="9753600" cy="3101600"/>
          </a:xfrm>
          <a:prstGeom prst="rect">
            <a:avLst/>
          </a:prstGeom>
        </p:spPr>
        <p:txBody>
          <a:bodyPr spcFirstLastPara="1" wrap="square" lIns="121900" tIns="60933" rIns="121900" bIns="60933" anchor="b" anchorCtr="0">
            <a:noAutofit/>
          </a:bodyPr>
          <a:lstStyle/>
          <a:p>
            <a:pPr algn="ctr"/>
            <a:r>
              <a:rPr lang="en" sz="6400" b="1">
                <a:latin typeface="Karla"/>
                <a:ea typeface="Karla"/>
                <a:cs typeface="Karla"/>
                <a:sym typeface="Karla"/>
              </a:rPr>
              <a:t>Partnership Opportunities</a:t>
            </a:r>
            <a:endParaRPr sz="6400" b="1">
              <a:latin typeface="Karla"/>
              <a:ea typeface="Karla"/>
              <a:cs typeface="Karla"/>
              <a:sym typeface="Karla"/>
            </a:endParaRPr>
          </a:p>
        </p:txBody>
      </p:sp>
    </p:spTree>
    <p:extLst>
      <p:ext uri="{BB962C8B-B14F-4D97-AF65-F5344CB8AC3E}">
        <p14:creationId xmlns:p14="http://schemas.microsoft.com/office/powerpoint/2010/main" val="1711278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49"/>
          <p:cNvSpPr txBox="1">
            <a:spLocks noGrp="1"/>
          </p:cNvSpPr>
          <p:nvPr>
            <p:ph type="title"/>
          </p:nvPr>
        </p:nvSpPr>
        <p:spPr>
          <a:xfrm>
            <a:off x="1219200" y="609600"/>
            <a:ext cx="9753600" cy="3101600"/>
          </a:xfrm>
          <a:prstGeom prst="rect">
            <a:avLst/>
          </a:prstGeom>
        </p:spPr>
        <p:txBody>
          <a:bodyPr spcFirstLastPara="1" wrap="square" lIns="121900" tIns="60933" rIns="121900" bIns="60933" anchor="b" anchorCtr="0">
            <a:noAutofit/>
          </a:bodyPr>
          <a:lstStyle/>
          <a:p>
            <a:pPr algn="ctr"/>
            <a:r>
              <a:rPr lang="en" sz="6400" b="1">
                <a:latin typeface="Karla"/>
                <a:ea typeface="Karla"/>
                <a:cs typeface="Karla"/>
                <a:sym typeface="Karla"/>
              </a:rPr>
              <a:t>Q&amp;A</a:t>
            </a:r>
            <a:endParaRPr sz="6400" b="1">
              <a:latin typeface="Karla"/>
              <a:ea typeface="Karla"/>
              <a:cs typeface="Karla"/>
              <a:sym typeface="Karla"/>
            </a:endParaRPr>
          </a:p>
        </p:txBody>
      </p:sp>
    </p:spTree>
    <p:extLst>
      <p:ext uri="{BB962C8B-B14F-4D97-AF65-F5344CB8AC3E}">
        <p14:creationId xmlns:p14="http://schemas.microsoft.com/office/powerpoint/2010/main" val="3474450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Team Talk</a:t>
            </a:r>
            <a:r>
              <a:rPr lang="en-US" dirty="0" smtClean="0"/>
              <a:t>: Loyola University Medical Center </a:t>
            </a:r>
            <a:endParaRPr lang="en-US" dirty="0"/>
          </a:p>
        </p:txBody>
      </p:sp>
      <p:sp>
        <p:nvSpPr>
          <p:cNvPr id="3" name="Rectangle 2"/>
          <p:cNvSpPr/>
          <p:nvPr/>
        </p:nvSpPr>
        <p:spPr>
          <a:xfrm>
            <a:off x="1574280" y="2965319"/>
            <a:ext cx="3014480" cy="369332"/>
          </a:xfrm>
          <a:prstGeom prst="rect">
            <a:avLst/>
          </a:prstGeom>
        </p:spPr>
        <p:txBody>
          <a:bodyPr wrap="none">
            <a:spAutoFit/>
          </a:bodyPr>
          <a:lstStyle/>
          <a:p>
            <a:r>
              <a:rPr lang="en-US" dirty="0">
                <a:solidFill>
                  <a:srgbClr val="1F497D"/>
                </a:solidFill>
                <a:latin typeface="Calibri" panose="020F0502020204030204" pitchFamily="34" charset="0"/>
              </a:rPr>
              <a:t>Julie </a:t>
            </a:r>
            <a:r>
              <a:rPr lang="en-US" dirty="0" err="1">
                <a:solidFill>
                  <a:srgbClr val="1F497D"/>
                </a:solidFill>
                <a:latin typeface="Calibri" panose="020F0502020204030204" pitchFamily="34" charset="0"/>
              </a:rPr>
              <a:t>Dervishoski</a:t>
            </a:r>
            <a:r>
              <a:rPr lang="en-US" dirty="0">
                <a:solidFill>
                  <a:srgbClr val="1F497D"/>
                </a:solidFill>
                <a:latin typeface="Calibri" panose="020F0502020204030204" pitchFamily="34" charset="0"/>
              </a:rPr>
              <a:t>, MSN, C-EFM</a:t>
            </a:r>
            <a:endParaRPr lang="en-US" dirty="0"/>
          </a:p>
        </p:txBody>
      </p:sp>
    </p:spTree>
    <p:extLst>
      <p:ext uri="{BB962C8B-B14F-4D97-AF65-F5344CB8AC3E}">
        <p14:creationId xmlns:p14="http://schemas.microsoft.com/office/powerpoint/2010/main" val="15540014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ILPQC MEETING IDEAS</a:t>
            </a:r>
            <a:endParaRPr lang="en-US" dirty="0">
              <a:solidFill>
                <a:srgbClr val="FF0000"/>
              </a:solidFill>
            </a:endParaRPr>
          </a:p>
        </p:txBody>
      </p:sp>
      <p:sp>
        <p:nvSpPr>
          <p:cNvPr id="3" name="Content Placeholder 2"/>
          <p:cNvSpPr>
            <a:spLocks noGrp="1"/>
          </p:cNvSpPr>
          <p:nvPr>
            <p:ph idx="1"/>
          </p:nvPr>
        </p:nvSpPr>
        <p:spPr>
          <a:xfrm>
            <a:off x="682625" y="1380148"/>
            <a:ext cx="10515600" cy="4351338"/>
          </a:xfrm>
        </p:spPr>
        <p:txBody>
          <a:bodyPr>
            <a:normAutofit fontScale="62500" lnSpcReduction="20000"/>
          </a:bodyPr>
          <a:lstStyle/>
          <a:p>
            <a:pPr marL="0" indent="0">
              <a:buNone/>
            </a:pPr>
            <a:endParaRPr lang="en-US" dirty="0" smtClean="0"/>
          </a:p>
          <a:p>
            <a:r>
              <a:rPr lang="en-US" dirty="0" smtClean="0"/>
              <a:t>Put NTSV rate on Tier 1 Huddle board- Share w/ staff</a:t>
            </a:r>
          </a:p>
          <a:p>
            <a:r>
              <a:rPr lang="en-US" dirty="0" smtClean="0"/>
              <a:t>Determine who qualifies for NTSV in AM and share in report</a:t>
            </a:r>
          </a:p>
          <a:p>
            <a:r>
              <a:rPr lang="en-US" dirty="0" smtClean="0"/>
              <a:t>NTSV added to L&amp;D Chalkboard</a:t>
            </a:r>
          </a:p>
          <a:p>
            <a:r>
              <a:rPr lang="en-US" dirty="0" smtClean="0"/>
              <a:t>Champions to assist w/ POSITION OF THE WEEK/ IMPLEMENTATION/sign-off</a:t>
            </a:r>
          </a:p>
          <a:p>
            <a:r>
              <a:rPr lang="en-US" dirty="0" smtClean="0"/>
              <a:t>Working on: Ordering new portable monitors with grant $$$/</a:t>
            </a:r>
            <a:r>
              <a:rPr lang="en-US" dirty="0">
                <a:solidFill>
                  <a:srgbClr val="FF0000"/>
                </a:solidFill>
              </a:rPr>
              <a:t>S</a:t>
            </a:r>
            <a:r>
              <a:rPr lang="en-US" dirty="0" smtClean="0">
                <a:solidFill>
                  <a:srgbClr val="FF0000"/>
                </a:solidFill>
              </a:rPr>
              <a:t>ign-off nurses</a:t>
            </a:r>
            <a:endParaRPr lang="en-US" dirty="0" smtClean="0"/>
          </a:p>
          <a:p>
            <a:r>
              <a:rPr lang="en-US" dirty="0" smtClean="0"/>
              <a:t>Working on: Intermittent monitoring orders (Review Policy)</a:t>
            </a:r>
          </a:p>
          <a:p>
            <a:r>
              <a:rPr lang="en-US" dirty="0" smtClean="0"/>
              <a:t>Train staff of using </a:t>
            </a:r>
            <a:r>
              <a:rPr lang="en-US" dirty="0"/>
              <a:t>p</a:t>
            </a:r>
            <a:r>
              <a:rPr lang="en-US" dirty="0" smtClean="0"/>
              <a:t>ortable monitors</a:t>
            </a:r>
          </a:p>
          <a:p>
            <a:r>
              <a:rPr lang="en-US" dirty="0" smtClean="0"/>
              <a:t>AUDITS: Champions auditing labor support documentation</a:t>
            </a:r>
          </a:p>
          <a:p>
            <a:r>
              <a:rPr lang="en-US" dirty="0" smtClean="0"/>
              <a:t>Positions added in OBTV under LABOR SUPPORT</a:t>
            </a:r>
          </a:p>
          <a:p>
            <a:r>
              <a:rPr lang="en-US" dirty="0" smtClean="0"/>
              <a:t>Refer to staff who attended Spinning </a:t>
            </a:r>
            <a:r>
              <a:rPr lang="en-US" dirty="0"/>
              <a:t>B</a:t>
            </a:r>
            <a:r>
              <a:rPr lang="en-US" dirty="0" smtClean="0"/>
              <a:t>abies for help</a:t>
            </a:r>
          </a:p>
          <a:p>
            <a:r>
              <a:rPr lang="en-US" dirty="0" smtClean="0"/>
              <a:t>Trying to get all staff to Spinning Babies in 2022</a:t>
            </a:r>
          </a:p>
          <a:p>
            <a:r>
              <a:rPr lang="en-US" dirty="0" smtClean="0"/>
              <a:t>Grant application Phase 1: Support PVB (new portable monitors, send staff to Spinning Babies/Bundle Birth) </a:t>
            </a:r>
            <a:r>
              <a:rPr lang="en-US" dirty="0" smtClean="0">
                <a:solidFill>
                  <a:srgbClr val="FF0000"/>
                </a:solidFill>
              </a:rPr>
              <a:t>Due March 7, 2022/Response </a:t>
            </a:r>
            <a:r>
              <a:rPr lang="en-US" smtClean="0">
                <a:solidFill>
                  <a:srgbClr val="FF0000"/>
                </a:solidFill>
              </a:rPr>
              <a:t>by </a:t>
            </a:r>
            <a:r>
              <a:rPr lang="en-US" dirty="0" err="1">
                <a:solidFill>
                  <a:srgbClr val="FF0000"/>
                </a:solidFill>
              </a:rPr>
              <a:t>J</a:t>
            </a:r>
            <a:r>
              <a:rPr lang="en-US" smtClean="0">
                <a:solidFill>
                  <a:srgbClr val="FF0000"/>
                </a:solidFill>
              </a:rPr>
              <a:t>uly </a:t>
            </a:r>
            <a:r>
              <a:rPr lang="en-US" dirty="0" smtClean="0">
                <a:solidFill>
                  <a:srgbClr val="FF0000"/>
                </a:solidFill>
              </a:rPr>
              <a:t>2022</a:t>
            </a:r>
          </a:p>
        </p:txBody>
      </p:sp>
      <p:sp>
        <p:nvSpPr>
          <p:cNvPr id="4" name="AutoShape 2" descr="Labor pain, Royalty-free Labor pain Vector Images &amp; Drawings |  Depositphotos®"/>
          <p:cNvSpPr>
            <a:spLocks noChangeAspect="1" noChangeArrowheads="1"/>
          </p:cNvSpPr>
          <p:nvPr/>
        </p:nvSpPr>
        <p:spPr bwMode="auto">
          <a:xfrm>
            <a:off x="0" y="-589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Labor pain, Royalty-free Labor pain Vector Images &amp; Drawing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Labor pain, Royalty-free Labor pain Vector Images &amp; Drawings |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7589838" y="2705711"/>
            <a:ext cx="2457450" cy="1857375"/>
          </a:xfrm>
          <a:prstGeom prst="rect">
            <a:avLst/>
          </a:prstGeom>
        </p:spPr>
      </p:pic>
      <p:pic>
        <p:nvPicPr>
          <p:cNvPr id="8" name="Picture 7" descr="LUHS_3C_wTAG"/>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5588" y="689586"/>
            <a:ext cx="2171700" cy="847725"/>
          </a:xfrm>
          <a:prstGeom prst="rect">
            <a:avLst/>
          </a:prstGeom>
          <a:noFill/>
          <a:ln>
            <a:noFill/>
          </a:ln>
        </p:spPr>
      </p:pic>
    </p:spTree>
    <p:extLst>
      <p:ext uri="{BB962C8B-B14F-4D97-AF65-F5344CB8AC3E}">
        <p14:creationId xmlns:p14="http://schemas.microsoft.com/office/powerpoint/2010/main" val="2881850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1999" cy="69260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itle 4"/>
          <p:cNvSpPr>
            <a:spLocks noGrp="1"/>
          </p:cNvSpPr>
          <p:nvPr>
            <p:ph type="title"/>
          </p:nvPr>
        </p:nvSpPr>
        <p:spPr/>
        <p:txBody>
          <a:bodyPr/>
          <a:lstStyle/>
          <a:p>
            <a:r>
              <a:rPr lang="en-US" dirty="0" smtClean="0"/>
              <a:t>FEBRUARY 2022 </a:t>
            </a:r>
            <a:r>
              <a:rPr lang="en-US" dirty="0"/>
              <a:t>Audit Details</a:t>
            </a:r>
          </a:p>
        </p:txBody>
      </p:sp>
      <p:graphicFrame>
        <p:nvGraphicFramePr>
          <p:cNvPr id="7" name="Content Placeholder 6"/>
          <p:cNvGraphicFramePr>
            <a:graphicFrameLocks noGrp="1"/>
          </p:cNvGraphicFramePr>
          <p:nvPr>
            <p:ph sz="half" idx="1"/>
            <p:extLst/>
          </p:nvPr>
        </p:nvGraphicFramePr>
        <p:xfrm>
          <a:off x="838200" y="1634243"/>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9"/>
          <p:cNvGraphicFramePr>
            <a:graphicFrameLocks noGrp="1"/>
          </p:cNvGraphicFramePr>
          <p:nvPr>
            <p:ph sz="half" idx="2"/>
            <p:extLst/>
          </p:nvPr>
        </p:nvGraphicFramePr>
        <p:xfrm>
          <a:off x="6296827" y="1577797"/>
          <a:ext cx="5181600" cy="435133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224442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12191999" cy="69260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itle 4"/>
          <p:cNvSpPr>
            <a:spLocks noGrp="1"/>
          </p:cNvSpPr>
          <p:nvPr>
            <p:ph type="title"/>
          </p:nvPr>
        </p:nvSpPr>
        <p:spPr/>
        <p:txBody>
          <a:bodyPr/>
          <a:lstStyle/>
          <a:p>
            <a:r>
              <a:rPr lang="en-US" dirty="0" smtClean="0"/>
              <a:t>YTD Audit </a:t>
            </a:r>
            <a:r>
              <a:rPr lang="en-US" dirty="0"/>
              <a:t>Details</a:t>
            </a:r>
          </a:p>
        </p:txBody>
      </p:sp>
      <p:graphicFrame>
        <p:nvGraphicFramePr>
          <p:cNvPr id="7" name="Content Placeholder 6"/>
          <p:cNvGraphicFramePr>
            <a:graphicFrameLocks noGrp="1"/>
          </p:cNvGraphicFramePr>
          <p:nvPr>
            <p:ph sz="half" idx="1"/>
            <p:extLst/>
          </p:nvPr>
        </p:nvGraphicFramePr>
        <p:xfrm>
          <a:off x="838200" y="1634243"/>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9"/>
          <p:cNvGraphicFramePr>
            <a:graphicFrameLocks noGrp="1"/>
          </p:cNvGraphicFramePr>
          <p:nvPr>
            <p:ph sz="half" idx="2"/>
            <p:extLst/>
          </p:nvPr>
        </p:nvGraphicFramePr>
        <p:xfrm>
          <a:off x="6296827" y="1577797"/>
          <a:ext cx="5181600" cy="435133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5355115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smtClean="0"/>
              <a:t>QI Corner: Using your PVB Data for Case Review</a:t>
            </a:r>
            <a:endParaRPr lang="en-US" dirty="0"/>
          </a:p>
        </p:txBody>
      </p:sp>
    </p:spTree>
    <p:extLst>
      <p:ext uri="{BB962C8B-B14F-4D97-AF65-F5344CB8AC3E}">
        <p14:creationId xmlns:p14="http://schemas.microsoft.com/office/powerpoint/2010/main" val="4027446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ea typeface="Lato Medium"/>
                <a:cs typeface="Lato Medium"/>
              </a:rPr>
              <a:t>OB </a:t>
            </a:r>
            <a:r>
              <a:rPr lang="en-US" dirty="0">
                <a:ea typeface="Lato Medium"/>
                <a:cs typeface="Lato Medium"/>
              </a:rPr>
              <a:t>Day Face-to-Face Agenda</a:t>
            </a:r>
          </a:p>
        </p:txBody>
      </p:sp>
      <p:sp>
        <p:nvSpPr>
          <p:cNvPr id="4" name="Slide Number Placeholder 3"/>
          <p:cNvSpPr>
            <a:spLocks noGrp="1"/>
          </p:cNvSpPr>
          <p:nvPr>
            <p:ph type="sldNum" sz="quarter" idx="10"/>
          </p:nvPr>
        </p:nvSpPr>
        <p:spPr/>
        <p:txBody>
          <a:bodyPr/>
          <a:lstStyle/>
          <a:p>
            <a:fld id="{97033E4B-E3EB-3D46-B2D8-3159663620FA}" type="slidenum">
              <a:rPr lang="en-US" smtClean="0"/>
              <a:pPr/>
              <a:t>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r="3395"/>
          <a:stretch/>
        </p:blipFill>
        <p:spPr>
          <a:xfrm>
            <a:off x="71615" y="1690688"/>
            <a:ext cx="5990518" cy="4549235"/>
          </a:xfrm>
          <a:prstGeom prst="rect">
            <a:avLst/>
          </a:prstGeom>
          <a:ln w="19050">
            <a:solidFill>
              <a:schemeClr val="tx1"/>
            </a:solidFill>
          </a:ln>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3016029"/>
            <a:ext cx="6096000" cy="2864897"/>
          </a:xfrm>
          <a:prstGeom prst="rect">
            <a:avLst/>
          </a:prstGeom>
          <a:ln>
            <a:solidFill>
              <a:schemeClr val="tx1"/>
            </a:solidFill>
          </a:ln>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t="-3570"/>
          <a:stretch/>
        </p:blipFill>
        <p:spPr>
          <a:xfrm>
            <a:off x="6096000" y="2269068"/>
            <a:ext cx="6062133" cy="746962"/>
          </a:xfrm>
          <a:prstGeom prst="rect">
            <a:avLst/>
          </a:prstGeom>
          <a:ln>
            <a:solidFill>
              <a:schemeClr val="tx1"/>
            </a:solidFill>
          </a:ln>
        </p:spPr>
      </p:pic>
    </p:spTree>
    <p:extLst>
      <p:ext uri="{BB962C8B-B14F-4D97-AF65-F5344CB8AC3E}">
        <p14:creationId xmlns:p14="http://schemas.microsoft.com/office/powerpoint/2010/main" val="327663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Logging in to </a:t>
            </a:r>
            <a:r>
              <a:rPr lang="en-US" dirty="0" err="1" smtClean="0"/>
              <a:t>RedCap</a:t>
            </a:r>
            <a:endParaRPr lang="en-US" dirty="0"/>
          </a:p>
        </p:txBody>
      </p:sp>
      <p:sp>
        <p:nvSpPr>
          <p:cNvPr id="5" name="Content Placeholder 4"/>
          <p:cNvSpPr>
            <a:spLocks noGrp="1"/>
          </p:cNvSpPr>
          <p:nvPr>
            <p:ph idx="1"/>
          </p:nvPr>
        </p:nvSpPr>
        <p:spPr>
          <a:xfrm>
            <a:off x="3181350" y="1933436"/>
            <a:ext cx="5829300" cy="640081"/>
          </a:xfrm>
          <a:solidFill>
            <a:srgbClr val="002060"/>
          </a:solidFill>
        </p:spPr>
        <p:txBody>
          <a:bodyPr>
            <a:noAutofit/>
          </a:bodyPr>
          <a:lstStyle/>
          <a:p>
            <a:pPr marL="0" indent="0" algn="ctr">
              <a:buNone/>
            </a:pPr>
            <a:r>
              <a:rPr lang="en-US" sz="3600" dirty="0" smtClean="0">
                <a:hlinkClick r:id="rId2"/>
              </a:rPr>
              <a:t>https</a:t>
            </a:r>
            <a:r>
              <a:rPr lang="en-US" sz="3600" dirty="0">
                <a:hlinkClick r:id="rId2"/>
              </a:rPr>
              <a:t>://</a:t>
            </a:r>
            <a:r>
              <a:rPr lang="en-US" sz="3600" dirty="0" smtClean="0">
                <a:hlinkClick r:id="rId2"/>
              </a:rPr>
              <a:t>redcap.healthlnk.org</a:t>
            </a:r>
            <a:endParaRPr lang="en-US" sz="3600" dirty="0"/>
          </a:p>
          <a:p>
            <a:pPr marL="0" indent="0">
              <a:buNone/>
            </a:pPr>
            <a:endParaRPr lang="en-US" sz="3600" dirty="0" smtClean="0"/>
          </a:p>
          <a:p>
            <a:pPr marL="0" indent="0">
              <a:buNone/>
            </a:pPr>
            <a:endParaRPr lang="en-US" sz="3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43" y="2816265"/>
            <a:ext cx="11845205" cy="3691215"/>
          </a:xfrm>
          <a:prstGeom prst="rect">
            <a:avLst/>
          </a:prstGeom>
        </p:spPr>
      </p:pic>
    </p:spTree>
    <p:extLst>
      <p:ext uri="{BB962C8B-B14F-4D97-AF65-F5344CB8AC3E}">
        <p14:creationId xmlns:p14="http://schemas.microsoft.com/office/powerpoint/2010/main" val="2993411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at our PVB Reports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61</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363818"/>
            <a:ext cx="2790507" cy="5319403"/>
          </a:xfrm>
          <a:prstGeom prst="rect">
            <a:avLst/>
          </a:prstGeom>
        </p:spPr>
      </p:pic>
      <p:pic>
        <p:nvPicPr>
          <p:cNvPr id="7" name="Picture 6"/>
          <p:cNvPicPr>
            <a:picLocks noChangeAspect="1"/>
          </p:cNvPicPr>
          <p:nvPr/>
        </p:nvPicPr>
        <p:blipFill>
          <a:blip r:embed="rId3"/>
          <a:stretch>
            <a:fillRect/>
          </a:stretch>
        </p:blipFill>
        <p:spPr>
          <a:xfrm>
            <a:off x="4724400" y="1761753"/>
            <a:ext cx="5105565" cy="4523531"/>
          </a:xfrm>
          <a:prstGeom prst="rect">
            <a:avLst/>
          </a:prstGeom>
        </p:spPr>
      </p:pic>
      <p:sp>
        <p:nvSpPr>
          <p:cNvPr id="8" name="Rectangle 7"/>
          <p:cNvSpPr/>
          <p:nvPr/>
        </p:nvSpPr>
        <p:spPr>
          <a:xfrm>
            <a:off x="609600" y="6233160"/>
            <a:ext cx="2790507" cy="45006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942978">
            <a:off x="3460897" y="5626200"/>
            <a:ext cx="1788659" cy="701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403973" y="5093020"/>
            <a:ext cx="858947" cy="369332"/>
          </a:xfrm>
          <a:prstGeom prst="rect">
            <a:avLst/>
          </a:prstGeom>
          <a:noFill/>
        </p:spPr>
        <p:txBody>
          <a:bodyPr wrap="square" rtlCol="0">
            <a:spAutoFit/>
          </a:bodyPr>
          <a:lstStyle/>
          <a:p>
            <a:r>
              <a:rPr lang="en-US" b="1" dirty="0" smtClean="0"/>
              <a:t>234</a:t>
            </a:r>
            <a:endParaRPr lang="en-US" b="1" dirty="0"/>
          </a:p>
        </p:txBody>
      </p:sp>
    </p:spTree>
    <p:extLst>
      <p:ext uri="{BB962C8B-B14F-4D97-AF65-F5344CB8AC3E}">
        <p14:creationId xmlns:p14="http://schemas.microsoft.com/office/powerpoint/2010/main" val="38279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41" y="365125"/>
            <a:ext cx="10972800" cy="1325563"/>
          </a:xfrm>
        </p:spPr>
        <p:txBody>
          <a:bodyPr/>
          <a:lstStyle/>
          <a:p>
            <a:r>
              <a:rPr lang="en-US" dirty="0" smtClean="0"/>
              <a:t>Labor Dystocia Meeting Criteria: Monthly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62</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2972" y="1493520"/>
            <a:ext cx="9011538" cy="4862830"/>
          </a:xfrm>
          <a:prstGeom prst="rect">
            <a:avLst/>
          </a:prstGeom>
        </p:spPr>
      </p:pic>
    </p:spTree>
    <p:extLst>
      <p:ext uri="{BB962C8B-B14F-4D97-AF65-F5344CB8AC3E}">
        <p14:creationId xmlns:p14="http://schemas.microsoft.com/office/powerpoint/2010/main" val="2756093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 y="320675"/>
            <a:ext cx="10972800" cy="1325563"/>
          </a:xfrm>
        </p:spPr>
        <p:txBody>
          <a:bodyPr/>
          <a:lstStyle/>
          <a:p>
            <a:r>
              <a:rPr lang="en-US" dirty="0" smtClean="0"/>
              <a:t>Labor Dystocia Meeting Criteria Quarterly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63</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9388" y="1577182"/>
            <a:ext cx="8441412" cy="4848224"/>
          </a:xfrm>
          <a:prstGeom prst="rect">
            <a:avLst/>
          </a:prstGeom>
        </p:spPr>
      </p:pic>
    </p:spTree>
    <p:extLst>
      <p:ext uri="{BB962C8B-B14F-4D97-AF65-F5344CB8AC3E}">
        <p14:creationId xmlns:p14="http://schemas.microsoft.com/office/powerpoint/2010/main" val="39497465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64</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80" y="1439107"/>
            <a:ext cx="12025420" cy="235889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512" y="3863600"/>
            <a:ext cx="11171888" cy="2880610"/>
          </a:xfrm>
          <a:prstGeom prst="rect">
            <a:avLst/>
          </a:prstGeom>
        </p:spPr>
      </p:pic>
      <p:sp>
        <p:nvSpPr>
          <p:cNvPr id="8" name="Rectangle 7"/>
          <p:cNvSpPr/>
          <p:nvPr/>
        </p:nvSpPr>
        <p:spPr>
          <a:xfrm>
            <a:off x="1630017" y="2623930"/>
            <a:ext cx="622853" cy="265044"/>
          </a:xfrm>
          <a:prstGeom prst="rect">
            <a:avLst/>
          </a:prstGeom>
          <a:solidFill>
            <a:srgbClr val="6D9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26</a:t>
            </a:r>
            <a:endParaRPr lang="en-US" sz="2000" b="1" dirty="0"/>
          </a:p>
        </p:txBody>
      </p:sp>
      <p:sp>
        <p:nvSpPr>
          <p:cNvPr id="10" name="Rectangle 9"/>
          <p:cNvSpPr/>
          <p:nvPr/>
        </p:nvSpPr>
        <p:spPr>
          <a:xfrm>
            <a:off x="1630017" y="3296353"/>
            <a:ext cx="622853" cy="330641"/>
          </a:xfrm>
          <a:prstGeom prst="rect">
            <a:avLst/>
          </a:prstGeom>
          <a:solidFill>
            <a:srgbClr val="FEE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981906"/>
                </a:solidFill>
              </a:rPr>
              <a:t>101</a:t>
            </a:r>
            <a:endParaRPr lang="en-US" b="1" dirty="0">
              <a:solidFill>
                <a:srgbClr val="981906"/>
              </a:solidFill>
            </a:endParaRPr>
          </a:p>
        </p:txBody>
      </p:sp>
      <p:sp>
        <p:nvSpPr>
          <p:cNvPr id="11" name="Rectangle 10"/>
          <p:cNvSpPr/>
          <p:nvPr/>
        </p:nvSpPr>
        <p:spPr>
          <a:xfrm>
            <a:off x="9051235" y="2931586"/>
            <a:ext cx="1232452" cy="530087"/>
          </a:xfrm>
          <a:prstGeom prst="rect">
            <a:avLst/>
          </a:prstGeom>
          <a:solidFill>
            <a:srgbClr val="3DD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23.6%</a:t>
            </a:r>
            <a:endParaRPr lang="en-US" sz="2800" b="1" dirty="0"/>
          </a:p>
        </p:txBody>
      </p:sp>
      <p:sp>
        <p:nvSpPr>
          <p:cNvPr id="9" name="Title 8"/>
          <p:cNvSpPr>
            <a:spLocks noGrp="1"/>
          </p:cNvSpPr>
          <p:nvPr>
            <p:ph type="title"/>
          </p:nvPr>
        </p:nvSpPr>
        <p:spPr/>
        <p:txBody>
          <a:bodyPr/>
          <a:lstStyle/>
          <a:p>
            <a:endParaRPr lang="en-US"/>
          </a:p>
        </p:txBody>
      </p:sp>
      <p:sp>
        <p:nvSpPr>
          <p:cNvPr id="12" name="Title 1"/>
          <p:cNvSpPr txBox="1">
            <a:spLocks/>
          </p:cNvSpPr>
          <p:nvPr/>
        </p:nvSpPr>
        <p:spPr>
          <a:xfrm>
            <a:off x="762000" y="517525"/>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smtClean="0"/>
              <a:t>Hospital Level Data Overview</a:t>
            </a:r>
            <a:endParaRPr lang="en-US" dirty="0"/>
          </a:p>
        </p:txBody>
      </p:sp>
    </p:spTree>
    <p:extLst>
      <p:ext uri="{BB962C8B-B14F-4D97-AF65-F5344CB8AC3E}">
        <p14:creationId xmlns:p14="http://schemas.microsoft.com/office/powerpoint/2010/main" val="42361698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Level PVB Data</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65</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9595" y="1543911"/>
            <a:ext cx="3933838" cy="1292497"/>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4103" y="2190160"/>
            <a:ext cx="7327857" cy="3308032"/>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9549" y="4084019"/>
            <a:ext cx="3833490" cy="1275103"/>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46232" y="3428361"/>
            <a:ext cx="2830131" cy="1515346"/>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3887" y="2836408"/>
            <a:ext cx="2765254" cy="1249278"/>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876" y="5406859"/>
            <a:ext cx="4451444" cy="1204734"/>
          </a:xfrm>
          <a:prstGeom prst="rect">
            <a:avLst/>
          </a:prstGeom>
        </p:spPr>
      </p:pic>
      <p:sp>
        <p:nvSpPr>
          <p:cNvPr id="13" name="Rectangle 12"/>
          <p:cNvSpPr/>
          <p:nvPr/>
        </p:nvSpPr>
        <p:spPr>
          <a:xfrm>
            <a:off x="1894965" y="3491831"/>
            <a:ext cx="556687" cy="310652"/>
          </a:xfrm>
          <a:prstGeom prst="rect">
            <a:avLst/>
          </a:prstGeom>
          <a:solidFill>
            <a:srgbClr val="6D9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26</a:t>
            </a:r>
            <a:endParaRPr lang="en-US" sz="2400" b="1" dirty="0"/>
          </a:p>
        </p:txBody>
      </p:sp>
      <p:sp>
        <p:nvSpPr>
          <p:cNvPr id="14" name="Rectangle 13"/>
          <p:cNvSpPr/>
          <p:nvPr/>
        </p:nvSpPr>
        <p:spPr>
          <a:xfrm>
            <a:off x="1894965" y="2218205"/>
            <a:ext cx="622853" cy="330641"/>
          </a:xfrm>
          <a:prstGeom prst="rect">
            <a:avLst/>
          </a:prstGeom>
          <a:solidFill>
            <a:srgbClr val="FEE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981906"/>
                </a:solidFill>
              </a:rPr>
              <a:t>13</a:t>
            </a:r>
            <a:endParaRPr lang="en-US" b="1" dirty="0">
              <a:solidFill>
                <a:srgbClr val="981906"/>
              </a:solidFill>
            </a:endParaRPr>
          </a:p>
        </p:txBody>
      </p:sp>
    </p:spTree>
    <p:extLst>
      <p:ext uri="{BB962C8B-B14F-4D97-AF65-F5344CB8AC3E}">
        <p14:creationId xmlns:p14="http://schemas.microsoft.com/office/powerpoint/2010/main" val="1190679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Dystocia</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66</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004" y="1878169"/>
            <a:ext cx="11209991" cy="3711262"/>
          </a:xfrm>
          <a:prstGeom prst="rect">
            <a:avLst/>
          </a:prstGeom>
        </p:spPr>
      </p:pic>
    </p:spTree>
    <p:extLst>
      <p:ext uri="{BB962C8B-B14F-4D97-AF65-F5344CB8AC3E}">
        <p14:creationId xmlns:p14="http://schemas.microsoft.com/office/powerpoint/2010/main" val="20304920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Stage Arrest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67</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486" y="1524159"/>
            <a:ext cx="10461028" cy="4954270"/>
          </a:xfrm>
          <a:prstGeom prst="rect">
            <a:avLst/>
          </a:prstGeom>
        </p:spPr>
      </p:pic>
      <p:sp>
        <p:nvSpPr>
          <p:cNvPr id="7" name="TextBox 6"/>
          <p:cNvSpPr txBox="1"/>
          <p:nvPr/>
        </p:nvSpPr>
        <p:spPr>
          <a:xfrm>
            <a:off x="10876894" y="5498157"/>
            <a:ext cx="385042" cy="523220"/>
          </a:xfrm>
          <a:prstGeom prst="rect">
            <a:avLst/>
          </a:prstGeom>
          <a:noFill/>
        </p:spPr>
        <p:txBody>
          <a:bodyPr wrap="none" rtlCol="0">
            <a:spAutoFit/>
          </a:bodyPr>
          <a:lstStyle/>
          <a:p>
            <a:r>
              <a:rPr lang="en-US" sz="2800" b="1" dirty="0" smtClean="0">
                <a:solidFill>
                  <a:schemeClr val="accent1">
                    <a:lumMod val="75000"/>
                  </a:schemeClr>
                </a:solidFill>
              </a:rPr>
              <a:t>2</a:t>
            </a:r>
            <a:endParaRPr lang="en-US" sz="2800" b="1" dirty="0">
              <a:solidFill>
                <a:schemeClr val="accent1">
                  <a:lumMod val="75000"/>
                </a:schemeClr>
              </a:solidFill>
            </a:endParaRPr>
          </a:p>
        </p:txBody>
      </p:sp>
      <p:sp>
        <p:nvSpPr>
          <p:cNvPr id="8" name="Rectangle 7"/>
          <p:cNvSpPr/>
          <p:nvPr/>
        </p:nvSpPr>
        <p:spPr>
          <a:xfrm>
            <a:off x="1158240" y="5480119"/>
            <a:ext cx="2743200" cy="4570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87639" y="5029200"/>
            <a:ext cx="1188721" cy="13271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76895" y="4068416"/>
            <a:ext cx="268184" cy="384313"/>
          </a:xfrm>
          <a:prstGeom prst="rect">
            <a:avLst/>
          </a:prstGeom>
          <a:solidFill>
            <a:srgbClr val="F5F8FF"/>
          </a:solidFill>
          <a:ln>
            <a:solidFill>
              <a:srgbClr val="F5F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1</a:t>
            </a:r>
            <a:endParaRPr lang="en-US" sz="1200" dirty="0">
              <a:solidFill>
                <a:srgbClr val="002060"/>
              </a:solidFill>
            </a:endParaRPr>
          </a:p>
        </p:txBody>
      </p:sp>
      <p:sp>
        <p:nvSpPr>
          <p:cNvPr id="11" name="Rectangle 10"/>
          <p:cNvSpPr/>
          <p:nvPr/>
        </p:nvSpPr>
        <p:spPr>
          <a:xfrm>
            <a:off x="10935323" y="2543959"/>
            <a:ext cx="268184" cy="384313"/>
          </a:xfrm>
          <a:prstGeom prst="rect">
            <a:avLst/>
          </a:prstGeom>
          <a:solidFill>
            <a:srgbClr val="F5F8FF"/>
          </a:solidFill>
          <a:ln>
            <a:solidFill>
              <a:srgbClr val="F5F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1</a:t>
            </a:r>
            <a:endParaRPr lang="en-US" sz="1200" dirty="0">
              <a:solidFill>
                <a:srgbClr val="002060"/>
              </a:solidFill>
            </a:endParaRPr>
          </a:p>
        </p:txBody>
      </p:sp>
      <p:sp>
        <p:nvSpPr>
          <p:cNvPr id="12" name="Rectangle 11"/>
          <p:cNvSpPr/>
          <p:nvPr/>
        </p:nvSpPr>
        <p:spPr>
          <a:xfrm>
            <a:off x="9757086" y="2543959"/>
            <a:ext cx="268184" cy="384313"/>
          </a:xfrm>
          <a:prstGeom prst="rect">
            <a:avLst/>
          </a:prstGeom>
          <a:solidFill>
            <a:srgbClr val="F5F8FF"/>
          </a:solidFill>
          <a:ln>
            <a:solidFill>
              <a:srgbClr val="F5F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0</a:t>
            </a:r>
            <a:endParaRPr lang="en-US" sz="1200" dirty="0">
              <a:solidFill>
                <a:srgbClr val="002060"/>
              </a:solidFill>
            </a:endParaRPr>
          </a:p>
        </p:txBody>
      </p:sp>
      <p:sp>
        <p:nvSpPr>
          <p:cNvPr id="13" name="Rectangle 12"/>
          <p:cNvSpPr/>
          <p:nvPr/>
        </p:nvSpPr>
        <p:spPr>
          <a:xfrm>
            <a:off x="9781179" y="4033966"/>
            <a:ext cx="268184" cy="384313"/>
          </a:xfrm>
          <a:prstGeom prst="rect">
            <a:avLst/>
          </a:prstGeom>
          <a:solidFill>
            <a:srgbClr val="F5F8FF"/>
          </a:solidFill>
          <a:ln>
            <a:solidFill>
              <a:srgbClr val="F5F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rPr>
              <a:t>2</a:t>
            </a:r>
          </a:p>
        </p:txBody>
      </p:sp>
    </p:spTree>
    <p:extLst>
      <p:ext uri="{BB962C8B-B14F-4D97-AF65-F5344CB8AC3E}">
        <p14:creationId xmlns:p14="http://schemas.microsoft.com/office/powerpoint/2010/main" val="21387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Individual Case Reviews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68</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16" name="Picture 15"/>
          <p:cNvPicPr>
            <a:picLocks noChangeAspect="1"/>
          </p:cNvPicPr>
          <p:nvPr/>
        </p:nvPicPr>
        <p:blipFill>
          <a:blip r:embed="rId3"/>
          <a:stretch>
            <a:fillRect/>
          </a:stretch>
        </p:blipFill>
        <p:spPr>
          <a:xfrm>
            <a:off x="120263" y="2337611"/>
            <a:ext cx="12071737" cy="1685908"/>
          </a:xfrm>
          <a:prstGeom prst="rect">
            <a:avLst/>
          </a:prstGeom>
        </p:spPr>
      </p:pic>
      <p:sp>
        <p:nvSpPr>
          <p:cNvPr id="6" name="Rectangle 5"/>
          <p:cNvSpPr/>
          <p:nvPr/>
        </p:nvSpPr>
        <p:spPr>
          <a:xfrm>
            <a:off x="120263" y="2337611"/>
            <a:ext cx="1917543" cy="484417"/>
          </a:xfrm>
          <a:prstGeom prst="rect">
            <a:avLst/>
          </a:prstGeom>
          <a:solidFill>
            <a:srgbClr val="FC8E78"/>
          </a:solidFill>
          <a:ln>
            <a:solidFill>
              <a:srgbClr val="FFF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Record-ID</a:t>
            </a:r>
            <a:endParaRPr lang="en-US" dirty="0"/>
          </a:p>
        </p:txBody>
      </p:sp>
      <p:sp>
        <p:nvSpPr>
          <p:cNvPr id="11" name="Rectangle 10"/>
          <p:cNvSpPr/>
          <p:nvPr/>
        </p:nvSpPr>
        <p:spPr>
          <a:xfrm>
            <a:off x="120262" y="2822029"/>
            <a:ext cx="1917544" cy="573052"/>
          </a:xfrm>
          <a:prstGeom prst="rect">
            <a:avLst/>
          </a:prstGeom>
          <a:solidFill>
            <a:srgbClr val="FFF2F0"/>
          </a:solidFill>
          <a:ln>
            <a:solidFill>
              <a:srgbClr val="FC8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1234-123</a:t>
            </a:r>
            <a:endParaRPr lang="en-US" b="1" dirty="0">
              <a:solidFill>
                <a:srgbClr val="C00000"/>
              </a:solidFill>
            </a:endParaRPr>
          </a:p>
        </p:txBody>
      </p:sp>
      <p:sp>
        <p:nvSpPr>
          <p:cNvPr id="17" name="Rectangle 16"/>
          <p:cNvSpPr/>
          <p:nvPr/>
        </p:nvSpPr>
        <p:spPr>
          <a:xfrm>
            <a:off x="120261" y="3395081"/>
            <a:ext cx="1917544" cy="573052"/>
          </a:xfrm>
          <a:prstGeom prst="rect">
            <a:avLst/>
          </a:prstGeom>
          <a:solidFill>
            <a:srgbClr val="FFF2F0"/>
          </a:solidFill>
          <a:ln>
            <a:solidFill>
              <a:srgbClr val="FC8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1234-126</a:t>
            </a:r>
            <a:endParaRPr lang="en-US" b="1" dirty="0">
              <a:solidFill>
                <a:srgbClr val="C00000"/>
              </a:solidFill>
            </a:endParaRPr>
          </a:p>
        </p:txBody>
      </p:sp>
      <p:sp>
        <p:nvSpPr>
          <p:cNvPr id="18" name="Rectangle 17"/>
          <p:cNvSpPr/>
          <p:nvPr/>
        </p:nvSpPr>
        <p:spPr>
          <a:xfrm>
            <a:off x="2011680" y="2337610"/>
            <a:ext cx="596537" cy="484419"/>
          </a:xfrm>
          <a:prstGeom prst="rect">
            <a:avLst/>
          </a:prstGeom>
          <a:solidFill>
            <a:srgbClr val="FC8E78"/>
          </a:solidFill>
          <a:ln>
            <a:solidFill>
              <a:srgbClr val="FFF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9" name="Rectangle 18"/>
          <p:cNvSpPr/>
          <p:nvPr/>
        </p:nvSpPr>
        <p:spPr>
          <a:xfrm>
            <a:off x="2011679" y="2822027"/>
            <a:ext cx="596537" cy="573053"/>
          </a:xfrm>
          <a:prstGeom prst="rect">
            <a:avLst/>
          </a:prstGeom>
          <a:solidFill>
            <a:srgbClr val="FFF2F0"/>
          </a:solidFill>
          <a:ln>
            <a:solidFill>
              <a:srgbClr val="FC8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a:t>
            </a:r>
            <a:endParaRPr lang="en-US" b="1" dirty="0">
              <a:solidFill>
                <a:srgbClr val="C00000"/>
              </a:solidFill>
            </a:endParaRPr>
          </a:p>
        </p:txBody>
      </p:sp>
      <p:sp>
        <p:nvSpPr>
          <p:cNvPr id="20" name="Rectangle 19"/>
          <p:cNvSpPr/>
          <p:nvPr/>
        </p:nvSpPr>
        <p:spPr>
          <a:xfrm>
            <a:off x="2011678" y="3395079"/>
            <a:ext cx="596537" cy="573053"/>
          </a:xfrm>
          <a:prstGeom prst="rect">
            <a:avLst/>
          </a:prstGeom>
          <a:solidFill>
            <a:srgbClr val="FFF2F0"/>
          </a:solidFill>
          <a:ln>
            <a:solidFill>
              <a:srgbClr val="FC8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20403124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p:txBody>
          <a:bodyPr/>
          <a:lstStyle/>
          <a:p>
            <a:r>
              <a:rPr lang="en-US" dirty="0"/>
              <a:t>Next Steps with PVB</a:t>
            </a:r>
          </a:p>
        </p:txBody>
      </p:sp>
    </p:spTree>
    <p:extLst>
      <p:ext uri="{BB962C8B-B14F-4D97-AF65-F5344CB8AC3E}">
        <p14:creationId xmlns:p14="http://schemas.microsoft.com/office/powerpoint/2010/main" val="2750206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ea typeface="Lato Medium"/>
                <a:cs typeface="Lato Medium"/>
              </a:rPr>
              <a:t>OB </a:t>
            </a:r>
            <a:r>
              <a:rPr lang="en-US" dirty="0">
                <a:ea typeface="Lato Medium"/>
                <a:cs typeface="Lato Medium"/>
              </a:rPr>
              <a:t>Day Breakout Sessions</a:t>
            </a:r>
          </a:p>
        </p:txBody>
      </p:sp>
      <p:sp>
        <p:nvSpPr>
          <p:cNvPr id="3" name="Content Placeholder 2"/>
          <p:cNvSpPr>
            <a:spLocks noGrp="1"/>
          </p:cNvSpPr>
          <p:nvPr>
            <p:ph idx="1"/>
          </p:nvPr>
        </p:nvSpPr>
        <p:spPr>
          <a:xfrm>
            <a:off x="609600" y="1825625"/>
            <a:ext cx="10814122" cy="4351338"/>
          </a:xfrm>
        </p:spPr>
        <p:txBody>
          <a:bodyPr vert="horz" lIns="91440" tIns="45720" rIns="91440" bIns="45720" rtlCol="0" anchor="t">
            <a:normAutofit/>
          </a:bodyPr>
          <a:lstStyle/>
          <a:p>
            <a:endParaRPr lang="en-US" dirty="0">
              <a:ea typeface="Lato"/>
              <a:cs typeface="Lato"/>
            </a:endParaRPr>
          </a:p>
          <a:p>
            <a:pPr lvl="1"/>
            <a:endParaRPr lang="en-US" sz="24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7" name="Content Placeholder 2"/>
          <p:cNvSpPr txBox="1">
            <a:spLocks/>
          </p:cNvSpPr>
          <p:nvPr/>
        </p:nvSpPr>
        <p:spPr>
          <a:xfrm>
            <a:off x="762000" y="1978025"/>
            <a:ext cx="1081412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PVB: Sharing Provider Data and Using Data to Drive </a:t>
            </a:r>
            <a:r>
              <a:rPr lang="en-US" dirty="0" smtClean="0">
                <a:ea typeface="+mn-lt"/>
                <a:cs typeface="+mn-lt"/>
              </a:rPr>
              <a:t>QI</a:t>
            </a:r>
            <a:endParaRPr lang="en-US" dirty="0">
              <a:ea typeface="+mn-lt"/>
              <a:cs typeface="+mn-lt"/>
            </a:endParaRPr>
          </a:p>
          <a:p>
            <a:r>
              <a:rPr lang="en-US" dirty="0">
                <a:ea typeface="+mn-lt"/>
                <a:cs typeface="+mn-lt"/>
              </a:rPr>
              <a:t>PVB: Checklist and Huddles Strategies </a:t>
            </a:r>
          </a:p>
          <a:p>
            <a:r>
              <a:rPr lang="en-US" dirty="0">
                <a:ea typeface="+mn-lt"/>
                <a:cs typeface="+mn-lt"/>
              </a:rPr>
              <a:t>PVB: Patient Education &amp; Shared Decision Making </a:t>
            </a:r>
          </a:p>
          <a:p>
            <a:r>
              <a:rPr lang="en-US" dirty="0">
                <a:ea typeface="+mn-lt"/>
                <a:cs typeface="+mn-lt"/>
              </a:rPr>
              <a:t>BE: Social Determinants of Health Screening and Linkage to Resources </a:t>
            </a:r>
          </a:p>
          <a:p>
            <a:r>
              <a:rPr lang="en-US" dirty="0" smtClean="0">
                <a:ea typeface="+mn-lt"/>
                <a:cs typeface="+mn-lt"/>
              </a:rPr>
              <a:t>BE: </a:t>
            </a:r>
            <a:r>
              <a:rPr lang="en-US" dirty="0">
                <a:ea typeface="+mn-lt"/>
                <a:cs typeface="+mn-lt"/>
              </a:rPr>
              <a:t>Implementation of </a:t>
            </a:r>
            <a:r>
              <a:rPr lang="en-US" dirty="0" smtClean="0">
                <a:ea typeface="+mn-lt"/>
                <a:cs typeface="+mn-lt"/>
              </a:rPr>
              <a:t>Respectful </a:t>
            </a:r>
            <a:r>
              <a:rPr lang="en-US" dirty="0">
                <a:ea typeface="+mn-lt"/>
                <a:cs typeface="+mn-lt"/>
              </a:rPr>
              <a:t>Care Practices and the PREM survey </a:t>
            </a:r>
          </a:p>
          <a:p>
            <a:r>
              <a:rPr lang="en-US" dirty="0">
                <a:ea typeface="+mn-lt"/>
                <a:cs typeface="+mn-lt"/>
              </a:rPr>
              <a:t>BE: Implementation of Implicit Bias Training and Equity Discussions </a:t>
            </a:r>
          </a:p>
          <a:p>
            <a:r>
              <a:rPr lang="en-US" dirty="0">
                <a:ea typeface="+mn-lt"/>
                <a:cs typeface="+mn-lt"/>
              </a:rPr>
              <a:t>MNO-OB: Strategies to Address Maternal Overdose Deaths and Sustain Optimal OUD Care </a:t>
            </a:r>
            <a:endParaRPr lang="en-US" dirty="0" smtClean="0">
              <a:ea typeface="Lato"/>
              <a:cs typeface="Lato"/>
            </a:endParaRPr>
          </a:p>
          <a:p>
            <a:pPr lvl="1"/>
            <a:endParaRPr lang="en-US" sz="2400" dirty="0" smtClean="0"/>
          </a:p>
          <a:p>
            <a:endParaRPr lang="en-US" dirty="0"/>
          </a:p>
        </p:txBody>
      </p:sp>
    </p:spTree>
    <p:extLst>
      <p:ext uri="{BB962C8B-B14F-4D97-AF65-F5344CB8AC3E}">
        <p14:creationId xmlns:p14="http://schemas.microsoft.com/office/powerpoint/2010/main" val="534206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PVB Grand Rounds </a:t>
            </a:r>
          </a:p>
        </p:txBody>
      </p:sp>
      <p:sp>
        <p:nvSpPr>
          <p:cNvPr id="3" name="Content Placeholder 2"/>
          <p:cNvSpPr>
            <a:spLocks noGrp="1"/>
          </p:cNvSpPr>
          <p:nvPr>
            <p:ph idx="1"/>
          </p:nvPr>
        </p:nvSpPr>
        <p:spPr>
          <a:xfrm>
            <a:off x="609600" y="1825625"/>
            <a:ext cx="7441607" cy="4351338"/>
          </a:xfrm>
        </p:spPr>
        <p:txBody>
          <a:bodyPr>
            <a:normAutofit/>
          </a:bodyPr>
          <a:lstStyle/>
          <a:p>
            <a:r>
              <a:rPr lang="en-US" dirty="0"/>
              <a:t>PVB Grand Rounds help facilitate buy-in and give your providers the opportunity learn more about the initiative</a:t>
            </a:r>
          </a:p>
          <a:p>
            <a:pPr marL="0" indent="0">
              <a:buNone/>
            </a:pPr>
            <a:endParaRPr lang="en-US" sz="1200" dirty="0"/>
          </a:p>
          <a:p>
            <a:r>
              <a:rPr lang="en-US" dirty="0"/>
              <a:t>Hear from an expert on the ILPQC Grand Rounds Speaker’s Bureau </a:t>
            </a:r>
          </a:p>
          <a:p>
            <a:endParaRPr lang="en-US" sz="1200" dirty="0"/>
          </a:p>
          <a:p>
            <a:r>
              <a:rPr lang="en-US" dirty="0"/>
              <a:t>Email </a:t>
            </a:r>
            <a:r>
              <a:rPr lang="en-US" dirty="0">
                <a:hlinkClick r:id="rId2"/>
              </a:rPr>
              <a:t>ellie.suse@northwestern.edu</a:t>
            </a:r>
            <a:r>
              <a:rPr lang="en-US" dirty="0"/>
              <a:t> to schedule your grand rounds or OB provider meeting</a:t>
            </a:r>
          </a:p>
          <a:p>
            <a:pPr lvl="1"/>
            <a:endParaRPr lang="en-US" dirty="0"/>
          </a:p>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dirty="0" smtClean="0"/>
              <a:pPr/>
              <a:t>70</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7" name="TextBox 6"/>
          <p:cNvSpPr txBox="1"/>
          <p:nvPr/>
        </p:nvSpPr>
        <p:spPr>
          <a:xfrm>
            <a:off x="8289674" y="5514522"/>
            <a:ext cx="3292726" cy="707886"/>
          </a:xfrm>
          <a:prstGeom prst="rect">
            <a:avLst/>
          </a:prstGeom>
          <a:noFill/>
        </p:spPr>
        <p:txBody>
          <a:bodyPr wrap="square" rtlCol="0">
            <a:spAutoFit/>
          </a:bodyPr>
          <a:lstStyle/>
          <a:p>
            <a:pPr algn="ctr"/>
            <a:r>
              <a:rPr lang="en-US" sz="2000" dirty="0"/>
              <a:t>14 Grand Rounds     already scheduled for PVB</a:t>
            </a:r>
          </a:p>
        </p:txBody>
      </p:sp>
      <p:grpSp>
        <p:nvGrpSpPr>
          <p:cNvPr id="13" name="Group 12"/>
          <p:cNvGrpSpPr/>
          <p:nvPr/>
        </p:nvGrpSpPr>
        <p:grpSpPr>
          <a:xfrm>
            <a:off x="8569370" y="1584007"/>
            <a:ext cx="2270957" cy="4000847"/>
            <a:chOff x="8735353" y="1825625"/>
            <a:chExt cx="2270957" cy="400084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5353" y="1825625"/>
              <a:ext cx="2270957" cy="4000847"/>
            </a:xfrm>
            <a:prstGeom prst="rect">
              <a:avLst/>
            </a:prstGeom>
          </p:spPr>
        </p:pic>
        <p:sp>
          <p:nvSpPr>
            <p:cNvPr id="8" name="5-Point Star 7"/>
            <p:cNvSpPr/>
            <p:nvPr/>
          </p:nvSpPr>
          <p:spPr>
            <a:xfrm>
              <a:off x="10501875" y="279394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535550" y="3371071"/>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363200" y="23632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505070" y="416155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0515600" y="251563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0347960" y="262231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9646920" y="25308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395195" y="3342584"/>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0500360" y="2607079"/>
              <a:ext cx="182880" cy="2133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8629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8F99-D6ED-428F-852F-B598D359B169}"/>
              </a:ext>
            </a:extLst>
          </p:cNvPr>
          <p:cNvSpPr>
            <a:spLocks noGrp="1"/>
          </p:cNvSpPr>
          <p:nvPr>
            <p:ph type="title"/>
          </p:nvPr>
        </p:nvSpPr>
        <p:spPr>
          <a:xfrm>
            <a:off x="595223" y="235729"/>
            <a:ext cx="10972800" cy="1325563"/>
          </a:xfrm>
          <a:noFill/>
        </p:spPr>
        <p:txBody>
          <a:bodyPr/>
          <a:lstStyle/>
          <a:p>
            <a:r>
              <a:rPr lang="en-US" dirty="0">
                <a:ea typeface="Lato Medium"/>
                <a:cs typeface="Lato Medium"/>
              </a:rPr>
              <a:t>Provider Education Resources: </a:t>
            </a:r>
            <a:br>
              <a:rPr lang="en-US" dirty="0">
                <a:ea typeface="Lato Medium"/>
                <a:cs typeface="Lato Medium"/>
              </a:rPr>
            </a:br>
            <a:r>
              <a:rPr lang="en-US" sz="2400" dirty="0" smtClean="0">
                <a:ea typeface="Lato Medium"/>
                <a:cs typeface="Lato Medium"/>
              </a:rPr>
              <a:t>Look out for posters in the mail in about 2-3 weeks!</a:t>
            </a:r>
            <a:endParaRPr lang="en-US" sz="2400" dirty="0"/>
          </a:p>
        </p:txBody>
      </p:sp>
      <p:sp>
        <p:nvSpPr>
          <p:cNvPr id="4" name="Slide Number Placeholder 3">
            <a:extLst>
              <a:ext uri="{FF2B5EF4-FFF2-40B4-BE49-F238E27FC236}">
                <a16:creationId xmlns:a16="http://schemas.microsoft.com/office/drawing/2014/main" id="{04FB01D1-E959-4FC7-AB3C-FF607474974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7C9E75B-902B-40EE-9E55-6F941F9DA3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1876718"/>
            <a:ext cx="2880610" cy="4397121"/>
          </a:xfrm>
          <a:prstGeom prst="rect">
            <a:avLst/>
          </a:prstGeom>
          <a:ln w="38100">
            <a:solidFill>
              <a:srgbClr val="0070C0"/>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1500" y="1830994"/>
            <a:ext cx="2850127" cy="4473328"/>
          </a:xfrm>
          <a:prstGeom prst="rect">
            <a:avLst/>
          </a:prstGeom>
          <a:ln w="38100">
            <a:solidFill>
              <a:srgbClr val="0070C0"/>
            </a:solid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249" y="1777835"/>
            <a:ext cx="2970554" cy="4578515"/>
          </a:xfrm>
          <a:prstGeom prst="rect">
            <a:avLst/>
          </a:prstGeom>
          <a:ln w="38100">
            <a:solidFill>
              <a:srgbClr val="0070C0"/>
            </a:solidFill>
          </a:ln>
        </p:spPr>
      </p:pic>
    </p:spTree>
    <p:extLst>
      <p:ext uri="{BB962C8B-B14F-4D97-AF65-F5344CB8AC3E}">
        <p14:creationId xmlns:p14="http://schemas.microsoft.com/office/powerpoint/2010/main" val="32061571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760"/>
            <a:ext cx="6296809" cy="1325563"/>
          </a:xfrm>
        </p:spPr>
        <p:txBody>
          <a:bodyPr/>
          <a:lstStyle/>
          <a:p>
            <a:r>
              <a:rPr lang="en-US"/>
              <a:t>Resources: Labor management support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8" name="Diagram 7"/>
          <p:cNvGraphicFramePr/>
          <p:nvPr>
            <p:extLst>
              <p:ext uri="{D42A27DB-BD31-4B8C-83A1-F6EECF244321}">
                <p14:modId xmlns:p14="http://schemas.microsoft.com/office/powerpoint/2010/main" val="1831150179"/>
              </p:ext>
            </p:extLst>
          </p:nvPr>
        </p:nvGraphicFramePr>
        <p:xfrm>
          <a:off x="739678" y="1932517"/>
          <a:ext cx="5082784" cy="40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45148" y="1736159"/>
            <a:ext cx="2394052" cy="1846439"/>
          </a:xfrm>
          <a:prstGeom prst="rect">
            <a:avLst/>
          </a:prstGeom>
          <a:ln w="38100">
            <a:solidFill>
              <a:srgbClr val="002060"/>
            </a:solidFill>
          </a:ln>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42764" y="2656039"/>
            <a:ext cx="2092974" cy="2475170"/>
          </a:xfrm>
          <a:prstGeom prst="rect">
            <a:avLst/>
          </a:prstGeom>
          <a:ln w="38100">
            <a:solidFill>
              <a:srgbClr val="002060"/>
            </a:solidFill>
          </a:ln>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00976" y="4275203"/>
            <a:ext cx="2463274" cy="1712012"/>
          </a:xfrm>
          <a:prstGeom prst="rect">
            <a:avLst/>
          </a:prstGeom>
          <a:ln w="38100">
            <a:solidFill>
              <a:srgbClr val="002060"/>
            </a:solidFill>
          </a:ln>
        </p:spPr>
      </p:pic>
    </p:spTree>
    <p:extLst>
      <p:ext uri="{BB962C8B-B14F-4D97-AF65-F5344CB8AC3E}">
        <p14:creationId xmlns:p14="http://schemas.microsoft.com/office/powerpoint/2010/main" val="2381121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lgn="r" fontAlgn="base">
              <a:spcBef>
                <a:spcPct val="0"/>
              </a:spcBef>
              <a:spcAft>
                <a:spcPct val="0"/>
              </a:spcAft>
              <a:defRPr/>
            </a:pPr>
            <a:fld id="{DCEF23B2-1968-4158-BBF8-33ADF3172235}" type="slidenum">
              <a:rPr lang="en-US" altLang="en-US" sz="1200">
                <a:solidFill>
                  <a:srgbClr val="898989"/>
                </a:solidFill>
                <a:latin typeface="Arial" pitchFamily="34" charset="0"/>
                <a:ea typeface="MS PGothic" pitchFamily="34" charset="-128"/>
              </a:rPr>
              <a:pPr algn="r" fontAlgn="base">
                <a:spcBef>
                  <a:spcPct val="0"/>
                </a:spcBef>
                <a:spcAft>
                  <a:spcPct val="0"/>
                </a:spcAft>
                <a:defRPr/>
              </a:pPr>
              <a:t>73</a:t>
            </a:fld>
            <a:endParaRPr lang="en-US" altLang="en-US" sz="1200" dirty="0">
              <a:solidFill>
                <a:srgbClr val="898989"/>
              </a:solidFill>
              <a:latin typeface="Arial" pitchFamily="34" charset="0"/>
              <a:ea typeface="MS PGothic" pitchFamily="34" charset="-128"/>
            </a:endParaRPr>
          </a:p>
        </p:txBody>
      </p:sp>
      <p:graphicFrame>
        <p:nvGraphicFramePr>
          <p:cNvPr id="13" name="Table 13">
            <a:extLst>
              <a:ext uri="{FF2B5EF4-FFF2-40B4-BE49-F238E27FC236}">
                <a16:creationId xmlns:a16="http://schemas.microsoft.com/office/drawing/2014/main" id="{2B16DF9B-00CC-314D-8222-6FCFC5BD5BDF}"/>
              </a:ext>
            </a:extLst>
          </p:cNvPr>
          <p:cNvGraphicFramePr>
            <a:graphicFrameLocks noGrp="1"/>
          </p:cNvGraphicFramePr>
          <p:nvPr>
            <p:ph idx="1"/>
            <p:extLst>
              <p:ext uri="{D42A27DB-BD31-4B8C-83A1-F6EECF244321}">
                <p14:modId xmlns:p14="http://schemas.microsoft.com/office/powerpoint/2010/main" val="4161376343"/>
              </p:ext>
            </p:extLst>
          </p:nvPr>
        </p:nvGraphicFramePr>
        <p:xfrm>
          <a:off x="699246" y="1690688"/>
          <a:ext cx="10768405" cy="2518122"/>
        </p:xfrm>
        <a:graphic>
          <a:graphicData uri="http://schemas.openxmlformats.org/drawingml/2006/table">
            <a:tbl>
              <a:tblPr firstRow="1" bandRow="1">
                <a:tableStyleId>{5C22544A-7EE6-4342-B048-85BDC9FD1C3A}</a:tableStyleId>
              </a:tblPr>
              <a:tblGrid>
                <a:gridCol w="4193007">
                  <a:extLst>
                    <a:ext uri="{9D8B030D-6E8A-4147-A177-3AD203B41FA5}">
                      <a16:colId xmlns:a16="http://schemas.microsoft.com/office/drawing/2014/main" val="1625693887"/>
                    </a:ext>
                  </a:extLst>
                </a:gridCol>
                <a:gridCol w="6575398">
                  <a:extLst>
                    <a:ext uri="{9D8B030D-6E8A-4147-A177-3AD203B41FA5}">
                      <a16:colId xmlns:a16="http://schemas.microsoft.com/office/drawing/2014/main" val="1423199746"/>
                    </a:ext>
                  </a:extLst>
                </a:gridCol>
              </a:tblGrid>
              <a:tr h="549512">
                <a:tc>
                  <a:txBody>
                    <a:bodyPr/>
                    <a:lstStyle/>
                    <a:p>
                      <a:pPr algn="l"/>
                      <a:r>
                        <a:rPr lang="en-US" sz="2400" dirty="0"/>
                        <a:t>Date</a:t>
                      </a:r>
                    </a:p>
                  </a:txBody>
                  <a:tcPr/>
                </a:tc>
                <a:tc>
                  <a:txBody>
                    <a:bodyPr/>
                    <a:lstStyle/>
                    <a:p>
                      <a:pPr algn="l"/>
                      <a:r>
                        <a:rPr lang="en-US" sz="2400" dirty="0"/>
                        <a:t>Topic</a:t>
                      </a:r>
                    </a:p>
                  </a:txBody>
                  <a:tcPr/>
                </a:tc>
                <a:extLst>
                  <a:ext uri="{0D108BD9-81ED-4DB2-BD59-A6C34878D82A}">
                    <a16:rowId xmlns:a16="http://schemas.microsoft.com/office/drawing/2014/main" val="11968281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a:t>
                      </a:r>
                      <a:r>
                        <a:rPr lang="en-US" sz="2000" b="1" baseline="0" dirty="0"/>
                        <a:t> March 28</a:t>
                      </a:r>
                      <a:r>
                        <a:rPr lang="en-US" sz="2000" b="1" baseline="30000" dirty="0"/>
                        <a:t>th</a:t>
                      </a:r>
                      <a:endParaRPr lang="en-US" sz="2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mn-lt"/>
                          <a:ea typeface="+mn-ea"/>
                          <a:cs typeface="+mn-cs"/>
                        </a:rPr>
                        <a:t>Shared Decision Making and </a:t>
                      </a:r>
                      <a:r>
                        <a:rPr lang="en-US" sz="2000" b="0" kern="1200" dirty="0" err="1" smtClean="0">
                          <a:solidFill>
                            <a:schemeClr val="tx1"/>
                          </a:solidFill>
                          <a:effectLst/>
                          <a:latin typeface="+mn-lt"/>
                          <a:ea typeface="+mn-ea"/>
                          <a:cs typeface="+mn-cs"/>
                        </a:rPr>
                        <a:t>TeamBirth</a:t>
                      </a:r>
                      <a:endParaRPr lang="en-US" sz="2000" b="0" dirty="0"/>
                    </a:p>
                  </a:txBody>
                  <a:tcPr anchor="ctr"/>
                </a:tc>
                <a:extLst>
                  <a:ext uri="{0D108BD9-81ED-4DB2-BD59-A6C34878D82A}">
                    <a16:rowId xmlns:a16="http://schemas.microsoft.com/office/drawing/2014/main" val="616789694"/>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Monday, April</a:t>
                      </a:r>
                      <a:r>
                        <a:rPr lang="en-US" sz="2000" b="1" baseline="0" dirty="0"/>
                        <a:t> 25</a:t>
                      </a:r>
                      <a:r>
                        <a:rPr lang="en-US" sz="2000" b="1" baseline="30000" dirty="0"/>
                        <a:t>th</a:t>
                      </a:r>
                      <a:r>
                        <a:rPr lang="en-US" sz="2000"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12:30-1:30</a:t>
                      </a:r>
                      <a:endParaRPr lang="en-US" sz="2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mn-lt"/>
                          <a:ea typeface="+mn-ea"/>
                          <a:cs typeface="+mn-cs"/>
                        </a:rPr>
                        <a:t>Dystocia Management Strategies </a:t>
                      </a:r>
                      <a:endParaRPr lang="en-US" sz="2000" b="0" dirty="0"/>
                    </a:p>
                  </a:txBody>
                  <a:tcPr anchor="ctr"/>
                </a:tc>
                <a:extLst>
                  <a:ext uri="{0D108BD9-81ED-4DB2-BD59-A6C34878D82A}">
                    <a16:rowId xmlns:a16="http://schemas.microsoft.com/office/drawing/2014/main" val="373391898"/>
                  </a:ext>
                </a:extLst>
              </a:tr>
              <a:tr h="566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Wednesday, May</a:t>
                      </a:r>
                      <a:r>
                        <a:rPr lang="en-US" sz="2000" b="1" baseline="0" dirty="0"/>
                        <a:t> 25th</a:t>
                      </a:r>
                      <a:endParaRPr lang="en-US" sz="2000" b="1" dirty="0"/>
                    </a:p>
                  </a:txBody>
                  <a:tcPr/>
                </a:tc>
                <a:tc>
                  <a:txBody>
                    <a:bodyPr/>
                    <a:lstStyle/>
                    <a:p>
                      <a:r>
                        <a:rPr lang="en-US" sz="2000" b="0" dirty="0"/>
                        <a:t>2022 ILPQC OB</a:t>
                      </a:r>
                      <a:r>
                        <a:rPr lang="en-US" sz="2000" b="0" baseline="0" dirty="0"/>
                        <a:t> Face-to-Face</a:t>
                      </a:r>
                      <a:endParaRPr lang="en-US" sz="2000" b="0" dirty="0"/>
                    </a:p>
                  </a:txBody>
                  <a:tcPr anchor="ctr"/>
                </a:tc>
                <a:extLst>
                  <a:ext uri="{0D108BD9-81ED-4DB2-BD59-A6C34878D82A}">
                    <a16:rowId xmlns:a16="http://schemas.microsoft.com/office/drawing/2014/main" val="417305299"/>
                  </a:ext>
                </a:extLst>
              </a:tr>
            </a:tbl>
          </a:graphicData>
        </a:graphic>
      </p:graphicFrame>
      <p:sp>
        <p:nvSpPr>
          <p:cNvPr id="5" name="Title 4"/>
          <p:cNvSpPr>
            <a:spLocks noGrp="1"/>
          </p:cNvSpPr>
          <p:nvPr>
            <p:ph type="title"/>
          </p:nvPr>
        </p:nvSpPr>
        <p:spPr>
          <a:noFill/>
        </p:spPr>
        <p:txBody>
          <a:bodyPr/>
          <a:lstStyle/>
          <a:p>
            <a:r>
              <a:rPr lang="en-US" dirty="0"/>
              <a:t>Upcoming Monthly Webinars: </a:t>
            </a:r>
          </a:p>
        </p:txBody>
      </p:sp>
    </p:spTree>
    <p:extLst>
      <p:ext uri="{BB962C8B-B14F-4D97-AF65-F5344CB8AC3E}">
        <p14:creationId xmlns:p14="http://schemas.microsoft.com/office/powerpoint/2010/main" val="41357071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Next Steps</a:t>
            </a:r>
          </a:p>
        </p:txBody>
      </p:sp>
      <p:sp>
        <p:nvSpPr>
          <p:cNvPr id="3" name="Content Placeholder 2"/>
          <p:cNvSpPr>
            <a:spLocks noGrp="1"/>
          </p:cNvSpPr>
          <p:nvPr>
            <p:ph idx="1"/>
          </p:nvPr>
        </p:nvSpPr>
        <p:spPr>
          <a:xfrm>
            <a:off x="609600" y="1825624"/>
            <a:ext cx="10972800" cy="4446083"/>
          </a:xfrm>
        </p:spPr>
        <p:txBody>
          <a:bodyPr>
            <a:normAutofit fontScale="92500" lnSpcReduction="10000"/>
          </a:bodyPr>
          <a:lstStyle/>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Prepare for 2022 Face-to-Face Conference</a:t>
            </a:r>
          </a:p>
          <a:p>
            <a:pPr lvl="1">
              <a:lnSpc>
                <a:spcPct val="150000"/>
              </a:lnSpc>
              <a:buFont typeface="Wingdings" panose="05000000000000000000" pitchFamily="2" charset="2"/>
              <a:buChar char="ü"/>
            </a:pPr>
            <a:r>
              <a:rPr lang="en-US" dirty="0">
                <a:ea typeface="Lato"/>
                <a:cs typeface="Arial"/>
              </a:rPr>
              <a:t>Registration Open April 4th</a:t>
            </a:r>
          </a:p>
          <a:p>
            <a:pPr lvl="1">
              <a:lnSpc>
                <a:spcPct val="150000"/>
              </a:lnSpc>
              <a:buFont typeface="Wingdings" panose="05000000000000000000" pitchFamily="2" charset="2"/>
              <a:buChar char="ü"/>
            </a:pPr>
            <a:r>
              <a:rPr lang="en-US" dirty="0">
                <a:ea typeface="Lato"/>
                <a:cs typeface="Arial"/>
              </a:rPr>
              <a:t>Submit QI Data by May 2nd</a:t>
            </a:r>
          </a:p>
          <a:p>
            <a:pPr lvl="1">
              <a:lnSpc>
                <a:spcPct val="150000"/>
              </a:lnSpc>
              <a:buFont typeface="Wingdings" panose="05000000000000000000" pitchFamily="2" charset="2"/>
              <a:buChar char="ü"/>
            </a:pPr>
            <a:r>
              <a:rPr lang="en-US" dirty="0">
                <a:ea typeface="Lato"/>
                <a:cs typeface="Arial"/>
              </a:rPr>
              <a:t>Submit QI Storyboard by May 11th</a:t>
            </a:r>
          </a:p>
          <a:p>
            <a:pPr lvl="1">
              <a:lnSpc>
                <a:spcPct val="150000"/>
              </a:lnSpc>
              <a:buFont typeface="Wingdings" panose="05000000000000000000" pitchFamily="2" charset="2"/>
              <a:buChar char="ü"/>
            </a:pPr>
            <a:r>
              <a:rPr lang="en-US" dirty="0">
                <a:ea typeface="Lato"/>
                <a:cs typeface="Arial"/>
              </a:rPr>
              <a:t>Submit team photo by May 11th (to be included in raffle</a:t>
            </a:r>
            <a:r>
              <a:rPr lang="en-US" dirty="0" smtClean="0">
                <a:ea typeface="Lato"/>
                <a:cs typeface="Arial"/>
              </a:rPr>
              <a:t>!)</a:t>
            </a:r>
            <a:endParaRPr lang="en-US" spc="-5" dirty="0" smtClean="0">
              <a:cs typeface="Calibri"/>
            </a:endParaRP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Be on the lookout for PVB Provider posters in the mail and Labor Management support E-modules on the ILPQC Website</a:t>
            </a: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Email </a:t>
            </a:r>
            <a:r>
              <a:rPr lang="en-US" spc="-5" dirty="0" smtClean="0">
                <a:cs typeface="Calibri"/>
                <a:hlinkClick r:id="rId3"/>
              </a:rPr>
              <a:t>ellie.suse@northwestern.edu</a:t>
            </a:r>
            <a:r>
              <a:rPr lang="en-US" spc="-5" dirty="0" smtClean="0">
                <a:cs typeface="Calibri"/>
              </a:rPr>
              <a:t> to set up one-on-one QI Support call</a:t>
            </a:r>
            <a:endParaRPr lang="en-US" spc="-5" dirty="0">
              <a:cs typeface="Calibri"/>
            </a:endParaRPr>
          </a:p>
          <a:p>
            <a:pPr marL="469900" indent="-457200">
              <a:spcBef>
                <a:spcPts val="670"/>
              </a:spcBef>
              <a:buClr>
                <a:srgbClr val="F5668F"/>
              </a:buClr>
              <a:buFont typeface="Wingdings" panose="05000000000000000000" pitchFamily="2" charset="2"/>
              <a:buChar char="q"/>
              <a:tabLst>
                <a:tab pos="354965" algn="l"/>
                <a:tab pos="355600" algn="l"/>
              </a:tabLst>
            </a:pPr>
            <a:r>
              <a:rPr lang="en-US" spc="-5" dirty="0" smtClean="0">
                <a:cs typeface="Calibri"/>
              </a:rPr>
              <a:t>Determine </a:t>
            </a:r>
            <a:r>
              <a:rPr lang="en-US" spc="-5" dirty="0">
                <a:cs typeface="Calibri"/>
              </a:rPr>
              <a:t>if a PVB Grand Rounds/OB Provider Meeting to help achieve nurse and physician buy-in</a:t>
            </a:r>
          </a:p>
          <a:p>
            <a:pPr marL="469900" indent="-457200">
              <a:lnSpc>
                <a:spcPct val="100000"/>
              </a:lnSpc>
              <a:spcBef>
                <a:spcPts val="670"/>
              </a:spcBef>
              <a:buClr>
                <a:srgbClr val="F5668F"/>
              </a:buClr>
              <a:buFont typeface="Wingdings" panose="05000000000000000000" pitchFamily="2" charset="2"/>
              <a:buChar char="q"/>
              <a:tabLst>
                <a:tab pos="354965" algn="l"/>
                <a:tab pos="355600" algn="l"/>
              </a:tabLst>
            </a:pPr>
            <a:r>
              <a:rPr lang="en-US" spc="-5" dirty="0">
                <a:cs typeface="Calibri"/>
              </a:rPr>
              <a:t>Submit monthly data collection for </a:t>
            </a:r>
            <a:r>
              <a:rPr lang="en-US" spc="-5" dirty="0" smtClean="0">
                <a:cs typeface="Calibri"/>
              </a:rPr>
              <a:t>Baseline-February 2022</a:t>
            </a:r>
            <a:endParaRPr lang="en-US" spc="-5" dirty="0">
              <a:cs typeface="Calibri"/>
            </a:endParaRPr>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74</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674888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Questions?</a:t>
            </a:r>
          </a:p>
        </p:txBody>
      </p:sp>
      <p:sp>
        <p:nvSpPr>
          <p:cNvPr id="3" name="Subtitle 2"/>
          <p:cNvSpPr>
            <a:spLocks noGrp="1"/>
          </p:cNvSpPr>
          <p:nvPr>
            <p:ph type="subTitle" idx="1"/>
          </p:nvPr>
        </p:nvSpPr>
        <p:spPr/>
        <p:txBody>
          <a:bodyPr/>
          <a:lstStyle/>
          <a:p>
            <a:r>
              <a:rPr lang="en-US" dirty="0"/>
              <a:t>Please put your questions or comments in the chat</a:t>
            </a:r>
          </a:p>
        </p:txBody>
      </p:sp>
    </p:spTree>
    <p:extLst>
      <p:ext uri="{BB962C8B-B14F-4D97-AF65-F5344CB8AC3E}">
        <p14:creationId xmlns:p14="http://schemas.microsoft.com/office/powerpoint/2010/main" val="3405655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3297" b="97253" l="200" r="100000">
                        <a14:foregroundMark x1="31000" y1="30220" x2="31000" y2="30220"/>
                        <a14:foregroundMark x1="55600" y1="60989" x2="55600" y2="60989"/>
                        <a14:foregroundMark x1="56000" y1="59890" x2="56000" y2="59890"/>
                        <a14:foregroundMark x1="56400" y1="57143" x2="56400" y2="57143"/>
                        <a14:foregroundMark x1="53200" y1="63736" x2="53200" y2="63736"/>
                        <a14:foregroundMark x1="52800" y1="67582" x2="52800" y2="67582"/>
                        <a14:foregroundMark x1="51200" y1="72527" x2="51200" y2="72527"/>
                        <a14:foregroundMark x1="54000" y1="71429" x2="54000" y2="71429"/>
                        <a14:foregroundMark x1="56800" y1="69780" x2="56800" y2="69780"/>
                        <a14:foregroundMark x1="58400" y1="75824" x2="58400" y2="75824"/>
                        <a14:foregroundMark x1="57000" y1="74725" x2="57000" y2="74725"/>
                        <a14:foregroundMark x1="55800" y1="53846" x2="55800" y2="53846"/>
                        <a14:foregroundMark x1="55400" y1="45604" x2="55400" y2="45604"/>
                        <a14:foregroundMark x1="61600" y1="39560" x2="61600" y2="39560"/>
                        <a14:foregroundMark x1="62000" y1="50000" x2="62000" y2="50000"/>
                        <a14:foregroundMark x1="60400" y1="57692" x2="60400" y2="57692"/>
                        <a14:foregroundMark x1="61600" y1="58242" x2="61600" y2="58242"/>
                        <a14:foregroundMark x1="61400" y1="67033" x2="61400" y2="67033"/>
                        <a14:foregroundMark x1="65800" y1="57143" x2="65800" y2="57143"/>
                        <a14:foregroundMark x1="19600" y1="86264" x2="19600" y2="86264"/>
                        <a14:foregroundMark x1="23400" y1="90659" x2="23400" y2="90659"/>
                        <a14:foregroundMark x1="25000" y1="95055" x2="25000" y2="95055"/>
                        <a14:foregroundMark x1="26400" y1="89011" x2="26400" y2="89011"/>
                        <a14:foregroundMark x1="25200" y1="89560" x2="25200" y2="89560"/>
                        <a14:foregroundMark x1="28200" y1="93407" x2="28200" y2="93407"/>
                        <a14:foregroundMark x1="29800" y1="87912" x2="29800" y2="87912"/>
                        <a14:foregroundMark x1="31200" y1="89560" x2="31200" y2="89560"/>
                        <a14:foregroundMark x1="29400" y1="93956" x2="29400" y2="93956"/>
                        <a14:foregroundMark x1="32800" y1="89560" x2="32800" y2="89560"/>
                        <a14:foregroundMark x1="37000" y1="89011" x2="37000" y2="89011"/>
                        <a14:foregroundMark x1="41600" y1="91758" x2="41600" y2="91758"/>
                        <a14:foregroundMark x1="42600" y1="95604" x2="42600" y2="95604"/>
                        <a14:foregroundMark x1="46800" y1="88462" x2="46800" y2="88462"/>
                        <a14:foregroundMark x1="48200" y1="87363" x2="48200" y2="87363"/>
                        <a14:foregroundMark x1="51800" y1="90110" x2="51800" y2="90110"/>
                        <a14:foregroundMark x1="55200" y1="88462" x2="55200" y2="88462"/>
                        <a14:foregroundMark x1="59400" y1="89560" x2="59400" y2="89560"/>
                        <a14:foregroundMark x1="62200" y1="90110" x2="62200" y2="90110"/>
                        <a14:foregroundMark x1="64000" y1="90110" x2="64000" y2="90110"/>
                        <a14:foregroundMark x1="65400" y1="90110" x2="65400" y2="90110"/>
                        <a14:foregroundMark x1="71800" y1="90659" x2="71800" y2="90659"/>
                        <a14:foregroundMark x1="73600" y1="89011" x2="73600" y2="89011"/>
                        <a14:foregroundMark x1="70400" y1="88462" x2="70400" y2="88462"/>
                        <a14:foregroundMark x1="43600" y1="94505" x2="43600" y2="94505"/>
                        <a14:foregroundMark x1="78800" y1="88462" x2="78800" y2="88462"/>
                        <a14:foregroundMark x1="66200" y1="62637" x2="66200" y2="62637"/>
                        <a14:foregroundMark x1="90200" y1="85165" x2="90200" y2="85165"/>
                        <a14:foregroundMark x1="90200" y1="89011" x2="90200" y2="89011"/>
                        <a14:foregroundMark x1="87800" y1="94505" x2="87800" y2="94505"/>
                        <a14:foregroundMark x1="84800" y1="88462" x2="84800" y2="88462"/>
                        <a14:foregroundMark x1="91800" y1="89011" x2="91800" y2="89011"/>
                        <a14:foregroundMark x1="91400" y1="90110" x2="91400" y2="90110"/>
                        <a14:foregroundMark x1="93200" y1="89011" x2="93200" y2="89011"/>
                        <a14:foregroundMark x1="93400" y1="95055" x2="93400" y2="95055"/>
                        <a14:foregroundMark x1="94600" y1="88462" x2="94600" y2="88462"/>
                        <a14:foregroundMark x1="96200" y1="94505" x2="96200" y2="94505"/>
                        <a14:foregroundMark x1="97600" y1="94505" x2="97600" y2="94505"/>
                        <a14:foregroundMark x1="68400" y1="87363" x2="68400" y2="87363"/>
                        <a14:foregroundMark x1="72000" y1="95604" x2="72000" y2="95604"/>
                        <a14:foregroundMark x1="70400" y1="94505" x2="70400" y2="94505"/>
                        <a14:foregroundMark x1="81800" y1="93956" x2="81800" y2="93956"/>
                        <a14:foregroundMark x1="82800" y1="96154" x2="82800" y2="96154"/>
                        <a14:foregroundMark x1="99400" y1="93407" x2="99400" y2="93407"/>
                        <a14:foregroundMark x1="97600" y1="90110" x2="97600" y2="90110"/>
                        <a14:foregroundMark x1="94800" y1="95055" x2="94800" y2="95055"/>
                        <a14:foregroundMark x1="96400" y1="89560" x2="96400" y2="89560"/>
                        <a14:foregroundMark x1="99000" y1="88462" x2="99000" y2="88462"/>
                        <a14:foregroundMark x1="97400" y1="87912" x2="97400" y2="87912"/>
                        <a14:foregroundMark x1="97200" y1="89011" x2="97200" y2="89011"/>
                        <a14:foregroundMark x1="97200" y1="90110" x2="97200" y2="90110"/>
                        <a14:foregroundMark x1="45200" y1="89560" x2="45200" y2="89560"/>
                        <a14:foregroundMark x1="53600" y1="89560" x2="53600" y2="89560"/>
                        <a14:foregroundMark x1="43600" y1="90110" x2="43600" y2="90110"/>
                        <a14:foregroundMark x1="43600" y1="87912" x2="43600" y2="87912"/>
                        <a14:foregroundMark x1="15000" y1="88462" x2="15000" y2="88462"/>
                        <a14:foregroundMark x1="15000" y1="94505" x2="15000" y2="94505"/>
                        <a14:foregroundMark x1="13600" y1="84066" x2="13600" y2="84066"/>
                        <a14:foregroundMark x1="13600" y1="90659" x2="13600" y2="90659"/>
                        <a14:foregroundMark x1="12400" y1="90110" x2="12400" y2="90110"/>
                        <a14:foregroundMark x1="800" y1="86813" x2="800" y2="86813"/>
                        <a14:foregroundMark x1="2400" y1="85714" x2="2400" y2="85714"/>
                        <a14:foregroundMark x1="4200" y1="85714" x2="4200" y2="85714"/>
                        <a14:foregroundMark x1="5600" y1="87912" x2="5600" y2="87912"/>
                        <a14:foregroundMark x1="7200" y1="88462" x2="7200" y2="88462"/>
                        <a14:foregroundMark x1="16800" y1="93407" x2="16800" y2="93407"/>
                        <a14:foregroundMark x1="16600" y1="88462" x2="16600" y2="88462"/>
                        <a14:foregroundMark x1="38800" y1="91209" x2="38800" y2="91209"/>
                        <a14:foregroundMark x1="40600" y1="90659" x2="40600" y2="90659"/>
                        <a14:foregroundMark x1="53600" y1="93407" x2="53600" y2="93407"/>
                        <a14:foregroundMark x1="35000" y1="92308" x2="35000" y2="92308"/>
                        <a14:foregroundMark x1="31400" y1="92857" x2="31400" y2="92857"/>
                        <a14:foregroundMark x1="24800" y1="87912" x2="24800" y2="87912"/>
                        <a14:foregroundMark x1="19800" y1="37912" x2="19800" y2="37912"/>
                        <a14:foregroundMark x1="19200" y1="34066" x2="19200" y2="34066"/>
                        <a14:foregroundMark x1="18800" y1="33516" x2="18800" y2="33516"/>
                        <a14:foregroundMark x1="20400" y1="35165" x2="20400" y2="35165"/>
                        <a14:foregroundMark x1="19400" y1="49451" x2="19400" y2="49451"/>
                        <a14:foregroundMark x1="3600" y1="21978" x2="3600" y2="21978"/>
                        <a14:foregroundMark x1="4400" y1="19780" x2="4400" y2="19780"/>
                        <a14:foregroundMark x1="4800" y1="19780" x2="4800" y2="19780"/>
                        <a14:foregroundMark x1="5600" y1="18681" x2="5600" y2="18681"/>
                        <a14:foregroundMark x1="5600" y1="18681" x2="5600" y2="18681"/>
                        <a14:foregroundMark x1="5800" y1="17033" x2="5800" y2="17033"/>
                        <a14:foregroundMark x1="6200" y1="14835" x2="6200" y2="14835"/>
                        <a14:foregroundMark x1="7000" y1="14286" x2="7000" y2="14286"/>
                        <a14:foregroundMark x1="8600" y1="13187" x2="8600" y2="13187"/>
                        <a14:foregroundMark x1="9800" y1="10989" x2="9800" y2="10989"/>
                        <a14:foregroundMark x1="11800" y1="8791" x2="12000" y2="8791"/>
                        <a14:foregroundMark x1="12000" y1="8791" x2="12000" y2="8791"/>
                        <a14:foregroundMark x1="13000" y1="7692" x2="13000" y2="7692"/>
                        <a14:foregroundMark x1="14000" y1="7143" x2="14000" y2="7143"/>
                        <a14:foregroundMark x1="15600" y1="6593" x2="15600" y2="6593"/>
                        <a14:foregroundMark x1="16400" y1="6593" x2="16400" y2="6593"/>
                        <a14:foregroundMark x1="17000" y1="6593" x2="17000" y2="6593"/>
                        <a14:foregroundMark x1="18200" y1="7692" x2="18200" y2="7692"/>
                        <a14:foregroundMark x1="18800" y1="8242" x2="18800" y2="8242"/>
                        <a14:foregroundMark x1="19600" y1="8791" x2="19800" y2="8791"/>
                        <a14:foregroundMark x1="21000" y1="10440" x2="21000" y2="10440"/>
                        <a14:foregroundMark x1="21200" y1="10989" x2="21200" y2="10989"/>
                        <a14:foregroundMark x1="21800" y1="12637" x2="21800" y2="12637"/>
                        <a14:foregroundMark x1="22400" y1="13187" x2="22400" y2="13187"/>
                        <a14:foregroundMark x1="22600" y1="15385" x2="22600" y2="15385"/>
                        <a14:foregroundMark x1="23800" y1="18681" x2="23800" y2="18681"/>
                        <a14:foregroundMark x1="24400" y1="20879" x2="24400" y2="20879"/>
                        <a14:foregroundMark x1="24600" y1="25824" x2="24600" y2="25824"/>
                        <a14:foregroundMark x1="24600" y1="30220" x2="24600" y2="30220"/>
                        <a14:foregroundMark x1="25600" y1="34066" x2="25600" y2="34066"/>
                        <a14:foregroundMark x1="25800" y1="36813" x2="25800" y2="37912"/>
                        <a14:foregroundMark x1="24800" y1="46154" x2="24800" y2="46154"/>
                        <a14:foregroundMark x1="25000" y1="51648" x2="25000" y2="51648"/>
                        <a14:foregroundMark x1="24600" y1="55495" x2="24600" y2="55495"/>
                        <a14:foregroundMark x1="26000" y1="54945" x2="26000" y2="54945"/>
                        <a14:foregroundMark x1="22200" y1="58242" x2="22200" y2="58242"/>
                        <a14:foregroundMark x1="19200" y1="58791" x2="19200" y2="58791"/>
                        <a14:foregroundMark x1="15400" y1="60989" x2="15400" y2="60989"/>
                        <a14:foregroundMark x1="8600" y1="52747" x2="8600" y2="52747"/>
                        <a14:foregroundMark x1="6400" y1="32967" x2="6400" y2="32967"/>
                        <a14:foregroundMark x1="8200" y1="27473" x2="8200" y2="27473"/>
                        <a14:foregroundMark x1="11600" y1="32418" x2="11600" y2="32418"/>
                        <a14:foregroundMark x1="11400" y1="29670" x2="11400" y2="29670"/>
                        <a14:foregroundMark x1="8200" y1="39560" x2="8200" y2="39560"/>
                        <a14:foregroundMark x1="3800" y1="42308" x2="3800" y2="42308"/>
                        <a14:foregroundMark x1="1800" y1="58791" x2="1800" y2="58791"/>
                        <a14:foregroundMark x1="3600" y1="63187" x2="3800" y2="63736"/>
                        <a14:foregroundMark x1="5000" y1="65934" x2="5000" y2="65934"/>
                        <a14:foregroundMark x1="23400" y1="15934" x2="23400" y2="15934"/>
                        <a14:foregroundMark x1="25600" y1="24725" x2="25600" y2="24725"/>
                        <a14:foregroundMark x1="63600" y1="62637" x2="63600" y2="62637"/>
                        <a14:foregroundMark x1="63400" y1="69780" x2="63400" y2="69780"/>
                        <a14:foregroundMark x1="60600" y1="89560" x2="60600" y2="89560"/>
                        <a14:foregroundMark x1="19800" y1="95055" x2="19800" y2="95055"/>
                        <a14:foregroundMark x1="31600" y1="95604" x2="31600" y2="95604"/>
                        <a14:foregroundMark x1="10600" y1="89011" x2="10600" y2="89011"/>
                        <a14:foregroundMark x1="9200" y1="94505" x2="9200" y2="94505"/>
                        <a14:foregroundMark x1="5600" y1="84615" x2="5600" y2="84615"/>
                        <a14:foregroundMark x1="4000" y1="94505" x2="4000" y2="94505"/>
                        <a14:foregroundMark x1="22000" y1="91209" x2="22000" y2="91209"/>
                        <a14:foregroundMark x1="10200" y1="92857" x2="10200" y2="92857"/>
                        <a14:foregroundMark x1="10600" y1="94505" x2="10600" y2="94505"/>
                        <a14:foregroundMark x1="80200" y1="86264" x2="80200" y2="86264"/>
                        <a14:foregroundMark x1="80400" y1="92308" x2="80400" y2="92308"/>
                        <a14:foregroundMark x1="79400" y1="96154" x2="79400" y2="96154"/>
                        <a14:foregroundMark x1="75600" y1="91209" x2="75600" y2="91209"/>
                        <a14:foregroundMark x1="86600" y1="89011" x2="86600" y2="89011"/>
                        <a14:foregroundMark x1="89000" y1="88462" x2="89000" y2="88462"/>
                        <a14:foregroundMark x1="83600" y1="89560" x2="83600" y2="89560"/>
                        <a14:foregroundMark x1="95800" y1="87363" x2="95800" y2="87363"/>
                        <a14:foregroundMark x1="83600" y1="94505" x2="83600" y2="94505"/>
                        <a14:foregroundMark x1="30000" y1="92308" x2="30000" y2="92308"/>
                        <a14:backgroundMark x1="24400" y1="89560" x2="24400" y2="89560"/>
                        <a14:backgroundMark x1="27600" y1="91758" x2="27600" y2="91758"/>
                        <a14:backgroundMark x1="30400" y1="93407" x2="30400" y2="93407"/>
                        <a14:backgroundMark x1="30400" y1="90110" x2="30400" y2="90110"/>
                        <a14:backgroundMark x1="36200" y1="91209" x2="36200" y2="91209"/>
                        <a14:backgroundMark x1="41200" y1="90659" x2="41200" y2="90659"/>
                        <a14:backgroundMark x1="42800" y1="93407" x2="42800" y2="93407"/>
                        <a14:backgroundMark x1="43000" y1="89560" x2="43000" y2="89560"/>
                        <a14:backgroundMark x1="52800" y1="91209" x2="52800" y2="91209"/>
                        <a14:backgroundMark x1="71200" y1="93407" x2="71200" y2="93407"/>
                        <a14:backgroundMark x1="71200" y1="89560" x2="71200" y2="89560"/>
                        <a14:backgroundMark x1="79400" y1="87363" x2="79400" y2="87363"/>
                        <a14:backgroundMark x1="82400" y1="89011" x2="82400" y2="89011"/>
                        <a14:backgroundMark x1="90200" y1="86813" x2="90200" y2="86813"/>
                        <a14:backgroundMark x1="94000" y1="94505" x2="94000" y2="94505"/>
                        <a14:backgroundMark x1="93600" y1="96154" x2="93600" y2="96154"/>
                        <a14:backgroundMark x1="98400" y1="93956" x2="98400" y2="93956"/>
                        <a14:backgroundMark x1="95600" y1="89560" x2="95600" y2="89560"/>
                        <a14:backgroundMark x1="95200" y1="93407" x2="95200" y2="93407"/>
                        <a14:backgroundMark x1="97000" y1="89560" x2="97000" y2="89560"/>
                        <a14:backgroundMark x1="98400" y1="89560" x2="98400" y2="89560"/>
                        <a14:backgroundMark x1="21000" y1="90659" x2="21000" y2="90659"/>
                        <a14:backgroundMark x1="11000" y1="92308" x2="11000" y2="92308"/>
                        <a14:backgroundMark x1="16000" y1="89011" x2="16000" y2="89011"/>
                        <a14:backgroundMark x1="9800" y1="91209" x2="9800" y2="91209"/>
                        <a14:backgroundMark x1="82600" y1="93956" x2="82600" y2="93956"/>
                      </a14:backgroundRemoval>
                    </a14:imgEffect>
                  </a14:imgLayer>
                </a14:imgProps>
              </a:ex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228815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8393"/>
            <a:ext cx="10972800" cy="1325563"/>
          </a:xfrm>
          <a:noFill/>
        </p:spPr>
        <p:txBody>
          <a:bodyPr/>
          <a:lstStyle/>
          <a:p>
            <a:r>
              <a:rPr lang="en-US" dirty="0"/>
              <a:t>Face-to-Face 2022 </a:t>
            </a:r>
            <a:br>
              <a:rPr lang="en-US" dirty="0"/>
            </a:br>
            <a:r>
              <a:rPr lang="en-US" dirty="0" smtClean="0"/>
              <a:t>OB </a:t>
            </a:r>
            <a:r>
              <a:rPr lang="en-US" dirty="0"/>
              <a:t>Storyboard Template</a:t>
            </a:r>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3" name="Content Placeholder 2"/>
          <p:cNvSpPr>
            <a:spLocks noGrp="1"/>
          </p:cNvSpPr>
          <p:nvPr>
            <p:ph idx="1"/>
          </p:nvPr>
        </p:nvSpPr>
        <p:spPr/>
        <p:txBody>
          <a:bodyPr/>
          <a:lstStyle/>
          <a:p>
            <a:endParaRPr lang="en-US" dirty="0"/>
          </a:p>
        </p:txBody>
      </p:sp>
      <p:grpSp>
        <p:nvGrpSpPr>
          <p:cNvPr id="9" name="Group 8"/>
          <p:cNvGrpSpPr/>
          <p:nvPr/>
        </p:nvGrpSpPr>
        <p:grpSpPr>
          <a:xfrm>
            <a:off x="2514600" y="1667266"/>
            <a:ext cx="7321137" cy="4689084"/>
            <a:chOff x="2514600" y="1667266"/>
            <a:chExt cx="7321137" cy="4689084"/>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667266"/>
              <a:ext cx="7321137" cy="4689084"/>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981200"/>
              <a:ext cx="971550" cy="432781"/>
            </a:xfrm>
            <a:prstGeom prst="rect">
              <a:avLst/>
            </a:prstGeom>
          </p:spPr>
        </p:pic>
      </p:grpSp>
    </p:spTree>
    <p:extLst>
      <p:ext uri="{BB962C8B-B14F-4D97-AF65-F5344CB8AC3E}">
        <p14:creationId xmlns:p14="http://schemas.microsoft.com/office/powerpoint/2010/main" val="52884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4D4F194-E40A-455D-BEE8-A53C895F7AD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4" name="Slide Number Placeholder 3">
            <a:extLst>
              <a:ext uri="{FF2B5EF4-FFF2-40B4-BE49-F238E27FC236}">
                <a16:creationId xmlns:a16="http://schemas.microsoft.com/office/drawing/2014/main" id="{C789A144-8A3F-4857-A7BF-C3896FD8B74C}"/>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658FF1A-A08C-4D1A-AA6E-B0C1A3A4AB77}"/>
              </a:ext>
            </a:extLst>
          </p:cNvPr>
          <p:cNvSpPr>
            <a:spLocks noGrp="1"/>
          </p:cNvSpPr>
          <p:nvPr>
            <p:ph type="title"/>
          </p:nvPr>
        </p:nvSpPr>
        <p:spPr>
          <a:noFill/>
        </p:spPr>
        <p:txBody>
          <a:bodyPr/>
          <a:lstStyle/>
          <a:p>
            <a:r>
              <a:rPr lang="en-US" dirty="0">
                <a:ea typeface="Lato Medium"/>
                <a:cs typeface="Lato Medium"/>
              </a:rPr>
              <a:t>Face to Face </a:t>
            </a:r>
            <a:r>
              <a:rPr lang="en-US" dirty="0" smtClean="0">
                <a:ea typeface="Lato Medium"/>
                <a:cs typeface="Lato Medium"/>
              </a:rPr>
              <a:t>Preparation Recap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4893286"/>
              </p:ext>
            </p:extLst>
          </p:nvPr>
        </p:nvGraphicFramePr>
        <p:xfrm>
          <a:off x="184626" y="1488331"/>
          <a:ext cx="11501337" cy="523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82668"/>
      </p:ext>
    </p:extLst>
  </p:cSld>
  <p:clrMapOvr>
    <a:masterClrMapping/>
  </p:clrMapOvr>
</p:sld>
</file>

<file path=ppt/theme/theme1.xml><?xml version="1.0" encoding="utf-8"?>
<a:theme xmlns:a="http://schemas.openxmlformats.org/drawingml/2006/main" name="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 HealthCare">
  <a:themeElements>
    <a:clrScheme name="OSF HealthCare">
      <a:dk1>
        <a:srgbClr val="000000"/>
      </a:dk1>
      <a:lt1>
        <a:srgbClr val="FFFFFF"/>
      </a:lt1>
      <a:dk2>
        <a:srgbClr val="A2C96C"/>
      </a:dk2>
      <a:lt2>
        <a:srgbClr val="FEFFFF"/>
      </a:lt2>
      <a:accent1>
        <a:srgbClr val="64A70B"/>
      </a:accent1>
      <a:accent2>
        <a:srgbClr val="8BBD48"/>
      </a:accent2>
      <a:accent3>
        <a:srgbClr val="AACF79"/>
      </a:accent3>
      <a:accent4>
        <a:srgbClr val="C2DC9D"/>
      </a:accent4>
      <a:accent5>
        <a:srgbClr val="00A9CE"/>
      </a:accent5>
      <a:accent6>
        <a:srgbClr val="99DCEC"/>
      </a:accent6>
      <a:hlink>
        <a:srgbClr val="007F9B"/>
      </a:hlink>
      <a:folHlink>
        <a:srgbClr val="4E8209"/>
      </a:folHlink>
    </a:clrScheme>
    <a:fontScheme name="OSF HealthCare">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52000" indent="-252000" algn="l">
          <a:lnSpc>
            <a:spcPct val="90000"/>
          </a:lnSpc>
          <a:spcAft>
            <a:spcPts val="600"/>
          </a:spcAft>
          <a:buClr>
            <a:schemeClr val="accent1"/>
          </a:buClr>
          <a:buFont typeface="Calibri" panose="020F0502020204030204" pitchFamily="34" charset="0"/>
          <a:buChar char="•"/>
          <a:defRPr sz="2000" dirty="0" err="1" smtClean="0"/>
        </a:defPPr>
      </a:lstStyle>
    </a:txDef>
  </a:objectDefaults>
  <a:extraClrSchemeLst/>
  <a:extLst>
    <a:ext uri="{05A4C25C-085E-4340-85A3-A5531E510DB2}">
      <thm15:themeFamily xmlns:thm15="http://schemas.microsoft.com/office/thememl/2012/main" name="01_OSF HealthCare PPT Template.potx" id="{15B155D5-3F7E-4AAB-8BC1-F412FA3FEDD9}" vid="{9F3B6701-998D-4152-8568-6F512767AB7D}"/>
    </a:ext>
  </a:extLst>
</a:theme>
</file>

<file path=ppt/theme/theme4.xml><?xml version="1.0" encoding="utf-8"?>
<a:theme xmlns:a="http://schemas.openxmlformats.org/drawingml/2006/main" name="1_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Ariadne Labs Report slide template">
  <a:themeElements>
    <a:clrScheme name="BetterBirth 2">
      <a:dk1>
        <a:srgbClr val="000000"/>
      </a:dk1>
      <a:lt1>
        <a:srgbClr val="FFFFFF"/>
      </a:lt1>
      <a:dk2>
        <a:srgbClr val="5B5D62"/>
      </a:dk2>
      <a:lt2>
        <a:srgbClr val="91999F"/>
      </a:lt2>
      <a:accent1>
        <a:srgbClr val="00ACC5"/>
      </a:accent1>
      <a:accent2>
        <a:srgbClr val="008678"/>
      </a:accent2>
      <a:accent3>
        <a:srgbClr val="AAC032"/>
      </a:accent3>
      <a:accent4>
        <a:srgbClr val="FAAF3F"/>
      </a:accent4>
      <a:accent5>
        <a:srgbClr val="F37420"/>
      </a:accent5>
      <a:accent6>
        <a:srgbClr val="92226E"/>
      </a:accent6>
      <a:hlink>
        <a:srgbClr val="155F7A"/>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Ariadne Labs Colors">
      <a:dk1>
        <a:srgbClr val="5C5C5C"/>
      </a:dk1>
      <a:lt1>
        <a:srgbClr val="FFFFFF"/>
      </a:lt1>
      <a:dk2>
        <a:srgbClr val="000000"/>
      </a:dk2>
      <a:lt2>
        <a:srgbClr val="93999E"/>
      </a:lt2>
      <a:accent1>
        <a:srgbClr val="FBB040"/>
      </a:accent1>
      <a:accent2>
        <a:srgbClr val="00ADC5"/>
      </a:accent2>
      <a:accent3>
        <a:srgbClr val="92236F"/>
      </a:accent3>
      <a:accent4>
        <a:srgbClr val="FFC03B"/>
      </a:accent4>
      <a:accent5>
        <a:srgbClr val="008679"/>
      </a:accent5>
      <a:accent6>
        <a:srgbClr val="F47521"/>
      </a:accent6>
      <a:hlink>
        <a:srgbClr val="11607A"/>
      </a:hlink>
      <a:folHlink>
        <a:srgbClr val="1160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ILPQC presentation template</Template>
  <TotalTime>62773</TotalTime>
  <Words>3380</Words>
  <Application>Microsoft Office PowerPoint</Application>
  <PresentationFormat>Widescreen</PresentationFormat>
  <Paragraphs>553</Paragraphs>
  <Slides>76</Slides>
  <Notes>59</Notes>
  <HiddenSlides>0</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76</vt:i4>
      </vt:variant>
    </vt:vector>
  </HeadingPairs>
  <TitlesOfParts>
    <vt:vector size="103" baseType="lpstr">
      <vt:lpstr>ＭＳ Ｐゴシック</vt:lpstr>
      <vt:lpstr>ＭＳ Ｐゴシック</vt:lpstr>
      <vt:lpstr>Arial</vt:lpstr>
      <vt:lpstr>Arial</vt:lpstr>
      <vt:lpstr>Calibri</vt:lpstr>
      <vt:lpstr>Calibri Light</vt:lpstr>
      <vt:lpstr>Cambria</vt:lpstr>
      <vt:lpstr>Karla</vt:lpstr>
      <vt:lpstr>Lato</vt:lpstr>
      <vt:lpstr>Lato Medium</vt:lpstr>
      <vt:lpstr>Noto Sans Symbols</vt:lpstr>
      <vt:lpstr>Roboto</vt:lpstr>
      <vt:lpstr>Source Sans Pro</vt:lpstr>
      <vt:lpstr>Source Sans Pro Light</vt:lpstr>
      <vt:lpstr>Source Sans Pro SemiBold</vt:lpstr>
      <vt:lpstr>Trebuchet MS</vt:lpstr>
      <vt:lpstr>Wingdings</vt:lpstr>
      <vt:lpstr>Office Theme</vt:lpstr>
      <vt:lpstr>1_Office Theme</vt:lpstr>
      <vt:lpstr>OSF HealthCare</vt:lpstr>
      <vt:lpstr>1_Northwestern Medicine Low Brand</vt:lpstr>
      <vt:lpstr>Custom Design</vt:lpstr>
      <vt:lpstr>2_Office Theme</vt:lpstr>
      <vt:lpstr>Simple Light</vt:lpstr>
      <vt:lpstr>Ariadne Labs Report slide template</vt:lpstr>
      <vt:lpstr>3_Office Theme</vt:lpstr>
      <vt:lpstr>4_Office Theme</vt:lpstr>
      <vt:lpstr>PVB Monthly Webinar:  Shared Decision Making and Patient Education</vt:lpstr>
      <vt:lpstr>Overview:</vt:lpstr>
      <vt:lpstr>ILPQC Spring 2022 Face-to-Face</vt:lpstr>
      <vt:lpstr>PowerPoint Presentation</vt:lpstr>
      <vt:lpstr>PVB QI Excellence Award</vt:lpstr>
      <vt:lpstr>OB Day Face-to-Face Agenda</vt:lpstr>
      <vt:lpstr>OB Day Breakout Sessions</vt:lpstr>
      <vt:lpstr>Face-to-Face 2022  OB Storyboard Template</vt:lpstr>
      <vt:lpstr>Face to Face Preparation Recap</vt:lpstr>
      <vt:lpstr>PVB Data Review</vt:lpstr>
      <vt:lpstr>Supporting vaginal birth and reducing primary Cesareans for optimal maternal and neonatal outcomes</vt:lpstr>
      <vt:lpstr>Clinical Culture Change</vt:lpstr>
      <vt:lpstr>PowerPoint Presentation</vt:lpstr>
      <vt:lpstr>Reducing Data Burden</vt:lpstr>
      <vt:lpstr>Provider and Nurse Education</vt:lpstr>
      <vt:lpstr>PowerPoint Presentation</vt:lpstr>
      <vt:lpstr>What does it mean to be green on Standard protocols and processes?</vt:lpstr>
      <vt:lpstr>PowerPoint Presentation</vt:lpstr>
      <vt:lpstr>PowerPoint Presentation</vt:lpstr>
      <vt:lpstr>PowerPoint Presentation</vt:lpstr>
      <vt:lpstr>Decision Huddles/Debriefs</vt:lpstr>
      <vt:lpstr>Shared Decision Making</vt:lpstr>
      <vt:lpstr>Standardized Patient Education</vt:lpstr>
      <vt:lpstr>ILPQC NTSV C-Section Rates</vt:lpstr>
      <vt:lpstr>NTSV C-Section Rates, by hospital</vt:lpstr>
      <vt:lpstr>NTSV C-sections meeting  ACOG/SMFM Criteria, across hospitals</vt:lpstr>
      <vt:lpstr>Where do we need to focus improvements for meeting ACOG/SMFM Guidelines?</vt:lpstr>
      <vt:lpstr>Where do we need to focus improvements for meeting ACOG/SMFM Guidelines?</vt:lpstr>
      <vt:lpstr>Where do we need to focus improvements for meeting ACOG/SMFM Guidelines?</vt:lpstr>
      <vt:lpstr>Patient Education and Shared Decision Making </vt:lpstr>
      <vt:lpstr>Shared Decision Making </vt:lpstr>
      <vt:lpstr>PVB Toolkit Resources: </vt:lpstr>
      <vt:lpstr>PVB Toolkit Resources </vt:lpstr>
      <vt:lpstr>TeamBirth: Process Innovation for Clinical Safety, Effective Communication, and Dignity in Childbirth</vt:lpstr>
      <vt:lpstr>TeamBirth: Process Innovation for Clinical Safety, Effective Communication, and Dignity in Childbirth </vt:lpstr>
      <vt:lpstr>PowerPoint Presentation</vt:lpstr>
      <vt:lpstr>Over the past generation, giving birth in America has become less safe</vt:lpstr>
      <vt:lpstr>PowerPoint Presentation</vt:lpstr>
      <vt:lpstr>TeamBirth Background and Overview</vt:lpstr>
      <vt:lpstr>Different root causes of failure require different types of solutions. Atul adopted a framework from philosophy that divides failures into two primary categories, “ignorance” and “ineptitude,” and focused Ariadne Labs on the latter — solving “know-do” gaps.</vt:lpstr>
      <vt:lpstr>PowerPoint Presentation</vt:lpstr>
      <vt:lpstr>TeamBirth Purpose</vt:lpstr>
      <vt:lpstr>TeamBirth Core Components</vt:lpstr>
      <vt:lpstr>TeamBirth Huddles</vt:lpstr>
      <vt:lpstr>PowerPoint Presentation</vt:lpstr>
      <vt:lpstr>Discussion &amp; Support Guides</vt:lpstr>
      <vt:lpstr>Features and Expected Outcomes</vt:lpstr>
      <vt:lpstr>TeamBirth Research </vt:lpstr>
      <vt:lpstr>In 2018-2019, we conducted a pilot trial to test the acceptability, feasibility, and safety of TeamBirth in four community hospitals. This test design followed the model of a Phase I clinical trial where we test “tolerance” of TeamBirth before a larger-scale effectiveness trial.</vt:lpstr>
      <vt:lpstr>TeamBirth was acceptable, feasible, and safe to implement at the pilot trial hospitals for both patients and clinicians. Patients were more likely to report better experiences with more huddles, and clinicians would overwhelmingly recommend TeamBirth to others.</vt:lpstr>
      <vt:lpstr>TeamBirth Publications</vt:lpstr>
      <vt:lpstr> Aria   </vt:lpstr>
      <vt:lpstr>Partnership Opportunities</vt:lpstr>
      <vt:lpstr>Q&amp;A</vt:lpstr>
      <vt:lpstr>Team Talk: Loyola University Medical Center </vt:lpstr>
      <vt:lpstr>ILPQC MEETING IDEAS</vt:lpstr>
      <vt:lpstr>FEBRUARY 2022 Audit Details</vt:lpstr>
      <vt:lpstr>YTD Audit Details</vt:lpstr>
      <vt:lpstr>QI Corner: Using your PVB Data for Case Review</vt:lpstr>
      <vt:lpstr>Logging in to RedCap</vt:lpstr>
      <vt:lpstr>Let’s take a look at our PVB Reports</vt:lpstr>
      <vt:lpstr>Labor Dystocia Meeting Criteria: Monthly </vt:lpstr>
      <vt:lpstr>Labor Dystocia Meeting Criteria Quarterly </vt:lpstr>
      <vt:lpstr>PowerPoint Presentation</vt:lpstr>
      <vt:lpstr>Patient Level PVB Data</vt:lpstr>
      <vt:lpstr>Labor Dystocia</vt:lpstr>
      <vt:lpstr>Second Stage Arrest </vt:lpstr>
      <vt:lpstr>Individual Case Reviews</vt:lpstr>
      <vt:lpstr>Next Steps with PVB</vt:lpstr>
      <vt:lpstr>PVB Grand Rounds </vt:lpstr>
      <vt:lpstr>Provider Education Resources:  Look out for posters in the mail in about 2-3 weeks!</vt:lpstr>
      <vt:lpstr>Resources: Labor management support </vt:lpstr>
      <vt:lpstr>Upcoming Monthly Webinars: </vt:lpstr>
      <vt:lpstr>Next Steps</vt:lpstr>
      <vt:lpstr>Questions?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Eileen Fleming Suse</dc:creator>
  <cp:lastModifiedBy>Eileen Fleming Suse</cp:lastModifiedBy>
  <cp:revision>612</cp:revision>
  <dcterms:created xsi:type="dcterms:W3CDTF">2021-05-17T02:54:07Z</dcterms:created>
  <dcterms:modified xsi:type="dcterms:W3CDTF">2022-03-30T13:55:08Z</dcterms:modified>
</cp:coreProperties>
</file>