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713" r:id="rId3"/>
    <p:sldMasterId id="2147483740" r:id="rId4"/>
    <p:sldMasterId id="2147483753" r:id="rId5"/>
    <p:sldMasterId id="2147483766" r:id="rId6"/>
    <p:sldMasterId id="2147483771" r:id="rId7"/>
    <p:sldMasterId id="2147483778" r:id="rId8"/>
  </p:sldMasterIdLst>
  <p:notesMasterIdLst>
    <p:notesMasterId r:id="rId81"/>
  </p:notesMasterIdLst>
  <p:handoutMasterIdLst>
    <p:handoutMasterId r:id="rId82"/>
  </p:handoutMasterIdLst>
  <p:sldIdLst>
    <p:sldId id="283" r:id="rId9"/>
    <p:sldId id="379" r:id="rId10"/>
    <p:sldId id="529" r:id="rId11"/>
    <p:sldId id="596" r:id="rId12"/>
    <p:sldId id="491" r:id="rId13"/>
    <p:sldId id="594" r:id="rId14"/>
    <p:sldId id="595" r:id="rId15"/>
    <p:sldId id="266" r:id="rId16"/>
    <p:sldId id="597" r:id="rId17"/>
    <p:sldId id="599" r:id="rId18"/>
    <p:sldId id="630" r:id="rId19"/>
    <p:sldId id="631" r:id="rId20"/>
    <p:sldId id="632" r:id="rId21"/>
    <p:sldId id="633" r:id="rId22"/>
    <p:sldId id="634" r:id="rId23"/>
    <p:sldId id="635" r:id="rId24"/>
    <p:sldId id="636" r:id="rId25"/>
    <p:sldId id="637" r:id="rId26"/>
    <p:sldId id="602" r:id="rId27"/>
    <p:sldId id="603" r:id="rId28"/>
    <p:sldId id="537" r:id="rId29"/>
    <p:sldId id="604" r:id="rId30"/>
    <p:sldId id="437" r:id="rId31"/>
    <p:sldId id="410" r:id="rId32"/>
    <p:sldId id="609" r:id="rId33"/>
    <p:sldId id="613" r:id="rId34"/>
    <p:sldId id="614" r:id="rId35"/>
    <p:sldId id="618" r:id="rId36"/>
    <p:sldId id="619" r:id="rId37"/>
    <p:sldId id="435" r:id="rId38"/>
    <p:sldId id="546" r:id="rId39"/>
    <p:sldId id="606" r:id="rId40"/>
    <p:sldId id="607" r:id="rId41"/>
    <p:sldId id="587" r:id="rId42"/>
    <p:sldId id="590" r:id="rId43"/>
    <p:sldId id="380" r:id="rId44"/>
    <p:sldId id="638" r:id="rId45"/>
    <p:sldId id="639" r:id="rId46"/>
    <p:sldId id="640" r:id="rId47"/>
    <p:sldId id="641" r:id="rId48"/>
    <p:sldId id="642" r:id="rId49"/>
    <p:sldId id="643" r:id="rId50"/>
    <p:sldId id="644" r:id="rId51"/>
    <p:sldId id="645" r:id="rId52"/>
    <p:sldId id="646" r:id="rId53"/>
    <p:sldId id="647" r:id="rId54"/>
    <p:sldId id="648" r:id="rId55"/>
    <p:sldId id="649" r:id="rId56"/>
    <p:sldId id="650" r:id="rId57"/>
    <p:sldId id="651" r:id="rId58"/>
    <p:sldId id="652" r:id="rId59"/>
    <p:sldId id="653" r:id="rId60"/>
    <p:sldId id="654" r:id="rId61"/>
    <p:sldId id="655" r:id="rId62"/>
    <p:sldId id="656" r:id="rId63"/>
    <p:sldId id="657" r:id="rId64"/>
    <p:sldId id="598" r:id="rId65"/>
    <p:sldId id="624" r:id="rId66"/>
    <p:sldId id="625" r:id="rId67"/>
    <p:sldId id="626" r:id="rId68"/>
    <p:sldId id="627" r:id="rId69"/>
    <p:sldId id="628" r:id="rId70"/>
    <p:sldId id="629" r:id="rId71"/>
    <p:sldId id="382" r:id="rId72"/>
    <p:sldId id="276" r:id="rId73"/>
    <p:sldId id="623" r:id="rId74"/>
    <p:sldId id="387" r:id="rId75"/>
    <p:sldId id="621" r:id="rId76"/>
    <p:sldId id="622" r:id="rId77"/>
    <p:sldId id="541" r:id="rId78"/>
    <p:sldId id="369" r:id="rId79"/>
    <p:sldId id="38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25B9560B-756D-B74A-B728-BBC57DEA1958}">
          <p14:sldIdLst>
            <p14:sldId id="283"/>
            <p14:sldId id="379"/>
            <p14:sldId id="529"/>
            <p14:sldId id="596"/>
            <p14:sldId id="491"/>
            <p14:sldId id="594"/>
            <p14:sldId id="595"/>
            <p14:sldId id="266"/>
            <p14:sldId id="597"/>
            <p14:sldId id="599"/>
            <p14:sldId id="630"/>
            <p14:sldId id="631"/>
            <p14:sldId id="632"/>
            <p14:sldId id="633"/>
            <p14:sldId id="634"/>
            <p14:sldId id="635"/>
            <p14:sldId id="636"/>
            <p14:sldId id="637"/>
            <p14:sldId id="602"/>
            <p14:sldId id="603"/>
            <p14:sldId id="537"/>
            <p14:sldId id="604"/>
            <p14:sldId id="437"/>
            <p14:sldId id="410"/>
            <p14:sldId id="609"/>
            <p14:sldId id="613"/>
            <p14:sldId id="614"/>
            <p14:sldId id="618"/>
            <p14:sldId id="619"/>
            <p14:sldId id="435"/>
            <p14:sldId id="546"/>
            <p14:sldId id="606"/>
            <p14:sldId id="607"/>
            <p14:sldId id="587"/>
            <p14:sldId id="590"/>
            <p14:sldId id="380"/>
            <p14:sldId id="638"/>
            <p14:sldId id="639"/>
            <p14:sldId id="640"/>
            <p14:sldId id="641"/>
            <p14:sldId id="642"/>
            <p14:sldId id="643"/>
            <p14:sldId id="644"/>
            <p14:sldId id="645"/>
            <p14:sldId id="646"/>
            <p14:sldId id="647"/>
            <p14:sldId id="648"/>
            <p14:sldId id="649"/>
            <p14:sldId id="650"/>
            <p14:sldId id="651"/>
            <p14:sldId id="652"/>
            <p14:sldId id="653"/>
            <p14:sldId id="654"/>
            <p14:sldId id="655"/>
            <p14:sldId id="656"/>
            <p14:sldId id="657"/>
            <p14:sldId id="598"/>
            <p14:sldId id="624"/>
            <p14:sldId id="625"/>
            <p14:sldId id="626"/>
            <p14:sldId id="627"/>
            <p14:sldId id="628"/>
            <p14:sldId id="629"/>
            <p14:sldId id="382"/>
            <p14:sldId id="276"/>
            <p14:sldId id="623"/>
            <p14:sldId id="387"/>
            <p14:sldId id="621"/>
            <p14:sldId id="622"/>
            <p14:sldId id="541"/>
            <p14:sldId id="369"/>
            <p14:sldId id="3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Hilgert" initials="TH" lastIdx="4" clrIdx="0">
    <p:extLst>
      <p:ext uri="{19B8F6BF-5375-455C-9EA6-DF929625EA0E}">
        <p15:presenceInfo xmlns:p15="http://schemas.microsoft.com/office/powerpoint/2012/main" userId="S::thilgert@burness.com::e63f7431-5354-4fa3-8815-b97c1ede6b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9D93F"/>
    <a:srgbClr val="33CC33"/>
    <a:srgbClr val="F9A3BC"/>
    <a:srgbClr val="BA8CDC"/>
    <a:srgbClr val="F3F6FB"/>
    <a:srgbClr val="D40A7D"/>
    <a:srgbClr val="E31B7F"/>
    <a:srgbClr val="E67356"/>
    <a:srgbClr val="6B9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DEEF9-F6E4-1397-03CF-FBA3EA284AAB}" v="47" dt="2021-11-19T19:15:02.268"/>
    <p1510:client id="{1D7530D3-466D-44DA-849C-BFB7EEFD4AAF}" v="23" dt="2021-05-17T22:17:52.301"/>
    <p1510:client id="{283DF1BE-D57D-423E-877C-663E78509B24}" v="140" dt="2021-05-18T18:31:25.232"/>
    <p1510:client id="{308FD024-35A7-4EF2-A611-82CF9A89426A}" v="44" dt="2021-05-26T04:21:51.012"/>
    <p1510:client id="{4E12D735-6EDF-4BF3-9EE0-072A57F4CED7}" v="72" dt="2021-05-18T23:03:21.584"/>
    <p1510:client id="{5653806F-00AD-944D-945D-8743EFC854CB}" v="11" dt="2021-11-19T18:19:49.224"/>
    <p1510:client id="{65ED6BBB-14F0-4352-B4F4-3FF5864E15BD}" v="12" dt="2021-05-18T18:21:55.291"/>
    <p1510:client id="{74AA1256-F496-4B0D-A912-5831E3202A8E}" v="38" dt="2021-05-25T14:03:43.194"/>
    <p1510:client id="{7C22A33F-4331-4EFE-972F-8FA31C7CCF20}" v="7" dt="2021-05-18T18:08:52.488"/>
    <p1510:client id="{B8990924-0ECE-4099-A790-4E0C8D808371}" v="107" dt="2021-05-21T15:24:07.938"/>
    <p1510:client id="{C347438C-AD3B-4EF2-E90A-B9F359F626B7}" v="55" dt="2021-11-16T22:17:40.228"/>
    <p1510:client id="{C7250ECC-00A4-4119-A540-67AC2D645980}" v="2" dt="2021-05-17T23:56:10.893"/>
    <p1510:client id="{C89D1486-2D09-E6E4-211B-76C8879FCD69}" v="202" dt="2021-11-19T19:05:45.583"/>
    <p1510:client id="{E81D7F06-BE9E-4704-BE1F-C2D28AD0DC16}" v="1" dt="2021-05-18T20:23:23.190"/>
    <p1510:client id="{FA64239D-51BB-75EC-5720-D25C7A3F44AE}" v="4" dt="2021-11-19T14:40:50.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1327" autoAdjust="0"/>
  </p:normalViewPr>
  <p:slideViewPr>
    <p:cSldViewPr snapToGrid="0" snapToObjects="1">
      <p:cViewPr>
        <p:scale>
          <a:sx n="75" d="100"/>
          <a:sy n="75" d="100"/>
        </p:scale>
        <p:origin x="125" y="-106"/>
      </p:cViewPr>
      <p:guideLst/>
    </p:cSldViewPr>
  </p:slideViewPr>
  <p:notesTextViewPr>
    <p:cViewPr>
      <p:scale>
        <a:sx n="125" d="100"/>
        <a:sy n="125" d="100"/>
      </p:scale>
      <p:origin x="0" y="0"/>
    </p:cViewPr>
  </p:notesTextViewPr>
  <p:sorterViewPr>
    <p:cViewPr varScale="1">
      <p:scale>
        <a:sx n="1" d="1"/>
        <a:sy n="1" d="1"/>
      </p:scale>
      <p:origin x="0" y="-9020"/>
    </p:cViewPr>
  </p:sorterViewPr>
  <p:notesViewPr>
    <p:cSldViewPr snapToGrid="0" snapToObjects="1">
      <p:cViewPr varScale="1">
        <p:scale>
          <a:sx n="129" d="100"/>
          <a:sy n="129" d="100"/>
        </p:scale>
        <p:origin x="2416"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tableStyles" Target="tableStyles.xml"/><Relationship Id="rId61" Type="http://schemas.openxmlformats.org/officeDocument/2006/relationships/slide" Target="slides/slide53.xml"/><Relationship Id="rId82" Type="http://schemas.openxmlformats.org/officeDocument/2006/relationships/handoutMaster" Target="handoutMasters/handoutMaster1.xml"/><Relationship Id="rId19"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Suse" clId="Web-{1D7530D3-466D-44DA-849C-BFB7EEFD4AAF}"/>
    <pc:docChg chg="modSld">
      <pc:chgData name="Eileen Suse" userId="" providerId="" clId="Web-{1D7530D3-466D-44DA-849C-BFB7EEFD4AAF}" dt="2021-05-17T22:17:52.301" v="13"/>
      <pc:docMkLst>
        <pc:docMk/>
      </pc:docMkLst>
      <pc:sldChg chg="delSp">
        <pc:chgData name="Eileen Suse" userId="" providerId="" clId="Web-{1D7530D3-466D-44DA-849C-BFB7EEFD4AAF}" dt="2021-05-17T22:17:52.301" v="13"/>
        <pc:sldMkLst>
          <pc:docMk/>
          <pc:sldMk cId="3091720462" sldId="277"/>
        </pc:sldMkLst>
        <pc:spChg chg="del">
          <ac:chgData name="Eileen Suse" userId="" providerId="" clId="Web-{1D7530D3-466D-44DA-849C-BFB7EEFD4AAF}" dt="2021-05-17T22:17:52.301" v="13"/>
          <ac:spMkLst>
            <pc:docMk/>
            <pc:sldMk cId="3091720462" sldId="277"/>
            <ac:spMk id="6" creationId="{00000000-0000-0000-0000-000000000000}"/>
          </ac:spMkLst>
        </pc:spChg>
      </pc:sldChg>
      <pc:sldChg chg="modSp">
        <pc:chgData name="Eileen Suse" userId="" providerId="" clId="Web-{1D7530D3-466D-44DA-849C-BFB7EEFD4AAF}" dt="2021-05-17T22:17:21.395" v="12" actId="20577"/>
        <pc:sldMkLst>
          <pc:docMk/>
          <pc:sldMk cId="953849953" sldId="290"/>
        </pc:sldMkLst>
        <pc:spChg chg="mod">
          <ac:chgData name="Eileen Suse" userId="" providerId="" clId="Web-{1D7530D3-466D-44DA-849C-BFB7EEFD4AAF}" dt="2021-05-17T22:17:21.395" v="12" actId="20577"/>
          <ac:spMkLst>
            <pc:docMk/>
            <pc:sldMk cId="953849953" sldId="290"/>
            <ac:spMk id="7" creationId="{00000000-0000-0000-0000-000000000000}"/>
          </ac:spMkLst>
        </pc:spChg>
      </pc:sldChg>
    </pc:docChg>
  </pc:docChgLst>
  <pc:docChgLst>
    <pc:chgData name="Autumn Perrault" clId="Web-{4E12D735-6EDF-4BF3-9EE0-072A57F4CED7}"/>
    <pc:docChg chg="addSld modSld modSection">
      <pc:chgData name="Autumn Perrault" userId="" providerId="" clId="Web-{4E12D735-6EDF-4BF3-9EE0-072A57F4CED7}" dt="2021-05-18T23:03:21.584" v="50"/>
      <pc:docMkLst>
        <pc:docMk/>
      </pc:docMkLst>
      <pc:sldChg chg="delSp">
        <pc:chgData name="Autumn Perrault" userId="" providerId="" clId="Web-{4E12D735-6EDF-4BF3-9EE0-072A57F4CED7}" dt="2021-05-18T23:03:21.584" v="50"/>
        <pc:sldMkLst>
          <pc:docMk/>
          <pc:sldMk cId="2180037724" sldId="284"/>
        </pc:sldMkLst>
        <pc:picChg chg="del">
          <ac:chgData name="Autumn Perrault" userId="" providerId="" clId="Web-{4E12D735-6EDF-4BF3-9EE0-072A57F4CED7}" dt="2021-05-18T23:03:21.584" v="50"/>
          <ac:picMkLst>
            <pc:docMk/>
            <pc:sldMk cId="2180037724" sldId="284"/>
            <ac:picMk id="2" creationId="{E1A899BE-CE02-4481-969D-2BBC16183755}"/>
          </ac:picMkLst>
        </pc:picChg>
      </pc:sldChg>
      <pc:sldChg chg="addSp delSp modSp new">
        <pc:chgData name="Autumn Perrault" userId="" providerId="" clId="Web-{4E12D735-6EDF-4BF3-9EE0-072A57F4CED7}" dt="2021-05-18T23:03:11.693" v="49" actId="1076"/>
        <pc:sldMkLst>
          <pc:docMk/>
          <pc:sldMk cId="17452876" sldId="322"/>
        </pc:sldMkLst>
        <pc:spChg chg="add del mod">
          <ac:chgData name="Autumn Perrault" userId="" providerId="" clId="Web-{4E12D735-6EDF-4BF3-9EE0-072A57F4CED7}" dt="2021-05-18T23:02:00.739" v="6"/>
          <ac:spMkLst>
            <pc:docMk/>
            <pc:sldMk cId="17452876" sldId="322"/>
            <ac:spMk id="4" creationId="{20BA3CE9-EC42-494B-8B6E-F33E39FF5EE8}"/>
          </ac:spMkLst>
        </pc:spChg>
        <pc:spChg chg="add mod">
          <ac:chgData name="Autumn Perrault" userId="" providerId="" clId="Web-{4E12D735-6EDF-4BF3-9EE0-072A57F4CED7}" dt="2021-05-18T23:03:11.693" v="49" actId="1076"/>
          <ac:spMkLst>
            <pc:docMk/>
            <pc:sldMk cId="17452876" sldId="322"/>
            <ac:spMk id="5" creationId="{1059AF21-FCC2-4361-B9BA-40A8D323AC82}"/>
          </ac:spMkLst>
        </pc:spChg>
      </pc:sldChg>
    </pc:docChg>
  </pc:docChgLst>
  <pc:docChgLst>
    <pc:chgData name="Autumn Perrault" userId="uLsRHfv9vY9MGGihONTXsHS4kJT7IeaCtU6at+doaqc=" providerId="None" clId="Web-{E81D7F06-BE9E-4704-BE1F-C2D28AD0DC16}"/>
    <pc:docChg chg="modSld">
      <pc:chgData name="Autumn Perrault" userId="uLsRHfv9vY9MGGihONTXsHS4kJT7IeaCtU6at+doaqc=" providerId="None" clId="Web-{E81D7F06-BE9E-4704-BE1F-C2D28AD0DC16}" dt="2021-05-18T20:23:23.190" v="0"/>
      <pc:docMkLst>
        <pc:docMk/>
      </pc:docMkLst>
      <pc:sldChg chg="addSp modSp">
        <pc:chgData name="Autumn Perrault" userId="uLsRHfv9vY9MGGihONTXsHS4kJT7IeaCtU6at+doaqc=" providerId="None" clId="Web-{E81D7F06-BE9E-4704-BE1F-C2D28AD0DC16}" dt="2021-05-18T20:23:23.190" v="0"/>
        <pc:sldMkLst>
          <pc:docMk/>
          <pc:sldMk cId="2180037724" sldId="284"/>
        </pc:sldMkLst>
        <pc:picChg chg="add mod">
          <ac:chgData name="Autumn Perrault" userId="uLsRHfv9vY9MGGihONTXsHS4kJT7IeaCtU6at+doaqc=" providerId="None" clId="Web-{E81D7F06-BE9E-4704-BE1F-C2D28AD0DC16}" dt="2021-05-18T20:23:23.190" v="0"/>
          <ac:picMkLst>
            <pc:docMk/>
            <pc:sldMk cId="2180037724" sldId="284"/>
            <ac:picMk id="2" creationId="{E1A899BE-CE02-4481-969D-2BBC16183755}"/>
          </ac:picMkLst>
        </pc:picChg>
      </pc:sldChg>
    </pc:docChg>
  </pc:docChgLst>
  <pc:docChgLst>
    <pc:chgData name="Ieshia Johnson" userId="ASS3aS8kCt/FLv8xUb7SwgF895IUoq7Uc9Qxi8vtBsU=" providerId="None" clId="Web-{65ED6BBB-14F0-4352-B4F4-3FF5864E15BD}"/>
    <pc:docChg chg="addSld delSld modSld modSection">
      <pc:chgData name="Ieshia Johnson" userId="ASS3aS8kCt/FLv8xUb7SwgF895IUoq7Uc9Qxi8vtBsU=" providerId="None" clId="Web-{65ED6BBB-14F0-4352-B4F4-3FF5864E15BD}" dt="2021-05-18T18:21:55.291" v="10"/>
      <pc:docMkLst>
        <pc:docMk/>
      </pc:docMkLst>
      <pc:sldChg chg="addSp delSp modSp">
        <pc:chgData name="Ieshia Johnson" userId="ASS3aS8kCt/FLv8xUb7SwgF895IUoq7Uc9Qxi8vtBsU=" providerId="None" clId="Web-{65ED6BBB-14F0-4352-B4F4-3FF5864E15BD}" dt="2021-05-18T18:17:41.947" v="3"/>
        <pc:sldMkLst>
          <pc:docMk/>
          <pc:sldMk cId="2180037724" sldId="284"/>
        </pc:sldMkLst>
        <pc:picChg chg="add del mod">
          <ac:chgData name="Ieshia Johnson" userId="ASS3aS8kCt/FLv8xUb7SwgF895IUoq7Uc9Qxi8vtBsU=" providerId="None" clId="Web-{65ED6BBB-14F0-4352-B4F4-3FF5864E15BD}" dt="2021-05-18T18:17:41.947" v="3"/>
          <ac:picMkLst>
            <pc:docMk/>
            <pc:sldMk cId="2180037724" sldId="284"/>
            <ac:picMk id="2" creationId="{5E455709-7969-48F8-9118-FCD10F93A74B}"/>
          </ac:picMkLst>
        </pc:picChg>
      </pc:sldChg>
      <pc:sldChg chg="new">
        <pc:chgData name="Ieshia Johnson" userId="ASS3aS8kCt/FLv8xUb7SwgF895IUoq7Uc9Qxi8vtBsU=" providerId="None" clId="Web-{65ED6BBB-14F0-4352-B4F4-3FF5864E15BD}" dt="2021-05-18T18:21:55.291" v="10"/>
        <pc:sldMkLst>
          <pc:docMk/>
          <pc:sldMk cId="3057494314" sldId="310"/>
        </pc:sldMkLst>
      </pc:sldChg>
      <pc:sldChg chg="addSp delSp modSp new del mod modClrScheme chgLayout">
        <pc:chgData name="Ieshia Johnson" userId="ASS3aS8kCt/FLv8xUb7SwgF895IUoq7Uc9Qxi8vtBsU=" providerId="None" clId="Web-{65ED6BBB-14F0-4352-B4F4-3FF5864E15BD}" dt="2021-05-18T18:21:50.228" v="9"/>
        <pc:sldMkLst>
          <pc:docMk/>
          <pc:sldMk cId="3450318770" sldId="310"/>
        </pc:sldMkLst>
        <pc:spChg chg="del mod ord">
          <ac:chgData name="Ieshia Johnson" userId="ASS3aS8kCt/FLv8xUb7SwgF895IUoq7Uc9Qxi8vtBsU=" providerId="None" clId="Web-{65ED6BBB-14F0-4352-B4F4-3FF5864E15BD}" dt="2021-05-18T18:21:42.571" v="6"/>
          <ac:spMkLst>
            <pc:docMk/>
            <pc:sldMk cId="3450318770" sldId="310"/>
            <ac:spMk id="2" creationId="{6EBFFC75-9E3E-49BB-8D1D-8EBEE0E688EB}"/>
          </ac:spMkLst>
        </pc:spChg>
        <pc:spChg chg="mod ord">
          <ac:chgData name="Ieshia Johnson" userId="ASS3aS8kCt/FLv8xUb7SwgF895IUoq7Uc9Qxi8vtBsU=" providerId="None" clId="Web-{65ED6BBB-14F0-4352-B4F4-3FF5864E15BD}" dt="2021-05-18T18:19:31.829" v="5"/>
          <ac:spMkLst>
            <pc:docMk/>
            <pc:sldMk cId="3450318770" sldId="310"/>
            <ac:spMk id="3" creationId="{B2F00627-9739-4F7B-9817-155B0D799463}"/>
          </ac:spMkLst>
        </pc:spChg>
        <pc:spChg chg="del">
          <ac:chgData name="Ieshia Johnson" userId="ASS3aS8kCt/FLv8xUb7SwgF895IUoq7Uc9Qxi8vtBsU=" providerId="None" clId="Web-{65ED6BBB-14F0-4352-B4F4-3FF5864E15BD}" dt="2021-05-18T18:19:31.829" v="5"/>
          <ac:spMkLst>
            <pc:docMk/>
            <pc:sldMk cId="3450318770" sldId="310"/>
            <ac:spMk id="4" creationId="{59EFB815-6E54-46B8-A4B0-F8A08D1EFC01}"/>
          </ac:spMkLst>
        </pc:spChg>
        <pc:picChg chg="add mod ord">
          <ac:chgData name="Ieshia Johnson" userId="ASS3aS8kCt/FLv8xUb7SwgF895IUoq7Uc9Qxi8vtBsU=" providerId="None" clId="Web-{65ED6BBB-14F0-4352-B4F4-3FF5864E15BD}" dt="2021-05-18T18:21:47.712" v="8" actId="1076"/>
          <ac:picMkLst>
            <pc:docMk/>
            <pc:sldMk cId="3450318770" sldId="310"/>
            <ac:picMk id="5" creationId="{769AD6AA-6DE1-427C-9599-383F83BD01BF}"/>
          </ac:picMkLst>
        </pc:picChg>
      </pc:sldChg>
    </pc:docChg>
  </pc:docChgLst>
  <pc:docChgLst>
    <pc:chgData name="Autumn Perrault" clId="Web-{C7250ECC-00A4-4119-A540-67AC2D645980}"/>
    <pc:docChg chg="modSld">
      <pc:chgData name="Autumn Perrault" userId="" providerId="" clId="Web-{C7250ECC-00A4-4119-A540-67AC2D645980}" dt="2021-05-17T23:56:10.893" v="1"/>
      <pc:docMkLst>
        <pc:docMk/>
      </pc:docMkLst>
      <pc:sldChg chg="addSp delSp modSp">
        <pc:chgData name="Autumn Perrault" userId="" providerId="" clId="Web-{C7250ECC-00A4-4119-A540-67AC2D645980}" dt="2021-05-17T23:56:10.893" v="1"/>
        <pc:sldMkLst>
          <pc:docMk/>
          <pc:sldMk cId="2865797374" sldId="280"/>
        </pc:sldMkLst>
        <pc:picChg chg="add del mod">
          <ac:chgData name="Autumn Perrault" userId="" providerId="" clId="Web-{C7250ECC-00A4-4119-A540-67AC2D645980}" dt="2021-05-17T23:56:10.893" v="1"/>
          <ac:picMkLst>
            <pc:docMk/>
            <pc:sldMk cId="2865797374" sldId="280"/>
            <ac:picMk id="2" creationId="{01E11F80-E387-402B-9F82-A39C471B2D04}"/>
          </ac:picMkLst>
        </pc:picChg>
      </pc:sldChg>
    </pc:docChg>
  </pc:docChgLst>
  <pc:docChgLst>
    <pc:chgData name="Autumn Perrault" userId="uLsRHfv9vY9MGGihONTXsHS4kJT7IeaCtU6at+doaqc=" providerId="None" clId="Web-{B8990924-0ECE-4099-A790-4E0C8D808371}"/>
    <pc:docChg chg="modSld">
      <pc:chgData name="Autumn Perrault" userId="uLsRHfv9vY9MGGihONTXsHS4kJT7IeaCtU6at+doaqc=" providerId="None" clId="Web-{B8990924-0ECE-4099-A790-4E0C8D808371}" dt="2021-05-21T15:22:32.329" v="97"/>
      <pc:docMkLst>
        <pc:docMk/>
      </pc:docMkLst>
      <pc:sldChg chg="modSp">
        <pc:chgData name="Autumn Perrault" userId="uLsRHfv9vY9MGGihONTXsHS4kJT7IeaCtU6at+doaqc=" providerId="None" clId="Web-{B8990924-0ECE-4099-A790-4E0C8D808371}" dt="2021-05-21T15:22:32.329" v="97"/>
        <pc:sldMkLst>
          <pc:docMk/>
          <pc:sldMk cId="4256542426" sldId="287"/>
        </pc:sldMkLst>
        <pc:graphicFrameChg chg="mod modGraphic">
          <ac:chgData name="Autumn Perrault" userId="uLsRHfv9vY9MGGihONTXsHS4kJT7IeaCtU6at+doaqc=" providerId="None" clId="Web-{B8990924-0ECE-4099-A790-4E0C8D808371}" dt="2021-05-21T15:22:32.329" v="97"/>
          <ac:graphicFrameMkLst>
            <pc:docMk/>
            <pc:sldMk cId="4256542426" sldId="287"/>
            <ac:graphicFrameMk id="6" creationId="{00000000-0000-0000-0000-000000000000}"/>
          </ac:graphicFrameMkLst>
        </pc:graphicFrameChg>
      </pc:sldChg>
    </pc:docChg>
  </pc:docChgLst>
  <pc:docChgLst>
    <pc:chgData name="Patricia Ann Lee King" userId="14xD9IpRKImnRZkyoMwlEeLF6uY5OjnHuufAGGNT0Yg=" providerId="None" clId="Web-{74AA1256-F496-4B0D-A912-5831E3202A8E}"/>
    <pc:docChg chg="modSld">
      <pc:chgData name="Patricia Ann Lee King" userId="14xD9IpRKImnRZkyoMwlEeLF6uY5OjnHuufAGGNT0Yg=" providerId="None" clId="Web-{74AA1256-F496-4B0D-A912-5831E3202A8E}" dt="2021-05-25T14:03:43.194" v="98"/>
      <pc:docMkLst>
        <pc:docMk/>
      </pc:docMkLst>
      <pc:sldChg chg="addSp delSp modSp modNotes">
        <pc:chgData name="Patricia Ann Lee King" userId="14xD9IpRKImnRZkyoMwlEeLF6uY5OjnHuufAGGNT0Yg=" providerId="None" clId="Web-{74AA1256-F496-4B0D-A912-5831E3202A8E}" dt="2021-05-25T14:00:05.679" v="76"/>
        <pc:sldMkLst>
          <pc:docMk/>
          <pc:sldMk cId="80358090" sldId="293"/>
        </pc:sldMkLst>
        <pc:spChg chg="mod">
          <ac:chgData name="Patricia Ann Lee King" userId="14xD9IpRKImnRZkyoMwlEeLF6uY5OjnHuufAGGNT0Yg=" providerId="None" clId="Web-{74AA1256-F496-4B0D-A912-5831E3202A8E}" dt="2021-05-25T14:00:05.679" v="76"/>
          <ac:spMkLst>
            <pc:docMk/>
            <pc:sldMk cId="80358090" sldId="293"/>
            <ac:spMk id="2" creationId="{00000000-0000-0000-0000-000000000000}"/>
          </ac:spMkLst>
        </pc:spChg>
        <pc:spChg chg="mod">
          <ac:chgData name="Patricia Ann Lee King" userId="14xD9IpRKImnRZkyoMwlEeLF6uY5OjnHuufAGGNT0Yg=" providerId="None" clId="Web-{74AA1256-F496-4B0D-A912-5831E3202A8E}" dt="2021-05-25T13:55:54.118" v="10" actId="14100"/>
          <ac:spMkLst>
            <pc:docMk/>
            <pc:sldMk cId="80358090" sldId="293"/>
            <ac:spMk id="3" creationId="{00000000-0000-0000-0000-000000000000}"/>
          </ac:spMkLst>
        </pc:spChg>
        <pc:spChg chg="add del mod">
          <ac:chgData name="Patricia Ann Lee King" userId="14xD9IpRKImnRZkyoMwlEeLF6uY5OjnHuufAGGNT0Yg=" providerId="None" clId="Web-{74AA1256-F496-4B0D-A912-5831E3202A8E}" dt="2021-05-25T13:59:25.133" v="48"/>
          <ac:spMkLst>
            <pc:docMk/>
            <pc:sldMk cId="80358090" sldId="293"/>
            <ac:spMk id="6" creationId="{2D2195A7-35EB-42C7-9B22-99D7490F73DD}"/>
          </ac:spMkLst>
        </pc:spChg>
        <pc:spChg chg="add del mod">
          <ac:chgData name="Patricia Ann Lee King" userId="14xD9IpRKImnRZkyoMwlEeLF6uY5OjnHuufAGGNT0Yg=" providerId="None" clId="Web-{74AA1256-F496-4B0D-A912-5831E3202A8E}" dt="2021-05-25T13:59:17.945" v="46"/>
          <ac:spMkLst>
            <pc:docMk/>
            <pc:sldMk cId="80358090" sldId="293"/>
            <ac:spMk id="7" creationId="{800503DB-AAB2-4472-B770-4F7C569E1090}"/>
          </ac:spMkLst>
        </pc:spChg>
      </pc:sldChg>
      <pc:sldChg chg="modNotes">
        <pc:chgData name="Patricia Ann Lee King" userId="14xD9IpRKImnRZkyoMwlEeLF6uY5OjnHuufAGGNT0Yg=" providerId="None" clId="Web-{74AA1256-F496-4B0D-A912-5831E3202A8E}" dt="2021-05-25T14:00:19.461" v="90"/>
        <pc:sldMkLst>
          <pc:docMk/>
          <pc:sldMk cId="261201547" sldId="295"/>
        </pc:sldMkLst>
      </pc:sldChg>
      <pc:sldChg chg="modSp">
        <pc:chgData name="Patricia Ann Lee King" userId="14xD9IpRKImnRZkyoMwlEeLF6uY5OjnHuufAGGNT0Yg=" providerId="None" clId="Web-{74AA1256-F496-4B0D-A912-5831E3202A8E}" dt="2021-05-25T14:01:39.007" v="97" actId="20577"/>
        <pc:sldMkLst>
          <pc:docMk/>
          <pc:sldMk cId="1108764179" sldId="349"/>
        </pc:sldMkLst>
        <pc:spChg chg="mod">
          <ac:chgData name="Patricia Ann Lee King" userId="14xD9IpRKImnRZkyoMwlEeLF6uY5OjnHuufAGGNT0Yg=" providerId="None" clId="Web-{74AA1256-F496-4B0D-A912-5831E3202A8E}" dt="2021-05-25T14:01:39.007" v="97" actId="20577"/>
          <ac:spMkLst>
            <pc:docMk/>
            <pc:sldMk cId="1108764179" sldId="349"/>
            <ac:spMk id="9" creationId="{00000000-0000-0000-0000-000000000000}"/>
          </ac:spMkLst>
        </pc:spChg>
      </pc:sldChg>
      <pc:sldChg chg="modSp">
        <pc:chgData name="Patricia Ann Lee King" userId="14xD9IpRKImnRZkyoMwlEeLF6uY5OjnHuufAGGNT0Yg=" providerId="None" clId="Web-{74AA1256-F496-4B0D-A912-5831E3202A8E}" dt="2021-05-25T14:03:43.194" v="98"/>
        <pc:sldMkLst>
          <pc:docMk/>
          <pc:sldMk cId="948213449" sldId="352"/>
        </pc:sldMkLst>
        <pc:spChg chg="mod">
          <ac:chgData name="Patricia Ann Lee King" userId="14xD9IpRKImnRZkyoMwlEeLF6uY5OjnHuufAGGNT0Yg=" providerId="None" clId="Web-{74AA1256-F496-4B0D-A912-5831E3202A8E}" dt="2021-05-25T14:03:43.194" v="98"/>
          <ac:spMkLst>
            <pc:docMk/>
            <pc:sldMk cId="948213449" sldId="352"/>
            <ac:spMk id="2" creationId="{9001D745-A877-0B4E-92A1-D6BB45282A5D}"/>
          </ac:spMkLst>
        </pc:spChg>
      </pc:sldChg>
      <pc:sldChg chg="modNotes">
        <pc:chgData name="Patricia Ann Lee King" userId="14xD9IpRKImnRZkyoMwlEeLF6uY5OjnHuufAGGNT0Yg=" providerId="None" clId="Web-{74AA1256-F496-4B0D-A912-5831E3202A8E}" dt="2021-05-25T14:01:03.632" v="95"/>
        <pc:sldMkLst>
          <pc:docMk/>
          <pc:sldMk cId="3841950" sldId="362"/>
        </pc:sldMkLst>
      </pc:sldChg>
    </pc:docChg>
  </pc:docChgLst>
  <pc:docChgLst>
    <pc:chgData name="Eileen Fleming Suse" userId="S::efs3844@ads.northwestern.edu::725c94ef-d051-42d7-9d33-8572765d592b" providerId="AD" clId="Web-{C347438C-AD3B-4EF2-E90A-B9F359F626B7}"/>
    <pc:docChg chg="modSld sldOrd">
      <pc:chgData name="Eileen Fleming Suse" userId="S::efs3844@ads.northwestern.edu::725c94ef-d051-42d7-9d33-8572765d592b" providerId="AD" clId="Web-{C347438C-AD3B-4EF2-E90A-B9F359F626B7}" dt="2021-11-16T22:17:40.228" v="43"/>
      <pc:docMkLst>
        <pc:docMk/>
      </pc:docMkLst>
      <pc:sldChg chg="modSp">
        <pc:chgData name="Eileen Fleming Suse" userId="S::efs3844@ads.northwestern.edu::725c94ef-d051-42d7-9d33-8572765d592b" providerId="AD" clId="Web-{C347438C-AD3B-4EF2-E90A-B9F359F626B7}" dt="2021-11-16T22:13:53.335" v="9" actId="20577"/>
        <pc:sldMkLst>
          <pc:docMk/>
          <pc:sldMk cId="471703360" sldId="283"/>
        </pc:sldMkLst>
        <pc:spChg chg="mod">
          <ac:chgData name="Eileen Fleming Suse" userId="S::efs3844@ads.northwestern.edu::725c94ef-d051-42d7-9d33-8572765d592b" providerId="AD" clId="Web-{C347438C-AD3B-4EF2-E90A-B9F359F626B7}" dt="2021-11-16T22:13:53.335" v="9" actId="20577"/>
          <ac:spMkLst>
            <pc:docMk/>
            <pc:sldMk cId="471703360" sldId="283"/>
            <ac:spMk id="4" creationId="{19922563-64D6-2A4E-B048-13AC25DB45AD}"/>
          </ac:spMkLst>
        </pc:spChg>
      </pc:sldChg>
      <pc:sldChg chg="modSp">
        <pc:chgData name="Eileen Fleming Suse" userId="S::efs3844@ads.northwestern.edu::725c94ef-d051-42d7-9d33-8572765d592b" providerId="AD" clId="Web-{C347438C-AD3B-4EF2-E90A-B9F359F626B7}" dt="2021-11-16T22:15:27.523" v="36" actId="20577"/>
        <pc:sldMkLst>
          <pc:docMk/>
          <pc:sldMk cId="2869706412" sldId="379"/>
        </pc:sldMkLst>
        <pc:spChg chg="mod">
          <ac:chgData name="Eileen Fleming Suse" userId="S::efs3844@ads.northwestern.edu::725c94ef-d051-42d7-9d33-8572765d592b" providerId="AD" clId="Web-{C347438C-AD3B-4EF2-E90A-B9F359F626B7}" dt="2021-11-16T22:15:27.523" v="36" actId="20577"/>
          <ac:spMkLst>
            <pc:docMk/>
            <pc:sldMk cId="2869706412" sldId="379"/>
            <ac:spMk id="5" creationId="{00000000-0000-0000-0000-000000000000}"/>
          </ac:spMkLst>
        </pc:spChg>
      </pc:sldChg>
      <pc:sldChg chg="ord">
        <pc:chgData name="Eileen Fleming Suse" userId="S::efs3844@ads.northwestern.edu::725c94ef-d051-42d7-9d33-8572765d592b" providerId="AD" clId="Web-{C347438C-AD3B-4EF2-E90A-B9F359F626B7}" dt="2021-11-16T22:17:40.228" v="41"/>
        <pc:sldMkLst>
          <pc:docMk/>
          <pc:sldMk cId="1545491597" sldId="410"/>
        </pc:sldMkLst>
      </pc:sldChg>
      <pc:sldChg chg="ord">
        <pc:chgData name="Eileen Fleming Suse" userId="S::efs3844@ads.northwestern.edu::725c94ef-d051-42d7-9d33-8572765d592b" providerId="AD" clId="Web-{C347438C-AD3B-4EF2-E90A-B9F359F626B7}" dt="2021-11-16T22:15:12.836" v="29"/>
        <pc:sldMkLst>
          <pc:docMk/>
          <pc:sldMk cId="2910229921" sldId="583"/>
        </pc:sldMkLst>
      </pc:sldChg>
      <pc:sldChg chg="ord">
        <pc:chgData name="Eileen Fleming Suse" userId="S::efs3844@ads.northwestern.edu::725c94ef-d051-42d7-9d33-8572765d592b" providerId="AD" clId="Web-{C347438C-AD3B-4EF2-E90A-B9F359F626B7}" dt="2021-11-16T22:15:12.836" v="28"/>
        <pc:sldMkLst>
          <pc:docMk/>
          <pc:sldMk cId="935430435" sldId="584"/>
        </pc:sldMkLst>
      </pc:sldChg>
      <pc:sldChg chg="ord">
        <pc:chgData name="Eileen Fleming Suse" userId="S::efs3844@ads.northwestern.edu::725c94ef-d051-42d7-9d33-8572765d592b" providerId="AD" clId="Web-{C347438C-AD3B-4EF2-E90A-B9F359F626B7}" dt="2021-11-16T22:15:12.820" v="27"/>
        <pc:sldMkLst>
          <pc:docMk/>
          <pc:sldMk cId="421051146" sldId="586"/>
        </pc:sldMkLst>
      </pc:sldChg>
      <pc:sldChg chg="ord">
        <pc:chgData name="Eileen Fleming Suse" userId="S::efs3844@ads.northwestern.edu::725c94ef-d051-42d7-9d33-8572765d592b" providerId="AD" clId="Web-{C347438C-AD3B-4EF2-E90A-B9F359F626B7}" dt="2021-11-16T22:15:12.820" v="26"/>
        <pc:sldMkLst>
          <pc:docMk/>
          <pc:sldMk cId="4026011328" sldId="587"/>
        </pc:sldMkLst>
      </pc:sldChg>
      <pc:sldChg chg="ord">
        <pc:chgData name="Eileen Fleming Suse" userId="S::efs3844@ads.northwestern.edu::725c94ef-d051-42d7-9d33-8572765d592b" providerId="AD" clId="Web-{C347438C-AD3B-4EF2-E90A-B9F359F626B7}" dt="2021-11-16T22:15:12.820" v="25"/>
        <pc:sldMkLst>
          <pc:docMk/>
          <pc:sldMk cId="2428279618" sldId="588"/>
        </pc:sldMkLst>
      </pc:sldChg>
      <pc:sldChg chg="ord">
        <pc:chgData name="Eileen Fleming Suse" userId="S::efs3844@ads.northwestern.edu::725c94ef-d051-42d7-9d33-8572765d592b" providerId="AD" clId="Web-{C347438C-AD3B-4EF2-E90A-B9F359F626B7}" dt="2021-11-16T22:15:12.820" v="24"/>
        <pc:sldMkLst>
          <pc:docMk/>
          <pc:sldMk cId="1841864587" sldId="589"/>
        </pc:sldMkLst>
      </pc:sldChg>
      <pc:sldChg chg="ord">
        <pc:chgData name="Eileen Fleming Suse" userId="S::efs3844@ads.northwestern.edu::725c94ef-d051-42d7-9d33-8572765d592b" providerId="AD" clId="Web-{C347438C-AD3B-4EF2-E90A-B9F359F626B7}" dt="2021-11-16T22:15:12.820" v="23"/>
        <pc:sldMkLst>
          <pc:docMk/>
          <pc:sldMk cId="2070080140" sldId="590"/>
        </pc:sldMkLst>
      </pc:sldChg>
      <pc:sldChg chg="ord">
        <pc:chgData name="Eileen Fleming Suse" userId="S::efs3844@ads.northwestern.edu::725c94ef-d051-42d7-9d33-8572765d592b" providerId="AD" clId="Web-{C347438C-AD3B-4EF2-E90A-B9F359F626B7}" dt="2021-11-16T22:15:12.820" v="22"/>
        <pc:sldMkLst>
          <pc:docMk/>
          <pc:sldMk cId="3698785206" sldId="591"/>
        </pc:sldMkLst>
      </pc:sldChg>
      <pc:sldChg chg="ord">
        <pc:chgData name="Eileen Fleming Suse" userId="S::efs3844@ads.northwestern.edu::725c94ef-d051-42d7-9d33-8572765d592b" providerId="AD" clId="Web-{C347438C-AD3B-4EF2-E90A-B9F359F626B7}" dt="2021-11-16T22:15:12.820" v="21"/>
        <pc:sldMkLst>
          <pc:docMk/>
          <pc:sldMk cId="2280082670" sldId="592"/>
        </pc:sldMkLst>
      </pc:sldChg>
      <pc:sldChg chg="ord">
        <pc:chgData name="Eileen Fleming Suse" userId="S::efs3844@ads.northwestern.edu::725c94ef-d051-42d7-9d33-8572765d592b" providerId="AD" clId="Web-{C347438C-AD3B-4EF2-E90A-B9F359F626B7}" dt="2021-11-16T22:15:12.820" v="20"/>
        <pc:sldMkLst>
          <pc:docMk/>
          <pc:sldMk cId="1761768258" sldId="593"/>
        </pc:sldMkLst>
      </pc:sldChg>
      <pc:sldChg chg="modSp">
        <pc:chgData name="Eileen Fleming Suse" userId="S::efs3844@ads.northwestern.edu::725c94ef-d051-42d7-9d33-8572765d592b" providerId="AD" clId="Web-{C347438C-AD3B-4EF2-E90A-B9F359F626B7}" dt="2021-11-16T22:17:06.884" v="40" actId="20577"/>
        <pc:sldMkLst>
          <pc:docMk/>
          <pc:sldMk cId="3772629369" sldId="596"/>
        </pc:sldMkLst>
        <pc:spChg chg="mod">
          <ac:chgData name="Eileen Fleming Suse" userId="S::efs3844@ads.northwestern.edu::725c94ef-d051-42d7-9d33-8572765d592b" providerId="AD" clId="Web-{C347438C-AD3B-4EF2-E90A-B9F359F626B7}" dt="2021-11-16T22:17:06.884" v="40" actId="20577"/>
          <ac:spMkLst>
            <pc:docMk/>
            <pc:sldMk cId="3772629369" sldId="596"/>
            <ac:spMk id="3" creationId="{00000000-0000-0000-0000-000000000000}"/>
          </ac:spMkLst>
        </pc:spChg>
      </pc:sldChg>
      <pc:sldChg chg="ord">
        <pc:chgData name="Eileen Fleming Suse" userId="S::efs3844@ads.northwestern.edu::725c94ef-d051-42d7-9d33-8572765d592b" providerId="AD" clId="Web-{C347438C-AD3B-4EF2-E90A-B9F359F626B7}" dt="2021-11-16T22:17:40.228" v="43"/>
        <pc:sldMkLst>
          <pc:docMk/>
          <pc:sldMk cId="216151421" sldId="600"/>
        </pc:sldMkLst>
      </pc:sldChg>
      <pc:sldChg chg="ord">
        <pc:chgData name="Eileen Fleming Suse" userId="S::efs3844@ads.northwestern.edu::725c94ef-d051-42d7-9d33-8572765d592b" providerId="AD" clId="Web-{C347438C-AD3B-4EF2-E90A-B9F359F626B7}" dt="2021-11-16T22:17:40.228" v="42"/>
        <pc:sldMkLst>
          <pc:docMk/>
          <pc:sldMk cId="2853247250" sldId="601"/>
        </pc:sldMkLst>
      </pc:sldChg>
    </pc:docChg>
  </pc:docChgLst>
  <pc:docChgLst>
    <pc:chgData name="Autumn Perrault" userId="uLsRHfv9vY9MGGihONTXsHS4kJT7IeaCtU6at+doaqc=" providerId="None" clId="Web-{7C22A33F-4331-4EFE-972F-8FA31C7CCF20}"/>
    <pc:docChg chg="modSld">
      <pc:chgData name="Autumn Perrault" userId="uLsRHfv9vY9MGGihONTXsHS4kJT7IeaCtU6at+doaqc=" providerId="None" clId="Web-{7C22A33F-4331-4EFE-972F-8FA31C7CCF20}" dt="2021-05-18T18:08:52.488" v="3" actId="1076"/>
      <pc:docMkLst>
        <pc:docMk/>
      </pc:docMkLst>
      <pc:sldChg chg="modSp">
        <pc:chgData name="Autumn Perrault" userId="uLsRHfv9vY9MGGihONTXsHS4kJT7IeaCtU6at+doaqc=" providerId="None" clId="Web-{7C22A33F-4331-4EFE-972F-8FA31C7CCF20}" dt="2021-05-18T18:08:52.488" v="3" actId="1076"/>
        <pc:sldMkLst>
          <pc:docMk/>
          <pc:sldMk cId="2180037724" sldId="284"/>
        </pc:sldMkLst>
        <pc:spChg chg="mod">
          <ac:chgData name="Autumn Perrault" userId="uLsRHfv9vY9MGGihONTXsHS4kJT7IeaCtU6at+doaqc=" providerId="None" clId="Web-{7C22A33F-4331-4EFE-972F-8FA31C7CCF20}" dt="2021-05-18T18:08:27.346" v="2"/>
          <ac:spMkLst>
            <pc:docMk/>
            <pc:sldMk cId="2180037724" sldId="284"/>
            <ac:spMk id="12" creationId="{9ADF7DFC-00FB-3F4D-9245-BDC3E92F39B4}"/>
          </ac:spMkLst>
        </pc:spChg>
        <pc:picChg chg="mod">
          <ac:chgData name="Autumn Perrault" userId="uLsRHfv9vY9MGGihONTXsHS4kJT7IeaCtU6at+doaqc=" providerId="None" clId="Web-{7C22A33F-4331-4EFE-972F-8FA31C7CCF20}" dt="2021-05-18T18:08:52.488" v="3" actId="1076"/>
          <ac:picMkLst>
            <pc:docMk/>
            <pc:sldMk cId="2180037724" sldId="284"/>
            <ac:picMk id="5" creationId="{0A1C0937-042F-8B42-B283-22ABBC7AEA65}"/>
          </ac:picMkLst>
        </pc:picChg>
      </pc:sldChg>
    </pc:docChg>
  </pc:docChgLst>
  <pc:docChgLst>
    <pc:chgData name="Autumn Perrault" userId="S::aps8675@ads.northwestern.edu::2680b243-5708-4215-8501-ff5421fc655f" providerId="AD" clId="Web-{FA64239D-51BB-75EC-5720-D25C7A3F44AE}"/>
    <pc:docChg chg="delSld modSld modSection">
      <pc:chgData name="Autumn Perrault" userId="S::aps8675@ads.northwestern.edu::2680b243-5708-4215-8501-ff5421fc655f" providerId="AD" clId="Web-{FA64239D-51BB-75EC-5720-D25C7A3F44AE}" dt="2021-11-19T14:42:26.230" v="195"/>
      <pc:docMkLst>
        <pc:docMk/>
      </pc:docMkLst>
      <pc:sldChg chg="del">
        <pc:chgData name="Autumn Perrault" userId="S::aps8675@ads.northwestern.edu::2680b243-5708-4215-8501-ff5421fc655f" providerId="AD" clId="Web-{FA64239D-51BB-75EC-5720-D25C7A3F44AE}" dt="2021-11-19T14:16:20.508" v="0"/>
        <pc:sldMkLst>
          <pc:docMk/>
          <pc:sldMk cId="2298103428" sldId="378"/>
        </pc:sldMkLst>
      </pc:sldChg>
      <pc:sldChg chg="modSp modNotes">
        <pc:chgData name="Autumn Perrault" userId="S::aps8675@ads.northwestern.edu::2680b243-5708-4215-8501-ff5421fc655f" providerId="AD" clId="Web-{FA64239D-51BB-75EC-5720-D25C7A3F44AE}" dt="2021-11-19T14:42:26.230" v="195"/>
        <pc:sldMkLst>
          <pc:docMk/>
          <pc:sldMk cId="1867488853" sldId="541"/>
        </pc:sldMkLst>
        <pc:spChg chg="mod">
          <ac:chgData name="Autumn Perrault" userId="S::aps8675@ads.northwestern.edu::2680b243-5708-4215-8501-ff5421fc655f" providerId="AD" clId="Web-{FA64239D-51BB-75EC-5720-D25C7A3F44AE}" dt="2021-11-19T14:40:50.635" v="60"/>
          <ac:spMkLst>
            <pc:docMk/>
            <pc:sldMk cId="1867488853" sldId="541"/>
            <ac:spMk id="2" creationId="{00000000-0000-0000-0000-000000000000}"/>
          </ac:spMkLst>
        </pc:spChg>
      </pc:sldChg>
      <pc:sldChg chg="modSp modNotes">
        <pc:chgData name="Autumn Perrault" userId="S::aps8675@ads.northwestern.edu::2680b243-5708-4215-8501-ff5421fc655f" providerId="AD" clId="Web-{FA64239D-51BB-75EC-5720-D25C7A3F44AE}" dt="2021-11-19T14:39:33.323" v="59"/>
        <pc:sldMkLst>
          <pc:docMk/>
          <pc:sldMk cId="1357746948" sldId="594"/>
        </pc:sldMkLst>
        <pc:spChg chg="mod">
          <ac:chgData name="Autumn Perrault" userId="S::aps8675@ads.northwestern.edu::2680b243-5708-4215-8501-ff5421fc655f" providerId="AD" clId="Web-{FA64239D-51BB-75EC-5720-D25C7A3F44AE}" dt="2021-11-19T14:39:28.761" v="58"/>
          <ac:spMkLst>
            <pc:docMk/>
            <pc:sldMk cId="1357746948" sldId="594"/>
            <ac:spMk id="16386" creationId="{00000000-0000-0000-0000-000000000000}"/>
          </ac:spMkLst>
        </pc:spChg>
      </pc:sldChg>
      <pc:sldChg chg="modSp modNotes">
        <pc:chgData name="Autumn Perrault" userId="S::aps8675@ads.northwestern.edu::2680b243-5708-4215-8501-ff5421fc655f" providerId="AD" clId="Web-{FA64239D-51BB-75EC-5720-D25C7A3F44AE}" dt="2021-11-19T14:39:23.167" v="57"/>
        <pc:sldMkLst>
          <pc:docMk/>
          <pc:sldMk cId="3303672203" sldId="595"/>
        </pc:sldMkLst>
        <pc:spChg chg="mod">
          <ac:chgData name="Autumn Perrault" userId="S::aps8675@ads.northwestern.edu::2680b243-5708-4215-8501-ff5421fc655f" providerId="AD" clId="Web-{FA64239D-51BB-75EC-5720-D25C7A3F44AE}" dt="2021-11-19T14:16:35.289" v="1"/>
          <ac:spMkLst>
            <pc:docMk/>
            <pc:sldMk cId="3303672203" sldId="595"/>
            <ac:spMk id="16386" creationId="{00000000-0000-0000-0000-000000000000}"/>
          </ac:spMkLst>
        </pc:spChg>
      </pc:sldChg>
    </pc:docChg>
  </pc:docChgLst>
  <pc:docChgLst>
    <pc:chgData name="Eileen Fleming Suse" userId="S::efs3844@ads.northwestern.edu::725c94ef-d051-42d7-9d33-8572765d592b" providerId="AD" clId="Web-{C89D1486-2D09-E6E4-211B-76C8879FCD69}"/>
    <pc:docChg chg="addSld modSld modSection">
      <pc:chgData name="Eileen Fleming Suse" userId="S::efs3844@ads.northwestern.edu::725c94ef-d051-42d7-9d33-8572765d592b" providerId="AD" clId="Web-{C89D1486-2D09-E6E4-211B-76C8879FCD69}" dt="2021-11-19T19:05:45.583" v="201" actId="20577"/>
      <pc:docMkLst>
        <pc:docMk/>
      </pc:docMkLst>
      <pc:sldChg chg="modSp">
        <pc:chgData name="Eileen Fleming Suse" userId="S::efs3844@ads.northwestern.edu::725c94ef-d051-42d7-9d33-8572765d592b" providerId="AD" clId="Web-{C89D1486-2D09-E6E4-211B-76C8879FCD69}" dt="2021-11-19T18:40:02.651" v="1" actId="14100"/>
        <pc:sldMkLst>
          <pc:docMk/>
          <pc:sldMk cId="2069074631" sldId="603"/>
        </pc:sldMkLst>
        <pc:spChg chg="mod">
          <ac:chgData name="Eileen Fleming Suse" userId="S::efs3844@ads.northwestern.edu::725c94ef-d051-42d7-9d33-8572765d592b" providerId="AD" clId="Web-{C89D1486-2D09-E6E4-211B-76C8879FCD69}" dt="2021-11-19T18:40:02.651" v="1" actId="14100"/>
          <ac:spMkLst>
            <pc:docMk/>
            <pc:sldMk cId="2069074631" sldId="603"/>
            <ac:spMk id="14" creationId="{C2B652DB-7166-4FBF-ABDB-C68256EC1442}"/>
          </ac:spMkLst>
        </pc:spChg>
      </pc:sldChg>
      <pc:sldChg chg="addSp modSp new">
        <pc:chgData name="Eileen Fleming Suse" userId="S::efs3844@ads.northwestern.edu::725c94ef-d051-42d7-9d33-8572765d592b" providerId="AD" clId="Web-{C89D1486-2D09-E6E4-211B-76C8879FCD69}" dt="2021-11-19T18:43:44.387" v="84" actId="1076"/>
        <pc:sldMkLst>
          <pc:docMk/>
          <pc:sldMk cId="4055555389" sldId="622"/>
        </pc:sldMkLst>
        <pc:spChg chg="mod">
          <ac:chgData name="Eileen Fleming Suse" userId="S::efs3844@ads.northwestern.edu::725c94ef-d051-42d7-9d33-8572765d592b" providerId="AD" clId="Web-{C89D1486-2D09-E6E4-211B-76C8879FCD69}" dt="2021-11-19T18:40:57.980" v="6" actId="20577"/>
          <ac:spMkLst>
            <pc:docMk/>
            <pc:sldMk cId="4055555389" sldId="622"/>
            <ac:spMk id="2" creationId="{C04C925A-C903-450C-901F-638DEF6E24F9}"/>
          </ac:spMkLst>
        </pc:spChg>
        <pc:spChg chg="mod">
          <ac:chgData name="Eileen Fleming Suse" userId="S::efs3844@ads.northwestern.edu::725c94ef-d051-42d7-9d33-8572765d592b" providerId="AD" clId="Web-{C89D1486-2D09-E6E4-211B-76C8879FCD69}" dt="2021-11-19T18:43:44.387" v="84" actId="1076"/>
          <ac:spMkLst>
            <pc:docMk/>
            <pc:sldMk cId="4055555389" sldId="622"/>
            <ac:spMk id="3" creationId="{5559A2AB-53AC-4353-B7BF-D59176F44591}"/>
          </ac:spMkLst>
        </pc:spChg>
        <pc:picChg chg="add mod">
          <ac:chgData name="Eileen Fleming Suse" userId="S::efs3844@ads.northwestern.edu::725c94ef-d051-42d7-9d33-8572765d592b" providerId="AD" clId="Web-{C89D1486-2D09-E6E4-211B-76C8879FCD69}" dt="2021-11-19T18:43:38.371" v="81"/>
          <ac:picMkLst>
            <pc:docMk/>
            <pc:sldMk cId="4055555389" sldId="622"/>
            <ac:picMk id="6" creationId="{8F981933-CDAA-45A2-B22F-6AAEC29ABB1F}"/>
          </ac:picMkLst>
        </pc:picChg>
      </pc:sldChg>
      <pc:sldChg chg="addSp modSp new">
        <pc:chgData name="Eileen Fleming Suse" userId="S::efs3844@ads.northwestern.edu::725c94ef-d051-42d7-9d33-8572765d592b" providerId="AD" clId="Web-{C89D1486-2D09-E6E4-211B-76C8879FCD69}" dt="2021-11-19T19:05:45.583" v="201" actId="20577"/>
        <pc:sldMkLst>
          <pc:docMk/>
          <pc:sldMk cId="1740064216" sldId="623"/>
        </pc:sldMkLst>
        <pc:spChg chg="mod">
          <ac:chgData name="Eileen Fleming Suse" userId="S::efs3844@ads.northwestern.edu::725c94ef-d051-42d7-9d33-8572765d592b" providerId="AD" clId="Web-{C89D1486-2D09-E6E4-211B-76C8879FCD69}" dt="2021-11-19T18:44:23.012" v="113" actId="1076"/>
          <ac:spMkLst>
            <pc:docMk/>
            <pc:sldMk cId="1740064216" sldId="623"/>
            <ac:spMk id="2" creationId="{0AD48F99-D6ED-428F-852F-B598D359B169}"/>
          </ac:spMkLst>
        </pc:spChg>
        <pc:spChg chg="mod">
          <ac:chgData name="Eileen Fleming Suse" userId="S::efs3844@ads.northwestern.edu::725c94ef-d051-42d7-9d33-8572765d592b" providerId="AD" clId="Web-{C89D1486-2D09-E6E4-211B-76C8879FCD69}" dt="2021-11-19T18:55:12.438" v="165" actId="14100"/>
          <ac:spMkLst>
            <pc:docMk/>
            <pc:sldMk cId="1740064216" sldId="623"/>
            <ac:spMk id="3" creationId="{83A5835D-ECBC-4CCA-BD6E-214C68A844F5}"/>
          </ac:spMkLst>
        </pc:spChg>
        <pc:spChg chg="add mod">
          <ac:chgData name="Eileen Fleming Suse" userId="S::efs3844@ads.northwestern.edu::725c94ef-d051-42d7-9d33-8572765d592b" providerId="AD" clId="Web-{C89D1486-2D09-E6E4-211B-76C8879FCD69}" dt="2021-11-19T19:05:45.583" v="201" actId="20577"/>
          <ac:spMkLst>
            <pc:docMk/>
            <pc:sldMk cId="1740064216" sldId="623"/>
            <ac:spMk id="6" creationId="{FB91ADCB-2270-47A2-86C1-5AEC61DB970A}"/>
          </ac:spMkLst>
        </pc:spChg>
      </pc:sldChg>
    </pc:docChg>
  </pc:docChgLst>
  <pc:docChgLst>
    <pc:chgData name="Eileen Suse" userId="vXMQdq/W7LSDRl23y0jJJW/GBiMQSYhGT/LqYJgZqU4=" providerId="None" clId="Web-{283DF1BE-D57D-423E-877C-663E78509B24}"/>
    <pc:docChg chg="addSld delSld modSld modSection">
      <pc:chgData name="Eileen Suse" userId="vXMQdq/W7LSDRl23y0jJJW/GBiMQSYhGT/LqYJgZqU4=" providerId="None" clId="Web-{283DF1BE-D57D-423E-877C-663E78509B24}" dt="2021-05-18T18:31:33.763" v="95"/>
      <pc:docMkLst>
        <pc:docMk/>
      </pc:docMkLst>
      <pc:sldChg chg="addSp delSp modSp modNotes">
        <pc:chgData name="Eileen Suse" userId="vXMQdq/W7LSDRl23y0jJJW/GBiMQSYhGT/LqYJgZqU4=" providerId="None" clId="Web-{283DF1BE-D57D-423E-877C-663E78509B24}" dt="2021-05-18T18:31:33.763" v="95"/>
        <pc:sldMkLst>
          <pc:docMk/>
          <pc:sldMk cId="3091720462" sldId="277"/>
        </pc:sldMkLst>
        <pc:spChg chg="add mod">
          <ac:chgData name="Eileen Suse" userId="vXMQdq/W7LSDRl23y0jJJW/GBiMQSYhGT/LqYJgZqU4=" providerId="None" clId="Web-{283DF1BE-D57D-423E-877C-663E78509B24}" dt="2021-05-18T18:29:42.932" v="66"/>
          <ac:spMkLst>
            <pc:docMk/>
            <pc:sldMk cId="3091720462" sldId="277"/>
            <ac:spMk id="3" creationId="{ACA89446-6B36-4D7D-B9B8-61630BD4C53F}"/>
          </ac:spMkLst>
        </pc:spChg>
        <pc:spChg chg="add mod">
          <ac:chgData name="Eileen Suse" userId="vXMQdq/W7LSDRl23y0jJJW/GBiMQSYhGT/LqYJgZqU4=" providerId="None" clId="Web-{283DF1BE-D57D-423E-877C-663E78509B24}" dt="2021-05-18T18:31:25.232" v="94"/>
          <ac:spMkLst>
            <pc:docMk/>
            <pc:sldMk cId="3091720462" sldId="277"/>
            <ac:spMk id="6" creationId="{7E1D0A04-CDE3-40E2-B9B6-DC5B4CAB7439}"/>
          </ac:spMkLst>
        </pc:spChg>
        <pc:spChg chg="add mod">
          <ac:chgData name="Eileen Suse" userId="vXMQdq/W7LSDRl23y0jJJW/GBiMQSYhGT/LqYJgZqU4=" providerId="None" clId="Web-{283DF1BE-D57D-423E-877C-663E78509B24}" dt="2021-05-18T18:30:03.448" v="76" actId="1076"/>
          <ac:spMkLst>
            <pc:docMk/>
            <pc:sldMk cId="3091720462" sldId="277"/>
            <ac:spMk id="10" creationId="{9CA8D2E4-4CB8-47AF-8F07-16E53DC4F9E1}"/>
          </ac:spMkLst>
        </pc:spChg>
        <pc:spChg chg="mod">
          <ac:chgData name="Eileen Suse" userId="vXMQdq/W7LSDRl23y0jJJW/GBiMQSYhGT/LqYJgZqU4=" providerId="None" clId="Web-{283DF1BE-D57D-423E-877C-663E78509B24}" dt="2021-05-18T18:29:13.510" v="53" actId="20577"/>
          <ac:spMkLst>
            <pc:docMk/>
            <pc:sldMk cId="3091720462" sldId="277"/>
            <ac:spMk id="11" creationId="{00000000-0000-0000-0000-000000000000}"/>
          </ac:spMkLst>
        </pc:spChg>
        <pc:spChg chg="add mod">
          <ac:chgData name="Eileen Suse" userId="vXMQdq/W7LSDRl23y0jJJW/GBiMQSYhGT/LqYJgZqU4=" providerId="None" clId="Web-{283DF1BE-D57D-423E-877C-663E78509B24}" dt="2021-05-18T18:30:11.496" v="78" actId="1076"/>
          <ac:spMkLst>
            <pc:docMk/>
            <pc:sldMk cId="3091720462" sldId="277"/>
            <ac:spMk id="12" creationId="{C44D3F2C-61DD-4C97-A9C3-7ECB4991A738}"/>
          </ac:spMkLst>
        </pc:spChg>
        <pc:spChg chg="add mod">
          <ac:chgData name="Eileen Suse" userId="vXMQdq/W7LSDRl23y0jJJW/GBiMQSYhGT/LqYJgZqU4=" providerId="None" clId="Web-{283DF1BE-D57D-423E-877C-663E78509B24}" dt="2021-05-18T18:30:18.199" v="80" actId="1076"/>
          <ac:spMkLst>
            <pc:docMk/>
            <pc:sldMk cId="3091720462" sldId="277"/>
            <ac:spMk id="13" creationId="{E293EF3C-7C9C-4637-9960-CDB3608B7A99}"/>
          </ac:spMkLst>
        </pc:spChg>
        <pc:graphicFrameChg chg="add del">
          <ac:chgData name="Eileen Suse" userId="vXMQdq/W7LSDRl23y0jJJW/GBiMQSYhGT/LqYJgZqU4=" providerId="None" clId="Web-{283DF1BE-D57D-423E-877C-663E78509B24}" dt="2021-05-18T18:28:44.275" v="37"/>
          <ac:graphicFrameMkLst>
            <pc:docMk/>
            <pc:sldMk cId="3091720462" sldId="277"/>
            <ac:graphicFrameMk id="5" creationId="{00000000-0000-0000-0000-000000000000}"/>
          </ac:graphicFrameMkLst>
        </pc:graphicFrameChg>
        <pc:picChg chg="add del mod">
          <ac:chgData name="Eileen Suse" userId="vXMQdq/W7LSDRl23y0jJJW/GBiMQSYhGT/LqYJgZqU4=" providerId="None" clId="Web-{283DF1BE-D57D-423E-877C-663E78509B24}" dt="2021-05-18T18:28:39.884" v="36"/>
          <ac:picMkLst>
            <pc:docMk/>
            <pc:sldMk cId="3091720462" sldId="277"/>
            <ac:picMk id="2" creationId="{FD414C3E-22C9-42CA-82C3-7C06D4695918}"/>
          </ac:picMkLst>
        </pc:picChg>
      </pc:sldChg>
      <pc:sldChg chg="addSp delSp modSp modNotes">
        <pc:chgData name="Eileen Suse" userId="vXMQdq/W7LSDRl23y0jJJW/GBiMQSYhGT/LqYJgZqU4=" providerId="None" clId="Web-{283DF1BE-D57D-423E-877C-663E78509B24}" dt="2021-05-18T18:25:25.832" v="24"/>
        <pc:sldMkLst>
          <pc:docMk/>
          <pc:sldMk cId="2180037724" sldId="284"/>
        </pc:sldMkLst>
        <pc:spChg chg="mod">
          <ac:chgData name="Eileen Suse" userId="vXMQdq/W7LSDRl23y0jJJW/GBiMQSYhGT/LqYJgZqU4=" providerId="None" clId="Web-{283DF1BE-D57D-423E-877C-663E78509B24}" dt="2021-05-18T18:25:18.442" v="23"/>
          <ac:spMkLst>
            <pc:docMk/>
            <pc:sldMk cId="2180037724" sldId="284"/>
            <ac:spMk id="12" creationId="{9ADF7DFC-00FB-3F4D-9245-BDC3E92F39B4}"/>
          </ac:spMkLst>
        </pc:spChg>
        <pc:spChg chg="del mod">
          <ac:chgData name="Eileen Suse" userId="vXMQdq/W7LSDRl23y0jJJW/GBiMQSYhGT/LqYJgZqU4=" providerId="None" clId="Web-{283DF1BE-D57D-423E-877C-663E78509B24}" dt="2021-05-18T18:24:43.206" v="14"/>
          <ac:spMkLst>
            <pc:docMk/>
            <pc:sldMk cId="2180037724" sldId="284"/>
            <ac:spMk id="14" creationId="{3559050B-5212-0E45-BC09-ECBF3E5271FD}"/>
          </ac:spMkLst>
        </pc:spChg>
        <pc:picChg chg="add del mod">
          <ac:chgData name="Eileen Suse" userId="vXMQdq/W7LSDRl23y0jJJW/GBiMQSYhGT/LqYJgZqU4=" providerId="None" clId="Web-{283DF1BE-D57D-423E-877C-663E78509B24}" dt="2021-05-18T18:23:52.439" v="1"/>
          <ac:picMkLst>
            <pc:docMk/>
            <pc:sldMk cId="2180037724" sldId="284"/>
            <ac:picMk id="2" creationId="{E412671A-FD6D-46F5-8770-48AEA4D59FA0}"/>
          </ac:picMkLst>
        </pc:picChg>
        <pc:picChg chg="add mod">
          <ac:chgData name="Eileen Suse" userId="vXMQdq/W7LSDRl23y0jJJW/GBiMQSYhGT/LqYJgZqU4=" providerId="None" clId="Web-{283DF1BE-D57D-423E-877C-663E78509B24}" dt="2021-05-18T18:24:24.706" v="9" actId="1076"/>
          <ac:picMkLst>
            <pc:docMk/>
            <pc:sldMk cId="2180037724" sldId="284"/>
            <ac:picMk id="3" creationId="{6626F773-2D10-4AC8-BA0A-25DC33630EC3}"/>
          </ac:picMkLst>
        </pc:picChg>
        <pc:picChg chg="add mod">
          <ac:chgData name="Eileen Suse" userId="vXMQdq/W7LSDRl23y0jJJW/GBiMQSYhGT/LqYJgZqU4=" providerId="None" clId="Web-{283DF1BE-D57D-423E-877C-663E78509B24}" dt="2021-05-18T18:24:32.690" v="12" actId="1076"/>
          <ac:picMkLst>
            <pc:docMk/>
            <pc:sldMk cId="2180037724" sldId="284"/>
            <ac:picMk id="6" creationId="{90001DA2-CD61-4605-A089-E74687984DA3}"/>
          </ac:picMkLst>
        </pc:picChg>
        <pc:picChg chg="add mod">
          <ac:chgData name="Eileen Suse" userId="vXMQdq/W7LSDRl23y0jJJW/GBiMQSYhGT/LqYJgZqU4=" providerId="None" clId="Web-{283DF1BE-D57D-423E-877C-663E78509B24}" dt="2021-05-18T18:24:47.660" v="16" actId="1076"/>
          <ac:picMkLst>
            <pc:docMk/>
            <pc:sldMk cId="2180037724" sldId="284"/>
            <ac:picMk id="7" creationId="{B04127CC-3B61-49D8-BE56-2152FF75678F}"/>
          </ac:picMkLst>
        </pc:picChg>
        <pc:picChg chg="del">
          <ac:chgData name="Eileen Suse" userId="vXMQdq/W7LSDRl23y0jJJW/GBiMQSYhGT/LqYJgZqU4=" providerId="None" clId="Web-{283DF1BE-D57D-423E-877C-663E78509B24}" dt="2021-05-18T18:24:50.035" v="18"/>
          <ac:picMkLst>
            <pc:docMk/>
            <pc:sldMk cId="2180037724" sldId="284"/>
            <ac:picMk id="9" creationId="{77F2CC32-D3FC-E64F-A39D-BF024E067DD7}"/>
          </ac:picMkLst>
        </pc:picChg>
        <pc:picChg chg="del">
          <ac:chgData name="Eileen Suse" userId="vXMQdq/W7LSDRl23y0jJJW/GBiMQSYhGT/LqYJgZqU4=" providerId="None" clId="Web-{283DF1BE-D57D-423E-877C-663E78509B24}" dt="2021-05-18T18:24:20.393" v="7"/>
          <ac:picMkLst>
            <pc:docMk/>
            <pc:sldMk cId="2180037724" sldId="284"/>
            <ac:picMk id="10" creationId="{D6E140AA-C9C6-4140-82DB-BFEBD21A0C50}"/>
          </ac:picMkLst>
        </pc:picChg>
        <pc:picChg chg="del">
          <ac:chgData name="Eileen Suse" userId="vXMQdq/W7LSDRl23y0jJJW/GBiMQSYhGT/LqYJgZqU4=" providerId="None" clId="Web-{283DF1BE-D57D-423E-877C-663E78509B24}" dt="2021-05-18T18:24:28.143" v="10"/>
          <ac:picMkLst>
            <pc:docMk/>
            <pc:sldMk cId="2180037724" sldId="284"/>
            <ac:picMk id="11" creationId="{DC3F7834-0679-FC4E-A57A-CE33BB493497}"/>
          </ac:picMkLst>
        </pc:picChg>
        <pc:picChg chg="del">
          <ac:chgData name="Eileen Suse" userId="vXMQdq/W7LSDRl23y0jJJW/GBiMQSYhGT/LqYJgZqU4=" providerId="None" clId="Web-{283DF1BE-D57D-423E-877C-663E78509B24}" dt="2021-05-18T18:24:48.878" v="17"/>
          <ac:picMkLst>
            <pc:docMk/>
            <pc:sldMk cId="2180037724" sldId="284"/>
            <ac:picMk id="13" creationId="{59D55474-0D3F-2E4C-A723-2D2C3020347D}"/>
          </ac:picMkLst>
        </pc:picChg>
        <pc:picChg chg="add mod">
          <ac:chgData name="Eileen Suse" userId="vXMQdq/W7LSDRl23y0jJJW/GBiMQSYhGT/LqYJgZqU4=" providerId="None" clId="Web-{283DF1BE-D57D-423E-877C-663E78509B24}" dt="2021-05-18T18:24:57.832" v="20" actId="1076"/>
          <ac:picMkLst>
            <pc:docMk/>
            <pc:sldMk cId="2180037724" sldId="284"/>
            <ac:picMk id="15" creationId="{302E9AFF-CBFC-4E10-ABCB-AA894FB06D55}"/>
          </ac:picMkLst>
        </pc:picChg>
        <pc:picChg chg="add mod">
          <ac:chgData name="Eileen Suse" userId="vXMQdq/W7LSDRl23y0jJJW/GBiMQSYhGT/LqYJgZqU4=" providerId="None" clId="Web-{283DF1BE-D57D-423E-877C-663E78509B24}" dt="2021-05-18T18:25:04.988" v="22" actId="1076"/>
          <ac:picMkLst>
            <pc:docMk/>
            <pc:sldMk cId="2180037724" sldId="284"/>
            <ac:picMk id="16" creationId="{C9FDF6E1-6AF8-4090-BA4D-61CA181D21AE}"/>
          </ac:picMkLst>
        </pc:picChg>
      </pc:sldChg>
      <pc:sldChg chg="del">
        <pc:chgData name="Eileen Suse" userId="vXMQdq/W7LSDRl23y0jJJW/GBiMQSYhGT/LqYJgZqU4=" providerId="None" clId="Web-{283DF1BE-D57D-423E-877C-663E78509B24}" dt="2021-05-18T18:25:31.458" v="25"/>
        <pc:sldMkLst>
          <pc:docMk/>
          <pc:sldMk cId="3057494314" sldId="310"/>
        </pc:sldMkLst>
      </pc:sldChg>
      <pc:sldChg chg="addSp delSp modSp new del">
        <pc:chgData name="Eileen Suse" userId="vXMQdq/W7LSDRl23y0jJJW/GBiMQSYhGT/LqYJgZqU4=" providerId="None" clId="Web-{283DF1BE-D57D-423E-877C-663E78509B24}" dt="2021-05-18T18:24:09.596" v="6"/>
        <pc:sldMkLst>
          <pc:docMk/>
          <pc:sldMk cId="1326945597" sldId="311"/>
        </pc:sldMkLst>
        <pc:spChg chg="del">
          <ac:chgData name="Eileen Suse" userId="vXMQdq/W7LSDRl23y0jJJW/GBiMQSYhGT/LqYJgZqU4=" providerId="None" clId="Web-{283DF1BE-D57D-423E-877C-663E78509B24}" dt="2021-05-18T18:24:02.408" v="3"/>
          <ac:spMkLst>
            <pc:docMk/>
            <pc:sldMk cId="1326945597" sldId="311"/>
            <ac:spMk id="2" creationId="{8FA753CF-7DF8-49AD-9F69-DC7DA4A42D25}"/>
          </ac:spMkLst>
        </pc:spChg>
        <pc:spChg chg="add mod">
          <ac:chgData name="Eileen Suse" userId="vXMQdq/W7LSDRl23y0jJJW/GBiMQSYhGT/LqYJgZqU4=" providerId="None" clId="Web-{283DF1BE-D57D-423E-877C-663E78509B24}" dt="2021-05-18T18:24:07.471" v="5"/>
          <ac:spMkLst>
            <pc:docMk/>
            <pc:sldMk cId="1326945597" sldId="311"/>
            <ac:spMk id="7" creationId="{BB84C1C9-E359-43E0-B6C5-68BE16A6B3AE}"/>
          </ac:spMkLst>
        </pc:spChg>
        <pc:picChg chg="add del mod ord">
          <ac:chgData name="Eileen Suse" userId="vXMQdq/W7LSDRl23y0jJJW/GBiMQSYhGT/LqYJgZqU4=" providerId="None" clId="Web-{283DF1BE-D57D-423E-877C-663E78509B24}" dt="2021-05-18T18:24:07.471" v="5"/>
          <ac:picMkLst>
            <pc:docMk/>
            <pc:sldMk cId="1326945597" sldId="311"/>
            <ac:picMk id="5" creationId="{B6DBC1A5-B85A-468E-A5C9-FB26278CBBC9}"/>
          </ac:picMkLst>
        </pc:picChg>
      </pc:sldChg>
    </pc:docChg>
  </pc:docChgLst>
  <pc:docChgLst>
    <pc:chgData name="Patricia Ann Lee King" userId="S::pal094@ads.northwestern.edu::dbab7ec2-5444-4d21-afe7-a39974533ddc" providerId="AD" clId="Web-{5653806F-00AD-944D-945D-8743EFC854CB}"/>
    <pc:docChg chg="modSld">
      <pc:chgData name="Patricia Ann Lee King" userId="S::pal094@ads.northwestern.edu::dbab7ec2-5444-4d21-afe7-a39974533ddc" providerId="AD" clId="Web-{5653806F-00AD-944D-945D-8743EFC854CB}" dt="2021-11-19T18:19:48.802" v="8" actId="20577"/>
      <pc:docMkLst>
        <pc:docMk/>
      </pc:docMkLst>
      <pc:sldChg chg="modSp">
        <pc:chgData name="Patricia Ann Lee King" userId="S::pal094@ads.northwestern.edu::dbab7ec2-5444-4d21-afe7-a39974533ddc" providerId="AD" clId="Web-{5653806F-00AD-944D-945D-8743EFC854CB}" dt="2021-11-19T18:01:28.349" v="5" actId="20577"/>
        <pc:sldMkLst>
          <pc:docMk/>
          <pc:sldMk cId="471703360" sldId="283"/>
        </pc:sldMkLst>
        <pc:spChg chg="mod">
          <ac:chgData name="Patricia Ann Lee King" userId="S::pal094@ads.northwestern.edu::dbab7ec2-5444-4d21-afe7-a39974533ddc" providerId="AD" clId="Web-{5653806F-00AD-944D-945D-8743EFC854CB}" dt="2021-11-19T18:01:28.349" v="5" actId="20577"/>
          <ac:spMkLst>
            <pc:docMk/>
            <pc:sldMk cId="471703360" sldId="283"/>
            <ac:spMk id="3" creationId="{1D742501-F937-8041-84E5-748F96AE991B}"/>
          </ac:spMkLst>
        </pc:spChg>
      </pc:sldChg>
      <pc:sldChg chg="modSp">
        <pc:chgData name="Patricia Ann Lee King" userId="S::pal094@ads.northwestern.edu::dbab7ec2-5444-4d21-afe7-a39974533ddc" providerId="AD" clId="Web-{5653806F-00AD-944D-945D-8743EFC854CB}" dt="2021-11-19T18:19:48.802" v="8" actId="20577"/>
        <pc:sldMkLst>
          <pc:docMk/>
          <pc:sldMk cId="3818273267" sldId="437"/>
        </pc:sldMkLst>
        <pc:spChg chg="mod">
          <ac:chgData name="Patricia Ann Lee King" userId="S::pal094@ads.northwestern.edu::dbab7ec2-5444-4d21-afe7-a39974533ddc" providerId="AD" clId="Web-{5653806F-00AD-944D-945D-8743EFC854CB}" dt="2021-11-19T18:19:48.802" v="8" actId="20577"/>
          <ac:spMkLst>
            <pc:docMk/>
            <pc:sldMk cId="3818273267" sldId="437"/>
            <ac:spMk id="2" creationId="{599FCEC9-0EC9-374D-959D-7AB59467C1BA}"/>
          </ac:spMkLst>
        </pc:spChg>
      </pc:sldChg>
    </pc:docChg>
  </pc:docChgLst>
  <pc:docChgLst>
    <pc:chgData name="Eileen Fleming Suse" userId="S::efs3844@ads.northwestern.edu::725c94ef-d051-42d7-9d33-8572765d592b" providerId="AD" clId="Web-{148DEEF9-F6E4-1397-03CF-FBA3EA284AAB}"/>
    <pc:docChg chg="modSld">
      <pc:chgData name="Eileen Fleming Suse" userId="S::efs3844@ads.northwestern.edu::725c94ef-d051-42d7-9d33-8572765d592b" providerId="AD" clId="Web-{148DEEF9-F6E4-1397-03CF-FBA3EA284AAB}" dt="2021-11-19T19:15:02.268" v="42" actId="1076"/>
      <pc:docMkLst>
        <pc:docMk/>
      </pc:docMkLst>
      <pc:sldChg chg="addSp delSp modSp">
        <pc:chgData name="Eileen Fleming Suse" userId="S::efs3844@ads.northwestern.edu::725c94ef-d051-42d7-9d33-8572765d592b" providerId="AD" clId="Web-{148DEEF9-F6E4-1397-03CF-FBA3EA284AAB}" dt="2021-11-19T19:15:02.268" v="42" actId="1076"/>
        <pc:sldMkLst>
          <pc:docMk/>
          <pc:sldMk cId="1740064216" sldId="623"/>
        </pc:sldMkLst>
        <pc:spChg chg="mod">
          <ac:chgData name="Eileen Fleming Suse" userId="S::efs3844@ads.northwestern.edu::725c94ef-d051-42d7-9d33-8572765d592b" providerId="AD" clId="Web-{148DEEF9-F6E4-1397-03CF-FBA3EA284AAB}" dt="2021-11-19T19:10:21.048" v="6" actId="14100"/>
          <ac:spMkLst>
            <pc:docMk/>
            <pc:sldMk cId="1740064216" sldId="623"/>
            <ac:spMk id="3" creationId="{83A5835D-ECBC-4CCA-BD6E-214C68A844F5}"/>
          </ac:spMkLst>
        </pc:spChg>
        <pc:spChg chg="mod">
          <ac:chgData name="Eileen Fleming Suse" userId="S::efs3844@ads.northwestern.edu::725c94ef-d051-42d7-9d33-8572765d592b" providerId="AD" clId="Web-{148DEEF9-F6E4-1397-03CF-FBA3EA284AAB}" dt="2021-11-19T19:10:23.767" v="7" actId="1076"/>
          <ac:spMkLst>
            <pc:docMk/>
            <pc:sldMk cId="1740064216" sldId="623"/>
            <ac:spMk id="6" creationId="{FB91ADCB-2270-47A2-86C1-5AEC61DB970A}"/>
          </ac:spMkLst>
        </pc:spChg>
        <pc:spChg chg="add mod">
          <ac:chgData name="Eileen Fleming Suse" userId="S::efs3844@ads.northwestern.edu::725c94ef-d051-42d7-9d33-8572765d592b" providerId="AD" clId="Web-{148DEEF9-F6E4-1397-03CF-FBA3EA284AAB}" dt="2021-11-19T19:15:02.268" v="42" actId="1076"/>
          <ac:spMkLst>
            <pc:docMk/>
            <pc:sldMk cId="1740064216" sldId="623"/>
            <ac:spMk id="11" creationId="{A5357384-7D46-4783-A186-9EC6041455B9}"/>
          </ac:spMkLst>
        </pc:spChg>
        <pc:picChg chg="add del mod">
          <ac:chgData name="Eileen Fleming Suse" userId="S::efs3844@ads.northwestern.edu::725c94ef-d051-42d7-9d33-8572765d592b" providerId="AD" clId="Web-{148DEEF9-F6E4-1397-03CF-FBA3EA284AAB}" dt="2021-11-19T19:12:46.924" v="13"/>
          <ac:picMkLst>
            <pc:docMk/>
            <pc:sldMk cId="1740064216" sldId="623"/>
            <ac:picMk id="7" creationId="{FE22B17D-6F08-4B8B-8F18-926E76A7A955}"/>
          </ac:picMkLst>
        </pc:picChg>
        <pc:picChg chg="add del mod">
          <ac:chgData name="Eileen Fleming Suse" userId="S::efs3844@ads.northwestern.edu::725c94ef-d051-42d7-9d33-8572765d592b" providerId="AD" clId="Web-{148DEEF9-F6E4-1397-03CF-FBA3EA284AAB}" dt="2021-11-19T19:12:46.924" v="12"/>
          <ac:picMkLst>
            <pc:docMk/>
            <pc:sldMk cId="1740064216" sldId="623"/>
            <ac:picMk id="8" creationId="{C19A6E3F-D675-46D7-B6A1-B88675084A0C}"/>
          </ac:picMkLst>
        </pc:picChg>
        <pc:picChg chg="add mod">
          <ac:chgData name="Eileen Fleming Suse" userId="S::efs3844@ads.northwestern.edu::725c94ef-d051-42d7-9d33-8572765d592b" providerId="AD" clId="Web-{148DEEF9-F6E4-1397-03CF-FBA3EA284AAB}" dt="2021-11-19T19:14:41.018" v="34"/>
          <ac:picMkLst>
            <pc:docMk/>
            <pc:sldMk cId="1740064216" sldId="623"/>
            <ac:picMk id="9" creationId="{F3AFEE84-B54F-4C27-BB85-7A01C2945650}"/>
          </ac:picMkLst>
        </pc:picChg>
        <pc:picChg chg="add mod ord">
          <ac:chgData name="Eileen Fleming Suse" userId="S::efs3844@ads.northwestern.edu::725c94ef-d051-42d7-9d33-8572765d592b" providerId="AD" clId="Web-{148DEEF9-F6E4-1397-03CF-FBA3EA284AAB}" dt="2021-11-19T19:14:28.955" v="30"/>
          <ac:picMkLst>
            <pc:docMk/>
            <pc:sldMk cId="1740064216" sldId="623"/>
            <ac:picMk id="10" creationId="{3FE67801-4DC9-4AD9-9928-12DC868F1D2B}"/>
          </ac:picMkLst>
        </pc:picChg>
      </pc:sldChg>
    </pc:docChg>
  </pc:docChgLst>
  <pc:docChgLst>
    <pc:chgData name="Patricia Ann Lee King" clId="Web-{308FD024-35A7-4EF2-A611-82CF9A89426A}"/>
    <pc:docChg chg="modSld">
      <pc:chgData name="Patricia Ann Lee King" userId="" providerId="" clId="Web-{308FD024-35A7-4EF2-A611-82CF9A89426A}" dt="2021-05-26T04:21:18.340" v="40"/>
      <pc:docMkLst>
        <pc:docMk/>
      </pc:docMkLst>
      <pc:sldChg chg="modSp">
        <pc:chgData name="Patricia Ann Lee King" userId="" providerId="" clId="Web-{308FD024-35A7-4EF2-A611-82CF9A89426A}" dt="2021-05-26T04:21:18.340" v="40"/>
        <pc:sldMkLst>
          <pc:docMk/>
          <pc:sldMk cId="39214311" sldId="364"/>
        </pc:sldMkLst>
        <pc:graphicFrameChg chg="mod modGraphic">
          <ac:chgData name="Patricia Ann Lee King" userId="" providerId="" clId="Web-{308FD024-35A7-4EF2-A611-82CF9A89426A}" dt="2021-05-26T04:21:18.340" v="40"/>
          <ac:graphicFrameMkLst>
            <pc:docMk/>
            <pc:sldMk cId="39214311" sldId="364"/>
            <ac:graphicFrameMk id="6"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provider and nurse education and other strategies to achieve buy-in</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1'!$B$2:$L$2</c:f>
              <c:numCache>
                <c:formatCode>General</c:formatCode>
                <c:ptCount val="11"/>
                <c:pt idx="0">
                  <c:v>2.11</c:v>
                </c:pt>
                <c:pt idx="1">
                  <c:v>5.12</c:v>
                </c:pt>
                <c:pt idx="2">
                  <c:v>7.89</c:v>
                </c:pt>
                <c:pt idx="3">
                  <c:v>16.98</c:v>
                </c:pt>
                <c:pt idx="4">
                  <c:v>18.46</c:v>
                </c:pt>
                <c:pt idx="5">
                  <c:v>22.81</c:v>
                </c:pt>
                <c:pt idx="6">
                  <c:v>32.86</c:v>
                </c:pt>
                <c:pt idx="7">
                  <c:v>34.85</c:v>
                </c:pt>
                <c:pt idx="8">
                  <c:v>50.88</c:v>
                </c:pt>
                <c:pt idx="9">
                  <c:v>59.57</c:v>
                </c:pt>
                <c:pt idx="10">
                  <c:v>58.06</c:v>
                </c:pt>
              </c:numCache>
            </c:numRef>
          </c:val>
          <c:extLst>
            <c:ext xmlns:c16="http://schemas.microsoft.com/office/drawing/2014/chart" uri="{C3380CC4-5D6E-409C-BE32-E72D297353CC}">
              <c16:uniqueId val="{00000000-2AED-42F9-B1F7-53EA398D6A75}"/>
            </c:ext>
          </c:extLst>
        </c:ser>
        <c:ser>
          <c:idx val="1"/>
          <c:order val="1"/>
          <c:tx>
            <c:strRef>
              <c:f>'SM 1'!$A$3</c:f>
              <c:strCache>
                <c:ptCount val="1"/>
                <c:pt idx="0">
                  <c:v>Working on it </c:v>
                </c:pt>
              </c:strCache>
            </c:strRef>
          </c:tx>
          <c:spPr>
            <a:solidFill>
              <a:srgbClr val="FFC000"/>
            </a:solidFill>
            <a:ln>
              <a:noFill/>
            </a:ln>
            <a:effectLst/>
          </c:spPr>
          <c:invertIfNegative val="0"/>
          <c:cat>
            <c:strRef>
              <c:f>'SM 1'!$B$1:$L$1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1'!$B$3:$L$3</c:f>
              <c:numCache>
                <c:formatCode>General</c:formatCode>
                <c:ptCount val="11"/>
                <c:pt idx="0">
                  <c:v>32.409999999999997</c:v>
                </c:pt>
                <c:pt idx="1">
                  <c:v>60.26</c:v>
                </c:pt>
                <c:pt idx="2">
                  <c:v>73.680000000000007</c:v>
                </c:pt>
                <c:pt idx="3">
                  <c:v>75.47</c:v>
                </c:pt>
                <c:pt idx="4">
                  <c:v>73.849999999999994</c:v>
                </c:pt>
                <c:pt idx="5">
                  <c:v>73.680000000000007</c:v>
                </c:pt>
                <c:pt idx="6">
                  <c:v>64.290000000000006</c:v>
                </c:pt>
                <c:pt idx="7">
                  <c:v>63.64</c:v>
                </c:pt>
                <c:pt idx="8">
                  <c:v>49.12</c:v>
                </c:pt>
                <c:pt idx="9">
                  <c:v>40.43</c:v>
                </c:pt>
                <c:pt idx="10">
                  <c:v>41.94</c:v>
                </c:pt>
              </c:numCache>
            </c:numRef>
          </c:val>
          <c:extLst>
            <c:ext xmlns:c16="http://schemas.microsoft.com/office/drawing/2014/chart" uri="{C3380CC4-5D6E-409C-BE32-E72D297353CC}">
              <c16:uniqueId val="{00000001-2AED-42F9-B1F7-53EA398D6A75}"/>
            </c:ext>
          </c:extLst>
        </c:ser>
        <c:ser>
          <c:idx val="2"/>
          <c:order val="2"/>
          <c:tx>
            <c:strRef>
              <c:f>'SM 1'!$A$4</c:f>
              <c:strCache>
                <c:ptCount val="1"/>
                <c:pt idx="0">
                  <c:v>Not Started</c:v>
                </c:pt>
              </c:strCache>
            </c:strRef>
          </c:tx>
          <c:spPr>
            <a:solidFill>
              <a:srgbClr val="FF0000"/>
            </a:solidFill>
            <a:ln>
              <a:noFill/>
            </a:ln>
            <a:effectLst/>
          </c:spPr>
          <c:invertIfNegative val="0"/>
          <c:cat>
            <c:strRef>
              <c:f>'SM 1'!$B$1:$L$1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1'!$B$4:$L$4</c:f>
              <c:numCache>
                <c:formatCode>General</c:formatCode>
                <c:ptCount val="11"/>
                <c:pt idx="0">
                  <c:v>65.48</c:v>
                </c:pt>
                <c:pt idx="1">
                  <c:v>34.619999999999997</c:v>
                </c:pt>
                <c:pt idx="2">
                  <c:v>18.420000000000002</c:v>
                </c:pt>
                <c:pt idx="3">
                  <c:v>12.16</c:v>
                </c:pt>
                <c:pt idx="4">
                  <c:v>7.69</c:v>
                </c:pt>
                <c:pt idx="5">
                  <c:v>3.51</c:v>
                </c:pt>
                <c:pt idx="6">
                  <c:v>2.85</c:v>
                </c:pt>
                <c:pt idx="7">
                  <c:v>1.51</c:v>
                </c:pt>
                <c:pt idx="8">
                  <c:v>0</c:v>
                </c:pt>
                <c:pt idx="9">
                  <c:v>0</c:v>
                </c:pt>
                <c:pt idx="10">
                  <c:v>0</c:v>
                </c:pt>
              </c:numCache>
            </c:numRef>
          </c:val>
          <c:extLst>
            <c:ext xmlns:c16="http://schemas.microsoft.com/office/drawing/2014/chart" uri="{C3380CC4-5D6E-409C-BE32-E72D297353CC}">
              <c16:uniqueId val="{00000002-2AED-42F9-B1F7-53EA398D6A75}"/>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NTSV</a:t>
            </a:r>
            <a:r>
              <a:rPr lang="en-US" sz="1800" baseline="0" dirty="0" smtClean="0"/>
              <a:t> </a:t>
            </a:r>
            <a:r>
              <a:rPr lang="en-US" sz="1800" baseline="0" dirty="0"/>
              <a:t>C-Sections meeting or not meeting ACOG/SMFM Criteria for August 2021</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'Sheet4 (2)'!$B$1</c:f>
              <c:strCache>
                <c:ptCount val="1"/>
                <c:pt idx="0">
                  <c:v>Met</c:v>
                </c:pt>
              </c:strCache>
            </c:strRef>
          </c:tx>
          <c:spPr>
            <a:solidFill>
              <a:srgbClr val="09D93F"/>
            </a:solidFill>
            <a:ln>
              <a:noFill/>
            </a:ln>
            <a:effectLst/>
          </c:spPr>
          <c:invertIfNegative val="0"/>
          <c:cat>
            <c:strRef>
              <c:f>'Sheet4 (2)'!$A$2:$A$10</c:f>
              <c:strCache>
                <c:ptCount val="9"/>
                <c:pt idx="0">
                  <c:v>Failed Induction Baseline  (Q4 2019)</c:v>
                </c:pt>
                <c:pt idx="1">
                  <c:v>Failed Induction August   2021</c:v>
                </c:pt>
                <c:pt idx="2">
                  <c:v>Failed Induction September  2021</c:v>
                </c:pt>
                <c:pt idx="3">
                  <c:v>Active Phase Arrest  Baseline (Q4 2019)</c:v>
                </c:pt>
                <c:pt idx="4">
                  <c:v>Active Phase Arrest August 2021</c:v>
                </c:pt>
                <c:pt idx="5">
                  <c:v>Active Phase Arrest September 2021</c:v>
                </c:pt>
                <c:pt idx="6">
                  <c:v>Second Stage Arrest (Cervix 10cm/pushing) Baseline (Q4 2019)</c:v>
                </c:pt>
                <c:pt idx="7">
                  <c:v>Second Stage Arrest August 2021</c:v>
                </c:pt>
                <c:pt idx="8">
                  <c:v>Second Stage Arrest September 2021</c:v>
                </c:pt>
              </c:strCache>
            </c:strRef>
          </c:cat>
          <c:val>
            <c:numRef>
              <c:f>'Sheet4 (2)'!$B$2:$B$10</c:f>
              <c:numCache>
                <c:formatCode>General</c:formatCode>
                <c:ptCount val="9"/>
                <c:pt idx="0">
                  <c:v>70</c:v>
                </c:pt>
                <c:pt idx="1">
                  <c:v>84</c:v>
                </c:pt>
                <c:pt idx="2">
                  <c:v>42</c:v>
                </c:pt>
                <c:pt idx="3">
                  <c:v>61</c:v>
                </c:pt>
                <c:pt idx="4">
                  <c:v>70</c:v>
                </c:pt>
                <c:pt idx="5">
                  <c:v>73</c:v>
                </c:pt>
                <c:pt idx="6">
                  <c:v>38</c:v>
                </c:pt>
                <c:pt idx="7">
                  <c:v>45</c:v>
                </c:pt>
                <c:pt idx="8">
                  <c:v>24</c:v>
                </c:pt>
              </c:numCache>
            </c:numRef>
          </c:val>
          <c:extLst>
            <c:ext xmlns:c16="http://schemas.microsoft.com/office/drawing/2014/chart" uri="{C3380CC4-5D6E-409C-BE32-E72D297353CC}">
              <c16:uniqueId val="{00000000-51E5-400C-A955-1F8BAAEDBC75}"/>
            </c:ext>
          </c:extLst>
        </c:ser>
        <c:ser>
          <c:idx val="1"/>
          <c:order val="1"/>
          <c:tx>
            <c:strRef>
              <c:f>'Sheet4 (2)'!$C$1</c:f>
              <c:strCache>
                <c:ptCount val="1"/>
                <c:pt idx="0">
                  <c:v>Did not Meet </c:v>
                </c:pt>
              </c:strCache>
            </c:strRef>
          </c:tx>
          <c:spPr>
            <a:solidFill>
              <a:srgbClr val="FF5050"/>
            </a:solidFill>
            <a:ln>
              <a:noFill/>
            </a:ln>
            <a:effectLst/>
          </c:spPr>
          <c:invertIfNegative val="0"/>
          <c:cat>
            <c:strRef>
              <c:f>'Sheet4 (2)'!$A$2:$A$10</c:f>
              <c:strCache>
                <c:ptCount val="9"/>
                <c:pt idx="0">
                  <c:v>Failed Induction Baseline  (Q4 2019)</c:v>
                </c:pt>
                <c:pt idx="1">
                  <c:v>Failed Induction August   2021</c:v>
                </c:pt>
                <c:pt idx="2">
                  <c:v>Failed Induction September  2021</c:v>
                </c:pt>
                <c:pt idx="3">
                  <c:v>Active Phase Arrest  Baseline (Q4 2019)</c:v>
                </c:pt>
                <c:pt idx="4">
                  <c:v>Active Phase Arrest August 2021</c:v>
                </c:pt>
                <c:pt idx="5">
                  <c:v>Active Phase Arrest September 2021</c:v>
                </c:pt>
                <c:pt idx="6">
                  <c:v>Second Stage Arrest (Cervix 10cm/pushing) Baseline (Q4 2019)</c:v>
                </c:pt>
                <c:pt idx="7">
                  <c:v>Second Stage Arrest August 2021</c:v>
                </c:pt>
                <c:pt idx="8">
                  <c:v>Second Stage Arrest September 2021</c:v>
                </c:pt>
              </c:strCache>
            </c:strRef>
          </c:cat>
          <c:val>
            <c:numRef>
              <c:f>'Sheet4 (2)'!$C$2:$C$10</c:f>
              <c:numCache>
                <c:formatCode>General</c:formatCode>
                <c:ptCount val="9"/>
                <c:pt idx="0">
                  <c:v>30</c:v>
                </c:pt>
                <c:pt idx="1">
                  <c:v>16</c:v>
                </c:pt>
                <c:pt idx="2">
                  <c:v>58</c:v>
                </c:pt>
                <c:pt idx="3">
                  <c:v>39</c:v>
                </c:pt>
                <c:pt idx="4">
                  <c:v>30</c:v>
                </c:pt>
                <c:pt idx="5">
                  <c:v>27</c:v>
                </c:pt>
                <c:pt idx="6">
                  <c:v>62</c:v>
                </c:pt>
                <c:pt idx="7">
                  <c:v>55</c:v>
                </c:pt>
                <c:pt idx="8">
                  <c:v>76</c:v>
                </c:pt>
              </c:numCache>
            </c:numRef>
          </c:val>
          <c:extLst>
            <c:ext xmlns:c16="http://schemas.microsoft.com/office/drawing/2014/chart" uri="{C3380CC4-5D6E-409C-BE32-E72D297353CC}">
              <c16:uniqueId val="{00000001-51E5-400C-A955-1F8BAAEDBC75}"/>
            </c:ext>
          </c:extLst>
        </c:ser>
        <c:dLbls>
          <c:showLegendKey val="0"/>
          <c:showVal val="0"/>
          <c:showCatName val="0"/>
          <c:showSerName val="0"/>
          <c:showPercent val="0"/>
          <c:showBubbleSize val="0"/>
        </c:dLbls>
        <c:gapWidth val="150"/>
        <c:overlap val="100"/>
        <c:axId val="1563425679"/>
        <c:axId val="1563432335"/>
      </c:barChart>
      <c:catAx>
        <c:axId val="15634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63432335"/>
        <c:crosses val="autoZero"/>
        <c:auto val="1"/>
        <c:lblAlgn val="ctr"/>
        <c:lblOffset val="100"/>
        <c:noMultiLvlLbl val="0"/>
      </c:catAx>
      <c:valAx>
        <c:axId val="156343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25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0" i="0" baseline="0">
                <a:effectLst/>
              </a:rPr>
              <a:t>October 2021</a:t>
            </a:r>
            <a:endParaRPr lang="en-US" sz="2800">
              <a:effectLst/>
            </a:endParaRPr>
          </a:p>
          <a:p>
            <a:pPr>
              <a:defRPr sz="2800"/>
            </a:pPr>
            <a:r>
              <a:rPr lang="en-US" sz="2800" b="0" i="0" baseline="0">
                <a:effectLst/>
              </a:rPr>
              <a:t>NTSV C-Section Rate </a:t>
            </a:r>
            <a:endParaRPr lang="en-US" sz="2800">
              <a:effectLst/>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20"/>
            <c:invertIfNegative val="0"/>
            <c:bubble3D val="0"/>
            <c:spPr>
              <a:solidFill>
                <a:srgbClr val="7030A0"/>
              </a:solidFill>
              <a:ln>
                <a:solidFill>
                  <a:srgbClr val="7030A0"/>
                </a:solidFill>
              </a:ln>
              <a:effectLst/>
            </c:spPr>
            <c:extLst>
              <c:ext xmlns:c16="http://schemas.microsoft.com/office/drawing/2014/chart" uri="{C3380CC4-5D6E-409C-BE32-E72D297353CC}">
                <c16:uniqueId val="{00000001-93AB-4EF0-A782-13B8FF1D4052}"/>
              </c:ext>
            </c:extLst>
          </c:dPt>
          <c:val>
            <c:numRef>
              <c:f>'October NTSV'!$C$1:$C$37</c:f>
              <c:numCache>
                <c:formatCode>0%</c:formatCode>
                <c:ptCount val="37"/>
                <c:pt idx="0">
                  <c:v>0</c:v>
                </c:pt>
                <c:pt idx="1">
                  <c:v>0</c:v>
                </c:pt>
                <c:pt idx="2">
                  <c:v>0.13043478260869565</c:v>
                </c:pt>
                <c:pt idx="3">
                  <c:v>0.14285714285714285</c:v>
                </c:pt>
                <c:pt idx="4">
                  <c:v>0.16666666666666666</c:v>
                </c:pt>
                <c:pt idx="5">
                  <c:v>0.17647058823529413</c:v>
                </c:pt>
                <c:pt idx="6">
                  <c:v>0.18518518518518517</c:v>
                </c:pt>
                <c:pt idx="7">
                  <c:v>0.18518518518518517</c:v>
                </c:pt>
                <c:pt idx="8">
                  <c:v>0.1875</c:v>
                </c:pt>
                <c:pt idx="9">
                  <c:v>0.19354838709677419</c:v>
                </c:pt>
                <c:pt idx="10">
                  <c:v>0.19354838709677419</c:v>
                </c:pt>
                <c:pt idx="11">
                  <c:v>0.2</c:v>
                </c:pt>
                <c:pt idx="12">
                  <c:v>0.21711899791231734</c:v>
                </c:pt>
                <c:pt idx="13">
                  <c:v>0.22222222222222221</c:v>
                </c:pt>
                <c:pt idx="14">
                  <c:v>0.22580645161290322</c:v>
                </c:pt>
                <c:pt idx="15">
                  <c:v>0.22727272727272727</c:v>
                </c:pt>
                <c:pt idx="16">
                  <c:v>0.23076923076923078</c:v>
                </c:pt>
                <c:pt idx="17">
                  <c:v>0.23684210526315788</c:v>
                </c:pt>
                <c:pt idx="18">
                  <c:v>0.24</c:v>
                </c:pt>
                <c:pt idx="19">
                  <c:v>0.25</c:v>
                </c:pt>
                <c:pt idx="20">
                  <c:v>0.25</c:v>
                </c:pt>
                <c:pt idx="21">
                  <c:v>0.25</c:v>
                </c:pt>
                <c:pt idx="22">
                  <c:v>0.25806451612903225</c:v>
                </c:pt>
                <c:pt idx="23">
                  <c:v>0.26190476190476192</c:v>
                </c:pt>
                <c:pt idx="24">
                  <c:v>0.26315789473684209</c:v>
                </c:pt>
                <c:pt idx="25">
                  <c:v>0.27272727272727271</c:v>
                </c:pt>
                <c:pt idx="26">
                  <c:v>0.2857142857142857</c:v>
                </c:pt>
                <c:pt idx="27">
                  <c:v>0.32258064516129031</c:v>
                </c:pt>
                <c:pt idx="28">
                  <c:v>0.32432432432432434</c:v>
                </c:pt>
                <c:pt idx="29">
                  <c:v>0.34285714285714286</c:v>
                </c:pt>
                <c:pt idx="30">
                  <c:v>0.34482758620689657</c:v>
                </c:pt>
                <c:pt idx="31">
                  <c:v>0.375</c:v>
                </c:pt>
                <c:pt idx="32">
                  <c:v>0.42857142857142855</c:v>
                </c:pt>
                <c:pt idx="33">
                  <c:v>0.46666666666666667</c:v>
                </c:pt>
                <c:pt idx="34">
                  <c:v>0.5</c:v>
                </c:pt>
                <c:pt idx="35">
                  <c:v>0.5625</c:v>
                </c:pt>
                <c:pt idx="36">
                  <c:v>0.66666666666666663</c:v>
                </c:pt>
              </c:numCache>
            </c:numRef>
          </c:val>
          <c:extLst>
            <c:ext xmlns:c16="http://schemas.microsoft.com/office/drawing/2014/chart" uri="{C3380CC4-5D6E-409C-BE32-E72D297353CC}">
              <c16:uniqueId val="{00000000-93AB-4EF0-A782-13B8FF1D4052}"/>
            </c:ext>
          </c:extLst>
        </c:ser>
        <c:dLbls>
          <c:showLegendKey val="0"/>
          <c:showVal val="0"/>
          <c:showCatName val="0"/>
          <c:showSerName val="0"/>
          <c:showPercent val="0"/>
          <c:showBubbleSize val="0"/>
        </c:dLbls>
        <c:gapWidth val="219"/>
        <c:overlap val="-27"/>
        <c:axId val="972264191"/>
        <c:axId val="972266687"/>
      </c:barChart>
      <c:catAx>
        <c:axId val="972264191"/>
        <c:scaling>
          <c:orientation val="minMax"/>
        </c:scaling>
        <c:delete val="1"/>
        <c:axPos val="b"/>
        <c:majorTickMark val="none"/>
        <c:minorTickMark val="none"/>
        <c:tickLblPos val="nextTo"/>
        <c:crossAx val="972266687"/>
        <c:crosses val="autoZero"/>
        <c:auto val="1"/>
        <c:lblAlgn val="ctr"/>
        <c:lblOffset val="100"/>
        <c:noMultiLvlLbl val="0"/>
      </c:catAx>
      <c:valAx>
        <c:axId val="97226668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22641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Sheet1!$C$1</c:f>
              <c:strCache>
                <c:ptCount val="1"/>
                <c:pt idx="0">
                  <c:v>% of Hospitals under goal</c:v>
                </c:pt>
              </c:strCache>
            </c:strRef>
          </c:tx>
          <c:spPr>
            <a:solidFill>
              <a:schemeClr val="accent6">
                <a:lumMod val="60000"/>
                <a:lumOff val="40000"/>
              </a:schemeClr>
            </a:solidFill>
            <a:ln>
              <a:noFill/>
            </a:ln>
            <a:effectLst/>
          </c:spPr>
          <c:invertIfNegative val="0"/>
          <c:cat>
            <c:strRef>
              <c:f>Sheet1!$A$2:$A$12</c:f>
              <c:strCache>
                <c:ptCount val="11"/>
                <c:pt idx="0">
                  <c:v>Baseline</c:v>
                </c:pt>
                <c:pt idx="1">
                  <c:v>Jan-21</c:v>
                </c:pt>
                <c:pt idx="2">
                  <c:v>Feb-21</c:v>
                </c:pt>
                <c:pt idx="3">
                  <c:v>Mar-21</c:v>
                </c:pt>
                <c:pt idx="4">
                  <c:v>Apr-21</c:v>
                </c:pt>
                <c:pt idx="5">
                  <c:v>May-21</c:v>
                </c:pt>
                <c:pt idx="6">
                  <c:v>Jun-21</c:v>
                </c:pt>
                <c:pt idx="7">
                  <c:v>Jul-21</c:v>
                </c:pt>
                <c:pt idx="8">
                  <c:v>Aug-21</c:v>
                </c:pt>
                <c:pt idx="9">
                  <c:v>Sep-21</c:v>
                </c:pt>
                <c:pt idx="10">
                  <c:v>21-Oct</c:v>
                </c:pt>
              </c:strCache>
            </c:strRef>
          </c:cat>
          <c:val>
            <c:numRef>
              <c:f>Sheet1!$C$2:$C$12</c:f>
              <c:numCache>
                <c:formatCode>0%</c:formatCode>
                <c:ptCount val="11"/>
                <c:pt idx="0">
                  <c:v>0.45</c:v>
                </c:pt>
                <c:pt idx="1">
                  <c:v>0.57999999999999996</c:v>
                </c:pt>
                <c:pt idx="2">
                  <c:v>0.47</c:v>
                </c:pt>
                <c:pt idx="3">
                  <c:v>0.49</c:v>
                </c:pt>
                <c:pt idx="4">
                  <c:v>0.48</c:v>
                </c:pt>
                <c:pt idx="5">
                  <c:v>0.46</c:v>
                </c:pt>
                <c:pt idx="6">
                  <c:v>0.38</c:v>
                </c:pt>
                <c:pt idx="7">
                  <c:v>0.53</c:v>
                </c:pt>
                <c:pt idx="8">
                  <c:v>0.55000000000000004</c:v>
                </c:pt>
                <c:pt idx="9">
                  <c:v>0.44</c:v>
                </c:pt>
                <c:pt idx="10">
                  <c:v>0.5</c:v>
                </c:pt>
              </c:numCache>
            </c:numRef>
          </c:val>
          <c:extLst>
            <c:ext xmlns:c16="http://schemas.microsoft.com/office/drawing/2014/chart" uri="{C3380CC4-5D6E-409C-BE32-E72D297353CC}">
              <c16:uniqueId val="{00000000-8864-4B09-A06A-3D5EFE83768E}"/>
            </c:ext>
          </c:extLst>
        </c:ser>
        <c:ser>
          <c:idx val="2"/>
          <c:order val="2"/>
          <c:tx>
            <c:strRef>
              <c:f>Sheet1!$D$1</c:f>
              <c:strCache>
                <c:ptCount val="1"/>
                <c:pt idx="0">
                  <c:v>% Hospitals above goal</c:v>
                </c:pt>
              </c:strCache>
            </c:strRef>
          </c:tx>
          <c:spPr>
            <a:solidFill>
              <a:srgbClr val="ED7373"/>
            </a:solidFill>
            <a:ln>
              <a:noFill/>
            </a:ln>
            <a:effectLst/>
          </c:spPr>
          <c:invertIfNegative val="0"/>
          <c:cat>
            <c:strRef>
              <c:f>Sheet1!$A$2:$A$12</c:f>
              <c:strCache>
                <c:ptCount val="11"/>
                <c:pt idx="0">
                  <c:v>Baseline</c:v>
                </c:pt>
                <c:pt idx="1">
                  <c:v>Jan-21</c:v>
                </c:pt>
                <c:pt idx="2">
                  <c:v>Feb-21</c:v>
                </c:pt>
                <c:pt idx="3">
                  <c:v>Mar-21</c:v>
                </c:pt>
                <c:pt idx="4">
                  <c:v>Apr-21</c:v>
                </c:pt>
                <c:pt idx="5">
                  <c:v>May-21</c:v>
                </c:pt>
                <c:pt idx="6">
                  <c:v>Jun-21</c:v>
                </c:pt>
                <c:pt idx="7">
                  <c:v>Jul-21</c:v>
                </c:pt>
                <c:pt idx="8">
                  <c:v>Aug-21</c:v>
                </c:pt>
                <c:pt idx="9">
                  <c:v>Sep-21</c:v>
                </c:pt>
                <c:pt idx="10">
                  <c:v>21-Oct</c:v>
                </c:pt>
              </c:strCache>
            </c:strRef>
          </c:cat>
          <c:val>
            <c:numRef>
              <c:f>Sheet1!$D$2:$D$12</c:f>
              <c:numCache>
                <c:formatCode>0%</c:formatCode>
                <c:ptCount val="11"/>
                <c:pt idx="0">
                  <c:v>0.55000000000000004</c:v>
                </c:pt>
                <c:pt idx="1">
                  <c:v>0.42</c:v>
                </c:pt>
                <c:pt idx="2">
                  <c:v>0.53</c:v>
                </c:pt>
                <c:pt idx="3">
                  <c:v>0.51</c:v>
                </c:pt>
                <c:pt idx="4">
                  <c:v>0.52</c:v>
                </c:pt>
                <c:pt idx="5">
                  <c:v>0.54</c:v>
                </c:pt>
                <c:pt idx="6">
                  <c:v>0.62</c:v>
                </c:pt>
                <c:pt idx="7">
                  <c:v>0.47</c:v>
                </c:pt>
                <c:pt idx="8">
                  <c:v>0.45</c:v>
                </c:pt>
                <c:pt idx="9">
                  <c:v>0.56000000000000005</c:v>
                </c:pt>
                <c:pt idx="10">
                  <c:v>0.5</c:v>
                </c:pt>
              </c:numCache>
            </c:numRef>
          </c:val>
          <c:extLst>
            <c:ext xmlns:c16="http://schemas.microsoft.com/office/drawing/2014/chart" uri="{C3380CC4-5D6E-409C-BE32-E72D297353CC}">
              <c16:uniqueId val="{00000001-8864-4B09-A06A-3D5EFE83768E}"/>
            </c:ext>
          </c:extLst>
        </c:ser>
        <c:dLbls>
          <c:showLegendKey val="0"/>
          <c:showVal val="0"/>
          <c:showCatName val="0"/>
          <c:showSerName val="0"/>
          <c:showPercent val="0"/>
          <c:showBubbleSize val="0"/>
        </c:dLbls>
        <c:gapWidth val="269"/>
        <c:overlap val="100"/>
        <c:axId val="1256109808"/>
        <c:axId val="1256113552"/>
      </c:barChart>
      <c:lineChart>
        <c:grouping val="standard"/>
        <c:varyColors val="0"/>
        <c:ser>
          <c:idx val="0"/>
          <c:order val="0"/>
          <c:tx>
            <c:strRef>
              <c:f>Sheet1!$B$1</c:f>
              <c:strCache>
                <c:ptCount val="1"/>
                <c:pt idx="0">
                  <c:v>NTSV C-section Rate</c:v>
                </c:pt>
              </c:strCache>
            </c:strRef>
          </c:tx>
          <c:spPr>
            <a:ln w="38100" cap="rnd">
              <a:solidFill>
                <a:srgbClr val="002060"/>
              </a:solidFill>
              <a:round/>
            </a:ln>
            <a:effectLst/>
          </c:spPr>
          <c:marker>
            <c:symbol val="none"/>
          </c:marker>
          <c:cat>
            <c:strRef>
              <c:f>Sheet1!$A$2:$A$12</c:f>
              <c:strCache>
                <c:ptCount val="11"/>
                <c:pt idx="0">
                  <c:v>Baseline</c:v>
                </c:pt>
                <c:pt idx="1">
                  <c:v>Jan-21</c:v>
                </c:pt>
                <c:pt idx="2">
                  <c:v>Feb-21</c:v>
                </c:pt>
                <c:pt idx="3">
                  <c:v>Mar-21</c:v>
                </c:pt>
                <c:pt idx="4">
                  <c:v>Apr-21</c:v>
                </c:pt>
                <c:pt idx="5">
                  <c:v>May-21</c:v>
                </c:pt>
                <c:pt idx="6">
                  <c:v>Jun-21</c:v>
                </c:pt>
                <c:pt idx="7">
                  <c:v>Jul-21</c:v>
                </c:pt>
                <c:pt idx="8">
                  <c:v>Aug-21</c:v>
                </c:pt>
                <c:pt idx="9">
                  <c:v>Sep-21</c:v>
                </c:pt>
                <c:pt idx="10">
                  <c:v>21-Oct</c:v>
                </c:pt>
              </c:strCache>
            </c:strRef>
          </c:cat>
          <c:val>
            <c:numRef>
              <c:f>Sheet1!$B$2:$B$12</c:f>
              <c:numCache>
                <c:formatCode>0%</c:formatCode>
                <c:ptCount val="11"/>
                <c:pt idx="0">
                  <c:v>0.26</c:v>
                </c:pt>
                <c:pt idx="1">
                  <c:v>0.23</c:v>
                </c:pt>
                <c:pt idx="2">
                  <c:v>0.25</c:v>
                </c:pt>
                <c:pt idx="3">
                  <c:v>0.23</c:v>
                </c:pt>
                <c:pt idx="4">
                  <c:v>0.25</c:v>
                </c:pt>
                <c:pt idx="5">
                  <c:v>0.25</c:v>
                </c:pt>
                <c:pt idx="6">
                  <c:v>0.24</c:v>
                </c:pt>
                <c:pt idx="7">
                  <c:v>0.27</c:v>
                </c:pt>
                <c:pt idx="8">
                  <c:v>0.22</c:v>
                </c:pt>
                <c:pt idx="9">
                  <c:v>0.24</c:v>
                </c:pt>
                <c:pt idx="10">
                  <c:v>0.25</c:v>
                </c:pt>
              </c:numCache>
            </c:numRef>
          </c:val>
          <c:smooth val="0"/>
          <c:extLst>
            <c:ext xmlns:c16="http://schemas.microsoft.com/office/drawing/2014/chart" uri="{C3380CC4-5D6E-409C-BE32-E72D297353CC}">
              <c16:uniqueId val="{00000002-8864-4B09-A06A-3D5EFE83768E}"/>
            </c:ext>
          </c:extLst>
        </c:ser>
        <c:dLbls>
          <c:showLegendKey val="0"/>
          <c:showVal val="0"/>
          <c:showCatName val="0"/>
          <c:showSerName val="0"/>
          <c:showPercent val="0"/>
          <c:showBubbleSize val="0"/>
        </c:dLbls>
        <c:marker val="1"/>
        <c:smooth val="0"/>
        <c:axId val="1256109808"/>
        <c:axId val="1256113552"/>
      </c:lineChart>
      <c:catAx>
        <c:axId val="1256109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mn-lt"/>
                <a:ea typeface="+mn-ea"/>
                <a:cs typeface="+mn-cs"/>
              </a:defRPr>
            </a:pPr>
            <a:endParaRPr lang="en-US"/>
          </a:p>
        </c:txPr>
        <c:crossAx val="1256113552"/>
        <c:crosses val="autoZero"/>
        <c:auto val="1"/>
        <c:lblAlgn val="ctr"/>
        <c:lblOffset val="100"/>
        <c:noMultiLvlLbl val="0"/>
      </c:catAx>
      <c:valAx>
        <c:axId val="1256113552"/>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61098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standardized protocol/processes for induction, labor support management and response to labor and fetal heart rate abnormalities</a:t>
            </a:r>
            <a:endParaRPr lang="en-US" sz="1800" b="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'SM 2'!$A$2</c:f>
              <c:strCache>
                <c:ptCount val="1"/>
                <c:pt idx="0">
                  <c:v>In Place</c:v>
                </c:pt>
              </c:strCache>
            </c:strRef>
          </c:tx>
          <c:spPr>
            <a:solidFill>
              <a:srgbClr val="00B050"/>
            </a:solidFill>
            <a:ln>
              <a:noFill/>
            </a:ln>
            <a:effectLst/>
          </c:spPr>
          <c:invertIfNegative val="0"/>
          <c:cat>
            <c:strRef>
              <c:f>'SM 2'!$B$1:$L$1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2'!$B$2:$L$2</c:f>
              <c:numCache>
                <c:formatCode>General</c:formatCode>
                <c:ptCount val="11"/>
                <c:pt idx="0">
                  <c:v>16.87</c:v>
                </c:pt>
                <c:pt idx="1">
                  <c:v>11.54</c:v>
                </c:pt>
                <c:pt idx="2">
                  <c:v>14.47</c:v>
                </c:pt>
                <c:pt idx="3">
                  <c:v>12.16</c:v>
                </c:pt>
                <c:pt idx="4">
                  <c:v>16.920000000000002</c:v>
                </c:pt>
                <c:pt idx="5">
                  <c:v>23.21</c:v>
                </c:pt>
                <c:pt idx="6">
                  <c:v>27.27</c:v>
                </c:pt>
                <c:pt idx="7">
                  <c:v>25.45</c:v>
                </c:pt>
                <c:pt idx="8">
                  <c:v>29.82</c:v>
                </c:pt>
                <c:pt idx="9">
                  <c:v>38.299999999999997</c:v>
                </c:pt>
                <c:pt idx="10">
                  <c:v>29.03</c:v>
                </c:pt>
              </c:numCache>
            </c:numRef>
          </c:val>
          <c:extLst>
            <c:ext xmlns:c16="http://schemas.microsoft.com/office/drawing/2014/chart" uri="{C3380CC4-5D6E-409C-BE32-E72D297353CC}">
              <c16:uniqueId val="{00000000-1773-4F8C-90F2-D8F78BA0279E}"/>
            </c:ext>
          </c:extLst>
        </c:ser>
        <c:ser>
          <c:idx val="1"/>
          <c:order val="1"/>
          <c:tx>
            <c:strRef>
              <c:f>'SM 2'!$A$3</c:f>
              <c:strCache>
                <c:ptCount val="1"/>
                <c:pt idx="0">
                  <c:v>Working on it </c:v>
                </c:pt>
              </c:strCache>
            </c:strRef>
          </c:tx>
          <c:spPr>
            <a:solidFill>
              <a:srgbClr val="FFC000"/>
            </a:solidFill>
            <a:ln>
              <a:noFill/>
            </a:ln>
            <a:effectLst/>
          </c:spPr>
          <c:invertIfNegative val="0"/>
          <c:cat>
            <c:strRef>
              <c:f>'SM 2'!$B$1:$L$1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2'!$B$3:$L$3</c:f>
              <c:numCache>
                <c:formatCode>General</c:formatCode>
                <c:ptCount val="11"/>
                <c:pt idx="0">
                  <c:v>22.89</c:v>
                </c:pt>
                <c:pt idx="1">
                  <c:v>41.03</c:v>
                </c:pt>
                <c:pt idx="2">
                  <c:v>51.32</c:v>
                </c:pt>
                <c:pt idx="3">
                  <c:v>66.22</c:v>
                </c:pt>
                <c:pt idx="4">
                  <c:v>66.22</c:v>
                </c:pt>
                <c:pt idx="5">
                  <c:v>62.5</c:v>
                </c:pt>
                <c:pt idx="6">
                  <c:v>60.61</c:v>
                </c:pt>
                <c:pt idx="7">
                  <c:v>63.64</c:v>
                </c:pt>
                <c:pt idx="8">
                  <c:v>66.67</c:v>
                </c:pt>
                <c:pt idx="9">
                  <c:v>59.57</c:v>
                </c:pt>
                <c:pt idx="10">
                  <c:v>67.739999999999995</c:v>
                </c:pt>
              </c:numCache>
            </c:numRef>
          </c:val>
          <c:extLst>
            <c:ext xmlns:c16="http://schemas.microsoft.com/office/drawing/2014/chart" uri="{C3380CC4-5D6E-409C-BE32-E72D297353CC}">
              <c16:uniqueId val="{00000001-1773-4F8C-90F2-D8F78BA0279E}"/>
            </c:ext>
          </c:extLst>
        </c:ser>
        <c:ser>
          <c:idx val="2"/>
          <c:order val="2"/>
          <c:tx>
            <c:strRef>
              <c:f>'SM 2'!$A$4</c:f>
              <c:strCache>
                <c:ptCount val="1"/>
                <c:pt idx="0">
                  <c:v>Not Started</c:v>
                </c:pt>
              </c:strCache>
            </c:strRef>
          </c:tx>
          <c:spPr>
            <a:solidFill>
              <a:srgbClr val="FF0000"/>
            </a:solidFill>
            <a:ln>
              <a:noFill/>
            </a:ln>
            <a:effectLst/>
          </c:spPr>
          <c:invertIfNegative val="0"/>
          <c:cat>
            <c:strRef>
              <c:f>'SM 2'!$B$1:$L$1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2'!$B$4:$L$4</c:f>
              <c:numCache>
                <c:formatCode>General</c:formatCode>
                <c:ptCount val="11"/>
                <c:pt idx="0">
                  <c:v>60.24</c:v>
                </c:pt>
                <c:pt idx="1">
                  <c:v>47.44</c:v>
                </c:pt>
                <c:pt idx="2">
                  <c:v>34.21</c:v>
                </c:pt>
                <c:pt idx="3">
                  <c:v>21.62</c:v>
                </c:pt>
                <c:pt idx="4">
                  <c:v>15.38</c:v>
                </c:pt>
                <c:pt idx="5">
                  <c:v>14.29</c:v>
                </c:pt>
                <c:pt idx="6">
                  <c:v>12.12</c:v>
                </c:pt>
                <c:pt idx="7">
                  <c:v>10.91</c:v>
                </c:pt>
                <c:pt idx="8">
                  <c:v>3.51</c:v>
                </c:pt>
                <c:pt idx="9">
                  <c:v>2.13</c:v>
                </c:pt>
                <c:pt idx="10">
                  <c:v>3.23</c:v>
                </c:pt>
              </c:numCache>
            </c:numRef>
          </c:val>
          <c:extLst>
            <c:ext xmlns:c16="http://schemas.microsoft.com/office/drawing/2014/chart" uri="{C3380CC4-5D6E-409C-BE32-E72D297353CC}">
              <c16:uniqueId val="{00000002-1773-4F8C-90F2-D8F78BA0279E}"/>
            </c:ext>
          </c:extLst>
        </c:ser>
        <c:dLbls>
          <c:showLegendKey val="0"/>
          <c:showVal val="0"/>
          <c:showCatName val="0"/>
          <c:showSerName val="0"/>
          <c:showPercent val="0"/>
          <c:showBubbleSize val="0"/>
        </c:dLbls>
        <c:gapWidth val="150"/>
        <c:overlap val="100"/>
        <c:axId val="241911872"/>
        <c:axId val="241913120"/>
      </c:barChart>
      <c:catAx>
        <c:axId val="2419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1913120"/>
        <c:crosses val="autoZero"/>
        <c:auto val="1"/>
        <c:lblAlgn val="ctr"/>
        <c:lblOffset val="100"/>
        <c:noMultiLvlLbl val="0"/>
      </c:catAx>
      <c:valAx>
        <c:axId val="2419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91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and integrated PVB order sets, protocols, and documentation into the EMR</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3'!$A$2</c:f>
              <c:strCache>
                <c:ptCount val="1"/>
                <c:pt idx="0">
                  <c:v>In Place</c:v>
                </c:pt>
              </c:strCache>
            </c:strRef>
          </c:tx>
          <c:spPr>
            <a:solidFill>
              <a:srgbClr val="00B050"/>
            </a:solidFill>
            <a:ln>
              <a:noFill/>
            </a:ln>
            <a:effectLst/>
          </c:spPr>
          <c:invertIfNegative val="0"/>
          <c:cat>
            <c:strRef>
              <c:f>'SM 3'!$B$1:$L$1</c:f>
              <c:strCache>
                <c:ptCount val="11"/>
                <c:pt idx="0">
                  <c:v>Baseline</c:v>
                </c:pt>
                <c:pt idx="1">
                  <c:v>Jan-21</c:v>
                </c:pt>
                <c:pt idx="2">
                  <c:v>Feb-21</c:v>
                </c:pt>
                <c:pt idx="3">
                  <c:v>Mar-21</c:v>
                </c:pt>
                <c:pt idx="4">
                  <c:v>Apr-21</c:v>
                </c:pt>
                <c:pt idx="5">
                  <c:v>May-21</c:v>
                </c:pt>
                <c:pt idx="6">
                  <c:v>Jun-21</c:v>
                </c:pt>
                <c:pt idx="7">
                  <c:v>Jul-21</c:v>
                </c:pt>
                <c:pt idx="8">
                  <c:v>Aug-21</c:v>
                </c:pt>
                <c:pt idx="9">
                  <c:v>21-Sep</c:v>
                </c:pt>
                <c:pt idx="10">
                  <c:v>Oct-21</c:v>
                </c:pt>
              </c:strCache>
            </c:strRef>
          </c:cat>
          <c:val>
            <c:numRef>
              <c:f>'SM 3'!$B$2:$L$2</c:f>
              <c:numCache>
                <c:formatCode>General</c:formatCode>
                <c:ptCount val="11"/>
                <c:pt idx="0">
                  <c:v>2.38</c:v>
                </c:pt>
                <c:pt idx="1">
                  <c:v>1.28</c:v>
                </c:pt>
                <c:pt idx="2">
                  <c:v>1.32</c:v>
                </c:pt>
                <c:pt idx="3">
                  <c:v>1.36</c:v>
                </c:pt>
                <c:pt idx="4">
                  <c:v>0.96</c:v>
                </c:pt>
                <c:pt idx="5">
                  <c:v>1.59</c:v>
                </c:pt>
                <c:pt idx="6">
                  <c:v>1.7</c:v>
                </c:pt>
                <c:pt idx="7">
                  <c:v>1.51</c:v>
                </c:pt>
                <c:pt idx="8">
                  <c:v>10.53</c:v>
                </c:pt>
                <c:pt idx="9">
                  <c:v>19.149999999999999</c:v>
                </c:pt>
                <c:pt idx="10">
                  <c:v>16.13</c:v>
                </c:pt>
              </c:numCache>
            </c:numRef>
          </c:val>
          <c:extLst>
            <c:ext xmlns:c16="http://schemas.microsoft.com/office/drawing/2014/chart" uri="{C3380CC4-5D6E-409C-BE32-E72D297353CC}">
              <c16:uniqueId val="{00000000-C3F4-499C-94C0-B93292B12453}"/>
            </c:ext>
          </c:extLst>
        </c:ser>
        <c:ser>
          <c:idx val="1"/>
          <c:order val="1"/>
          <c:tx>
            <c:strRef>
              <c:f>'SM 3'!$A$3</c:f>
              <c:strCache>
                <c:ptCount val="1"/>
                <c:pt idx="0">
                  <c:v>Working on it </c:v>
                </c:pt>
              </c:strCache>
            </c:strRef>
          </c:tx>
          <c:spPr>
            <a:solidFill>
              <a:srgbClr val="FFC000"/>
            </a:solidFill>
            <a:ln>
              <a:noFill/>
            </a:ln>
            <a:effectLst/>
          </c:spPr>
          <c:invertIfNegative val="0"/>
          <c:cat>
            <c:strRef>
              <c:f>'SM 3'!$B$1:$L$1</c:f>
              <c:strCache>
                <c:ptCount val="11"/>
                <c:pt idx="0">
                  <c:v>Baseline</c:v>
                </c:pt>
                <c:pt idx="1">
                  <c:v>Jan-21</c:v>
                </c:pt>
                <c:pt idx="2">
                  <c:v>Feb-21</c:v>
                </c:pt>
                <c:pt idx="3">
                  <c:v>Mar-21</c:v>
                </c:pt>
                <c:pt idx="4">
                  <c:v>Apr-21</c:v>
                </c:pt>
                <c:pt idx="5">
                  <c:v>May-21</c:v>
                </c:pt>
                <c:pt idx="6">
                  <c:v>Jun-21</c:v>
                </c:pt>
                <c:pt idx="7">
                  <c:v>Jul-21</c:v>
                </c:pt>
                <c:pt idx="8">
                  <c:v>Aug-21</c:v>
                </c:pt>
                <c:pt idx="9">
                  <c:v>21-Sep</c:v>
                </c:pt>
                <c:pt idx="10">
                  <c:v>Oct-21</c:v>
                </c:pt>
              </c:strCache>
            </c:strRef>
          </c:cat>
          <c:val>
            <c:numRef>
              <c:f>'SM 3'!$B$3:$L$3</c:f>
              <c:numCache>
                <c:formatCode>General</c:formatCode>
                <c:ptCount val="11"/>
                <c:pt idx="0">
                  <c:v>9.52</c:v>
                </c:pt>
                <c:pt idx="1">
                  <c:v>28.21</c:v>
                </c:pt>
                <c:pt idx="2">
                  <c:v>39.47</c:v>
                </c:pt>
                <c:pt idx="3">
                  <c:v>54.05</c:v>
                </c:pt>
                <c:pt idx="4">
                  <c:v>61.54</c:v>
                </c:pt>
                <c:pt idx="5">
                  <c:v>63.49</c:v>
                </c:pt>
                <c:pt idx="6">
                  <c:v>62.71</c:v>
                </c:pt>
                <c:pt idx="7">
                  <c:v>66.67</c:v>
                </c:pt>
                <c:pt idx="8">
                  <c:v>63.16</c:v>
                </c:pt>
                <c:pt idx="9">
                  <c:v>63.83</c:v>
                </c:pt>
                <c:pt idx="10">
                  <c:v>61.29</c:v>
                </c:pt>
              </c:numCache>
            </c:numRef>
          </c:val>
          <c:extLst>
            <c:ext xmlns:c16="http://schemas.microsoft.com/office/drawing/2014/chart" uri="{C3380CC4-5D6E-409C-BE32-E72D297353CC}">
              <c16:uniqueId val="{00000001-C3F4-499C-94C0-B93292B12453}"/>
            </c:ext>
          </c:extLst>
        </c:ser>
        <c:ser>
          <c:idx val="2"/>
          <c:order val="2"/>
          <c:tx>
            <c:strRef>
              <c:f>'SM 3'!$A$4</c:f>
              <c:strCache>
                <c:ptCount val="1"/>
                <c:pt idx="0">
                  <c:v>Not Started</c:v>
                </c:pt>
              </c:strCache>
            </c:strRef>
          </c:tx>
          <c:spPr>
            <a:solidFill>
              <a:srgbClr val="FF0000"/>
            </a:solidFill>
            <a:ln>
              <a:noFill/>
            </a:ln>
            <a:effectLst/>
          </c:spPr>
          <c:invertIfNegative val="0"/>
          <c:cat>
            <c:strRef>
              <c:f>'SM 3'!$B$1:$L$1</c:f>
              <c:strCache>
                <c:ptCount val="11"/>
                <c:pt idx="0">
                  <c:v>Baseline</c:v>
                </c:pt>
                <c:pt idx="1">
                  <c:v>Jan-21</c:v>
                </c:pt>
                <c:pt idx="2">
                  <c:v>Feb-21</c:v>
                </c:pt>
                <c:pt idx="3">
                  <c:v>Mar-21</c:v>
                </c:pt>
                <c:pt idx="4">
                  <c:v>Apr-21</c:v>
                </c:pt>
                <c:pt idx="5">
                  <c:v>May-21</c:v>
                </c:pt>
                <c:pt idx="6">
                  <c:v>Jun-21</c:v>
                </c:pt>
                <c:pt idx="7">
                  <c:v>Jul-21</c:v>
                </c:pt>
                <c:pt idx="8">
                  <c:v>Aug-21</c:v>
                </c:pt>
                <c:pt idx="9">
                  <c:v>21-Sep</c:v>
                </c:pt>
                <c:pt idx="10">
                  <c:v>Oct-21</c:v>
                </c:pt>
              </c:strCache>
            </c:strRef>
          </c:cat>
          <c:val>
            <c:numRef>
              <c:f>'SM 3'!$B$4:$L$4</c:f>
              <c:numCache>
                <c:formatCode>General</c:formatCode>
                <c:ptCount val="11"/>
                <c:pt idx="0">
                  <c:v>88.1</c:v>
                </c:pt>
                <c:pt idx="1">
                  <c:v>70.510000000000005</c:v>
                </c:pt>
                <c:pt idx="2">
                  <c:v>59.21</c:v>
                </c:pt>
                <c:pt idx="3">
                  <c:v>44.59</c:v>
                </c:pt>
                <c:pt idx="4">
                  <c:v>37.5</c:v>
                </c:pt>
                <c:pt idx="5">
                  <c:v>34.92</c:v>
                </c:pt>
                <c:pt idx="6">
                  <c:v>35.590000000000003</c:v>
                </c:pt>
                <c:pt idx="7">
                  <c:v>31.82</c:v>
                </c:pt>
                <c:pt idx="8">
                  <c:v>26.32</c:v>
                </c:pt>
                <c:pt idx="9">
                  <c:v>17.010000000000002</c:v>
                </c:pt>
                <c:pt idx="10">
                  <c:v>22.58</c:v>
                </c:pt>
              </c:numCache>
            </c:numRef>
          </c:val>
          <c:extLst>
            <c:ext xmlns:c16="http://schemas.microsoft.com/office/drawing/2014/chart" uri="{C3380CC4-5D6E-409C-BE32-E72D297353CC}">
              <c16:uniqueId val="{00000002-C3F4-499C-94C0-B93292B12453}"/>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cesarean decision checklist using ACOG/SMFM labor guidelines</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4'!$A$2</c:f>
              <c:strCache>
                <c:ptCount val="1"/>
                <c:pt idx="0">
                  <c:v>In Place</c:v>
                </c:pt>
              </c:strCache>
            </c:strRef>
          </c:tx>
          <c:spPr>
            <a:solidFill>
              <a:srgbClr val="00B050"/>
            </a:solidFill>
            <a:ln>
              <a:noFill/>
            </a:ln>
            <a:effectLst/>
          </c:spPr>
          <c:invertIfNegative val="0"/>
          <c:cat>
            <c:strRef>
              <c:f>'SM 4'!$B$1:$L$1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4'!$B$2:$L$2</c:f>
              <c:numCache>
                <c:formatCode>General</c:formatCode>
                <c:ptCount val="11"/>
                <c:pt idx="0">
                  <c:v>3.58</c:v>
                </c:pt>
                <c:pt idx="1">
                  <c:v>5.13</c:v>
                </c:pt>
                <c:pt idx="2">
                  <c:v>6.58</c:v>
                </c:pt>
                <c:pt idx="3">
                  <c:v>8.11</c:v>
                </c:pt>
                <c:pt idx="4">
                  <c:v>10</c:v>
                </c:pt>
                <c:pt idx="5">
                  <c:v>17.54</c:v>
                </c:pt>
                <c:pt idx="6">
                  <c:v>25.42</c:v>
                </c:pt>
                <c:pt idx="7">
                  <c:v>35.380000000000003</c:v>
                </c:pt>
                <c:pt idx="8">
                  <c:v>50.88</c:v>
                </c:pt>
                <c:pt idx="9">
                  <c:v>70.209999999999994</c:v>
                </c:pt>
                <c:pt idx="10">
                  <c:v>64.52</c:v>
                </c:pt>
              </c:numCache>
            </c:numRef>
          </c:val>
          <c:extLst>
            <c:ext xmlns:c16="http://schemas.microsoft.com/office/drawing/2014/chart" uri="{C3380CC4-5D6E-409C-BE32-E72D297353CC}">
              <c16:uniqueId val="{00000000-B2AF-4577-AD1B-A24BFB2A4EEB}"/>
            </c:ext>
          </c:extLst>
        </c:ser>
        <c:ser>
          <c:idx val="1"/>
          <c:order val="1"/>
          <c:tx>
            <c:strRef>
              <c:f>'SM 4'!$A$3</c:f>
              <c:strCache>
                <c:ptCount val="1"/>
                <c:pt idx="0">
                  <c:v>Working on it </c:v>
                </c:pt>
              </c:strCache>
            </c:strRef>
          </c:tx>
          <c:spPr>
            <a:solidFill>
              <a:srgbClr val="FFC000"/>
            </a:solidFill>
            <a:ln>
              <a:noFill/>
            </a:ln>
            <a:effectLst/>
          </c:spPr>
          <c:invertIfNegative val="0"/>
          <c:cat>
            <c:strRef>
              <c:f>'SM 4'!$B$1:$L$1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4'!$B$3:$L$3</c:f>
              <c:numCache>
                <c:formatCode>General</c:formatCode>
                <c:ptCount val="11"/>
                <c:pt idx="0">
                  <c:v>9.52</c:v>
                </c:pt>
                <c:pt idx="1">
                  <c:v>30.77</c:v>
                </c:pt>
                <c:pt idx="2">
                  <c:v>40.79</c:v>
                </c:pt>
                <c:pt idx="3">
                  <c:v>60.81</c:v>
                </c:pt>
                <c:pt idx="4">
                  <c:v>73.33</c:v>
                </c:pt>
                <c:pt idx="5">
                  <c:v>71.930000000000007</c:v>
                </c:pt>
                <c:pt idx="6">
                  <c:v>69.489999999999995</c:v>
                </c:pt>
                <c:pt idx="7">
                  <c:v>60</c:v>
                </c:pt>
                <c:pt idx="8">
                  <c:v>43.86</c:v>
                </c:pt>
                <c:pt idx="9">
                  <c:v>27.66</c:v>
                </c:pt>
                <c:pt idx="10">
                  <c:v>32.26</c:v>
                </c:pt>
              </c:numCache>
            </c:numRef>
          </c:val>
          <c:extLst>
            <c:ext xmlns:c16="http://schemas.microsoft.com/office/drawing/2014/chart" uri="{C3380CC4-5D6E-409C-BE32-E72D297353CC}">
              <c16:uniqueId val="{00000001-B2AF-4577-AD1B-A24BFB2A4EEB}"/>
            </c:ext>
          </c:extLst>
        </c:ser>
        <c:ser>
          <c:idx val="2"/>
          <c:order val="2"/>
          <c:tx>
            <c:strRef>
              <c:f>'SM 4'!$A$4</c:f>
              <c:strCache>
                <c:ptCount val="1"/>
                <c:pt idx="0">
                  <c:v>Not Started</c:v>
                </c:pt>
              </c:strCache>
            </c:strRef>
          </c:tx>
          <c:spPr>
            <a:solidFill>
              <a:srgbClr val="FF0000"/>
            </a:solidFill>
            <a:ln>
              <a:noFill/>
            </a:ln>
            <a:effectLst/>
          </c:spPr>
          <c:invertIfNegative val="0"/>
          <c:cat>
            <c:strRef>
              <c:f>'SM 4'!$B$1:$L$1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4'!$B$4:$L$4</c:f>
              <c:numCache>
                <c:formatCode>General</c:formatCode>
                <c:ptCount val="11"/>
                <c:pt idx="0">
                  <c:v>86.9</c:v>
                </c:pt>
                <c:pt idx="1">
                  <c:v>64.099999999999994</c:v>
                </c:pt>
                <c:pt idx="2">
                  <c:v>52.63</c:v>
                </c:pt>
                <c:pt idx="3">
                  <c:v>31.08</c:v>
                </c:pt>
                <c:pt idx="4">
                  <c:v>16.670000000000002</c:v>
                </c:pt>
                <c:pt idx="5">
                  <c:v>10.53</c:v>
                </c:pt>
                <c:pt idx="6">
                  <c:v>5.09</c:v>
                </c:pt>
                <c:pt idx="7">
                  <c:v>2.78</c:v>
                </c:pt>
                <c:pt idx="8">
                  <c:v>5.26</c:v>
                </c:pt>
                <c:pt idx="9">
                  <c:v>2.13</c:v>
                </c:pt>
                <c:pt idx="10">
                  <c:v>3.22</c:v>
                </c:pt>
              </c:numCache>
            </c:numRef>
          </c:val>
          <c:extLst>
            <c:ext xmlns:c16="http://schemas.microsoft.com/office/drawing/2014/chart" uri="{C3380CC4-5D6E-409C-BE32-E72D297353CC}">
              <c16:uniqueId val="{00000002-B2AF-4577-AD1B-A24BFB2A4EEB}"/>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decision huddles and/or decision debriefs with appropriate care team to standardize use of ACOG/SMFM guidelines and checklist</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5'!$A$2</c:f>
              <c:strCache>
                <c:ptCount val="1"/>
                <c:pt idx="0">
                  <c:v>In Place</c:v>
                </c:pt>
              </c:strCache>
            </c:strRef>
          </c:tx>
          <c:spPr>
            <a:solidFill>
              <a:srgbClr val="00B050"/>
            </a:solidFill>
            <a:ln>
              <a:noFill/>
            </a:ln>
            <a:effectLst/>
          </c:spPr>
          <c:invertIfNegative val="0"/>
          <c:cat>
            <c:strRef>
              <c:f>'SM 5'!$B$1:$L$1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5'!$B$2:$L$2</c:f>
              <c:numCache>
                <c:formatCode>General</c:formatCode>
                <c:ptCount val="11"/>
                <c:pt idx="0">
                  <c:v>2.39</c:v>
                </c:pt>
                <c:pt idx="1">
                  <c:v>2.57</c:v>
                </c:pt>
                <c:pt idx="2">
                  <c:v>3.95</c:v>
                </c:pt>
                <c:pt idx="3">
                  <c:v>6.76</c:v>
                </c:pt>
                <c:pt idx="4">
                  <c:v>10.77</c:v>
                </c:pt>
                <c:pt idx="5">
                  <c:v>14.04</c:v>
                </c:pt>
                <c:pt idx="6">
                  <c:v>18.64</c:v>
                </c:pt>
                <c:pt idx="7">
                  <c:v>27.27</c:v>
                </c:pt>
                <c:pt idx="8">
                  <c:v>40.35</c:v>
                </c:pt>
                <c:pt idx="9">
                  <c:v>46.81</c:v>
                </c:pt>
                <c:pt idx="10">
                  <c:v>45.16</c:v>
                </c:pt>
              </c:numCache>
            </c:numRef>
          </c:val>
          <c:extLst>
            <c:ext xmlns:c16="http://schemas.microsoft.com/office/drawing/2014/chart" uri="{C3380CC4-5D6E-409C-BE32-E72D297353CC}">
              <c16:uniqueId val="{00000000-C1C6-4C95-B18E-9432B2FB49F2}"/>
            </c:ext>
          </c:extLst>
        </c:ser>
        <c:ser>
          <c:idx val="1"/>
          <c:order val="1"/>
          <c:tx>
            <c:strRef>
              <c:f>'SM 5'!$A$3</c:f>
              <c:strCache>
                <c:ptCount val="1"/>
                <c:pt idx="0">
                  <c:v>Working on it </c:v>
                </c:pt>
              </c:strCache>
            </c:strRef>
          </c:tx>
          <c:spPr>
            <a:solidFill>
              <a:srgbClr val="FFC000"/>
            </a:solidFill>
            <a:ln>
              <a:noFill/>
            </a:ln>
            <a:effectLst/>
          </c:spPr>
          <c:invertIfNegative val="0"/>
          <c:cat>
            <c:strRef>
              <c:f>'SM 5'!$B$1:$L$1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5'!$B$3:$L$3</c:f>
              <c:numCache>
                <c:formatCode>General</c:formatCode>
                <c:ptCount val="11"/>
                <c:pt idx="0">
                  <c:v>10.71</c:v>
                </c:pt>
                <c:pt idx="1">
                  <c:v>26.92</c:v>
                </c:pt>
                <c:pt idx="2">
                  <c:v>39.47</c:v>
                </c:pt>
                <c:pt idx="3">
                  <c:v>55.41</c:v>
                </c:pt>
                <c:pt idx="4">
                  <c:v>64.62</c:v>
                </c:pt>
                <c:pt idx="5">
                  <c:v>73.02</c:v>
                </c:pt>
                <c:pt idx="6">
                  <c:v>71.19</c:v>
                </c:pt>
                <c:pt idx="7">
                  <c:v>65.150000000000006</c:v>
                </c:pt>
                <c:pt idx="8">
                  <c:v>56.14</c:v>
                </c:pt>
                <c:pt idx="9">
                  <c:v>48.94</c:v>
                </c:pt>
                <c:pt idx="10">
                  <c:v>48.39</c:v>
                </c:pt>
              </c:numCache>
            </c:numRef>
          </c:val>
          <c:extLst>
            <c:ext xmlns:c16="http://schemas.microsoft.com/office/drawing/2014/chart" uri="{C3380CC4-5D6E-409C-BE32-E72D297353CC}">
              <c16:uniqueId val="{00000001-C1C6-4C95-B18E-9432B2FB49F2}"/>
            </c:ext>
          </c:extLst>
        </c:ser>
        <c:ser>
          <c:idx val="2"/>
          <c:order val="2"/>
          <c:tx>
            <c:strRef>
              <c:f>'SM 5'!$A$4</c:f>
              <c:strCache>
                <c:ptCount val="1"/>
                <c:pt idx="0">
                  <c:v>Not Started</c:v>
                </c:pt>
              </c:strCache>
            </c:strRef>
          </c:tx>
          <c:spPr>
            <a:solidFill>
              <a:srgbClr val="FF0000"/>
            </a:solidFill>
            <a:ln>
              <a:noFill/>
            </a:ln>
            <a:effectLst/>
          </c:spPr>
          <c:invertIfNegative val="0"/>
          <c:cat>
            <c:strRef>
              <c:f>'SM 5'!$B$1:$L$1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5'!$B$4:$L$4</c:f>
              <c:numCache>
                <c:formatCode>General</c:formatCode>
                <c:ptCount val="11"/>
                <c:pt idx="0">
                  <c:v>86.9</c:v>
                </c:pt>
                <c:pt idx="1">
                  <c:v>70.510000000000005</c:v>
                </c:pt>
                <c:pt idx="2">
                  <c:v>56.58</c:v>
                </c:pt>
                <c:pt idx="3">
                  <c:v>37.840000000000003</c:v>
                </c:pt>
                <c:pt idx="4">
                  <c:v>24.62</c:v>
                </c:pt>
                <c:pt idx="5">
                  <c:v>14.29</c:v>
                </c:pt>
                <c:pt idx="6">
                  <c:v>10.17</c:v>
                </c:pt>
                <c:pt idx="7">
                  <c:v>7.58</c:v>
                </c:pt>
                <c:pt idx="8">
                  <c:v>3.51</c:v>
                </c:pt>
                <c:pt idx="9">
                  <c:v>4.25</c:v>
                </c:pt>
                <c:pt idx="10">
                  <c:v>6.45</c:v>
                </c:pt>
              </c:numCache>
            </c:numRef>
          </c:val>
          <c:extLst>
            <c:ext xmlns:c16="http://schemas.microsoft.com/office/drawing/2014/chart" uri="{C3380CC4-5D6E-409C-BE32-E72D297353CC}">
              <c16:uniqueId val="{00000002-C1C6-4C95-B18E-9432B2FB49F2}"/>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workflow process to incorporate shared decision making with the patient </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6'!$A$2</c:f>
              <c:strCache>
                <c:ptCount val="1"/>
                <c:pt idx="0">
                  <c:v>In Place</c:v>
                </c:pt>
              </c:strCache>
            </c:strRef>
          </c:tx>
          <c:spPr>
            <a:solidFill>
              <a:srgbClr val="00B050"/>
            </a:solidFill>
            <a:ln>
              <a:noFill/>
            </a:ln>
            <a:effectLst/>
          </c:spPr>
          <c:invertIfNegative val="0"/>
          <c:cat>
            <c:strRef>
              <c:f>'SM 6'!$B$1:$L$1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6'!$B$2:$L$2</c:f>
              <c:numCache>
                <c:formatCode>General</c:formatCode>
                <c:ptCount val="11"/>
                <c:pt idx="0">
                  <c:v>2.41</c:v>
                </c:pt>
                <c:pt idx="1">
                  <c:v>2.56</c:v>
                </c:pt>
                <c:pt idx="2">
                  <c:v>3.94</c:v>
                </c:pt>
                <c:pt idx="3">
                  <c:v>4.05</c:v>
                </c:pt>
                <c:pt idx="4">
                  <c:v>6.15</c:v>
                </c:pt>
                <c:pt idx="5">
                  <c:v>8.77</c:v>
                </c:pt>
                <c:pt idx="6">
                  <c:v>13.56</c:v>
                </c:pt>
                <c:pt idx="7">
                  <c:v>18.18</c:v>
                </c:pt>
                <c:pt idx="8">
                  <c:v>26.32</c:v>
                </c:pt>
                <c:pt idx="9">
                  <c:v>31.91</c:v>
                </c:pt>
                <c:pt idx="10">
                  <c:v>41.94</c:v>
                </c:pt>
              </c:numCache>
            </c:numRef>
          </c:val>
          <c:extLst>
            <c:ext xmlns:c16="http://schemas.microsoft.com/office/drawing/2014/chart" uri="{C3380CC4-5D6E-409C-BE32-E72D297353CC}">
              <c16:uniqueId val="{00000000-DA6E-4559-98F8-89BA47D12573}"/>
            </c:ext>
          </c:extLst>
        </c:ser>
        <c:ser>
          <c:idx val="1"/>
          <c:order val="1"/>
          <c:tx>
            <c:strRef>
              <c:f>'SM 6'!$A$3</c:f>
              <c:strCache>
                <c:ptCount val="1"/>
                <c:pt idx="0">
                  <c:v>Working on it </c:v>
                </c:pt>
              </c:strCache>
            </c:strRef>
          </c:tx>
          <c:spPr>
            <a:solidFill>
              <a:srgbClr val="FFC000"/>
            </a:solidFill>
            <a:ln>
              <a:noFill/>
            </a:ln>
            <a:effectLst/>
          </c:spPr>
          <c:invertIfNegative val="0"/>
          <c:cat>
            <c:strRef>
              <c:f>'SM 6'!$B$1:$L$1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6'!$B$3:$L$3</c:f>
              <c:numCache>
                <c:formatCode>General</c:formatCode>
                <c:ptCount val="11"/>
                <c:pt idx="0">
                  <c:v>13.25</c:v>
                </c:pt>
                <c:pt idx="1">
                  <c:v>29.49</c:v>
                </c:pt>
                <c:pt idx="2">
                  <c:v>42.11</c:v>
                </c:pt>
                <c:pt idx="3">
                  <c:v>60.81</c:v>
                </c:pt>
                <c:pt idx="4">
                  <c:v>66.150000000000006</c:v>
                </c:pt>
                <c:pt idx="5">
                  <c:v>71.430000000000007</c:v>
                </c:pt>
                <c:pt idx="6">
                  <c:v>72.88</c:v>
                </c:pt>
                <c:pt idx="7">
                  <c:v>69.7</c:v>
                </c:pt>
                <c:pt idx="8">
                  <c:v>68.42</c:v>
                </c:pt>
                <c:pt idx="9">
                  <c:v>65.959999999999994</c:v>
                </c:pt>
                <c:pt idx="10">
                  <c:v>54.84</c:v>
                </c:pt>
              </c:numCache>
            </c:numRef>
          </c:val>
          <c:extLst>
            <c:ext xmlns:c16="http://schemas.microsoft.com/office/drawing/2014/chart" uri="{C3380CC4-5D6E-409C-BE32-E72D297353CC}">
              <c16:uniqueId val="{00000001-DA6E-4559-98F8-89BA47D12573}"/>
            </c:ext>
          </c:extLst>
        </c:ser>
        <c:ser>
          <c:idx val="2"/>
          <c:order val="2"/>
          <c:tx>
            <c:strRef>
              <c:f>'SM 6'!$A$4</c:f>
              <c:strCache>
                <c:ptCount val="1"/>
                <c:pt idx="0">
                  <c:v>Not Started</c:v>
                </c:pt>
              </c:strCache>
            </c:strRef>
          </c:tx>
          <c:spPr>
            <a:solidFill>
              <a:srgbClr val="FF0000"/>
            </a:solidFill>
            <a:ln>
              <a:noFill/>
            </a:ln>
            <a:effectLst/>
          </c:spPr>
          <c:invertIfNegative val="0"/>
          <c:cat>
            <c:strRef>
              <c:f>'SM 6'!$B$1:$L$1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6'!$B$4:$L$4</c:f>
              <c:numCache>
                <c:formatCode>General</c:formatCode>
                <c:ptCount val="11"/>
                <c:pt idx="0">
                  <c:v>84.34</c:v>
                </c:pt>
                <c:pt idx="1">
                  <c:v>67.95</c:v>
                </c:pt>
                <c:pt idx="2">
                  <c:v>53.95</c:v>
                </c:pt>
                <c:pt idx="3">
                  <c:v>35.14</c:v>
                </c:pt>
                <c:pt idx="4">
                  <c:v>27.49</c:v>
                </c:pt>
                <c:pt idx="5">
                  <c:v>19.05</c:v>
                </c:pt>
                <c:pt idx="6">
                  <c:v>12.56</c:v>
                </c:pt>
                <c:pt idx="7">
                  <c:v>12.12</c:v>
                </c:pt>
                <c:pt idx="8">
                  <c:v>5.26</c:v>
                </c:pt>
                <c:pt idx="9">
                  <c:v>2.13</c:v>
                </c:pt>
                <c:pt idx="10">
                  <c:v>3.22</c:v>
                </c:pt>
              </c:numCache>
            </c:numRef>
          </c:val>
          <c:extLst>
            <c:ext xmlns:c16="http://schemas.microsoft.com/office/drawing/2014/chart" uri="{C3380CC4-5D6E-409C-BE32-E72D297353CC}">
              <c16:uniqueId val="{00000002-DA6E-4559-98F8-89BA47D12573}"/>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u="none" strike="noStrike" baseline="0">
                <a:effectLst/>
              </a:rPr>
              <a:t> </a:t>
            </a:r>
            <a:r>
              <a:rPr lang="en-US" sz="1800" b="0" i="0" u="none" strike="noStrike" baseline="0">
                <a:effectLst/>
              </a:rPr>
              <a:t>Implemented standardized patient education with positive messaging promoting vaginal birth strategies and techniques for women and families</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7'!$A$2</c:f>
              <c:strCache>
                <c:ptCount val="1"/>
                <c:pt idx="0">
                  <c:v>In Place</c:v>
                </c:pt>
              </c:strCache>
            </c:strRef>
          </c:tx>
          <c:spPr>
            <a:solidFill>
              <a:srgbClr val="00B050"/>
            </a:solidFill>
            <a:ln>
              <a:noFill/>
            </a:ln>
            <a:effectLst/>
          </c:spPr>
          <c:invertIfNegative val="0"/>
          <c:cat>
            <c:strRef>
              <c:f>'SM 7'!$B$1:$L$1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7'!$B$2:$L$2</c:f>
              <c:numCache>
                <c:formatCode>General</c:formatCode>
                <c:ptCount val="11"/>
                <c:pt idx="0">
                  <c:v>2.21</c:v>
                </c:pt>
                <c:pt idx="1">
                  <c:v>1.28</c:v>
                </c:pt>
                <c:pt idx="2">
                  <c:v>2.63</c:v>
                </c:pt>
                <c:pt idx="3">
                  <c:v>0</c:v>
                </c:pt>
                <c:pt idx="4">
                  <c:v>4.91</c:v>
                </c:pt>
                <c:pt idx="5">
                  <c:v>4.08</c:v>
                </c:pt>
                <c:pt idx="6">
                  <c:v>8.4700000000000006</c:v>
                </c:pt>
                <c:pt idx="7">
                  <c:v>12.12</c:v>
                </c:pt>
                <c:pt idx="8">
                  <c:v>10.53</c:v>
                </c:pt>
                <c:pt idx="9">
                  <c:v>14.89</c:v>
                </c:pt>
                <c:pt idx="10">
                  <c:v>19.350000000000001</c:v>
                </c:pt>
              </c:numCache>
            </c:numRef>
          </c:val>
          <c:extLst>
            <c:ext xmlns:c16="http://schemas.microsoft.com/office/drawing/2014/chart" uri="{C3380CC4-5D6E-409C-BE32-E72D297353CC}">
              <c16:uniqueId val="{00000000-F1E1-41BB-9284-AF85BB997A65}"/>
            </c:ext>
          </c:extLst>
        </c:ser>
        <c:ser>
          <c:idx val="1"/>
          <c:order val="1"/>
          <c:tx>
            <c:strRef>
              <c:f>'SM 7'!$A$3</c:f>
              <c:strCache>
                <c:ptCount val="1"/>
                <c:pt idx="0">
                  <c:v>Working on it </c:v>
                </c:pt>
              </c:strCache>
            </c:strRef>
          </c:tx>
          <c:spPr>
            <a:solidFill>
              <a:srgbClr val="FFC000"/>
            </a:solidFill>
            <a:ln>
              <a:noFill/>
            </a:ln>
            <a:effectLst/>
          </c:spPr>
          <c:invertIfNegative val="0"/>
          <c:cat>
            <c:strRef>
              <c:f>'SM 7'!$B$1:$L$1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7'!$B$3:$L$3</c:f>
              <c:numCache>
                <c:formatCode>General</c:formatCode>
                <c:ptCount val="11"/>
                <c:pt idx="0">
                  <c:v>18.07</c:v>
                </c:pt>
                <c:pt idx="1">
                  <c:v>30.77</c:v>
                </c:pt>
                <c:pt idx="2">
                  <c:v>42.11</c:v>
                </c:pt>
                <c:pt idx="3">
                  <c:v>60.81</c:v>
                </c:pt>
                <c:pt idx="4">
                  <c:v>62.3</c:v>
                </c:pt>
                <c:pt idx="5">
                  <c:v>65.31</c:v>
                </c:pt>
                <c:pt idx="6">
                  <c:v>69.489999999999995</c:v>
                </c:pt>
                <c:pt idx="7">
                  <c:v>66.67</c:v>
                </c:pt>
                <c:pt idx="8">
                  <c:v>71.930000000000007</c:v>
                </c:pt>
                <c:pt idx="9">
                  <c:v>76.599999999999994</c:v>
                </c:pt>
                <c:pt idx="10">
                  <c:v>70.97</c:v>
                </c:pt>
              </c:numCache>
            </c:numRef>
          </c:val>
          <c:extLst>
            <c:ext xmlns:c16="http://schemas.microsoft.com/office/drawing/2014/chart" uri="{C3380CC4-5D6E-409C-BE32-E72D297353CC}">
              <c16:uniqueId val="{00000001-F1E1-41BB-9284-AF85BB997A65}"/>
            </c:ext>
          </c:extLst>
        </c:ser>
        <c:ser>
          <c:idx val="2"/>
          <c:order val="2"/>
          <c:tx>
            <c:strRef>
              <c:f>'SM 7'!$A$4</c:f>
              <c:strCache>
                <c:ptCount val="1"/>
                <c:pt idx="0">
                  <c:v>Not Started</c:v>
                </c:pt>
              </c:strCache>
            </c:strRef>
          </c:tx>
          <c:spPr>
            <a:solidFill>
              <a:srgbClr val="FF0000"/>
            </a:solidFill>
            <a:ln>
              <a:noFill/>
            </a:ln>
            <a:effectLst/>
          </c:spPr>
          <c:invertIfNegative val="0"/>
          <c:cat>
            <c:strRef>
              <c:f>'SM 7'!$B$1:$L$1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7'!$B$4:$L$4</c:f>
              <c:numCache>
                <c:formatCode>General</c:formatCode>
                <c:ptCount val="11"/>
                <c:pt idx="0">
                  <c:v>80.72</c:v>
                </c:pt>
                <c:pt idx="1">
                  <c:v>67.95</c:v>
                </c:pt>
                <c:pt idx="2">
                  <c:v>55.26</c:v>
                </c:pt>
                <c:pt idx="3">
                  <c:v>39.19</c:v>
                </c:pt>
                <c:pt idx="4">
                  <c:v>32.79</c:v>
                </c:pt>
                <c:pt idx="5">
                  <c:v>30.61</c:v>
                </c:pt>
                <c:pt idx="6">
                  <c:v>22.03</c:v>
                </c:pt>
                <c:pt idx="7">
                  <c:v>21.21</c:v>
                </c:pt>
                <c:pt idx="8">
                  <c:v>17.54</c:v>
                </c:pt>
                <c:pt idx="9">
                  <c:v>8.51</c:v>
                </c:pt>
                <c:pt idx="10">
                  <c:v>9.68</c:v>
                </c:pt>
              </c:numCache>
            </c:numRef>
          </c:val>
          <c:extLst>
            <c:ext xmlns:c16="http://schemas.microsoft.com/office/drawing/2014/chart" uri="{C3380CC4-5D6E-409C-BE32-E72D297353CC}">
              <c16:uniqueId val="{00000002-F1E1-41BB-9284-AF85BB997A65}"/>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Integrated process to review and share data that includes provider-level data with labor and delivery clinical teams</a:t>
            </a:r>
            <a:endParaRPr lang="en-US" sz="1800" b="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8'!$A$2</c:f>
              <c:strCache>
                <c:ptCount val="1"/>
                <c:pt idx="0">
                  <c:v>In Place</c:v>
                </c:pt>
              </c:strCache>
            </c:strRef>
          </c:tx>
          <c:spPr>
            <a:solidFill>
              <a:srgbClr val="00B050"/>
            </a:solidFill>
            <a:ln>
              <a:noFill/>
            </a:ln>
            <a:effectLst/>
          </c:spPr>
          <c:invertIfNegative val="0"/>
          <c:cat>
            <c:strRef>
              <c:f>'SM 8'!$B$1:$L$1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8'!$B$2:$L$2</c:f>
              <c:numCache>
                <c:formatCode>General</c:formatCode>
                <c:ptCount val="11"/>
                <c:pt idx="0">
                  <c:v>4.76</c:v>
                </c:pt>
                <c:pt idx="1">
                  <c:v>5</c:v>
                </c:pt>
                <c:pt idx="2">
                  <c:v>8.86</c:v>
                </c:pt>
                <c:pt idx="3">
                  <c:v>19.739999999999998</c:v>
                </c:pt>
                <c:pt idx="4">
                  <c:v>25</c:v>
                </c:pt>
                <c:pt idx="5">
                  <c:v>26.09</c:v>
                </c:pt>
                <c:pt idx="6">
                  <c:v>28.57</c:v>
                </c:pt>
                <c:pt idx="7">
                  <c:v>36.92</c:v>
                </c:pt>
                <c:pt idx="8">
                  <c:v>43.86</c:v>
                </c:pt>
                <c:pt idx="9">
                  <c:v>56.52</c:v>
                </c:pt>
                <c:pt idx="10">
                  <c:v>58.06</c:v>
                </c:pt>
              </c:numCache>
            </c:numRef>
          </c:val>
          <c:extLst>
            <c:ext xmlns:c16="http://schemas.microsoft.com/office/drawing/2014/chart" uri="{C3380CC4-5D6E-409C-BE32-E72D297353CC}">
              <c16:uniqueId val="{00000000-E47E-4AD4-8A1F-B04ABCBF19D3}"/>
            </c:ext>
          </c:extLst>
        </c:ser>
        <c:ser>
          <c:idx val="1"/>
          <c:order val="1"/>
          <c:tx>
            <c:strRef>
              <c:f>'SM 8'!$A$3</c:f>
              <c:strCache>
                <c:ptCount val="1"/>
                <c:pt idx="0">
                  <c:v>Working on it </c:v>
                </c:pt>
              </c:strCache>
            </c:strRef>
          </c:tx>
          <c:spPr>
            <a:solidFill>
              <a:srgbClr val="FFC000"/>
            </a:solidFill>
            <a:ln>
              <a:noFill/>
            </a:ln>
            <a:effectLst/>
          </c:spPr>
          <c:invertIfNegative val="0"/>
          <c:cat>
            <c:strRef>
              <c:f>'SM 8'!$B$1:$L$1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8'!$B$3:$L$3</c:f>
              <c:numCache>
                <c:formatCode>General</c:formatCode>
                <c:ptCount val="11"/>
                <c:pt idx="0">
                  <c:v>16.670000000000002</c:v>
                </c:pt>
                <c:pt idx="1">
                  <c:v>38.75</c:v>
                </c:pt>
                <c:pt idx="2">
                  <c:v>48.1</c:v>
                </c:pt>
                <c:pt idx="3">
                  <c:v>53.95</c:v>
                </c:pt>
                <c:pt idx="4">
                  <c:v>57.89</c:v>
                </c:pt>
                <c:pt idx="5">
                  <c:v>59.42</c:v>
                </c:pt>
                <c:pt idx="6">
                  <c:v>64.290000000000006</c:v>
                </c:pt>
                <c:pt idx="7">
                  <c:v>58.46</c:v>
                </c:pt>
                <c:pt idx="8">
                  <c:v>54.39</c:v>
                </c:pt>
                <c:pt idx="9">
                  <c:v>43.48</c:v>
                </c:pt>
                <c:pt idx="10">
                  <c:v>41.94</c:v>
                </c:pt>
              </c:numCache>
            </c:numRef>
          </c:val>
          <c:extLst>
            <c:ext xmlns:c16="http://schemas.microsoft.com/office/drawing/2014/chart" uri="{C3380CC4-5D6E-409C-BE32-E72D297353CC}">
              <c16:uniqueId val="{00000001-E47E-4AD4-8A1F-B04ABCBF19D3}"/>
            </c:ext>
          </c:extLst>
        </c:ser>
        <c:ser>
          <c:idx val="2"/>
          <c:order val="2"/>
          <c:tx>
            <c:strRef>
              <c:f>'SM 8'!$A$4</c:f>
              <c:strCache>
                <c:ptCount val="1"/>
                <c:pt idx="0">
                  <c:v>Not Started</c:v>
                </c:pt>
              </c:strCache>
            </c:strRef>
          </c:tx>
          <c:spPr>
            <a:solidFill>
              <a:srgbClr val="FF0000"/>
            </a:solidFill>
            <a:ln>
              <a:noFill/>
            </a:ln>
            <a:effectLst/>
          </c:spPr>
          <c:invertIfNegative val="0"/>
          <c:cat>
            <c:strRef>
              <c:f>'SM 8'!$B$1:$L$1</c:f>
              <c:strCache>
                <c:ptCount val="11"/>
                <c:pt idx="0">
                  <c:v>Baseline</c:v>
                </c:pt>
                <c:pt idx="1">
                  <c:v>Jan-21</c:v>
                </c:pt>
                <c:pt idx="2">
                  <c:v>Feb-21</c:v>
                </c:pt>
                <c:pt idx="3">
                  <c:v>Mar-21</c:v>
                </c:pt>
                <c:pt idx="4">
                  <c:v>Apr-21</c:v>
                </c:pt>
                <c:pt idx="5">
                  <c:v>May-21</c:v>
                </c:pt>
                <c:pt idx="6">
                  <c:v>Jun-21</c:v>
                </c:pt>
                <c:pt idx="7">
                  <c:v>Jul-21</c:v>
                </c:pt>
                <c:pt idx="8">
                  <c:v>Aug-21</c:v>
                </c:pt>
                <c:pt idx="9">
                  <c:v>21-Sep</c:v>
                </c:pt>
                <c:pt idx="10">
                  <c:v>21-Oct</c:v>
                </c:pt>
              </c:strCache>
            </c:strRef>
          </c:cat>
          <c:val>
            <c:numRef>
              <c:f>'SM 8'!$B$4:$L$4</c:f>
              <c:numCache>
                <c:formatCode>General</c:formatCode>
                <c:ptCount val="11"/>
                <c:pt idx="0">
                  <c:v>79.78</c:v>
                </c:pt>
                <c:pt idx="1">
                  <c:v>56.25</c:v>
                </c:pt>
                <c:pt idx="2">
                  <c:v>43.04</c:v>
                </c:pt>
                <c:pt idx="3">
                  <c:v>26.32</c:v>
                </c:pt>
                <c:pt idx="4">
                  <c:v>17.11</c:v>
                </c:pt>
                <c:pt idx="5">
                  <c:v>14.49</c:v>
                </c:pt>
                <c:pt idx="6">
                  <c:v>7.14</c:v>
                </c:pt>
                <c:pt idx="7">
                  <c:v>4.62</c:v>
                </c:pt>
                <c:pt idx="8">
                  <c:v>1.75</c:v>
                </c:pt>
                <c:pt idx="9">
                  <c:v>0</c:v>
                </c:pt>
                <c:pt idx="10">
                  <c:v>0</c:v>
                </c:pt>
              </c:numCache>
            </c:numRef>
          </c:val>
          <c:extLst>
            <c:ext xmlns:c16="http://schemas.microsoft.com/office/drawing/2014/chart" uri="{C3380CC4-5D6E-409C-BE32-E72D297353CC}">
              <c16:uniqueId val="{00000002-E47E-4AD4-8A1F-B04ABCBF19D3}"/>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'ACOG.SMFM '!$A$2</c:f>
              <c:strCache>
                <c:ptCount val="1"/>
                <c:pt idx="0">
                  <c:v>Cesarean after Induction</c:v>
                </c:pt>
              </c:strCache>
            </c:strRef>
          </c:tx>
          <c:spPr>
            <a:ln w="38100" cap="rnd">
              <a:solidFill>
                <a:srgbClr val="CC99FF"/>
              </a:solidFill>
              <a:round/>
            </a:ln>
            <a:effectLst/>
          </c:spPr>
          <c:marker>
            <c:symbol val="none"/>
          </c:marker>
          <c:cat>
            <c:strRef>
              <c:f>'ACOG.SMFM '!$B$1:$L$1</c:f>
              <c:strCache>
                <c:ptCount val="11"/>
                <c:pt idx="0">
                  <c:v>Baseline </c:v>
                </c:pt>
                <c:pt idx="1">
                  <c:v>Jan-21</c:v>
                </c:pt>
                <c:pt idx="2">
                  <c:v>Feb-21</c:v>
                </c:pt>
                <c:pt idx="3">
                  <c:v>Mar-21</c:v>
                </c:pt>
                <c:pt idx="4">
                  <c:v>Apr-21</c:v>
                </c:pt>
                <c:pt idx="5">
                  <c:v>May-21</c:v>
                </c:pt>
                <c:pt idx="6">
                  <c:v>Jun-21</c:v>
                </c:pt>
                <c:pt idx="7">
                  <c:v>Jul-21</c:v>
                </c:pt>
                <c:pt idx="8">
                  <c:v>Aug-21</c:v>
                </c:pt>
                <c:pt idx="9">
                  <c:v>21-Sep</c:v>
                </c:pt>
                <c:pt idx="10">
                  <c:v>21-Oct</c:v>
                </c:pt>
              </c:strCache>
            </c:strRef>
          </c:cat>
          <c:val>
            <c:numRef>
              <c:f>'ACOG.SMFM '!$B$2:$L$2</c:f>
              <c:numCache>
                <c:formatCode>0%</c:formatCode>
                <c:ptCount val="11"/>
                <c:pt idx="0">
                  <c:v>0.51</c:v>
                </c:pt>
                <c:pt idx="1">
                  <c:v>0.53</c:v>
                </c:pt>
                <c:pt idx="2">
                  <c:v>0.53</c:v>
                </c:pt>
                <c:pt idx="3">
                  <c:v>0.56000000000000005</c:v>
                </c:pt>
                <c:pt idx="4">
                  <c:v>0.52</c:v>
                </c:pt>
                <c:pt idx="5">
                  <c:v>0.59</c:v>
                </c:pt>
                <c:pt idx="6">
                  <c:v>0.53</c:v>
                </c:pt>
                <c:pt idx="7">
                  <c:v>0.53</c:v>
                </c:pt>
                <c:pt idx="8">
                  <c:v>0.54</c:v>
                </c:pt>
                <c:pt idx="9">
                  <c:v>0.48</c:v>
                </c:pt>
                <c:pt idx="10">
                  <c:v>0.57999999999999996</c:v>
                </c:pt>
              </c:numCache>
            </c:numRef>
          </c:val>
          <c:smooth val="0"/>
          <c:extLst>
            <c:ext xmlns:c16="http://schemas.microsoft.com/office/drawing/2014/chart" uri="{C3380CC4-5D6E-409C-BE32-E72D297353CC}">
              <c16:uniqueId val="{00000000-3EAB-4BA7-BC71-F9EE6FF509F2}"/>
            </c:ext>
          </c:extLst>
        </c:ser>
        <c:ser>
          <c:idx val="1"/>
          <c:order val="1"/>
          <c:tx>
            <c:strRef>
              <c:f>'ACOG.SMFM '!$A$3</c:f>
              <c:strCache>
                <c:ptCount val="1"/>
                <c:pt idx="0">
                  <c:v>Labor Dystocia</c:v>
                </c:pt>
              </c:strCache>
            </c:strRef>
          </c:tx>
          <c:spPr>
            <a:ln w="38100" cap="rnd">
              <a:solidFill>
                <a:srgbClr val="FF99CC"/>
              </a:solidFill>
              <a:round/>
            </a:ln>
            <a:effectLst/>
          </c:spPr>
          <c:marker>
            <c:symbol val="none"/>
          </c:marker>
          <c:cat>
            <c:strRef>
              <c:f>'ACOG.SMFM '!$B$1:$L$1</c:f>
              <c:strCache>
                <c:ptCount val="11"/>
                <c:pt idx="0">
                  <c:v>Baseline </c:v>
                </c:pt>
                <c:pt idx="1">
                  <c:v>Jan-21</c:v>
                </c:pt>
                <c:pt idx="2">
                  <c:v>Feb-21</c:v>
                </c:pt>
                <c:pt idx="3">
                  <c:v>Mar-21</c:v>
                </c:pt>
                <c:pt idx="4">
                  <c:v>Apr-21</c:v>
                </c:pt>
                <c:pt idx="5">
                  <c:v>May-21</c:v>
                </c:pt>
                <c:pt idx="6">
                  <c:v>Jun-21</c:v>
                </c:pt>
                <c:pt idx="7">
                  <c:v>Jul-21</c:v>
                </c:pt>
                <c:pt idx="8">
                  <c:v>Aug-21</c:v>
                </c:pt>
                <c:pt idx="9">
                  <c:v>21-Sep</c:v>
                </c:pt>
                <c:pt idx="10">
                  <c:v>21-Oct</c:v>
                </c:pt>
              </c:strCache>
            </c:strRef>
          </c:cat>
          <c:val>
            <c:numRef>
              <c:f>'ACOG.SMFM '!$B$3:$L$3</c:f>
              <c:numCache>
                <c:formatCode>0%</c:formatCode>
                <c:ptCount val="11"/>
                <c:pt idx="0">
                  <c:v>0.4</c:v>
                </c:pt>
                <c:pt idx="1">
                  <c:v>0.56999999999999995</c:v>
                </c:pt>
                <c:pt idx="2">
                  <c:v>0.43</c:v>
                </c:pt>
                <c:pt idx="3">
                  <c:v>0.45</c:v>
                </c:pt>
                <c:pt idx="4">
                  <c:v>0.5</c:v>
                </c:pt>
                <c:pt idx="5">
                  <c:v>0.51</c:v>
                </c:pt>
                <c:pt idx="6">
                  <c:v>0.47</c:v>
                </c:pt>
                <c:pt idx="7">
                  <c:v>0.56000000000000005</c:v>
                </c:pt>
                <c:pt idx="8">
                  <c:v>0.48</c:v>
                </c:pt>
                <c:pt idx="9">
                  <c:v>0.54</c:v>
                </c:pt>
                <c:pt idx="10">
                  <c:v>0.54</c:v>
                </c:pt>
              </c:numCache>
            </c:numRef>
          </c:val>
          <c:smooth val="0"/>
          <c:extLst>
            <c:ext xmlns:c16="http://schemas.microsoft.com/office/drawing/2014/chart" uri="{C3380CC4-5D6E-409C-BE32-E72D297353CC}">
              <c16:uniqueId val="{00000001-3EAB-4BA7-BC71-F9EE6FF509F2}"/>
            </c:ext>
          </c:extLst>
        </c:ser>
        <c:ser>
          <c:idx val="2"/>
          <c:order val="2"/>
          <c:tx>
            <c:strRef>
              <c:f>'ACOG.SMFM '!$A$4</c:f>
              <c:strCache>
                <c:ptCount val="1"/>
                <c:pt idx="0">
                  <c:v>Fetal Heart Rate Concerns</c:v>
                </c:pt>
              </c:strCache>
            </c:strRef>
          </c:tx>
          <c:spPr>
            <a:ln w="38100" cap="rnd">
              <a:solidFill>
                <a:srgbClr val="6699FF"/>
              </a:solidFill>
              <a:round/>
            </a:ln>
            <a:effectLst/>
          </c:spPr>
          <c:marker>
            <c:symbol val="none"/>
          </c:marker>
          <c:cat>
            <c:strRef>
              <c:f>'ACOG.SMFM '!$B$1:$L$1</c:f>
              <c:strCache>
                <c:ptCount val="11"/>
                <c:pt idx="0">
                  <c:v>Baseline </c:v>
                </c:pt>
                <c:pt idx="1">
                  <c:v>Jan-21</c:v>
                </c:pt>
                <c:pt idx="2">
                  <c:v>Feb-21</c:v>
                </c:pt>
                <c:pt idx="3">
                  <c:v>Mar-21</c:v>
                </c:pt>
                <c:pt idx="4">
                  <c:v>Apr-21</c:v>
                </c:pt>
                <c:pt idx="5">
                  <c:v>May-21</c:v>
                </c:pt>
                <c:pt idx="6">
                  <c:v>Jun-21</c:v>
                </c:pt>
                <c:pt idx="7">
                  <c:v>Jul-21</c:v>
                </c:pt>
                <c:pt idx="8">
                  <c:v>Aug-21</c:v>
                </c:pt>
                <c:pt idx="9">
                  <c:v>21-Sep</c:v>
                </c:pt>
                <c:pt idx="10">
                  <c:v>21-Oct</c:v>
                </c:pt>
              </c:strCache>
            </c:strRef>
          </c:cat>
          <c:val>
            <c:numRef>
              <c:f>'ACOG.SMFM '!$B$4:$L$4</c:f>
              <c:numCache>
                <c:formatCode>0%</c:formatCode>
                <c:ptCount val="11"/>
                <c:pt idx="0">
                  <c:v>0.82</c:v>
                </c:pt>
                <c:pt idx="1">
                  <c:v>0.79</c:v>
                </c:pt>
                <c:pt idx="2">
                  <c:v>0.76</c:v>
                </c:pt>
                <c:pt idx="3">
                  <c:v>0.8</c:v>
                </c:pt>
                <c:pt idx="4">
                  <c:v>0.77</c:v>
                </c:pt>
                <c:pt idx="5">
                  <c:v>0.82</c:v>
                </c:pt>
                <c:pt idx="6">
                  <c:v>0.88</c:v>
                </c:pt>
                <c:pt idx="7">
                  <c:v>0.81</c:v>
                </c:pt>
                <c:pt idx="8">
                  <c:v>0.81</c:v>
                </c:pt>
                <c:pt idx="9">
                  <c:v>0.8</c:v>
                </c:pt>
                <c:pt idx="10">
                  <c:v>0.85</c:v>
                </c:pt>
              </c:numCache>
            </c:numRef>
          </c:val>
          <c:smooth val="0"/>
          <c:extLst>
            <c:ext xmlns:c16="http://schemas.microsoft.com/office/drawing/2014/chart" uri="{C3380CC4-5D6E-409C-BE32-E72D297353CC}">
              <c16:uniqueId val="{00000002-3EAB-4BA7-BC71-F9EE6FF509F2}"/>
            </c:ext>
          </c:extLst>
        </c:ser>
        <c:ser>
          <c:idx val="3"/>
          <c:order val="3"/>
          <c:tx>
            <c:strRef>
              <c:f>'ACOG.SMFM '!$A$5</c:f>
              <c:strCache>
                <c:ptCount val="1"/>
                <c:pt idx="0">
                  <c:v>Total NTSV C-Sections</c:v>
                </c:pt>
              </c:strCache>
            </c:strRef>
          </c:tx>
          <c:spPr>
            <a:ln w="38100" cap="rnd">
              <a:solidFill>
                <a:srgbClr val="002060"/>
              </a:solidFill>
              <a:round/>
            </a:ln>
            <a:effectLst/>
          </c:spPr>
          <c:marker>
            <c:symbol val="none"/>
          </c:marker>
          <c:cat>
            <c:strRef>
              <c:f>'ACOG.SMFM '!$B$1:$L$1</c:f>
              <c:strCache>
                <c:ptCount val="11"/>
                <c:pt idx="0">
                  <c:v>Baseline </c:v>
                </c:pt>
                <c:pt idx="1">
                  <c:v>Jan-21</c:v>
                </c:pt>
                <c:pt idx="2">
                  <c:v>Feb-21</c:v>
                </c:pt>
                <c:pt idx="3">
                  <c:v>Mar-21</c:v>
                </c:pt>
                <c:pt idx="4">
                  <c:v>Apr-21</c:v>
                </c:pt>
                <c:pt idx="5">
                  <c:v>May-21</c:v>
                </c:pt>
                <c:pt idx="6">
                  <c:v>Jun-21</c:v>
                </c:pt>
                <c:pt idx="7">
                  <c:v>Jul-21</c:v>
                </c:pt>
                <c:pt idx="8">
                  <c:v>Aug-21</c:v>
                </c:pt>
                <c:pt idx="9">
                  <c:v>21-Sep</c:v>
                </c:pt>
                <c:pt idx="10">
                  <c:v>21-Oct</c:v>
                </c:pt>
              </c:strCache>
            </c:strRef>
          </c:cat>
          <c:val>
            <c:numRef>
              <c:f>'ACOG.SMFM '!$B$5:$L$5</c:f>
              <c:numCache>
                <c:formatCode>0%</c:formatCode>
                <c:ptCount val="11"/>
                <c:pt idx="0">
                  <c:v>0.6</c:v>
                </c:pt>
                <c:pt idx="1">
                  <c:v>0.65</c:v>
                </c:pt>
                <c:pt idx="2">
                  <c:v>0.59</c:v>
                </c:pt>
                <c:pt idx="3">
                  <c:v>0.62</c:v>
                </c:pt>
                <c:pt idx="4">
                  <c:v>0.57999999999999996</c:v>
                </c:pt>
                <c:pt idx="5">
                  <c:v>0.66</c:v>
                </c:pt>
                <c:pt idx="6">
                  <c:v>0.65</c:v>
                </c:pt>
                <c:pt idx="7">
                  <c:v>0.62</c:v>
                </c:pt>
                <c:pt idx="8">
                  <c:v>0.61</c:v>
                </c:pt>
                <c:pt idx="9">
                  <c:v>0.61</c:v>
                </c:pt>
                <c:pt idx="10">
                  <c:v>0.67</c:v>
                </c:pt>
              </c:numCache>
            </c:numRef>
          </c:val>
          <c:smooth val="0"/>
          <c:extLst>
            <c:ext xmlns:c16="http://schemas.microsoft.com/office/drawing/2014/chart" uri="{C3380CC4-5D6E-409C-BE32-E72D297353CC}">
              <c16:uniqueId val="{00000003-3EAB-4BA7-BC71-F9EE6FF509F2}"/>
            </c:ext>
          </c:extLst>
        </c:ser>
        <c:dLbls>
          <c:showLegendKey val="0"/>
          <c:showVal val="0"/>
          <c:showCatName val="0"/>
          <c:showSerName val="0"/>
          <c:showPercent val="0"/>
          <c:showBubbleSize val="0"/>
        </c:dLbls>
        <c:smooth val="0"/>
        <c:axId val="251781600"/>
        <c:axId val="251785344"/>
      </c:lineChart>
      <c:catAx>
        <c:axId val="25178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mn-lt"/>
                <a:ea typeface="+mn-ea"/>
                <a:cs typeface="+mn-cs"/>
              </a:defRPr>
            </a:pPr>
            <a:endParaRPr lang="en-US"/>
          </a:p>
        </c:txPr>
        <c:crossAx val="251785344"/>
        <c:crosses val="autoZero"/>
        <c:auto val="1"/>
        <c:lblAlgn val="ctr"/>
        <c:lblOffset val="100"/>
        <c:noMultiLvlLbl val="0"/>
      </c:catAx>
      <c:valAx>
        <c:axId val="251785344"/>
        <c:scaling>
          <c:orientation val="minMax"/>
          <c:max val="1"/>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1781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261D-82F7-495D-B6A0-7D520002D7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FE7F8A83-A58C-4E92-BD00-D4726D568A1B}" type="pres">
      <dgm:prSet presAssocID="{5D1A261D-82F7-495D-B6A0-7D520002D787}" presName="Name0" presStyleCnt="0">
        <dgm:presLayoutVars>
          <dgm:dir/>
          <dgm:animLvl val="lvl"/>
          <dgm:resizeHandles val="exact"/>
        </dgm:presLayoutVars>
      </dgm:prSet>
      <dgm:spPr/>
      <dgm:t>
        <a:bodyPr/>
        <a:lstStyle/>
        <a:p>
          <a:endParaRPr lang="en-US"/>
        </a:p>
      </dgm:t>
    </dgm:pt>
  </dgm:ptLst>
  <dgm:cxnLst>
    <dgm:cxn modelId="{53EF75A8-8E07-4926-8E2D-EBDF9372DC50}" type="presOf" srcId="{5D1A261D-82F7-495D-B6A0-7D520002D787}" destId="{FE7F8A83-A58C-4E92-BD00-D4726D568A1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A261D-82F7-495D-B6A0-7D520002D78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FE7F8A83-A58C-4E92-BD00-D4726D568A1B}" type="pres">
      <dgm:prSet presAssocID="{5D1A261D-82F7-495D-B6A0-7D520002D787}" presName="Name0" presStyleCnt="0">
        <dgm:presLayoutVars>
          <dgm:dir/>
          <dgm:animLvl val="lvl"/>
          <dgm:resizeHandles val="exact"/>
        </dgm:presLayoutVars>
      </dgm:prSet>
      <dgm:spPr/>
      <dgm:t>
        <a:bodyPr/>
        <a:lstStyle/>
        <a:p>
          <a:endParaRPr lang="en-US"/>
        </a:p>
      </dgm:t>
    </dgm:pt>
  </dgm:ptLst>
  <dgm:cxnLst>
    <dgm:cxn modelId="{53EF75A8-8E07-4926-8E2D-EBDF9372DC50}" type="presOf" srcId="{5D1A261D-82F7-495D-B6A0-7D520002D787}" destId="{FE7F8A83-A58C-4E92-BD00-D4726D568A1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E21B8-D77A-4268-8D9B-210BAC61C4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52FA32-6261-48B3-8E02-D70D71AC0F56}">
      <dgm:prSet phldrT="[Text]" custT="1"/>
      <dgm:spPr/>
      <dgm:t>
        <a:bodyPr/>
        <a:lstStyle/>
        <a:p>
          <a:pPr algn="l"/>
          <a:r>
            <a:rPr lang="en-US" sz="2400" b="1" u="sng"/>
            <a:t>Aim:</a:t>
          </a:r>
          <a:r>
            <a:rPr lang="en-US" sz="2400" b="0" u="none"/>
            <a:t> </a:t>
          </a:r>
          <a:r>
            <a:rPr lang="en-US" sz="2400"/>
            <a:t>70% of participating hospitals will be at or below the Healthy People goal of 23.6% cesarean delivery rate among NTSV births by December 31, 2022</a:t>
          </a:r>
        </a:p>
      </dgm:t>
    </dgm:pt>
    <dgm:pt modelId="{09B6ADF1-C3B1-48D4-A9FA-A1D94ACDE10E}" type="parTrans" cxnId="{7B2163BA-C9AC-4095-B7B3-40D9736AD474}">
      <dgm:prSet/>
      <dgm:spPr/>
      <dgm:t>
        <a:bodyPr/>
        <a:lstStyle/>
        <a:p>
          <a:endParaRPr lang="en-US"/>
        </a:p>
      </dgm:t>
    </dgm:pt>
    <dgm:pt modelId="{84AD2DB5-BD1E-4ACE-B79D-7388A111EB15}" type="sibTrans" cxnId="{7B2163BA-C9AC-4095-B7B3-40D9736AD474}">
      <dgm:prSet/>
      <dgm:spPr/>
      <dgm:t>
        <a:bodyPr/>
        <a:lstStyle/>
        <a:p>
          <a:endParaRPr lang="en-US"/>
        </a:p>
      </dgm:t>
    </dgm:pt>
    <dgm:pt modelId="{D25E3A4E-9AFA-4902-82AB-15FCDA24CA25}">
      <dgm:prSet phldrT="[Text]" custT="1"/>
      <dgm:spPr>
        <a:solidFill>
          <a:srgbClr val="FF7C80">
            <a:alpha val="90000"/>
          </a:srgbClr>
        </a:solidFill>
      </dgm:spPr>
      <dgm:t>
        <a:bodyPr/>
        <a:lstStyle/>
        <a:p>
          <a:pPr algn="l"/>
          <a:r>
            <a:rPr lang="en-US" sz="2500" b="1" u="sng"/>
            <a:t>Goal:</a:t>
          </a:r>
          <a:r>
            <a:rPr lang="en-US" sz="2500" b="0" u="none"/>
            <a:t> </a:t>
          </a:r>
          <a:r>
            <a:rPr lang="en-US" sz="2500"/>
            <a:t>Increase the percent of cesarean section deliveries among NTSV births that meet ACOG/SMFM criteria for cesarean</a:t>
          </a:r>
        </a:p>
      </dgm:t>
    </dgm:pt>
    <dgm:pt modelId="{6FA7817C-C5BF-43C1-9805-9EB84EC09CE1}" type="parTrans" cxnId="{650E2028-F617-4066-93A1-3246F1016816}">
      <dgm:prSet/>
      <dgm:spPr/>
      <dgm:t>
        <a:bodyPr/>
        <a:lstStyle/>
        <a:p>
          <a:endParaRPr lang="en-US"/>
        </a:p>
      </dgm:t>
    </dgm:pt>
    <dgm:pt modelId="{589CC665-CCA6-4229-ABBC-C61330523BC6}" type="sibTrans" cxnId="{650E2028-F617-4066-93A1-3246F1016816}">
      <dgm:prSet/>
      <dgm:spPr/>
      <dgm:t>
        <a:bodyPr/>
        <a:lstStyle/>
        <a:p>
          <a:endParaRPr lang="en-US"/>
        </a:p>
      </dgm:t>
    </dgm:pt>
    <dgm:pt modelId="{44DEA0AC-EA1D-4309-8801-7C76B19B9D73}">
      <dgm:prSet phldrT="[Text]" custT="1"/>
      <dgm:spPr>
        <a:solidFill>
          <a:srgbClr val="E67356">
            <a:alpha val="90000"/>
          </a:srgbClr>
        </a:solidFill>
      </dgm:spPr>
      <dgm:t>
        <a:bodyPr/>
        <a:lstStyle/>
        <a:p>
          <a:pPr algn="l"/>
          <a:r>
            <a:rPr lang="en-US" sz="2000" b="1" u="sng"/>
            <a:t>Goal:</a:t>
          </a:r>
          <a:r>
            <a:rPr lang="en-US" sz="2000" b="0" u="none"/>
            <a:t> </a:t>
          </a:r>
          <a:r>
            <a:rPr lang="en-US" sz="2000"/>
            <a:t>Increase the % of physicians/ midwives/ nurses educated on ACOG/SMFM criteria for cesarean, labor management strategies/response to labor challenges, protocol for facilitating decision huddles and/or decision debriefs</a:t>
          </a:r>
        </a:p>
      </dgm:t>
    </dgm:pt>
    <dgm:pt modelId="{013057DC-2DA3-4E19-8A06-2487B41FC38D}" type="parTrans" cxnId="{A4A5DA83-480F-4D0B-B804-5D1C324FA1B8}">
      <dgm:prSet/>
      <dgm:spPr/>
      <dgm:t>
        <a:bodyPr/>
        <a:lstStyle/>
        <a:p>
          <a:endParaRPr lang="en-US"/>
        </a:p>
      </dgm:t>
    </dgm:pt>
    <dgm:pt modelId="{41689BD3-984B-48F5-B544-DC20A6842846}" type="sibTrans" cxnId="{A4A5DA83-480F-4D0B-B804-5D1C324FA1B8}">
      <dgm:prSet/>
      <dgm:spPr/>
      <dgm:t>
        <a:bodyPr/>
        <a:lstStyle/>
        <a:p>
          <a:endParaRPr lang="en-US"/>
        </a:p>
      </dgm:t>
    </dgm:pt>
    <dgm:pt modelId="{0E16C93F-E66F-4281-9B9B-6047DAE6CDF7}" type="pres">
      <dgm:prSet presAssocID="{ECAE21B8-D77A-4268-8D9B-210BAC61C436}" presName="hierChild1" presStyleCnt="0">
        <dgm:presLayoutVars>
          <dgm:chPref val="1"/>
          <dgm:dir/>
          <dgm:animOne val="branch"/>
          <dgm:animLvl val="lvl"/>
          <dgm:resizeHandles/>
        </dgm:presLayoutVars>
      </dgm:prSet>
      <dgm:spPr/>
      <dgm:t>
        <a:bodyPr/>
        <a:lstStyle/>
        <a:p>
          <a:endParaRPr lang="en-US"/>
        </a:p>
      </dgm:t>
    </dgm:pt>
    <dgm:pt modelId="{367710B3-25A8-4F58-BA4C-9A573D6507FF}" type="pres">
      <dgm:prSet presAssocID="{3352FA32-6261-48B3-8E02-D70D71AC0F56}" presName="hierRoot1" presStyleCnt="0"/>
      <dgm:spPr/>
    </dgm:pt>
    <dgm:pt modelId="{2B00B4C4-E45B-4579-8818-3BAA88D6423C}" type="pres">
      <dgm:prSet presAssocID="{3352FA32-6261-48B3-8E02-D70D71AC0F56}" presName="composite" presStyleCnt="0"/>
      <dgm:spPr/>
    </dgm:pt>
    <dgm:pt modelId="{E5208655-3BF4-4F0B-BF32-74571CB4E3A7}" type="pres">
      <dgm:prSet presAssocID="{3352FA32-6261-48B3-8E02-D70D71AC0F56}" presName="background" presStyleLbl="node0" presStyleIdx="0" presStyleCnt="1"/>
      <dgm:spPr/>
    </dgm:pt>
    <dgm:pt modelId="{E6E725FF-E87D-4145-9122-E176F6614CA3}" type="pres">
      <dgm:prSet presAssocID="{3352FA32-6261-48B3-8E02-D70D71AC0F56}" presName="text" presStyleLbl="fgAcc0" presStyleIdx="0" presStyleCnt="1" custScaleX="194583">
        <dgm:presLayoutVars>
          <dgm:chPref val="3"/>
        </dgm:presLayoutVars>
      </dgm:prSet>
      <dgm:spPr/>
      <dgm:t>
        <a:bodyPr/>
        <a:lstStyle/>
        <a:p>
          <a:endParaRPr lang="en-US"/>
        </a:p>
      </dgm:t>
    </dgm:pt>
    <dgm:pt modelId="{C4B161F5-3FDC-43EA-B854-C04C5A310622}" type="pres">
      <dgm:prSet presAssocID="{3352FA32-6261-48B3-8E02-D70D71AC0F56}" presName="hierChild2" presStyleCnt="0"/>
      <dgm:spPr/>
    </dgm:pt>
    <dgm:pt modelId="{D6A9B602-256F-49CA-8455-931472A12416}" type="pres">
      <dgm:prSet presAssocID="{6FA7817C-C5BF-43C1-9805-9EB84EC09CE1}" presName="Name10" presStyleLbl="parChTrans1D2" presStyleIdx="0" presStyleCnt="2"/>
      <dgm:spPr/>
      <dgm:t>
        <a:bodyPr/>
        <a:lstStyle/>
        <a:p>
          <a:endParaRPr lang="en-US"/>
        </a:p>
      </dgm:t>
    </dgm:pt>
    <dgm:pt modelId="{4913D812-E60E-4667-9CA1-6DF59C57168D}" type="pres">
      <dgm:prSet presAssocID="{D25E3A4E-9AFA-4902-82AB-15FCDA24CA25}" presName="hierRoot2" presStyleCnt="0"/>
      <dgm:spPr/>
    </dgm:pt>
    <dgm:pt modelId="{E8810958-AC5E-4B7F-B05F-C6087AA0E17D}" type="pres">
      <dgm:prSet presAssocID="{D25E3A4E-9AFA-4902-82AB-15FCDA24CA25}" presName="composite2" presStyleCnt="0"/>
      <dgm:spPr/>
    </dgm:pt>
    <dgm:pt modelId="{A9FB5358-8043-4BE5-8E9B-5783B19FACC1}" type="pres">
      <dgm:prSet presAssocID="{D25E3A4E-9AFA-4902-82AB-15FCDA24CA25}" presName="background2" presStyleLbl="node2" presStyleIdx="0" presStyleCnt="2"/>
      <dgm:spPr/>
    </dgm:pt>
    <dgm:pt modelId="{E9C9DFB9-1F5D-45EA-AD47-96311A00D84D}" type="pres">
      <dgm:prSet presAssocID="{D25E3A4E-9AFA-4902-82AB-15FCDA24CA25}" presName="text2" presStyleLbl="fgAcc2" presStyleIdx="0" presStyleCnt="2" custScaleX="191652">
        <dgm:presLayoutVars>
          <dgm:chPref val="3"/>
        </dgm:presLayoutVars>
      </dgm:prSet>
      <dgm:spPr/>
      <dgm:t>
        <a:bodyPr/>
        <a:lstStyle/>
        <a:p>
          <a:endParaRPr lang="en-US"/>
        </a:p>
      </dgm:t>
    </dgm:pt>
    <dgm:pt modelId="{97737554-F523-48F4-8406-40748A1BB0C5}" type="pres">
      <dgm:prSet presAssocID="{D25E3A4E-9AFA-4902-82AB-15FCDA24CA25}" presName="hierChild3" presStyleCnt="0"/>
      <dgm:spPr/>
    </dgm:pt>
    <dgm:pt modelId="{3E8616DE-C53E-4B7F-8B18-459DF31B6DC5}" type="pres">
      <dgm:prSet presAssocID="{013057DC-2DA3-4E19-8A06-2487B41FC38D}" presName="Name10" presStyleLbl="parChTrans1D2" presStyleIdx="1" presStyleCnt="2"/>
      <dgm:spPr/>
      <dgm:t>
        <a:bodyPr/>
        <a:lstStyle/>
        <a:p>
          <a:endParaRPr lang="en-US"/>
        </a:p>
      </dgm:t>
    </dgm:pt>
    <dgm:pt modelId="{CF67D9E1-1E61-4A82-89AF-07E80BE656C9}" type="pres">
      <dgm:prSet presAssocID="{44DEA0AC-EA1D-4309-8801-7C76B19B9D73}" presName="hierRoot2" presStyleCnt="0"/>
      <dgm:spPr/>
    </dgm:pt>
    <dgm:pt modelId="{2B74E4DC-2E98-4345-9DB5-837DAF044E87}" type="pres">
      <dgm:prSet presAssocID="{44DEA0AC-EA1D-4309-8801-7C76B19B9D73}" presName="composite2" presStyleCnt="0"/>
      <dgm:spPr/>
    </dgm:pt>
    <dgm:pt modelId="{30C8A44F-2D93-41DA-B811-7ABB3B4B8A55}" type="pres">
      <dgm:prSet presAssocID="{44DEA0AC-EA1D-4309-8801-7C76B19B9D73}" presName="background2" presStyleLbl="node2" presStyleIdx="1" presStyleCnt="2"/>
      <dgm:spPr/>
    </dgm:pt>
    <dgm:pt modelId="{091C6322-DEC8-4E44-A596-27DC98C8F05D}" type="pres">
      <dgm:prSet presAssocID="{44DEA0AC-EA1D-4309-8801-7C76B19B9D73}" presName="text2" presStyleLbl="fgAcc2" presStyleIdx="1" presStyleCnt="2" custScaleX="200489">
        <dgm:presLayoutVars>
          <dgm:chPref val="3"/>
        </dgm:presLayoutVars>
      </dgm:prSet>
      <dgm:spPr/>
      <dgm:t>
        <a:bodyPr/>
        <a:lstStyle/>
        <a:p>
          <a:endParaRPr lang="en-US"/>
        </a:p>
      </dgm:t>
    </dgm:pt>
    <dgm:pt modelId="{0102C391-6457-4145-88C8-FF5121D4AE98}" type="pres">
      <dgm:prSet presAssocID="{44DEA0AC-EA1D-4309-8801-7C76B19B9D73}" presName="hierChild3" presStyleCnt="0"/>
      <dgm:spPr/>
    </dgm:pt>
  </dgm:ptLst>
  <dgm:cxnLst>
    <dgm:cxn modelId="{80C18E98-BDF9-496F-9EB2-3B93ADFA30E1}" type="presOf" srcId="{3352FA32-6261-48B3-8E02-D70D71AC0F56}" destId="{E6E725FF-E87D-4145-9122-E176F6614CA3}" srcOrd="0" destOrd="0" presId="urn:microsoft.com/office/officeart/2005/8/layout/hierarchy1"/>
    <dgm:cxn modelId="{3E61508F-D16D-40DD-8A8E-085EDD873B81}" type="presOf" srcId="{D25E3A4E-9AFA-4902-82AB-15FCDA24CA25}" destId="{E9C9DFB9-1F5D-45EA-AD47-96311A00D84D}" srcOrd="0" destOrd="0" presId="urn:microsoft.com/office/officeart/2005/8/layout/hierarchy1"/>
    <dgm:cxn modelId="{523D8BB9-A416-4895-B47B-6EB65410800B}" type="presOf" srcId="{44DEA0AC-EA1D-4309-8801-7C76B19B9D73}" destId="{091C6322-DEC8-4E44-A596-27DC98C8F05D}" srcOrd="0" destOrd="0" presId="urn:microsoft.com/office/officeart/2005/8/layout/hierarchy1"/>
    <dgm:cxn modelId="{207437DE-1DFF-4E9B-AF4A-C7133972E57E}" type="presOf" srcId="{013057DC-2DA3-4E19-8A06-2487B41FC38D}" destId="{3E8616DE-C53E-4B7F-8B18-459DF31B6DC5}" srcOrd="0" destOrd="0" presId="urn:microsoft.com/office/officeart/2005/8/layout/hierarchy1"/>
    <dgm:cxn modelId="{F31B3CAE-63E7-4AAB-AB07-CAE729B1039E}" type="presOf" srcId="{6FA7817C-C5BF-43C1-9805-9EB84EC09CE1}" destId="{D6A9B602-256F-49CA-8455-931472A12416}" srcOrd="0" destOrd="0" presId="urn:microsoft.com/office/officeart/2005/8/layout/hierarchy1"/>
    <dgm:cxn modelId="{A4A5DA83-480F-4D0B-B804-5D1C324FA1B8}" srcId="{3352FA32-6261-48B3-8E02-D70D71AC0F56}" destId="{44DEA0AC-EA1D-4309-8801-7C76B19B9D73}" srcOrd="1" destOrd="0" parTransId="{013057DC-2DA3-4E19-8A06-2487B41FC38D}" sibTransId="{41689BD3-984B-48F5-B544-DC20A6842846}"/>
    <dgm:cxn modelId="{A8FBED22-D33B-46A3-8147-629BF6959AAF}" type="presOf" srcId="{ECAE21B8-D77A-4268-8D9B-210BAC61C436}" destId="{0E16C93F-E66F-4281-9B9B-6047DAE6CDF7}" srcOrd="0" destOrd="0" presId="urn:microsoft.com/office/officeart/2005/8/layout/hierarchy1"/>
    <dgm:cxn modelId="{7B2163BA-C9AC-4095-B7B3-40D9736AD474}" srcId="{ECAE21B8-D77A-4268-8D9B-210BAC61C436}" destId="{3352FA32-6261-48B3-8E02-D70D71AC0F56}" srcOrd="0" destOrd="0" parTransId="{09B6ADF1-C3B1-48D4-A9FA-A1D94ACDE10E}" sibTransId="{84AD2DB5-BD1E-4ACE-B79D-7388A111EB15}"/>
    <dgm:cxn modelId="{650E2028-F617-4066-93A1-3246F1016816}" srcId="{3352FA32-6261-48B3-8E02-D70D71AC0F56}" destId="{D25E3A4E-9AFA-4902-82AB-15FCDA24CA25}" srcOrd="0" destOrd="0" parTransId="{6FA7817C-C5BF-43C1-9805-9EB84EC09CE1}" sibTransId="{589CC665-CCA6-4229-ABBC-C61330523BC6}"/>
    <dgm:cxn modelId="{76519D01-FCB5-47E2-B60C-7640F138D4CC}" type="presParOf" srcId="{0E16C93F-E66F-4281-9B9B-6047DAE6CDF7}" destId="{367710B3-25A8-4F58-BA4C-9A573D6507FF}" srcOrd="0" destOrd="0" presId="urn:microsoft.com/office/officeart/2005/8/layout/hierarchy1"/>
    <dgm:cxn modelId="{0EB81717-B3E0-4DF1-93AE-2F4038B6EBF4}" type="presParOf" srcId="{367710B3-25A8-4F58-BA4C-9A573D6507FF}" destId="{2B00B4C4-E45B-4579-8818-3BAA88D6423C}" srcOrd="0" destOrd="0" presId="urn:microsoft.com/office/officeart/2005/8/layout/hierarchy1"/>
    <dgm:cxn modelId="{9B2FF5A4-92DA-4E9E-99DC-B60423C9EC32}" type="presParOf" srcId="{2B00B4C4-E45B-4579-8818-3BAA88D6423C}" destId="{E5208655-3BF4-4F0B-BF32-74571CB4E3A7}" srcOrd="0" destOrd="0" presId="urn:microsoft.com/office/officeart/2005/8/layout/hierarchy1"/>
    <dgm:cxn modelId="{96277121-5C63-42BA-A84F-7ACE7BB05ABB}" type="presParOf" srcId="{2B00B4C4-E45B-4579-8818-3BAA88D6423C}" destId="{E6E725FF-E87D-4145-9122-E176F6614CA3}" srcOrd="1" destOrd="0" presId="urn:microsoft.com/office/officeart/2005/8/layout/hierarchy1"/>
    <dgm:cxn modelId="{812969AD-2D4A-450E-AD8E-7F2E6ABA96FD}" type="presParOf" srcId="{367710B3-25A8-4F58-BA4C-9A573D6507FF}" destId="{C4B161F5-3FDC-43EA-B854-C04C5A310622}" srcOrd="1" destOrd="0" presId="urn:microsoft.com/office/officeart/2005/8/layout/hierarchy1"/>
    <dgm:cxn modelId="{8873C279-5B44-4584-956A-ED54685ADB4E}" type="presParOf" srcId="{C4B161F5-3FDC-43EA-B854-C04C5A310622}" destId="{D6A9B602-256F-49CA-8455-931472A12416}" srcOrd="0" destOrd="0" presId="urn:microsoft.com/office/officeart/2005/8/layout/hierarchy1"/>
    <dgm:cxn modelId="{B5D3E1CA-D10B-4EDB-96AB-D29B9CB9A5AB}" type="presParOf" srcId="{C4B161F5-3FDC-43EA-B854-C04C5A310622}" destId="{4913D812-E60E-4667-9CA1-6DF59C57168D}" srcOrd="1" destOrd="0" presId="urn:microsoft.com/office/officeart/2005/8/layout/hierarchy1"/>
    <dgm:cxn modelId="{A45EBFD3-EBAE-4963-B4E4-5658C69EB86C}" type="presParOf" srcId="{4913D812-E60E-4667-9CA1-6DF59C57168D}" destId="{E8810958-AC5E-4B7F-B05F-C6087AA0E17D}" srcOrd="0" destOrd="0" presId="urn:microsoft.com/office/officeart/2005/8/layout/hierarchy1"/>
    <dgm:cxn modelId="{25E03C94-1605-4A48-81A2-AFFA49BD48A6}" type="presParOf" srcId="{E8810958-AC5E-4B7F-B05F-C6087AA0E17D}" destId="{A9FB5358-8043-4BE5-8E9B-5783B19FACC1}" srcOrd="0" destOrd="0" presId="urn:microsoft.com/office/officeart/2005/8/layout/hierarchy1"/>
    <dgm:cxn modelId="{88D9BB00-AFEB-4038-8965-8B1741F6CEEB}" type="presParOf" srcId="{E8810958-AC5E-4B7F-B05F-C6087AA0E17D}" destId="{E9C9DFB9-1F5D-45EA-AD47-96311A00D84D}" srcOrd="1" destOrd="0" presId="urn:microsoft.com/office/officeart/2005/8/layout/hierarchy1"/>
    <dgm:cxn modelId="{596C3E44-C1F0-44E6-9A8B-0EC90480A353}" type="presParOf" srcId="{4913D812-E60E-4667-9CA1-6DF59C57168D}" destId="{97737554-F523-48F4-8406-40748A1BB0C5}" srcOrd="1" destOrd="0" presId="urn:microsoft.com/office/officeart/2005/8/layout/hierarchy1"/>
    <dgm:cxn modelId="{5F297558-D816-474E-8DC8-55762955C818}" type="presParOf" srcId="{C4B161F5-3FDC-43EA-B854-C04C5A310622}" destId="{3E8616DE-C53E-4B7F-8B18-459DF31B6DC5}" srcOrd="2" destOrd="0" presId="urn:microsoft.com/office/officeart/2005/8/layout/hierarchy1"/>
    <dgm:cxn modelId="{6DB41CA4-EFFD-4A4A-83C9-188A1928F7CE}" type="presParOf" srcId="{C4B161F5-3FDC-43EA-B854-C04C5A310622}" destId="{CF67D9E1-1E61-4A82-89AF-07E80BE656C9}" srcOrd="3" destOrd="0" presId="urn:microsoft.com/office/officeart/2005/8/layout/hierarchy1"/>
    <dgm:cxn modelId="{A9A438E9-9F35-4098-B3F9-8F91D5197285}" type="presParOf" srcId="{CF67D9E1-1E61-4A82-89AF-07E80BE656C9}" destId="{2B74E4DC-2E98-4345-9DB5-837DAF044E87}" srcOrd="0" destOrd="0" presId="urn:microsoft.com/office/officeart/2005/8/layout/hierarchy1"/>
    <dgm:cxn modelId="{0C6C6AD3-117A-4CF1-9EF3-963E8C5BAA61}" type="presParOf" srcId="{2B74E4DC-2E98-4345-9DB5-837DAF044E87}" destId="{30C8A44F-2D93-41DA-B811-7ABB3B4B8A55}" srcOrd="0" destOrd="0" presId="urn:microsoft.com/office/officeart/2005/8/layout/hierarchy1"/>
    <dgm:cxn modelId="{289F34FA-AF7B-48E8-A229-8BE0F9593F58}" type="presParOf" srcId="{2B74E4DC-2E98-4345-9DB5-837DAF044E87}" destId="{091C6322-DEC8-4E44-A596-27DC98C8F05D}" srcOrd="1" destOrd="0" presId="urn:microsoft.com/office/officeart/2005/8/layout/hierarchy1"/>
    <dgm:cxn modelId="{BD5E9F7B-1EE5-4AF1-ADE7-F65C99A194BD}" type="presParOf" srcId="{CF67D9E1-1E61-4A82-89AF-07E80BE656C9}" destId="{0102C391-6457-4145-88C8-FF5121D4AE9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846DAF-2B3B-4962-AC13-D9902D89A96C}"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n-US"/>
        </a:p>
      </dgm:t>
    </dgm:pt>
    <dgm:pt modelId="{8EC9C82E-6B76-4BC0-B47E-CCBFDCB3C3D7}">
      <dgm:prSet phldrT="[Text]" custT="1"/>
      <dgm:spPr/>
      <dgm:t>
        <a:bodyPr/>
        <a:lstStyle/>
        <a:p>
          <a:r>
            <a:rPr lang="en-US" sz="2800"/>
            <a:t>ILPQC held 2 labor management support workshops in partnership with Jessica </a:t>
          </a:r>
          <a:r>
            <a:rPr lang="en-US" sz="2800" err="1"/>
            <a:t>Brumley</a:t>
          </a:r>
          <a:r>
            <a:rPr lang="en-US" sz="2800"/>
            <a:t>, CNM from the Florida PQC </a:t>
          </a:r>
        </a:p>
      </dgm:t>
    </dgm:pt>
    <dgm:pt modelId="{CB53CE85-7839-4A9B-8940-6745935A8282}" type="parTrans" cxnId="{0C2078AC-1D0E-4861-B74C-FEC2A0AFCCBA}">
      <dgm:prSet/>
      <dgm:spPr/>
      <dgm:t>
        <a:bodyPr/>
        <a:lstStyle/>
        <a:p>
          <a:endParaRPr lang="en-US"/>
        </a:p>
      </dgm:t>
    </dgm:pt>
    <dgm:pt modelId="{E48CF0B6-CFFD-4C01-8232-0D39A7518CF8}" type="sibTrans" cxnId="{0C2078AC-1D0E-4861-B74C-FEC2A0AFCCBA}">
      <dgm:prSet/>
      <dgm:spPr/>
      <dgm:t>
        <a:bodyPr/>
        <a:lstStyle/>
        <a:p>
          <a:endParaRPr lang="en-US"/>
        </a:p>
      </dgm:t>
    </dgm:pt>
    <dgm:pt modelId="{B6213D7B-E255-4ED1-B71E-20014DAF9F23}">
      <dgm:prSet phldrT="[Text]" custT="1"/>
      <dgm:spPr/>
      <dgm:t>
        <a:bodyPr/>
        <a:lstStyle/>
        <a:p>
          <a:r>
            <a:rPr lang="en-US" sz="3200"/>
            <a:t>405 Attendees from 70 ILPQC hospitals</a:t>
          </a:r>
        </a:p>
      </dgm:t>
    </dgm:pt>
    <dgm:pt modelId="{6F24CDCC-86C1-4295-9AC1-B13AA0BFB046}" type="parTrans" cxnId="{3DE7E030-C372-4A3C-AF31-B7A176F41BA6}">
      <dgm:prSet/>
      <dgm:spPr/>
      <dgm:t>
        <a:bodyPr/>
        <a:lstStyle/>
        <a:p>
          <a:endParaRPr lang="en-US"/>
        </a:p>
      </dgm:t>
    </dgm:pt>
    <dgm:pt modelId="{B3B179C9-FCD5-4383-B47F-23AA40212897}" type="sibTrans" cxnId="{3DE7E030-C372-4A3C-AF31-B7A176F41BA6}">
      <dgm:prSet/>
      <dgm:spPr/>
      <dgm:t>
        <a:bodyPr/>
        <a:lstStyle/>
        <a:p>
          <a:endParaRPr lang="en-US"/>
        </a:p>
      </dgm:t>
    </dgm:pt>
    <dgm:pt modelId="{670F4212-8686-4D50-A1B4-1C6FCBC4948A}" type="pres">
      <dgm:prSet presAssocID="{2D846DAF-2B3B-4962-AC13-D9902D89A96C}" presName="Name0" presStyleCnt="0">
        <dgm:presLayoutVars>
          <dgm:chPref val="1"/>
          <dgm:dir/>
          <dgm:animOne val="branch"/>
          <dgm:animLvl val="lvl"/>
          <dgm:resizeHandles/>
        </dgm:presLayoutVars>
      </dgm:prSet>
      <dgm:spPr/>
      <dgm:t>
        <a:bodyPr/>
        <a:lstStyle/>
        <a:p>
          <a:endParaRPr lang="en-US"/>
        </a:p>
      </dgm:t>
    </dgm:pt>
    <dgm:pt modelId="{0F4BB787-74B0-45B3-A008-C8D59DCD6079}" type="pres">
      <dgm:prSet presAssocID="{8EC9C82E-6B76-4BC0-B47E-CCBFDCB3C3D7}" presName="vertOne" presStyleCnt="0"/>
      <dgm:spPr/>
    </dgm:pt>
    <dgm:pt modelId="{EDC6BF62-C943-4EC7-A118-0C350E6A28DA}" type="pres">
      <dgm:prSet presAssocID="{8EC9C82E-6B76-4BC0-B47E-CCBFDCB3C3D7}" presName="txOne" presStyleLbl="node0" presStyleIdx="0" presStyleCnt="1" custLinFactY="-7968" custLinFactNeighborX="-49" custLinFactNeighborY="-100000">
        <dgm:presLayoutVars>
          <dgm:chPref val="3"/>
        </dgm:presLayoutVars>
      </dgm:prSet>
      <dgm:spPr/>
      <dgm:t>
        <a:bodyPr/>
        <a:lstStyle/>
        <a:p>
          <a:endParaRPr lang="en-US"/>
        </a:p>
      </dgm:t>
    </dgm:pt>
    <dgm:pt modelId="{944853CC-5520-4CC0-BD42-74836C19DC17}" type="pres">
      <dgm:prSet presAssocID="{8EC9C82E-6B76-4BC0-B47E-CCBFDCB3C3D7}" presName="parTransOne" presStyleCnt="0"/>
      <dgm:spPr/>
    </dgm:pt>
    <dgm:pt modelId="{97945480-3E17-4A7C-B36B-CD3665FF4344}" type="pres">
      <dgm:prSet presAssocID="{8EC9C82E-6B76-4BC0-B47E-CCBFDCB3C3D7}" presName="horzOne" presStyleCnt="0"/>
      <dgm:spPr/>
    </dgm:pt>
    <dgm:pt modelId="{1B54DFB5-98A6-40CF-899E-E12CE65C08BE}" type="pres">
      <dgm:prSet presAssocID="{B6213D7B-E255-4ED1-B71E-20014DAF9F23}" presName="vertTwo" presStyleCnt="0"/>
      <dgm:spPr/>
    </dgm:pt>
    <dgm:pt modelId="{719D7C82-EB12-4408-B52D-314121B6F5EE}" type="pres">
      <dgm:prSet presAssocID="{B6213D7B-E255-4ED1-B71E-20014DAF9F23}" presName="txTwo" presStyleLbl="node2" presStyleIdx="0" presStyleCnt="1" custScaleY="48529">
        <dgm:presLayoutVars>
          <dgm:chPref val="3"/>
        </dgm:presLayoutVars>
      </dgm:prSet>
      <dgm:spPr/>
      <dgm:t>
        <a:bodyPr/>
        <a:lstStyle/>
        <a:p>
          <a:endParaRPr lang="en-US"/>
        </a:p>
      </dgm:t>
    </dgm:pt>
    <dgm:pt modelId="{16EFD763-A1BA-4719-AF4A-2A3A9FD20AF0}" type="pres">
      <dgm:prSet presAssocID="{B6213D7B-E255-4ED1-B71E-20014DAF9F23}" presName="horzTwo" presStyleCnt="0"/>
      <dgm:spPr/>
    </dgm:pt>
  </dgm:ptLst>
  <dgm:cxnLst>
    <dgm:cxn modelId="{B8B5C3A5-6001-45CD-BD93-0A7D52995D80}" type="presOf" srcId="{B6213D7B-E255-4ED1-B71E-20014DAF9F23}" destId="{719D7C82-EB12-4408-B52D-314121B6F5EE}" srcOrd="0" destOrd="0" presId="urn:microsoft.com/office/officeart/2005/8/layout/hierarchy4"/>
    <dgm:cxn modelId="{0C2078AC-1D0E-4861-B74C-FEC2A0AFCCBA}" srcId="{2D846DAF-2B3B-4962-AC13-D9902D89A96C}" destId="{8EC9C82E-6B76-4BC0-B47E-CCBFDCB3C3D7}" srcOrd="0" destOrd="0" parTransId="{CB53CE85-7839-4A9B-8940-6745935A8282}" sibTransId="{E48CF0B6-CFFD-4C01-8232-0D39A7518CF8}"/>
    <dgm:cxn modelId="{ED86CA3B-147E-4151-99B1-A584F32F1FEC}" type="presOf" srcId="{8EC9C82E-6B76-4BC0-B47E-CCBFDCB3C3D7}" destId="{EDC6BF62-C943-4EC7-A118-0C350E6A28DA}" srcOrd="0" destOrd="0" presId="urn:microsoft.com/office/officeart/2005/8/layout/hierarchy4"/>
    <dgm:cxn modelId="{3DE7E030-C372-4A3C-AF31-B7A176F41BA6}" srcId="{8EC9C82E-6B76-4BC0-B47E-CCBFDCB3C3D7}" destId="{B6213D7B-E255-4ED1-B71E-20014DAF9F23}" srcOrd="0" destOrd="0" parTransId="{6F24CDCC-86C1-4295-9AC1-B13AA0BFB046}" sibTransId="{B3B179C9-FCD5-4383-B47F-23AA40212897}"/>
    <dgm:cxn modelId="{38784284-29E3-4B5A-B8F9-4999505C9109}" type="presOf" srcId="{2D846DAF-2B3B-4962-AC13-D9902D89A96C}" destId="{670F4212-8686-4D50-A1B4-1C6FCBC4948A}" srcOrd="0" destOrd="0" presId="urn:microsoft.com/office/officeart/2005/8/layout/hierarchy4"/>
    <dgm:cxn modelId="{E644FEE1-F6E6-4916-8EB3-B308E090085C}" type="presParOf" srcId="{670F4212-8686-4D50-A1B4-1C6FCBC4948A}" destId="{0F4BB787-74B0-45B3-A008-C8D59DCD6079}" srcOrd="0" destOrd="0" presId="urn:microsoft.com/office/officeart/2005/8/layout/hierarchy4"/>
    <dgm:cxn modelId="{2F3BFE08-45E0-40AF-BC3E-F6FE8C0379C6}" type="presParOf" srcId="{0F4BB787-74B0-45B3-A008-C8D59DCD6079}" destId="{EDC6BF62-C943-4EC7-A118-0C350E6A28DA}" srcOrd="0" destOrd="0" presId="urn:microsoft.com/office/officeart/2005/8/layout/hierarchy4"/>
    <dgm:cxn modelId="{59CC19C3-8898-4B09-B04B-CC3E17554A9D}" type="presParOf" srcId="{0F4BB787-74B0-45B3-A008-C8D59DCD6079}" destId="{944853CC-5520-4CC0-BD42-74836C19DC17}" srcOrd="1" destOrd="0" presId="urn:microsoft.com/office/officeart/2005/8/layout/hierarchy4"/>
    <dgm:cxn modelId="{81AAE625-35A2-4363-AA1B-C0F4B47C75F4}" type="presParOf" srcId="{0F4BB787-74B0-45B3-A008-C8D59DCD6079}" destId="{97945480-3E17-4A7C-B36B-CD3665FF4344}" srcOrd="2" destOrd="0" presId="urn:microsoft.com/office/officeart/2005/8/layout/hierarchy4"/>
    <dgm:cxn modelId="{792AEA4B-3D76-4DAF-B97D-89AF632B14EE}" type="presParOf" srcId="{97945480-3E17-4A7C-B36B-CD3665FF4344}" destId="{1B54DFB5-98A6-40CF-899E-E12CE65C08BE}" srcOrd="0" destOrd="0" presId="urn:microsoft.com/office/officeart/2005/8/layout/hierarchy4"/>
    <dgm:cxn modelId="{E01B3D47-9AB1-4F7B-AE81-96BABD5CFCD8}" type="presParOf" srcId="{1B54DFB5-98A6-40CF-899E-E12CE65C08BE}" destId="{719D7C82-EB12-4408-B52D-314121B6F5EE}" srcOrd="0" destOrd="0" presId="urn:microsoft.com/office/officeart/2005/8/layout/hierarchy4"/>
    <dgm:cxn modelId="{4905204A-FBA9-40FC-8637-F50F194AB44F}" type="presParOf" srcId="{1B54DFB5-98A6-40CF-899E-E12CE65C08BE}" destId="{16EFD763-A1BA-4719-AF4A-2A3A9FD20AF0}"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16DE-C53E-4B7F-8B18-459DF31B6DC5}">
      <dsp:nvSpPr>
        <dsp:cNvPr id="0" name=""/>
        <dsp:cNvSpPr/>
      </dsp:nvSpPr>
      <dsp:spPr>
        <a:xfrm>
          <a:off x="5600019" y="1695132"/>
          <a:ext cx="2852580" cy="775807"/>
        </a:xfrm>
        <a:custGeom>
          <a:avLst/>
          <a:gdLst/>
          <a:ahLst/>
          <a:cxnLst/>
          <a:rect l="0" t="0" r="0" b="0"/>
          <a:pathLst>
            <a:path>
              <a:moveTo>
                <a:pt x="0" y="0"/>
              </a:moveTo>
              <a:lnTo>
                <a:pt x="0" y="528689"/>
              </a:lnTo>
              <a:lnTo>
                <a:pt x="2852580" y="528689"/>
              </a:lnTo>
              <a:lnTo>
                <a:pt x="2852580" y="7758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9B602-256F-49CA-8455-931472A12416}">
      <dsp:nvSpPr>
        <dsp:cNvPr id="0" name=""/>
        <dsp:cNvSpPr/>
      </dsp:nvSpPr>
      <dsp:spPr>
        <a:xfrm>
          <a:off x="2629573" y="1695132"/>
          <a:ext cx="2970445" cy="775807"/>
        </a:xfrm>
        <a:custGeom>
          <a:avLst/>
          <a:gdLst/>
          <a:ahLst/>
          <a:cxnLst/>
          <a:rect l="0" t="0" r="0" b="0"/>
          <a:pathLst>
            <a:path>
              <a:moveTo>
                <a:pt x="2970445" y="0"/>
              </a:moveTo>
              <a:lnTo>
                <a:pt x="2970445" y="528689"/>
              </a:lnTo>
              <a:lnTo>
                <a:pt x="0" y="528689"/>
              </a:lnTo>
              <a:lnTo>
                <a:pt x="0" y="7758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08655-3BF4-4F0B-BF32-74571CB4E3A7}">
      <dsp:nvSpPr>
        <dsp:cNvPr id="0" name=""/>
        <dsp:cNvSpPr/>
      </dsp:nvSpPr>
      <dsp:spPr>
        <a:xfrm>
          <a:off x="3004738" y="1250"/>
          <a:ext cx="5190562"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725FF-E87D-4145-9122-E176F6614CA3}">
      <dsp:nvSpPr>
        <dsp:cNvPr id="0" name=""/>
        <dsp:cNvSpPr/>
      </dsp:nvSpPr>
      <dsp:spPr>
        <a:xfrm>
          <a:off x="3301130" y="282823"/>
          <a:ext cx="5190562" cy="16938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sng" kern="1200"/>
            <a:t>Aim:</a:t>
          </a:r>
          <a:r>
            <a:rPr lang="en-US" sz="2400" b="0" u="none" kern="1200"/>
            <a:t> </a:t>
          </a:r>
          <a:r>
            <a:rPr lang="en-US" sz="2400" kern="1200"/>
            <a:t>70% of participating hospitals will be at or below the Healthy People goal of 23.6% cesarean delivery rate among NTSV births by December 31, 2022</a:t>
          </a:r>
        </a:p>
      </dsp:txBody>
      <dsp:txXfrm>
        <a:off x="3350742" y="332435"/>
        <a:ext cx="5091338" cy="1594658"/>
      </dsp:txXfrm>
    </dsp:sp>
    <dsp:sp modelId="{A9FB5358-8043-4BE5-8E9B-5783B19FACC1}">
      <dsp:nvSpPr>
        <dsp:cNvPr id="0" name=""/>
        <dsp:cNvSpPr/>
      </dsp:nvSpPr>
      <dsp:spPr>
        <a:xfrm>
          <a:off x="73385" y="2470939"/>
          <a:ext cx="5112377"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9DFB9-1F5D-45EA-AD47-96311A00D84D}">
      <dsp:nvSpPr>
        <dsp:cNvPr id="0" name=""/>
        <dsp:cNvSpPr/>
      </dsp:nvSpPr>
      <dsp:spPr>
        <a:xfrm>
          <a:off x="369777" y="2752512"/>
          <a:ext cx="5112377" cy="1693882"/>
        </a:xfrm>
        <a:prstGeom prst="roundRect">
          <a:avLst>
            <a:gd name="adj" fmla="val 10000"/>
          </a:avLst>
        </a:prstGeom>
        <a:solidFill>
          <a:srgbClr val="FF7C8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u="sng" kern="1200"/>
            <a:t>Goal:</a:t>
          </a:r>
          <a:r>
            <a:rPr lang="en-US" sz="2500" b="0" u="none" kern="1200"/>
            <a:t> </a:t>
          </a:r>
          <a:r>
            <a:rPr lang="en-US" sz="2500" kern="1200"/>
            <a:t>Increase the percent of cesarean section deliveries among NTSV births that meet ACOG/SMFM criteria for cesarean</a:t>
          </a:r>
        </a:p>
      </dsp:txBody>
      <dsp:txXfrm>
        <a:off x="419389" y="2802124"/>
        <a:ext cx="5013153" cy="1594658"/>
      </dsp:txXfrm>
    </dsp:sp>
    <dsp:sp modelId="{30C8A44F-2D93-41DA-B811-7ABB3B4B8A55}">
      <dsp:nvSpPr>
        <dsp:cNvPr id="0" name=""/>
        <dsp:cNvSpPr/>
      </dsp:nvSpPr>
      <dsp:spPr>
        <a:xfrm>
          <a:off x="5778546" y="2470939"/>
          <a:ext cx="5348106"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C6322-DEC8-4E44-A596-27DC98C8F05D}">
      <dsp:nvSpPr>
        <dsp:cNvPr id="0" name=""/>
        <dsp:cNvSpPr/>
      </dsp:nvSpPr>
      <dsp:spPr>
        <a:xfrm>
          <a:off x="6074939" y="2752512"/>
          <a:ext cx="5348106" cy="1693882"/>
        </a:xfrm>
        <a:prstGeom prst="roundRect">
          <a:avLst>
            <a:gd name="adj" fmla="val 10000"/>
          </a:avLst>
        </a:prstGeom>
        <a:solidFill>
          <a:srgbClr val="E6735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a:t>Goal:</a:t>
          </a:r>
          <a:r>
            <a:rPr lang="en-US" sz="2000" b="0" u="none" kern="1200"/>
            <a:t> </a:t>
          </a:r>
          <a:r>
            <a:rPr lang="en-US" sz="2000" kern="1200"/>
            <a:t>Increase the % of physicians/ midwives/ nurses educated on ACOG/SMFM criteria for cesarean, labor management strategies/response to labor challenges, protocol for facilitating decision huddles and/or decision debriefs</a:t>
          </a:r>
        </a:p>
      </dsp:txBody>
      <dsp:txXfrm>
        <a:off x="6124551" y="2802124"/>
        <a:ext cx="5248882" cy="1594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6BF62-C943-4EC7-A118-0C350E6A28DA}">
      <dsp:nvSpPr>
        <dsp:cNvPr id="0" name=""/>
        <dsp:cNvSpPr/>
      </dsp:nvSpPr>
      <dsp:spPr>
        <a:xfrm>
          <a:off x="0" y="0"/>
          <a:ext cx="5077820" cy="198147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ILPQC held 2 labor management support workshops in partnership with Jessica </a:t>
          </a:r>
          <a:r>
            <a:rPr lang="en-US" sz="2800" kern="1200" err="1"/>
            <a:t>Brumley</a:t>
          </a:r>
          <a:r>
            <a:rPr lang="en-US" sz="2800" kern="1200"/>
            <a:t>, CNM from the Florida PQC </a:t>
          </a:r>
        </a:p>
      </dsp:txBody>
      <dsp:txXfrm>
        <a:off x="58035" y="58035"/>
        <a:ext cx="4961750" cy="1865401"/>
      </dsp:txXfrm>
    </dsp:sp>
    <dsp:sp modelId="{719D7C82-EB12-4408-B52D-314121B6F5EE}">
      <dsp:nvSpPr>
        <dsp:cNvPr id="0" name=""/>
        <dsp:cNvSpPr/>
      </dsp:nvSpPr>
      <dsp:spPr>
        <a:xfrm>
          <a:off x="2481" y="2163336"/>
          <a:ext cx="5077820" cy="96158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405 Attendees from 70 ILPQC hospitals</a:t>
          </a:r>
        </a:p>
      </dsp:txBody>
      <dsp:txXfrm>
        <a:off x="30645" y="2191500"/>
        <a:ext cx="5021492" cy="9052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0.05812</cdr:x>
      <cdr:y>0.51104</cdr:y>
    </cdr:from>
    <cdr:to>
      <cdr:x>0.11898</cdr:x>
      <cdr:y>0.59736</cdr:y>
    </cdr:to>
    <cdr:sp macro="" textlink="">
      <cdr:nvSpPr>
        <cdr:cNvPr id="2" name="Rectangle 1"/>
        <cdr:cNvSpPr/>
      </cdr:nvSpPr>
      <cdr:spPr>
        <a:xfrm xmlns:a="http://schemas.openxmlformats.org/drawingml/2006/main">
          <a:off x="645708" y="2559534"/>
          <a:ext cx="676105" cy="432330"/>
        </a:xfrm>
        <a:prstGeom xmlns:a="http://schemas.openxmlformats.org/drawingml/2006/main" prst="rect">
          <a:avLst/>
        </a:prstGeom>
        <a:solidFill xmlns:a="http://schemas.openxmlformats.org/drawingml/2006/main">
          <a:srgbClr val="BA8CDC"/>
        </a:solidFill>
        <a:ln xmlns:a="http://schemas.openxmlformats.org/drawingml/2006/main">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dirty="0" smtClean="0"/>
            <a:t>51%</a:t>
          </a:r>
          <a:endParaRPr lang="en-US" dirty="0"/>
        </a:p>
      </cdr:txBody>
    </cdr:sp>
  </cdr:relSizeAnchor>
  <cdr:relSizeAnchor xmlns:cdr="http://schemas.openxmlformats.org/drawingml/2006/chartDrawing">
    <cdr:from>
      <cdr:x>0.06091</cdr:x>
      <cdr:y>0.61043</cdr:y>
    </cdr:from>
    <cdr:to>
      <cdr:x>0.11939</cdr:x>
      <cdr:y>0.69785</cdr:y>
    </cdr:to>
    <cdr:sp macro="" textlink="">
      <cdr:nvSpPr>
        <cdr:cNvPr id="3" name="Rectangle 2"/>
        <cdr:cNvSpPr/>
      </cdr:nvSpPr>
      <cdr:spPr>
        <a:xfrm xmlns:a="http://schemas.openxmlformats.org/drawingml/2006/main">
          <a:off x="676758" y="3057311"/>
          <a:ext cx="649705" cy="437848"/>
        </a:xfrm>
        <a:prstGeom xmlns:a="http://schemas.openxmlformats.org/drawingml/2006/main" prst="rect">
          <a:avLst/>
        </a:prstGeom>
        <a:solidFill xmlns:a="http://schemas.openxmlformats.org/drawingml/2006/main">
          <a:srgbClr val="F9A3BC"/>
        </a:solidFill>
        <a:ln xmlns:a="http://schemas.openxmlformats.org/drawingml/2006/main">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dirty="0" smtClean="0"/>
            <a:t>40%</a:t>
          </a:r>
          <a:endParaRPr lang="en-US" sz="1800" dirty="0"/>
        </a:p>
      </cdr:txBody>
    </cdr:sp>
  </cdr:relSizeAnchor>
  <cdr:relSizeAnchor xmlns:cdr="http://schemas.openxmlformats.org/drawingml/2006/chartDrawing">
    <cdr:from>
      <cdr:x>0.93612</cdr:x>
      <cdr:y>0.52084</cdr:y>
    </cdr:from>
    <cdr:to>
      <cdr:x>1</cdr:x>
      <cdr:y>0.62762</cdr:y>
    </cdr:to>
    <cdr:sp macro="" textlink="">
      <cdr:nvSpPr>
        <cdr:cNvPr id="4" name="Rectangle 3"/>
        <cdr:cNvSpPr/>
      </cdr:nvSpPr>
      <cdr:spPr>
        <a:xfrm xmlns:a="http://schemas.openxmlformats.org/drawingml/2006/main">
          <a:off x="10400309" y="2608583"/>
          <a:ext cx="709651" cy="534809"/>
        </a:xfrm>
        <a:prstGeom xmlns:a="http://schemas.openxmlformats.org/drawingml/2006/main" prst="rect">
          <a:avLst/>
        </a:prstGeom>
        <a:solidFill xmlns:a="http://schemas.openxmlformats.org/drawingml/2006/main">
          <a:srgbClr val="F9A3BC"/>
        </a:solidFill>
        <a:ln xmlns:a="http://schemas.openxmlformats.org/drawingml/2006/main">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dirty="0" smtClean="0"/>
            <a:t>54%</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935EB0-394B-4040-909D-CBCE92883F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10F956-3A8E-CC47-B739-F48626765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9E0006-C7CB-994B-9840-DB8B0FB0FDA0}" type="datetimeFigureOut">
              <a:rPr lang="en-US" smtClean="0"/>
              <a:t>11/22/2021</a:t>
            </a:fld>
            <a:endParaRPr lang="en-US"/>
          </a:p>
        </p:txBody>
      </p:sp>
      <p:sp>
        <p:nvSpPr>
          <p:cNvPr id="4" name="Footer Placeholder 3">
            <a:extLst>
              <a:ext uri="{FF2B5EF4-FFF2-40B4-BE49-F238E27FC236}">
                <a16:creationId xmlns:a16="http://schemas.microsoft.com/office/drawing/2014/main" id="{7D4F2C0C-9B68-ED49-B130-53B686FC93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61AEBF-66C8-A04C-8C36-861C9BF3C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486DCA-5699-494D-8304-C9EEDBACBC74}" type="slidenum">
              <a:rPr lang="en-US" smtClean="0"/>
              <a:t>‹#›</a:t>
            </a:fld>
            <a:endParaRPr lang="en-US"/>
          </a:p>
        </p:txBody>
      </p:sp>
    </p:spTree>
    <p:extLst>
      <p:ext uri="{BB962C8B-B14F-4D97-AF65-F5344CB8AC3E}">
        <p14:creationId xmlns:p14="http://schemas.microsoft.com/office/powerpoint/2010/main" val="68592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80AC6-58D7-9F45-ACAD-80282F20E93A}"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D2D14-F0AA-2844-871F-19DB90E80350}" type="slidenum">
              <a:rPr lang="en-US" smtClean="0"/>
              <a:t>‹#›</a:t>
            </a:fld>
            <a:endParaRPr lang="en-US"/>
          </a:p>
        </p:txBody>
      </p:sp>
    </p:spTree>
    <p:extLst>
      <p:ext uri="{BB962C8B-B14F-4D97-AF65-F5344CB8AC3E}">
        <p14:creationId xmlns:p14="http://schemas.microsoft.com/office/powerpoint/2010/main" val="169904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a:t>
            </a:fld>
            <a:endParaRPr lang="en-US"/>
          </a:p>
        </p:txBody>
      </p:sp>
    </p:spTree>
    <p:extLst>
      <p:ext uri="{BB962C8B-B14F-4D97-AF65-F5344CB8AC3E}">
        <p14:creationId xmlns:p14="http://schemas.microsoft.com/office/powerpoint/2010/main" val="228961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8529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6428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66873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0718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2965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47332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32443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14182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sym typeface="Wingdings" panose="05000000000000000000" pitchFamily="2" charset="2"/>
              </a:rPr>
              <a:t>Add numbers in a box for Total NTSV CS, C/S after induction and Labor Dystocia for baseline and for October</a:t>
            </a: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19</a:t>
            </a:fld>
            <a:endParaRPr lang="en-US" altLang="en-US"/>
          </a:p>
        </p:txBody>
      </p:sp>
    </p:spTree>
    <p:extLst>
      <p:ext uri="{BB962C8B-B14F-4D97-AF65-F5344CB8AC3E}">
        <p14:creationId xmlns:p14="http://schemas.microsoft.com/office/powerpoint/2010/main" val="1295739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20</a:t>
            </a:fld>
            <a:endParaRPr lang="en-US"/>
          </a:p>
        </p:txBody>
      </p:sp>
    </p:spTree>
    <p:extLst>
      <p:ext uri="{BB962C8B-B14F-4D97-AF65-F5344CB8AC3E}">
        <p14:creationId xmlns:p14="http://schemas.microsoft.com/office/powerpoint/2010/main" val="148486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a:t>
            </a:fld>
            <a:endParaRPr lang="en-US" altLang="en-US"/>
          </a:p>
        </p:txBody>
      </p:sp>
    </p:spTree>
    <p:extLst>
      <p:ext uri="{BB962C8B-B14F-4D97-AF65-F5344CB8AC3E}">
        <p14:creationId xmlns:p14="http://schemas.microsoft.com/office/powerpoint/2010/main" val="3150520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2735744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number in for baseline and Aug</a:t>
            </a:r>
            <a:r>
              <a:rPr lang="en-US" baseline="0" dirty="0" smtClean="0"/>
              <a:t> , Sept and October. </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22</a:t>
            </a:fld>
            <a:endParaRPr lang="en-US"/>
          </a:p>
        </p:txBody>
      </p:sp>
    </p:spTree>
    <p:extLst>
      <p:ext uri="{BB962C8B-B14F-4D97-AF65-F5344CB8AC3E}">
        <p14:creationId xmlns:p14="http://schemas.microsoft.com/office/powerpoint/2010/main" val="3952013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23</a:t>
            </a:fld>
            <a:endParaRPr lang="en-US"/>
          </a:p>
        </p:txBody>
      </p:sp>
    </p:spTree>
    <p:extLst>
      <p:ext uri="{BB962C8B-B14F-4D97-AF65-F5344CB8AC3E}">
        <p14:creationId xmlns:p14="http://schemas.microsoft.com/office/powerpoint/2010/main" val="3884556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its important to note that these recommendations are coming from ACOG!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526C7-C6C1-9C41-A8BA-01E2C47EC8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796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1E0E5-CDE8-934F-82EF-E7B8808509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3651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30</a:t>
            </a:fld>
            <a:endParaRPr lang="en-US"/>
          </a:p>
        </p:txBody>
      </p:sp>
    </p:spTree>
    <p:extLst>
      <p:ext uri="{BB962C8B-B14F-4D97-AF65-F5344CB8AC3E}">
        <p14:creationId xmlns:p14="http://schemas.microsoft.com/office/powerpoint/2010/main" val="2340503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31</a:t>
            </a:fld>
            <a:endParaRPr lang="en-US"/>
          </a:p>
        </p:txBody>
      </p:sp>
    </p:spTree>
    <p:extLst>
      <p:ext uri="{BB962C8B-B14F-4D97-AF65-F5344CB8AC3E}">
        <p14:creationId xmlns:p14="http://schemas.microsoft.com/office/powerpoint/2010/main" val="1320887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8431" indent="-295550" eaLnBrk="0" hangingPunct="0">
              <a:defRPr>
                <a:solidFill>
                  <a:schemeClr val="tx1"/>
                </a:solidFill>
                <a:latin typeface="Arial" pitchFamily="34" charset="0"/>
                <a:ea typeface="MS PGothic" pitchFamily="34" charset="-128"/>
              </a:defRPr>
            </a:lvl2pPr>
            <a:lvl3pPr marL="1182202" indent="-236441" eaLnBrk="0" hangingPunct="0">
              <a:defRPr>
                <a:solidFill>
                  <a:schemeClr val="tx1"/>
                </a:solidFill>
                <a:latin typeface="Arial" pitchFamily="34" charset="0"/>
                <a:ea typeface="MS PGothic" pitchFamily="34" charset="-128"/>
              </a:defRPr>
            </a:lvl3pPr>
            <a:lvl4pPr marL="1655084" indent="-236441" eaLnBrk="0" hangingPunct="0">
              <a:defRPr>
                <a:solidFill>
                  <a:schemeClr val="tx1"/>
                </a:solidFill>
                <a:latin typeface="Arial" pitchFamily="34" charset="0"/>
                <a:ea typeface="MS PGothic" pitchFamily="34" charset="-128"/>
              </a:defRPr>
            </a:lvl4pPr>
            <a:lvl5pPr marL="2127965" indent="-236441" eaLnBrk="0" hangingPunct="0">
              <a:defRPr>
                <a:solidFill>
                  <a:schemeClr val="tx1"/>
                </a:solidFill>
                <a:latin typeface="Arial" pitchFamily="34" charset="0"/>
                <a:ea typeface="MS PGothic" pitchFamily="34" charset="-128"/>
              </a:defRPr>
            </a:lvl5pPr>
            <a:lvl6pPr marL="2600846" indent="-236441" eaLnBrk="0" fontAlgn="base" hangingPunct="0">
              <a:spcBef>
                <a:spcPct val="0"/>
              </a:spcBef>
              <a:spcAft>
                <a:spcPct val="0"/>
              </a:spcAft>
              <a:defRPr>
                <a:solidFill>
                  <a:schemeClr val="tx1"/>
                </a:solidFill>
                <a:latin typeface="Arial" pitchFamily="34" charset="0"/>
                <a:ea typeface="MS PGothic" pitchFamily="34" charset="-128"/>
              </a:defRPr>
            </a:lvl6pPr>
            <a:lvl7pPr marL="3073725" indent="-236441" eaLnBrk="0" fontAlgn="base" hangingPunct="0">
              <a:spcBef>
                <a:spcPct val="0"/>
              </a:spcBef>
              <a:spcAft>
                <a:spcPct val="0"/>
              </a:spcAft>
              <a:defRPr>
                <a:solidFill>
                  <a:schemeClr val="tx1"/>
                </a:solidFill>
                <a:latin typeface="Arial" pitchFamily="34" charset="0"/>
                <a:ea typeface="MS PGothic" pitchFamily="34" charset="-128"/>
              </a:defRPr>
            </a:lvl7pPr>
            <a:lvl8pPr marL="3546606" indent="-236441" eaLnBrk="0" fontAlgn="base" hangingPunct="0">
              <a:spcBef>
                <a:spcPct val="0"/>
              </a:spcBef>
              <a:spcAft>
                <a:spcPct val="0"/>
              </a:spcAft>
              <a:defRPr>
                <a:solidFill>
                  <a:schemeClr val="tx1"/>
                </a:solidFill>
                <a:latin typeface="Arial" pitchFamily="34" charset="0"/>
                <a:ea typeface="MS PGothic" pitchFamily="34" charset="-128"/>
              </a:defRPr>
            </a:lvl8pPr>
            <a:lvl9pPr marL="4019487" indent="-236441"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F93021-76CA-42C7-9304-9B7039877150}"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13533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D2D14-F0AA-2844-871F-19DB90E80350}" type="slidenum">
              <a:rPr lang="en-US" smtClean="0"/>
              <a:t>35</a:t>
            </a:fld>
            <a:endParaRPr lang="en-US"/>
          </a:p>
        </p:txBody>
      </p:sp>
    </p:spTree>
    <p:extLst>
      <p:ext uri="{BB962C8B-B14F-4D97-AF65-F5344CB8AC3E}">
        <p14:creationId xmlns:p14="http://schemas.microsoft.com/office/powerpoint/2010/main" val="812303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14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540EB-5334-4296-967C-10B4D905E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514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01358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5"/>
          </p:nvPr>
        </p:nvSpPr>
        <p:spPr/>
        <p:txBody>
          <a:bodyPr/>
          <a:lstStyle/>
          <a:p>
            <a:fld id="{E8BD2D14-F0AA-2844-871F-19DB90E80350}" type="slidenum">
              <a:rPr lang="en-US" smtClean="0"/>
              <a:t>70</a:t>
            </a:fld>
            <a:endParaRPr lang="en-US"/>
          </a:p>
        </p:txBody>
      </p:sp>
    </p:spTree>
    <p:extLst>
      <p:ext uri="{BB962C8B-B14F-4D97-AF65-F5344CB8AC3E}">
        <p14:creationId xmlns:p14="http://schemas.microsoft.com/office/powerpoint/2010/main" val="921745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71</a:t>
            </a:fld>
            <a:endParaRPr lang="en-US"/>
          </a:p>
        </p:txBody>
      </p:sp>
    </p:spTree>
    <p:extLst>
      <p:ext uri="{BB962C8B-B14F-4D97-AF65-F5344CB8AC3E}">
        <p14:creationId xmlns:p14="http://schemas.microsoft.com/office/powerpoint/2010/main" val="3865314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51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358024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39725" y="679450"/>
            <a:ext cx="6030913"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1597" indent="-281383">
              <a:defRPr>
                <a:solidFill>
                  <a:schemeClr val="tx1"/>
                </a:solidFill>
                <a:latin typeface="Arial" pitchFamily="34" charset="0"/>
                <a:ea typeface="MS PGothic" pitchFamily="34" charset="-128"/>
              </a:defRPr>
            </a:lvl2pPr>
            <a:lvl3pPr marL="1125533" indent="-225107">
              <a:defRPr>
                <a:solidFill>
                  <a:schemeClr val="tx1"/>
                </a:solidFill>
                <a:latin typeface="Arial" pitchFamily="34" charset="0"/>
                <a:ea typeface="MS PGothic" pitchFamily="34" charset="-128"/>
              </a:defRPr>
            </a:lvl3pPr>
            <a:lvl4pPr marL="1575745" indent="-225107">
              <a:defRPr>
                <a:solidFill>
                  <a:schemeClr val="tx1"/>
                </a:solidFill>
                <a:latin typeface="Arial" pitchFamily="34" charset="0"/>
                <a:ea typeface="MS PGothic" pitchFamily="34" charset="-128"/>
              </a:defRPr>
            </a:lvl4pPr>
            <a:lvl5pPr marL="2025959" indent="-225107">
              <a:defRPr>
                <a:solidFill>
                  <a:schemeClr val="tx1"/>
                </a:solidFill>
                <a:latin typeface="Arial" pitchFamily="34" charset="0"/>
                <a:ea typeface="MS PGothic" pitchFamily="34" charset="-128"/>
              </a:defRPr>
            </a:lvl5pPr>
            <a:lvl6pPr marL="2476173" indent="-225107" eaLnBrk="0" fontAlgn="base" hangingPunct="0">
              <a:spcBef>
                <a:spcPct val="0"/>
              </a:spcBef>
              <a:spcAft>
                <a:spcPct val="0"/>
              </a:spcAft>
              <a:defRPr>
                <a:solidFill>
                  <a:schemeClr val="tx1"/>
                </a:solidFill>
                <a:latin typeface="Arial" pitchFamily="34" charset="0"/>
                <a:ea typeface="MS PGothic" pitchFamily="34" charset="-128"/>
              </a:defRPr>
            </a:lvl6pPr>
            <a:lvl7pPr marL="2926386" indent="-225107" eaLnBrk="0" fontAlgn="base" hangingPunct="0">
              <a:spcBef>
                <a:spcPct val="0"/>
              </a:spcBef>
              <a:spcAft>
                <a:spcPct val="0"/>
              </a:spcAft>
              <a:defRPr>
                <a:solidFill>
                  <a:schemeClr val="tx1"/>
                </a:solidFill>
                <a:latin typeface="Arial" pitchFamily="34" charset="0"/>
                <a:ea typeface="MS PGothic" pitchFamily="34" charset="-128"/>
              </a:defRPr>
            </a:lvl7pPr>
            <a:lvl8pPr marL="3376598" indent="-225107" eaLnBrk="0" fontAlgn="base" hangingPunct="0">
              <a:spcBef>
                <a:spcPct val="0"/>
              </a:spcBef>
              <a:spcAft>
                <a:spcPct val="0"/>
              </a:spcAft>
              <a:defRPr>
                <a:solidFill>
                  <a:schemeClr val="tx1"/>
                </a:solidFill>
                <a:latin typeface="Arial" pitchFamily="34" charset="0"/>
                <a:ea typeface="MS PGothic" pitchFamily="34" charset="-128"/>
              </a:defRPr>
            </a:lvl8pPr>
            <a:lvl9pPr marL="3826810" indent="-225107"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54939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39725" y="679450"/>
            <a:ext cx="6030913"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1597" indent="-281383">
              <a:defRPr>
                <a:solidFill>
                  <a:schemeClr val="tx1"/>
                </a:solidFill>
                <a:latin typeface="Arial" pitchFamily="34" charset="0"/>
                <a:ea typeface="MS PGothic" pitchFamily="34" charset="-128"/>
              </a:defRPr>
            </a:lvl2pPr>
            <a:lvl3pPr marL="1125533" indent="-225107">
              <a:defRPr>
                <a:solidFill>
                  <a:schemeClr val="tx1"/>
                </a:solidFill>
                <a:latin typeface="Arial" pitchFamily="34" charset="0"/>
                <a:ea typeface="MS PGothic" pitchFamily="34" charset="-128"/>
              </a:defRPr>
            </a:lvl3pPr>
            <a:lvl4pPr marL="1575745" indent="-225107">
              <a:defRPr>
                <a:solidFill>
                  <a:schemeClr val="tx1"/>
                </a:solidFill>
                <a:latin typeface="Arial" pitchFamily="34" charset="0"/>
                <a:ea typeface="MS PGothic" pitchFamily="34" charset="-128"/>
              </a:defRPr>
            </a:lvl4pPr>
            <a:lvl5pPr marL="2025959" indent="-225107">
              <a:defRPr>
                <a:solidFill>
                  <a:schemeClr val="tx1"/>
                </a:solidFill>
                <a:latin typeface="Arial" pitchFamily="34" charset="0"/>
                <a:ea typeface="MS PGothic" pitchFamily="34" charset="-128"/>
              </a:defRPr>
            </a:lvl5pPr>
            <a:lvl6pPr marL="2476173" indent="-225107" eaLnBrk="0" fontAlgn="base" hangingPunct="0">
              <a:spcBef>
                <a:spcPct val="0"/>
              </a:spcBef>
              <a:spcAft>
                <a:spcPct val="0"/>
              </a:spcAft>
              <a:defRPr>
                <a:solidFill>
                  <a:schemeClr val="tx1"/>
                </a:solidFill>
                <a:latin typeface="Arial" pitchFamily="34" charset="0"/>
                <a:ea typeface="MS PGothic" pitchFamily="34" charset="-128"/>
              </a:defRPr>
            </a:lvl6pPr>
            <a:lvl7pPr marL="2926386" indent="-225107" eaLnBrk="0" fontAlgn="base" hangingPunct="0">
              <a:spcBef>
                <a:spcPct val="0"/>
              </a:spcBef>
              <a:spcAft>
                <a:spcPct val="0"/>
              </a:spcAft>
              <a:defRPr>
                <a:solidFill>
                  <a:schemeClr val="tx1"/>
                </a:solidFill>
                <a:latin typeface="Arial" pitchFamily="34" charset="0"/>
                <a:ea typeface="MS PGothic" pitchFamily="34" charset="-128"/>
              </a:defRPr>
            </a:lvl7pPr>
            <a:lvl8pPr marL="3376598" indent="-225107" eaLnBrk="0" fontAlgn="base" hangingPunct="0">
              <a:spcBef>
                <a:spcPct val="0"/>
              </a:spcBef>
              <a:spcAft>
                <a:spcPct val="0"/>
              </a:spcAft>
              <a:defRPr>
                <a:solidFill>
                  <a:schemeClr val="tx1"/>
                </a:solidFill>
                <a:latin typeface="Arial" pitchFamily="34" charset="0"/>
                <a:ea typeface="MS PGothic" pitchFamily="34" charset="-128"/>
              </a:defRPr>
            </a:lvl8pPr>
            <a:lvl9pPr marL="3826810" indent="-225107"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98674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8</a:t>
            </a:fld>
            <a:endParaRPr lang="en-US"/>
          </a:p>
        </p:txBody>
      </p:sp>
    </p:spTree>
    <p:extLst>
      <p:ext uri="{BB962C8B-B14F-4D97-AF65-F5344CB8AC3E}">
        <p14:creationId xmlns:p14="http://schemas.microsoft.com/office/powerpoint/2010/main" val="92258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9</a:t>
            </a:fld>
            <a:endParaRPr lang="en-US" altLang="en-US"/>
          </a:p>
        </p:txBody>
      </p:sp>
    </p:spTree>
    <p:extLst>
      <p:ext uri="{BB962C8B-B14F-4D97-AF65-F5344CB8AC3E}">
        <p14:creationId xmlns:p14="http://schemas.microsoft.com/office/powerpoint/2010/main" val="213479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26CEC867-692B-4954-BAD2-14D58E14F618}" type="slidenum">
              <a:rPr lang="en-US" smtClean="0"/>
              <a:t>10</a:t>
            </a:fld>
            <a:endParaRPr lang="en-US"/>
          </a:p>
        </p:txBody>
      </p:sp>
    </p:spTree>
    <p:extLst>
      <p:ext uri="{BB962C8B-B14F-4D97-AF65-F5344CB8AC3E}">
        <p14:creationId xmlns:p14="http://schemas.microsoft.com/office/powerpoint/2010/main" val="183595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6055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14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8036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96739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85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33427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10926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08398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605836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90672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4486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23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29722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83613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809353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11/22/2021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9200" y="1828800"/>
            <a:ext cx="10234800" cy="1414500"/>
          </a:xfrm>
        </p:spPr>
        <p:txBody>
          <a:bodyPr anchor="b" anchorCtr="0"/>
          <a:lstStyle>
            <a:lvl1pPr algn="ctr">
              <a:lnSpc>
                <a:spcPct val="85000"/>
              </a:lnSpc>
              <a:defRPr sz="54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79200" y="3520800"/>
            <a:ext cx="10234800" cy="442800"/>
          </a:xfrm>
        </p:spPr>
        <p:txBody>
          <a:bodyPr/>
          <a:lstStyle>
            <a:lvl1pPr marL="0" indent="0" algn="ctr">
              <a:lnSpc>
                <a:spcPct val="90000"/>
              </a:lnSpc>
              <a:spcBef>
                <a:spcPts val="0"/>
              </a:spcBef>
              <a:buFont typeface="Calibri" panose="020F0502020204030204" pitchFamily="34" charset="0"/>
              <a:buChar char="​"/>
              <a:defRPr sz="3200" i="1">
                <a:solidFill>
                  <a:schemeClr val="bg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340285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11/22/2021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E8BC07B-6515-47BB-A905-713323765043}"/>
              </a:ext>
            </a:extLst>
          </p:cNvPr>
          <p:cNvSpPr>
            <a:spLocks noGrp="1"/>
          </p:cNvSpPr>
          <p:nvPr>
            <p:ph type="ctrTitle" hasCustomPrompt="1"/>
          </p:nvPr>
        </p:nvSpPr>
        <p:spPr>
          <a:xfrm>
            <a:off x="979200" y="1828800"/>
            <a:ext cx="10234800" cy="1414500"/>
          </a:xfrm>
        </p:spPr>
        <p:txBody>
          <a:bodyPr anchor="b" anchorCtr="0"/>
          <a:lstStyle>
            <a:lvl1pPr algn="ctr">
              <a:lnSpc>
                <a:spcPct val="85000"/>
              </a:lnSpc>
              <a:defRPr sz="5400">
                <a:solidFill>
                  <a:schemeClr val="accent1"/>
                </a:solidFill>
              </a:defRPr>
            </a:lvl1pPr>
          </a:lstStyle>
          <a:p>
            <a:r>
              <a:rPr lang="en-US" dirty="0"/>
              <a:t>Click to add title</a:t>
            </a:r>
          </a:p>
        </p:txBody>
      </p:sp>
      <p:sp>
        <p:nvSpPr>
          <p:cNvPr id="3" name="Subtitle 2"/>
          <p:cNvSpPr>
            <a:spLocks noGrp="1"/>
          </p:cNvSpPr>
          <p:nvPr>
            <p:ph type="subTitle" idx="1" hasCustomPrompt="1"/>
          </p:nvPr>
        </p:nvSpPr>
        <p:spPr>
          <a:xfrm>
            <a:off x="979200" y="3520800"/>
            <a:ext cx="10234800" cy="442800"/>
          </a:xfrm>
        </p:spPr>
        <p:txBody>
          <a:bodyPr/>
          <a:lstStyle>
            <a:lvl1pPr marL="0" indent="0" algn="ctr">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2244997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and Pictur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11/22/2021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5" name="TextBox 14">
            <a:extLst>
              <a:ext uri="{FF2B5EF4-FFF2-40B4-BE49-F238E27FC236}">
                <a16:creationId xmlns:a16="http://schemas.microsoft.com/office/drawing/2014/main" id="{A7E322E0-1792-4F03-9BCE-D5F1ACB810E8}"/>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in front of the graphics, then select the picture, right click to choose Send to Back, to get graphic in front. </a:t>
            </a:r>
            <a:br>
              <a:rPr lang="en-US" sz="1200" dirty="0">
                <a:latin typeface="+mj-lt"/>
              </a:rPr>
            </a:br>
            <a:r>
              <a:rPr lang="en-US" sz="1200" dirty="0">
                <a:latin typeface="+mj-lt"/>
              </a:rPr>
              <a:t>And if the picture is dark change color on title to white.</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3" name="Picture Placeholder 7">
            <a:extLst>
              <a:ext uri="{FF2B5EF4-FFF2-40B4-BE49-F238E27FC236}">
                <a16:creationId xmlns:a16="http://schemas.microsoft.com/office/drawing/2014/main" id="{09053967-266F-44F6-878F-BECA348DADA5}"/>
              </a:ext>
            </a:extLst>
          </p:cNvPr>
          <p:cNvSpPr>
            <a:spLocks noGrp="1"/>
          </p:cNvSpPr>
          <p:nvPr>
            <p:ph type="pic" sz="quarter" idx="13" hasCustomPrompt="1"/>
          </p:nvPr>
        </p:nvSpPr>
        <p:spPr>
          <a:xfrm>
            <a:off x="0" y="-1"/>
            <a:ext cx="12193200" cy="6216651"/>
          </a:xfrm>
          <a:solidFill>
            <a:schemeClr val="bg1"/>
          </a:solidFill>
        </p:spPr>
        <p:txBody>
          <a:bodyPr lIns="72000" tIns="72000"/>
          <a:lstStyle>
            <a:lvl1pPr marL="0" indent="0" algn="l">
              <a:buNone/>
              <a:defRPr sz="1600">
                <a:latin typeface="+mj-lt"/>
              </a:defRPr>
            </a:lvl1pPr>
          </a:lstStyle>
          <a:p>
            <a:r>
              <a:rPr lang="en-US" dirty="0"/>
              <a:t>Click on frame and insert picture from Templafy Image</a:t>
            </a:r>
          </a:p>
        </p:txBody>
      </p:sp>
      <p:sp>
        <p:nvSpPr>
          <p:cNvPr id="16" name="Logo Placeholder 9">
            <a:extLst>
              <a:ext uri="{FF2B5EF4-FFF2-40B4-BE49-F238E27FC236}">
                <a16:creationId xmlns:a16="http://schemas.microsoft.com/office/drawing/2014/main" id="{7F3A8D55-4D53-4AF4-BC7A-D23FE421C1C5}"/>
              </a:ext>
            </a:extLst>
          </p:cNvPr>
          <p:cNvSpPr>
            <a:spLocks noGrp="1"/>
          </p:cNvSpPr>
          <p:nvPr>
            <p:ph type="body" sz="quarter" idx="14" hasCustomPrompt="1"/>
          </p:nvPr>
        </p:nvSpPr>
        <p:spPr>
          <a:xfrm>
            <a:off x="0" y="2743200"/>
            <a:ext cx="12192000" cy="4114800"/>
          </a:xfrm>
          <a: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17" name="Title 1">
            <a:extLst>
              <a:ext uri="{FF2B5EF4-FFF2-40B4-BE49-F238E27FC236}">
                <a16:creationId xmlns:a16="http://schemas.microsoft.com/office/drawing/2014/main" id="{3DC6BB01-1679-41E6-A09E-3DD6A5887D86}"/>
              </a:ext>
            </a:extLst>
          </p:cNvPr>
          <p:cNvSpPr>
            <a:spLocks noGrp="1"/>
          </p:cNvSpPr>
          <p:nvPr>
            <p:ph type="ctrTitle" hasCustomPrompt="1"/>
          </p:nvPr>
        </p:nvSpPr>
        <p:spPr>
          <a:xfrm>
            <a:off x="457200" y="457200"/>
            <a:ext cx="7365600" cy="1360800"/>
          </a:xfrm>
        </p:spPr>
        <p:txBody>
          <a:bodyPr anchor="b" anchorCtr="0"/>
          <a:lstStyle>
            <a:lvl1pPr algn="l">
              <a:lnSpc>
                <a:spcPct val="85000"/>
              </a:lnSpc>
              <a:defRPr sz="5400">
                <a:solidFill>
                  <a:schemeClr val="accent1"/>
                </a:solidFill>
              </a:defRPr>
            </a:lvl1pPr>
          </a:lstStyle>
          <a:p>
            <a:r>
              <a:rPr lang="en-US" dirty="0"/>
              <a:t>Click to add title</a:t>
            </a:r>
          </a:p>
        </p:txBody>
      </p:sp>
      <p:sp>
        <p:nvSpPr>
          <p:cNvPr id="18" name="Subtitle 2">
            <a:extLst>
              <a:ext uri="{FF2B5EF4-FFF2-40B4-BE49-F238E27FC236}">
                <a16:creationId xmlns:a16="http://schemas.microsoft.com/office/drawing/2014/main" id="{959759FF-E23E-4D7A-A524-D1E51DBBF29B}"/>
              </a:ext>
            </a:extLst>
          </p:cNvPr>
          <p:cNvSpPr>
            <a:spLocks noGrp="1"/>
          </p:cNvSpPr>
          <p:nvPr>
            <p:ph type="subTitle" idx="1" hasCustomPrompt="1"/>
          </p:nvPr>
        </p:nvSpPr>
        <p:spPr>
          <a:xfrm>
            <a:off x="457200" y="2160000"/>
            <a:ext cx="7365600" cy="442800"/>
          </a:xfrm>
        </p:spPr>
        <p:txBody>
          <a:bodyPr/>
          <a:lstStyle>
            <a:lvl1pPr marL="0" indent="0" algn="l">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
        <p:nvSpPr>
          <p:cNvPr id="19" name="TextBox 18">
            <a:extLst>
              <a:ext uri="{FF2B5EF4-FFF2-40B4-BE49-F238E27FC236}">
                <a16:creationId xmlns:a16="http://schemas.microsoft.com/office/drawing/2014/main" id="{E7EC26B3-39FF-4A04-8E4A-0563C4F6217F}"/>
              </a:ext>
            </a:extLst>
          </p:cNvPr>
          <p:cNvSpPr txBox="1"/>
          <p:nvPr userDrawn="1"/>
        </p:nvSpPr>
        <p:spPr>
          <a:xfrm>
            <a:off x="21079" y="6964335"/>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dark change color on title to white. </a:t>
            </a:r>
          </a:p>
        </p:txBody>
      </p:sp>
    </p:spTree>
    <p:extLst>
      <p:ext uri="{BB962C8B-B14F-4D97-AF65-F5344CB8AC3E}">
        <p14:creationId xmlns:p14="http://schemas.microsoft.com/office/powerpoint/2010/main" val="454138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and Video">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11/22/2021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4" name="TextBox 3">
            <a:extLst>
              <a:ext uri="{FF2B5EF4-FFF2-40B4-BE49-F238E27FC236}">
                <a16:creationId xmlns:a16="http://schemas.microsoft.com/office/drawing/2014/main" id="{E3AA459A-CF89-4D04-9BBD-3A971FADC6CE}"/>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Click on frame to insert video using the Insert tab, Video, right click choose Send to Back, to get graphic in front. </a:t>
            </a:r>
            <a:br>
              <a:rPr lang="en-US" sz="1200" dirty="0">
                <a:latin typeface="+mj-lt"/>
              </a:rPr>
            </a:br>
            <a:r>
              <a:rPr lang="en-US" sz="1200" dirty="0">
                <a:latin typeface="+mj-lt"/>
              </a:rPr>
              <a:t>And if the video is dark change color on title to white.</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5" name="Media Placeholder 4">
            <a:extLst>
              <a:ext uri="{FF2B5EF4-FFF2-40B4-BE49-F238E27FC236}">
                <a16:creationId xmlns:a16="http://schemas.microsoft.com/office/drawing/2014/main" id="{AA2EA27F-DFFC-4066-9AF2-C025CC007580}"/>
              </a:ext>
            </a:extLst>
          </p:cNvPr>
          <p:cNvSpPr>
            <a:spLocks noGrp="1"/>
          </p:cNvSpPr>
          <p:nvPr>
            <p:ph type="media" sz="quarter" idx="18" hasCustomPrompt="1"/>
          </p:nvPr>
        </p:nvSpPr>
        <p:spPr>
          <a:xfrm>
            <a:off x="0" y="0"/>
            <a:ext cx="12192000" cy="6858000"/>
          </a:xfrm>
        </p:spPr>
        <p:txBody>
          <a:bodyPr lIns="72000" tIns="72000" anchor="t" anchorCtr="0"/>
          <a:lstStyle>
            <a:lvl1pPr marL="0" indent="0" algn="l">
              <a:buNone/>
              <a:defRPr sz="1600">
                <a:latin typeface="+mj-lt"/>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Calibri" panose="020F0502020204030204" pitchFamily="34" charset="0"/>
              <a:buNone/>
              <a:tabLst/>
              <a:defRPr/>
            </a:pPr>
            <a:r>
              <a:rPr lang="en-US" dirty="0"/>
              <a:t>Click on frame to </a:t>
            </a:r>
            <a:r>
              <a:rPr lang="en-US" sz="1600" dirty="0"/>
              <a:t>insert</a:t>
            </a:r>
            <a:r>
              <a:rPr lang="en-US" dirty="0"/>
              <a:t> video </a:t>
            </a:r>
            <a:r>
              <a:rPr lang="en-US" sz="1600" dirty="0"/>
              <a:t>using the Insert tab, Video or from Templafy</a:t>
            </a:r>
            <a:r>
              <a:rPr lang="en-US" dirty="0"/>
              <a:t>, right click choose Send to Back</a:t>
            </a:r>
          </a:p>
        </p:txBody>
      </p:sp>
      <p:sp>
        <p:nvSpPr>
          <p:cNvPr id="16" name="Logo Placeholder 9">
            <a:extLst>
              <a:ext uri="{FF2B5EF4-FFF2-40B4-BE49-F238E27FC236}">
                <a16:creationId xmlns:a16="http://schemas.microsoft.com/office/drawing/2014/main" id="{7F3A8D55-4D53-4AF4-BC7A-D23FE421C1C5}"/>
              </a:ext>
            </a:extLst>
          </p:cNvPr>
          <p:cNvSpPr>
            <a:spLocks noGrp="1"/>
          </p:cNvSpPr>
          <p:nvPr>
            <p:ph type="body" sz="quarter" idx="14" hasCustomPrompt="1"/>
          </p:nvPr>
        </p:nvSpPr>
        <p:spPr>
          <a:xfrm>
            <a:off x="0" y="2743200"/>
            <a:ext cx="12192000" cy="4114800"/>
          </a:xfrm>
          <a: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2" name="Title 1"/>
          <p:cNvSpPr>
            <a:spLocks noGrp="1"/>
          </p:cNvSpPr>
          <p:nvPr>
            <p:ph type="ctrTitle" hasCustomPrompt="1"/>
          </p:nvPr>
        </p:nvSpPr>
        <p:spPr>
          <a:xfrm>
            <a:off x="457200" y="457200"/>
            <a:ext cx="7365600" cy="1360800"/>
          </a:xfrm>
        </p:spPr>
        <p:txBody>
          <a:bodyPr anchor="b" anchorCtr="0"/>
          <a:lstStyle>
            <a:lvl1pPr algn="l">
              <a:lnSpc>
                <a:spcPct val="85000"/>
              </a:lnSpc>
              <a:defRPr sz="5400">
                <a:solidFill>
                  <a:schemeClr val="accent1"/>
                </a:solidFill>
              </a:defRPr>
            </a:lvl1pPr>
          </a:lstStyle>
          <a:p>
            <a:r>
              <a:rPr lang="en-US" dirty="0"/>
              <a:t>Click to add title</a:t>
            </a:r>
          </a:p>
        </p:txBody>
      </p:sp>
      <p:sp>
        <p:nvSpPr>
          <p:cNvPr id="3" name="Subtitle 2"/>
          <p:cNvSpPr>
            <a:spLocks noGrp="1"/>
          </p:cNvSpPr>
          <p:nvPr>
            <p:ph type="subTitle" idx="1" hasCustomPrompt="1"/>
          </p:nvPr>
        </p:nvSpPr>
        <p:spPr>
          <a:xfrm>
            <a:off x="457200" y="2160000"/>
            <a:ext cx="7365600" cy="442800"/>
          </a:xfrm>
        </p:spPr>
        <p:txBody>
          <a:bodyPr/>
          <a:lstStyle>
            <a:lvl1pPr marL="0" indent="0" algn="l">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
        <p:nvSpPr>
          <p:cNvPr id="13" name="TextBox 12">
            <a:extLst>
              <a:ext uri="{FF2B5EF4-FFF2-40B4-BE49-F238E27FC236}">
                <a16:creationId xmlns:a16="http://schemas.microsoft.com/office/drawing/2014/main" id="{5E05B3B7-A608-4D90-9616-DAA446F17D54}"/>
              </a:ext>
            </a:extLst>
          </p:cNvPr>
          <p:cNvSpPr txBox="1"/>
          <p:nvPr userDrawn="1"/>
        </p:nvSpPr>
        <p:spPr>
          <a:xfrm>
            <a:off x="0" y="6928200"/>
            <a:ext cx="12192000" cy="184666"/>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video does not fill the slide, you may adjust the video to the slide so the graphics match the video.</a:t>
            </a:r>
          </a:p>
        </p:txBody>
      </p:sp>
    </p:spTree>
    <p:extLst>
      <p:ext uri="{BB962C8B-B14F-4D97-AF65-F5344CB8AC3E}">
        <p14:creationId xmlns:p14="http://schemas.microsoft.com/office/powerpoint/2010/main" val="237697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DE57F1F2-92B0-4877-A14B-E5D8C1CC5C8D}" type="datetime1">
              <a:rPr lang="en-US" smtClean="0"/>
              <a:t>11/22/2021</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622123AA-4710-4F8B-BF9A-D4F63FBCE5CA}"/>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Graphic 12">
            <a:extLst>
              <a:ext uri="{FF2B5EF4-FFF2-40B4-BE49-F238E27FC236}">
                <a16:creationId xmlns:a16="http://schemas.microsoft.com/office/drawing/2014/main" id="{D59C9E93-6AFE-4C34-9207-D356268CEE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457200" y="457200"/>
            <a:ext cx="11278800" cy="792000"/>
          </a:xfrm>
        </p:spPr>
        <p:txBody>
          <a:bodyPr/>
          <a:lstStyle>
            <a:lvl1pPr>
              <a:defRPr sz="5400"/>
            </a:lvl1pPr>
          </a:lstStyle>
          <a:p>
            <a:r>
              <a:rPr lang="en-US" noProof="0" dirty="0"/>
              <a:t>Click to add Agenda title</a:t>
            </a:r>
          </a:p>
        </p:txBody>
      </p:sp>
      <p:sp>
        <p:nvSpPr>
          <p:cNvPr id="7" name="Text Placeholder 2"/>
          <p:cNvSpPr>
            <a:spLocks noGrp="1"/>
          </p:cNvSpPr>
          <p:nvPr>
            <p:ph type="body" sz="quarter" idx="13" hasCustomPrompt="1"/>
          </p:nvPr>
        </p:nvSpPr>
        <p:spPr>
          <a:xfrm>
            <a:off x="3405600" y="1828800"/>
            <a:ext cx="5850000" cy="2124000"/>
          </a:xfrm>
        </p:spPr>
        <p:txBody>
          <a:bodyPr/>
          <a:lstStyle>
            <a:lvl1pPr marL="0" indent="0">
              <a:lnSpc>
                <a:spcPct val="90000"/>
              </a:lnSpc>
              <a:spcAft>
                <a:spcPts val="90"/>
              </a:spcAft>
              <a:buFont typeface="Calibri" panose="020F0502020204030204" pitchFamily="34" charset="0"/>
              <a:buChar char="​"/>
              <a:defRPr sz="2400">
                <a:latin typeface="+mj-lt"/>
              </a:defRPr>
            </a:lvl1pPr>
            <a:lvl2pPr marL="0" indent="0">
              <a:lnSpc>
                <a:spcPct val="90000"/>
              </a:lnSpc>
              <a:spcBef>
                <a:spcPts val="1200"/>
              </a:spcBef>
              <a:spcAft>
                <a:spcPts val="90"/>
              </a:spcAft>
              <a:buFont typeface="Calibri" panose="020F0502020204030204" pitchFamily="34" charset="0"/>
              <a:buChar char="​"/>
              <a:defRPr sz="2400" b="0" cap="all" baseline="0">
                <a:solidFill>
                  <a:schemeClr val="accent1"/>
                </a:solidFill>
                <a:latin typeface="+mj-lt"/>
              </a:defRPr>
            </a:lvl2pPr>
            <a:lvl3pPr marL="0" indent="0">
              <a:lnSpc>
                <a:spcPct val="90000"/>
              </a:lnSpc>
              <a:spcBef>
                <a:spcPts val="1200"/>
              </a:spcBef>
              <a:spcAft>
                <a:spcPts val="90"/>
              </a:spcAft>
              <a:buFont typeface="Calibri" panose="020F0502020204030204" pitchFamily="34" charset="0"/>
              <a:buChar char="​"/>
              <a:defRPr sz="2400">
                <a:latin typeface="+mj-lt"/>
              </a:defRPr>
            </a:lvl3pPr>
            <a:lvl4pPr marL="0" indent="0">
              <a:lnSpc>
                <a:spcPct val="90000"/>
              </a:lnSpc>
              <a:spcBef>
                <a:spcPts val="1200"/>
              </a:spcBef>
              <a:spcAft>
                <a:spcPts val="90"/>
              </a:spcAft>
              <a:buFont typeface="Calibri" panose="020F0502020204030204" pitchFamily="34" charset="0"/>
              <a:buChar char="​"/>
              <a:defRPr sz="2400" cap="all" baseline="0">
                <a:solidFill>
                  <a:schemeClr val="accent1"/>
                </a:solidFill>
                <a:latin typeface="+mj-lt"/>
              </a:defRPr>
            </a:lvl4pPr>
            <a:lvl5pPr marL="0" indent="0">
              <a:lnSpc>
                <a:spcPct val="90000"/>
              </a:lnSpc>
              <a:spcBef>
                <a:spcPts val="1200"/>
              </a:spcBef>
              <a:spcAft>
                <a:spcPts val="90"/>
              </a:spcAft>
              <a:buFont typeface="Calibri" panose="020F0502020204030204" pitchFamily="34" charset="0"/>
              <a:buChar char="​"/>
              <a:defRPr sz="2400" b="0">
                <a:latin typeface="+mj-lt"/>
              </a:defRPr>
            </a:lvl5pPr>
            <a:lvl6pPr marL="0" indent="0">
              <a:lnSpc>
                <a:spcPct val="90000"/>
              </a:lnSpc>
              <a:spcBef>
                <a:spcPts val="1200"/>
              </a:spcBef>
              <a:spcAft>
                <a:spcPts val="90"/>
              </a:spcAft>
              <a:buFont typeface="Calibri" panose="020F0502020204030204" pitchFamily="34" charset="0"/>
              <a:buChar char="​"/>
              <a:defRPr sz="2400" cap="all" baseline="0">
                <a:solidFill>
                  <a:schemeClr val="accent1"/>
                </a:solidFill>
                <a:latin typeface="+mj-lt"/>
              </a:defRPr>
            </a:lvl6pPr>
            <a:lvl7pPr marL="0" indent="0">
              <a:lnSpc>
                <a:spcPct val="90000"/>
              </a:lnSpc>
              <a:spcBef>
                <a:spcPts val="1200"/>
              </a:spcBef>
              <a:spcAft>
                <a:spcPts val="90"/>
              </a:spcAft>
              <a:buFont typeface="Calibri" panose="020F0502020204030204" pitchFamily="34" charset="0"/>
              <a:buChar char="​"/>
              <a:defRPr sz="2400">
                <a:latin typeface="+mj-lt"/>
              </a:defRPr>
            </a:lvl7pPr>
            <a:lvl8pPr marL="0" indent="0">
              <a:lnSpc>
                <a:spcPct val="90000"/>
              </a:lnSpc>
              <a:spcBef>
                <a:spcPts val="1200"/>
              </a:spcBef>
              <a:spcAft>
                <a:spcPts val="90"/>
              </a:spcAft>
              <a:buFont typeface="Calibri" panose="020F0502020204030204" pitchFamily="34" charset="0"/>
              <a:buChar char="​"/>
              <a:defRPr sz="2400" b="0" baseline="0">
                <a:solidFill>
                  <a:schemeClr val="accent1"/>
                </a:solidFill>
                <a:latin typeface="+mj-lt"/>
              </a:defRPr>
            </a:lvl8pPr>
            <a:lvl9pPr marL="0" indent="0">
              <a:lnSpc>
                <a:spcPct val="90000"/>
              </a:lnSpc>
              <a:spcBef>
                <a:spcPts val="1200"/>
              </a:spcBef>
              <a:spcAft>
                <a:spcPts val="90"/>
              </a:spcAft>
              <a:buFont typeface="Calibri" panose="020F0502020204030204" pitchFamily="34" charset="0"/>
              <a:buChar char="​"/>
              <a:defRPr sz="2400">
                <a:latin typeface="+mj-lt"/>
              </a:defRPr>
            </a:lvl9pPr>
          </a:lstStyle>
          <a:p>
            <a:pPr lvl="0"/>
            <a:r>
              <a:rPr lang="en-US" noProof="0" dirty="0"/>
              <a:t>Click to add agenda point </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3754894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11/22/2021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9200" y="1828800"/>
            <a:ext cx="10234800" cy="1418400"/>
          </a:xfrm>
        </p:spPr>
        <p:txBody>
          <a:bodyPr anchor="t" anchorCtr="0"/>
          <a:lstStyle>
            <a:lvl1pPr algn="ctr">
              <a:lnSpc>
                <a:spcPct val="85000"/>
              </a:lnSpc>
              <a:defRPr sz="5400">
                <a:solidFill>
                  <a:schemeClr val="bg1"/>
                </a:solidFill>
              </a:defRPr>
            </a:lvl1pPr>
          </a:lstStyle>
          <a:p>
            <a:r>
              <a:rPr lang="en-US" dirty="0"/>
              <a:t>Click to add title</a:t>
            </a:r>
          </a:p>
        </p:txBody>
      </p:sp>
    </p:spTree>
    <p:extLst>
      <p:ext uri="{BB962C8B-B14F-4D97-AF65-F5344CB8AC3E}">
        <p14:creationId xmlns:p14="http://schemas.microsoft.com/office/powerpoint/2010/main" val="3702420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11/22/2021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7AD2E460-3D1D-4DD0-B03F-382B92649B85}"/>
              </a:ext>
            </a:extLst>
          </p:cNvPr>
          <p:cNvSpPr>
            <a:spLocks noGrp="1"/>
          </p:cNvSpPr>
          <p:nvPr>
            <p:ph type="body" sz="quarter" idx="18" hasCustomPrompt="1"/>
          </p:nvPr>
        </p:nvSpPr>
        <p:spPr>
          <a:xfrm>
            <a:off x="2413000" y="860400"/>
            <a:ext cx="8343900" cy="2750400"/>
          </a:xfrm>
        </p:spPr>
        <p:txBody>
          <a:bodyPr/>
          <a:lstStyle>
            <a:lvl1pPr marL="0" indent="0">
              <a:lnSpc>
                <a:spcPct val="85000"/>
              </a:lnSpc>
              <a:buFont typeface="Calibri" panose="020F0502020204030204" pitchFamily="34" charset="0"/>
              <a:buChar char="​"/>
              <a:defRPr sz="4400">
                <a:solidFill>
                  <a:schemeClr val="bg1"/>
                </a:solidFill>
                <a:latin typeface="+mj-lt"/>
              </a:defRPr>
            </a:lvl1pPr>
            <a:lvl2pPr marL="0" indent="0" algn="r">
              <a:buFont typeface="Calibri" panose="020F0502020204030204" pitchFamily="34" charset="0"/>
              <a:buChar char="​"/>
              <a:defRPr sz="2000">
                <a:solidFill>
                  <a:schemeClr val="bg1"/>
                </a:solidFill>
              </a:defRPr>
            </a:lvl2pPr>
            <a:lvl3pPr marL="0" indent="0">
              <a:buFont typeface="Calibri" panose="020F0502020204030204" pitchFamily="34" charset="0"/>
              <a:buChar char="​"/>
              <a:defRPr sz="2000">
                <a:solidFill>
                  <a:schemeClr val="bg1"/>
                </a:solidFill>
                <a:latin typeface="+mn-lt"/>
              </a:defRPr>
            </a:lvl3pPr>
            <a:lvl4pPr marL="0" indent="0">
              <a:spcAft>
                <a:spcPts val="600"/>
              </a:spcAft>
              <a:buFont typeface="Calibri" panose="020F0502020204030204" pitchFamily="34" charset="0"/>
              <a:buChar char="​"/>
              <a:defRPr sz="2000">
                <a:solidFill>
                  <a:schemeClr val="bg1"/>
                </a:solidFill>
                <a:latin typeface="+mn-lt"/>
              </a:defRPr>
            </a:lvl4pPr>
            <a:lvl5pPr marL="0" indent="0">
              <a:spcBef>
                <a:spcPts val="0"/>
              </a:spcBef>
              <a:buFont typeface="Calibri" panose="020F0502020204030204" pitchFamily="34" charset="0"/>
              <a:buChar char="​"/>
              <a:defRPr sz="2000" b="0">
                <a:solidFill>
                  <a:schemeClr val="bg1"/>
                </a:solidFill>
                <a:latin typeface="+mn-lt"/>
              </a:defRPr>
            </a:lvl5pPr>
            <a:lvl6pPr marL="0" indent="0">
              <a:spcAft>
                <a:spcPts val="600"/>
              </a:spcAft>
              <a:buFont typeface="Calibri" panose="020F0502020204030204" pitchFamily="34" charset="0"/>
              <a:buChar char="​"/>
              <a:defRPr sz="2000">
                <a:solidFill>
                  <a:schemeClr val="bg1"/>
                </a:solidFill>
                <a:latin typeface="+mn-lt"/>
              </a:defRPr>
            </a:lvl6pPr>
            <a:lvl7pPr marL="0" indent="0">
              <a:spcBef>
                <a:spcPts val="0"/>
              </a:spcBef>
              <a:buFont typeface="Calibri" panose="020F0502020204030204" pitchFamily="34" charset="0"/>
              <a:buChar char="​"/>
              <a:defRPr sz="2000">
                <a:solidFill>
                  <a:schemeClr val="bg1"/>
                </a:solidFill>
                <a:latin typeface="+mn-lt"/>
              </a:defRPr>
            </a:lvl7pPr>
            <a:lvl8pPr marL="0" indent="0">
              <a:spcBef>
                <a:spcPts val="0"/>
              </a:spcBef>
              <a:buFont typeface="Calibri" panose="020F0502020204030204" pitchFamily="34" charset="0"/>
              <a:buChar char="​"/>
              <a:defRPr sz="2000" b="0">
                <a:solidFill>
                  <a:schemeClr val="bg1"/>
                </a:solidFill>
                <a:latin typeface="+mn-lt"/>
              </a:defRPr>
            </a:lvl8pPr>
            <a:lvl9pPr marL="0" indent="0">
              <a:lnSpc>
                <a:spcPct val="90000"/>
              </a:lnSpc>
              <a:spcAft>
                <a:spcPts val="600"/>
              </a:spcAft>
              <a:buFont typeface="Calibri" panose="020F0502020204030204" pitchFamily="34" charset="0"/>
              <a:buChar char="​"/>
              <a:defRPr sz="2000">
                <a:solidFill>
                  <a:schemeClr val="bg1"/>
                </a:solidFill>
                <a:latin typeface="+mn-lt"/>
              </a:defRPr>
            </a:lvl9pPr>
          </a:lstStyle>
          <a:p>
            <a:pPr lvl="0"/>
            <a:r>
              <a:rPr lang="en-US" dirty="0"/>
              <a:t>Click to add quote</a:t>
            </a:r>
            <a:br>
              <a:rPr lang="en-US" dirty="0"/>
            </a:br>
            <a:r>
              <a:rPr lang="en-US" dirty="0"/>
              <a:t>Enter &amp; Tab for name text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93342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976956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DE57F1F2-92B0-4877-A14B-E5D8C1CC5C8D}" type="datetime1">
              <a:rPr lang="en-US" smtClean="0"/>
              <a:t>11/22/2021</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622123AA-4710-4F8B-BF9A-D4F63FBCE5CA}"/>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Graphic 12">
            <a:extLst>
              <a:ext uri="{FF2B5EF4-FFF2-40B4-BE49-F238E27FC236}">
                <a16:creationId xmlns:a16="http://schemas.microsoft.com/office/drawing/2014/main" id="{D59C9E93-6AFE-4C34-9207-D356268CEE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0D0B0EB-5721-415E-9D87-3052AE492A77}"/>
              </a:ext>
            </a:extLst>
          </p:cNvPr>
          <p:cNvSpPr txBox="1"/>
          <p:nvPr userDrawn="1"/>
        </p:nvSpPr>
        <p:spPr>
          <a:xfrm>
            <a:off x="3390900" y="2286000"/>
            <a:ext cx="3143250"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Please contact</a:t>
            </a:r>
            <a:endParaRPr lang="en-US" sz="2400" kern="1200" dirty="0">
              <a:solidFill>
                <a:schemeClr val="tx1"/>
              </a:solidFill>
              <a:latin typeface="+mj-lt"/>
              <a:ea typeface="+mn-ea"/>
              <a:cs typeface="+mn-cs"/>
            </a:endParaRPr>
          </a:p>
        </p:txBody>
      </p:sp>
      <p:sp>
        <p:nvSpPr>
          <p:cNvPr id="14" name="TextBox 13">
            <a:extLst>
              <a:ext uri="{FF2B5EF4-FFF2-40B4-BE49-F238E27FC236}">
                <a16:creationId xmlns:a16="http://schemas.microsoft.com/office/drawing/2014/main" id="{590AA8CE-C401-4954-892F-38129AC55025}"/>
              </a:ext>
            </a:extLst>
          </p:cNvPr>
          <p:cNvSpPr txBox="1"/>
          <p:nvPr userDrawn="1"/>
        </p:nvSpPr>
        <p:spPr>
          <a:xfrm>
            <a:off x="3390900" y="3178018"/>
            <a:ext cx="332175"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M</a:t>
            </a:r>
            <a:endParaRPr lang="en-US" sz="2400" kern="1200" dirty="0">
              <a:solidFill>
                <a:schemeClr val="tx1"/>
              </a:solidFill>
              <a:latin typeface="+mj-lt"/>
              <a:ea typeface="+mn-ea"/>
              <a:cs typeface="+mn-cs"/>
            </a:endParaRPr>
          </a:p>
        </p:txBody>
      </p:sp>
      <p:sp>
        <p:nvSpPr>
          <p:cNvPr id="16" name="TextBox 15">
            <a:extLst>
              <a:ext uri="{FF2B5EF4-FFF2-40B4-BE49-F238E27FC236}">
                <a16:creationId xmlns:a16="http://schemas.microsoft.com/office/drawing/2014/main" id="{4BDDCD2F-9E8E-443B-B7EC-0ECD4E96C630}"/>
              </a:ext>
            </a:extLst>
          </p:cNvPr>
          <p:cNvSpPr txBox="1"/>
          <p:nvPr userDrawn="1"/>
        </p:nvSpPr>
        <p:spPr>
          <a:xfrm>
            <a:off x="3390900" y="3628488"/>
            <a:ext cx="332175"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E</a:t>
            </a:r>
            <a:endParaRPr lang="en-US" sz="2400" kern="1200" dirty="0">
              <a:solidFill>
                <a:schemeClr val="tx1"/>
              </a:solidFill>
              <a:latin typeface="+mj-lt"/>
              <a:ea typeface="+mn-ea"/>
              <a:cs typeface="+mn-cs"/>
            </a:endParaRPr>
          </a:p>
        </p:txBody>
      </p:sp>
      <p:sp>
        <p:nvSpPr>
          <p:cNvPr id="2" name="Title 1"/>
          <p:cNvSpPr>
            <a:spLocks noGrp="1"/>
          </p:cNvSpPr>
          <p:nvPr>
            <p:ph type="title" hasCustomPrompt="1"/>
          </p:nvPr>
        </p:nvSpPr>
        <p:spPr>
          <a:xfrm>
            <a:off x="457200" y="1249200"/>
            <a:ext cx="11278800" cy="792000"/>
          </a:xfrm>
        </p:spPr>
        <p:txBody>
          <a:bodyPr/>
          <a:lstStyle>
            <a:lvl1pPr>
              <a:lnSpc>
                <a:spcPct val="85000"/>
              </a:lnSpc>
              <a:defRPr sz="6000"/>
            </a:lvl1pPr>
          </a:lstStyle>
          <a:p>
            <a:r>
              <a:rPr lang="en-US" noProof="0" dirty="0"/>
              <a:t>Click to add Thank you title</a:t>
            </a:r>
          </a:p>
        </p:txBody>
      </p:sp>
      <p:sp>
        <p:nvSpPr>
          <p:cNvPr id="7" name="Text Placeholder 2"/>
          <p:cNvSpPr>
            <a:spLocks noGrp="1"/>
          </p:cNvSpPr>
          <p:nvPr>
            <p:ph type="body" sz="quarter" idx="13" hasCustomPrompt="1"/>
          </p:nvPr>
        </p:nvSpPr>
        <p:spPr>
          <a:xfrm>
            <a:off x="3390900" y="2729252"/>
            <a:ext cx="6390000" cy="432000"/>
          </a:xfrm>
        </p:spPr>
        <p:txBody>
          <a:bodyPr/>
          <a:lstStyle>
            <a:lvl1pPr marL="0" indent="0">
              <a:lnSpc>
                <a:spcPct val="90000"/>
              </a:lnSpc>
              <a:spcAft>
                <a:spcPts val="900"/>
              </a:spcAft>
              <a:buFont typeface="Calibri" panose="020F0502020204030204" pitchFamily="34" charset="0"/>
              <a:buChar char="​"/>
              <a:defRPr sz="2400" cap="all" baseline="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name and surname</a:t>
            </a:r>
            <a:endParaRPr lang="en-US" noProof="0" dirty="0"/>
          </a:p>
        </p:txBody>
      </p:sp>
      <p:sp>
        <p:nvSpPr>
          <p:cNvPr id="15" name="Text Placeholder 2">
            <a:extLst>
              <a:ext uri="{FF2B5EF4-FFF2-40B4-BE49-F238E27FC236}">
                <a16:creationId xmlns:a16="http://schemas.microsoft.com/office/drawing/2014/main" id="{749BCC4C-FC87-4798-870B-DCA789F0208F}"/>
              </a:ext>
            </a:extLst>
          </p:cNvPr>
          <p:cNvSpPr>
            <a:spLocks noGrp="1"/>
          </p:cNvSpPr>
          <p:nvPr>
            <p:ph type="body" sz="quarter" idx="18" hasCustomPrompt="1"/>
          </p:nvPr>
        </p:nvSpPr>
        <p:spPr>
          <a:xfrm>
            <a:off x="3727142" y="3178018"/>
            <a:ext cx="6056625" cy="432000"/>
          </a:xfrm>
        </p:spPr>
        <p:txBody>
          <a:bodyPr/>
          <a:lstStyle>
            <a:lvl1pPr marL="0" indent="0">
              <a:lnSpc>
                <a:spcPct val="90000"/>
              </a:lnSpc>
              <a:spcAft>
                <a:spcPts val="900"/>
              </a:spcAft>
              <a:buFont typeface="Calibri" panose="020F0502020204030204" pitchFamily="34" charset="0"/>
              <a:buChar char="​"/>
              <a:defRPr sz="240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Phone number</a:t>
            </a:r>
            <a:endParaRPr lang="en-US" noProof="0" dirty="0"/>
          </a:p>
        </p:txBody>
      </p:sp>
      <p:sp>
        <p:nvSpPr>
          <p:cNvPr id="17" name="Text Placeholder 2">
            <a:extLst>
              <a:ext uri="{FF2B5EF4-FFF2-40B4-BE49-F238E27FC236}">
                <a16:creationId xmlns:a16="http://schemas.microsoft.com/office/drawing/2014/main" id="{7A239540-AE43-47AD-A597-8C8F849E4EA2}"/>
              </a:ext>
            </a:extLst>
          </p:cNvPr>
          <p:cNvSpPr>
            <a:spLocks noGrp="1"/>
          </p:cNvSpPr>
          <p:nvPr>
            <p:ph type="body" sz="quarter" idx="19" hasCustomPrompt="1"/>
          </p:nvPr>
        </p:nvSpPr>
        <p:spPr>
          <a:xfrm>
            <a:off x="3727142" y="3628488"/>
            <a:ext cx="6056625" cy="432000"/>
          </a:xfrm>
        </p:spPr>
        <p:txBody>
          <a:bodyPr/>
          <a:lstStyle>
            <a:lvl1pPr marL="0" indent="0">
              <a:lnSpc>
                <a:spcPct val="90000"/>
              </a:lnSpc>
              <a:spcAft>
                <a:spcPts val="900"/>
              </a:spcAft>
              <a:buFont typeface="Calibri" panose="020F0502020204030204" pitchFamily="34" charset="0"/>
              <a:buChar char="​"/>
              <a:defRPr sz="240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xxx@osfhealthcare.com</a:t>
            </a:r>
            <a:endParaRPr lang="en-US" noProof="0" dirty="0"/>
          </a:p>
        </p:txBody>
      </p:sp>
    </p:spTree>
    <p:extLst>
      <p:ext uri="{BB962C8B-B14F-4D97-AF65-F5344CB8AC3E}">
        <p14:creationId xmlns:p14="http://schemas.microsoft.com/office/powerpoint/2010/main" val="980352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7F6A8166-FBC6-4D3F-9234-4ED6B45C2449}"/>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FF85AC74-C0C6-4DF5-B1EB-DD8C6A4DD4AB}"/>
              </a:ext>
            </a:extLst>
          </p:cNvPr>
          <p:cNvSpPr>
            <a:spLocks noGrp="1"/>
          </p:cNvSpPr>
          <p:nvPr>
            <p:ph type="dt" sz="half" idx="14"/>
          </p:nvPr>
        </p:nvSpPr>
        <p:spPr/>
        <p:txBody>
          <a:bodyPr/>
          <a:lstStyle/>
          <a:p>
            <a:fld id="{9C69BBE6-E379-4582-A473-E6AF29B4E378}" type="datetime1">
              <a:rPr lang="en-US" smtClean="0"/>
              <a:t>11/22/2021</a:t>
            </a:fld>
            <a:endParaRPr lang="en-US" dirty="0"/>
          </a:p>
        </p:txBody>
      </p:sp>
      <p:sp>
        <p:nvSpPr>
          <p:cNvPr id="5" name="Footer Placeholder 4">
            <a:extLst>
              <a:ext uri="{FF2B5EF4-FFF2-40B4-BE49-F238E27FC236}">
                <a16:creationId xmlns:a16="http://schemas.microsoft.com/office/drawing/2014/main" id="{BCAD4DB7-EB58-4A5D-B842-CB18B66D26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3746A122-2FF6-4EAD-9085-901725192CE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24312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56000" y="1828799"/>
            <a:ext cx="11278800" cy="4387851"/>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2" name="Title 1"/>
          <p:cNvSpPr>
            <a:spLocks noGrp="1"/>
          </p:cNvSpPr>
          <p:nvPr>
            <p:ph type="title" hasCustomPrompt="1"/>
          </p:nvPr>
        </p:nvSpPr>
        <p:spPr/>
        <p:txBody>
          <a:bodyPr/>
          <a:lstStyle/>
          <a:p>
            <a:r>
              <a:rPr lang="en-US" noProof="0" dirty="0"/>
              <a:t>Click to add title</a:t>
            </a:r>
          </a:p>
        </p:txBody>
      </p:sp>
      <p:sp>
        <p:nvSpPr>
          <p:cNvPr id="11" name="Subtitle 2">
            <a:extLst>
              <a:ext uri="{FF2B5EF4-FFF2-40B4-BE49-F238E27FC236}">
                <a16:creationId xmlns:a16="http://schemas.microsoft.com/office/drawing/2014/main" id="{BEEBEBAF-7F91-4965-B52F-53559322F45A}"/>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E82E0EB8-327B-4FCB-B5A1-9F112592EADD}"/>
              </a:ext>
            </a:extLst>
          </p:cNvPr>
          <p:cNvSpPr>
            <a:spLocks noGrp="1"/>
          </p:cNvSpPr>
          <p:nvPr>
            <p:ph type="dt" sz="half" idx="15"/>
          </p:nvPr>
        </p:nvSpPr>
        <p:spPr/>
        <p:txBody>
          <a:bodyPr/>
          <a:lstStyle/>
          <a:p>
            <a:fld id="{9C69BBE6-E379-4582-A473-E6AF29B4E378}" type="datetime1">
              <a:rPr lang="en-US" smtClean="0"/>
              <a:t>11/22/2021</a:t>
            </a:fld>
            <a:endParaRPr lang="en-US" dirty="0"/>
          </a:p>
        </p:txBody>
      </p:sp>
      <p:sp>
        <p:nvSpPr>
          <p:cNvPr id="5" name="Footer Placeholder 4">
            <a:extLst>
              <a:ext uri="{FF2B5EF4-FFF2-40B4-BE49-F238E27FC236}">
                <a16:creationId xmlns:a16="http://schemas.microsoft.com/office/drawing/2014/main" id="{F90CA063-6895-451A-9245-50F8CF833E9B}"/>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DAB29A3D-7F88-4EDD-9B0D-E62C1F7FD07C}"/>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392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C73F8B-659F-469C-B968-8B55EA5CE2A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6EFF988-71C2-4C61-BC9A-D97EF3A6B555}"/>
              </a:ext>
            </a:extLst>
          </p:cNvPr>
          <p:cNvSpPr txBox="1"/>
          <p:nvPr userDrawn="1"/>
        </p:nvSpPr>
        <p:spPr>
          <a:xfrm>
            <a:off x="10101600" y="6498000"/>
            <a:ext cx="1634400" cy="123111"/>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rgbClr val="C8C8C8"/>
                </a:solidFill>
                <a:latin typeface="+mj-lt"/>
                <a:ea typeface="+mn-ea"/>
                <a:cs typeface="+mn-cs"/>
              </a:rPr>
              <a:t>OSF HealthCare</a:t>
            </a:r>
          </a:p>
        </p:txBody>
      </p:sp>
      <p:sp>
        <p:nvSpPr>
          <p:cNvPr id="2" name="Title 1"/>
          <p:cNvSpPr>
            <a:spLocks noGrp="1"/>
          </p:cNvSpPr>
          <p:nvPr>
            <p:ph type="title" hasCustomPrompt="1"/>
          </p:nvPr>
        </p:nvSpPr>
        <p:spPr>
          <a:xfrm>
            <a:off x="457200" y="457200"/>
            <a:ext cx="88020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8802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7F6A8166-FBC6-4D3F-9234-4ED6B45C2449}"/>
              </a:ext>
            </a:extLst>
          </p:cNvPr>
          <p:cNvSpPr>
            <a:spLocks noGrp="1"/>
          </p:cNvSpPr>
          <p:nvPr>
            <p:ph type="subTitle" idx="13" hasCustomPrompt="1"/>
          </p:nvPr>
        </p:nvSpPr>
        <p:spPr>
          <a:xfrm>
            <a:off x="456000" y="6217200"/>
            <a:ext cx="88020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FF85AC74-C0C6-4DF5-B1EB-DD8C6A4DD4AB}"/>
              </a:ext>
            </a:extLst>
          </p:cNvPr>
          <p:cNvSpPr>
            <a:spLocks noGrp="1"/>
          </p:cNvSpPr>
          <p:nvPr>
            <p:ph type="dt" sz="half" idx="14"/>
          </p:nvPr>
        </p:nvSpPr>
        <p:spPr/>
        <p:txBody>
          <a:bodyPr/>
          <a:lstStyle/>
          <a:p>
            <a:fld id="{9C69BBE6-E379-4582-A473-E6AF29B4E378}" type="datetime1">
              <a:rPr lang="en-US" smtClean="0"/>
              <a:t>11/22/2021</a:t>
            </a:fld>
            <a:endParaRPr lang="en-US" dirty="0"/>
          </a:p>
        </p:txBody>
      </p:sp>
      <p:sp>
        <p:nvSpPr>
          <p:cNvPr id="5" name="Footer Placeholder 4">
            <a:extLst>
              <a:ext uri="{FF2B5EF4-FFF2-40B4-BE49-F238E27FC236}">
                <a16:creationId xmlns:a16="http://schemas.microsoft.com/office/drawing/2014/main" id="{BCAD4DB7-EB58-4A5D-B842-CB18B66D26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3746A122-2FF6-4EAD-9085-901725192CE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2786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CFFCEAD8-85CC-4E5E-B8F0-171D71DFC2E4}"/>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25200" y="1828800"/>
            <a:ext cx="5410800" cy="43884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4" name="Date Placeholder 3">
            <a:extLst>
              <a:ext uri="{FF2B5EF4-FFF2-40B4-BE49-F238E27FC236}">
                <a16:creationId xmlns:a16="http://schemas.microsoft.com/office/drawing/2014/main" id="{CD49D010-EBCB-4F53-9809-FAE37231859A}"/>
              </a:ext>
            </a:extLst>
          </p:cNvPr>
          <p:cNvSpPr>
            <a:spLocks noGrp="1"/>
          </p:cNvSpPr>
          <p:nvPr>
            <p:ph type="dt" sz="half" idx="15"/>
          </p:nvPr>
        </p:nvSpPr>
        <p:spPr/>
        <p:txBody>
          <a:bodyPr/>
          <a:lstStyle/>
          <a:p>
            <a:fld id="{9C69BBE6-E379-4582-A473-E6AF29B4E378}" type="datetime1">
              <a:rPr lang="en-US" smtClean="0"/>
              <a:t>11/22/2021</a:t>
            </a:fld>
            <a:endParaRPr lang="en-US" dirty="0"/>
          </a:p>
        </p:txBody>
      </p:sp>
      <p:sp>
        <p:nvSpPr>
          <p:cNvPr id="5" name="Footer Placeholder 4">
            <a:extLst>
              <a:ext uri="{FF2B5EF4-FFF2-40B4-BE49-F238E27FC236}">
                <a16:creationId xmlns:a16="http://schemas.microsoft.com/office/drawing/2014/main" id="{C343507B-8FEB-4F7D-8AB4-5547A659D0FA}"/>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810362-76C8-41EA-8ED9-BBC1E1809C0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77876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325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Subtitle 2">
            <a:extLst>
              <a:ext uri="{FF2B5EF4-FFF2-40B4-BE49-F238E27FC236}">
                <a16:creationId xmlns:a16="http://schemas.microsoft.com/office/drawing/2014/main" id="{A22B6C07-B972-4FB7-99BD-7AFC5E95859E}"/>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92333320-1589-4971-9CD6-CAD9531E7C55}"/>
              </a:ext>
            </a:extLst>
          </p:cNvPr>
          <p:cNvSpPr>
            <a:spLocks noGrp="1"/>
          </p:cNvSpPr>
          <p:nvPr>
            <p:ph type="dt" sz="half" idx="14"/>
          </p:nvPr>
        </p:nvSpPr>
        <p:spPr/>
        <p:txBody>
          <a:bodyPr/>
          <a:lstStyle/>
          <a:p>
            <a:fld id="{9C69BBE6-E379-4582-A473-E6AF29B4E378}" type="datetime1">
              <a:rPr lang="en-US" smtClean="0"/>
              <a:t>11/22/2021</a:t>
            </a:fld>
            <a:endParaRPr lang="en-US" dirty="0"/>
          </a:p>
        </p:txBody>
      </p:sp>
      <p:sp>
        <p:nvSpPr>
          <p:cNvPr id="5" name="Footer Placeholder 4">
            <a:extLst>
              <a:ext uri="{FF2B5EF4-FFF2-40B4-BE49-F238E27FC236}">
                <a16:creationId xmlns:a16="http://schemas.microsoft.com/office/drawing/2014/main" id="{3534222C-B319-4B56-AC17-238286888767}"/>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66CA4BCA-7A8D-407B-800A-361FC5CEF254}"/>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7935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1A51F5-FFB3-42FF-9C27-225FCDCABA93}"/>
              </a:ext>
            </a:extLst>
          </p:cNvPr>
          <p:cNvSpPr>
            <a:spLocks noGrp="1"/>
          </p:cNvSpPr>
          <p:nvPr>
            <p:ph type="title" hasCustomPrompt="1"/>
          </p:nvPr>
        </p:nvSpPr>
        <p:spPr>
          <a:xfrm>
            <a:off x="457200" y="457200"/>
            <a:ext cx="11278800" cy="1371600"/>
          </a:xfrm>
        </p:spPr>
        <p:txBody>
          <a:bodyPr/>
          <a:lstStyle/>
          <a:p>
            <a:r>
              <a:rPr lang="en-US" noProof="0" dirty="0"/>
              <a:t>Click to add title</a:t>
            </a:r>
            <a:endParaRPr lang="en-US" dirty="0"/>
          </a:p>
        </p:txBody>
      </p:sp>
      <p:sp>
        <p:nvSpPr>
          <p:cNvPr id="13" name="Subtitle 2">
            <a:extLst>
              <a:ext uri="{FF2B5EF4-FFF2-40B4-BE49-F238E27FC236}">
                <a16:creationId xmlns:a16="http://schemas.microsoft.com/office/drawing/2014/main" id="{F878AB33-6889-4335-B781-FC2CC1D3CD7A}"/>
              </a:ext>
            </a:extLst>
          </p:cNvPr>
          <p:cNvSpPr>
            <a:spLocks noGrp="1"/>
          </p:cNvSpPr>
          <p:nvPr>
            <p:ph type="subTitle" idx="17"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3" name="Content Placeholder 2"/>
          <p:cNvSpPr>
            <a:spLocks noGrp="1"/>
          </p:cNvSpPr>
          <p:nvPr>
            <p:ph idx="1" hasCustomPrompt="1"/>
          </p:nvPr>
        </p:nvSpPr>
        <p:spPr>
          <a:xfrm>
            <a:off x="4572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86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800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6" name="Date Placeholder 5">
            <a:extLst>
              <a:ext uri="{FF2B5EF4-FFF2-40B4-BE49-F238E27FC236}">
                <a16:creationId xmlns:a16="http://schemas.microsoft.com/office/drawing/2014/main" id="{1A4D4C73-869A-48C1-B5AA-C0E5EEDD3306}"/>
              </a:ext>
            </a:extLst>
          </p:cNvPr>
          <p:cNvSpPr>
            <a:spLocks noGrp="1"/>
          </p:cNvSpPr>
          <p:nvPr>
            <p:ph type="dt" sz="half" idx="18"/>
          </p:nvPr>
        </p:nvSpPr>
        <p:spPr/>
        <p:txBody>
          <a:bodyPr/>
          <a:lstStyle/>
          <a:p>
            <a:fld id="{9C69BBE6-E379-4582-A473-E6AF29B4E378}" type="datetime1">
              <a:rPr lang="en-US" smtClean="0"/>
              <a:t>11/22/2021</a:t>
            </a:fld>
            <a:endParaRPr lang="en-US" dirty="0"/>
          </a:p>
        </p:txBody>
      </p:sp>
      <p:sp>
        <p:nvSpPr>
          <p:cNvPr id="14" name="Footer Placeholder 13">
            <a:extLst>
              <a:ext uri="{FF2B5EF4-FFF2-40B4-BE49-F238E27FC236}">
                <a16:creationId xmlns:a16="http://schemas.microsoft.com/office/drawing/2014/main" id="{4F3EDEAF-1A94-4BF0-BEA5-C01298EFDEBE}"/>
              </a:ext>
            </a:extLst>
          </p:cNvPr>
          <p:cNvSpPr>
            <a:spLocks noGrp="1"/>
          </p:cNvSpPr>
          <p:nvPr>
            <p:ph type="ftr" sz="quarter" idx="19"/>
          </p:nvPr>
        </p:nvSpPr>
        <p:spPr/>
        <p:txBody>
          <a:bodyPr/>
          <a:lstStyle/>
          <a:p>
            <a:endParaRPr lang="en-US" dirty="0"/>
          </a:p>
        </p:txBody>
      </p:sp>
      <p:sp>
        <p:nvSpPr>
          <p:cNvPr id="15" name="Slide Number Placeholder 14">
            <a:extLst>
              <a:ext uri="{FF2B5EF4-FFF2-40B4-BE49-F238E27FC236}">
                <a16:creationId xmlns:a16="http://schemas.microsoft.com/office/drawing/2014/main" id="{230CA0EB-C55C-48A8-9C1C-38F2B4BDC3CC}"/>
              </a:ext>
            </a:extLst>
          </p:cNvPr>
          <p:cNvSpPr>
            <a:spLocks noGrp="1"/>
          </p:cNvSpPr>
          <p:nvPr>
            <p:ph type="sldNum" sz="quarter" idx="2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066209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11" name="Subtitle 2">
            <a:extLst>
              <a:ext uri="{FF2B5EF4-FFF2-40B4-BE49-F238E27FC236}">
                <a16:creationId xmlns:a16="http://schemas.microsoft.com/office/drawing/2014/main" id="{CFFCEAD8-85CC-4E5E-B8F0-171D71DFC2E4}"/>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57200" y="2286000"/>
            <a:ext cx="5410800" cy="39312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4" name="Date Placeholder 3">
            <a:extLst>
              <a:ext uri="{FF2B5EF4-FFF2-40B4-BE49-F238E27FC236}">
                <a16:creationId xmlns:a16="http://schemas.microsoft.com/office/drawing/2014/main" id="{CD49D010-EBCB-4F53-9809-FAE37231859A}"/>
              </a:ext>
            </a:extLst>
          </p:cNvPr>
          <p:cNvSpPr>
            <a:spLocks noGrp="1"/>
          </p:cNvSpPr>
          <p:nvPr>
            <p:ph type="dt" sz="half" idx="15"/>
          </p:nvPr>
        </p:nvSpPr>
        <p:spPr/>
        <p:txBody>
          <a:bodyPr/>
          <a:lstStyle/>
          <a:p>
            <a:fld id="{9C69BBE6-E379-4582-A473-E6AF29B4E378}" type="datetime1">
              <a:rPr lang="en-US" smtClean="0"/>
              <a:t>11/22/2021</a:t>
            </a:fld>
            <a:endParaRPr lang="en-US" dirty="0"/>
          </a:p>
        </p:txBody>
      </p:sp>
      <p:sp>
        <p:nvSpPr>
          <p:cNvPr id="5" name="Footer Placeholder 4">
            <a:extLst>
              <a:ext uri="{FF2B5EF4-FFF2-40B4-BE49-F238E27FC236}">
                <a16:creationId xmlns:a16="http://schemas.microsoft.com/office/drawing/2014/main" id="{C343507B-8FEB-4F7D-8AB4-5547A659D0FA}"/>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810362-76C8-41EA-8ED9-BBC1E1809C0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
        <p:nvSpPr>
          <p:cNvPr id="9" name="Text Placeholder 8">
            <a:extLst>
              <a:ext uri="{FF2B5EF4-FFF2-40B4-BE49-F238E27FC236}">
                <a16:creationId xmlns:a16="http://schemas.microsoft.com/office/drawing/2014/main" id="{BD3397BF-0DB3-42C7-B662-247D07C91F1C}"/>
              </a:ext>
            </a:extLst>
          </p:cNvPr>
          <p:cNvSpPr>
            <a:spLocks noGrp="1"/>
          </p:cNvSpPr>
          <p:nvPr>
            <p:ph type="body" sz="quarter" idx="18" hasCustomPrompt="1"/>
          </p:nvPr>
        </p:nvSpPr>
        <p:spPr>
          <a:xfrm>
            <a:off x="457200" y="1828800"/>
            <a:ext cx="5411787" cy="457200"/>
          </a:xfrm>
        </p:spPr>
        <p:txBody>
          <a:bodyPr/>
          <a:lstStyle>
            <a:lvl1pPr marL="0" indent="0">
              <a:spcAft>
                <a:spcPts val="900"/>
              </a:spcAft>
              <a:buFontTx/>
              <a:buNone/>
              <a:defRPr b="1">
                <a:latin typeface="+mj-lt"/>
              </a:defRPr>
            </a:lvl1pPr>
          </a:lstStyle>
          <a:p>
            <a:pPr lvl="0"/>
            <a:r>
              <a:rPr lang="en-US" dirty="0"/>
              <a:t>Click to add headline</a:t>
            </a:r>
          </a:p>
        </p:txBody>
      </p:sp>
      <p:sp>
        <p:nvSpPr>
          <p:cNvPr id="12" name="Picture Placeholder 3">
            <a:extLst>
              <a:ext uri="{FF2B5EF4-FFF2-40B4-BE49-F238E27FC236}">
                <a16:creationId xmlns:a16="http://schemas.microsoft.com/office/drawing/2014/main" id="{B93CFBDC-23DE-4949-AFEF-4947DF9DF432}"/>
              </a:ext>
            </a:extLst>
          </p:cNvPr>
          <p:cNvSpPr>
            <a:spLocks noGrp="1"/>
          </p:cNvSpPr>
          <p:nvPr>
            <p:ph type="pic" sz="quarter" idx="19" hasCustomPrompt="1"/>
          </p:nvPr>
        </p:nvSpPr>
        <p:spPr>
          <a:xfrm>
            <a:off x="6325200" y="2286000"/>
            <a:ext cx="5410800" cy="39312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13" name="Text Placeholder 8">
            <a:extLst>
              <a:ext uri="{FF2B5EF4-FFF2-40B4-BE49-F238E27FC236}">
                <a16:creationId xmlns:a16="http://schemas.microsoft.com/office/drawing/2014/main" id="{D2DC2D50-7C5B-44F4-83D5-4B7D321736EE}"/>
              </a:ext>
            </a:extLst>
          </p:cNvPr>
          <p:cNvSpPr>
            <a:spLocks noGrp="1"/>
          </p:cNvSpPr>
          <p:nvPr>
            <p:ph type="body" sz="quarter" idx="20" hasCustomPrompt="1"/>
          </p:nvPr>
        </p:nvSpPr>
        <p:spPr>
          <a:xfrm>
            <a:off x="6324213" y="1828800"/>
            <a:ext cx="5411787" cy="457200"/>
          </a:xfrm>
        </p:spPr>
        <p:txBody>
          <a:bodyPr/>
          <a:lstStyle>
            <a:lvl1pPr marL="0" indent="0">
              <a:spcAft>
                <a:spcPts val="900"/>
              </a:spcAft>
              <a:buFontTx/>
              <a:buNone/>
              <a:defRPr b="1">
                <a:latin typeface="+mj-lt"/>
              </a:defRPr>
            </a:lvl1pPr>
          </a:lstStyle>
          <a:p>
            <a:pPr lvl="0"/>
            <a:r>
              <a:rPr lang="en-US" dirty="0"/>
              <a:t>Click to add headline</a:t>
            </a:r>
          </a:p>
        </p:txBody>
      </p:sp>
    </p:spTree>
    <p:extLst>
      <p:ext uri="{BB962C8B-B14F-4D97-AF65-F5344CB8AC3E}">
        <p14:creationId xmlns:p14="http://schemas.microsoft.com/office/powerpoint/2010/main" val="3644117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GRAPHIC: Green Picture">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11/22/2021</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bwMode="auto">
          <a:xfrm>
            <a:off x="0" y="0"/>
            <a:ext cx="6096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1"/>
                </a:solidFill>
                <a:latin typeface="+mj-lt"/>
              </a:defRPr>
            </a:lvl1pPr>
            <a:lvl2pPr marL="0" indent="0">
              <a:buFont typeface="Calibri" panose="020F0502020204030204" pitchFamily="34" charset="0"/>
              <a:buChar char="​"/>
              <a:defRPr sz="4800" b="0" cap="all" baseline="0">
                <a:solidFill>
                  <a:schemeClr val="accent1"/>
                </a:solidFill>
                <a:latin typeface="+mj-lt"/>
              </a:defRPr>
            </a:lvl2pPr>
            <a:lvl3pPr marL="0" indent="0">
              <a:spcAft>
                <a:spcPts val="600"/>
              </a:spcAft>
              <a:buFont typeface="Calibri" panose="020F0502020204030204" pitchFamily="34" charset="0"/>
              <a:buChar char="​"/>
              <a:defRPr sz="4000" b="0" cap="all" baseline="0">
                <a:solidFill>
                  <a:schemeClr val="accent1"/>
                </a:solidFill>
                <a:latin typeface="+mj-lt"/>
              </a:defRPr>
            </a:lvl3pPr>
            <a:lvl4pPr marL="0" indent="0">
              <a:spcAft>
                <a:spcPts val="600"/>
              </a:spcAft>
              <a:buFont typeface="Calibri" panose="020F0502020204030204" pitchFamily="34" charset="0"/>
              <a:buChar char="​"/>
              <a:defRPr sz="3200" b="0" cap="all" baseline="0">
                <a:solidFill>
                  <a:schemeClr val="accent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1"/>
                </a:solidFill>
                <a:latin typeface="+mj-lt"/>
              </a:defRPr>
            </a:lvl5pPr>
            <a:lvl6pPr marL="0" indent="0">
              <a:lnSpc>
                <a:spcPct val="90000"/>
              </a:lnSpc>
              <a:buFont typeface="Calibri" panose="020F0502020204030204" pitchFamily="34" charset="0"/>
              <a:buChar char="​"/>
              <a:defRPr sz="2800" b="0" cap="all" baseline="0">
                <a:solidFill>
                  <a:schemeClr val="accent1"/>
                </a:solidFill>
                <a:latin typeface="+mj-lt"/>
              </a:defRPr>
            </a:lvl6pPr>
            <a:lvl7pPr marL="0" indent="0">
              <a:lnSpc>
                <a:spcPct val="90000"/>
              </a:lnSpc>
              <a:buFont typeface="Calibri" panose="020F0502020204030204" pitchFamily="34" charset="0"/>
              <a:buChar char="​"/>
              <a:defRPr sz="2800" b="0" cap="all" baseline="0">
                <a:solidFill>
                  <a:schemeClr val="accent1"/>
                </a:solidFill>
                <a:latin typeface="+mj-lt"/>
              </a:defRPr>
            </a:lvl7pPr>
            <a:lvl8pPr marL="0" indent="0">
              <a:lnSpc>
                <a:spcPct val="90000"/>
              </a:lnSpc>
              <a:buFont typeface="Calibri" panose="020F0502020204030204" pitchFamily="34" charset="0"/>
              <a:buChar char="​"/>
              <a:defRPr sz="2800" b="0" cap="all" baseline="0">
                <a:solidFill>
                  <a:schemeClr val="accent1"/>
                </a:solidFill>
                <a:latin typeface="+mj-lt"/>
              </a:defRPr>
            </a:lvl8pPr>
            <a:lvl9pPr marL="0" indent="0">
              <a:lnSpc>
                <a:spcPct val="90000"/>
              </a:lnSpc>
              <a:buFont typeface="Calibri" panose="020F0502020204030204" pitchFamily="34" charset="0"/>
              <a:buChar char="​"/>
              <a:defRPr sz="2800" b="0" cap="all" baseline="0">
                <a:solidFill>
                  <a:schemeClr val="accent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Picture Placeholder 3">
            <a:extLst>
              <a:ext uri="{FF2B5EF4-FFF2-40B4-BE49-F238E27FC236}">
                <a16:creationId xmlns:a16="http://schemas.microsoft.com/office/drawing/2014/main" id="{5970A03D-8B14-48E2-BF87-3FFE37D4A71B}"/>
              </a:ext>
            </a:extLst>
          </p:cNvPr>
          <p:cNvSpPr>
            <a:spLocks noGrp="1" noChangeAspect="1"/>
          </p:cNvSpPr>
          <p:nvPr>
            <p:ph type="pic" sz="quarter" idx="14" hasCustomPrompt="1"/>
          </p:nvPr>
        </p:nvSpPr>
        <p:spPr>
          <a:xfrm>
            <a:off x="3418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
        <p:nvSpPr>
          <p:cNvPr id="17" name="Picture Placeholder 3">
            <a:extLst>
              <a:ext uri="{FF2B5EF4-FFF2-40B4-BE49-F238E27FC236}">
                <a16:creationId xmlns:a16="http://schemas.microsoft.com/office/drawing/2014/main" id="{63FEF733-2955-4FB3-9EBC-B25E3782FAC6}"/>
              </a:ext>
            </a:extLst>
          </p:cNvPr>
          <p:cNvSpPr>
            <a:spLocks noGrp="1" noChangeAspect="1"/>
          </p:cNvSpPr>
          <p:nvPr>
            <p:ph type="pic" sz="quarter" idx="16" hasCustomPrompt="1"/>
          </p:nvPr>
        </p:nvSpPr>
        <p:spPr>
          <a:xfrm>
            <a:off x="9514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Tree>
    <p:extLst>
      <p:ext uri="{BB962C8B-B14F-4D97-AF65-F5344CB8AC3E}">
        <p14:creationId xmlns:p14="http://schemas.microsoft.com/office/powerpoint/2010/main" val="414243103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Blue Picture">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11/22/2021</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5"/>
                </a:solidFill>
                <a:latin typeface="+mj-lt"/>
              </a:defRPr>
            </a:lvl1pPr>
            <a:lvl2pPr marL="0" indent="0">
              <a:buFont typeface="Calibri" panose="020F0502020204030204" pitchFamily="34" charset="0"/>
              <a:buChar char="​"/>
              <a:defRPr sz="4800" b="0" cap="all" baseline="0">
                <a:solidFill>
                  <a:schemeClr val="accent5"/>
                </a:solidFill>
                <a:latin typeface="+mj-lt"/>
              </a:defRPr>
            </a:lvl2pPr>
            <a:lvl3pPr marL="0" indent="0">
              <a:spcAft>
                <a:spcPts val="600"/>
              </a:spcAft>
              <a:buFont typeface="Calibri" panose="020F0502020204030204" pitchFamily="34" charset="0"/>
              <a:buChar char="​"/>
              <a:defRPr sz="4000" b="0" cap="all" baseline="0">
                <a:solidFill>
                  <a:schemeClr val="accent5"/>
                </a:solidFill>
                <a:latin typeface="+mj-lt"/>
              </a:defRPr>
            </a:lvl3pPr>
            <a:lvl4pPr marL="0" indent="0">
              <a:spcAft>
                <a:spcPts val="600"/>
              </a:spcAft>
              <a:buFont typeface="Calibri" panose="020F0502020204030204" pitchFamily="34" charset="0"/>
              <a:buChar char="​"/>
              <a:defRPr sz="3200" b="0" cap="all" baseline="0">
                <a:solidFill>
                  <a:schemeClr val="accent5"/>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5"/>
                </a:solidFill>
                <a:latin typeface="+mj-lt"/>
              </a:defRPr>
            </a:lvl5pPr>
            <a:lvl6pPr marL="0" indent="0">
              <a:lnSpc>
                <a:spcPct val="90000"/>
              </a:lnSpc>
              <a:buFont typeface="Calibri" panose="020F0502020204030204" pitchFamily="34" charset="0"/>
              <a:buChar char="​"/>
              <a:defRPr sz="2800" b="0" cap="all" baseline="0">
                <a:solidFill>
                  <a:schemeClr val="accent5"/>
                </a:solidFill>
                <a:latin typeface="+mj-lt"/>
              </a:defRPr>
            </a:lvl6pPr>
            <a:lvl7pPr marL="0" indent="0">
              <a:lnSpc>
                <a:spcPct val="90000"/>
              </a:lnSpc>
              <a:buFont typeface="Calibri" panose="020F0502020204030204" pitchFamily="34" charset="0"/>
              <a:buChar char="​"/>
              <a:defRPr sz="2800" b="0" cap="all" baseline="0">
                <a:solidFill>
                  <a:schemeClr val="accent5"/>
                </a:solidFill>
                <a:latin typeface="+mj-lt"/>
              </a:defRPr>
            </a:lvl7pPr>
            <a:lvl8pPr marL="0" indent="0">
              <a:lnSpc>
                <a:spcPct val="90000"/>
              </a:lnSpc>
              <a:buFont typeface="Calibri" panose="020F0502020204030204" pitchFamily="34" charset="0"/>
              <a:buChar char="​"/>
              <a:defRPr sz="2800" b="0" cap="all" baseline="0">
                <a:solidFill>
                  <a:schemeClr val="accent5"/>
                </a:solidFill>
                <a:latin typeface="+mj-lt"/>
              </a:defRPr>
            </a:lvl8pPr>
            <a:lvl9pPr marL="0" indent="0">
              <a:lnSpc>
                <a:spcPct val="90000"/>
              </a:lnSpc>
              <a:buFont typeface="Calibri" panose="020F0502020204030204" pitchFamily="34" charset="0"/>
              <a:buChar char="​"/>
              <a:defRPr sz="2800" b="0" cap="all" baseline="0">
                <a:solidFill>
                  <a:schemeClr val="accent5"/>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Picture Placeholder 3">
            <a:extLst>
              <a:ext uri="{FF2B5EF4-FFF2-40B4-BE49-F238E27FC236}">
                <a16:creationId xmlns:a16="http://schemas.microsoft.com/office/drawing/2014/main" id="{5970A03D-8B14-48E2-BF87-3FFE37D4A71B}"/>
              </a:ext>
            </a:extLst>
          </p:cNvPr>
          <p:cNvSpPr>
            <a:spLocks noGrp="1" noChangeAspect="1"/>
          </p:cNvSpPr>
          <p:nvPr>
            <p:ph type="pic" sz="quarter" idx="14" hasCustomPrompt="1"/>
          </p:nvPr>
        </p:nvSpPr>
        <p:spPr>
          <a:xfrm>
            <a:off x="3418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
        <p:nvSpPr>
          <p:cNvPr id="17" name="Picture Placeholder 3">
            <a:extLst>
              <a:ext uri="{FF2B5EF4-FFF2-40B4-BE49-F238E27FC236}">
                <a16:creationId xmlns:a16="http://schemas.microsoft.com/office/drawing/2014/main" id="{63FEF733-2955-4FB3-9EBC-B25E3782FAC6}"/>
              </a:ext>
            </a:extLst>
          </p:cNvPr>
          <p:cNvSpPr>
            <a:spLocks noGrp="1" noChangeAspect="1"/>
          </p:cNvSpPr>
          <p:nvPr>
            <p:ph type="pic" sz="quarter" idx="16" hasCustomPrompt="1"/>
          </p:nvPr>
        </p:nvSpPr>
        <p:spPr>
          <a:xfrm>
            <a:off x="9514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Tree>
    <p:extLst>
      <p:ext uri="{BB962C8B-B14F-4D97-AF65-F5344CB8AC3E}">
        <p14:creationId xmlns:p14="http://schemas.microsoft.com/office/powerpoint/2010/main" val="25158976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7279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Green Icon">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11/22/2021</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1"/>
                </a:solidFill>
                <a:latin typeface="+mj-lt"/>
              </a:defRPr>
            </a:lvl1pPr>
            <a:lvl2pPr marL="0" indent="0">
              <a:buFont typeface="Calibri" panose="020F0502020204030204" pitchFamily="34" charset="0"/>
              <a:buChar char="​"/>
              <a:defRPr sz="4800" b="0" cap="all" baseline="0">
                <a:solidFill>
                  <a:schemeClr val="accent1"/>
                </a:solidFill>
                <a:latin typeface="+mj-lt"/>
              </a:defRPr>
            </a:lvl2pPr>
            <a:lvl3pPr marL="0" indent="0">
              <a:spcAft>
                <a:spcPts val="600"/>
              </a:spcAft>
              <a:buFont typeface="Calibri" panose="020F0502020204030204" pitchFamily="34" charset="0"/>
              <a:buChar char="​"/>
              <a:defRPr sz="4000" b="0" cap="all" baseline="0">
                <a:solidFill>
                  <a:schemeClr val="accent1"/>
                </a:solidFill>
                <a:latin typeface="+mj-lt"/>
              </a:defRPr>
            </a:lvl3pPr>
            <a:lvl4pPr marL="0" indent="0">
              <a:spcAft>
                <a:spcPts val="600"/>
              </a:spcAft>
              <a:buFont typeface="Calibri" panose="020F0502020204030204" pitchFamily="34" charset="0"/>
              <a:buChar char="​"/>
              <a:defRPr sz="3200" b="0" cap="all" baseline="0">
                <a:solidFill>
                  <a:schemeClr val="accent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1"/>
                </a:solidFill>
                <a:latin typeface="+mj-lt"/>
              </a:defRPr>
            </a:lvl5pPr>
            <a:lvl6pPr marL="0" indent="0">
              <a:lnSpc>
                <a:spcPct val="90000"/>
              </a:lnSpc>
              <a:buFont typeface="Calibri" panose="020F0502020204030204" pitchFamily="34" charset="0"/>
              <a:buChar char="​"/>
              <a:defRPr sz="2800" b="0" cap="all" baseline="0">
                <a:solidFill>
                  <a:schemeClr val="accent1"/>
                </a:solidFill>
                <a:latin typeface="+mj-lt"/>
              </a:defRPr>
            </a:lvl6pPr>
            <a:lvl7pPr marL="0" indent="0">
              <a:lnSpc>
                <a:spcPct val="90000"/>
              </a:lnSpc>
              <a:buFont typeface="Calibri" panose="020F0502020204030204" pitchFamily="34" charset="0"/>
              <a:buChar char="​"/>
              <a:defRPr sz="2800" b="0" cap="all" baseline="0">
                <a:solidFill>
                  <a:schemeClr val="accent1"/>
                </a:solidFill>
                <a:latin typeface="+mj-lt"/>
              </a:defRPr>
            </a:lvl7pPr>
            <a:lvl8pPr marL="0" indent="0">
              <a:lnSpc>
                <a:spcPct val="90000"/>
              </a:lnSpc>
              <a:buFont typeface="Calibri" panose="020F0502020204030204" pitchFamily="34" charset="0"/>
              <a:buChar char="​"/>
              <a:defRPr sz="2800" b="0" cap="all" baseline="0">
                <a:solidFill>
                  <a:schemeClr val="accent1"/>
                </a:solidFill>
                <a:latin typeface="+mj-lt"/>
              </a:defRPr>
            </a:lvl8pPr>
            <a:lvl9pPr marL="0" indent="0">
              <a:lnSpc>
                <a:spcPct val="90000"/>
              </a:lnSpc>
              <a:buFont typeface="Calibri" panose="020F0502020204030204" pitchFamily="34" charset="0"/>
              <a:buChar char="​"/>
              <a:defRPr sz="2800" b="0" cap="all" baseline="0">
                <a:solidFill>
                  <a:schemeClr val="accent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Content Placeholder 3">
            <a:extLst>
              <a:ext uri="{FF2B5EF4-FFF2-40B4-BE49-F238E27FC236}">
                <a16:creationId xmlns:a16="http://schemas.microsoft.com/office/drawing/2014/main" id="{E741E24E-A566-404B-AC74-E2EA863B0B72}"/>
              </a:ext>
            </a:extLst>
          </p:cNvPr>
          <p:cNvSpPr>
            <a:spLocks noGrp="1" noChangeAspect="1"/>
          </p:cNvSpPr>
          <p:nvPr>
            <p:ph sz="quarter" idx="17" hasCustomPrompt="1"/>
          </p:nvPr>
        </p:nvSpPr>
        <p:spPr>
          <a:xfrm>
            <a:off x="4357658" y="4720330"/>
            <a:ext cx="1033200" cy="1033200"/>
          </a:xfrm>
          <a:prstGeom prst="ellipse">
            <a:avLst/>
          </a:prstGeom>
          <a:noFill/>
        </p:spPr>
        <p:txBody>
          <a:bodyPr lIns="0" tIns="936000" bIns="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
        <p:nvSpPr>
          <p:cNvPr id="15" name="Content Placeholder 3">
            <a:extLst>
              <a:ext uri="{FF2B5EF4-FFF2-40B4-BE49-F238E27FC236}">
                <a16:creationId xmlns:a16="http://schemas.microsoft.com/office/drawing/2014/main" id="{38B80919-E934-4F30-8B0C-28EA0EDA05A4}"/>
              </a:ext>
            </a:extLst>
          </p:cNvPr>
          <p:cNvSpPr>
            <a:spLocks noGrp="1" noChangeAspect="1"/>
          </p:cNvSpPr>
          <p:nvPr>
            <p:ph sz="quarter" idx="18" hasCustomPrompt="1"/>
          </p:nvPr>
        </p:nvSpPr>
        <p:spPr>
          <a:xfrm>
            <a:off x="10453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Tree>
    <p:extLst>
      <p:ext uri="{BB962C8B-B14F-4D97-AF65-F5344CB8AC3E}">
        <p14:creationId xmlns:p14="http://schemas.microsoft.com/office/powerpoint/2010/main" val="15485867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 Blue Icon">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11/22/2021</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5"/>
                </a:solidFill>
                <a:latin typeface="+mj-lt"/>
              </a:defRPr>
            </a:lvl1pPr>
            <a:lvl2pPr marL="0" indent="0">
              <a:buFont typeface="Calibri" panose="020F0502020204030204" pitchFamily="34" charset="0"/>
              <a:buChar char="​"/>
              <a:defRPr sz="4800" b="0" cap="all" baseline="0">
                <a:solidFill>
                  <a:schemeClr val="accent5"/>
                </a:solidFill>
                <a:latin typeface="+mj-lt"/>
              </a:defRPr>
            </a:lvl2pPr>
            <a:lvl3pPr marL="0" indent="0">
              <a:spcAft>
                <a:spcPts val="600"/>
              </a:spcAft>
              <a:buFont typeface="Calibri" panose="020F0502020204030204" pitchFamily="34" charset="0"/>
              <a:buChar char="​"/>
              <a:defRPr sz="4000" b="0" cap="all" baseline="0">
                <a:solidFill>
                  <a:schemeClr val="accent5"/>
                </a:solidFill>
                <a:latin typeface="+mj-lt"/>
              </a:defRPr>
            </a:lvl3pPr>
            <a:lvl4pPr marL="0" indent="0">
              <a:spcAft>
                <a:spcPts val="600"/>
              </a:spcAft>
              <a:buFont typeface="Calibri" panose="020F0502020204030204" pitchFamily="34" charset="0"/>
              <a:buChar char="​"/>
              <a:defRPr sz="3200" b="0" cap="all" baseline="0">
                <a:solidFill>
                  <a:schemeClr val="accent5"/>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5"/>
                </a:solidFill>
                <a:latin typeface="+mj-lt"/>
              </a:defRPr>
            </a:lvl5pPr>
            <a:lvl6pPr marL="0" indent="0">
              <a:lnSpc>
                <a:spcPct val="90000"/>
              </a:lnSpc>
              <a:buFont typeface="Calibri" panose="020F0502020204030204" pitchFamily="34" charset="0"/>
              <a:buChar char="​"/>
              <a:defRPr sz="2800" b="0" cap="all" baseline="0">
                <a:solidFill>
                  <a:schemeClr val="accent5"/>
                </a:solidFill>
                <a:latin typeface="+mj-lt"/>
              </a:defRPr>
            </a:lvl6pPr>
            <a:lvl7pPr marL="0" indent="0">
              <a:lnSpc>
                <a:spcPct val="90000"/>
              </a:lnSpc>
              <a:buFont typeface="Calibri" panose="020F0502020204030204" pitchFamily="34" charset="0"/>
              <a:buChar char="​"/>
              <a:defRPr sz="2800" b="0" cap="all" baseline="0">
                <a:solidFill>
                  <a:schemeClr val="accent5"/>
                </a:solidFill>
                <a:latin typeface="+mj-lt"/>
              </a:defRPr>
            </a:lvl7pPr>
            <a:lvl8pPr marL="0" indent="0">
              <a:lnSpc>
                <a:spcPct val="90000"/>
              </a:lnSpc>
              <a:buFont typeface="Calibri" panose="020F0502020204030204" pitchFamily="34" charset="0"/>
              <a:buChar char="​"/>
              <a:defRPr sz="2800" b="0" cap="all" baseline="0">
                <a:solidFill>
                  <a:schemeClr val="accent5"/>
                </a:solidFill>
                <a:latin typeface="+mj-lt"/>
              </a:defRPr>
            </a:lvl8pPr>
            <a:lvl9pPr marL="0" indent="0">
              <a:lnSpc>
                <a:spcPct val="90000"/>
              </a:lnSpc>
              <a:buFont typeface="Calibri" panose="020F0502020204030204" pitchFamily="34" charset="0"/>
              <a:buChar char="​"/>
              <a:defRPr sz="2800" b="0" cap="all" baseline="0">
                <a:solidFill>
                  <a:schemeClr val="accent5"/>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Content Placeholder 3">
            <a:extLst>
              <a:ext uri="{FF2B5EF4-FFF2-40B4-BE49-F238E27FC236}">
                <a16:creationId xmlns:a16="http://schemas.microsoft.com/office/drawing/2014/main" id="{E741E24E-A566-404B-AC74-E2EA863B0B72}"/>
              </a:ext>
            </a:extLst>
          </p:cNvPr>
          <p:cNvSpPr>
            <a:spLocks noGrp="1" noChangeAspect="1"/>
          </p:cNvSpPr>
          <p:nvPr>
            <p:ph sz="quarter" idx="17" hasCustomPrompt="1"/>
          </p:nvPr>
        </p:nvSpPr>
        <p:spPr>
          <a:xfrm>
            <a:off x="4357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
        <p:nvSpPr>
          <p:cNvPr id="15" name="Content Placeholder 3">
            <a:extLst>
              <a:ext uri="{FF2B5EF4-FFF2-40B4-BE49-F238E27FC236}">
                <a16:creationId xmlns:a16="http://schemas.microsoft.com/office/drawing/2014/main" id="{38B80919-E934-4F30-8B0C-28EA0EDA05A4}"/>
              </a:ext>
            </a:extLst>
          </p:cNvPr>
          <p:cNvSpPr>
            <a:spLocks noGrp="1" noChangeAspect="1"/>
          </p:cNvSpPr>
          <p:nvPr>
            <p:ph sz="quarter" idx="18" hasCustomPrompt="1"/>
          </p:nvPr>
        </p:nvSpPr>
        <p:spPr>
          <a:xfrm>
            <a:off x="10453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Tree>
    <p:extLst>
      <p:ext uri="{BB962C8B-B14F-4D97-AF65-F5344CB8AC3E}">
        <p14:creationId xmlns:p14="http://schemas.microsoft.com/office/powerpoint/2010/main" val="403668281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66200677-BFF7-441D-BE83-539FBCDC42E0}"/>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11/22/2021</a:t>
            </a:fld>
            <a:endParaRPr lang="en-US" dirty="0"/>
          </a:p>
        </p:txBody>
      </p:sp>
      <p:sp>
        <p:nvSpPr>
          <p:cNvPr id="12" name="Footer Placeholder 4" hidden="1">
            <a:extLst>
              <a:ext uri="{FF2B5EF4-FFF2-40B4-BE49-F238E27FC236}">
                <a16:creationId xmlns:a16="http://schemas.microsoft.com/office/drawing/2014/main" id="{0262CF6C-D5E2-49CA-A8B6-39DAF92264C4}"/>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CABF93B5-8264-4079-88AF-84D869CF95D6}"/>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TextBox 7">
            <a:extLst>
              <a:ext uri="{FF2B5EF4-FFF2-40B4-BE49-F238E27FC236}">
                <a16:creationId xmlns:a16="http://schemas.microsoft.com/office/drawing/2014/main" id="{7EEED8BF-A787-4DB5-B265-D8897615BEE6}"/>
              </a:ext>
            </a:extLst>
          </p:cNvPr>
          <p:cNvSpPr txBox="1"/>
          <p:nvPr userDrawn="1"/>
        </p:nvSpPr>
        <p:spPr>
          <a:xfrm>
            <a:off x="0" y="-254866"/>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dark change color on title to white. </a:t>
            </a:r>
          </a:p>
        </p:txBody>
      </p:sp>
      <p:sp>
        <p:nvSpPr>
          <p:cNvPr id="7" name="Picture Placeholder 6"/>
          <p:cNvSpPr>
            <a:spLocks noGrp="1"/>
          </p:cNvSpPr>
          <p:nvPr>
            <p:ph type="pic" sz="quarter" idx="13" hasCustomPrompt="1"/>
          </p:nvPr>
        </p:nvSpPr>
        <p:spPr>
          <a:xfrm>
            <a:off x="0" y="0"/>
            <a:ext cx="12193200" cy="6861600"/>
          </a:xfrm>
        </p:spPr>
        <p:txBody>
          <a:bodyPr lIns="72000" tIns="0" bIns="72000" anchor="b" anchorCtr="0"/>
          <a:lstStyle>
            <a:lvl1pPr marL="0" indent="0" algn="l">
              <a:buNone/>
              <a:defRPr sz="1600">
                <a:latin typeface="+mj-lt"/>
              </a:defRPr>
            </a:lvl1pPr>
          </a:lstStyle>
          <a:p>
            <a:r>
              <a:rPr lang="en-US" noProof="0" dirty="0"/>
              <a:t>Click on frame and insert picture from Templafy Image</a:t>
            </a:r>
          </a:p>
        </p:txBody>
      </p:sp>
      <p:sp>
        <p:nvSpPr>
          <p:cNvPr id="2" name="Title 1"/>
          <p:cNvSpPr>
            <a:spLocks noGrp="1"/>
          </p:cNvSpPr>
          <p:nvPr>
            <p:ph type="title" hasCustomPrompt="1"/>
          </p:nvPr>
        </p:nvSpPr>
        <p:spPr>
          <a:xfrm>
            <a:off x="457200" y="457200"/>
            <a:ext cx="7369200" cy="1371600"/>
          </a:xfrm>
        </p:spPr>
        <p:txBody>
          <a:bodyPr/>
          <a:lstStyle/>
          <a:p>
            <a:r>
              <a:rPr lang="en-US" noProof="0" dirty="0"/>
              <a:t>Click to add title</a:t>
            </a:r>
          </a:p>
        </p:txBody>
      </p:sp>
    </p:spTree>
    <p:extLst>
      <p:ext uri="{BB962C8B-B14F-4D97-AF65-F5344CB8AC3E}">
        <p14:creationId xmlns:p14="http://schemas.microsoft.com/office/powerpoint/2010/main" val="3434723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icture graphic">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4DE152C6-B168-4ECA-8339-6B2DA2C19C4B}"/>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11/22/2021</a:t>
            </a:fld>
            <a:endParaRPr lang="en-US" dirty="0"/>
          </a:p>
        </p:txBody>
      </p:sp>
      <p:sp>
        <p:nvSpPr>
          <p:cNvPr id="12" name="Footer Placeholder 4" hidden="1">
            <a:extLst>
              <a:ext uri="{FF2B5EF4-FFF2-40B4-BE49-F238E27FC236}">
                <a16:creationId xmlns:a16="http://schemas.microsoft.com/office/drawing/2014/main" id="{1B9E0094-A8B5-4D80-BFE7-1DAFA3EEF67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4C9473C7-977F-4C53-98B5-D02E702C6689}"/>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16" name="TextBox 15">
            <a:extLst>
              <a:ext uri="{FF2B5EF4-FFF2-40B4-BE49-F238E27FC236}">
                <a16:creationId xmlns:a16="http://schemas.microsoft.com/office/drawing/2014/main" id="{894043AF-9BC9-4BA1-85D6-7AD3446B9837}"/>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in front of the graphics, then select the picture, right click to choose Send to Back, to get graphic in front. </a:t>
            </a:r>
            <a:br>
              <a:rPr lang="en-US" sz="1200" dirty="0">
                <a:latin typeface="+mj-lt"/>
              </a:rPr>
            </a:br>
            <a:r>
              <a:rPr lang="en-US" sz="1200" dirty="0">
                <a:latin typeface="+mj-lt"/>
              </a:rPr>
              <a:t>And if the picture is dark change color on title to white.</a:t>
            </a:r>
          </a:p>
        </p:txBody>
      </p:sp>
      <p:sp>
        <p:nvSpPr>
          <p:cNvPr id="14" name="Picture placeholder">
            <a:extLst>
              <a:ext uri="{FF2B5EF4-FFF2-40B4-BE49-F238E27FC236}">
                <a16:creationId xmlns:a16="http://schemas.microsoft.com/office/drawing/2014/main" id="{D10B9163-42B7-4EC3-96B4-2EA6BEBA7B67}"/>
              </a:ext>
            </a:extLst>
          </p:cNvPr>
          <p:cNvSpPr>
            <a:spLocks noGrp="1"/>
          </p:cNvSpPr>
          <p:nvPr>
            <p:ph type="pic" sz="quarter" idx="15" hasCustomPrompt="1"/>
          </p:nvPr>
        </p:nvSpPr>
        <p:spPr>
          <a:xfrm>
            <a:off x="1" y="0"/>
            <a:ext cx="11019934" cy="6858000"/>
          </a:xfrm>
          <a:prstGeom prst="rect">
            <a:avLst/>
          </a:prstGeom>
          <a:noFill/>
        </p:spPr>
        <p:txBody>
          <a:bodyPr wrap="square" lIns="72000" tIns="0" bIns="72000" anchor="b" anchorCtr="0">
            <a:noAutofit/>
          </a:bodyPr>
          <a:lstStyle>
            <a:lvl1pPr marL="0" indent="0">
              <a:buNone/>
              <a:defRPr sz="1600">
                <a:latin typeface="+mj-lt"/>
              </a:defRPr>
            </a:lvl1pPr>
          </a:lstStyle>
          <a:p>
            <a:r>
              <a:rPr lang="en-US" dirty="0"/>
              <a:t>Click on frame and insert picture from Templafy Image</a:t>
            </a:r>
          </a:p>
        </p:txBody>
      </p:sp>
      <p:sp>
        <p:nvSpPr>
          <p:cNvPr id="10" name="Pladsholder til tekst 7">
            <a:extLst>
              <a:ext uri="{FF2B5EF4-FFF2-40B4-BE49-F238E27FC236}">
                <a16:creationId xmlns:a16="http://schemas.microsoft.com/office/drawing/2014/main" id="{96802086-F240-4F75-A112-37F494493811}"/>
              </a:ext>
            </a:extLst>
          </p:cNvPr>
          <p:cNvSpPr>
            <a:spLocks noGrp="1"/>
          </p:cNvSpPr>
          <p:nvPr>
            <p:ph type="body" sz="quarter" idx="10" hasCustomPrompt="1"/>
          </p:nvPr>
        </p:nvSpPr>
        <p:spPr>
          <a:xfrm>
            <a:off x="10708800" y="0"/>
            <a:ext cx="1483200" cy="6858000"/>
          </a:xfrm>
          <a: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p:spPr>
        <p:txBody>
          <a:bodyPr>
            <a:normAutofit/>
          </a:bodyPr>
          <a:lstStyle>
            <a:lvl1pPr marL="0" indent="0">
              <a:buNone/>
              <a:defRPr sz="100"/>
            </a:lvl1pPr>
          </a:lstStyle>
          <a:p>
            <a:pPr lvl="0"/>
            <a:r>
              <a:rPr lang="en-US" dirty="0"/>
              <a:t>.</a:t>
            </a:r>
          </a:p>
        </p:txBody>
      </p:sp>
      <p:sp>
        <p:nvSpPr>
          <p:cNvPr id="2" name="Title 1"/>
          <p:cNvSpPr>
            <a:spLocks noGrp="1"/>
          </p:cNvSpPr>
          <p:nvPr>
            <p:ph type="title" hasCustomPrompt="1"/>
          </p:nvPr>
        </p:nvSpPr>
        <p:spPr>
          <a:xfrm>
            <a:off x="457200" y="457200"/>
            <a:ext cx="7369200" cy="1371600"/>
          </a:xfrm>
        </p:spPr>
        <p:txBody>
          <a:bodyPr/>
          <a:lstStyle>
            <a:lvl1pPr>
              <a:defRPr>
                <a:solidFill>
                  <a:schemeClr val="accent1"/>
                </a:solidFill>
              </a:defRPr>
            </a:lvl1pPr>
          </a:lstStyle>
          <a:p>
            <a:r>
              <a:rPr lang="en-US" noProof="0" dirty="0"/>
              <a:t>Click to add title</a:t>
            </a:r>
          </a:p>
        </p:txBody>
      </p:sp>
    </p:spTree>
    <p:extLst>
      <p:ext uri="{BB962C8B-B14F-4D97-AF65-F5344CB8AC3E}">
        <p14:creationId xmlns:p14="http://schemas.microsoft.com/office/powerpoint/2010/main" val="4035486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11/22/2021</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TextBox 8">
            <a:extLst>
              <a:ext uri="{FF2B5EF4-FFF2-40B4-BE49-F238E27FC236}">
                <a16:creationId xmlns:a16="http://schemas.microsoft.com/office/drawing/2014/main" id="{FC6E08CB-98C8-4B35-9EB2-93402779FD31}"/>
              </a:ext>
            </a:extLst>
          </p:cNvPr>
          <p:cNvSpPr txBox="1"/>
          <p:nvPr userDrawn="1"/>
        </p:nvSpPr>
        <p:spPr>
          <a:xfrm>
            <a:off x="0" y="-254866"/>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video is dark change color on title to white. </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5" name="Media Placeholder 4">
            <a:extLst>
              <a:ext uri="{FF2B5EF4-FFF2-40B4-BE49-F238E27FC236}">
                <a16:creationId xmlns:a16="http://schemas.microsoft.com/office/drawing/2014/main" id="{AA2EA27F-DFFC-4066-9AF2-C025CC007580}"/>
              </a:ext>
            </a:extLst>
          </p:cNvPr>
          <p:cNvSpPr>
            <a:spLocks noGrp="1"/>
          </p:cNvSpPr>
          <p:nvPr>
            <p:ph type="media" sz="quarter" idx="18" hasCustomPrompt="1"/>
          </p:nvPr>
        </p:nvSpPr>
        <p:spPr>
          <a:xfrm>
            <a:off x="0" y="0"/>
            <a:ext cx="12192000" cy="6858000"/>
          </a:xfrm>
          <a:solidFill>
            <a:schemeClr val="bg1"/>
          </a:solidFill>
        </p:spPr>
        <p:txBody>
          <a:bodyPr lIns="0" tIns="504000" anchor="ctr" anchorCtr="0"/>
          <a:lstStyle>
            <a:lvl1pPr marL="0" indent="0" algn="ctr">
              <a:buNone/>
              <a:defRPr sz="1600">
                <a:latin typeface="+mj-lt"/>
              </a:defRPr>
            </a:lvl1pPr>
          </a:lstStyle>
          <a:p>
            <a:r>
              <a:rPr lang="en-US" dirty="0"/>
              <a:t>Click icon to insert video</a:t>
            </a:r>
          </a:p>
        </p:txBody>
      </p:sp>
      <p:sp>
        <p:nvSpPr>
          <p:cNvPr id="2" name="Title 1"/>
          <p:cNvSpPr>
            <a:spLocks noGrp="1"/>
          </p:cNvSpPr>
          <p:nvPr>
            <p:ph type="ctrTitle" hasCustomPrompt="1"/>
          </p:nvPr>
        </p:nvSpPr>
        <p:spPr>
          <a:xfrm>
            <a:off x="457200" y="457200"/>
            <a:ext cx="7365600" cy="1360800"/>
          </a:xfrm>
        </p:spPr>
        <p:txBody>
          <a:bodyPr anchor="t" anchorCtr="0"/>
          <a:lstStyle>
            <a:lvl1pPr algn="l">
              <a:lnSpc>
                <a:spcPct val="85000"/>
              </a:lnSpc>
              <a:defRPr sz="3200">
                <a:solidFill>
                  <a:schemeClr val="accent1"/>
                </a:solidFill>
              </a:defRPr>
            </a:lvl1pPr>
          </a:lstStyle>
          <a:p>
            <a:r>
              <a:rPr lang="en-US" dirty="0"/>
              <a:t>Click to add title</a:t>
            </a:r>
          </a:p>
        </p:txBody>
      </p:sp>
    </p:spTree>
    <p:extLst>
      <p:ext uri="{BB962C8B-B14F-4D97-AF65-F5344CB8AC3E}">
        <p14:creationId xmlns:p14="http://schemas.microsoft.com/office/powerpoint/2010/main" val="895469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15671485-0D2C-4F62-AC4A-2BB7FBAD946F}"/>
              </a:ext>
            </a:extLst>
          </p:cNvPr>
          <p:cNvSpPr>
            <a:spLocks noGrp="1"/>
          </p:cNvSpPr>
          <p:nvPr>
            <p:ph type="dt" sz="half" idx="10"/>
          </p:nvPr>
        </p:nvSpPr>
        <p:spPr/>
        <p:txBody>
          <a:bodyPr/>
          <a:lstStyle/>
          <a:p>
            <a:fld id="{9C69BBE6-E379-4582-A473-E6AF29B4E378}" type="datetime1">
              <a:rPr lang="en-US" smtClean="0"/>
              <a:t>11/22/2021</a:t>
            </a:fld>
            <a:endParaRPr lang="en-US" dirty="0"/>
          </a:p>
        </p:txBody>
      </p:sp>
      <p:sp>
        <p:nvSpPr>
          <p:cNvPr id="7" name="Footer Placeholder 6">
            <a:extLst>
              <a:ext uri="{FF2B5EF4-FFF2-40B4-BE49-F238E27FC236}">
                <a16:creationId xmlns:a16="http://schemas.microsoft.com/office/drawing/2014/main" id="{E1E253F5-2B12-4860-9358-B9FAD6F4239D}"/>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F1882BA-FD7B-412F-8A9F-453668779D8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47954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AE35A3D-0D15-419E-830C-B84B576E2F90}"/>
              </a:ext>
            </a:extLst>
          </p:cNvPr>
          <p:cNvSpPr>
            <a:spLocks noGrp="1"/>
          </p:cNvSpPr>
          <p:nvPr>
            <p:ph type="dt" sz="half" idx="10"/>
          </p:nvPr>
        </p:nvSpPr>
        <p:spPr/>
        <p:txBody>
          <a:bodyPr/>
          <a:lstStyle/>
          <a:p>
            <a:fld id="{9C69BBE6-E379-4582-A473-E6AF29B4E378}" type="datetime1">
              <a:rPr lang="en-US" smtClean="0"/>
              <a:t>11/22/2021</a:t>
            </a:fld>
            <a:endParaRPr lang="en-US" dirty="0"/>
          </a:p>
        </p:txBody>
      </p:sp>
      <p:sp>
        <p:nvSpPr>
          <p:cNvPr id="6" name="Footer Placeholder 5">
            <a:extLst>
              <a:ext uri="{FF2B5EF4-FFF2-40B4-BE49-F238E27FC236}">
                <a16:creationId xmlns:a16="http://schemas.microsoft.com/office/drawing/2014/main" id="{3BC6537B-9E05-4873-8EDC-815AB2798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6D508D-4D49-4AAA-B829-BD5D3B0D9037}"/>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0831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1493850"/>
            <a:ext cx="2700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Calibri" panose="020F0502020204030204" pitchFamily="34" charset="0"/>
              </a:rPr>
              <a:t>PICTURES</a:t>
            </a:r>
            <a:r>
              <a:rPr lang="en-US" sz="900" dirty="0">
                <a:latin typeface="+mn-lt"/>
                <a:cs typeface="Calibri" panose="020F0502020204030204" pitchFamily="34" charset="0"/>
              </a:rPr>
              <a:t/>
            </a:r>
            <a:br>
              <a:rPr lang="en-US" sz="900" dirty="0">
                <a:latin typeface="+mn-lt"/>
                <a:cs typeface="Calibri" panose="020F0502020204030204" pitchFamily="34" charset="0"/>
              </a:rPr>
            </a:br>
            <a:r>
              <a:rPr lang="en-US" sz="900" b="1" noProof="1">
                <a:solidFill>
                  <a:schemeClr val="tx1"/>
                </a:solidFill>
                <a:latin typeface="+mn-lt"/>
                <a:cs typeface="Calibri" panose="020F0502020204030204" pitchFamily="34" charset="0"/>
              </a:rPr>
              <a:t>Insert corporate picture from Templafy</a:t>
            </a:r>
            <a:endParaRPr lang="en-US" altLang="da-DK" sz="900" b="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Calibri" panose="020F0502020204030204" pitchFamily="34" charset="0"/>
              </a:rPr>
              <a:t>1.</a:t>
            </a:r>
            <a:r>
              <a:rPr lang="en-US" altLang="da-DK" sz="900" b="0" noProof="1">
                <a:solidFill>
                  <a:schemeClr val="tx1"/>
                </a:solidFill>
                <a:latin typeface="+mn-lt"/>
                <a:cs typeface="Calibri" panose="020F0502020204030204" pitchFamily="34" charset="0"/>
              </a:rPr>
              <a:t> Click the blue </a:t>
            </a:r>
            <a:r>
              <a:rPr lang="en-US" altLang="da-DK" sz="900" b="1" baseline="0" noProof="1">
                <a:solidFill>
                  <a:schemeClr val="tx1"/>
                </a:solidFill>
                <a:latin typeface="+mn-lt"/>
                <a:cs typeface="Calibri" panose="020F0502020204030204" pitchFamily="34" charset="0"/>
              </a:rPr>
              <a:t>Templafy </a:t>
            </a:r>
            <a:r>
              <a:rPr lang="en-US" altLang="da-DK" sz="900" b="0" baseline="0" noProof="1">
                <a:solidFill>
                  <a:schemeClr val="tx1"/>
                </a:solidFill>
                <a:latin typeface="+mn-lt"/>
                <a:cs typeface="Calibri" panose="020F050202020403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Calibri" panose="020F0502020204030204" pitchFamily="34" charset="0"/>
              </a:rPr>
              <a:t>2. </a:t>
            </a:r>
            <a:r>
              <a:rPr lang="en-US" altLang="da-DK" sz="900" b="0" baseline="0" noProof="1">
                <a:solidFill>
                  <a:schemeClr val="tx1"/>
                </a:solidFill>
                <a:latin typeface="+mn-lt"/>
                <a:cs typeface="Calibri" panose="020F0502020204030204" pitchFamily="34" charset="0"/>
              </a:rPr>
              <a:t>In the dropdown, click </a:t>
            </a:r>
            <a:r>
              <a:rPr lang="en-US" altLang="da-DK" sz="900" b="1" baseline="0" noProof="1">
                <a:solidFill>
                  <a:schemeClr val="tx1"/>
                </a:solidFill>
                <a:latin typeface="+mn-lt"/>
                <a:cs typeface="Calibri" panose="020F0502020204030204" pitchFamily="34" charset="0"/>
              </a:rPr>
              <a:t>Images</a:t>
            </a:r>
            <a:r>
              <a:rPr lang="en-US" altLang="da-DK" sz="900" b="0" baseline="0" noProof="1">
                <a:solidFill>
                  <a:schemeClr val="tx1"/>
                </a:solidFill>
                <a:latin typeface="+mn-lt"/>
                <a:cs typeface="Calibri" panose="020F0502020204030204" pitchFamily="34" charset="0"/>
              </a:rPr>
              <a:t>, or click the </a:t>
            </a:r>
            <a:r>
              <a:rPr lang="en-US" altLang="da-DK" sz="900" b="1" baseline="0" noProof="1">
                <a:solidFill>
                  <a:schemeClr val="tx1"/>
                </a:solidFill>
                <a:latin typeface="+mn-lt"/>
                <a:cs typeface="Calibri" panose="020F0502020204030204" pitchFamily="34" charset="0"/>
              </a:rPr>
              <a:t>Images </a:t>
            </a:r>
            <a:r>
              <a:rPr lang="en-US" altLang="da-DK" sz="900" b="0" i="0" baseline="0" noProof="1">
                <a:solidFill>
                  <a:schemeClr val="tx1"/>
                </a:solidFill>
                <a:latin typeface="+mn-lt"/>
                <a:cs typeface="Calibri" panose="020F0502020204030204" pitchFamily="34" charset="0"/>
              </a:rPr>
              <a:t>button</a:t>
            </a:r>
            <a:r>
              <a:rPr lang="en-US" altLang="da-DK" sz="900" b="0" baseline="0" noProof="1">
                <a:solidFill>
                  <a:schemeClr val="tx1"/>
                </a:solidFill>
                <a:latin typeface="+mn-lt"/>
                <a:cs typeface="Calibri" panose="020F0502020204030204" pitchFamily="34" charset="0"/>
              </a:rPr>
              <a:t> in the Templafy pane on the right side of the screen</a:t>
            </a:r>
            <a:endParaRPr lang="en-US" altLang="da-DK" sz="90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Calibri" panose="020F0502020204030204" pitchFamily="34" charset="0"/>
              </a:rPr>
              <a:t>Insert picture</a:t>
            </a:r>
          </a:p>
          <a:p>
            <a:pPr eaLnBrk="1" hangingPunct="1">
              <a:spcAft>
                <a:spcPts val="600"/>
              </a:spcAft>
              <a:defRPr/>
            </a:pPr>
            <a:r>
              <a:rPr lang="en-US" altLang="da-DK" sz="900" b="0" noProof="1">
                <a:solidFill>
                  <a:schemeClr val="tx1"/>
                </a:solidFill>
                <a:latin typeface="+mn-lt"/>
                <a:cs typeface="Calibri" panose="020F0502020204030204" pitchFamily="34" charset="0"/>
              </a:rPr>
              <a:t>On slides with pictureplaceholder, click on the icon and choose </a:t>
            </a:r>
            <a:r>
              <a:rPr lang="en-US" altLang="da-DK" sz="900" b="1" noProof="1">
                <a:solidFill>
                  <a:schemeClr val="tx1"/>
                </a:solidFill>
                <a:latin typeface="+mn-lt"/>
                <a:cs typeface="Calibri" panose="020F0502020204030204" pitchFamily="34" charset="0"/>
              </a:rPr>
              <a:t>Insert</a:t>
            </a:r>
          </a:p>
          <a:p>
            <a:pPr eaLnBrk="1" hangingPunct="1">
              <a:spcBef>
                <a:spcPts val="1200"/>
              </a:spcBef>
              <a:spcAft>
                <a:spcPts val="600"/>
              </a:spcAft>
              <a:defRPr/>
            </a:pPr>
            <a:r>
              <a:rPr lang="en-US" sz="900" b="1" noProof="1">
                <a:solidFill>
                  <a:schemeClr val="tx1"/>
                </a:solidFill>
                <a:latin typeface="+mn-lt"/>
                <a:cs typeface="Calibri" panose="020F0502020204030204" pitchFamily="34" charset="0"/>
              </a:rPr>
              <a:t>Crop picture</a:t>
            </a:r>
          </a:p>
          <a:p>
            <a:pPr eaLnBrk="1" hangingPunct="1">
              <a:spcAft>
                <a:spcPts val="600"/>
              </a:spcAft>
              <a:defRPr/>
            </a:pPr>
            <a:r>
              <a:rPr lang="en-US" altLang="da-DK" sz="900" b="1" noProof="1">
                <a:solidFill>
                  <a:schemeClr val="tx1"/>
                </a:solidFill>
                <a:latin typeface="+mn-lt"/>
                <a:cs typeface="Calibri" panose="020F0502020204030204" pitchFamily="34" charset="0"/>
              </a:rPr>
              <a:t>1. </a:t>
            </a:r>
            <a:r>
              <a:rPr lang="en-US" altLang="da-DK" sz="900" b="0" noProof="1">
                <a:solidFill>
                  <a:schemeClr val="tx1"/>
                </a:solidFill>
                <a:latin typeface="+mn-lt"/>
                <a:cs typeface="Calibri" panose="020F0502020204030204" pitchFamily="34" charset="0"/>
              </a:rPr>
              <a:t>Click </a:t>
            </a:r>
            <a:r>
              <a:rPr lang="en-US" altLang="da-DK" sz="900" b="1" noProof="1">
                <a:solidFill>
                  <a:schemeClr val="tx1"/>
                </a:solidFill>
                <a:latin typeface="+mn-lt"/>
                <a:cs typeface="Calibri" panose="020F0502020204030204" pitchFamily="34" charset="0"/>
              </a:rPr>
              <a:t>Crop</a:t>
            </a:r>
            <a:r>
              <a:rPr lang="en-US" altLang="da-DK" sz="900" b="0" noProof="1">
                <a:solidFill>
                  <a:schemeClr val="tx1"/>
                </a:solidFill>
                <a:latin typeface="+mn-lt"/>
                <a:cs typeface="Calibri" panose="020F0502020204030204" pitchFamily="34" charset="0"/>
              </a:rPr>
              <a:t> to change size or focus of the picture</a:t>
            </a:r>
          </a:p>
          <a:p>
            <a:pPr eaLnBrk="1" hangingPunct="1">
              <a:spcAft>
                <a:spcPts val="600"/>
              </a:spcAft>
              <a:defRPr/>
            </a:pPr>
            <a:r>
              <a:rPr lang="en-US" altLang="da-DK" sz="900" b="1" noProof="1">
                <a:solidFill>
                  <a:schemeClr val="tx1"/>
                </a:solidFill>
                <a:latin typeface="+mn-lt"/>
                <a:cs typeface="Calibri" panose="020F0502020204030204" pitchFamily="34" charset="0"/>
              </a:rPr>
              <a:t>2. </a:t>
            </a:r>
            <a:r>
              <a:rPr lang="en-US" altLang="da-DK" sz="900" b="0" noProof="1">
                <a:solidFill>
                  <a:schemeClr val="tx1"/>
                </a:solidFill>
                <a:latin typeface="+mn-lt"/>
                <a:cs typeface="Calibri" panose="020F0502020204030204" pitchFamily="34" charset="0"/>
              </a:rPr>
              <a:t>If you want to scale the picture, hold </a:t>
            </a:r>
            <a:r>
              <a:rPr lang="en-US" altLang="da-DK" sz="900" b="1" noProof="1">
                <a:solidFill>
                  <a:schemeClr val="tx1"/>
                </a:solidFill>
                <a:latin typeface="+mn-lt"/>
                <a:cs typeface="Calibri" panose="020F0502020204030204" pitchFamily="34" charset="0"/>
              </a:rPr>
              <a:t>SHIFT</a:t>
            </a:r>
            <a:r>
              <a:rPr lang="en-US" altLang="da-DK" sz="900" b="0" noProof="1">
                <a:solidFill>
                  <a:schemeClr val="tx1"/>
                </a:solidFill>
                <a:latin typeface="+mn-lt"/>
                <a:cs typeface="Calibri" panose="020F0502020204030204" pitchFamily="34" charset="0"/>
              </a:rPr>
              <a:t>-key down while dragging the corners of the picture</a:t>
            </a:r>
            <a:br>
              <a:rPr lang="en-US" altLang="da-DK" sz="900" b="0" noProof="1">
                <a:solidFill>
                  <a:schemeClr val="tx1"/>
                </a:solidFill>
                <a:latin typeface="+mn-lt"/>
                <a:cs typeface="Calibri" panose="020F0502020204030204" pitchFamily="34" charset="0"/>
              </a:rPr>
            </a:b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HINT: </a:t>
            </a:r>
            <a:r>
              <a:rPr lang="en-US" altLang="da-DK" sz="900" b="0" noProof="1">
                <a:solidFill>
                  <a:schemeClr val="tx1"/>
                </a:solidFill>
                <a:latin typeface="+mn-lt"/>
                <a:cs typeface="Calibri" panose="020F0502020204030204" pitchFamily="34" charset="0"/>
              </a:rPr>
              <a:t>If you delete the picture and insert a new one, the picture may lie in front of the text or graphic. If this happens, select the picture, </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right-click and choose </a:t>
            </a:r>
            <a:r>
              <a:rPr lang="en-US" altLang="da-DK" sz="900" b="1" noProof="1">
                <a:solidFill>
                  <a:schemeClr val="tx1"/>
                </a:solidFill>
                <a:latin typeface="+mn-lt"/>
                <a:cs typeface="Calibri" panose="020F050202020403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Calibri" panose="020F0502020204030204" pitchFamily="34" charset="0"/>
              </a:rPr>
              <a:t>GUIDES</a:t>
            </a:r>
            <a:endParaRPr lang="en-US" sz="1600" b="1" noProof="1">
              <a:solidFill>
                <a:schemeClr val="tx1"/>
              </a:solidFill>
              <a:latin typeface="+mn-lt"/>
              <a:cs typeface="Calibri" panose="020F0502020204030204" pitchFamily="34" charset="0"/>
            </a:endParaRPr>
          </a:p>
          <a:p>
            <a:pPr eaLnBrk="1" hangingPunct="1">
              <a:spcAft>
                <a:spcPts val="600"/>
              </a:spcAft>
              <a:defRPr/>
            </a:pPr>
            <a:r>
              <a:rPr lang="en-US" altLang="da-DK" sz="900" b="0" noProof="1">
                <a:solidFill>
                  <a:schemeClr val="tx1"/>
                </a:solidFill>
                <a:latin typeface="+mn-lt"/>
                <a:cs typeface="Calibri" panose="020F0502020204030204" pitchFamily="34" charset="0"/>
              </a:rPr>
              <a:t>Click the </a:t>
            </a:r>
            <a:r>
              <a:rPr lang="en-US" altLang="da-DK" sz="900" b="1" noProof="1">
                <a:solidFill>
                  <a:schemeClr val="tx1"/>
                </a:solidFill>
                <a:latin typeface="+mn-lt"/>
                <a:cs typeface="Calibri" panose="020F0502020204030204" pitchFamily="34" charset="0"/>
              </a:rPr>
              <a:t>View</a:t>
            </a:r>
            <a:r>
              <a:rPr lang="en-US" altLang="da-DK" sz="900" b="0" noProof="1">
                <a:solidFill>
                  <a:schemeClr val="tx1"/>
                </a:solidFill>
                <a:latin typeface="+mn-lt"/>
                <a:cs typeface="Calibri" panose="020F0502020204030204" pitchFamily="34" charset="0"/>
              </a:rPr>
              <a:t> tab and set tick mark next to </a:t>
            </a:r>
            <a:r>
              <a:rPr lang="en-US" altLang="da-DK" sz="900" b="1" noProof="1">
                <a:solidFill>
                  <a:schemeClr val="tx1"/>
                </a:solidFill>
                <a:latin typeface="+mn-lt"/>
                <a:cs typeface="Calibri" panose="020F0502020204030204" pitchFamily="34" charset="0"/>
              </a:rPr>
              <a:t>Guides</a:t>
            </a: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HINT: Alt + F9 </a:t>
            </a:r>
            <a:r>
              <a:rPr lang="en-US" altLang="da-DK" sz="900" b="0" noProof="1">
                <a:solidFill>
                  <a:schemeClr val="tx1"/>
                </a:solidFill>
                <a:latin typeface="+mn-lt"/>
                <a:cs typeface="Calibri" panose="020F0502020204030204" pitchFamily="34" charset="0"/>
              </a:rPr>
              <a:t>for quick view of guides</a:t>
            </a:r>
            <a:br>
              <a:rPr lang="en-US" altLang="da-DK" sz="900" b="0" noProof="1">
                <a:solidFill>
                  <a:schemeClr val="tx1"/>
                </a:solidFill>
                <a:latin typeface="+mn-lt"/>
                <a:cs typeface="Calibri" panose="020F0502020204030204" pitchFamily="34" charset="0"/>
              </a:rPr>
            </a:br>
            <a:r>
              <a:rPr lang="en-US" altLang="da-DK" sz="900" b="1" noProof="1">
                <a:solidFill>
                  <a:schemeClr val="tx1"/>
                </a:solidFill>
                <a:latin typeface="+mn-lt"/>
                <a:cs typeface="Calibri" panose="020F0502020204030204" pitchFamily="34" charset="0"/>
              </a:rPr>
              <a:t>Mac: </a:t>
            </a:r>
            <a:r>
              <a:rPr lang="en-US" sz="900" b="0" i="0" dirty="0">
                <a:solidFill>
                  <a:srgbClr val="333333"/>
                </a:solidFill>
                <a:effectLst/>
                <a:latin typeface="Calibri"/>
              </a:rPr>
              <a:t>⌘ </a:t>
            </a:r>
            <a:r>
              <a:rPr lang="en-US" altLang="da-DK" sz="900" b="0" noProof="1">
                <a:solidFill>
                  <a:schemeClr val="tx1"/>
                </a:solidFill>
                <a:latin typeface="+mn-lt"/>
                <a:cs typeface="Calibri" panose="020F050202020403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31600" y="174274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73362" y="370384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493850"/>
            <a:ext cx="2700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HEADER &amp; FOOTER</a:t>
            </a:r>
          </a:p>
          <a:p>
            <a:pPr eaLnBrk="1" hangingPunct="1">
              <a:spcAft>
                <a:spcPts val="600"/>
              </a:spcAft>
              <a:defRPr/>
            </a:pPr>
            <a:r>
              <a:rPr lang="en-US" altLang="da-DK" sz="900" b="0" noProof="1">
                <a:solidFill>
                  <a:schemeClr val="tx1"/>
                </a:solidFill>
                <a:latin typeface="+mn-lt"/>
                <a:cs typeface="Calibri" panose="020F050202020403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Calibri" panose="020F0502020204030204" pitchFamily="34" charset="0"/>
              </a:rPr>
              <a:t>Click on </a:t>
            </a:r>
            <a:r>
              <a:rPr lang="en-US" altLang="da-DK" sz="900" b="1" noProof="1">
                <a:solidFill>
                  <a:schemeClr val="tx1"/>
                </a:solidFill>
                <a:latin typeface="+mn-lt"/>
                <a:cs typeface="Calibri" panose="020F0502020204030204" pitchFamily="34" charset="0"/>
              </a:rPr>
              <a:t>Header and Footer </a:t>
            </a:r>
            <a:r>
              <a:rPr lang="en-US" altLang="da-DK" sz="900" b="0" noProof="1">
                <a:solidFill>
                  <a:schemeClr val="tx1"/>
                </a:solidFill>
                <a:latin typeface="+mn-lt"/>
                <a:cs typeface="Calibri" panose="020F0502020204030204" pitchFamily="34" charset="0"/>
              </a:rPr>
              <a:t>in the </a:t>
            </a:r>
            <a:r>
              <a:rPr lang="en-US" altLang="da-DK" sz="900" b="1" noProof="1">
                <a:solidFill>
                  <a:schemeClr val="tx1"/>
                </a:solidFill>
                <a:latin typeface="+mn-lt"/>
                <a:cs typeface="Calibri" panose="020F0502020204030204" pitchFamily="34" charset="0"/>
              </a:rPr>
              <a:t>Insert</a:t>
            </a:r>
            <a:r>
              <a:rPr lang="en-US" altLang="da-DK" sz="900" b="0" noProof="1">
                <a:solidFill>
                  <a:schemeClr val="tx1"/>
                </a:solidFill>
                <a:latin typeface="+mn-lt"/>
                <a:cs typeface="Calibri" panose="020F050202020403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Calibri" panose="020F0502020204030204" pitchFamily="34" charset="0"/>
              </a:rPr>
              <a:t>Click </a:t>
            </a:r>
            <a:r>
              <a:rPr lang="en-US" altLang="da-DK" sz="900" b="1" noProof="1">
                <a:solidFill>
                  <a:schemeClr val="tx1"/>
                </a:solidFill>
                <a:latin typeface="+mn-lt"/>
                <a:cs typeface="Calibri" panose="020F0502020204030204" pitchFamily="34" charset="0"/>
              </a:rPr>
              <a:t>Apply to All </a:t>
            </a:r>
            <a:r>
              <a:rPr lang="en-US" altLang="da-DK" sz="900" b="0" noProof="1">
                <a:solidFill>
                  <a:schemeClr val="tx1"/>
                </a:solidFill>
                <a:latin typeface="+mn-lt"/>
                <a:cs typeface="Calibri" panose="020F0502020204030204" pitchFamily="34" charset="0"/>
              </a:rPr>
              <a:t>or </a:t>
            </a:r>
            <a:r>
              <a:rPr lang="en-US" altLang="da-DK" sz="900" b="1" noProof="1">
                <a:solidFill>
                  <a:schemeClr val="tx1"/>
                </a:solidFill>
                <a:latin typeface="+mn-lt"/>
                <a:cs typeface="Calibri" panose="020F0502020204030204" pitchFamily="34" charset="0"/>
              </a:rPr>
              <a:t>Apply</a:t>
            </a:r>
            <a:r>
              <a:rPr lang="en-US" altLang="da-DK" sz="900" b="0" noProof="1">
                <a:solidFill>
                  <a:schemeClr val="tx1"/>
                </a:solidFill>
                <a:latin typeface="+mn-lt"/>
                <a:cs typeface="Calibri" panose="020F0502020204030204" pitchFamily="34" charset="0"/>
              </a:rPr>
              <a:t> if only used on one slide</a:t>
            </a:r>
          </a:p>
          <a:p>
            <a:pPr eaLnBrk="1" hangingPunct="1">
              <a:spcAft>
                <a:spcPts val="600"/>
              </a:spcAft>
              <a:defRPr/>
            </a:pP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1600" b="0" noProof="1">
                <a:solidFill>
                  <a:schemeClr val="tx1"/>
                </a:solidFill>
                <a:latin typeface="+mn-lt"/>
                <a:cs typeface="Calibri" panose="020F0502020204030204" pitchFamily="34" charset="0"/>
              </a:rPr>
              <a:t>COPY/PASTE CONTENT</a:t>
            </a:r>
          </a:p>
          <a:p>
            <a:pPr eaLnBrk="1" hangingPunct="1">
              <a:spcAft>
                <a:spcPts val="600"/>
              </a:spcAft>
              <a:defRPr/>
            </a:pPr>
            <a:r>
              <a:rPr lang="en-US" altLang="da-DK" sz="900" b="0" noProof="1">
                <a:solidFill>
                  <a:schemeClr val="tx1"/>
                </a:solidFill>
                <a:latin typeface="+mn-lt"/>
                <a:cs typeface="Calibri" panose="020F050202020403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Calibri" panose="020F0502020204030204" pitchFamily="34" charset="0"/>
              </a:rPr>
              <a:t>1. Best practice: </a:t>
            </a:r>
            <a:r>
              <a:rPr lang="en-US" altLang="da-DK" sz="900" b="0" noProof="1">
                <a:solidFill>
                  <a:schemeClr val="tx1"/>
                </a:solidFill>
                <a:latin typeface="+mn-lt"/>
                <a:cs typeface="Calibri" panose="020F0502020204030204" pitchFamily="34" charset="0"/>
              </a:rPr>
              <a:t>Create a slide in your new presentation and copy </a:t>
            </a:r>
            <a:r>
              <a:rPr lang="en-US" altLang="da-DK" sz="900" b="0" i="0" u="sng" noProof="1">
                <a:solidFill>
                  <a:schemeClr val="tx1"/>
                </a:solidFill>
                <a:latin typeface="+mn-lt"/>
                <a:cs typeface="Calibri" panose="020F0502020204030204" pitchFamily="34" charset="0"/>
              </a:rPr>
              <a:t>one</a:t>
            </a:r>
            <a:r>
              <a:rPr lang="en-US" altLang="da-DK" sz="900" b="0" i="0" u="none" noProof="1">
                <a:solidFill>
                  <a:schemeClr val="tx1"/>
                </a:solidFill>
                <a:latin typeface="+mn-lt"/>
                <a:cs typeface="Calibri" panose="020F0502020204030204" pitchFamily="34" charset="0"/>
              </a:rPr>
              <a:t> piece of content at a time (e.g. copy all text from </a:t>
            </a:r>
            <a:r>
              <a:rPr lang="en-US" altLang="da-DK" sz="900" b="0" i="0" u="sng" noProof="1">
                <a:solidFill>
                  <a:schemeClr val="tx1"/>
                </a:solidFill>
                <a:latin typeface="+mn-lt"/>
                <a:cs typeface="Calibri" panose="020F0502020204030204" pitchFamily="34" charset="0"/>
              </a:rPr>
              <a:t>one</a:t>
            </a:r>
            <a:r>
              <a:rPr lang="en-US" altLang="da-DK" sz="900" b="0" i="0" u="none" noProof="1">
                <a:solidFill>
                  <a:schemeClr val="tx1"/>
                </a:solidFill>
                <a:latin typeface="+mn-lt"/>
                <a:cs typeface="Calibri" panose="020F0502020204030204" pitchFamily="34" charset="0"/>
              </a:rPr>
              <a:t> textbox)</a:t>
            </a:r>
            <a:endParaRPr lang="en-US" altLang="da-DK" sz="900" b="1" i="0" u="sng"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2. </a:t>
            </a:r>
            <a:r>
              <a:rPr lang="en-US" altLang="da-DK" sz="900" b="0" noProof="1">
                <a:solidFill>
                  <a:schemeClr val="tx1"/>
                </a:solidFill>
                <a:latin typeface="+mn-lt"/>
                <a:cs typeface="Calibri" panose="020F050202020403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Calibri" panose="020F0502020204030204" pitchFamily="34" charset="0"/>
            </a:endParaRPr>
          </a:p>
          <a:p>
            <a:pPr eaLnBrk="1" hangingPunct="1">
              <a:spcAft>
                <a:spcPts val="600"/>
              </a:spcAft>
              <a:defRPr/>
            </a:pPr>
            <a:endParaRPr lang="en-US" altLang="da-DK" sz="900" b="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Insert predefined slides and elements from the Templafy button. Choose </a:t>
            </a:r>
            <a:r>
              <a:rPr lang="en-US" altLang="da-DK" sz="900" b="1" noProof="1">
                <a:solidFill>
                  <a:schemeClr val="tx1"/>
                </a:solidFill>
                <a:latin typeface="+mn-lt"/>
                <a:cs typeface="Calibri" panose="020F0502020204030204" pitchFamily="34" charset="0"/>
              </a:rPr>
              <a:t>Slides</a:t>
            </a:r>
            <a:r>
              <a:rPr lang="en-US" altLang="da-DK" sz="900" b="0" noProof="1">
                <a:solidFill>
                  <a:schemeClr val="tx1"/>
                </a:solidFill>
                <a:latin typeface="+mn-lt"/>
                <a:cs typeface="Calibri" panose="020F0502020204030204" pitchFamily="34" charset="0"/>
              </a:rPr>
              <a:t> and </a:t>
            </a:r>
            <a:r>
              <a:rPr lang="en-US" altLang="da-DK" sz="900" b="1" noProof="1">
                <a:solidFill>
                  <a:schemeClr val="tx1"/>
                </a:solidFill>
                <a:latin typeface="+mn-lt"/>
                <a:cs typeface="Calibri" panose="020F0502020204030204" pitchFamily="34" charset="0"/>
              </a:rPr>
              <a:t>Slide elements </a:t>
            </a:r>
            <a:r>
              <a:rPr lang="en-US" altLang="da-DK" sz="900" b="0" noProof="1">
                <a:solidFill>
                  <a:schemeClr val="tx1"/>
                </a:solidFill>
                <a:latin typeface="+mn-lt"/>
                <a:cs typeface="Calibri" panose="020F0502020204030204" pitchFamily="34" charset="0"/>
              </a:rPr>
              <a:t>from the dropdown menu or from the buttons in the Templafy pane on the right side of the screen</a:t>
            </a:r>
            <a:endParaRPr lang="en-US" altLang="da-DK" sz="900" b="1" noProof="1">
              <a:solidFill>
                <a:schemeClr val="tx1"/>
              </a:solidFill>
              <a:latin typeface="+mn-lt"/>
              <a:cs typeface="Calibri" panose="020F050202020403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457200" y="448713"/>
            <a:ext cx="11191873"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Calibri" panose="020F050202020403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92821" y="204916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20ED8C93-947B-4A51-A02A-CEED23824623}" type="datetime1">
              <a:rPr lang="en-US" smtClean="0"/>
              <a:t>11/22/2021</a:t>
            </a:fld>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131861" y="298547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992821" y="518776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473763" y="149385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TEXT STYLES</a:t>
            </a:r>
            <a:endParaRPr lang="en-US" altLang="da-DK" sz="1600" b="0" noProof="1">
              <a:solidFill>
                <a:schemeClr val="tx1"/>
              </a:solidFill>
              <a:latin typeface="+mn-lt"/>
              <a:cs typeface="Calibri" panose="020F0502020204030204" pitchFamily="34" charset="0"/>
            </a:endParaRPr>
          </a:p>
          <a:p>
            <a:pPr eaLnBrk="1" hangingPunct="1">
              <a:spcAft>
                <a:spcPts val="600"/>
              </a:spcAft>
              <a:defRPr/>
            </a:pPr>
            <a:r>
              <a:rPr lang="en-US" altLang="da-DK" sz="900" b="0" noProof="1">
                <a:solidFill>
                  <a:schemeClr val="tx1"/>
                </a:solidFill>
                <a:latin typeface="+mn-lt"/>
                <a:cs typeface="Calibri" panose="020F0502020204030204" pitchFamily="34" charset="0"/>
              </a:rPr>
              <a:t>Use the </a:t>
            </a:r>
            <a:r>
              <a:rPr lang="en-US" altLang="da-DK" sz="900" b="1" noProof="1">
                <a:solidFill>
                  <a:schemeClr val="tx1"/>
                </a:solidFill>
                <a:latin typeface="+mn-lt"/>
                <a:cs typeface="Calibri" panose="020F0502020204030204" pitchFamily="34" charset="0"/>
              </a:rPr>
              <a:t>TAB</a:t>
            </a:r>
            <a:r>
              <a:rPr lang="en-US" altLang="da-DK" sz="900" b="0" noProof="1">
                <a:solidFill>
                  <a:schemeClr val="tx1"/>
                </a:solidFill>
                <a:latin typeface="+mn-lt"/>
                <a:cs typeface="Calibri" panose="020F0502020204030204" pitchFamily="34" charset="0"/>
              </a:rPr>
              <a:t>-key</a:t>
            </a:r>
            <a:r>
              <a:rPr lang="en-US" altLang="da-DK" sz="900" b="0" baseline="0" noProof="1">
                <a:solidFill>
                  <a:schemeClr val="tx1"/>
                </a:solidFill>
                <a:latin typeface="+mn-lt"/>
                <a:cs typeface="Calibri" panose="020F0502020204030204" pitchFamily="34" charset="0"/>
              </a:rPr>
              <a:t> to jump through </a:t>
            </a:r>
            <a:br>
              <a:rPr lang="en-US" altLang="da-DK" sz="900" b="0" baseline="0" noProof="1">
                <a:solidFill>
                  <a:schemeClr val="tx1"/>
                </a:solidFill>
                <a:latin typeface="+mn-lt"/>
                <a:cs typeface="Calibri" panose="020F0502020204030204" pitchFamily="34" charset="0"/>
              </a:rPr>
            </a:br>
            <a:r>
              <a:rPr lang="en-US" altLang="da-DK" sz="900" b="0" baseline="0" noProof="1">
                <a:solidFill>
                  <a:schemeClr val="tx1"/>
                </a:solidFill>
                <a:latin typeface="+mn-lt"/>
                <a:cs typeface="Calibri" panose="020F0502020204030204" pitchFamily="34" charset="0"/>
              </a:rPr>
              <a:t>levels. Click </a:t>
            </a:r>
            <a:r>
              <a:rPr lang="en-US" altLang="da-DK" sz="900" b="1" baseline="0" noProof="1">
                <a:solidFill>
                  <a:schemeClr val="tx1"/>
                </a:solidFill>
                <a:latin typeface="+mn-lt"/>
                <a:cs typeface="Calibri" panose="020F0502020204030204" pitchFamily="34" charset="0"/>
              </a:rPr>
              <a:t>ENTER</a:t>
            </a:r>
            <a:r>
              <a:rPr lang="en-US" altLang="da-DK" sz="900" b="0" baseline="0" noProof="1">
                <a:solidFill>
                  <a:schemeClr val="tx1"/>
                </a:solidFill>
                <a:latin typeface="+mn-lt"/>
                <a:cs typeface="Calibri" panose="020F0502020204030204" pitchFamily="34" charset="0"/>
              </a:rPr>
              <a:t>, then </a:t>
            </a:r>
            <a:r>
              <a:rPr lang="en-US" altLang="da-DK" sz="900" b="1" baseline="0" noProof="1">
                <a:solidFill>
                  <a:schemeClr val="tx1"/>
                </a:solidFill>
                <a:latin typeface="+mn-lt"/>
                <a:cs typeface="Calibri" panose="020F0502020204030204" pitchFamily="34" charset="0"/>
              </a:rPr>
              <a:t>TAB</a:t>
            </a:r>
            <a:r>
              <a:rPr lang="en-US" altLang="da-DK" sz="900" b="0" baseline="0" noProof="1">
                <a:solidFill>
                  <a:schemeClr val="tx1"/>
                </a:solidFill>
                <a:latin typeface="+mn-lt"/>
                <a:cs typeface="Calibri" panose="020F050202020403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Calibri" panose="020F0502020204030204" pitchFamily="34" charset="0"/>
              </a:rPr>
              <a:t>To go back in levels use </a:t>
            </a:r>
            <a:r>
              <a:rPr lang="en-US" altLang="da-DK" sz="900" b="1" baseline="0" noProof="1">
                <a:solidFill>
                  <a:schemeClr val="tx1"/>
                </a:solidFill>
                <a:latin typeface="+mn-lt"/>
                <a:cs typeface="Calibri" panose="020F0502020204030204" pitchFamily="34" charset="0"/>
              </a:rPr>
              <a:t>SHIFT-TAB</a:t>
            </a:r>
            <a:endParaRPr lang="en-US" sz="900" b="1" noProof="1">
              <a:solidFill>
                <a:schemeClr val="tx1"/>
              </a:solidFill>
              <a:latin typeface="+mn-lt"/>
              <a:cs typeface="Calibri" panose="020F0502020204030204" pitchFamily="34" charset="0"/>
            </a:endParaRPr>
          </a:p>
          <a:p>
            <a:pPr eaLnBrk="1" hangingPunct="1">
              <a:spcAft>
                <a:spcPts val="600"/>
              </a:spcAft>
              <a:defRPr/>
            </a:pPr>
            <a:r>
              <a:rPr lang="en-US" sz="900" noProof="1">
                <a:solidFill>
                  <a:schemeClr val="tx1"/>
                </a:solidFill>
                <a:latin typeface="+mn-lt"/>
                <a:cs typeface="Calibri" panose="020F0502020204030204" pitchFamily="34" charset="0"/>
              </a:rPr>
              <a:t>Alternatively, </a:t>
            </a:r>
            <a:r>
              <a:rPr lang="en-US" sz="900" b="1" noProof="1">
                <a:solidFill>
                  <a:schemeClr val="tx1"/>
                </a:solidFill>
                <a:latin typeface="+mn-lt"/>
                <a:cs typeface="Calibri" panose="020F0502020204030204" pitchFamily="34" charset="0"/>
              </a:rPr>
              <a:t>Increase</a:t>
            </a:r>
            <a:r>
              <a:rPr lang="en-US" sz="900" baseline="0" noProof="1">
                <a:solidFill>
                  <a:schemeClr val="tx1"/>
                </a:solidFill>
                <a:latin typeface="+mn-lt"/>
                <a:cs typeface="Calibri" panose="020F0502020204030204" pitchFamily="34" charset="0"/>
              </a:rPr>
              <a:t> and</a:t>
            </a:r>
            <a:br>
              <a:rPr lang="en-US" sz="900" baseline="0" noProof="1">
                <a:solidFill>
                  <a:schemeClr val="tx1"/>
                </a:solidFill>
                <a:latin typeface="+mn-lt"/>
                <a:cs typeface="Calibri" panose="020F0502020204030204" pitchFamily="34" charset="0"/>
              </a:rPr>
            </a:br>
            <a:r>
              <a:rPr lang="en-US" sz="900" b="1" baseline="0" noProof="1">
                <a:solidFill>
                  <a:schemeClr val="tx1"/>
                </a:solidFill>
                <a:latin typeface="+mn-lt"/>
                <a:cs typeface="Calibri" panose="020F0502020204030204" pitchFamily="34" charset="0"/>
              </a:rPr>
              <a:t>Decrease </a:t>
            </a:r>
            <a:r>
              <a:rPr lang="en-US" sz="900" baseline="0" noProof="1">
                <a:solidFill>
                  <a:schemeClr val="tx1"/>
                </a:solidFill>
                <a:latin typeface="+mn-lt"/>
                <a:cs typeface="Calibri" panose="020F0502020204030204" pitchFamily="34" charset="0"/>
              </a:rPr>
              <a:t>list level can be used</a:t>
            </a: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sz="900" b="1" noProof="1">
                <a:solidFill>
                  <a:schemeClr val="tx1"/>
                </a:solidFill>
                <a:latin typeface="+mn-lt"/>
                <a:cs typeface="Calibri" panose="020F050202020403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Calibri" panose="020F0502020204030204" pitchFamily="34" charset="0"/>
              </a:rPr>
              <a:t>Click the </a:t>
            </a:r>
            <a:r>
              <a:rPr lang="en-US" altLang="da-DK" sz="900" b="1" baseline="0" noProof="1">
                <a:solidFill>
                  <a:schemeClr val="tx1"/>
                </a:solidFill>
                <a:latin typeface="+mn-lt"/>
                <a:cs typeface="Calibri" panose="020F0502020204030204" pitchFamily="34" charset="0"/>
              </a:rPr>
              <a:t>Reset </a:t>
            </a:r>
            <a:r>
              <a:rPr lang="en-US" altLang="da-DK" sz="900" noProof="1">
                <a:solidFill>
                  <a:schemeClr val="tx1"/>
                </a:solidFill>
                <a:latin typeface="+mn-lt"/>
                <a:cs typeface="Calibri" panose="020F0502020204030204" pitchFamily="34" charset="0"/>
              </a:rPr>
              <a:t>menu to reset position, size</a:t>
            </a:r>
            <a:r>
              <a:rPr lang="en-US" altLang="da-DK" sz="900" baseline="0" noProof="1">
                <a:solidFill>
                  <a:schemeClr val="tx1"/>
                </a:solidFill>
                <a:latin typeface="+mn-lt"/>
                <a:cs typeface="Calibri" panose="020F050202020403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sz="1600" dirty="0">
                <a:latin typeface="+mn-lt"/>
                <a:cs typeface="Calibri" panose="020F050202020403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Click on the menu </a:t>
            </a:r>
            <a:r>
              <a:rPr lang="en-US" altLang="da-DK" sz="900" b="1" noProof="1">
                <a:solidFill>
                  <a:schemeClr val="tx1"/>
                </a:solidFill>
                <a:latin typeface="+mn-lt"/>
                <a:cs typeface="Calibri" panose="020F0502020204030204" pitchFamily="34" charset="0"/>
              </a:rPr>
              <a:t>New Slide </a:t>
            </a:r>
            <a:r>
              <a:rPr lang="en-US" altLang="da-DK" sz="900" b="0" noProof="1">
                <a:solidFill>
                  <a:schemeClr val="tx1"/>
                </a:solidFill>
                <a:latin typeface="+mn-lt"/>
                <a:cs typeface="Calibri" panose="020F0502020204030204" pitchFamily="34" charset="0"/>
              </a:rPr>
              <a:t>in the </a:t>
            </a:r>
            <a:r>
              <a:rPr lang="en-US" altLang="da-DK" sz="900" b="1" noProof="1">
                <a:solidFill>
                  <a:schemeClr val="tx1"/>
                </a:solidFill>
                <a:latin typeface="+mn-lt"/>
                <a:cs typeface="Calibri" panose="020F0502020204030204" pitchFamily="34" charset="0"/>
              </a:rPr>
              <a:t>Home</a:t>
            </a:r>
            <a:r>
              <a:rPr lang="en-US" altLang="da-DK" sz="900" b="0" noProof="1">
                <a:solidFill>
                  <a:schemeClr val="tx1"/>
                </a:solidFill>
                <a:latin typeface="+mn-lt"/>
                <a:cs typeface="Calibri" panose="020F0502020204030204" pitchFamily="34" charset="0"/>
              </a:rPr>
              <a:t> tab to insert a new slide</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altLang="da-DK" sz="900" b="1" noProof="1">
                <a:solidFill>
                  <a:schemeClr val="tx1"/>
                </a:solidFill>
                <a:latin typeface="+mn-lt"/>
                <a:cs typeface="Calibri" panose="020F0502020204030204" pitchFamily="34" charset="0"/>
              </a:rPr>
              <a:t>Change layout</a:t>
            </a:r>
            <a:endParaRPr lang="en-US" altLang="da-DK" sz="900" b="0" noProof="1">
              <a:solidFill>
                <a:schemeClr val="tx1"/>
              </a:solidFill>
              <a:latin typeface="+mn-lt"/>
              <a:cs typeface="Calibri" panose="020F0502020204030204" pitchFamily="34" charset="0"/>
            </a:endParaRPr>
          </a:p>
          <a:p>
            <a:pPr marL="0" indent="0">
              <a:spcAft>
                <a:spcPts val="600"/>
              </a:spcAft>
              <a:buFont typeface="+mj-lt"/>
              <a:buNone/>
            </a:pPr>
            <a:r>
              <a:rPr lang="en-US" sz="900" dirty="0">
                <a:solidFill>
                  <a:srgbClr val="000000"/>
                </a:solidFill>
                <a:latin typeface="+mn-lt"/>
                <a:ea typeface="Calibri" panose="020F0502020204030204" pitchFamily="34" charset="0"/>
              </a:rPr>
              <a:t>Click on the arrow next to </a:t>
            </a:r>
            <a:r>
              <a:rPr lang="en-US" sz="900" b="1" dirty="0">
                <a:solidFill>
                  <a:srgbClr val="000000"/>
                </a:solidFill>
                <a:latin typeface="+mn-lt"/>
                <a:ea typeface="Calibri" panose="020F0502020204030204" pitchFamily="34" charset="0"/>
              </a:rPr>
              <a:t>Layout</a:t>
            </a:r>
            <a:br>
              <a:rPr lang="en-US" sz="900" b="1" dirty="0">
                <a:solidFill>
                  <a:srgbClr val="000000"/>
                </a:solidFill>
                <a:latin typeface="+mn-lt"/>
                <a:ea typeface="Calibri" panose="020F0502020204030204" pitchFamily="34" charset="0"/>
              </a:rPr>
            </a:br>
            <a:r>
              <a:rPr lang="en-US" sz="900" dirty="0">
                <a:solidFill>
                  <a:srgbClr val="000000"/>
                </a:solidFill>
                <a:latin typeface="+mn-lt"/>
                <a:ea typeface="Calibri" panose="020F0502020204030204" pitchFamily="34" charset="0"/>
              </a:rPr>
              <a:t>to view a dropdown menu of possible slide layouts</a:t>
            </a:r>
            <a:endParaRPr lang="en-US" sz="900" dirty="0">
              <a:latin typeface="+mn-lt"/>
              <a:ea typeface="Calibri" panose="020F050202020403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66738" y="484329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866738" y="402629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869436" y="329314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2866738" y="2581850"/>
            <a:ext cx="457143" cy="257143"/>
          </a:xfrm>
          <a:prstGeom prst="rect">
            <a:avLst/>
          </a:prstGeom>
        </p:spPr>
      </p:pic>
    </p:spTree>
    <p:extLst>
      <p:ext uri="{BB962C8B-B14F-4D97-AF65-F5344CB8AC3E}">
        <p14:creationId xmlns:p14="http://schemas.microsoft.com/office/powerpoint/2010/main" val="2338952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latin typeface="+mj-lt"/>
              </a:rPr>
              <a:t>If you see any </a:t>
            </a:r>
            <a:r>
              <a:rPr lang="en-US" sz="4400" b="1" i="1" noProof="0" dirty="0">
                <a:solidFill>
                  <a:schemeClr val="bg1"/>
                </a:solidFill>
                <a:latin typeface="+mj-lt"/>
              </a:rPr>
              <a:t>layouts after this </a:t>
            </a:r>
            <a:r>
              <a:rPr lang="en-US" sz="4400" b="0" i="0" noProof="0" dirty="0">
                <a:solidFill>
                  <a:schemeClr val="bg1"/>
                </a:solidFill>
                <a:latin typeface="+mj-lt"/>
              </a:rPr>
              <a:t>one</a:t>
            </a:r>
            <a:r>
              <a:rPr lang="en-US" sz="4400" b="1" i="1" noProof="0" dirty="0">
                <a:solidFill>
                  <a:schemeClr val="bg1"/>
                </a:solidFill>
                <a:latin typeface="+mj-lt"/>
              </a:rPr>
              <a:t>,</a:t>
            </a:r>
            <a:r>
              <a:rPr lang="en-US" sz="4400" b="0" i="0" noProof="0" dirty="0">
                <a:solidFill>
                  <a:schemeClr val="bg1"/>
                </a:solidFill>
                <a:latin typeface="+mj-lt"/>
              </a:rPr>
              <a:t/>
            </a:r>
            <a:br>
              <a:rPr lang="en-US" sz="4400" b="0" i="0" noProof="0" dirty="0">
                <a:solidFill>
                  <a:schemeClr val="bg1"/>
                </a:solidFill>
                <a:latin typeface="+mj-lt"/>
              </a:rPr>
            </a:br>
            <a:r>
              <a:rPr lang="en-US" sz="4400" b="0" noProof="0" dirty="0">
                <a:solidFill>
                  <a:schemeClr val="bg1"/>
                </a:solidFill>
                <a:latin typeface="+mj-lt"/>
              </a:rPr>
              <a:t>do not use them. These layouts </a:t>
            </a:r>
            <a:r>
              <a:rPr lang="en-US" sz="4400" b="1" i="1" u="none" noProof="0" dirty="0">
                <a:solidFill>
                  <a:schemeClr val="bg1"/>
                </a:solidFill>
                <a:latin typeface="+mj-lt"/>
              </a:rPr>
              <a:t>are not </a:t>
            </a:r>
            <a:r>
              <a:rPr lang="en-US" sz="4400" b="0" noProof="0" dirty="0">
                <a:solidFill>
                  <a:schemeClr val="bg1"/>
                </a:solidFill>
                <a:latin typeface="+mj-lt"/>
              </a:rPr>
              <a:t>part of our corporate template.</a:t>
            </a:r>
            <a:r>
              <a:rPr lang="en-US" sz="2800" b="0" noProof="0" dirty="0">
                <a:solidFill>
                  <a:schemeClr val="bg1"/>
                </a:solidFill>
                <a:latin typeface="+mj-lt"/>
              </a:rPr>
              <a:t/>
            </a:r>
            <a:br>
              <a:rPr lang="en-US" sz="2800" b="0" noProof="0" dirty="0">
                <a:solidFill>
                  <a:schemeClr val="bg1"/>
                </a:solidFill>
                <a:latin typeface="+mj-lt"/>
              </a:rPr>
            </a:br>
            <a:r>
              <a:rPr lang="en-US" sz="2800" b="0" noProof="0" dirty="0">
                <a:solidFill>
                  <a:schemeClr val="bg1"/>
                </a:solidFill>
                <a:latin typeface="+mj-lt"/>
              </a:rPr>
              <a:t/>
            </a:r>
            <a:br>
              <a:rPr lang="en-US" sz="2800" b="0" noProof="0" dirty="0">
                <a:solidFill>
                  <a:schemeClr val="bg1"/>
                </a:solidFill>
                <a:latin typeface="+mj-lt"/>
              </a:rPr>
            </a:br>
            <a:endParaRPr lang="en-US" sz="2800" b="0" noProof="0" dirty="0">
              <a:solidFill>
                <a:schemeClr val="bg1"/>
              </a:solidFill>
              <a:latin typeface="+mj-lt"/>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latin typeface="+mj-lt"/>
              </a:rPr>
              <a:t>Do not use </a:t>
            </a:r>
            <a:endParaRPr lang="en-US" sz="2400" b="1" i="1" dirty="0">
              <a:latin typeface="+mj-lt"/>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latin typeface="+mj-lt"/>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latin typeface="+mj-lt"/>
              </a:rPr>
              <a:t>Also notice: Layouts after this might contain potential confidential information.</a:t>
            </a:r>
            <a:r>
              <a:rPr lang="en-US" sz="1800" b="0" noProof="0" dirty="0">
                <a:solidFill>
                  <a:schemeClr val="bg1"/>
                </a:solidFill>
                <a:latin typeface="+mj-lt"/>
              </a:rPr>
              <a:t/>
            </a:r>
            <a:br>
              <a:rPr lang="en-US" sz="1800" b="0" noProof="0" dirty="0">
                <a:solidFill>
                  <a:schemeClr val="bg1"/>
                </a:solidFill>
                <a:latin typeface="+mj-lt"/>
              </a:rPr>
            </a:br>
            <a:endParaRPr lang="en-US" sz="1800" b="0" noProof="0" dirty="0">
              <a:solidFill>
                <a:schemeClr val="bg1"/>
              </a:solidFill>
              <a:latin typeface="+mj-lt"/>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5ABC1834-8B0E-4032-92E5-8FCE68AC9267}" type="datetime1">
              <a:rPr lang="en-US" smtClean="0"/>
              <a:t>11/22/2021</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9922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9A8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5049082" y="484198"/>
            <a:ext cx="2029052" cy="141808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3902400" y="5791200"/>
            <a:ext cx="4387200"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8910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16739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791200" y="6400800"/>
            <a:ext cx="508000" cy="317399"/>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8"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7620000" y="6321545"/>
            <a:ext cx="3962400" cy="41293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670226" y="6321545"/>
            <a:ext cx="650575" cy="4546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6883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9A8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5791200" y="6400800"/>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4891442" y="279401"/>
            <a:ext cx="2141537" cy="149669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3851600" y="1817688"/>
            <a:ext cx="4387200" cy="45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19476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5791200" y="6400800"/>
            <a:ext cx="508000" cy="323087"/>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10"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7620000" y="6321545"/>
            <a:ext cx="3962400" cy="41293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670226" y="6321545"/>
            <a:ext cx="650575" cy="4546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0493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5791200" y="6400800"/>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12"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670226" y="6321545"/>
            <a:ext cx="650575"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7620000" y="6321545"/>
            <a:ext cx="39624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869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5791200" y="6400800"/>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84692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5791200" y="6392169"/>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6"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670226" y="6321545"/>
            <a:ext cx="650575"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7620000" y="6321545"/>
            <a:ext cx="39624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597138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791200" y="6396990"/>
            <a:ext cx="508000" cy="38481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670226" y="6321545"/>
            <a:ext cx="650575"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7620000" y="6321545"/>
            <a:ext cx="39624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55994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5791200" y="6400800"/>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670226" y="6321545"/>
            <a:ext cx="650575"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7620000" y="6321545"/>
            <a:ext cx="39624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36264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5791200" y="6400800"/>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670226" y="6321545"/>
            <a:ext cx="650575" cy="45468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7620000" y="6321545"/>
            <a:ext cx="3962400" cy="4129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40366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852160" y="6333744"/>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609600" y="6350181"/>
            <a:ext cx="508000" cy="35503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7721600" y="6321545"/>
            <a:ext cx="3860800" cy="4023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4949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87290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852160" y="6333744"/>
            <a:ext cx="508000" cy="381000"/>
          </a:xfrm>
          <a:prstGeom prst="rect">
            <a:avLst/>
          </a:prstGeom>
        </p:spPr>
        <p:txBody>
          <a:bodyPr/>
          <a:lstStyle/>
          <a:p>
            <a:pPr>
              <a:defRPr/>
            </a:pPr>
            <a:fld id="{800332C6-A5C1-4D88-ADCE-6F3163D8595A}" type="slidenum">
              <a:rPr lang="en-US" smtClean="0">
                <a:solidFill>
                  <a:prstClr val="white"/>
                </a:solidFill>
              </a:rPr>
              <a:pPr>
                <a:def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84956"/>
          <a:stretch/>
        </p:blipFill>
        <p:spPr bwMode="auto">
          <a:xfrm>
            <a:off x="609600" y="6350181"/>
            <a:ext cx="508000" cy="35503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5011" b="15760"/>
          <a:stretch/>
        </p:blipFill>
        <p:spPr bwMode="auto">
          <a:xfrm>
            <a:off x="7721600" y="6321545"/>
            <a:ext cx="3860800" cy="4023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4987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30" descr="CMQCC_logo_forWor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81334" y="197655"/>
            <a:ext cx="4624124" cy="1440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0" y="4432300"/>
            <a:ext cx="12192000" cy="193228"/>
          </a:xfrm>
          <a:prstGeom prst="rect">
            <a:avLst/>
          </a:prstGeom>
          <a:gradFill>
            <a:gsLst>
              <a:gs pos="0">
                <a:schemeClr val="bg1"/>
              </a:gs>
              <a:gs pos="50000">
                <a:schemeClr val="accent4">
                  <a:lumMod val="40000"/>
                  <a:lumOff val="60000"/>
                </a:schemeClr>
              </a:gs>
              <a:gs pos="100000">
                <a:schemeClr val="accent4">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696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2B92B7A-A44C-47FB-BAA6-2CFDD44EAE79}" type="datetimeFigureOut">
              <a:rPr lang="en-US" smtClean="0">
                <a:solidFill>
                  <a:prstClr val="black">
                    <a:tint val="75000"/>
                  </a:prstClr>
                </a:solidFill>
              </a:rPr>
              <a:pPr>
                <a:defRPr/>
              </a:pPr>
              <a:t>11/22/2021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
        <p:nvSpPr>
          <p:cNvPr id="7" name="Text Box 28"/>
          <p:cNvSpPr txBox="1">
            <a:spLocks noChangeArrowheads="1"/>
          </p:cNvSpPr>
          <p:nvPr userDrawn="1"/>
        </p:nvSpPr>
        <p:spPr bwMode="auto">
          <a:xfrm>
            <a:off x="121024" y="6296308"/>
            <a:ext cx="12070976" cy="444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50" b="0" i="0" u="none" strike="noStrike" kern="1200" cap="none" spc="225" normalizeH="0" baseline="0" noProof="0" dirty="0">
                <a:ln>
                  <a:noFill/>
                </a:ln>
                <a:solidFill>
                  <a:srgbClr val="ED7D31"/>
                </a:solidFill>
                <a:effectLst/>
                <a:uLnTx/>
                <a:uFillTx/>
                <a:latin typeface="Avenir Book" charset="0"/>
                <a:ea typeface="Avenir Book" charset="0"/>
                <a:cs typeface="Avenir Book" charset="0"/>
              </a:rPr>
              <a:t>Transforming Maternity Care</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825"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A Toolkit to Support Vaginal Birth and Reduce Primary Cesareans</a:t>
            </a:r>
          </a:p>
        </p:txBody>
      </p:sp>
    </p:spTree>
    <p:extLst>
      <p:ext uri="{BB962C8B-B14F-4D97-AF65-F5344CB8AC3E}">
        <p14:creationId xmlns:p14="http://schemas.microsoft.com/office/powerpoint/2010/main" val="1412135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2B92B7A-A44C-47FB-BAA6-2CFDD44EAE79}" type="datetimeFigureOut">
              <a:rPr lang="en-US" smtClean="0">
                <a:solidFill>
                  <a:prstClr val="black">
                    <a:tint val="75000"/>
                  </a:prstClr>
                </a:solidFill>
              </a:rPr>
              <a:pPr>
                <a:defRPr/>
              </a:pPr>
              <a:t>11/22/2021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32727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301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1936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37706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6213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573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744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42899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3992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60271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914400"/>
            <a:ext cx="10363200" cy="914400"/>
          </a:xfrm>
        </p:spPr>
        <p:txBody>
          <a:bodyPr/>
          <a:lstStyle/>
          <a:p>
            <a:r>
              <a:rPr lang="en-US"/>
              <a:t>Click to edit Master title style</a:t>
            </a:r>
          </a:p>
        </p:txBody>
      </p:sp>
      <p:sp>
        <p:nvSpPr>
          <p:cNvPr id="3" name="Chart Placeholder 2"/>
          <p:cNvSpPr>
            <a:spLocks noGrp="1"/>
          </p:cNvSpPr>
          <p:nvPr>
            <p:ph type="chart" idx="1"/>
          </p:nvPr>
        </p:nvSpPr>
        <p:spPr>
          <a:xfrm>
            <a:off x="609600" y="1981200"/>
            <a:ext cx="10972800" cy="3886200"/>
          </a:xfrm>
        </p:spPr>
        <p:txBody>
          <a:bodyPr/>
          <a:lstStyle/>
          <a:p>
            <a:pPr lvl="0"/>
            <a:r>
              <a:rPr lang="en-US" noProof="0"/>
              <a:t>Click icon to add chart</a:t>
            </a:r>
          </a:p>
        </p:txBody>
      </p:sp>
      <p:sp>
        <p:nvSpPr>
          <p:cNvPr id="4" name="Rectangle 2"/>
          <p:cNvSpPr>
            <a:spLocks noGrp="1" noChangeArrowheads="1"/>
          </p:cNvSpPr>
          <p:nvPr>
            <p:ph type="ftr" sz="quarter" idx="10"/>
          </p:nvPr>
        </p:nvSpPr>
        <p:spPr>
          <a:xfrm>
            <a:off x="508000" y="6248400"/>
            <a:ext cx="7518400" cy="457200"/>
          </a:xfrm>
          <a:prstGeom prst="rect">
            <a:avLst/>
          </a:prstGeom>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42574276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19229" y="2243956"/>
            <a:ext cx="8963171"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2619229" y="3821621"/>
            <a:ext cx="85344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8" name="Rectangle 6"/>
          <p:cNvSpPr/>
          <p:nvPr userDrawn="1"/>
        </p:nvSpPr>
        <p:spPr>
          <a:xfrm>
            <a:off x="-5327" y="913644"/>
            <a:ext cx="2342128" cy="2743956"/>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2" h="381105">
                <a:moveTo>
                  <a:pt x="0" y="0"/>
                </a:moveTo>
                <a:lnTo>
                  <a:pt x="36763" y="105"/>
                </a:lnTo>
                <a:lnTo>
                  <a:pt x="243972" y="381105"/>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61468B"/>
                </a:solidFill>
              </a:rPr>
              <a:t>   </a:t>
            </a:r>
          </a:p>
        </p:txBody>
      </p:sp>
      <p:pic>
        <p:nvPicPr>
          <p:cNvPr id="10" name="Picture 9" descr="NM-Logo-Stacked-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5600" y="905166"/>
            <a:ext cx="3352800" cy="469315"/>
          </a:xfrm>
          <a:prstGeom prst="rect">
            <a:avLst/>
          </a:prstGeom>
        </p:spPr>
      </p:pic>
    </p:spTree>
    <p:extLst>
      <p:ext uri="{BB962C8B-B14F-4D97-AF65-F5344CB8AC3E}">
        <p14:creationId xmlns:p14="http://schemas.microsoft.com/office/powerpoint/2010/main" val="22164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baseline="0">
                <a:solidFill>
                  <a:srgbClr val="61468B"/>
                </a:solidFill>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54585A"/>
              </a:solidFill>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solidFill>
                  <a:srgbClr val="B0A2C5"/>
                </a:solidFill>
              </a:rPr>
              <a:pPr/>
              <a:t>‹#›</a:t>
            </a:fld>
            <a:endParaRPr lang="en-US" dirty="0">
              <a:solidFill>
                <a:srgbClr val="B0A2C5"/>
              </a:solidFill>
            </a:endParaRPr>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4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solidFill>
                <a:srgbClr val="54585A"/>
              </a:solidFill>
            </a:endParaRPr>
          </a:p>
        </p:txBody>
      </p:sp>
    </p:spTree>
    <p:extLst>
      <p:ext uri="{BB962C8B-B14F-4D97-AF65-F5344CB8AC3E}">
        <p14:creationId xmlns:p14="http://schemas.microsoft.com/office/powerpoint/2010/main" val="26127546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1320799" y="2542593"/>
            <a:ext cx="10285292" cy="762000"/>
          </a:xfrm>
        </p:spPr>
        <p:txBody>
          <a:bodyPr/>
          <a:lstStyle>
            <a:lvl1pPr>
              <a:defRPr sz="4000" baseline="0">
                <a:solidFill>
                  <a:srgbClr val="61468B"/>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solidFill>
                <a:srgbClr val="54585A"/>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B0A2C5"/>
                </a:solidFill>
              </a:rPr>
              <a:pPr/>
              <a:t>‹#›</a:t>
            </a:fld>
            <a:endParaRPr lang="en-US" dirty="0">
              <a:solidFill>
                <a:srgbClr val="B0A2C5"/>
              </a:solidFill>
            </a:endParaRPr>
          </a:p>
        </p:txBody>
      </p:sp>
      <p:sp>
        <p:nvSpPr>
          <p:cNvPr id="7" name="Text Placeholder 10"/>
          <p:cNvSpPr>
            <a:spLocks noGrp="1"/>
          </p:cNvSpPr>
          <p:nvPr>
            <p:ph type="body" sz="quarter" idx="13" hasCustomPrompt="1"/>
          </p:nvPr>
        </p:nvSpPr>
        <p:spPr>
          <a:xfrm>
            <a:off x="1320800" y="3429000"/>
            <a:ext cx="9144000" cy="457200"/>
          </a:xfrm>
        </p:spPr>
        <p:txBody>
          <a:bodyPr/>
          <a:lstStyle>
            <a:lvl1pPr marL="0" indent="0">
              <a:lnSpc>
                <a:spcPct val="85000"/>
              </a:lnSpc>
              <a:spcBef>
                <a:spcPts val="0"/>
              </a:spcBef>
              <a:buNone/>
              <a:defRPr sz="24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4401" y="6373441"/>
            <a:ext cx="2197100" cy="304800"/>
          </a:xfrm>
          <a:prstGeom prst="rect">
            <a:avLst/>
          </a:prstGeom>
        </p:spPr>
      </p:pic>
    </p:spTree>
    <p:extLst>
      <p:ext uri="{BB962C8B-B14F-4D97-AF65-F5344CB8AC3E}">
        <p14:creationId xmlns:p14="http://schemas.microsoft.com/office/powerpoint/2010/main" val="8206019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61468B"/>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124A125-F110-4296-8AC2-E0987501EAC0}" type="slidenum">
              <a:rPr lang="en-US" altLang="en-US"/>
              <a:pPr/>
              <a:t>‹#›</a:t>
            </a:fld>
            <a:endParaRPr lang="en-US" altLang="en-US" dirty="0"/>
          </a:p>
        </p:txBody>
      </p:sp>
    </p:spTree>
    <p:extLst>
      <p:ext uri="{BB962C8B-B14F-4D97-AF65-F5344CB8AC3E}">
        <p14:creationId xmlns:p14="http://schemas.microsoft.com/office/powerpoint/2010/main" val="20989060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203200" y="6553201"/>
            <a:ext cx="2844800" cy="304800"/>
          </a:xfrm>
          <a:prstGeom prst="rect">
            <a:avLst/>
          </a:prstGeom>
        </p:spPr>
        <p:txBody>
          <a:bodyPr/>
          <a:lstStyle>
            <a:lvl1pPr>
              <a:defRPr sz="1400"/>
            </a:lvl1pPr>
          </a:lstStyle>
          <a:p>
            <a:fld id="{8269F6EF-4BC1-4CF7-8286-C0482A218063}" type="slidenum">
              <a:rPr lang="en-US" smtClean="0"/>
              <a:pPr/>
              <a:t>‹#›</a:t>
            </a:fld>
            <a:endParaRPr lang="en-US" dirty="0"/>
          </a:p>
        </p:txBody>
      </p:sp>
    </p:spTree>
    <p:extLst>
      <p:ext uri="{BB962C8B-B14F-4D97-AF65-F5344CB8AC3E}">
        <p14:creationId xmlns:p14="http://schemas.microsoft.com/office/powerpoint/2010/main" val="3760307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203200" y="6553201"/>
            <a:ext cx="2844800" cy="304800"/>
          </a:xfrm>
          <a:prstGeom prst="rect">
            <a:avLst/>
          </a:prstGeom>
        </p:spPr>
        <p:txBody>
          <a:bodyPr/>
          <a:lstStyle>
            <a:lvl1pPr>
              <a:defRPr sz="1400"/>
            </a:lvl1pPr>
          </a:lstStyle>
          <a:p>
            <a:fld id="{8269F6EF-4BC1-4CF7-8286-C0482A218063}" type="slidenum">
              <a:rPr lang="en-US" smtClean="0"/>
              <a:pPr/>
              <a:t>‹#›</a:t>
            </a:fld>
            <a:endParaRPr lang="en-US" dirty="0"/>
          </a:p>
        </p:txBody>
      </p:sp>
    </p:spTree>
    <p:extLst>
      <p:ext uri="{BB962C8B-B14F-4D97-AF65-F5344CB8AC3E}">
        <p14:creationId xmlns:p14="http://schemas.microsoft.com/office/powerpoint/2010/main" val="217948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203200" y="6553201"/>
            <a:ext cx="2844800" cy="304800"/>
          </a:xfrm>
          <a:prstGeom prst="rect">
            <a:avLst/>
          </a:prstGeom>
        </p:spPr>
        <p:txBody>
          <a:bodyPr/>
          <a:lstStyle>
            <a:lvl1pPr>
              <a:defRPr sz="1400"/>
            </a:lvl1pPr>
          </a:lstStyle>
          <a:p>
            <a:fld id="{8269F6EF-4BC1-4CF7-8286-C0482A218063}" type="slidenum">
              <a:rPr lang="en-US" smtClean="0"/>
              <a:pPr/>
              <a:t>‹#›</a:t>
            </a:fld>
            <a:endParaRPr lang="en-US" dirty="0"/>
          </a:p>
        </p:txBody>
      </p:sp>
    </p:spTree>
    <p:extLst>
      <p:ext uri="{BB962C8B-B14F-4D97-AF65-F5344CB8AC3E}">
        <p14:creationId xmlns:p14="http://schemas.microsoft.com/office/powerpoint/2010/main" val="2909311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5207470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203200" y="6553201"/>
            <a:ext cx="2844800" cy="304800"/>
          </a:xfrm>
          <a:prstGeom prst="rect">
            <a:avLst/>
          </a:prstGeom>
        </p:spPr>
        <p:txBody>
          <a:bodyPr/>
          <a:lstStyle>
            <a:lvl1pPr>
              <a:defRPr sz="1400"/>
            </a:lvl1pPr>
          </a:lstStyle>
          <a:p>
            <a:fld id="{8269F6EF-4BC1-4CF7-8286-C0482A218063}" type="slidenum">
              <a:rPr lang="en-US" smtClean="0"/>
              <a:pPr/>
              <a:t>‹#›</a:t>
            </a:fld>
            <a:endParaRPr lang="en-US" dirty="0"/>
          </a:p>
        </p:txBody>
      </p:sp>
    </p:spTree>
    <p:extLst>
      <p:ext uri="{BB962C8B-B14F-4D97-AF65-F5344CB8AC3E}">
        <p14:creationId xmlns:p14="http://schemas.microsoft.com/office/powerpoint/2010/main" val="1187766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2"/>
          </p:nvPr>
        </p:nvSpPr>
        <p:spPr>
          <a:xfrm>
            <a:off x="203200" y="6553201"/>
            <a:ext cx="2844800" cy="304800"/>
          </a:xfrm>
          <a:prstGeom prst="rect">
            <a:avLst/>
          </a:prstGeom>
        </p:spPr>
        <p:txBody>
          <a:bodyPr/>
          <a:lstStyle>
            <a:lvl1pPr>
              <a:defRPr sz="1400"/>
            </a:lvl1pPr>
          </a:lstStyle>
          <a:p>
            <a:fld id="{8269F6EF-4BC1-4CF7-8286-C0482A218063}" type="slidenum">
              <a:rPr lang="en-US" smtClean="0"/>
              <a:pPr/>
              <a:t>‹#›</a:t>
            </a:fld>
            <a:endParaRPr lang="en-US" dirty="0"/>
          </a:p>
        </p:txBody>
      </p:sp>
    </p:spTree>
    <p:extLst>
      <p:ext uri="{BB962C8B-B14F-4D97-AF65-F5344CB8AC3E}">
        <p14:creationId xmlns:p14="http://schemas.microsoft.com/office/powerpoint/2010/main" val="893779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6" name="Slide Number Placeholder 5"/>
          <p:cNvSpPr txBox="1">
            <a:spLocks/>
          </p:cNvSpPr>
          <p:nvPr userDrawn="1"/>
        </p:nvSpPr>
        <p:spPr>
          <a:xfrm>
            <a:off x="203200" y="6553201"/>
            <a:ext cx="2844800" cy="304800"/>
          </a:xfrm>
          <a:prstGeom prst="rect">
            <a:avLst/>
          </a:prstGeom>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69F6EF-4BC1-4CF7-8286-C0482A218063}"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0392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257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11/22/2021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2514883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5651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11/22/2021</a:t>
            </a:fld>
            <a:endParaRPr lang="en-US"/>
          </a:p>
        </p:txBody>
      </p:sp>
    </p:spTree>
    <p:extLst>
      <p:ext uri="{BB962C8B-B14F-4D97-AF65-F5344CB8AC3E}">
        <p14:creationId xmlns:p14="http://schemas.microsoft.com/office/powerpoint/2010/main" val="3197450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168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11/22/2021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1872937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11/22/2021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2367775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9635064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11/22/2021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3294065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9.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2.tiff"/><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1.tif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image" Target="../media/image24.jpg"/><Relationship Id="rId5" Type="http://schemas.openxmlformats.org/officeDocument/2006/relationships/theme" Target="../theme/theme6.xml"/><Relationship Id="rId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9.xml"/><Relationship Id="rId7"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2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10" Type="http://schemas.openxmlformats.org/officeDocument/2006/relationships/image" Target="../media/image28.png"/><Relationship Id="rId4" Type="http://schemas.openxmlformats.org/officeDocument/2006/relationships/slideLayout" Target="../slideLayouts/slideLayout86.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716260719"/>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3" r:id="rId3"/>
    <p:sldLayoutId id="2147483670" r:id="rId4"/>
    <p:sldLayoutId id="2147483650" r:id="rId5"/>
    <p:sldLayoutId id="2147483652" r:id="rId6"/>
    <p:sldLayoutId id="2147483653" r:id="rId7"/>
    <p:sldLayoutId id="2147483654" r:id="rId8"/>
    <p:sldLayoutId id="2147483674" r:id="rId9"/>
    <p:sldLayoutId id="2147483655" r:id="rId10"/>
    <p:sldLayoutId id="2147483664"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38094768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919C0E78-C97C-4E78-83BA-A2A65F26AC68}"/>
              </a:ext>
            </a:extLst>
          </p:cNvPr>
          <p:cNvGrpSpPr/>
          <p:nvPr userDrawn="1"/>
        </p:nvGrpSpPr>
        <p:grpSpPr>
          <a:xfrm>
            <a:off x="152400" y="152400"/>
            <a:ext cx="11736000" cy="6858000"/>
            <a:chOff x="152400" y="152400"/>
            <a:chExt cx="11736000" cy="6858000"/>
          </a:xfrm>
        </p:grpSpPr>
        <p:sp>
          <p:nvSpPr>
            <p:cNvPr id="11" name="Rectangle 10">
              <a:extLst>
                <a:ext uri="{FF2B5EF4-FFF2-40B4-BE49-F238E27FC236}">
                  <a16:creationId xmlns:a16="http://schemas.microsoft.com/office/drawing/2014/main" id="{AC0DAB2A-D0B9-49F3-B0C5-B346D4A0AD3A}"/>
                </a:ext>
              </a:extLst>
            </p:cNvPr>
            <p:cNvSpPr/>
            <p:nvPr userDrawn="1"/>
          </p:nvSpPr>
          <p:spPr>
            <a:xfrm>
              <a:off x="11303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5438629-C816-486C-ABB6-E2CE13CC6CC1}"/>
                </a:ext>
              </a:extLst>
            </p:cNvPr>
            <p:cNvSpPr/>
            <p:nvPr userDrawn="1"/>
          </p:nvSpPr>
          <p:spPr>
            <a:xfrm>
              <a:off x="152400" y="152400"/>
              <a:ext cx="4572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FEA123-9A6F-49C9-A3C6-F77FA9CC104C}"/>
                </a:ext>
              </a:extLst>
            </p:cNvPr>
            <p:cNvSpPr/>
            <p:nvPr userDrawn="1"/>
          </p:nvSpPr>
          <p:spPr>
            <a:xfrm>
              <a:off x="609600" y="1981200"/>
              <a:ext cx="11278800" cy="45720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C16FA158-E2F1-4027-A00D-033611D0C2B0}"/>
                </a:ext>
              </a:extLst>
            </p:cNvPr>
            <p:cNvSpPr/>
            <p:nvPr userDrawn="1"/>
          </p:nvSpPr>
          <p:spPr>
            <a:xfrm>
              <a:off x="21082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F8D4F-A6B0-48A4-AD83-CA5EC6BBDBD9}"/>
                </a:ext>
              </a:extLst>
            </p:cNvPr>
            <p:cNvSpPr/>
            <p:nvPr userDrawn="1"/>
          </p:nvSpPr>
          <p:spPr>
            <a:xfrm>
              <a:off x="30861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AD4641-9543-458E-9A81-E4F90424618D}"/>
                </a:ext>
              </a:extLst>
            </p:cNvPr>
            <p:cNvSpPr/>
            <p:nvPr userDrawn="1"/>
          </p:nvSpPr>
          <p:spPr>
            <a:xfrm>
              <a:off x="40640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1BA04D-F63C-4EBE-B573-6DC5697E158E}"/>
                </a:ext>
              </a:extLst>
            </p:cNvPr>
            <p:cNvSpPr/>
            <p:nvPr userDrawn="1"/>
          </p:nvSpPr>
          <p:spPr>
            <a:xfrm>
              <a:off x="50419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E27AAAB-2B46-4C54-A596-C1B8368B0D24}"/>
                </a:ext>
              </a:extLst>
            </p:cNvPr>
            <p:cNvSpPr/>
            <p:nvPr userDrawn="1"/>
          </p:nvSpPr>
          <p:spPr>
            <a:xfrm>
              <a:off x="60198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39A199-9254-444B-8F0E-1CB329D0D905}"/>
                </a:ext>
              </a:extLst>
            </p:cNvPr>
            <p:cNvSpPr/>
            <p:nvPr userDrawn="1"/>
          </p:nvSpPr>
          <p:spPr>
            <a:xfrm>
              <a:off x="69977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5B6F567-73F2-4D90-A7CA-F8593F02F5E9}"/>
                </a:ext>
              </a:extLst>
            </p:cNvPr>
            <p:cNvSpPr/>
            <p:nvPr userDrawn="1"/>
          </p:nvSpPr>
          <p:spPr>
            <a:xfrm>
              <a:off x="79756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C39D00-CA92-4B90-A351-E92F495D9DD1}"/>
                </a:ext>
              </a:extLst>
            </p:cNvPr>
            <p:cNvSpPr/>
            <p:nvPr userDrawn="1"/>
          </p:nvSpPr>
          <p:spPr>
            <a:xfrm>
              <a:off x="89535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2B7E8E6-DB29-4ACE-A557-2E6A994E3BE7}"/>
                </a:ext>
              </a:extLst>
            </p:cNvPr>
            <p:cNvSpPr/>
            <p:nvPr userDrawn="1"/>
          </p:nvSpPr>
          <p:spPr>
            <a:xfrm>
              <a:off x="99314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6490FFE-D1D7-40F1-851C-DC99D318C617}"/>
                </a:ext>
              </a:extLst>
            </p:cNvPr>
            <p:cNvSpPr/>
            <p:nvPr userDrawn="1"/>
          </p:nvSpPr>
          <p:spPr>
            <a:xfrm>
              <a:off x="109093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A9468B6-8CD7-4355-9BB5-70216BB8583F}"/>
                </a:ext>
              </a:extLst>
            </p:cNvPr>
            <p:cNvSpPr/>
            <p:nvPr userDrawn="1"/>
          </p:nvSpPr>
          <p:spPr>
            <a:xfrm>
              <a:off x="609600" y="6369600"/>
              <a:ext cx="11278800" cy="183600"/>
            </a:xfrm>
            <a:prstGeom prst="rect">
              <a:avLst/>
            </a:prstGeom>
            <a:noFill/>
            <a:ln w="63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Rectangle 24">
              <a:extLst>
                <a:ext uri="{FF2B5EF4-FFF2-40B4-BE49-F238E27FC236}">
                  <a16:creationId xmlns:a16="http://schemas.microsoft.com/office/drawing/2014/main" id="{09DEB04A-9AA2-4262-B0CE-7C022CF4D0FF}"/>
                </a:ext>
              </a:extLst>
            </p:cNvPr>
            <p:cNvSpPr/>
            <p:nvPr userDrawn="1"/>
          </p:nvSpPr>
          <p:spPr>
            <a:xfrm>
              <a:off x="609600" y="609600"/>
              <a:ext cx="11278800" cy="59436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6" name="Date Placeholder 19">
              <a:extLst>
                <a:ext uri="{FF2B5EF4-FFF2-40B4-BE49-F238E27FC236}">
                  <a16:creationId xmlns:a16="http://schemas.microsoft.com/office/drawing/2014/main" id="{59E4DECB-445D-4430-8548-E99C863F3E4F}"/>
                </a:ext>
              </a:extLst>
            </p:cNvPr>
            <p:cNvSpPr txBox="1">
              <a:spLocks/>
            </p:cNvSpPr>
            <p:nvPr userDrawn="1"/>
          </p:nvSpPr>
          <p:spPr>
            <a:xfrm>
              <a:off x="1131600" y="6650400"/>
              <a:ext cx="9792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593F4B-71D9-468D-86A5-2CC7E09E1C84}" type="datetime1">
                <a:rPr lang="en-US" smtClean="0"/>
                <a:pPr/>
                <a:t>11/22/2021</a:t>
              </a:fld>
              <a:endParaRPr lang="en-US" dirty="0"/>
            </a:p>
          </p:txBody>
        </p:sp>
        <p:sp>
          <p:nvSpPr>
            <p:cNvPr id="27" name="Slide Number Placeholder 21">
              <a:extLst>
                <a:ext uri="{FF2B5EF4-FFF2-40B4-BE49-F238E27FC236}">
                  <a16:creationId xmlns:a16="http://schemas.microsoft.com/office/drawing/2014/main" id="{3E3C7F5B-2968-42FB-A959-674C9E18D21B}"/>
                </a:ext>
              </a:extLst>
            </p:cNvPr>
            <p:cNvSpPr txBox="1">
              <a:spLocks/>
            </p:cNvSpPr>
            <p:nvPr userDrawn="1"/>
          </p:nvSpPr>
          <p:spPr>
            <a:xfrm>
              <a:off x="609600" y="6650400"/>
              <a:ext cx="5220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pPr/>
                <a:t>‹#›</a:t>
              </a:fld>
              <a:endParaRPr lang="en-US" dirty="0"/>
            </a:p>
          </p:txBody>
        </p:sp>
      </p:grpSp>
      <p:sp>
        <p:nvSpPr>
          <p:cNvPr id="10" name="TextBox OSF name">
            <a:extLst>
              <a:ext uri="{FF2B5EF4-FFF2-40B4-BE49-F238E27FC236}">
                <a16:creationId xmlns:a16="http://schemas.microsoft.com/office/drawing/2014/main" id="{1CF8B85F-46E1-4755-8F88-FDAAD09B34FF}"/>
              </a:ext>
            </a:extLst>
          </p:cNvPr>
          <p:cNvSpPr txBox="1"/>
          <p:nvPr userDrawn="1"/>
        </p:nvSpPr>
        <p:spPr>
          <a:xfrm>
            <a:off x="10101600" y="6498000"/>
            <a:ext cx="1634400" cy="123111"/>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rgbClr val="C8C8C8"/>
                </a:solidFill>
                <a:latin typeface="+mj-lt"/>
                <a:ea typeface="+mn-ea"/>
                <a:cs typeface="+mn-cs"/>
              </a:rPr>
              <a:t>OSF HealthCare</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57200" y="457200"/>
            <a:ext cx="11278800" cy="1371600"/>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457200" y="1828800"/>
            <a:ext cx="11278800" cy="4388400"/>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a:t>
            </a:r>
          </a:p>
          <a:p>
            <a:pPr lvl="4"/>
            <a:r>
              <a:rPr lang="en-US" noProof="0" dirty="0"/>
              <a:t>Level 5, Subhead</a:t>
            </a:r>
          </a:p>
          <a:p>
            <a:pPr lvl="5"/>
            <a:r>
              <a:rPr lang="en-US" noProof="0" dirty="0"/>
              <a:t>Level 6</a:t>
            </a:r>
          </a:p>
          <a:p>
            <a:pPr lvl="6"/>
            <a:r>
              <a:rPr lang="en-US" noProof="0" dirty="0"/>
              <a:t>Level 7, Subhead</a:t>
            </a:r>
          </a:p>
          <a:p>
            <a:pPr lvl="7"/>
            <a:r>
              <a:rPr lang="en-US" noProof="0" dirty="0"/>
              <a:t>Level 8, Subhead</a:t>
            </a:r>
          </a:p>
          <a:p>
            <a:pPr lvl="8"/>
            <a:r>
              <a:rPr lang="en-US" noProof="0" dirty="0"/>
              <a:t>Level 9, Infographic</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79200" y="6498000"/>
            <a:ext cx="979200" cy="360000"/>
          </a:xfrm>
          <a:prstGeom prst="rect">
            <a:avLst/>
          </a:prstGeom>
        </p:spPr>
        <p:txBody>
          <a:bodyPr vert="horz" lIns="0" tIns="0" rIns="0" bIns="0" rtlCol="0" anchor="t" anchorCtr="0"/>
          <a:lstStyle>
            <a:lvl1pPr algn="l">
              <a:defRPr sz="800">
                <a:solidFill>
                  <a:srgbClr val="C8C8C8"/>
                </a:solidFill>
                <a:latin typeface="+mj-lt"/>
              </a:defRPr>
            </a:lvl1pPr>
          </a:lstStyle>
          <a:p>
            <a:fld id="{9C69BBE6-E379-4582-A473-E6AF29B4E378}" type="datetime1">
              <a:rPr lang="en-US" smtClean="0"/>
              <a:t>11/22/2021</a:t>
            </a:fld>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954800" y="6498000"/>
            <a:ext cx="7822800" cy="360000"/>
          </a:xfrm>
          <a:prstGeom prst="rect">
            <a:avLst/>
          </a:prstGeom>
        </p:spPr>
        <p:txBody>
          <a:bodyPr vert="horz" lIns="0" tIns="0" rIns="0" bIns="0" rtlCol="0" anchor="t" anchorCtr="0"/>
          <a:lstStyle>
            <a:lvl1pPr algn="l">
              <a:defRPr sz="800">
                <a:solidFill>
                  <a:srgbClr val="C8C8C8"/>
                </a:solidFill>
                <a:latin typeface="+mj-lt"/>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457200" y="6498000"/>
            <a:ext cx="522000" cy="360000"/>
          </a:xfrm>
          <a:prstGeom prst="rect">
            <a:avLst/>
          </a:prstGeom>
        </p:spPr>
        <p:txBody>
          <a:bodyPr vert="horz" lIns="0" tIns="0" rIns="0" bIns="0" rtlCol="0" anchor="t" anchorCtr="0"/>
          <a:lstStyle>
            <a:lvl1pPr algn="l">
              <a:defRPr sz="800">
                <a:solidFill>
                  <a:srgbClr val="C8C8C8"/>
                </a:solidFill>
                <a:latin typeface="+mj-lt"/>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594347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Lst>
  <p:hf hdr="0"/>
  <p:txStyles>
    <p:titleStyle>
      <a:lvl1pPr algn="l" defTabSz="914400" rtl="0" eaLnBrk="1" latinLnBrk="0" hangingPunct="1">
        <a:lnSpc>
          <a:spcPct val="85000"/>
        </a:lnSpc>
        <a:spcBef>
          <a:spcPct val="0"/>
        </a:spcBef>
        <a:buNone/>
        <a:defRPr sz="3200" kern="1200" cap="all" spc="100" baseline="0">
          <a:solidFill>
            <a:schemeClr val="accent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1200"/>
        </a:spcAft>
        <a:buFont typeface="Calibri" panose="020F0502020204030204" pitchFamily="34" charset="0"/>
        <a:buChar char="​"/>
        <a:defRPr sz="2000" b="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Calibri" panose="020F0502020204030204" pitchFamily="34" charset="0"/>
        <a:buChar char="​"/>
        <a:tabLst/>
        <a:defRPr sz="2400" b="1" kern="1200">
          <a:solidFill>
            <a:schemeClr val="tx1"/>
          </a:solidFill>
          <a:latin typeface="+mj-lt"/>
          <a:ea typeface="+mn-ea"/>
          <a:cs typeface="+mn-cs"/>
        </a:defRPr>
      </a:lvl5pPr>
      <a:lvl6pPr marL="0" indent="0" algn="l" defTabSz="914400" rtl="0" eaLnBrk="1" latinLnBrk="0" hangingPunct="1">
        <a:lnSpc>
          <a:spcPct val="90000"/>
        </a:lnSpc>
        <a:spcBef>
          <a:spcPts val="0"/>
        </a:spcBef>
        <a:spcAft>
          <a:spcPts val="900"/>
        </a:spcAft>
        <a:buFont typeface="Calibri" panose="020F0502020204030204" pitchFamily="34" charset="0"/>
        <a:buChar char="​"/>
        <a:defRPr sz="1400" kern="1200">
          <a:solidFill>
            <a:schemeClr val="tx1"/>
          </a:solidFill>
          <a:latin typeface="+mj-lt"/>
          <a:ea typeface="+mn-ea"/>
          <a:cs typeface="+mn-cs"/>
        </a:defRPr>
      </a:lvl6pPr>
      <a:lvl7pPr marL="0" indent="0" algn="l" defTabSz="914400" rtl="0" eaLnBrk="1" latinLnBrk="0" hangingPunct="1">
        <a:lnSpc>
          <a:spcPct val="80000"/>
        </a:lnSpc>
        <a:spcBef>
          <a:spcPts val="600"/>
        </a:spcBef>
        <a:spcAft>
          <a:spcPts val="600"/>
        </a:spcAft>
        <a:buFont typeface="Calibri" panose="020F0502020204030204" pitchFamily="34" charset="0"/>
        <a:buChar char="​"/>
        <a:defRPr sz="2400" b="0" kern="1200" cap="all" baseline="0">
          <a:solidFill>
            <a:schemeClr val="tx1"/>
          </a:solidFill>
          <a:latin typeface="+mj-lt"/>
          <a:ea typeface="+mn-ea"/>
          <a:cs typeface="+mn-cs"/>
        </a:defRPr>
      </a:lvl7pPr>
      <a:lvl8pPr marL="0" indent="0" algn="l" defTabSz="914400" rtl="0" eaLnBrk="1" latinLnBrk="0" hangingPunct="1">
        <a:lnSpc>
          <a:spcPct val="80000"/>
        </a:lnSpc>
        <a:spcBef>
          <a:spcPts val="600"/>
        </a:spcBef>
        <a:spcAft>
          <a:spcPts val="600"/>
        </a:spcAft>
        <a:buFont typeface="Calibri" panose="020F0502020204030204" pitchFamily="34" charset="0"/>
        <a:buChar char="​"/>
        <a:defRPr sz="1600" b="1" kern="1200" cap="all" baseline="0">
          <a:solidFill>
            <a:schemeClr val="tx1"/>
          </a:solidFill>
          <a:latin typeface="+mj-lt"/>
          <a:ea typeface="+mn-ea"/>
          <a:cs typeface="+mn-cs"/>
        </a:defRPr>
      </a:lvl8pPr>
      <a:lvl9pPr marL="0" indent="0" algn="l" defTabSz="914400" rtl="0" eaLnBrk="1" latinLnBrk="0" hangingPunct="1">
        <a:lnSpc>
          <a:spcPct val="80000"/>
        </a:lnSpc>
        <a:spcBef>
          <a:spcPts val="0"/>
        </a:spcBef>
        <a:spcAft>
          <a:spcPts val="0"/>
        </a:spcAft>
        <a:buFont typeface="Calibri" panose="020F050202020403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p15:clr>
            <a:srgbClr val="A4A3A4"/>
          </p15:clr>
        </p15:guide>
        <p15:guide id="2" pos="904">
          <p15:clr>
            <a:srgbClr val="A4A3A4"/>
          </p15:clr>
        </p15:guide>
        <p15:guide id="3" orient="horz" pos="288">
          <p15:clr>
            <a:srgbClr val="F26B43"/>
          </p15:clr>
        </p15:guide>
        <p15:guide id="4" orient="horz" pos="4032">
          <p15:clr>
            <a:srgbClr val="F26B43"/>
          </p15:clr>
        </p15:guide>
        <p15:guide id="5" pos="288">
          <p15:clr>
            <a:srgbClr val="F26B43"/>
          </p15:clr>
        </p15:guide>
        <p15:guide id="6" pos="7392">
          <p15:clr>
            <a:srgbClr val="F26B43"/>
          </p15:clr>
        </p15:guide>
        <p15:guide id="7" orient="horz" pos="1152">
          <p15:clr>
            <a:srgbClr val="F26B43"/>
          </p15:clr>
        </p15:guide>
        <p15:guide id="8" pos="1232">
          <p15:clr>
            <a:srgbClr val="A4A3A4"/>
          </p15:clr>
        </p15:guide>
        <p15:guide id="9" pos="1520">
          <p15:clr>
            <a:srgbClr val="A4A3A4"/>
          </p15:clr>
        </p15:guide>
        <p15:guide id="10" pos="1848">
          <p15:clr>
            <a:srgbClr val="A4A3A4"/>
          </p15:clr>
        </p15:guide>
        <p15:guide id="11" pos="2136">
          <p15:clr>
            <a:srgbClr val="A4A3A4"/>
          </p15:clr>
        </p15:guide>
        <p15:guide id="12" pos="2464">
          <p15:clr>
            <a:srgbClr val="A4A3A4"/>
          </p15:clr>
        </p15:guide>
        <p15:guide id="13" pos="2752">
          <p15:clr>
            <a:srgbClr val="A4A3A4"/>
          </p15:clr>
        </p15:guide>
        <p15:guide id="14" pos="3080">
          <p15:clr>
            <a:srgbClr val="A4A3A4"/>
          </p15:clr>
        </p15:guide>
        <p15:guide id="15" pos="3368">
          <p15:clr>
            <a:srgbClr val="A4A3A4"/>
          </p15:clr>
        </p15:guide>
        <p15:guide id="16" pos="3696">
          <p15:clr>
            <a:srgbClr val="A4A3A4"/>
          </p15:clr>
        </p15:guide>
        <p15:guide id="17" pos="3984">
          <p15:clr>
            <a:srgbClr val="A4A3A4"/>
          </p15:clr>
        </p15:guide>
        <p15:guide id="18" pos="4312">
          <p15:clr>
            <a:srgbClr val="A4A3A4"/>
          </p15:clr>
        </p15:guide>
        <p15:guide id="19" pos="4600">
          <p15:clr>
            <a:srgbClr val="A4A3A4"/>
          </p15:clr>
        </p15:guide>
        <p15:guide id="20" pos="4928">
          <p15:clr>
            <a:srgbClr val="A4A3A4"/>
          </p15:clr>
        </p15:guide>
        <p15:guide id="21" pos="5216">
          <p15:clr>
            <a:srgbClr val="A4A3A4"/>
          </p15:clr>
        </p15:guide>
        <p15:guide id="22" pos="5544">
          <p15:clr>
            <a:srgbClr val="A4A3A4"/>
          </p15:clr>
        </p15:guide>
        <p15:guide id="23" pos="5832">
          <p15:clr>
            <a:srgbClr val="A4A3A4"/>
          </p15:clr>
        </p15:guide>
        <p15:guide id="24" pos="6160">
          <p15:clr>
            <a:srgbClr val="A4A3A4"/>
          </p15:clr>
        </p15:guide>
        <p15:guide id="25" pos="6448">
          <p15:clr>
            <a:srgbClr val="A4A3A4"/>
          </p15:clr>
        </p15:guide>
        <p15:guide id="26" pos="6776">
          <p15:clr>
            <a:srgbClr val="A4A3A4"/>
          </p15:clr>
        </p15:guide>
        <p15:guide id="27" pos="7064">
          <p15:clr>
            <a:srgbClr val="A4A3A4"/>
          </p15:clr>
        </p15:guide>
        <p15:guide id="28" orient="horz" pos="39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510B"/>
        </a:solidFill>
        <a:effectLst/>
      </p:bgPr>
    </p:bg>
    <p:spTree>
      <p:nvGrpSpPr>
        <p:cNvPr id="1" name=""/>
        <p:cNvGrpSpPr/>
        <p:nvPr/>
      </p:nvGrpSpPr>
      <p:grpSpPr>
        <a:xfrm>
          <a:off x="0" y="0"/>
          <a:ext cx="0" cy="0"/>
          <a:chOff x="0" y="0"/>
          <a:chExt cx="0" cy="0"/>
        </a:xfrm>
      </p:grpSpPr>
      <p:sp>
        <p:nvSpPr>
          <p:cNvPr id="8" name="Rounded Rectangle 7"/>
          <p:cNvSpPr/>
          <p:nvPr/>
        </p:nvSpPr>
        <p:spPr>
          <a:xfrm>
            <a:off x="152400" y="152400"/>
            <a:ext cx="11887200" cy="66294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p:cNvSpPr/>
          <p:nvPr/>
        </p:nvSpPr>
        <p:spPr>
          <a:xfrm>
            <a:off x="5852160" y="6410325"/>
            <a:ext cx="365760" cy="274320"/>
          </a:xfrm>
          <a:prstGeom prst="ellipse">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5"/>
          <p:cNvSpPr>
            <a:spLocks noGrp="1"/>
          </p:cNvSpPr>
          <p:nvPr>
            <p:ph type="sldNum" sz="quarter" idx="4"/>
          </p:nvPr>
        </p:nvSpPr>
        <p:spPr>
          <a:xfrm>
            <a:off x="5689600" y="6400800"/>
            <a:ext cx="711200" cy="457200"/>
          </a:xfrm>
          <a:prstGeom prst="rect">
            <a:avLst/>
          </a:prstGeom>
        </p:spPr>
        <p:txBody>
          <a:bodyPr/>
          <a:lstStyle>
            <a:lvl1pPr algn="ctr">
              <a:defRPr sz="1200">
                <a:solidFill>
                  <a:schemeClr val="bg1"/>
                </a:solidFill>
                <a:latin typeface="Gill Sans MT" pitchFamily="34" charset="0"/>
              </a:defRPr>
            </a:lvl1pPr>
          </a:lstStyle>
          <a:p>
            <a:pPr>
              <a:defRPr/>
            </a:pPr>
            <a:fld id="{AF51F174-ECE1-45C6-AF12-A3DBDBC07E20}" type="slidenum">
              <a:rPr lang="en-US" smtClean="0">
                <a:solidFill>
                  <a:prstClr val="white"/>
                </a:solidFill>
              </a:rPr>
              <a:pPr>
                <a:defRPr/>
              </a:pPr>
              <a:t>‹#›</a:t>
            </a:fld>
            <a:endParaRPr lang="en-US" dirty="0">
              <a:solidFill>
                <a:prstClr val="white"/>
              </a:solidFill>
            </a:endParaRPr>
          </a:p>
        </p:txBody>
      </p:sp>
      <p:sp>
        <p:nvSpPr>
          <p:cNvPr id="16" name="Rectangle 15"/>
          <p:cNvSpPr/>
          <p:nvPr/>
        </p:nvSpPr>
        <p:spPr>
          <a:xfrm>
            <a:off x="609600" y="6248400"/>
            <a:ext cx="10972800" cy="27432"/>
          </a:xfrm>
          <a:prstGeom prst="rect">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970803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ctr" defTabSz="914400" rtl="0" eaLnBrk="1" latinLnBrk="0" hangingPunct="1">
        <a:spcBef>
          <a:spcPct val="0"/>
        </a:spcBef>
        <a:buNone/>
        <a:defRPr sz="4400" kern="1200">
          <a:solidFill>
            <a:srgbClr val="00510B"/>
          </a:solidFill>
          <a:latin typeface="Garamond" pitchFamily="18" charset="0"/>
          <a:ea typeface="+mj-ea"/>
          <a:cs typeface="+mj-cs"/>
        </a:defRPr>
      </a:lvl1pPr>
    </p:titleStyle>
    <p:bodyStyle>
      <a:lvl1pPr marL="342900" indent="-342900" algn="l" defTabSz="914400" rtl="0" eaLnBrk="1" latinLnBrk="0" hangingPunct="1">
        <a:spcBef>
          <a:spcPct val="20000"/>
        </a:spcBef>
        <a:buFontTx/>
        <a:buBlip>
          <a:blip r:embed="rId14"/>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14"/>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14"/>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14"/>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2B92B7A-A44C-47FB-BAA6-2CFDD44EAE79}" type="datetimeFigureOut">
              <a:rPr lang="en-US" smtClean="0">
                <a:solidFill>
                  <a:prstClr val="black">
                    <a:tint val="75000"/>
                  </a:prstClr>
                </a:solidFill>
              </a:rPr>
              <a:pPr>
                <a:defRPr/>
              </a:pPr>
              <a:t>11/22/2021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30B13A9-2486-452F-AF93-D5C0ABC9F004}" type="slidenum">
              <a:rPr lang="en-US" smtClean="0">
                <a:solidFill>
                  <a:prstClr val="black">
                    <a:tint val="75000"/>
                  </a:prstClr>
                </a:solidFill>
              </a:rPr>
              <a:pPr>
                <a:defRPr/>
              </a:pPr>
              <a:t>‹#›</a:t>
            </a:fld>
            <a:endParaRPr lang="en-US">
              <a:solidFill>
                <a:prstClr val="black">
                  <a:tint val="75000"/>
                </a:prstClr>
              </a:solidFill>
            </a:endParaRPr>
          </a:p>
        </p:txBody>
      </p:sp>
      <p:sp>
        <p:nvSpPr>
          <p:cNvPr id="7" name="Rectangle 6"/>
          <p:cNvSpPr/>
          <p:nvPr userDrawn="1"/>
        </p:nvSpPr>
        <p:spPr>
          <a:xfrm>
            <a:off x="1" y="137178"/>
            <a:ext cx="9587300" cy="97120"/>
          </a:xfrm>
          <a:prstGeom prst="rect">
            <a:avLst/>
          </a:prstGeom>
          <a:gradFill>
            <a:gsLst>
              <a:gs pos="0">
                <a:schemeClr val="accent4">
                  <a:lumMod val="40000"/>
                  <a:lumOff val="60000"/>
                </a:schemeClr>
              </a:gs>
              <a:gs pos="50000">
                <a:schemeClr val="accent4">
                  <a:lumMod val="40000"/>
                  <a:lumOff val="60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userDrawn="1"/>
        </p:nvSpPr>
        <p:spPr>
          <a:xfrm>
            <a:off x="1" y="185738"/>
            <a:ext cx="9587300" cy="322570"/>
          </a:xfrm>
          <a:prstGeom prst="rect">
            <a:avLst/>
          </a:prstGeom>
          <a:gradFill flip="none" rotWithShape="1">
            <a:gsLst>
              <a:gs pos="0">
                <a:schemeClr val="accent2"/>
              </a:gs>
              <a:gs pos="67000">
                <a:schemeClr val="accent2">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9587301" y="111778"/>
            <a:ext cx="2382767" cy="416906"/>
          </a:xfrm>
          <a:prstGeom prst="rect">
            <a:avLst/>
          </a:prstGeom>
        </p:spPr>
      </p:pic>
      <p:sp>
        <p:nvSpPr>
          <p:cNvPr id="10" name="Text Box 28"/>
          <p:cNvSpPr txBox="1">
            <a:spLocks noChangeArrowheads="1"/>
          </p:cNvSpPr>
          <p:nvPr userDrawn="1"/>
        </p:nvSpPr>
        <p:spPr bwMode="auto">
          <a:xfrm>
            <a:off x="121024" y="6296308"/>
            <a:ext cx="12070976" cy="444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050" b="0" i="0" u="none" strike="noStrike" kern="1200" cap="none" spc="225" normalizeH="0" baseline="0" noProof="0" dirty="0">
                <a:ln>
                  <a:noFill/>
                </a:ln>
                <a:solidFill>
                  <a:srgbClr val="ED7D31"/>
                </a:solidFill>
                <a:effectLst/>
                <a:uLnTx/>
                <a:uFillTx/>
                <a:latin typeface="Avenir Book" charset="0"/>
                <a:ea typeface="Avenir Book" charset="0"/>
                <a:cs typeface="Avenir Book" charset="0"/>
              </a:rPr>
              <a:t>Transforming Maternity Care</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825" b="0" i="0" u="none" strike="noStrike" kern="1200" cap="none" spc="0" normalizeH="0" baseline="0" noProof="0" dirty="0">
                <a:ln>
                  <a:noFill/>
                </a:ln>
                <a:solidFill>
                  <a:prstClr val="black">
                    <a:lumMod val="75000"/>
                    <a:lumOff val="25000"/>
                  </a:prstClr>
                </a:solidFill>
                <a:effectLst/>
                <a:uLnTx/>
                <a:uFillTx/>
                <a:latin typeface="Avenir Book" charset="0"/>
                <a:ea typeface="Avenir Book" charset="0"/>
                <a:cs typeface="Avenir Book" charset="0"/>
              </a:rPr>
              <a:t>A Toolkit to Support Vaginal Birth and Reduce Primary Cesareans</a:t>
            </a:r>
          </a:p>
        </p:txBody>
      </p:sp>
      <p:pic>
        <p:nvPicPr>
          <p:cNvPr id="11" name="Picture 10"/>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56071" y="39723"/>
            <a:ext cx="998092" cy="1116922"/>
          </a:xfrm>
          <a:prstGeom prst="ellipse">
            <a:avLst/>
          </a:prstGeom>
          <a:effectLst>
            <a:softEdge rad="31750"/>
          </a:effectLst>
        </p:spPr>
      </p:pic>
    </p:spTree>
    <p:extLst>
      <p:ext uri="{BB962C8B-B14F-4D97-AF65-F5344CB8AC3E}">
        <p14:creationId xmlns:p14="http://schemas.microsoft.com/office/powerpoint/2010/main" val="388951792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0799" y="137160"/>
            <a:ext cx="10285292"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068264" y="1621971"/>
            <a:ext cx="9399585"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2659" y="6484127"/>
            <a:ext cx="6908800" cy="231266"/>
          </a:xfrm>
          <a:prstGeom prst="rect">
            <a:avLst/>
          </a:prstGeom>
        </p:spPr>
        <p:txBody>
          <a:bodyPr vert="horz" lIns="0" tIns="0" rIns="0" bIns="0" rtlCol="0" anchor="b"/>
          <a:lstStyle>
            <a:lvl1pPr algn="r">
              <a:defRPr sz="1400">
                <a:solidFill>
                  <a:schemeClr val="tx1"/>
                </a:solidFill>
              </a:defRPr>
            </a:lvl1pPr>
          </a:lstStyle>
          <a:p>
            <a:endParaRPr lang="en-US" dirty="0">
              <a:solidFill>
                <a:srgbClr val="54585A"/>
              </a:solidFill>
            </a:endParaRPr>
          </a:p>
        </p:txBody>
      </p:sp>
      <p:sp>
        <p:nvSpPr>
          <p:cNvPr id="6" name="Slide Number Placeholder 5"/>
          <p:cNvSpPr>
            <a:spLocks noGrp="1"/>
          </p:cNvSpPr>
          <p:nvPr>
            <p:ph type="sldNum" sz="quarter" idx="4"/>
          </p:nvPr>
        </p:nvSpPr>
        <p:spPr>
          <a:xfrm>
            <a:off x="11074399" y="6484127"/>
            <a:ext cx="462327" cy="231266"/>
          </a:xfrm>
          <a:prstGeom prst="rect">
            <a:avLst/>
          </a:prstGeom>
        </p:spPr>
        <p:txBody>
          <a:bodyPr vert="horz" wrap="none" lIns="0" tIns="0" rIns="0" bIns="0" rtlCol="0" anchor="b"/>
          <a:lstStyle>
            <a:lvl1pPr algn="r">
              <a:defRPr sz="1100">
                <a:solidFill>
                  <a:schemeClr val="accent2"/>
                </a:solidFill>
              </a:defRPr>
            </a:lvl1pPr>
          </a:lstStyle>
          <a:p>
            <a:fld id="{0D558541-60C9-42A2-8392-FF12533A6B7A}" type="slidenum">
              <a:rPr lang="en-US" smtClean="0">
                <a:solidFill>
                  <a:srgbClr val="B0A2C5"/>
                </a:solidFill>
              </a:rPr>
              <a:pPr/>
              <a:t>‹#›</a:t>
            </a:fld>
            <a:endParaRPr lang="en-US" dirty="0">
              <a:solidFill>
                <a:srgbClr val="B0A2C5"/>
              </a:solidFill>
            </a:endParaRPr>
          </a:p>
        </p:txBody>
      </p:sp>
      <p:sp>
        <p:nvSpPr>
          <p:cNvPr id="10" name="Rectangle 6"/>
          <p:cNvSpPr/>
          <p:nvPr userDrawn="1"/>
        </p:nvSpPr>
        <p:spPr>
          <a:xfrm>
            <a:off x="0" y="515327"/>
            <a:ext cx="9144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61468B"/>
                </a:solidFill>
              </a:rPr>
              <a:t>  </a:t>
            </a:r>
          </a:p>
        </p:txBody>
      </p:sp>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14401" y="6373441"/>
            <a:ext cx="2197100" cy="304800"/>
          </a:xfrm>
          <a:prstGeom prst="rect">
            <a:avLst/>
          </a:prstGeom>
        </p:spPr>
      </p:pic>
    </p:spTree>
    <p:extLst>
      <p:ext uri="{BB962C8B-B14F-4D97-AF65-F5344CB8AC3E}">
        <p14:creationId xmlns:p14="http://schemas.microsoft.com/office/powerpoint/2010/main" val="363015377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hf hdr="0" ftr="0" dt="0"/>
  <p:txStyles>
    <p:titleStyle>
      <a:lvl1pPr algn="l" defTabSz="914400" rtl="0" eaLnBrk="1" latinLnBrk="0" hangingPunct="1">
        <a:lnSpc>
          <a:spcPct val="85000"/>
        </a:lnSpc>
        <a:spcBef>
          <a:spcPct val="0"/>
        </a:spcBef>
        <a:buNone/>
        <a:defRPr sz="3200" kern="0" spc="0" baseline="0">
          <a:solidFill>
            <a:srgbClr val="61468B"/>
          </a:solidFill>
          <a:latin typeface="+mj-lt"/>
          <a:ea typeface="+mj-ea"/>
          <a:cs typeface="+mj-cs"/>
        </a:defRPr>
      </a:lvl1pPr>
    </p:titleStyle>
    <p:bodyStyle>
      <a:lvl1pPr marL="285750" indent="-285750" algn="l" defTabSz="914400" rtl="0" eaLnBrk="1" latinLnBrk="0" hangingPunct="1">
        <a:spcBef>
          <a:spcPts val="0"/>
        </a:spcBef>
        <a:spcAft>
          <a:spcPts val="600"/>
        </a:spcAft>
        <a:buClr>
          <a:schemeClr val="accent1"/>
        </a:buClr>
        <a:buFont typeface="Calibri" panose="020F0502020204030204" pitchFamily="34" charset="0"/>
        <a:buChar char="•"/>
        <a:defRPr sz="2600" kern="1200" spc="-50" baseline="0">
          <a:solidFill>
            <a:schemeClr val="tx1"/>
          </a:solidFill>
          <a:latin typeface="+mn-lt"/>
          <a:ea typeface="+mn-ea"/>
          <a:cs typeface="+mn-cs"/>
        </a:defRPr>
      </a:lvl1pPr>
      <a:lvl2pPr marL="571500" indent="-285750" algn="l" defTabSz="914400" rtl="0" eaLnBrk="1" latinLnBrk="0" hangingPunct="1">
        <a:spcBef>
          <a:spcPts val="0"/>
        </a:spcBef>
        <a:spcAft>
          <a:spcPts val="600"/>
        </a:spcAft>
        <a:buClr>
          <a:srgbClr val="605F62"/>
        </a:buClr>
        <a:buFont typeface="Calibri" panose="020F0502020204030204" pitchFamily="34" charset="0"/>
        <a:buChar char="−"/>
        <a:defRPr sz="2400" kern="1200" spc="-50" baseline="0">
          <a:solidFill>
            <a:schemeClr val="tx1"/>
          </a:solidFill>
          <a:latin typeface="+mn-lt"/>
          <a:ea typeface="+mn-ea"/>
          <a:cs typeface="+mn-cs"/>
        </a:defRPr>
      </a:lvl2pPr>
      <a:lvl3pPr marL="742950" indent="-171450" algn="l" defTabSz="914400" rtl="0" eaLnBrk="1" latinLnBrk="0" hangingPunct="1">
        <a:spcBef>
          <a:spcPts val="0"/>
        </a:spcBef>
        <a:spcAft>
          <a:spcPts val="600"/>
        </a:spcAft>
        <a:buClr>
          <a:srgbClr val="605F62"/>
        </a:buClr>
        <a:buFont typeface="Arial" pitchFamily="34" charset="0"/>
        <a:buChar char="•"/>
        <a:defRPr sz="2200" kern="1200" spc="-50" baseline="0">
          <a:solidFill>
            <a:schemeClr val="tx1"/>
          </a:solidFill>
          <a:latin typeface="+mn-lt"/>
          <a:ea typeface="+mn-ea"/>
          <a:cs typeface="+mn-cs"/>
        </a:defRPr>
      </a:lvl3pPr>
      <a:lvl4pPr marL="914400" indent="-171450" algn="l" defTabSz="914400" rtl="0" eaLnBrk="1" latinLnBrk="0" hangingPunct="1">
        <a:spcBef>
          <a:spcPts val="0"/>
        </a:spcBef>
        <a:spcAft>
          <a:spcPts val="600"/>
        </a:spcAft>
        <a:buClr>
          <a:srgbClr val="605F62"/>
        </a:buClr>
        <a:buFont typeface="Arial" pitchFamily="34" charset="0"/>
        <a:buChar char="•"/>
        <a:defRPr sz="2000" kern="1200" spc="-50" baseline="0">
          <a:solidFill>
            <a:schemeClr val="tx1"/>
          </a:solidFill>
          <a:latin typeface="+mn-lt"/>
          <a:ea typeface="+mn-ea"/>
          <a:cs typeface="+mn-cs"/>
        </a:defRPr>
      </a:lvl4pPr>
      <a:lvl5pPr marL="1085850" indent="-171450" algn="l" defTabSz="914400" rtl="0" eaLnBrk="1" latinLnBrk="0" hangingPunct="1">
        <a:spcBef>
          <a:spcPts val="0"/>
        </a:spcBef>
        <a:spcAft>
          <a:spcPts val="600"/>
        </a:spcAft>
        <a:buClr>
          <a:srgbClr val="605F62"/>
        </a:buClr>
        <a:buFont typeface="Arial"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0"/>
            <a:ext cx="12192000" cy="6886576"/>
          </a:xfrm>
          <a:prstGeom prst="rect">
            <a:avLst/>
          </a:prstGeom>
          <a:noFill/>
          <a:ln w="9525">
            <a:noFill/>
            <a:miter lim="800000"/>
            <a:headEnd/>
            <a:tailEnd/>
          </a:ln>
        </p:spPr>
      </p:pic>
      <p:sp>
        <p:nvSpPr>
          <p:cNvPr id="12" name="Rectangle 11"/>
          <p:cNvSpPr/>
          <p:nvPr userDrawn="1"/>
        </p:nvSpPr>
        <p:spPr>
          <a:xfrm>
            <a:off x="8534400" y="6172201"/>
            <a:ext cx="3556000" cy="671979"/>
          </a:xfrm>
          <a:prstGeom prst="rect">
            <a:avLst/>
          </a:prstGeom>
        </p:spPr>
        <p:txBody>
          <a:bodyPr wrap="square">
            <a:spAutoFit/>
          </a:bodyPr>
          <a:lstStyle/>
          <a:p>
            <a:pPr algn="r">
              <a:spcAft>
                <a:spcPts val="50"/>
              </a:spcAft>
            </a:pPr>
            <a:r>
              <a:rPr lang="en-US" sz="1200" dirty="0">
                <a:solidFill>
                  <a:schemeClr val="bg1"/>
                </a:solidFill>
                <a:latin typeface="Times New Roman" pitchFamily="18" charset="0"/>
                <a:cs typeface="Times New Roman" pitchFamily="18" charset="0"/>
              </a:rPr>
              <a:t>Sacred Encounters </a:t>
            </a:r>
          </a:p>
          <a:p>
            <a:pPr algn="r">
              <a:spcAft>
                <a:spcPts val="50"/>
              </a:spcAft>
            </a:pPr>
            <a:r>
              <a:rPr lang="en-US" sz="1200" dirty="0">
                <a:solidFill>
                  <a:schemeClr val="bg1"/>
                </a:solidFill>
                <a:latin typeface="Times New Roman" pitchFamily="18" charset="0"/>
                <a:cs typeface="Times New Roman" pitchFamily="18" charset="0"/>
              </a:rPr>
              <a:t>     Perfect Care  </a:t>
            </a:r>
          </a:p>
          <a:p>
            <a:pPr algn="r">
              <a:spcAft>
                <a:spcPts val="50"/>
              </a:spcAft>
            </a:pPr>
            <a:r>
              <a:rPr lang="en-US" sz="1200" dirty="0">
                <a:solidFill>
                  <a:schemeClr val="bg1"/>
                </a:solidFill>
                <a:latin typeface="Times New Roman" pitchFamily="18" charset="0"/>
                <a:cs typeface="Times New Roman" pitchFamily="18" charset="0"/>
              </a:rPr>
              <a:t>Healthiest Communities</a:t>
            </a:r>
          </a:p>
        </p:txBody>
      </p:sp>
      <p:pic>
        <p:nvPicPr>
          <p:cNvPr id="1037" name="Picture 13"/>
          <p:cNvPicPr>
            <a:picLocks noChangeAspect="1" noChangeArrowheads="1"/>
          </p:cNvPicPr>
          <p:nvPr userDrawn="1"/>
        </p:nvPicPr>
        <p:blipFill>
          <a:blip r:embed="rId9" cstate="print"/>
          <a:srcRect/>
          <a:stretch>
            <a:fillRect/>
          </a:stretch>
        </p:blipFill>
        <p:spPr bwMode="auto">
          <a:xfrm>
            <a:off x="711200" y="6019801"/>
            <a:ext cx="2717800" cy="485775"/>
          </a:xfrm>
          <a:prstGeom prst="rect">
            <a:avLst/>
          </a:prstGeom>
          <a:noFill/>
          <a:ln w="9525">
            <a:noFill/>
            <a:miter lim="800000"/>
            <a:headEnd/>
            <a:tailEnd/>
          </a:ln>
        </p:spPr>
      </p:pic>
    </p:spTree>
    <p:extLst>
      <p:ext uri="{BB962C8B-B14F-4D97-AF65-F5344CB8AC3E}">
        <p14:creationId xmlns:p14="http://schemas.microsoft.com/office/powerpoint/2010/main" val="371770427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0" y="5810250"/>
            <a:ext cx="12192000" cy="1047750"/>
          </a:xfrm>
          <a:prstGeom prst="rect">
            <a:avLst/>
          </a:prstGeom>
          <a:noFill/>
          <a:ln w="9525">
            <a:noFill/>
            <a:miter lim="800000"/>
            <a:headEnd/>
            <a:tailEnd/>
          </a:ln>
        </p:spPr>
      </p:pic>
      <p:sp>
        <p:nvSpPr>
          <p:cNvPr id="5" name="Slide Number Placeholder 5"/>
          <p:cNvSpPr txBox="1">
            <a:spLocks/>
          </p:cNvSpPr>
          <p:nvPr userDrawn="1"/>
        </p:nvSpPr>
        <p:spPr>
          <a:xfrm>
            <a:off x="0" y="6553200"/>
            <a:ext cx="2844800" cy="228600"/>
          </a:xfrm>
          <a:prstGeom prst="rect">
            <a:avLst/>
          </a:prstGeom>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69F6EF-4BC1-4CF7-8286-C0482A218063}"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9921243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ilpqc.org/ILPQC%202020+/PVB/Toolkit/FS/Early%20Labor%20Admission.pdf" TargetMode="External"/><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hyperlink" Target="https://ilpqc.org/ILPQC%202020+/PVB/Toolkit/FS/Labor%20Duration%20Guidelines-CMQCC%20Toolkit.pdf" TargetMode="External"/><Relationship Id="rId4" Type="http://schemas.openxmlformats.org/officeDocument/2006/relationships/hyperlink" Target="https://ilpqc.org/ILPQC%202020+/PVB/Toolkit/FS/Coping%20Algorithm.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ilpqc.org/ILPQC%202020+/PVB/Toolkit/LDAEL/Admission%20Discussion%20Guide.pdf" TargetMode="External"/><Relationship Id="rId2" Type="http://schemas.openxmlformats.org/officeDocument/2006/relationships/hyperlink" Target="https://ilpqc.org/ILPQC%202020+/PVB/Toolkit/LDAEL/Birth%20Preference%20Worksheet_CMQCC.pdf" TargetMode="Externa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48.png"/><Relationship Id="rId4" Type="http://schemas.openxmlformats.org/officeDocument/2006/relationships/diagramLayout" Target="../diagrams/layout4.xml"/><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mailto:ellie.suse@gmail.com"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8.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tags" Target="../tags/tag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mailto:ellie.suse@northwestern.edu" TargetMode="Externa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mailto:ellie.suse@northwestern.edu" TargetMode="Externa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3" Type="http://schemas.openxmlformats.org/officeDocument/2006/relationships/image" Target="../media/image71.jpeg"/><Relationship Id="rId7" Type="http://schemas.openxmlformats.org/officeDocument/2006/relationships/image" Target="../media/image75.png"/><Relationship Id="rId12"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image" Target="../media/image74.png"/><Relationship Id="rId11" Type="http://schemas.openxmlformats.org/officeDocument/2006/relationships/image" Target="../media/image78.png"/><Relationship Id="rId5" Type="http://schemas.openxmlformats.org/officeDocument/2006/relationships/image" Target="../media/image73.png"/><Relationship Id="rId10" Type="http://schemas.openxmlformats.org/officeDocument/2006/relationships/image" Target="../media/image77.png"/><Relationship Id="rId4" Type="http://schemas.openxmlformats.org/officeDocument/2006/relationships/image" Target="../media/image72.gif"/><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712395"/>
            <a:ext cx="5301047" cy="1826339"/>
          </a:xfrm>
        </p:spPr>
        <p:txBody>
          <a:bodyPr>
            <a:normAutofit fontScale="90000"/>
          </a:bodyPr>
          <a:lstStyle/>
          <a:p>
            <a:r>
              <a:rPr lang="en-US" dirty="0">
                <a:ea typeface="Lato Medium"/>
                <a:cs typeface="Lato Medium"/>
              </a:rPr>
              <a:t>PVB Monthly Webinar: </a:t>
            </a:r>
            <a:r>
              <a:rPr lang="en-US" dirty="0"/>
              <a:t/>
            </a:r>
            <a:br>
              <a:rPr lang="en-US" dirty="0"/>
            </a:br>
            <a:r>
              <a:rPr lang="en-US" dirty="0">
                <a:solidFill>
                  <a:schemeClr val="dk1"/>
                </a:solidFill>
                <a:ea typeface="Lato Medium"/>
                <a:cs typeface="Lato Medium"/>
              </a:rPr>
              <a:t>Policies and procedures for pain management and early labor </a:t>
            </a:r>
            <a:endParaRPr lang="en-US" dirty="0">
              <a:solidFill>
                <a:schemeClr val="dk1"/>
              </a:solidFill>
            </a:endParaRP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a:xfrm>
            <a:off x="1413310" y="3766862"/>
            <a:ext cx="5705374" cy="986569"/>
          </a:xfrm>
        </p:spPr>
        <p:txBody>
          <a:bodyPr vert="horz" lIns="91440" tIns="45720" rIns="91440" bIns="45720" rtlCol="0" anchor="t">
            <a:normAutofit/>
          </a:bodyPr>
          <a:lstStyle/>
          <a:p>
            <a:r>
              <a:rPr lang="en-US" dirty="0">
                <a:ea typeface="Lato"/>
                <a:cs typeface="Lato"/>
              </a:rPr>
              <a:t>November 22, 2021 12:30-1:30</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tretch>
            <a:fillRect/>
          </a:stretch>
        </p:blipFill>
        <p:spPr>
          <a:xfrm>
            <a:off x="7118684" y="1514610"/>
            <a:ext cx="5073316" cy="3382210"/>
          </a:xfrm>
        </p:spPr>
      </p:pic>
    </p:spTree>
    <p:extLst>
      <p:ext uri="{BB962C8B-B14F-4D97-AF65-F5344CB8AC3E}">
        <p14:creationId xmlns:p14="http://schemas.microsoft.com/office/powerpoint/2010/main" val="47170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A237-E4FF-4046-81CA-2A9506C25C5C}"/>
              </a:ext>
            </a:extLst>
          </p:cNvPr>
          <p:cNvSpPr>
            <a:spLocks noGrp="1"/>
          </p:cNvSpPr>
          <p:nvPr>
            <p:ph type="title"/>
          </p:nvPr>
        </p:nvSpPr>
        <p:spPr>
          <a:xfrm>
            <a:off x="488122" y="89038"/>
            <a:ext cx="7162801" cy="1347649"/>
          </a:xfrm>
        </p:spPr>
        <p:txBody>
          <a:bodyPr>
            <a:normAutofit fontScale="90000"/>
          </a:bodyPr>
          <a:lstStyle/>
          <a:p>
            <a:r>
              <a:rPr lang="en-US">
                <a:ea typeface="+mj-lt"/>
                <a:cs typeface="+mj-lt"/>
              </a:rPr>
              <a:t>Supporting vaginal birth and reducing primary Cesareans for optimal maternal and neonatal outcomes</a:t>
            </a:r>
            <a:endParaRPr lang="en-US"/>
          </a:p>
        </p:txBody>
      </p:sp>
      <p:sp>
        <p:nvSpPr>
          <p:cNvPr id="4" name="Slide Number Placeholder 3">
            <a:extLst>
              <a:ext uri="{FF2B5EF4-FFF2-40B4-BE49-F238E27FC236}">
                <a16:creationId xmlns:a16="http://schemas.microsoft.com/office/drawing/2014/main" id="{E2F7B0D3-61F3-4B1B-A6A3-755A1AA97069}"/>
              </a:ext>
            </a:extLst>
          </p:cNvPr>
          <p:cNvSpPr>
            <a:spLocks noGrp="1"/>
          </p:cNvSpPr>
          <p:nvPr>
            <p:ph type="sldNum" sz="quarter" idx="10"/>
          </p:nvPr>
        </p:nvSpPr>
        <p:spPr/>
        <p:txBody>
          <a:bodyPr/>
          <a:lstStyle/>
          <a:p>
            <a:fld id="{97033E4B-E3EB-3D46-B2D8-3159663620FA}" type="slidenum">
              <a:rPr lang="en-US" smtClean="0"/>
              <a:pPr/>
              <a:t>10</a:t>
            </a:fld>
            <a:endParaRPr lang="en-US"/>
          </a:p>
        </p:txBody>
      </p:sp>
      <p:sp>
        <p:nvSpPr>
          <p:cNvPr id="5" name="Footer Placeholder 4">
            <a:extLst>
              <a:ext uri="{FF2B5EF4-FFF2-40B4-BE49-F238E27FC236}">
                <a16:creationId xmlns:a16="http://schemas.microsoft.com/office/drawing/2014/main" id="{9AF71973-EDC1-4D4F-BB7C-393A4B4ED4E3}"/>
              </a:ext>
            </a:extLst>
          </p:cNvPr>
          <p:cNvSpPr>
            <a:spLocks noGrp="1"/>
          </p:cNvSpPr>
          <p:nvPr>
            <p:ph type="ftr" sz="quarter" idx="11"/>
          </p:nvPr>
        </p:nvSpPr>
        <p:spPr/>
        <p:txBody>
          <a:bodyPr/>
          <a:lstStyle/>
          <a:p>
            <a:pPr algn="l"/>
            <a:r>
              <a:rPr lang="en-US"/>
              <a:t>Illinois Perinatal Quality Collaborative</a:t>
            </a:r>
          </a:p>
        </p:txBody>
      </p:sp>
      <p:graphicFrame>
        <p:nvGraphicFramePr>
          <p:cNvPr id="7" name="Diagram 6"/>
          <p:cNvGraphicFramePr/>
          <p:nvPr/>
        </p:nvGraphicFramePr>
        <p:xfrm>
          <a:off x="85968" y="1573456"/>
          <a:ext cx="11496431"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p:cNvSpPr/>
          <p:nvPr/>
        </p:nvSpPr>
        <p:spPr>
          <a:xfrm rot="10800000">
            <a:off x="7949184" y="2401824"/>
            <a:ext cx="1402080" cy="487680"/>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54248" y="2487167"/>
            <a:ext cx="867216" cy="39244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06680" y="1825625"/>
            <a:ext cx="2492951" cy="173094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UPDATED GOAL based in Health People 2030</a:t>
            </a:r>
          </a:p>
        </p:txBody>
      </p:sp>
      <p:sp>
        <p:nvSpPr>
          <p:cNvPr id="3" name="5-Point Star 2"/>
          <p:cNvSpPr/>
          <p:nvPr/>
        </p:nvSpPr>
        <p:spPr>
          <a:xfrm flipV="1">
            <a:off x="394771" y="3437263"/>
            <a:ext cx="938269" cy="8262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24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11</a:t>
            </a:fld>
            <a:endParaRPr lang="en-US" altLang="en-US" sz="120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dirty="0"/>
              <a:t>Provider and Nurse Education</a:t>
            </a:r>
          </a:p>
        </p:txBody>
      </p:sp>
      <p:graphicFrame>
        <p:nvGraphicFramePr>
          <p:cNvPr id="6" name="Chart 5"/>
          <p:cNvGraphicFramePr>
            <a:graphicFrameLocks/>
          </p:cNvGraphicFramePr>
          <p:nvPr>
            <p:extLst/>
          </p:nvPr>
        </p:nvGraphicFramePr>
        <p:xfrm>
          <a:off x="792480" y="1690688"/>
          <a:ext cx="10546080" cy="4481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331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12</a:t>
            </a:fld>
            <a:endParaRPr lang="en-US" altLang="en-US" sz="120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Standard protocols and processes</a:t>
            </a:r>
          </a:p>
        </p:txBody>
      </p:sp>
      <p:graphicFrame>
        <p:nvGraphicFramePr>
          <p:cNvPr id="7" name="Chart 6"/>
          <p:cNvGraphicFramePr>
            <a:graphicFrameLocks/>
          </p:cNvGraphicFramePr>
          <p:nvPr>
            <p:extLst/>
          </p:nvPr>
        </p:nvGraphicFramePr>
        <p:xfrm>
          <a:off x="731520" y="1621154"/>
          <a:ext cx="10622280" cy="4596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667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13</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Sharing Provider Level Data</a:t>
            </a:r>
          </a:p>
        </p:txBody>
      </p:sp>
      <p:graphicFrame>
        <p:nvGraphicFramePr>
          <p:cNvPr id="5" name="Chart 4"/>
          <p:cNvGraphicFramePr>
            <a:graphicFrameLocks/>
          </p:cNvGraphicFramePr>
          <p:nvPr>
            <p:extLst/>
          </p:nvPr>
        </p:nvGraphicFramePr>
        <p:xfrm>
          <a:off x="762000" y="1676400"/>
          <a:ext cx="1057656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781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14</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609600" y="432172"/>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Cesarean Decision Checklist</a:t>
            </a:r>
          </a:p>
        </p:txBody>
      </p:sp>
      <p:graphicFrame>
        <p:nvGraphicFramePr>
          <p:cNvPr id="6" name="Chart 5"/>
          <p:cNvGraphicFramePr>
            <a:graphicFrameLocks/>
          </p:cNvGraphicFramePr>
          <p:nvPr>
            <p:extLst/>
          </p:nvPr>
        </p:nvGraphicFramePr>
        <p:xfrm>
          <a:off x="883920" y="1645920"/>
          <a:ext cx="10515600" cy="4556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4467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15</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Decision Huddles/Debriefs</a:t>
            </a:r>
          </a:p>
        </p:txBody>
      </p:sp>
      <p:graphicFrame>
        <p:nvGraphicFramePr>
          <p:cNvPr id="6" name="Chart 5"/>
          <p:cNvGraphicFramePr>
            <a:graphicFrameLocks/>
          </p:cNvGraphicFramePr>
          <p:nvPr>
            <p:extLst/>
          </p:nvPr>
        </p:nvGraphicFramePr>
        <p:xfrm>
          <a:off x="960120" y="1690688"/>
          <a:ext cx="10439400" cy="4481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85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16</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Shared Decision Making</a:t>
            </a:r>
          </a:p>
        </p:txBody>
      </p:sp>
      <p:graphicFrame>
        <p:nvGraphicFramePr>
          <p:cNvPr id="6" name="Chart 5"/>
          <p:cNvGraphicFramePr>
            <a:graphicFrameLocks/>
          </p:cNvGraphicFramePr>
          <p:nvPr>
            <p:extLst/>
          </p:nvPr>
        </p:nvGraphicFramePr>
        <p:xfrm>
          <a:off x="838200" y="1569720"/>
          <a:ext cx="10744200" cy="4632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1383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17</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Standardized Patient Education</a:t>
            </a:r>
          </a:p>
        </p:txBody>
      </p:sp>
      <p:graphicFrame>
        <p:nvGraphicFramePr>
          <p:cNvPr id="6" name="Chart 5"/>
          <p:cNvGraphicFramePr>
            <a:graphicFrameLocks/>
          </p:cNvGraphicFramePr>
          <p:nvPr>
            <p:extLst/>
          </p:nvPr>
        </p:nvGraphicFramePr>
        <p:xfrm>
          <a:off x="609600" y="1554480"/>
          <a:ext cx="1065276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077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18</a:t>
            </a:fld>
            <a:endParaRPr lang="en-US" altLang="en-US" sz="1200">
              <a:solidFill>
                <a:srgbClr val="898989"/>
              </a:solidFill>
              <a:latin typeface="Arial" charset="0"/>
              <a:ea typeface="MS PGothic" pitchFamily="34" charset="-128"/>
            </a:endParaRPr>
          </a:p>
        </p:txBody>
      </p:sp>
      <p:sp>
        <p:nvSpPr>
          <p:cNvPr id="6" name="Title 2"/>
          <p:cNvSpPr txBox="1">
            <a:spLocks/>
          </p:cNvSpPr>
          <p:nvPr/>
        </p:nvSpPr>
        <p:spPr>
          <a:xfrm>
            <a:off x="762000" y="5175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EMR Integration</a:t>
            </a:r>
          </a:p>
        </p:txBody>
      </p:sp>
      <p:graphicFrame>
        <p:nvGraphicFramePr>
          <p:cNvPr id="7" name="Chart 6"/>
          <p:cNvGraphicFramePr>
            <a:graphicFrameLocks/>
          </p:cNvGraphicFramePr>
          <p:nvPr>
            <p:extLst/>
          </p:nvPr>
        </p:nvGraphicFramePr>
        <p:xfrm>
          <a:off x="1005840" y="1600200"/>
          <a:ext cx="10408920" cy="4602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396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229" y="5965685"/>
            <a:ext cx="11503268" cy="865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p:cNvGraphicFramePr>
            <a:graphicFrameLocks/>
          </p:cNvGraphicFramePr>
          <p:nvPr>
            <p:extLst>
              <p:ext uri="{D42A27DB-BD31-4B8C-83A1-F6EECF244321}">
                <p14:modId xmlns:p14="http://schemas.microsoft.com/office/powerpoint/2010/main" val="3124307357"/>
              </p:ext>
            </p:extLst>
          </p:nvPr>
        </p:nvGraphicFramePr>
        <p:xfrm>
          <a:off x="520566" y="1713014"/>
          <a:ext cx="11109960" cy="5008461"/>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1905000" y="1295401"/>
            <a:ext cx="8229600" cy="4525963"/>
          </a:xfrm>
        </p:spPr>
        <p:txBody>
          <a:bodyPr/>
          <a:lstStyle/>
          <a:p>
            <a:endParaRPr lang="en-US"/>
          </a:p>
          <a:p>
            <a:endParaRPr lang="en-US"/>
          </a:p>
        </p:txBody>
      </p:sp>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19</a:t>
            </a:fld>
            <a:endParaRPr lang="en-US" altLang="en-US" sz="1200">
              <a:solidFill>
                <a:srgbClr val="898989"/>
              </a:solidFill>
              <a:latin typeface="Arial" charset="0"/>
              <a:ea typeface="MS PGothic" pitchFamily="34" charset="-128"/>
            </a:endParaRPr>
          </a:p>
        </p:txBody>
      </p:sp>
      <p:cxnSp>
        <p:nvCxnSpPr>
          <p:cNvPr id="7" name="Straight Connector 6"/>
          <p:cNvCxnSpPr/>
          <p:nvPr/>
        </p:nvCxnSpPr>
        <p:spPr>
          <a:xfrm flipV="1">
            <a:off x="1295401" y="3345623"/>
            <a:ext cx="10167591" cy="11017"/>
          </a:xfrm>
          <a:prstGeom prst="line">
            <a:avLst/>
          </a:prstGeom>
          <a:ln w="28575">
            <a:solidFill>
              <a:srgbClr val="E31B7F"/>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24903" y="2466345"/>
            <a:ext cx="1881554" cy="461665"/>
          </a:xfrm>
          <a:prstGeom prst="rect">
            <a:avLst/>
          </a:prstGeom>
          <a:solidFill>
            <a:srgbClr val="F60064"/>
          </a:solidFill>
          <a:ln>
            <a:solidFill>
              <a:schemeClr val="tx2">
                <a:lumMod val="50000"/>
              </a:schemeClr>
            </a:solidFill>
          </a:ln>
        </p:spPr>
        <p:txBody>
          <a:bodyPr wrap="square" rtlCol="0">
            <a:spAutoFit/>
          </a:bodyPr>
          <a:lstStyle/>
          <a:p>
            <a:pPr algn="ctr"/>
            <a:r>
              <a:rPr lang="en-US" sz="2400" dirty="0">
                <a:solidFill>
                  <a:srgbClr val="F4F6FA"/>
                </a:solidFill>
              </a:rPr>
              <a:t>Goal: &gt;80%</a:t>
            </a:r>
            <a:endParaRPr lang="en-US" sz="2400" b="1" dirty="0">
              <a:solidFill>
                <a:srgbClr val="F4F6FA"/>
              </a:solidFill>
            </a:endParaRPr>
          </a:p>
        </p:txBody>
      </p:sp>
      <p:sp>
        <p:nvSpPr>
          <p:cNvPr id="12" name="Title 1"/>
          <p:cNvSpPr>
            <a:spLocks noGrp="1"/>
          </p:cNvSpPr>
          <p:nvPr>
            <p:ph type="title"/>
          </p:nvPr>
        </p:nvSpPr>
        <p:spPr>
          <a:xfrm>
            <a:off x="579657" y="232673"/>
            <a:ext cx="8088086" cy="1325563"/>
          </a:xfrm>
          <a:noFill/>
        </p:spPr>
        <p:txBody>
          <a:bodyPr>
            <a:normAutofit fontScale="90000"/>
          </a:bodyPr>
          <a:lstStyle/>
          <a:p>
            <a:r>
              <a:rPr lang="en-US" dirty="0"/>
              <a:t>NTSV C-sections meeting </a:t>
            </a:r>
            <a:br>
              <a:rPr lang="en-US" dirty="0"/>
            </a:br>
            <a:r>
              <a:rPr lang="en-US" dirty="0"/>
              <a:t>ACOG/SMFM Criteria, across hospitals</a:t>
            </a:r>
          </a:p>
        </p:txBody>
      </p:sp>
      <p:sp>
        <p:nvSpPr>
          <p:cNvPr id="10" name="Rectangle 9"/>
          <p:cNvSpPr/>
          <p:nvPr/>
        </p:nvSpPr>
        <p:spPr>
          <a:xfrm>
            <a:off x="11005800" y="3381426"/>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67%</a:t>
            </a:r>
            <a:endParaRPr lang="en-US" dirty="0"/>
          </a:p>
        </p:txBody>
      </p:sp>
      <p:sp>
        <p:nvSpPr>
          <p:cNvPr id="11" name="Rectangle 10"/>
          <p:cNvSpPr/>
          <p:nvPr/>
        </p:nvSpPr>
        <p:spPr>
          <a:xfrm>
            <a:off x="1144548" y="3755680"/>
            <a:ext cx="649705"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sp>
        <p:nvSpPr>
          <p:cNvPr id="13" name="Rectangle 12"/>
          <p:cNvSpPr/>
          <p:nvPr/>
        </p:nvSpPr>
        <p:spPr>
          <a:xfrm>
            <a:off x="11032637" y="3839349"/>
            <a:ext cx="689811" cy="433137"/>
          </a:xfrm>
          <a:prstGeom prst="rect">
            <a:avLst/>
          </a:prstGeom>
          <a:solidFill>
            <a:srgbClr val="BA8CD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58%</a:t>
            </a:r>
            <a:endParaRPr lang="en-US" dirty="0"/>
          </a:p>
        </p:txBody>
      </p:sp>
    </p:spTree>
    <p:extLst>
      <p:ext uri="{BB962C8B-B14F-4D97-AF65-F5344CB8AC3E}">
        <p14:creationId xmlns:p14="http://schemas.microsoft.com/office/powerpoint/2010/main" val="275914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a:t>
            </a:fld>
            <a:endParaRPr lang="en-US" altLang="en-US" sz="1200">
              <a:solidFill>
                <a:srgbClr val="898989"/>
              </a:solidFill>
              <a:latin typeface="Arial" charset="0"/>
              <a:ea typeface="MS PGothic" pitchFamily="34" charset="-128"/>
            </a:endParaRPr>
          </a:p>
        </p:txBody>
      </p:sp>
      <p:sp>
        <p:nvSpPr>
          <p:cNvPr id="5" name="Rectangle 4"/>
          <p:cNvSpPr/>
          <p:nvPr/>
        </p:nvSpPr>
        <p:spPr>
          <a:xfrm>
            <a:off x="433472" y="1639889"/>
            <a:ext cx="11281606" cy="4253472"/>
          </a:xfrm>
          <a:prstGeom prst="rect">
            <a:avLst/>
          </a:prstGeom>
        </p:spPr>
        <p:txBody>
          <a:bodyPr wrap="square" lIns="91440" tIns="45720" rIns="91440" bIns="45720" anchor="t">
            <a:spAutoFit/>
          </a:bodyPr>
          <a:lstStyle/>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2021 Annual Conference Recap</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Data Review </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dk1"/>
                </a:solidFill>
              </a:rPr>
              <a:t>Policies and Procedures for Pain management and early </a:t>
            </a:r>
            <a:r>
              <a:rPr lang="en-US" sz="2800" dirty="0" smtClean="0">
                <a:solidFill>
                  <a:schemeClr val="dk1"/>
                </a:solidFill>
              </a:rPr>
              <a:t>Labor</a:t>
            </a: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smtClean="0"/>
              <a:t>Dawn Hernandez Price</a:t>
            </a:r>
            <a:r>
              <a:rPr lang="en-US" sz="2800" b="1" dirty="0" smtClean="0"/>
              <a:t>: </a:t>
            </a:r>
            <a:r>
              <a:rPr lang="en-US" sz="2800" dirty="0">
                <a:solidFill>
                  <a:prstClr val="black"/>
                </a:solidFill>
                <a:latin typeface="Calibri"/>
              </a:rPr>
              <a:t> </a:t>
            </a:r>
            <a:r>
              <a:rPr lang="en-US" sz="2800" dirty="0">
                <a:solidFill>
                  <a:prstClr val="black"/>
                </a:solidFill>
              </a:rPr>
              <a:t>Promoting Vaginal </a:t>
            </a:r>
            <a:r>
              <a:rPr lang="en-US" sz="2800" dirty="0" smtClean="0">
                <a:solidFill>
                  <a:prstClr val="black"/>
                </a:solidFill>
              </a:rPr>
              <a:t>Delivery Early </a:t>
            </a:r>
            <a:r>
              <a:rPr lang="en-US" sz="2800" dirty="0">
                <a:solidFill>
                  <a:prstClr val="black"/>
                </a:solidFill>
              </a:rPr>
              <a:t>Labor and Pain </a:t>
            </a:r>
            <a:r>
              <a:rPr lang="en-US" sz="2800" dirty="0" smtClean="0">
                <a:solidFill>
                  <a:prstClr val="black"/>
                </a:solidFill>
              </a:rPr>
              <a:t>Management</a:t>
            </a:r>
            <a:endParaRPr lang="en-US" sz="2800" dirty="0" smtClean="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smtClean="0">
                <a:solidFill>
                  <a:schemeClr val="tx2">
                    <a:lumMod val="50000"/>
                  </a:schemeClr>
                </a:solidFill>
              </a:rPr>
              <a:t>Team </a:t>
            </a:r>
            <a:r>
              <a:rPr lang="en-US" sz="2800" b="1" u="sng" dirty="0">
                <a:solidFill>
                  <a:schemeClr val="tx2">
                    <a:lumMod val="50000"/>
                  </a:schemeClr>
                </a:solidFill>
              </a:rPr>
              <a:t>Talk</a:t>
            </a:r>
            <a:r>
              <a:rPr lang="en-US" sz="2800" b="1" dirty="0">
                <a:solidFill>
                  <a:schemeClr val="tx2">
                    <a:lumMod val="50000"/>
                  </a:schemeClr>
                </a:solidFill>
              </a:rPr>
              <a:t>: </a:t>
            </a:r>
            <a:r>
              <a:rPr lang="en-US" sz="2800" dirty="0">
                <a:solidFill>
                  <a:schemeClr val="tx2">
                    <a:lumMod val="50000"/>
                  </a:schemeClr>
                </a:solidFill>
              </a:rPr>
              <a:t>NM Palos Hospital</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Next Steps</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Office Hours</a:t>
            </a:r>
          </a:p>
          <a:p>
            <a:pPr marL="914400" lvl="1" indent="-457200">
              <a:lnSpc>
                <a:spcPct val="90000"/>
              </a:lnSpc>
              <a:spcBef>
                <a:spcPct val="20000"/>
              </a:spcBef>
              <a:buClr>
                <a:srgbClr val="FF9900"/>
              </a:buClr>
              <a:buSzPct val="75000"/>
              <a:buFont typeface="Arial" panose="020B0604020202020204" pitchFamily="34" charset="0"/>
              <a:buChar char="•"/>
            </a:pPr>
            <a:r>
              <a:rPr lang="en-US" sz="2800" i="1" dirty="0">
                <a:solidFill>
                  <a:srgbClr val="0E4C8A"/>
                </a:solidFill>
              </a:rPr>
              <a:t>Join us after the call to ask any questions you may have</a:t>
            </a:r>
          </a:p>
        </p:txBody>
      </p:sp>
      <p:sp>
        <p:nvSpPr>
          <p:cNvPr id="3" name="Title 2"/>
          <p:cNvSpPr>
            <a:spLocks noGrp="1"/>
          </p:cNvSpPr>
          <p:nvPr>
            <p:ph type="title"/>
          </p:nvPr>
        </p:nvSpPr>
        <p:spPr>
          <a:xfrm>
            <a:off x="609600" y="365125"/>
            <a:ext cx="7494270" cy="1325563"/>
          </a:xfrm>
          <a:noFill/>
        </p:spPr>
        <p:txBody>
          <a:bodyPr/>
          <a:lstStyle/>
          <a:p>
            <a:r>
              <a:rPr lang="en-US" dirty="0"/>
              <a:t>Overview:</a:t>
            </a:r>
          </a:p>
        </p:txBody>
      </p:sp>
    </p:spTree>
    <p:extLst>
      <p:ext uri="{BB962C8B-B14F-4D97-AF65-F5344CB8AC3E}">
        <p14:creationId xmlns:p14="http://schemas.microsoft.com/office/powerpoint/2010/main" val="2869706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835147720"/>
              </p:ext>
            </p:extLst>
          </p:nvPr>
        </p:nvGraphicFramePr>
        <p:xfrm>
          <a:off x="0" y="1521617"/>
          <a:ext cx="10860504" cy="53363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75422" y="95089"/>
            <a:ext cx="7327686" cy="1325563"/>
          </a:xfrm>
          <a:noFill/>
        </p:spPr>
        <p:txBody>
          <a:bodyPr>
            <a:normAutofit/>
          </a:bodyPr>
          <a:lstStyle/>
          <a:p>
            <a:r>
              <a:rPr lang="en-US" sz="2800" dirty="0"/>
              <a:t>Where do we need to focus improvements for meeting ACOG/SMFM Guidelines?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20</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14" name="Rectangle 13">
            <a:extLst>
              <a:ext uri="{FF2B5EF4-FFF2-40B4-BE49-F238E27FC236}">
                <a16:creationId xmlns:a16="http://schemas.microsoft.com/office/drawing/2014/main" id="{C2B652DB-7166-4FBF-ABDB-C68256EC1442}"/>
              </a:ext>
            </a:extLst>
          </p:cNvPr>
          <p:cNvSpPr/>
          <p:nvPr/>
        </p:nvSpPr>
        <p:spPr>
          <a:xfrm>
            <a:off x="7355840" y="1838960"/>
            <a:ext cx="3504665" cy="4517925"/>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45CB46C-7AF4-4F7E-B2FA-FDEAF5485057}"/>
              </a:ext>
            </a:extLst>
          </p:cNvPr>
          <p:cNvSpPr/>
          <p:nvPr/>
        </p:nvSpPr>
        <p:spPr>
          <a:xfrm>
            <a:off x="10331116" y="2697732"/>
            <a:ext cx="2065354" cy="248728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latin typeface="Calibri"/>
                <a:ea typeface="Calibri"/>
                <a:cs typeface="Calibri"/>
              </a:rPr>
              <a:t>ACOG/SMFM Criteria for </a:t>
            </a:r>
            <a:r>
              <a:rPr lang="en-US" b="1" u="sng" dirty="0" err="1">
                <a:solidFill>
                  <a:schemeClr val="bg1"/>
                </a:solidFill>
                <a:latin typeface="Calibri"/>
                <a:ea typeface="Calibri"/>
                <a:cs typeface="Calibri"/>
              </a:rPr>
              <a:t>Nullips</a:t>
            </a:r>
            <a:r>
              <a:rPr lang="en-US" b="1" u="sng" dirty="0">
                <a:solidFill>
                  <a:schemeClr val="bg1"/>
                </a:solidFill>
                <a:latin typeface="Calibri"/>
                <a:ea typeface="Calibri"/>
                <a:cs typeface="Calibri"/>
              </a:rPr>
              <a:t> in the Second Stage: </a:t>
            </a:r>
            <a:endParaRPr lang="en-US" b="1" u="sng" dirty="0">
              <a:solidFill>
                <a:schemeClr val="bg1"/>
              </a:solidFill>
              <a:latin typeface="Arial" panose="020B0604020202020204"/>
              <a:ea typeface="Calibri"/>
              <a:cs typeface="Arial" panose="020B0604020202020204"/>
            </a:endParaRPr>
          </a:p>
          <a:p>
            <a:pPr algn="ctr"/>
            <a:endParaRPr lang="en-US" sz="1200" u="sng" dirty="0">
              <a:solidFill>
                <a:schemeClr val="bg1"/>
              </a:solidFill>
              <a:latin typeface="Calibri"/>
              <a:ea typeface="Calibri"/>
              <a:cs typeface="Calibri"/>
            </a:endParaRPr>
          </a:p>
          <a:p>
            <a:pPr algn="ctr"/>
            <a:r>
              <a:rPr lang="en-US" dirty="0">
                <a:solidFill>
                  <a:schemeClr val="bg1"/>
                </a:solidFill>
                <a:latin typeface="Calibri"/>
                <a:ea typeface="Calibri"/>
                <a:cs typeface="Calibri"/>
              </a:rPr>
              <a:t> Allowing 3 or more hours of pushing, 4 hours with epidural​</a:t>
            </a:r>
            <a:endParaRPr lang="en-US" dirty="0">
              <a:solidFill>
                <a:schemeClr val="bg1"/>
              </a:solidFill>
              <a:cs typeface="Arial"/>
            </a:endParaRPr>
          </a:p>
        </p:txBody>
      </p:sp>
    </p:spTree>
    <p:extLst>
      <p:ext uri="{BB962C8B-B14F-4D97-AF65-F5344CB8AC3E}">
        <p14:creationId xmlns:p14="http://schemas.microsoft.com/office/powerpoint/2010/main" val="2069074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065143861"/>
              </p:ext>
            </p:extLst>
          </p:nvPr>
        </p:nvGraphicFramePr>
        <p:xfrm>
          <a:off x="609600" y="1630680"/>
          <a:ext cx="1107948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609600" y="438524"/>
            <a:ext cx="10972800" cy="1325563"/>
          </a:xfrm>
          <a:noFill/>
        </p:spPr>
        <p:txBody>
          <a:bodyPr>
            <a:normAutofit/>
          </a:bodyPr>
          <a:lstStyle/>
          <a:p>
            <a:r>
              <a:rPr lang="en-US" dirty="0"/>
              <a:t>NTSV C-Section Rates, by hospital</a:t>
            </a:r>
          </a:p>
        </p:txBody>
      </p:sp>
      <p:sp>
        <p:nvSpPr>
          <p:cNvPr id="4" name="Slide Number Placeholder 3"/>
          <p:cNvSpPr>
            <a:spLocks noGrp="1"/>
          </p:cNvSpPr>
          <p:nvPr>
            <p:ph type="sldNum" sz="quarter" idx="4294967295"/>
          </p:nvPr>
        </p:nvSpPr>
        <p:spPr/>
        <p:txBody>
          <a:bodyPr/>
          <a:lstStyle/>
          <a:p>
            <a:pPr>
              <a:defRPr/>
            </a:pPr>
            <a:fld id="{ED3A795C-50BE-462B-8B70-BD2F9F6A8888}" type="slidenum">
              <a:rPr lang="en-US" altLang="en-US" smtClean="0"/>
              <a:pPr>
                <a:defRPr/>
              </a:pPr>
              <a:t>21</a:t>
            </a:fld>
            <a:endParaRPr lang="en-US" altLang="en-US"/>
          </a:p>
        </p:txBody>
      </p:sp>
      <p:cxnSp>
        <p:nvCxnSpPr>
          <p:cNvPr id="7" name="Straight Connector 6"/>
          <p:cNvCxnSpPr/>
          <p:nvPr/>
        </p:nvCxnSpPr>
        <p:spPr>
          <a:xfrm flipH="1">
            <a:off x="1293920" y="5290457"/>
            <a:ext cx="1039516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62865" y="4378235"/>
            <a:ext cx="2745534"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4F6FA"/>
                </a:solidFill>
              </a:rPr>
              <a:t>Goal: &lt; </a:t>
            </a:r>
            <a:r>
              <a:rPr lang="en-US" sz="2800" b="1" dirty="0">
                <a:solidFill>
                  <a:srgbClr val="F4F6FA"/>
                </a:solidFill>
              </a:rPr>
              <a:t>23.6%</a:t>
            </a:r>
          </a:p>
        </p:txBody>
      </p:sp>
      <p:sp>
        <p:nvSpPr>
          <p:cNvPr id="13" name="TextBox 12"/>
          <p:cNvSpPr txBox="1"/>
          <p:nvPr/>
        </p:nvSpPr>
        <p:spPr>
          <a:xfrm>
            <a:off x="6149340" y="6135571"/>
            <a:ext cx="4230396" cy="523220"/>
          </a:xfrm>
          <a:prstGeom prst="rect">
            <a:avLst/>
          </a:prstGeom>
          <a:solidFill>
            <a:srgbClr val="7030A0"/>
          </a:solidFill>
          <a:ln>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4F6FA"/>
                </a:solidFill>
              </a:rPr>
              <a:t>All ILPQC Average: </a:t>
            </a:r>
            <a:r>
              <a:rPr lang="en-US" sz="2800" b="1" dirty="0">
                <a:solidFill>
                  <a:srgbClr val="F4F6FA"/>
                </a:solidFill>
              </a:rPr>
              <a:t>25%</a:t>
            </a:r>
          </a:p>
        </p:txBody>
      </p:sp>
    </p:spTree>
    <p:extLst>
      <p:ext uri="{BB962C8B-B14F-4D97-AF65-F5344CB8AC3E}">
        <p14:creationId xmlns:p14="http://schemas.microsoft.com/office/powerpoint/2010/main" val="366846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ILPQC NTSV C-Section Rates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730878721"/>
              </p:ext>
            </p:extLst>
          </p:nvPr>
        </p:nvGraphicFramePr>
        <p:xfrm>
          <a:off x="609600" y="1569721"/>
          <a:ext cx="10744200" cy="478663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0411325" y="5104347"/>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a:t>
            </a:r>
            <a:endParaRPr lang="en-US" dirty="0"/>
          </a:p>
        </p:txBody>
      </p:sp>
      <p:sp>
        <p:nvSpPr>
          <p:cNvPr id="7" name="Rectangle 6"/>
          <p:cNvSpPr/>
          <p:nvPr/>
        </p:nvSpPr>
        <p:spPr>
          <a:xfrm>
            <a:off x="9533018" y="5104347"/>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24%</a:t>
            </a:r>
            <a:endParaRPr lang="en-US" dirty="0"/>
          </a:p>
        </p:txBody>
      </p:sp>
      <p:sp>
        <p:nvSpPr>
          <p:cNvPr id="8" name="Rectangle 7"/>
          <p:cNvSpPr/>
          <p:nvPr/>
        </p:nvSpPr>
        <p:spPr>
          <a:xfrm>
            <a:off x="8654711" y="5256747"/>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a:t>
            </a:r>
            <a:endParaRPr lang="en-US" dirty="0"/>
          </a:p>
        </p:txBody>
      </p:sp>
      <p:sp>
        <p:nvSpPr>
          <p:cNvPr id="9" name="Rectangle 8"/>
          <p:cNvSpPr/>
          <p:nvPr/>
        </p:nvSpPr>
        <p:spPr>
          <a:xfrm>
            <a:off x="1459826" y="5192578"/>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26%</a:t>
            </a:r>
            <a:endParaRPr lang="en-US" dirty="0"/>
          </a:p>
        </p:txBody>
      </p:sp>
    </p:spTree>
    <p:extLst>
      <p:ext uri="{BB962C8B-B14F-4D97-AF65-F5344CB8AC3E}">
        <p14:creationId xmlns:p14="http://schemas.microsoft.com/office/powerpoint/2010/main" val="2847590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solidFill>
                  <a:schemeClr val="dk1"/>
                </a:solidFill>
                <a:ea typeface="Lato Medium"/>
                <a:cs typeface="Lato Medium"/>
              </a:rPr>
              <a:t>Policies and procedures for pain management and early labor </a:t>
            </a:r>
            <a:endParaRPr lang="en-US" dirty="0">
              <a:solidFill>
                <a:schemeClr val="dk1"/>
              </a:solidFill>
            </a:endParaRPr>
          </a:p>
        </p:txBody>
      </p:sp>
    </p:spTree>
    <p:extLst>
      <p:ext uri="{BB962C8B-B14F-4D97-AF65-F5344CB8AC3E}">
        <p14:creationId xmlns:p14="http://schemas.microsoft.com/office/powerpoint/2010/main" val="3818273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Key Strategies</a:t>
            </a:r>
          </a:p>
        </p:txBody>
      </p:sp>
      <p:sp>
        <p:nvSpPr>
          <p:cNvPr id="3" name="Content Placeholder 2"/>
          <p:cNvSpPr>
            <a:spLocks noGrp="1"/>
          </p:cNvSpPr>
          <p:nvPr>
            <p:ph idx="1"/>
          </p:nvPr>
        </p:nvSpPr>
        <p:spPr>
          <a:xfrm>
            <a:off x="3189514" y="1704975"/>
            <a:ext cx="8675914" cy="4728481"/>
          </a:xfrm>
        </p:spPr>
        <p:txBody>
          <a:bodyPr>
            <a:normAutofit fontScale="77500" lnSpcReduction="20000"/>
          </a:bodyPr>
          <a:lstStyle/>
          <a:p>
            <a:pPr marL="1657350" lvl="2" indent="-742950">
              <a:lnSpc>
                <a:spcPct val="150000"/>
              </a:lnSpc>
              <a:buFont typeface="+mj-lt"/>
              <a:buAutoNum type="arabicPeriod"/>
            </a:pPr>
            <a:r>
              <a:rPr lang="en-US" sz="3100" dirty="0"/>
              <a:t>Identifying</a:t>
            </a:r>
            <a:r>
              <a:rPr lang="en-US" sz="3200" dirty="0"/>
              <a:t> NTSVs</a:t>
            </a:r>
          </a:p>
          <a:p>
            <a:pPr marL="1657350" lvl="2" indent="-742950">
              <a:lnSpc>
                <a:spcPct val="150000"/>
              </a:lnSpc>
              <a:buFont typeface="+mj-lt"/>
              <a:buAutoNum type="arabicPeriod"/>
            </a:pPr>
            <a:r>
              <a:rPr lang="en-US" sz="3200" dirty="0"/>
              <a:t>Education of ACOG/SMFM criteria for providers and nurses </a:t>
            </a:r>
          </a:p>
          <a:p>
            <a:pPr marL="1657350" lvl="2" indent="-742950">
              <a:lnSpc>
                <a:spcPct val="150000"/>
              </a:lnSpc>
              <a:buFont typeface="+mj-lt"/>
              <a:buAutoNum type="arabicPeriod"/>
            </a:pPr>
            <a:r>
              <a:rPr lang="en-US" sz="3200" dirty="0"/>
              <a:t>Implementing cesarean decision checklists and huddles with patient centered decision making</a:t>
            </a:r>
          </a:p>
          <a:p>
            <a:pPr marL="1657350" lvl="2" indent="-742950">
              <a:lnSpc>
                <a:spcPct val="150000"/>
              </a:lnSpc>
              <a:buFont typeface="+mj-lt"/>
              <a:buAutoNum type="arabicPeriod"/>
            </a:pPr>
            <a:r>
              <a:rPr lang="en-US" sz="3200" dirty="0"/>
              <a:t>Labor management support  </a:t>
            </a:r>
          </a:p>
          <a:p>
            <a:pPr marL="1657350" lvl="2" indent="-742950">
              <a:lnSpc>
                <a:spcPct val="150000"/>
              </a:lnSpc>
              <a:buFont typeface="+mj-lt"/>
              <a:buAutoNum type="arabicPeriod"/>
            </a:pPr>
            <a:r>
              <a:rPr lang="en-US" sz="3200" dirty="0"/>
              <a:t>Develop </a:t>
            </a:r>
            <a:r>
              <a:rPr lang="en-US" sz="3100" dirty="0"/>
              <a:t>standardized processes/protocols for </a:t>
            </a:r>
            <a:r>
              <a:rPr lang="en-US" sz="3200" dirty="0"/>
              <a:t>induction, early labor and labor challenges </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24</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 y="2481943"/>
            <a:ext cx="3641270" cy="2427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120054" y="4909457"/>
            <a:ext cx="7462345" cy="1239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49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0070C0"/>
                </a:solidFill>
              </a:rPr>
              <a:t>Did you know?</a:t>
            </a:r>
            <a:r>
              <a:rPr lang="en-US" dirty="0">
                <a:solidFill>
                  <a:srgbClr val="0070C0"/>
                </a:solidFill>
              </a:rPr>
              <a:t/>
            </a:r>
            <a:br>
              <a:rPr lang="en-US" dirty="0">
                <a:solidFill>
                  <a:srgbClr val="0070C0"/>
                </a:solidFill>
              </a:rPr>
            </a:br>
            <a:r>
              <a:rPr lang="en-US" sz="4900" dirty="0"/>
              <a:t>6 is the new 4!</a:t>
            </a:r>
          </a:p>
        </p:txBody>
      </p:sp>
      <p:sp>
        <p:nvSpPr>
          <p:cNvPr id="3" name="Content Placeholder 2"/>
          <p:cNvSpPr>
            <a:spLocks noGrp="1"/>
          </p:cNvSpPr>
          <p:nvPr>
            <p:ph idx="1"/>
          </p:nvPr>
        </p:nvSpPr>
        <p:spPr>
          <a:xfrm>
            <a:off x="1878648" y="1600201"/>
            <a:ext cx="8498793" cy="4525963"/>
          </a:xfrm>
        </p:spPr>
        <p:txBody>
          <a:bodyPr vert="horz" lIns="91440" tIns="45720" rIns="91440" bIns="45720" rtlCol="0" anchor="t">
            <a:noAutofit/>
          </a:bodyPr>
          <a:lstStyle/>
          <a:p>
            <a:pPr marL="0" indent="0">
              <a:buNone/>
            </a:pPr>
            <a:r>
              <a:rPr lang="en-US" sz="2600" dirty="0"/>
              <a:t>FIRST STAGE OF LABOR </a:t>
            </a:r>
          </a:p>
          <a:p>
            <a:pPr marL="0" indent="0">
              <a:buNone/>
            </a:pPr>
            <a:endParaRPr lang="en-US" sz="2600" dirty="0"/>
          </a:p>
          <a:p>
            <a:r>
              <a:rPr lang="en-US" sz="2400" dirty="0"/>
              <a:t>Zhang 2002 found that 50% of women entered active labor at 4cm, 75% at 5cm and 100% at 6cm.</a:t>
            </a:r>
          </a:p>
          <a:p>
            <a:endParaRPr lang="en-US" sz="2400" dirty="0"/>
          </a:p>
          <a:p>
            <a:r>
              <a:rPr lang="en-US" sz="2400" dirty="0"/>
              <a:t>Cervical dilation of 6 cm should be considered the threshold for the active phase of most women in labor.  Before 6 cm dilation, standards of active phase progress should not be applied.</a:t>
            </a:r>
          </a:p>
        </p:txBody>
      </p:sp>
      <p:sp>
        <p:nvSpPr>
          <p:cNvPr id="4" name="Slide Number Placeholder 3"/>
          <p:cNvSpPr>
            <a:spLocks noGrp="1"/>
          </p:cNvSpPr>
          <p:nvPr>
            <p:ph type="sldNum" sz="quarter" idx="12"/>
          </p:nvPr>
        </p:nvSpPr>
        <p:spPr/>
        <p:txBody>
          <a:bodyPr/>
          <a:lstStyle/>
          <a:p>
            <a:pPr>
              <a:defRPr/>
            </a:pPr>
            <a:fld id="{800332C6-A5C1-4D88-ADCE-6F3163D8595A}" type="slidenum">
              <a:rPr lang="en-US">
                <a:solidFill>
                  <a:prstClr val="white"/>
                </a:solidFill>
              </a:rPr>
              <a:pPr>
                <a:defRPr/>
              </a:pPr>
              <a:t>25</a:t>
            </a:fld>
            <a:endParaRPr lang="en-US">
              <a:solidFill>
                <a:prstClr val="white"/>
              </a:solidFill>
            </a:endParaRPr>
          </a:p>
        </p:txBody>
      </p:sp>
      <p:sp>
        <p:nvSpPr>
          <p:cNvPr id="5" name="TextBox 4"/>
          <p:cNvSpPr txBox="1"/>
          <p:nvPr/>
        </p:nvSpPr>
        <p:spPr>
          <a:xfrm>
            <a:off x="3886200" y="5801817"/>
            <a:ext cx="6400800" cy="461665"/>
          </a:xfrm>
          <a:prstGeom prst="rect">
            <a:avLst/>
          </a:prstGeom>
          <a:noFill/>
        </p:spPr>
        <p:txBody>
          <a:bodyPr wrap="square" rtlCol="0">
            <a:spAutoFit/>
          </a:bodyPr>
          <a:lstStyle/>
          <a:p>
            <a:pPr>
              <a:defRPr/>
            </a:pPr>
            <a:r>
              <a:rPr lang="en-US" sz="1200" dirty="0">
                <a:solidFill>
                  <a:prstClr val="black"/>
                </a:solidFill>
                <a:latin typeface="Calibri"/>
              </a:rPr>
              <a:t>Safe prevention of the primary cesarean delivery. Obstetric Care Consensus No. 1. American College of Obstetricians and Gynecologists. </a:t>
            </a:r>
            <a:r>
              <a:rPr lang="en-US" sz="1200" dirty="0" err="1">
                <a:solidFill>
                  <a:prstClr val="black"/>
                </a:solidFill>
                <a:latin typeface="Calibri"/>
              </a:rPr>
              <a:t>Obstet</a:t>
            </a:r>
            <a:r>
              <a:rPr lang="en-US" sz="1200" dirty="0">
                <a:solidFill>
                  <a:prstClr val="black"/>
                </a:solidFill>
                <a:latin typeface="Calibri"/>
              </a:rPr>
              <a:t> </a:t>
            </a:r>
            <a:r>
              <a:rPr lang="en-US" sz="1200" dirty="0" err="1">
                <a:solidFill>
                  <a:prstClr val="black"/>
                </a:solidFill>
                <a:latin typeface="Calibri"/>
              </a:rPr>
              <a:t>Gynecol</a:t>
            </a:r>
            <a:r>
              <a:rPr lang="en-US" sz="1200" dirty="0">
                <a:solidFill>
                  <a:prstClr val="black"/>
                </a:solidFill>
                <a:latin typeface="Calibri"/>
              </a:rPr>
              <a:t> 2014;123:693–711.</a:t>
            </a:r>
          </a:p>
        </p:txBody>
      </p:sp>
    </p:spTree>
    <p:extLst>
      <p:ext uri="{BB962C8B-B14F-4D97-AF65-F5344CB8AC3E}">
        <p14:creationId xmlns:p14="http://schemas.microsoft.com/office/powerpoint/2010/main" val="3520863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00332C6-A5C1-4D88-ADCE-6F3163D8595A}" type="slidenum">
              <a:rPr lang="en-US">
                <a:solidFill>
                  <a:prstClr val="white"/>
                </a:solidFill>
              </a:rPr>
              <a:pPr>
                <a:defRPr/>
              </a:pPr>
              <a:t>26</a:t>
            </a:fld>
            <a:endParaRPr lang="en-US">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11224" y="2630603"/>
            <a:ext cx="5493352" cy="2772346"/>
          </a:xfrm>
          <a:prstGeom prst="rect">
            <a:avLst/>
          </a:prstGeom>
        </p:spPr>
      </p:pic>
      <p:sp>
        <p:nvSpPr>
          <p:cNvPr id="5" name="TextBox 4"/>
          <p:cNvSpPr txBox="1"/>
          <p:nvPr/>
        </p:nvSpPr>
        <p:spPr>
          <a:xfrm>
            <a:off x="2133601" y="5496375"/>
            <a:ext cx="7924801" cy="461665"/>
          </a:xfrm>
          <a:prstGeom prst="rect">
            <a:avLst/>
          </a:prstGeom>
          <a:noFill/>
        </p:spPr>
        <p:txBody>
          <a:bodyPr wrap="square" rtlCol="0">
            <a:spAutoFit/>
          </a:bodyPr>
          <a:lstStyle/>
          <a:p>
            <a:pPr>
              <a:defRPr/>
            </a:pPr>
            <a:r>
              <a:rPr lang="en-US" sz="1200" dirty="0">
                <a:solidFill>
                  <a:prstClr val="black"/>
                </a:solidFill>
                <a:latin typeface="Calibri"/>
              </a:rPr>
              <a:t>Safe prevention of the primary cesarean delivery. Obstetric Care Consensus No. 1. American College of Obstetricians and Gynecologists. </a:t>
            </a:r>
            <a:r>
              <a:rPr lang="en-US" sz="1200" dirty="0" err="1">
                <a:solidFill>
                  <a:prstClr val="black"/>
                </a:solidFill>
                <a:latin typeface="Calibri"/>
              </a:rPr>
              <a:t>Obstet</a:t>
            </a:r>
            <a:r>
              <a:rPr lang="en-US" sz="1200" dirty="0">
                <a:solidFill>
                  <a:prstClr val="black"/>
                </a:solidFill>
                <a:latin typeface="Calibri"/>
              </a:rPr>
              <a:t> </a:t>
            </a:r>
            <a:r>
              <a:rPr lang="en-US" sz="1200" dirty="0" err="1">
                <a:solidFill>
                  <a:prstClr val="black"/>
                </a:solidFill>
                <a:latin typeface="Calibri"/>
              </a:rPr>
              <a:t>Gynecol</a:t>
            </a:r>
            <a:r>
              <a:rPr lang="en-US" sz="1200" dirty="0">
                <a:solidFill>
                  <a:prstClr val="black"/>
                </a:solidFill>
                <a:latin typeface="Calibri"/>
              </a:rPr>
              <a:t> 2014;123:693–711.</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1894" y="283876"/>
            <a:ext cx="6153012" cy="2013397"/>
          </a:xfrm>
          <a:prstGeom prst="rect">
            <a:avLst/>
          </a:prstGeom>
        </p:spPr>
      </p:pic>
      <p:sp>
        <p:nvSpPr>
          <p:cNvPr id="2" name="Rectangle 1"/>
          <p:cNvSpPr/>
          <p:nvPr/>
        </p:nvSpPr>
        <p:spPr>
          <a:xfrm>
            <a:off x="3381458" y="3360110"/>
            <a:ext cx="5086681" cy="3578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96046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600200"/>
            <a:ext cx="8229600" cy="4601818"/>
          </a:xfrm>
        </p:spPr>
        <p:txBody>
          <a:bodyPr vert="horz" lIns="91440" tIns="45720" rIns="91440" bIns="45720" rtlCol="0" anchor="t">
            <a:normAutofit fontScale="40000" lnSpcReduction="20000"/>
          </a:bodyPr>
          <a:lstStyle/>
          <a:p>
            <a:pPr marL="0" indent="0" fontAlgn="base">
              <a:buNone/>
            </a:pPr>
            <a:r>
              <a:rPr lang="en-US" dirty="0"/>
              <a:t>Number 687, February 2017</a:t>
            </a:r>
          </a:p>
          <a:p>
            <a:pPr marL="0" indent="0" algn="ctr" fontAlgn="base">
              <a:buNone/>
            </a:pPr>
            <a:r>
              <a:rPr lang="en-US" sz="5500" b="1" dirty="0"/>
              <a:t>Approaches to Limit Intervention During Labor and Birth</a:t>
            </a:r>
          </a:p>
          <a:p>
            <a:pPr marL="0" indent="0" algn="ctr" fontAlgn="base">
              <a:buNone/>
            </a:pPr>
            <a:endParaRPr lang="en-US" sz="5500" b="1" dirty="0"/>
          </a:p>
          <a:p>
            <a:pPr marL="0" indent="0" fontAlgn="base">
              <a:buNone/>
            </a:pPr>
            <a:r>
              <a:rPr lang="en-US" sz="4000" dirty="0"/>
              <a:t>Obstetrician–gynecologists, in collaboration with midwives, nurses, patients, and those who support them in labor, can help women meet their goals for labor and birth by using techniques that are associated with minimal interventions and high rates of patient satisfaction. </a:t>
            </a:r>
            <a:r>
              <a:rPr lang="en-US" sz="4000" b="1" dirty="0"/>
              <a:t>Many common obstetric practices are of limited or uncertain benefit for low-risk women in spontaneous labor. </a:t>
            </a:r>
          </a:p>
          <a:p>
            <a:pPr fontAlgn="base">
              <a:buFont typeface="Arial" panose="020B0604020202020204" pitchFamily="34" charset="0"/>
              <a:buChar char="•"/>
            </a:pPr>
            <a:r>
              <a:rPr lang="en-US" sz="4000" dirty="0">
                <a:solidFill>
                  <a:srgbClr val="C00000"/>
                </a:solidFill>
              </a:rPr>
              <a:t>For women who are in latent labor and are not admitted, a process of shared decision making is recommended. </a:t>
            </a:r>
          </a:p>
          <a:p>
            <a:pPr fontAlgn="base">
              <a:buFont typeface="Arial" panose="020B0604020202020204" pitchFamily="34" charset="0"/>
              <a:buChar char="•"/>
            </a:pPr>
            <a:r>
              <a:rPr lang="en-US" sz="4000" dirty="0">
                <a:solidFill>
                  <a:srgbClr val="C00000"/>
                </a:solidFill>
              </a:rPr>
              <a:t>Admission during the latent phase of labor may be necessary for a variety of reasons. </a:t>
            </a:r>
          </a:p>
          <a:p>
            <a:pPr fontAlgn="base">
              <a:buFont typeface="Arial" panose="020B0604020202020204" pitchFamily="34" charset="0"/>
              <a:buChar char="•"/>
            </a:pPr>
            <a:r>
              <a:rPr lang="en-US" sz="4000" dirty="0">
                <a:solidFill>
                  <a:srgbClr val="C00000"/>
                </a:solidFill>
              </a:rPr>
              <a:t>Admission to labor and delivery may be delayed for women in the latent phase of labor when their status and their fetuses’ status are reassuring. The women can be offered frequent contact and support, as well as non-pharmacologic pain management measures.</a:t>
            </a:r>
          </a:p>
          <a:p>
            <a:pPr fontAlgn="base">
              <a:buFont typeface="Arial" panose="020B0604020202020204" pitchFamily="34" charset="0"/>
              <a:buChar char="•"/>
            </a:pPr>
            <a:r>
              <a:rPr lang="en-US" sz="4000" dirty="0">
                <a:solidFill>
                  <a:srgbClr val="C00000"/>
                </a:solidFill>
              </a:rPr>
              <a:t>When women are observed or admitted for pain or fatigue in latent labor, techniques such as education and support, oral hydration, positions of comfort, and non-pharmacologic pain management techniques such as massage or water immersion may be beneficial.</a:t>
            </a:r>
          </a:p>
        </p:txBody>
      </p:sp>
      <p:sp>
        <p:nvSpPr>
          <p:cNvPr id="4" name="Slide Number Placeholder 3"/>
          <p:cNvSpPr>
            <a:spLocks noGrp="1"/>
          </p:cNvSpPr>
          <p:nvPr>
            <p:ph type="sldNum" sz="quarter" idx="12"/>
          </p:nvPr>
        </p:nvSpPr>
        <p:spPr/>
        <p:txBody>
          <a:bodyPr/>
          <a:lstStyle/>
          <a:p>
            <a:pPr>
              <a:defRPr/>
            </a:pPr>
            <a:fld id="{800332C6-A5C1-4D88-ADCE-6F3163D8595A}" type="slidenum">
              <a:rPr lang="en-US">
                <a:solidFill>
                  <a:prstClr val="white"/>
                </a:solidFill>
              </a:rPr>
              <a:pPr>
                <a:defRPr/>
              </a:pPr>
              <a:t>27</a:t>
            </a:fld>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19388" y="184151"/>
            <a:ext cx="6753225" cy="1323975"/>
          </a:xfrm>
          <a:prstGeom prst="rect">
            <a:avLst/>
          </a:prstGeom>
        </p:spPr>
      </p:pic>
    </p:spTree>
    <p:extLst>
      <p:ext uri="{BB962C8B-B14F-4D97-AF65-F5344CB8AC3E}">
        <p14:creationId xmlns:p14="http://schemas.microsoft.com/office/powerpoint/2010/main" val="3614164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684" y="972423"/>
            <a:ext cx="8991600" cy="1524000"/>
          </a:xfrm>
        </p:spPr>
        <p:txBody>
          <a:bodyPr>
            <a:normAutofit/>
          </a:bodyPr>
          <a:lstStyle/>
          <a:p>
            <a:pPr algn="ctr"/>
            <a:r>
              <a:rPr lang="en-US" sz="2800" dirty="0">
                <a:latin typeface="Avenir Book"/>
                <a:ea typeface="ＭＳ Ｐゴシック" charset="0"/>
                <a:cs typeface="Avenir Book"/>
              </a:rPr>
              <a:t>Implement Early Labor Supportive Care Policies and Active Labor Criteria for Admission </a:t>
            </a:r>
            <a:br>
              <a:rPr lang="en-US" sz="2800" dirty="0">
                <a:latin typeface="Avenir Book"/>
                <a:ea typeface="ＭＳ Ｐゴシック" charset="0"/>
                <a:cs typeface="Avenir Book"/>
              </a:rPr>
            </a:br>
            <a:r>
              <a:rPr lang="en-US" sz="2800" dirty="0">
                <a:latin typeface="Avenir Book"/>
                <a:cs typeface="Avenir Book"/>
              </a:rPr>
              <a:t> </a:t>
            </a:r>
          </a:p>
        </p:txBody>
      </p:sp>
      <p:sp>
        <p:nvSpPr>
          <p:cNvPr id="3" name="Content Placeholder 2"/>
          <p:cNvSpPr>
            <a:spLocks noGrp="1"/>
          </p:cNvSpPr>
          <p:nvPr>
            <p:ph idx="1"/>
          </p:nvPr>
        </p:nvSpPr>
        <p:spPr>
          <a:xfrm>
            <a:off x="1735684" y="2286000"/>
            <a:ext cx="8856116" cy="4572000"/>
          </a:xfrm>
        </p:spPr>
        <p:txBody>
          <a:bodyPr>
            <a:noAutofit/>
          </a:bodyPr>
          <a:lstStyle/>
          <a:p>
            <a:r>
              <a:rPr lang="en-US" sz="2800" dirty="0">
                <a:latin typeface="Avenir Book"/>
                <a:cs typeface="Avenir Book"/>
              </a:rPr>
              <a:t>Translation: Early labor at home. Let labor start on its own! </a:t>
            </a:r>
          </a:p>
          <a:p>
            <a:r>
              <a:rPr lang="en-US" sz="2800" b="1" dirty="0">
                <a:latin typeface="Avenir Book"/>
                <a:cs typeface="Avenir Book"/>
              </a:rPr>
              <a:t>Physiologic onset of labor is critical to the success in labor</a:t>
            </a:r>
            <a:r>
              <a:rPr lang="en-US" sz="2800" dirty="0">
                <a:latin typeface="Avenir Book"/>
                <a:cs typeface="Avenir Book"/>
              </a:rPr>
              <a:t>, and introduces moms and babies to protective hormonal pathways</a:t>
            </a:r>
          </a:p>
          <a:p>
            <a:r>
              <a:rPr lang="en-US" sz="2800" dirty="0">
                <a:latin typeface="Avenir Book"/>
                <a:cs typeface="Avenir Book"/>
              </a:rPr>
              <a:t>Women admitted in early labor are more likely to have a cesarean, and more likely to have routine interventions e.g. oxytocin even if not clinically necessary  </a:t>
            </a:r>
          </a:p>
        </p:txBody>
      </p:sp>
    </p:spTree>
    <p:extLst>
      <p:ext uri="{BB962C8B-B14F-4D97-AF65-F5344CB8AC3E}">
        <p14:creationId xmlns:p14="http://schemas.microsoft.com/office/powerpoint/2010/main" val="3863128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743912"/>
            <a:ext cx="5505450" cy="945189"/>
          </a:xfrm>
          <a:solidFill>
            <a:srgbClr val="DEEBF7"/>
          </a:solidFill>
        </p:spPr>
        <p:txBody>
          <a:bodyPr>
            <a:normAutofit/>
          </a:bodyPr>
          <a:lstStyle/>
          <a:p>
            <a:r>
              <a:rPr lang="en-US" sz="3600" dirty="0"/>
              <a:t>Early admission support </a:t>
            </a:r>
          </a:p>
        </p:txBody>
      </p:sp>
      <p:sp>
        <p:nvSpPr>
          <p:cNvPr id="3" name="Content Placeholder 2"/>
          <p:cNvSpPr>
            <a:spLocks noGrp="1"/>
          </p:cNvSpPr>
          <p:nvPr>
            <p:ph idx="1"/>
          </p:nvPr>
        </p:nvSpPr>
        <p:spPr>
          <a:xfrm>
            <a:off x="2673350" y="2024134"/>
            <a:ext cx="7886700" cy="4208156"/>
          </a:xfrm>
        </p:spPr>
        <p:txBody>
          <a:bodyPr>
            <a:normAutofit/>
          </a:bodyPr>
          <a:lstStyle/>
          <a:p>
            <a:pPr marL="228600" indent="-228600"/>
            <a:r>
              <a:rPr lang="en-US" sz="2400" dirty="0"/>
              <a:t>Admission policy or checklist for spontaneous labor</a:t>
            </a:r>
          </a:p>
          <a:p>
            <a:pPr marL="228600" indent="-228600"/>
            <a:r>
              <a:rPr lang="en-US" sz="2400" dirty="0"/>
              <a:t>Latent labor support and therapeutic rest policies</a:t>
            </a:r>
          </a:p>
          <a:p>
            <a:pPr marL="228600" indent="-228600"/>
            <a:r>
              <a:rPr lang="en-US" sz="2400" dirty="0"/>
              <a:t>Patient education materials to explain rationale for delayed admission, reduce anxiety and provide guidance on when to return to the labor and delivery unit</a:t>
            </a:r>
          </a:p>
          <a:p>
            <a:pPr marL="228600" indent="-228600"/>
            <a:r>
              <a:rPr lang="en-US" sz="2400" dirty="0"/>
              <a:t>Material with specific guidance for partners and family members as to how to best support the woman in early labor</a:t>
            </a:r>
          </a:p>
        </p:txBody>
      </p:sp>
      <p:sp>
        <p:nvSpPr>
          <p:cNvPr id="4" name="Rectangle 3"/>
          <p:cNvSpPr/>
          <p:nvPr/>
        </p:nvSpPr>
        <p:spPr bwMode="auto">
          <a:xfrm>
            <a:off x="1524000" y="2024134"/>
            <a:ext cx="971550" cy="4833866"/>
          </a:xfrm>
          <a:prstGeom prst="rect">
            <a:avLst/>
          </a:prstGeom>
          <a:solidFill>
            <a:schemeClr val="bg1">
              <a:lumMod val="65000"/>
            </a:schemeClr>
          </a:solidFill>
          <a:ln w="9525" cap="flat" cmpd="sng" algn="ctr">
            <a:noFill/>
            <a:prstDash val="solid"/>
            <a:round/>
            <a:headEnd type="none" w="med" len="med"/>
            <a:tailEnd type="none" w="med" len="med"/>
          </a:ln>
          <a:effectLst/>
        </p:spPr>
        <p:txBody>
          <a:bodyPr vert="vert270" wrap="square" lIns="68580" tIns="34290" rIns="68580" bIns="34290" numCol="1" rtlCol="0" anchor="ctr" anchorCtr="0" compatLnSpc="1">
            <a:prstTxWarp prst="textNoShape">
              <a:avLst/>
            </a:prstTxWarp>
          </a:bodyPr>
          <a:lstStyle/>
          <a:p>
            <a:pPr algn="ctr" eaLnBrk="0" fontAlgn="base" hangingPunct="0">
              <a:spcBef>
                <a:spcPct val="0"/>
              </a:spcBef>
              <a:spcAft>
                <a:spcPct val="0"/>
              </a:spcAft>
              <a:defRPr/>
            </a:pPr>
            <a:r>
              <a:rPr lang="en-US" sz="4500" spc="450" dirty="0" err="1">
                <a:solidFill>
                  <a:prstClr val="white">
                    <a:lumMod val="95000"/>
                  </a:prstClr>
                </a:solidFill>
                <a:latin typeface="Avenir Book" charset="0"/>
                <a:ea typeface="Avenir Book" charset="0"/>
                <a:cs typeface="Avenir Book" charset="0"/>
              </a:rPr>
              <a:t>Recog</a:t>
            </a:r>
            <a:r>
              <a:rPr lang="en-US" sz="4500" spc="450" dirty="0">
                <a:solidFill>
                  <a:prstClr val="white">
                    <a:lumMod val="95000"/>
                  </a:prstClr>
                </a:solidFill>
                <a:latin typeface="Avenir Book" charset="0"/>
                <a:ea typeface="Avenir Book" charset="0"/>
                <a:cs typeface="Avenir Book" charset="0"/>
              </a:rPr>
              <a:t>/Prevent</a:t>
            </a:r>
          </a:p>
        </p:txBody>
      </p:sp>
      <p:sp>
        <p:nvSpPr>
          <p:cNvPr id="5"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780212E-2FEA-1E47-8FD3-306716976148}" type="slidenum">
              <a:rPr lang="en-US" sz="1600">
                <a:solidFill>
                  <a:srgbClr val="7C7C7C"/>
                </a:solidFill>
                <a:latin typeface="Calibri" panose="020F0502020204030204"/>
              </a:rPr>
              <a:pPr algn="r">
                <a:defRPr/>
              </a:pPr>
              <a:t>29</a:t>
            </a:fld>
            <a:endParaRPr lang="en-US" sz="1600" dirty="0">
              <a:solidFill>
                <a:srgbClr val="7C7C7C"/>
              </a:solidFill>
              <a:latin typeface="Calibri" panose="020F0502020204030204"/>
            </a:endParaRPr>
          </a:p>
        </p:txBody>
      </p:sp>
    </p:spTree>
    <p:extLst>
      <p:ext uri="{BB962C8B-B14F-4D97-AF65-F5344CB8AC3E}">
        <p14:creationId xmlns:p14="http://schemas.microsoft.com/office/powerpoint/2010/main" val="327977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Conference Recap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0834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993" y="2266278"/>
            <a:ext cx="11487884" cy="3932147"/>
          </a:xfrm>
          <a:prstGeom prst="rect">
            <a:avLst/>
          </a:prstGeom>
        </p:spPr>
      </p:pic>
      <p:sp>
        <p:nvSpPr>
          <p:cNvPr id="2" name="Title 1"/>
          <p:cNvSpPr>
            <a:spLocks noGrp="1"/>
          </p:cNvSpPr>
          <p:nvPr>
            <p:ph type="title"/>
          </p:nvPr>
        </p:nvSpPr>
        <p:spPr>
          <a:noFill/>
        </p:spPr>
        <p:txBody>
          <a:bodyPr/>
          <a:lstStyle/>
          <a:p>
            <a:r>
              <a:rPr lang="en-US" dirty="0"/>
              <a:t>PVB Toolkit Resources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30</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7" name="Right Arrow 6"/>
          <p:cNvSpPr/>
          <p:nvPr/>
        </p:nvSpPr>
        <p:spPr>
          <a:xfrm rot="10800000">
            <a:off x="2278703" y="4988317"/>
            <a:ext cx="975360" cy="426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65772" y="2942478"/>
            <a:ext cx="6689106" cy="3255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942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Toolkit Resources First Stage</a:t>
            </a:r>
          </a:p>
        </p:txBody>
      </p:sp>
      <p:sp>
        <p:nvSpPr>
          <p:cNvPr id="3" name="Content Placeholder 2"/>
          <p:cNvSpPr>
            <a:spLocks noGrp="1"/>
          </p:cNvSpPr>
          <p:nvPr>
            <p:ph idx="1"/>
          </p:nvPr>
        </p:nvSpPr>
        <p:spPr>
          <a:xfrm>
            <a:off x="506246" y="1690688"/>
            <a:ext cx="6107914" cy="3493058"/>
          </a:xfrm>
        </p:spPr>
        <p:txBody>
          <a:bodyPr/>
          <a:lstStyle/>
          <a:p>
            <a:r>
              <a:rPr lang="en-US" dirty="0">
                <a:hlinkClick r:id="rId3"/>
              </a:rPr>
              <a:t>Admission in Latent (Early Labor) without Medical Indication- from CMQCC</a:t>
            </a:r>
            <a:r>
              <a:rPr lang="en-US" dirty="0"/>
              <a:t>’</a:t>
            </a:r>
            <a:r>
              <a:rPr lang="en-US" dirty="0">
                <a:hlinkClick r:id="rId4"/>
              </a:rPr>
              <a:t> </a:t>
            </a:r>
          </a:p>
          <a:p>
            <a:r>
              <a:rPr lang="en-US" dirty="0">
                <a:hlinkClick r:id="rId4"/>
              </a:rPr>
              <a:t>Coping with Labor Algorithm</a:t>
            </a:r>
            <a:endParaRPr lang="en-US" dirty="0"/>
          </a:p>
          <a:p>
            <a:r>
              <a:rPr lang="en-US" dirty="0">
                <a:hlinkClick r:id="rId5"/>
              </a:rPr>
              <a:t>Labor Duration Guidelines- from CMQCC</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31</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4004" y="1458330"/>
            <a:ext cx="3726503" cy="4198984"/>
          </a:xfrm>
          <a:prstGeom prst="rect">
            <a:avLst/>
          </a:prstGeom>
          <a:ln w="38100">
            <a:solidFill>
              <a:srgbClr val="002060"/>
            </a:solidFill>
          </a:ln>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57255" y="2491718"/>
            <a:ext cx="3245356" cy="4132287"/>
          </a:xfrm>
          <a:prstGeom prst="rect">
            <a:avLst/>
          </a:prstGeom>
          <a:ln w="38100">
            <a:solidFill>
              <a:srgbClr val="002060"/>
            </a:solidFill>
          </a:ln>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600" y="3557822"/>
            <a:ext cx="5704943" cy="2469750"/>
          </a:xfrm>
          <a:prstGeom prst="rect">
            <a:avLst/>
          </a:prstGeom>
          <a:ln w="38100">
            <a:solidFill>
              <a:schemeClr val="tx1"/>
            </a:solidFill>
          </a:ln>
        </p:spPr>
      </p:pic>
    </p:spTree>
    <p:extLst>
      <p:ext uri="{BB962C8B-B14F-4D97-AF65-F5344CB8AC3E}">
        <p14:creationId xmlns:p14="http://schemas.microsoft.com/office/powerpoint/2010/main" val="79713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033E4B-E3EB-3D46-B2D8-3159663620FA}" type="slidenum">
              <a:rPr lang="en-US" smtClean="0"/>
              <a:pPr/>
              <a:t>32</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389" y="2197972"/>
            <a:ext cx="11575221" cy="3826591"/>
          </a:xfrm>
          <a:prstGeom prst="rect">
            <a:avLst/>
          </a:prstGeom>
        </p:spPr>
      </p:pic>
      <p:sp>
        <p:nvSpPr>
          <p:cNvPr id="7" name="Rectangle 6"/>
          <p:cNvSpPr/>
          <p:nvPr/>
        </p:nvSpPr>
        <p:spPr>
          <a:xfrm>
            <a:off x="5654040" y="4495800"/>
            <a:ext cx="5928360" cy="1528763"/>
          </a:xfrm>
          <a:prstGeom prst="rect">
            <a:avLst/>
          </a:prstGeom>
          <a:solidFill>
            <a:srgbClr val="F3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noFill/>
        </p:spPr>
        <p:txBody>
          <a:bodyPr/>
          <a:lstStyle/>
          <a:p>
            <a:r>
              <a:rPr lang="en-US" dirty="0"/>
              <a:t>PVB Toolkit Resources</a:t>
            </a:r>
          </a:p>
        </p:txBody>
      </p:sp>
      <p:sp>
        <p:nvSpPr>
          <p:cNvPr id="9" name="Right Arrow 8"/>
          <p:cNvSpPr/>
          <p:nvPr/>
        </p:nvSpPr>
        <p:spPr>
          <a:xfrm rot="10800000">
            <a:off x="5352830" y="5550377"/>
            <a:ext cx="975360" cy="426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86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8172"/>
            <a:ext cx="10972800" cy="1325563"/>
          </a:xfrm>
        </p:spPr>
        <p:txBody>
          <a:bodyPr/>
          <a:lstStyle/>
          <a:p>
            <a:r>
              <a:rPr lang="en-US" dirty="0"/>
              <a:t>Labor and Delivery Admission </a:t>
            </a:r>
            <a:br>
              <a:rPr lang="en-US" dirty="0"/>
            </a:br>
            <a:r>
              <a:rPr lang="en-US" dirty="0"/>
              <a:t>and Early Labor</a:t>
            </a:r>
          </a:p>
        </p:txBody>
      </p:sp>
      <p:sp>
        <p:nvSpPr>
          <p:cNvPr id="3" name="Content Placeholder 2"/>
          <p:cNvSpPr>
            <a:spLocks noGrp="1"/>
          </p:cNvSpPr>
          <p:nvPr>
            <p:ph idx="1"/>
          </p:nvPr>
        </p:nvSpPr>
        <p:spPr>
          <a:xfrm>
            <a:off x="609600" y="2861945"/>
            <a:ext cx="3901440" cy="4351338"/>
          </a:xfrm>
        </p:spPr>
        <p:txBody>
          <a:bodyPr/>
          <a:lstStyle/>
          <a:p>
            <a:r>
              <a:rPr lang="en-US" dirty="0">
                <a:hlinkClick r:id="rId2"/>
              </a:rPr>
              <a:t>Birth Preference Worksheet- from CMQCC</a:t>
            </a:r>
            <a:endParaRPr lang="en-US" dirty="0"/>
          </a:p>
          <a:p>
            <a:endParaRPr lang="en-US" dirty="0"/>
          </a:p>
          <a:p>
            <a:r>
              <a:rPr lang="en-US" dirty="0">
                <a:hlinkClick r:id="rId3"/>
              </a:rPr>
              <a:t>Admission Discussion Guide- from </a:t>
            </a:r>
            <a:r>
              <a:rPr lang="en-US" dirty="0" err="1" smtClean="0">
                <a:hlinkClick r:id="rId3"/>
              </a:rPr>
              <a:t>TeamBirth</a:t>
            </a:r>
            <a:r>
              <a:rPr lang="en-US" dirty="0" smtClean="0">
                <a:hlinkClick r:id="rId3"/>
              </a:rPr>
              <a:t>, Ariadne </a:t>
            </a:r>
            <a:r>
              <a:rPr lang="en-US" dirty="0">
                <a:hlinkClick r:id="rId3"/>
              </a:rPr>
              <a:t>Labs</a:t>
            </a: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33</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19" y="1314793"/>
            <a:ext cx="3956545" cy="4951863"/>
          </a:xfrm>
          <a:prstGeom prst="rect">
            <a:avLst/>
          </a:prstGeom>
          <a:ln w="38100">
            <a:solidFill>
              <a:srgbClr val="002060"/>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7699" y="1825625"/>
            <a:ext cx="3727286" cy="4889429"/>
          </a:xfrm>
          <a:prstGeom prst="rect">
            <a:avLst/>
          </a:prstGeom>
          <a:ln w="38100">
            <a:solidFill>
              <a:srgbClr val="002060"/>
            </a:solidFill>
          </a:ln>
        </p:spPr>
      </p:pic>
    </p:spTree>
    <p:extLst>
      <p:ext uri="{BB962C8B-B14F-4D97-AF65-F5344CB8AC3E}">
        <p14:creationId xmlns:p14="http://schemas.microsoft.com/office/powerpoint/2010/main" val="72217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515097"/>
            <a:ext cx="8147125" cy="1325563"/>
          </a:xfrm>
        </p:spPr>
        <p:txBody>
          <a:bodyPr>
            <a:normAutofit fontScale="90000"/>
          </a:bodyPr>
          <a:lstStyle/>
          <a:p>
            <a:r>
              <a:rPr lang="en-US" u="sng"/>
              <a:t>Resources:</a:t>
            </a:r>
            <a:r>
              <a:rPr lang="en-US"/>
              <a:t> Education of ACOG/SMFM criteria for providers and nurses </a:t>
            </a:r>
            <a:br>
              <a:rPr lang="en-US"/>
            </a:b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667" y="1841295"/>
            <a:ext cx="4640586" cy="4842085"/>
          </a:xfrm>
          <a:prstGeom prst="rect">
            <a:avLst/>
          </a:prstGeom>
          <a:ln w="38100">
            <a:solidFill>
              <a:schemeClr val="tx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5279" y="2462592"/>
            <a:ext cx="4995105" cy="4220788"/>
          </a:xfrm>
          <a:prstGeom prst="rect">
            <a:avLst/>
          </a:prstGeom>
          <a:ln w="38100">
            <a:solidFill>
              <a:schemeClr val="tx1"/>
            </a:solidFill>
          </a:ln>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90441" y="3063431"/>
            <a:ext cx="3127549" cy="3619949"/>
          </a:xfrm>
          <a:prstGeom prst="rect">
            <a:avLst/>
          </a:prstGeom>
          <a:ln w="38100">
            <a:solidFill>
              <a:schemeClr val="tx1"/>
            </a:solidFill>
          </a:ln>
        </p:spPr>
      </p:pic>
      <p:sp>
        <p:nvSpPr>
          <p:cNvPr id="11" name="Rounded Rectangle 10"/>
          <p:cNvSpPr/>
          <p:nvPr/>
        </p:nvSpPr>
        <p:spPr>
          <a:xfrm>
            <a:off x="6095970" y="2183677"/>
            <a:ext cx="3162748" cy="5540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ACOG Key Labor Definitions</a:t>
            </a:r>
          </a:p>
        </p:txBody>
      </p:sp>
      <p:sp>
        <p:nvSpPr>
          <p:cNvPr id="12" name="Rounded Rectangle 11"/>
          <p:cNvSpPr/>
          <p:nvPr/>
        </p:nvSpPr>
        <p:spPr>
          <a:xfrm>
            <a:off x="2316480" y="1558633"/>
            <a:ext cx="3261330" cy="602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CMQCC Labor Duration Guidelines</a:t>
            </a:r>
          </a:p>
        </p:txBody>
      </p:sp>
      <p:sp>
        <p:nvSpPr>
          <p:cNvPr id="13" name="Rounded Rectangle 12"/>
          <p:cNvSpPr/>
          <p:nvPr/>
        </p:nvSpPr>
        <p:spPr>
          <a:xfrm>
            <a:off x="9776878" y="2638857"/>
            <a:ext cx="1938199" cy="519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 is the new 4</a:t>
            </a:r>
          </a:p>
        </p:txBody>
      </p:sp>
    </p:spTree>
    <p:extLst>
      <p:ext uri="{BB962C8B-B14F-4D97-AF65-F5344CB8AC3E}">
        <p14:creationId xmlns:p14="http://schemas.microsoft.com/office/powerpoint/2010/main" val="4026011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760"/>
            <a:ext cx="6296809" cy="1325563"/>
          </a:xfrm>
        </p:spPr>
        <p:txBody>
          <a:bodyPr/>
          <a:lstStyle/>
          <a:p>
            <a:r>
              <a:rPr lang="en-US"/>
              <a:t>Resources: Labor management support </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graphicFrame>
        <p:nvGraphicFramePr>
          <p:cNvPr id="8" name="Diagram 7"/>
          <p:cNvGraphicFramePr/>
          <p:nvPr/>
        </p:nvGraphicFramePr>
        <p:xfrm>
          <a:off x="836181" y="1573696"/>
          <a:ext cx="5082784" cy="3126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Up Ribbon 9"/>
          <p:cNvSpPr/>
          <p:nvPr/>
        </p:nvSpPr>
        <p:spPr>
          <a:xfrm>
            <a:off x="438411" y="5012281"/>
            <a:ext cx="11143989" cy="1671616"/>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COMING SOON: </a:t>
            </a:r>
            <a:r>
              <a:rPr lang="en-US"/>
              <a:t>ILPQC Labor Management Support E-Modules for physician and nurse education adapted from Labor Management Support Workshops</a:t>
            </a:r>
          </a:p>
        </p:txBody>
      </p:sp>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71258" y="501143"/>
            <a:ext cx="2394052" cy="1846439"/>
          </a:xfrm>
          <a:prstGeom prst="rect">
            <a:avLst/>
          </a:prstGeom>
          <a:ln w="38100">
            <a:solidFill>
              <a:srgbClr val="002060"/>
            </a:solidFill>
          </a:ln>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82986" y="1509778"/>
            <a:ext cx="1752752" cy="2072820"/>
          </a:xfrm>
          <a:prstGeom prst="rect">
            <a:avLst/>
          </a:prstGeom>
          <a:ln w="38100">
            <a:solidFill>
              <a:srgbClr val="002060"/>
            </a:solidFill>
          </a:ln>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47463" y="2253057"/>
            <a:ext cx="2463274" cy="1712012"/>
          </a:xfrm>
          <a:prstGeom prst="rect">
            <a:avLst/>
          </a:prstGeom>
          <a:ln w="38100">
            <a:solidFill>
              <a:srgbClr val="002060"/>
            </a:solidFill>
          </a:ln>
        </p:spPr>
      </p:pic>
      <p:sp>
        <p:nvSpPr>
          <p:cNvPr id="13" name="Rounded Rectangular Callout 12"/>
          <p:cNvSpPr/>
          <p:nvPr/>
        </p:nvSpPr>
        <p:spPr>
          <a:xfrm>
            <a:off x="8130448" y="4118046"/>
            <a:ext cx="3875761" cy="875207"/>
          </a:xfrm>
          <a:prstGeom prst="wedgeRoundRectCallout">
            <a:avLst>
              <a:gd name="adj1" fmla="val -107865"/>
              <a:gd name="adj2" fmla="val -33166"/>
              <a:gd name="adj3" fmla="val 16667"/>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“The most applicable labor support class for an L&amp;D nurse”</a:t>
            </a:r>
          </a:p>
          <a:p>
            <a:r>
              <a:rPr lang="en-US"/>
              <a:t>“Even better than Spinning Babies!”</a:t>
            </a:r>
          </a:p>
        </p:txBody>
      </p:sp>
    </p:spTree>
    <p:extLst>
      <p:ext uri="{BB962C8B-B14F-4D97-AF65-F5344CB8AC3E}">
        <p14:creationId xmlns:p14="http://schemas.microsoft.com/office/powerpoint/2010/main" val="2070080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09" y="701748"/>
            <a:ext cx="10521187" cy="2014679"/>
          </a:xfrm>
        </p:spPr>
        <p:txBody>
          <a:bodyPr/>
          <a:lstStyle/>
          <a:p>
            <a:r>
              <a:rPr lang="en-US" dirty="0"/>
              <a:t>Dawn Hernandez</a:t>
            </a:r>
          </a:p>
        </p:txBody>
      </p:sp>
      <p:sp>
        <p:nvSpPr>
          <p:cNvPr id="3" name="Rectangle 2"/>
          <p:cNvSpPr/>
          <p:nvPr/>
        </p:nvSpPr>
        <p:spPr>
          <a:xfrm>
            <a:off x="1413309" y="2913557"/>
            <a:ext cx="4878259" cy="369332"/>
          </a:xfrm>
          <a:prstGeom prst="rect">
            <a:avLst/>
          </a:prstGeom>
        </p:spPr>
        <p:txBody>
          <a:bodyPr wrap="none">
            <a:spAutoFit/>
          </a:bodyPr>
          <a:lstStyle/>
          <a:p>
            <a:r>
              <a:rPr lang="en-US" dirty="0"/>
              <a:t>California Maternal Quality Care Collaborative</a:t>
            </a:r>
          </a:p>
        </p:txBody>
      </p:sp>
    </p:spTree>
    <p:extLst>
      <p:ext uri="{BB962C8B-B14F-4D97-AF65-F5344CB8AC3E}">
        <p14:creationId xmlns:p14="http://schemas.microsoft.com/office/powerpoint/2010/main" val="358548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76400" y="362139"/>
            <a:ext cx="8610600" cy="3781236"/>
          </a:xfrm>
          <a:prstGeom prst="rect">
            <a:avLst/>
          </a:prstGeom>
        </p:spPr>
        <p:txBody>
          <a:bodyPr/>
          <a:lstStyle>
            <a:lvl1pPr algn="ctr" defTabSz="914400" rtl="0" eaLnBrk="1" latinLnBrk="0" hangingPunct="1">
              <a:spcBef>
                <a:spcPct val="0"/>
              </a:spcBef>
              <a:buNone/>
              <a:defRPr sz="80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prstClr val="black"/>
              </a:solidFill>
              <a:latin typeface="Calibri"/>
            </a:endParaRPr>
          </a:p>
          <a:p>
            <a:r>
              <a:rPr lang="en-US" sz="3200" dirty="0">
                <a:solidFill>
                  <a:prstClr val="black"/>
                </a:solidFill>
                <a:latin typeface="Calibri"/>
              </a:rPr>
              <a:t> </a:t>
            </a:r>
            <a:r>
              <a:rPr lang="en-US" sz="4400" dirty="0">
                <a:solidFill>
                  <a:prstClr val="black"/>
                </a:solidFill>
                <a:latin typeface="Calibri"/>
              </a:rPr>
              <a:t>Promoting Vaginal Delivery</a:t>
            </a:r>
          </a:p>
          <a:p>
            <a:r>
              <a:rPr lang="en-US" sz="4400" dirty="0">
                <a:solidFill>
                  <a:prstClr val="black"/>
                </a:solidFill>
                <a:latin typeface="Calibri"/>
              </a:rPr>
              <a:t>Early Labor and Pain Management</a:t>
            </a:r>
          </a:p>
          <a:p>
            <a:endParaRPr lang="en-US" sz="4400" dirty="0">
              <a:solidFill>
                <a:prstClr val="black"/>
              </a:solidFill>
              <a:latin typeface="Calibri"/>
            </a:endParaRPr>
          </a:p>
          <a:p>
            <a:endParaRPr lang="en-US" sz="4400" dirty="0">
              <a:solidFill>
                <a:prstClr val="black"/>
              </a:solidFill>
              <a:latin typeface="Calibri"/>
            </a:endParaRPr>
          </a:p>
          <a:p>
            <a:r>
              <a:rPr lang="en-US" sz="2400" dirty="0">
                <a:solidFill>
                  <a:prstClr val="black"/>
                </a:solidFill>
                <a:latin typeface="Calibri"/>
              </a:rPr>
              <a:t>Providence St Jude Medical Center</a:t>
            </a:r>
          </a:p>
          <a:p>
            <a:r>
              <a:rPr lang="en-US" sz="2400" dirty="0">
                <a:solidFill>
                  <a:prstClr val="black"/>
                </a:solidFill>
                <a:latin typeface="Calibri"/>
              </a:rPr>
              <a:t>Fullerton, Ca</a:t>
            </a:r>
            <a:endParaRPr lang="en-US" sz="2400" b="1" dirty="0">
              <a:solidFill>
                <a:prstClr val="black"/>
              </a:solidFill>
              <a:latin typeface="Calibri"/>
            </a:endParaRPr>
          </a:p>
          <a:p>
            <a:endParaRPr lang="en-US" sz="2800" dirty="0">
              <a:solidFill>
                <a:prstClr val="black"/>
              </a:solidFill>
              <a:latin typeface="Calibri"/>
            </a:endParaRPr>
          </a:p>
          <a:p>
            <a:r>
              <a:rPr lang="en-US" sz="2000" dirty="0">
                <a:solidFill>
                  <a:prstClr val="black"/>
                </a:solidFill>
                <a:latin typeface="Calibri"/>
              </a:rPr>
              <a:t>Dawn Hernandez Price, MSN, NE-BC, RNC-OB, C-EFM</a:t>
            </a:r>
          </a:p>
          <a:p>
            <a:endParaRPr lang="en-US" sz="3200" b="1" dirty="0">
              <a:solidFill>
                <a:prstClr val="black"/>
              </a:solidFill>
            </a:endParaRPr>
          </a:p>
          <a:p>
            <a:r>
              <a:rPr lang="en-US" sz="6000" dirty="0">
                <a:solidFill>
                  <a:prstClr val="black"/>
                </a:solidFill>
              </a:rPr>
              <a:t> </a:t>
            </a:r>
          </a:p>
        </p:txBody>
      </p:sp>
      <p:sp>
        <p:nvSpPr>
          <p:cNvPr id="6" name="Subtitle 2"/>
          <p:cNvSpPr txBox="1">
            <a:spLocks/>
          </p:cNvSpPr>
          <p:nvPr/>
        </p:nvSpPr>
        <p:spPr>
          <a:xfrm>
            <a:off x="2615214" y="4724400"/>
            <a:ext cx="6400800" cy="6858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a:solidFill>
                <a:srgbClr val="1F497D"/>
              </a:solidFill>
              <a:latin typeface="Calibri"/>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3400" y="5067301"/>
            <a:ext cx="1951662" cy="923925"/>
          </a:xfrm>
          <a:prstGeom prst="rect">
            <a:avLst/>
          </a:prstGeom>
        </p:spPr>
      </p:pic>
      <p:pic>
        <p:nvPicPr>
          <p:cNvPr id="3" name="Picture 2"/>
          <p:cNvPicPr>
            <a:picLocks noChangeAspect="1"/>
          </p:cNvPicPr>
          <p:nvPr/>
        </p:nvPicPr>
        <p:blipFill>
          <a:blip r:embed="rId3"/>
          <a:stretch>
            <a:fillRect/>
          </a:stretch>
        </p:blipFill>
        <p:spPr>
          <a:xfrm>
            <a:off x="1752600" y="5867400"/>
            <a:ext cx="2914650" cy="685800"/>
          </a:xfrm>
          <a:prstGeom prst="rect">
            <a:avLst/>
          </a:prstGeom>
        </p:spPr>
      </p:pic>
      <p:sp>
        <p:nvSpPr>
          <p:cNvPr id="4" name="AutoShape 2" descr="data:image/jpg;base64,%20/9j/4AAQSkZJRgABAQEAYABgAAD/2wBDAAUDBAQEAwUEBAQFBQUGBwwIBwcHBw8LCwkMEQ8SEhEPERETFhwXExQaFRERGCEYGh0dHx8fExciJCIeJBweHx7/2wBDAQUFBQcGBw4ICA4eFBEUHh4eHh4eHh4eHh4eHh4eHh4eHh4eHh4eHh4eHh4eHh4eHh4eHh4eHh4eHh4eHh4eHh7/wAARCAFpAh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fFLinbaXFfpVj5UZS07FGKLCuNop22jbTsO42ingUYosFxlGKfto20WC4ylAp2KAKdhXExRinYoxRYLjcUYp2KMUWC4ylxTsUuKLBcZigZp+KMUWHcbSEU/FBFFguR0jVIVprCkwuRGo2qVhzWlpWktNiadcR9lPeuHH46jgqTqVXZfmduAwFbHVVSoq7/IqadpN1qG7yV2gDIz3qxrehSabomnah5gme6lkiuIk625UAqTg8hue1dZpJjjlKQpkBedtXIvIlhVZFUHHRhivzmtxlivb3Ufc7eR+j0uCcK6CXM+fv0PM4YZpi3kxSSbRltq5wKFPOO9ejXGnMYWWzvrywLDaTazmLI9Dt4P41zGt6HqUcAW2t4rnDZMrN++PHdjwa9zC8a4arJKceU+fxvBmMoLmg+b0MRTTw1Nkt7iD/XQvGcdxTQa+zpVYVYqUHdHx9WlOlLlmrMmBpwqENT1atDK4+nUzNOU0IVxacOlFLxTEAPNKKSlApiuLRj6UYpQKLBcSkNOK0BaLDuNxRin4pMGkK4yin7aQrxQO5HtoxT8UUWHcZikqSkxRYLkZ60U4jmjbQFxmKMU/bQFoC4wrSAVLto20DuR7aNtSbaMUWC5Htop5BzRtoAZim4qXFGKLAR0AU/bQV4osFxhFJipAKXFFgG7fakxTqPzp2JuNxRj2p/50YpiuNxQBTttKBRYBhFGKfijFOwxmKXFOxRiiwrjdppStOooC43FGKdS4osFxmKMU+jFAXG7aNvtTsUfhQFxuDRj2p+KTFFguNwaQin/hRiiwXGEYqNqlcVGRUsZe0G1juLhnkGRHzW+fm+VeEHf/AArJ8OKNk+44XjPvWs3zAFvlQdB61+S8V15zzCUG9I2sj9e4SoQp5dGaWrvf7yxpRfzX8lQVA7nGfpV2KWM26CZCvy9GGR+dVNMMjPIy4QbRgFauxSSJbp5kZxtHK818jV3PsaWwqoMZikIHoOVpd8i5DxllH8S/4UwRwyHKHa3+ycU4CZR/DIB68GsTWxDPDa3KlTtJ9D/hWNe+HLV8mMMjf7P+FbrPFJxMu0/7Y/rSGBgv7qUkejcj8678HmWJwjvRm0efjMtwuMjatTTOKvNDu4STEPNX24IrNdXjO2RGQ+hGK9GRmXIliOM/eU5FJPY2d3HtYI+etfX4LjitC0cTDmXdaM+Ox3AlCpeWGnyvs9UedA05TXVX3hWNsvaylP8AZ6isK90i+tTzEZF9UFfZYDiLAYzSE7Ps9D4rMOGsxwV3OF13WpUVqeGqHkHBBB9DUg6V7qaex4LTW5LkU8VEKkWrIHUtNpRRYBaKKKLAFFFFFgFpKXFLigBMCkZadijAFAyPbQRTz1pMUrBcZto21JijbSsBHikxUhFGKLAR4NGKkxRj2osMZtoIxTzxSUBcYaSpNtJiiw7jMUY9qfijbRYVxlFLilA5osFxuKNvtT8UbaLDuR4pdtOxzTsVdibke2lxT8UAUWEMxRTyKAKLANxmjFOxRinYBuKMe1PxSYoAbilApcUoFAXG4oxT6MUAMxRtp+KMUAMxS7adijFADcUYpwHNOoAjxSGpKTFAXIiKYy1MRUbjioaHc1fDqqsErHJO7AHrWm453yfgvpWfoHy2rkDLFuPatA4Q8/NKemO1fjfEjvmdX5fkftPDMbZZS9P1LOnJIxlbzTEQOg5x9avIZ1iTMauNo5Q4P5GqWnQlop2eQ7scbTjFXUW4RV+dJRt6Hg/nXzNV+8fUUthu6CRtrABvQjBp6xuh+STI9HGf1pGlUjbNGy/7y8fnQI1xuhlK/wC6cisjUUyFf9bEQPUfMKaI4mG6FypP90/0pwMyffRX91OP0prNbuecK3v8ppiY6Lz1ByBIM9RwaCYXbDDY/wBMH86SNJVB2SZGTw/+NOaTtNGQPXqKGC2HKsqD5W3j0f8AxpTIuMTRlR78j86jREYfuZCPocin5kQfMoYeq/4UrhYq3mlWF1GWaNWIHXH9a4/W7FNPvjAmSpUN+ddwwhdG/gOD0O01yXi9WGqJuYtmJefwr7jgvHYiWNVCU242eh8LxvgcPHAuvGCUrrUyVqQU1B0qUAV+sI/IhMUopaUVVgG0U/FJtoENop20UbR707AFGaXFGKVhgKKKUUWATFGKXFKBRYBMUYp2KMUrAMoxTqO1IdxNtIRTqKLANxSYqQUGlYCPFG2n4o20wIsUYPrUm2jbQBHtoxT8UEUWAZRTsClxRYYzFLilxS81VhXG4ox704UU7CG496MU4UuKLAMxRT8UYpgNo207FLilYBm2lA5p2BRigQgpePQUUoFAxpoxTsUYpgMxS4p2KMUgG/hRTsUlMBCKaelOPSm96kBpqN+lSMajakwubehZ+wkKvJY8ntV0kLlY/mY9Sf61S0Xd/Z4UcLk8/jVwN/BHj3Y9B/jX4pn0ubMar8z9w4fVstoryLVlHH5E+9iz465welXwkiqAsueOj1nWsdv9mmWTazf7Tc9K0BFIo/dzMB6ONwr52p8R9JS+FBvfH7yI49QMikWOFjuj+U/7JwaXzJk+/DuHrGc/pSbraY4Yru9DwQaz1NBds6n5WWQej8GkeSMrieMqP9oZH5in+Wy42SH6MM0b5FPzxceq8/pRcLEUEalS0MrKMnodw6+lSbplOGQOPVev5VFCtvICVIV9x5U4PWpdsy/dkV/Zhg/mKHuJDf3DMM/I3v8AKaftkU5V93sw/rTWlXG2aNlHvyPzpFRCuYJCo9AciiwxzspRvOjxx1xkVyfiwJ/aMe3kGId811byTKhym/jqnB/KuW8WFWvoiFIPlDORivrOC9M0j6P8j5HjfXKpeqMqMdKkFMWpFr9lR+KigUuKWgVQgpMU7ijimK43FLil4ooHcbS0tHFAXGmgU7ijFAXEopcUYoAbzS5NLxRxQAlFLxRSsAlFLijFKwxKKXFHFABnilzTT1pR0osFx1FNpc0rAJikYU7NITzQAyk5pWNNPXvUjJMUYp+KMVrYkZSgU6gCiwXG4oxT8UYosFxmKMU+jFOwrjcUYp9LilYLkeKXFOxRinYLjaAKfigCgBuKMU/FJQFxuKMU/bTcUBcbikbpTjTW6UguMPSo2bFOfrWz4R8MXHiaWZLbVNMs/IxvF1NtbB7hQCW6dqxrVoUo803ZFwhKbtFGAzU1dzuqIrMzHAC9SaunS5ptZk03TZU1BlcqssOdjgH73PQfWvbPhV8L1gjGoajuXen/AB8DhiT2jHYercE15+NzKlhocz3eyOrDYOdeXkeUpZXWnxrZ3gRJAAzqGyVzzg+h9aUO0nyxfKvQt/hXSfF60tbHx9fWttGkFpAkarEOmdgySe5zXKBnlwBlE/Ike3pX47mFV1sTOo+rP2zKoKng6cV0SNOza1FnLExj3ejDk1oCFQcxSMnsDlfyrKtJrZdPeM427sDI+UmtARRld0LGP3Q4ryKm57dJ6ImzOo5RZB/snB/KmmaGT5ZV2n0kGKapuF/iSUf7Xymhrhek0boO+RkfmKzNbjxCF/1UjoPTO4Uu6dfvRrJ7qcH8jTUjhYboTt942wKdi4T+JZB6N8p/SkBHDNBIpWRdrbjw6471KIyv+rkIHYHkVEk6+WRPEyruPUZXr7UqRwsu6BinoUbj8ulNiQ8vIn34ww9VP9KjPkSdOG/75NO/0hB/BKPX7pqJ54yuJoyv++OPzpWHccRMinbIH9n4P51zfix3a7gLKV/d+telfC7wrbeL/FK6PJfTWkbQPJvjAbJGOMH61g/H/wAKweD/ABhDpFvcvcoLZXEjgA5P0+lfYcHUJrHwq9NV+B8RxnjKTwM8Pf3tH+J59HUq1XQ4IqVWHrX7CmfjzJRS1EGpd3vVXESZpajDUbqLgSUUwMKXdTEPHWlpmaXNAx1FIKWi4hRRSUoouFwooooASlPSiigdxAMGlpaKB3ENJTqKQhmKWg9aKYxKSnU6kFyPFQXU0dvH5jnHoB3pt9eR2+UX5pMfdH8zWJLI8spZyXc/pXzmcZ9TwadOlrP8EfQ5TkdTFtVKmkPzO98Dabaa7pE09yrLJHMV+Vu2BitZvCNjuOJJgP8AerF+E0kSrqEE0uDlXHzY9q7g+R/z8H/v5X5fic/zKFaVq0rH6ngshy2eHi5UU2eb7aMU7FGK/dj8JuNxRinYpcYFMm4zFLinDmjFAxuKMU/FG2gLjMU7FLt9qXFArjNtKF5p2KAOaAuIVxSAVI3vTdtAXG0U7FJigEJimmn0xqTHcaTUTGnsahc1LAY7VueArBb3WZd1vKxW3kWKVRgQyMpCMSPQnIA61H4U8Oah4i1BLe2hk8ouFd1XPPoPU19K/DvwBpfh7T4WktVN4nzYZtwjbP3j/eb+VeBm+Y06UHSWsn+B6mX4SdSXO9EZPwz+Gln4eiSe9tw0vDCMsCXP95j2HovSvS1XC9sgcADAFUPEOt6V4d0432rXaQoc7ATl5G9FHesrS/HGga1o6S6LquntqbKD9iupxEyn0y3B/CvjatSdWXPN3bPooRjBWicfbeCtL8U/FLXL7Vle4hhuVhWHJCE+WvJxya0PEXwP0S6V30y4urBzyED74/yPP61ofDOHVf7a1mS+EQuJtTZpHHzLwi8KB2r0kNcofmhSQeqnB/I1yUsLRqQvKO9z0quPxFGolCTskvyPnDUfhL4q023dLeK2v1zkeS+04+jYrl9S0S+0+XF9pt1Zt6tGyZ/HpX1wJYMbJMxn0kXGabPptpdxNHJBHJEf4SoZT+Brir5JTlrCVj1MNxRWhpUin+B8eETL/q5lYejj+op/nMqjzIm9yvzD/GvTPG3w/vb34h3cWlQJp2mny9r+X8hbbztUcsc/hWFf/DvxFBIfsf2W/jBxlJRG/wD3y/8AjXhzwFeLdo3sfVUs4wk4q87Nq9uxx4NrI3BUN6g7TTmWZf8AVzZ9pOf1rVvvCfiC3Ba78P36gfxfZy36isiW1mgba3nwn+7Ip/rXLKnKL95HdCvTnrGSfowhnkVP3sJxk8oc/pSZtZG+UqG9vlNRQyTKn3UcZPKtg/lSyTW78S7R/vjFQ0zRNExWZf8AVzbvaQZ/Uc01pXHEkJ+q/MKj2qBmOZlHs2R+tHmTL2SUeqnBoSBs9I/ZtMH/AAs+Dy9oY2svA49O1O/af8Oap4g+JUh0qOKeS2sYjJEZVVyGzyM4B6etM/Z0ZT8ULRvLdT9nlGWjI7DvXXfFrU4vDvx70a+vZAul6tZjT70uAUUk5jZs/wC1x+NfY8PV5YeCqLdN7n51xVTVbEuPdI+YtQ0XV9OnMV9pl5buOzwtj8D0NUmV1+8jD6qRX3Guj26lRbRRRxbSR5JwB6fI2VP5VA+h6bcF1vLCwuGAz+/05c4/4CMGvtIcRae9A+JllOukj4h3Y7inBvcV9k3XgvwjMT53hjQHP/Xv5ZrNn+GfgSdNzeFNNHOMxXbL/WuiPEFHrFmTymfRnyTupdxr6mm+DngGbONDuYfeG9J/rWde/A/wKHVFbXoGcZXa2/H6VtHPsM97mbyut0sfNW7il3V9CXHwC8Osf3Gu6xCf+mluG/8AZazbn4A2YP7nxjt/662mP6ito51hX9ozeXV10PDt/PWlEnNevXXwF1QZ+yeJNMnPuu0/+hVmzfAzxqpxbtptx6FbjGa2jmmFl9tGbwVdfZPNg9ODg1teJfBXijw5qT6fqej3QlRQxaGNpIyCM8MowaxJILiH/W280f8AvRkfzrrhXhNJxdzCVKcXZocGpd1VxIucbhmnCRf7wrRSRFicMMUbhUQYUu76/lVcwrEm4Ubqj3e9GaOYdiQNzTsj1qHNG7FFwJsikJqPcaN1FwHmtTRrCCUrLdXEKh0kaOJ92GKjqSOgrI3VpWE422ah8bZZVZiuVUMuef1rDE1FCm23Y0pRcpWS1F1CBEhLmBbeWKYxSorkr0yCM1z2oanszFasC+fmfHAp/ijXFnnuLbT2dbNyjM0gIZmVcHr0Fc8GBH91f518fmfELcXSw7+f+R9flfD6uquIXov8yYMzOfmJY9WNPj9E/E1ArZ6/Ko/Wp4TuHovrXxs25as+xppLRHXfDCdYddlhClzNEe/XHNeiv15tz/3wDXlfgeRofE9kUwoZ9uSPUV6q3nZ++n/fBrw8ev3tz6XLZfumvM86xS4p2KXFf0Ufzm2MC0Fcin4oxQTcYFxRingUu2gLke2lxT9tG2gLjMUYp+2jFAXG0pFOxRigdxmKXFOxRigLjCKTFPYU1qBDGqNjUj1A5pXGRucit/wH4TvfFGrRW8aOtuWw0mOvrg/zPapfAPhC/wDFuqC3tlxCvLueh9q+n/Cvh/TvDWkJb26wxrHHiWcjaCB1+gFfP5rmyw69nT+L8j1cBgXV9+e35kHgfwpZeGbBLW1CtKF2tIOgHov+PU1S+IXxA0rwfbvbpsu9RZflgVhiP0Lnr+HU1xvxJ+LCxxzaR4YZt2Nj3oOCD0xGO3+8fwFeMyeddXPmSM8kjt7ksT+pP618XKTbvLVn0K0Vol3xT4i1XxLqTX2p3DSSN0HRVH90DsKw7pooYi8jAD3r0Hw74DW8gum1TUHsZIIVkWOKDz2XccAyAEYBPpk1n+K/hN42syRpYsNUmK5BjmCSKP8AYR8ZPvmlGLk9WEnyrQ9Y/Zr86TwnG8ZAWS6kbe/J6DjFeybrhAN0aSD/AGDj9DXlP7PWm6hp3hG3sbqE21zFPL5yyjLBx1BH9a9YVrhcboI3HqjY/Q0qGkEdGLd6z/roKk8WPn3J7OuKmS0glVmj/dsRw6HH/wBamR3MW7bJvjPo6Yp1zLZ20YbaWkb7qxdT+VatnOeYF7m48axRyzOUjvCu1vYnBb/65/CueVZU1Gd7eVx+9bmBiVHJ9CR/47XrdtZTG4Mg8m25LqixhzknqTxz9PzqO+0KzvMm60vTro932bW/UH+dcc8NKWqZ6FHGQho4nnKa/daXG0s3m3gA+5C6LJ9edma1hr19Jo9ldiEt55kLCaItgAjAON/r61r3vhWwDpHGL+zD5AEbl16emSP0qveeEraSxtbaG+jLQGRv39qvJYj/AGRjpWfsqqVjX22HclLYxm1a3dSbjStGlOejwBc/nHTLS60O6uooZPDmiAyOqkDaepx6CtZPBWqBFeC50zYecYdc/wDfMtT2nhPWI763ZmgZVkVjtuJcYBz/AM9DWPs6l9V+B0KtRt7s397MS6n0Gz1C4t4PDuhjypGTdtTsfTBpf7aCA/ZNJ0hCOmyEH+UVdBqPg7Vbq/uZVntFjklZgGuJuhPs4qnJ4JuNoWfUtNTB6GGWX+clHs6l9F+CF7ejb3pfiy54L1G8vNY0xriIx5uJFISMqoHl57gfyrz/APaxsUvtUEb52i2XIz74z+dep+EPD9ppd5bGO+aVknaT5LMRIcpjHrXBftF+WfFdtFJgrLZlWB+orofNClqcicJ11y7GD+z78TI76O38C+JpFTVLdTHYXTnAuo16IT/fA498V7nAGWQBXOORhhmvh7xDpxjujGS6Mjb4ZUOGUg5BB7EV638Jvjr/AGaltonxCkmdQwS31kKW3A9ph1BH94VNKvGenU0xOClTXPFXj+R9HfvD/Ep/4DSMjN95Y29iKba3FvcwJcW1xFNDIoZHRwQwPcGpxWxw6FZreI8taQH32ioZrG1lI3WnQYG1iMflV47t1FO4rGeLC2VgVjnQg54kb/GlNrHknz7oZPY/4ir2B/8Arpc/Wndisih9kXBH2hmyMfPGp/pULaZGzAlrY/70A/pWqRSFR/8Arp8zDlRw3jXwbqGryQSaPq76b5ZYssNy0QbIHbB9P1rnT4H+IFupMPiWSb0DzRyf+hR161sXuopPLT+6K6IYqpBWRlKhCTueS674Z8btfObeGxntTt2rJpsEuOBnsD1rGh8Ja1cXbxat4R0eWMRuQw0gx5YKSvKSdM4r3Py07L+tHl/7bD8a0WPqJWIeFgz5yHgcTvGt94H0yMyEfNGbqLbzg5GWAqhe+BfD8WmtdSeFp1YXBh2Qaq6jGM7vnjr6c2sP+Wr03bJ3k3fVc1rHNay6v72Q8FTZ8kzeF/C466P4liP/AEyvreT+YFLqngXw7aXbW7XHiiIhVcP9gjlXDKG/hb3xX1k9vE4/eQQP/vRA1UudH0y5mQ3OlWE5xty8Kk4+pFdCzqrfr95j/Z0P6R8oweANHvJGjtfEl7E6xtIRdaS6YVRk5IbHSqTeBdOk/wBT470DnoJxJEf1FfW6+GtDicyRaJZRPgjMa7Tg9elUrjwX4bmJJ010J/uTuP0zW0c8q33/ACM3lkLf8OfKrfDbUvJSa217w1dRSMVV01AAMR1AyOvI/Oq0nw78VL/qrS1uR/0wu0f+tfUd98O/Dl1ZJaSR3SxJI0i/cfBIGfvKfQVkSfCDw3vEkcrqwII32kR/kBW8c9l1f4GcsrXRfifM954G8ZW0bSP4Y1Rwv/PKHfn8qxNO0nxTNcPFqHhjWLWKO6t2VXtZFwC5BbpycflX1TrXwh0y+1K4vo9RSB5XLcQSrgn3WUfyplh8Lb/T7K/trXxNcA3Kp5bLdzqYyrZ4yWxnpxXm47Nq2KXJtE78LgaOHfNuz4w1CzvoJX+129yrhmU742GSD15FUmcJ99hnsK+zbz4a+PPNdrPxrqIUk4VtR3gfg0dM1zwD45kNqbS7srjZaok4uLS3l3yDOW5A68V4Dos+iWOXY+Ng46swJzwoNXbflQzcDsBX1NF8PfFG6ZtS8HeF9RAgkMYbSYo98gUlAWV+ATgV4n4q8B+MNGu5tX1/wimkW1zL8iQFfJiJ/hXBOBWFaHJG524XEqrKxzOksY9StZmO1UmU9cd69cKQFjtnbHtJXlLW/lsrSR4IORivUYJo5LeJzCTuQHp7V4WPa0kfU5a/iicXtpcU7FGK/og/nUbijFOxRtp2JuNAoxTwKMUWC43FGKeBRigQzFLtHvTsUYoHcbiin4oIoC4ykp5FJigLjGqN6kaoZOlILkbmtrwT4W1DxVqq2tpGTEpHmv0Cj61X8NaHf+IdYh02xheR5G+YgcKPU19Hadb+Gvhl4X3Xc0ceQdx6yTsB91R6fpXh5vmawseSHxP8D1Mvwftnzz+Ffiami6XoPgrw+WkkgtLaNV8+d+A59P8A63evKfEvxqmm1ySHT9MhudC2NDJbz8GcHjcSPu+1cb8Q/HereMLv9/J9nsI2JhtozhR7n1OO5qj4c8MzahPA14HgtpnCxgDLy5/ur6e/TFfDTk5O71Z9KvLY6nT5fBfim68mz03V9GuTy7lFurdPctlWA/Oui8A+Ekub4Gwti8ChhLqLKVzwceWDyv1610vgT4fGwmSe+Vbe3hfMVtE3+sx0Zz1J+vFeiW0MNtB5NvEkUa9FQYFIqxl+FPDlh4etmW1QmeXHnSsSS5qfxPoEura1pF8jW+yzbMiy26yFl9j1HOOh/CtIf4VRl8SW8XjyHwrImJp7E3ULAddpwwP4c1nN2RpTjd2Mz4Z6TqmjQSWN4scUv2meUkuZNwZyQckk9COtd7E0wxuiD+6NWND9obW5TGY1VV7jOa14JLhT+8hDD1jb+hraCtFEVJc022XreSL+MFf98VC8MCSSvEiAsxyVHWrEFxECA25PZ1wK57xT4r8P+H7eWW/v4VbcdsUbBnP4DpVGZpRj96fpUp6V8+678Y/ET6kZtHjtba0UkBJk3bx6k9fyxUth8f7y1AOt6LaPGv3pYJCvH0Jo5kB7z/y/Wo6ct0/3TV51BU7gDx3rgvC/xD0HW/Dlv4uYy6fpKSOjz3eEUEDGevTJFdBZ+NPCN8P9E8R6ZNx/Dcqe31p2YXR0FhFEbGHMaH5B/CKJLeD7Xb/uY+rfwj0pmnXVs1hBtuIm/djo4NTO6tc27A5ALZ/Kk0NMtLDEAMRJ/wB8is63VVMmFUfvG7Cr/nxD70qD6msSfWtIsd/2zUrOD5z/AKyZR/WkkFzSX5pI8k8OD+hrwf8AaYmSHxppJY8G2YMPbIH9a9Ys/GvhW81e10ux16wuL2aTCQxTBmOFJPA+leJftfym08WaDc5xG1vJHJ7crg/nXPil+7Z1YJp1Ueba3bJIjRSLkH7jZ/SuWng8otDPGHjPBJGRj3FdVBOJYEWXDIQPmrI1OFo7jG0umOvU187VlY+zwivoR+GNW17wtOs3h3UNkBbL2U7F4JB7DPy/UV7NoHxp8HvCI/EWj6volwAMyRTNNCx74I5H4ivFFhHDQuBz07VZwCu24j4PcjIrSlmUqek1dfiTisgo1/epvlf4H0TbfE/4cTRiSHxRfxIejEuR/Krlt8Q/BExZbfx+AQcYkI4/Ovmm1trPT5v7Tit0Yw5cpglX9ivQ/Sli8faPdMxk8HaTKd2HI0x1Of8AgLV7uGxOFxEbxT0Pj8xwOKwFRRqNa7H1LB4t0SXm38e6c/8AvbP8avway85AtfE2kTk9Bj/CvlI+KvB7Y8/wVZIT/cFxH/U1JaeLPh7bXcF0dJmtJIZA6mPUZVG4HIyGHNdKhQfVnAqtXsj62iv9UP3brSpvo5H9KsLfarjm0tJP925A/nXyjD4i8AzTvIup+ILVnYsTFqSnBJz3IrRt9a8LsAbfx14rg9B5yOB+TUezp/zfgHtp/wAv4n0+NQ1DPzaQx/3LhDTv7SuV+/o98PoAf6184W+uWMbo0XxP8QKACCJIicnPB6GrQ8Sa8rlrH4poU7Lc2xB/9F0vZR/nK9tLrE+hP7YRf9ZYagn1gJ/lR/bliPv+en+9Aw/pXgY8Y/EOND9j8deGrluwlIX+grUuvHHxHE6/YdQ8MXcHlpkPdoGL7Rv/AIumc1XsP7yD6x3iz2ka3pR/5fEX/eBH9Kemq6Y/S/t/++68UTx58TV+/wCG9Bu8d47mNs/rTv8AhYfjWNkF18M1mDHloVVsflR9Xn0a+8PrMez+49vS7tHHyXMLfSQVIHQuuHQnPZga8VX4kXC/8fnwz1NP+udqf6NS/wDC0/DkZBvPCfiC1A6lbeQY/I0vq9TsCxNPue4sPl749qZt9jXjzfFbwLFFbvLJrtqJ4hKmVk4GSOeODkGrdr8UvAsqhk8S6tEPVomIH5ik6NRfZH7en3PVSvt+lJz2rzaL4neCmfYvxAVGzjEyL/UVox+ONEmhdrPxtpdy4UkJhcn8qlwmuhaqQfU7c/Wjj0rnZdbZIrNhqmkw+faxyrHcPtY5HJ+makTVtQY/LJo8o9UucZqbPsPmRulFJztH5Vz/AIl8TaRoGpabp+oLMJdRZxEyx5Rdi7iWboOB0rRsr64eUJdwwRKR8rJMHyazvGugxeJLawhF1HAbS8S4L4BLKAwZR6ZDUFJGJ4d+KHg3W9QtNPs7q5ivrudoIbeaFkc4BO49gpA4PfNSfH61+0fCm9ZcloJY5OTnGHFc34a+Ft5pF1DdPqVlPcQatDcRSgYZbaNXXaTj7xDDPbiu++Jtt9t+GmvQDk/ZXYevy8/0rDEpOlI6MG3GvB+Z8WXgWNzuYux9q63R5JZtNgfMf3AO/wDhXLajGGDLEu4kcnP9a3PCm4aQqvK4KuRjivl665oI/QcLLkmzK20bafilxX9EH88Nke2jbTyKKCbjNtG2ngUuKAuMAoxT8UYp2C4zFGKkxRimFxmKTFSEcUmKAuMxTG6VM3SonpBcibrRaWtxfXsVnaxtJPM4REXkkmh+teneB7Ww8C+HV8aaygl1K7QjTbM4BCn+M9x0rgzDGRwlJze/Q68Jh3Xnbod34B0HT/AuirDI0M+vXMLTGBpAkkuByiZ/yelcV8TNCl1/Wn1CbWZlzhYLe8gaBo17IMgKefevPte1XVfFOvNeTs01zO2FUE4UDsPQCvTvhd4T1yeO6gudUv1tGQxyuZGC5PZFPX3NfnVarKrNyk9WfXQpqMeVLRHN+FfAM9xeKJIhdyq5TYBmOIj++QcE+3Svb/DvhTTdKmF8YxLf+WqtIeg47DtWrpemWmk2otbOPYi9Tjlj6n1q/bxNLMsa4y5wM1mkaEf5/hRlc7Sy72HAzgn8K5zxH4llg1F9H0G0/tHUQcM//LGE9yx9q57wX9nuPF99bz+I5NT10W4a5eA5ggjJ4RDnr70mM724vI4XESq003/PJOW+p9B9a4Xz2uf2lIVeNo/s+gPwSD1ZemPrXfWtvDbqFhjCrkE+rH1J7151pyzXH7TWqtDIiGHQ0Uhk3Dkx1hV2RvQ0kel2v2htYn8vywqrwWyc/l0rVjmuFPz25YesbZrJ083h1O4+SAEDBJJ5+npWr58yD95bvx3jO7/69dkfhRzS3ZY+3Qg4L7D6OMfzrxT9pP4dw69pi+KtJhdtRtBtuVgJzLFn73HdT+leyC6gk+VnCn+64wf1pWtLeRR+7XngleM/lTJPzP1jxjqFhez2sdy87RuVG7t9aoQapq+uX8UEzyTNIcCOMU/4zWdrY/F3xXZ2qNHBFq1wkaegEh4rU+GthqWsazZaLY7YEuWJkIHLKOTk+n6VnbUJOyPrzw5oem3/AOz1Fouryi1sZn2TuZQmwBlP3jwOa888Q/BPwv8A2FfXmh67NcTwW7PFDFLHJ5jAZCjHNeuXPh6x1D4Nr4fvboWlpJIFklDqm3DqeCeOteW+KPgxZweHNQvdH8Q311JDbPJHCmxzIQMhQVOea2WljCWrGeDvgfrF54Y07UJNY1awubiBZJLcwtmJj/Cfmo1X4VeLtP8AFGi6Xb+I9YkivzIHlEUgWHapPPPfGKs+C/hP4pufCmmX3/CQ6lZSz2ySNBJbvuiJH3T83aotX8BeNLDxfoWmjxVqUi35lBZElCR7VJ+Ybuc4ov5mfXY3/wDhSGuzYE/inU2GecxP/wDFVyfgv4RtqH9qSa9fX1g1vfPDGJlCmVB0cbz0NdwPhb4ql+WTxVeEHuIJM/8AoVch4F+Geq6mNWbVNX1C0MF+8IMsRzIB/ECx6UdNwXod18Ofh/4W8PePdEvtO1hLi/juSFja6jJKmNwflHJqL9sbZ/bWhrIMo9vKHHtlKs+BPh9peg+NtF1CHXnu7qK6wIpJ0GQUYH5R1qt+2g3l6v4akx/yynH6pXHjNKTPUyvWsjw3RdUNlKlheMDbk4gnPTB/hNbd9G20tGNyemeRXMW4Q74pUElvJ1H92tK1+1abH5UDi8t25SJjhx/unofpXhSp+30j8X5n11OssK7z+Hv2JiqvhkYq2RyOv4irSeYpwybx6p/UVSgurS+zsLBweUYbXU59KvqJE9JF/I15VRSi7SWp9HQqRqRUou6EeKGaN1jzvYEYXgnPtXHjQruK8u18i5Rg4OCOR8o6129lLG17ArKQ/mLgMO+e1ehppt0uvao0llNtZomDGPIP7sdK+o4alDkqc0b7HwfHHMqlFxfRnhYsrpP+Wk4xVHVLO5mh8ss0m51AUjqc19Ey6emPms//ACHWH4xsLePw5cyLbRqyBWB2Y6MK+mX1aTX7s+C9pV/mPGrzRprS7ltbpFSaGRkkQgHawOCKryaTEwOY4z/wGvpTWNP06fUrmSSytnZ5CxJjBznms19B0aQ4bTbU/SMCl7LDPeP4hKvVT3Pmm60ZBfwAKyB8ghWI7VfjsJYuFkmH/bQ17jqmgaLFqejqunwBHu2V8L1BjNWNW8F6DNMJFtmh46RnaPyrP2OHbtqjR4qqlueGx/aonUyXN4Yx94LLyRUNvdaqyZGo3BwTgEKcfpXs1z4B0h0IimuEYg4yQRn8qr2fgex1Hw9pM7TvDJHC8LeWgwxWRhk+9DwdC3xMccbUszypb/WkPF+T9YVpJfEXiK1CNHeRnLhTlCOPwNeqSfDWD/lnqZ/4FEP8aw/FHw9ez0w3Av45FWVMjyyO/wBahYOi9plxx1Tsc5b+M/Fluf3d/j2DuP61oRfFDxxbj5b52x6Tn+orbk+G2oAkpd2p/Aiqs3w61fkK9q3/AAP/AOtT+oQ6VBrMJdjPtvjJ40lUhxI4ViDkxtn81q0PjLrkYC3Gmq497SJh+gqrYeA759PuJrfa9xDfPbzpuG0YUEYqWD4f65LvxbxjGOriiWBaXxov68m/hILz4nabdP5upeEtMmyfvyaeQSf+Amiz8feEo5jJJ4P0q3YYO4RTx4/Jqx/Fen6p4fA0+7hjRnQSpnn+LPX8KreIvEF1rWlNYNa28Rxw0a8nHapeExHLdO69TWOJptpNHqHjnxP4N1rw3oXiDXtLiupp4mtrdbe7lj8mGNj9488ntx3Fc7J4n+HV0Iflv7YxxLCvk6wBhV4Gdyda2NfsF0P9nrwpdwWtqt5LcTWl3L5YLSKQWXnr3/SvJI4brS7FLpVj+z3Usgj4B5UjOfTrU0qOIkrx2NZ1aS+JHvXw2+JfhTwsZpLKbUrwSEEi5u45dvbjGOK948BeKH8W2bX8elTW1lj93NIuFlP+yc8j3r4e8A+EbrxZ4xsbXS7eOIs2bmY/djUsBuIHXk9K+2vhL4X1bwf4VOh6pqFtfLDMWtnhBGxCB8pz71y16dSE7T3OmhKMo+4dU0MTcmNTUWo2UVzoOo2wQDzbaVMfVSKtVNaDcWU9CCK55RvFo6ouzTPha/jYOUVdoUkZP1qC1uY7ZDGdpO4kljzW944sWs/Eeo2jfKsNy64/GuaZ41OFRmHqg4r5pLoz7vm2aNPbRin0mK/oM/ABuKNtOxSgUCGbaAtSYo20AMxSYqTFLimFyLFGKk20u2gCLFGKfimmgVyNulRPUr1Ex5A461E5KKcnsXFOTsjofh3o1tquvI99JbLawAsI55Ni3EgGViz2zjJ+lXPF2h+LNS1h77VodiyEBWzmONR0C47AdAPSsPQ7C41O6S0j3tFGN0mFyAfYDk/1/Dj3f4ceBrfSba2vrtJlmALpbyN9wnuwHBOO3avz3Ncc8XWdvhWiPrsDhfYUknuZHw1+HkCWMF5fRsse4t5bJhrgdmP91c/w969WjUKFUDAHAFOUcf0rlvE/jK1024/s/S4v7S1QjPlRkFI/d26AfjXmWsdxteINY03RLI3mpXKww5wvcufQDua5jSPGGo/2zb61qFudO0PaxtrXG65u2Iwrbew79a8+1bxDaxX7XN7fQ61rY5Lyc21oueVQEYJ9yMcVb03WfD9neReJL7X1v5sMJkaYZiXH3iASAeOMUrMGzXvtcaxdrPUNEDaPMkjz2sc/lySlstvdhzn2zVX4Oaj8N4/Gd3beD9H1iDUbu3H2kSzeZFDGDkHJOeTxXj3xV+K974o1m40vwVB9mtQwhNzcbRPNuGDsUnge/Wu4/Y+02ayv/E0l3ZSQz7IELz5MjZ3Hqe30qm3GLS6mcfekj6ITl1rznwZ++/aQ8YP/AM8tNgQfjs/wr0aL/WD+ledfDj958ffiFMf4I7eMf5/CuWr0O2j1PR7B7j+0rspChUMR8zYJrRE8ij95bSr6lcMP0qhpckxvLplt2K+YeSwBNaQnA/1kUqfVcj9K7Vscj3ES5tpjs81G/wBlh/jVu2s4Gb5YghJ6oduPyqBWtZhhmif2bGf1qza2kWf3Ssh/2HIFAj8zfivZ27/F3xbJNM0p/tq7Iij5kYCRup6Cuw+Ek0174i0zTdPtiIHV99uiABht/jc8tz26Vl+NINHtfHfiXVppLu9vW1u8xDGnygea/wB5zxyPSut+HetXmseItN0+3tIltvKf/R7SERpsx3c/M3PXnFZp3ZlUZ9I6/oVvrnwqXQ7ub7LBLKFeRGA2YcHgnivJfFHwXlsPDeoahpXiG9ma3gaRIkQZcgdAVOc16x4l0GDxB8M4tFup2tYpZFDOjBSuHB6nivJvFXwkv9K8OahqOj+J9Qd7aBpFiRvmcgdAU5rcznuW/CPwz8b3XhnTdQHi3U7R7i3SQwyCTMZI6E7qi1Lwn8QNM8W6Lpf/AAm2oyf2j5gDq8oSPapPzDPtVjwn4E+JF14a03UIfGurW73Fskhilkn3JkdDzUWpaB8UNN8VaNpb+NtSlbUfMCMJZdse0EnOfUCm/Uz0v1OmX4c+OJcJJ42vSO5HmH/2auV8D/DvxBrzawdQ1y/i+y3zQbplZzIAPvDceldSvgb4kSkLJ461Aqe4ebNcr4N8G+LfEE2rjUfEWoqLS9aDdcmRmcAdV3dqT23Cy8zuPB3w3t9B8Y6NqK6xJdXEV2uI3KLkFWBOM8039tVf9I8Mydgtx/7JSeFfh3FovirSNSbV57ueK7QiNmQZBDAnHU1a/bMj3f8ACNtjODP/ACWuPFfw2enlulVHzpAPLxIvKnkj0rrfCVrbX9jcRyxq6k9/cfpXMJDJCFO3MbDIH+Fdf8P9pS6245YHj6V5WE/3hH0mav8A2KXyIr7wbJM07tLHJBbwNMC+fMXbjhWHNYMUepWv3Jlu4+yTcMP+BD+tesSRq1jqAbobGX/0EV5msZ2ZifaOOpyKM2qckoppNC4XpurSm+Zpp9P8thLa/V5oYrmGa2MkioGYbkBJx94V7jc/CrxB/ZFjb6fqUieWzyZF2wzvAP8AkV4rbPJFcQs0Y+WRTujPuO1faGmP5mmWkn96CNvzUVeTV40+b2at+JHE+GnU9n7WV97W07bniVp8PvH9j9p/4mVxMslrJGoS5+65A2kc9a5vUfAnxTjspfL1DWJH2cRlg4c+nJr6YzRn3Ne8sZPsj5L6hDuzwTW/DfxHbUpri11OeO3fayRNaqwT5Rkfnmq82m+PotHjzNbPdpcMHaSwX5kIG3jHrmvoLvSgZ7Zq1jX2RDy+L15j5zs7XxRLcj+1LPSJmiDSW5+zlNsoQ7ScDpmoL/VPEtvt8/w9pN0pAy0U7oQPoa+kmjjPWNSfcVFJa2snD2sLAjvGDUrF635SXgG1bmPmfWPEGpwXlzbw+DBLboxWOVL4hivriq+ieJI7fwlpzWvh7UbpTLOrhLlS0ZDnIJK819KTaHo8xLTaVYuT1JhWqy+E/DSRCGPRLOKMMWCom0AnqeK0+uQa+En+z5rqvuPBNO8V2d0bpJtF1i1kghMwQ7GMgBAIXp0zVHWvEGj6vp76b5eqWklyyxpJLaAqrFhgnDV9BN4N8NLP9oXTIxLtMe7cfunqOvsKiufA/hydSjWOFOOkhzSWJpX2JeAqK1rHiEni3w1DJJBLfXUbxsUbdaNjI4PTNSzeIfDkQhaTWYkE0YkjLxSDKnI/u+1ex3HgHw7O7O1u2WJJ+bqTVGb4YeHJIY4tjlYwQu4A9STjp71SxFLzM3gKmuiPGNE1LRYINcum13TfssuoxSI5kIAJixg5HB4rZ0fVNJvJ2jtNY064bYW2x3Ck4AyT+A5rtpvgzope8MVxhLoxlonjUoCnQgYqlb/BSxttVt723uLJBHvDqLfHmKylSD7c1U61Ga3BYOonflPHPjJot7rd1p9xo8KXwWJ1fyZFbHII71zHgnwDrkt9NcanpdzBHAvyxuuCzV7X4y+AL6pDbDR7rTbCWJyzMIyu4enFZfj34b+MtOgmks5rSRLqTajW8MskicZJO0HHTrXRTxMFSUIyJeFqXu4lHxfYXF1+zwtq1vL9o0/WYWKbeVDR4PH41434kgk/4RCBjE4+z6g4I2no8aH+YNe+aHpOsxfC3xHoU1xcf2gkEFyrt5quMSAZwRu6e1eeXOj+MR4U1WOPVJGlFxBJH5lwRgfMGHzge1PCVVFOLZpVptuLI/2d7tbfVbBuhdriEnGCf9W4/ka+zc7gG9RXxl8OYfFVr4ksZNUvlZBcqjx+bC25GUgnjnjj3r7EsJ0l0+2lDZ3RKc49q4sxadS6Z1YBcsWixipLU4mX61EXX+8KdE6+YvzDrXnM9E+U/jpaC1+JOteYcIZVkUf7yg154Wcn5Yzj8q9f/aatY4PiKbgqSbi0jcYGc4yp/lXkMnmFv4R7Hmvm6qtOS8z7bDy5qEJeSNXbRtp+2jbX9Ao/BRm2jBp+2gCmTcaB7UYp+KNtADNtG32qQCjFOwEe32pSKfimkUARspph6VK1RPSAik/zxXXaT4T0XVNHt7iLWBNdlQzx27LIAzfdUqCGDdR0NcTeGaaWOxtVLzznaoHWvoP4Q/D+Dwtpa3d4BJqE5DknpHx6ev8AKvkuIMf/AMuIP1Pocown/L2S9C58NPA9r4ftob64RjfsuSjEYQn+Zx+Vd5Eu4OxZVWNC7sxwAB1JpiGKOGWaeQxxQxNI7egFcVe+NLbVtNfTdNhIe/haOW4kBMVujepA5bHb3r5PY9+5neNfHUjeda6XcCysFG2a+I+dvURj9M15dFr1vdtdafZrcWdmULyzwyAyyeu4kc/QYrZ8U2cnhzSbrXNQ1S2MKHbHPvUpjBwhU55PpXh/jP4n6/4ks49NtYbaztVBiM8NuI5ZEPVeOAv61aS3Zk5tuyOk8Z+LvCXh+1EPhu8utS1KZSk0My7BE2R8xYdQfTr71zvw50LxJ4wl8RaoCs7adYfaZIk4+TeAdg74riPskMJQIrM2SSucn86+m/2E7A3Os+KjKoZHs4Y2Uj5cFzkVooStzW0I929r6nzgYGfWrjyEdnUknA4VR1Jr6e/Y4Vv7F8QyM7uRPCmWYn+Fjj2qP4q+CtF8L/8ACXSaRZpbW9zZsSzHOJHnHfsOOlX/ANj+3aDwjrpdQGOoqp/CMf410yhFYdyt1MqVRuso+R7nF98eteb/AAk/e/GL4kz56XcUf5Zr0aCQGUKvzc9a86+B+JPiB8SLj11ZVz9N1ePV3R61HZnpekzyNLcFbeRkEhBbjNaYuIx97en+8pH61laJdY84C3uGXzD84TIrVS7tzgGQIfRxt/nXb0ORku22uB8wil+uDT7j7PYWnnfv0ywUCMk5J6cU5YYJlztRx7f/AFqi1NbW1sxm58r5lOHc4PP55oA+dofDfgvTz4h1HTdG+1aily8s73sRv5d8kh3/ALlThAcnp82KdocOm39lcQW/hnSrW7tbR3V9OaW2kxuHymNgGwc8816RD4LsX028gY6jL9rcFnkgTywu4nCQjAX/AHs7vequoeCZZdB1DSrXV0slntxBCSkqbBvDHOS3XBGQe9Qk7kzVzN8SaCfFXwwtdHaWWyMsilniAZk2vnv9K8t8U/DDxF4c8Majqum+MdUAtIGl2KHRmwM4BDV6r458Jzan4EtvDMWpiCUSqTcW/wA+MNntzXlHiv4eeLPDPhjUdWs/GtyY7SBpGXLqzADoMsRWyfmc807mp4W8OfFG88N6dqMHxA1RPtNukojld/lyM45NV9Xh+K2m+LND0l/Ht1JLqPmiNyM7NqknkgntWn4X0n4q3fh7TtQtfHmFubdJVSRclQwzjpUOsSfFnTvFOh6VL4wtJZ7/AMwQv9njPl7VJJyUz0HaquRb1NlPDfxSnKrL8Qr7a38S7s5/CuP8G6B448T3WsxXni7U2WxvmtmaQyOW4HIGeldyulfFeRlWTx1EFbgMsI4/DbXEeFdN8deKr/WopvGM4FletbyM2RuIA5ATH61PQLHYeG/hpdaN4k0nV5dWvr2SC9jOxogAQcg+9bf7YKFoPDzAZw82R+ArnNF+G+qaP4h0nVrjxDc3zQ3sRMXltggkg8kmuq/a6H+h6A3pLN/6CK48W702elly/eo8Gez8zT4pIhuG0cf4VseAEXddYxnK5/Kqlkf9EQxcjHK/4Vt+EVjae4ZeCcbuOfxryMI/36Posz/3OZ0eP9Hu89DZyA8f7Iry6AIyAxvjjqp/pXq2MQzj1t3H/jteUxeTMq7WXfjtwRU52vega8IP3KnqiVfNR127ZAGBPY9a+xfCdzHeeGNNmiJKm1jHIxyFGa+OysygYcMOwYV9YfD65tpPCOmvcXTLIbaPIJIx8o9qyyf4pI6uKF7lN+p01MnnhgUNPNHEpOAXYAE04Q5AKzSYPTkf4VzPxQ1x/CvhKTWBp/8AajRyootm/iDHBI47V9BGLk7I+ObSV2dCl5Zt927tz9JBU8MkTsuyWNtxxwwPavnp/jjYIf8AS/AUyeu1v/rCur+GvxK0PxZ4hgsbHw/cWEybnZpG4K7cEDn3raeFqwV5I544qlJ2TPW9ysTtZT9GpG+leWeAvHnhnxJ4lfTdJ068tr63O5jOxC43YOOea9D8STR2Wh3l3fFltbeIyTNGxDBQOcVjKEouzRtGpGSumaIXlQRjc239KRlOehrzvwZ428L65rdla6Jql3cTNKN0Uj5+Ug89PcUXHjrwnDfz2z+MmhmildHRynysDgjmqVOd7covawte56C+Qo+opelcVpvizSL+6jt9O8WRX0pYHyEVCzjIz0Ndk0hH/LKQfhUNNOzVilJS2Y4UlM80f3JP++aPNT3H4Uih9FR+dH/eFL5sf99fzoAea4z4xwXMvhWN7XUb2wkjukPmWkvluQQRgnuK7ESRn+IfnXPfElY5fB12WlRFRkYsx4HPtVQdpIzqJ8jseY+CJNU+169anW9QlupNHcxXcrq0qbSGGDjBx71i2+p+L0SaNvF97MzRMY2mt4W8srjn7vORnrXQeAlik8WI8VxBMlxZzwHY+cHyyefTpWDEsbXflR3VpI4EiFVnQn7pzxmu2G7PMk52VimmseL4545Z9esrlEYFhJpcW4jvgjGOK+hfDz+ZolmR0WPb+VfPbQSPEwQK3y8bXU/yNe7+BJTN4cgLfeXqPQkA4rPE20N8DKbb5jcIpAF3DilJptcbPSR4h+1XbbNW0a8SPcZLZ48j2YHn868FeNmbJk2+wFfS37UVq03hnSbyMDMNwyEnoAVr5rlhUv8AO7E/lXz2LXLWkfX5bLmwsTZ20bTU3zelJzX78fhbItppNpqXHFIeaZIzbRtp+KUCmIj20bal20mKYXI9tGwVJimmkwImXioJNqozs3CgnpU711vwu8If8JLqn2i7H+g2kqtKhBxKeoTP5ZrjxmIWGoyqPodOFoutUUEdj8H/AAys2mWXiHVtKs7a5jXbbbE+d1/vvnvXps0yQ27TTyLHGgLMzHgCkulFrlZAIVjHQjAUCuC1U6lrd+51jTbyLSYPmhiVco4H/LRwDlvpX5rUqSnJzluz7eMVBKK2MjxH4rTVNblEFzqdrpT25gkKYDSjIPyA9Acc561nv8X/AA34R0e4h0WxkvpLaLyzFIBHufqBkEjA4yetct8WPidYRTWS/D7VD5lojLdP5BCFyMAbW4OOeg4rkz4JvLz4L3PjeKV53W7aO6TZkkY/1nH+0efrUxi29SZS0Zxvi3WLzxyW8Ra3qcKXDTbRaKpWK2UcgKO/Hf1rn5YndU2KwjB5fHeup0/wDrsvg2PXnjiht/NISNzh3AIBb2/Gul8MaVDa+ENRaZEkd7qPnGQMK3T869HD4aMoqcjz6+J5G4o5zQPCMV74dn1G4LxSR3CRp/tKVJP9K+mf2M9Pgs4dfaFAmRChOOTya8v8JaDqmu+HXtdKs3uHe7+YjhVAXqT+NfQXwN8I3Xg3SLyK7uIZ57tkdvLBwmM8ZPWqxVSKi4eZGFjUlUU2tDzr9o68to/D2uwTXKQyXIjjjDZ+Y+YTwB7Cnfsp2fk/D+8kdZwsuoMy+au3cAiDOPSua+JiXrR+IbjSInt53vFEs97++Zsn/lnnOwDtXdfs22k9r8OD9puXuJpL6V2kYkknCjv9K56s5Ogl0udVBQVZ9z1G1GZVFeZfs/qX1vx9cbyu7W3HTPTdXp1n/rwa81/Z0G618XXP/PXXJjk+xNeTU+KJ69L4ZHpeg3luLd/mb75+bYcda2oJIZhhZEf2z/SsjQLq1Fnt+0R53nvx1raijhmwTHG49cA13HHYlSztiC3kruxwQMH9KqLbQxIsgXdIV5kflvzq+baFLeQpvTCE/K5Haqlwyx2wd3VFVRlmIAH40gGQ/dPXmpB9a5iPx54NW6e0fxJp6zIcEM5AH44xW3Y6tpd8AbHUrK5B6eVOrZ/AGncLD47O0l1N2ktYmPk5yVGc5pdQ0fTJLKZXs0KlDkHkH8OlT2oP9ptwf+Pf/wBmqxeg/ZJuP+WZ/lQIis9MtFsoFVCqiNcKMYHHpiobnRdOfU7GaS1hkljL+W7RqWT5exxxWlaf8ekP/XNf5Cmzf8ftr9X6fSkA1dNtQeEx9AP8KytP0LS1nu5FtUVnuDu2ALngcnGMmuiFZ9l9666/8fDf+grQOxF/Z9jCA0drGGDjB69x614x+2VKbXTfDl3yUS5lWQD0Kda9wnQum0Z++D+orxX9sYf8STw8WXcpupVYeo2VhiPgdzowqbqqx4PpVwXjDREMCMjngiur8HSrLcT4znAzkV5faTT6dKzQKZbcnlB2+legfD3ULe7vJBG43beVbhh+FeTh4NVotbHu46opYWcXozu1HySd/wB03/oNeTQtDMoVgNwHRhg163Dgu/8AukH8jXkwZMbZBj/fFRnS+A14QelT5EghZfuSuB6NyKzPB+s3dn42hk1CSaawh1NFmhUsFaMMMjj2NaXlLtzE7Lx2ORX018D9L0yHwDaNDY22bj99MfLB3yHgsc/QVhk+tSVzu4nX7mHqd+pUqvl42EDbj0r5/wD2kNW8aWHjaxs9Iv8A7Pbz2pe2CyMgLA/NuI6npX0FmuM+M1vYf8IJfand6fHeS2KiSLna65YAgNjI6/jX0EY80kj4qbaiz5Ak+KnxDt5Gje+ll2sVOZs9PqK2/B/xY8UnxTo1tqztHa3lyqSSRIjOEz82Plz0zVKc+FZXMkvhnVIvMYnMeog9fqtdB8LNM8MXnxS8PXVpY6vb3VnciSPz5EePHofzr1a2X+zhzczPKpY1zny6FbWPjFr2leKp/smg2NrFJO0dtIkKZ2jpkjB5ravPjd4ri0x/ttjaXEUsZ3xlGOV7jG7nNYj+EINe+Pd3o97IYrYalNIwAzvCjdt9s4xmvoHxF8FvAM2iXpt9MuIZhbP5RF05AbaccZ6ZrixNCVKUfe3O6hVVSMrLY8E8LfG2zh1+xSPwnY6fcyzBIpxEybSep4Jq9418e+D7XxbqllL4LivDFcsr3Ikx5z/xOMA8Ek1xPhrwnfXPjfw9JeWu2C2ufMkWZDskULyPxrpfiv4X0q0+JOvQwarYWEYu2KW/kSARggHHyrj8q6Y4ap7RxU9TiliIez5uUm0T4neBdI1a31S28LXFldREqrpNxzxj7le+fCr4izePprk2enmC3tNvnvI4zlugA6mvlePwidUuYLCx13SZpp5VWNSXUk56cr1r6i+EnwyfwPqU+oQ6413DeWypJAYNmTnIOc845rnxVGdOVpu504OrGpF8isek0lOFBrlO8afwpMDuM0ppKAAKv90flWL47aSDwjqMlndW9ne+Ti3llwFV8jFbYrzX9onwnqfirwSi6NHNLe2k3mCKOTaXQghu+CRwaabT0Fa5y/gzUPFbeJNOn8VavoNzZ2zl98E6B8kEHjPIwaZcXnjxfEDI2i+F5tPadiknmRiQwknacFvTFfMeiSXsfjXw5ZWdzdrJJepHI08pZWfdxkegPX6V1/xl+06f47160vpJo9VSfLyw3J8oHaD8qkcDB6V2xdXmaUbs86Thy/Ez1ee+8bqP33w08NXHunlnP5Zr1r4dXROgLJfwHTbiXa72wB2xkjlRx04r40h1C2VFK6jqsbEDJEwNTeF9T8TXN/cpBfahexWzqxWJWJKZ6Hb0zU4j2nL70LFYeUObSVz7sj2yjdDcOVp4jk/57Z/4DVPwwtl/wj9hJp9u0FvLAkio2dy5AODnnP1rRrjZ6C2OH+PVi918Lb1/MG6B0kBC9PmGa+UJkhWQqxUn1brX2Z8Srf7b8NdegIz/AKI7fkM18bzNEJDtXI9Qua8LMY8tVeaPqcmnfDtdmbu2l2e1P2mlr94PxIi2+1Hl+1TYpduaZJB5ftSFKsbPrShKdxWK2z2o2VZ8v60hj56UXCxVZaY61bZPaomX1ouFiG1tZ7y6itbaMyTyuERR3Jr6X+H/AIcttD8M2tspVJI5Y/OP/PSRiC3P6V5H8JdOto9Qu/EOossVppsZYSNwoY8Z/LP512uheKFvL4ai+tGxh3ny4kaOQeWOmVOTvJ5z2FfGcQ43nqKgtlv6n0+TYZRg6r3ZuwfbtQ8Raxd6mJY4xMqQ2zKQoQZw3vnrWR8XfEH/AAj3gS/u1k2zyp9ngx2dgQMfStLw74qt/FFzqktjqQ1GxsrkWqXAiVA7BAWwQBkcgZ9jSeJPDem+IrmwOqo89vZymVLfOEd+xb1xzx7183FpPU9mV2rHz58OfhsfFfwp1y+sLQSaxDqsfkndgvEF+dP619V+HdC0uy8CGyisYI7OOLYIAg2HgA5Hf8aXQdD0zw/p2tLptuluk8rTyKOm8gZIHbrV5J44/Caxg5aYkgj/AHqE9ga0Z4b8T9Jmh0FdMsLd55bid3jjiTJ5kPAA+lJ4D+FrjRWTxRmMPOJRbRSckYxhiOn4V6oI41ffgFwMbj1xkn+tP/g/GtpYqXLyROaGDjz889SvpVlY6XbLaafaw20C8BY1x+frXUaSNtlLIeojOD6cGucHUV0dt+70G7k/uxN/6CawTuzqatE8A+J5VdIviOC9wgPvxXYfAqPHw6tT/enlb/x7/wCtXEfFFs6HMO5uh/6DXoPwXj2fDjS/9rex/FzXVV0or1PPwr/2h+h2sC4Yn0Brzb9m1d3g7WZyAfN1a4b6/O1ehvcwxRzFpVBWNieenFcB+zai/wDCrHmPPnXlwxx3/eNXlz+OJ7VNfu5HpuhLD/Z6xgRHk/Lx61px20HVY9pH9wlf5Vj6Np9n/Z0WbZO5zjnP1rRW3VBiOaeMDoA/H613M5CzKu2JkS5nUMNp+YN/MV8p/HHXviRoviKfTta1L7Tp5zJabF8pJIs8fd4yO9fUJS6B+W5Df78YP8sVxXxk8IHxh4MuraZIVu7WJ57WdTgoQpyCD1BApJITufE918SbZDta1j75Cjcc/Wqlt481K+1GK305pLPzHCho2KsAT1rzJUYXBXgHcRnPFd/8NrHTZfEFjHumurt3HyJ8saDPUnqfwqEtRt2R9ZeKtc8SeEvg/od14dvpF1J5Fieab96zqWJOd1cBdfHD4r2OnS3E32G4iRSGLwED9Gr034g3NvpngLw8bi2tJo/tAB+0hiideflI5rzvx1q3hv8A4RG/DaZpV5CYCzrZ3LxSZ7gE7gDWrdmjByd9GaunftHeNmtIf+JHpL5VQApkHb61o3Px3+JcGqWVnc+A4VuZ9xt1zIC4xzgd+Kv+GND+Hc3hXTrxdG0gMbSOQo2sfvQdoOG4Hzfh1rl9X+KGhXni/Rb+68Ia9Fc6cJFt41uV2uCpByCmTx6U7pvREc0luzqx8ZPi0/3PAKD6rJXNaf8AGL4xa1fahDpPhyziNvPsnCRuxRyBwct6VvL8ZLPgx+CdXb0zP/8AYVxfhP4kR2Gq68+heCNRle8vBNcCa4aTbJtxjCoMDHY0a9g533Oo0jxZ8cJNf02TV44rbTmvIluAIUB2M4BHJJ712X7ZWR4a0CReovn/APRZrh7L4geLdR1Swt7jwKlvZS3sIlldJfkHmLznI716D+2CgbwporN2v2/9FmuXFfw2d+Xy/fLU+Y7GNpHZowGBHK9jWlpuntc+ZcWsciTw4yUcxuufQ9M/XiqumoUmby/mHp611ngv52uccYCAqa8bDNqurH0+PSeEm2ivp/ijXdNlEcvlX6DgrcDyph1HX7rVirqdr0uFe3OekyED8+lenRadaXEkTS26OfOH3h9a85lws8gkhZQHYbhyOtb5t7O0edfccvDEqrdT2Vum46NYZF3xMpHYxt/hX1B8CmLfD+wG7OEx/wCPNXyqtjYtL5kQVJD/ABI21v0r6f8AgFvXwHaRqWYKnBdsk/M3fFcuWRgqsuSV9D0OIKlWVCKqQtrundf5noh61gfEmz/tDwJq9lux5luRk9uQf6Vu5f8Aur+dU9djebR7uIxF98RG1eSeOw7mvdi7NM+RkrxZ8kxLY6PZzzXixy7Y8JuGdzdsZp/wnuG/4WRpkzALvmDDjsa6HxR8P9V1OIJHDqduAwbEmlyn+Qpvg3wRqej+JrLUJriZlgYZD2M0YwPdhgV706tN0ZXerPnYYeqqi90muP8AQ/2m7lQMbtRlHT+9FX01L+8sXXrviP6rXz/4r8O3cXx4fWt6iH7WkxGxs48sZ5xivfLaTdZxHaeYx29RXm4yalyO/Q9bBxcedNdT50nXZdaa2OVucZ/4AwrqPiJZWs3i+8mktYXMgRyWQEnKCuevkEmoJaxvEZIbs5XzRnAJzXVeOXh/tyJnubaJ5LO3bbJMqnmMdiauE7TuefOnL2TVupyy6fYwXdrcR2cCPHcxMGVACPnHSvf9Obdp8Df9MxXhN3teA+TPbu4KkBZ0JyGGO9e2aFcRyaTA3mL3HX3NZYpt2bOvLouKaNGg9Kj86L/nqv50vmJ/fX865D1B1FNyMfeH50v40gFpQAwKt0II/OmjPpmnIfnGcjmgR8aJ4dg0n4gwXSxr5X2ydFVuSrjccj06VoftC6tqdl8T7wwTJ5Fxa286q8Eb5DRjPUH0p/xCeax+KD2+4iD+0nOD0BLEfyan/tCabcTX/h3WFiZorrRYI2YD+NcrivcwzXtk5dUeHVuqcl5/qcb4v1S7tdduIYYLAQYjdFNjCcBkVv7vua9n/ZQnguotTnksrKK6ZzG7w26pvXAIyAMeteWX/hu41byNSkfyojYx9uWZAVI/8dFd/wDsrTeT4h1S1PAJRgPwYVpjOWWHduhGFk/bx8z6RAAACgAegGKD0pDRmvnz6BEWqwfa/D2pWpGRLayJj6qa+KJtwkKpC5A46Yr7jtBuYqehUgivi3xBbzW2v6hbeUAIrqRBk9gxrx80VnGR9FkU7Ka9DV8selJ5QqbFLX7fc/GiAR0eXU2KAKfMxEOyl21NgUFRTTAhpCOamK03bzTEQslQOtW2Bqzo+l32r3y2lhbtcSfeKAjhe55rOpUUIuUnoXCDnJRR1lnp93b+GtJ0+fS764srtPtZNrHuEjMeA3sBXmnjS+S68RaloHh/SVMUFoZ5HaHZcQMgzL0/L6V9Oa9ZR6PctqvnRfYYNOSOO3TjyhGuWPHrXnvwQ8BNdeMYPG1xmaz1rSblplbnEkkrAr9Clfm1ap7WrKpLqz7WEOSmoLsU/wBmS38n4Zq/A86/nfHtkD+lepblWRS5wMisvQ9D03wrY/2JpKMLeKR3jVuo3MSc/iavhSDuY7m/QVzy3Z0ReiN3Ups6U3lkGO5ds57gGorobdIs0GB8hPH1NMvTjSLBe+0nj3NO1HK2lqpP/LEUloBmnlvwpT/qj9ab/H+FEzqkBZ2AGeppMYsXWt68dbfwffzSNtRIHLE9gFrnoy7DdGNif334FUPFXjLRrTQbi0g1SSW5Ksg8ofu1bjqTx+WacdyZbHiHxB1W91bTEn0mxDac0zH7Zcv5aAj27ivX/hLbSH4b6J590kwMBO6FdqN8xryTxPofhTxNp1q2reOZ9Ou4t5n8ywd42ySQMggYAx2r2j4ato3/AAgmlwaFqkeqWVtF5C3KRlFdl64B+tb1ZQdNJMwoQcZv3TbvNkOkXzKqqFtpDwP9k1xH7O8Mw+DOnMsigSmZs7cEZkbpXY6+/l+F9Yk7LZSn/wAcNc38Co2j+BmheWwVntWYEjOCXJrz5fxInow/hyO30jT4106IrNcq3JLCU5NXhDcIP3d45H+2gaqOmW12tjEV1KTO3OGjUiroW/AHNtJ7kFf8a7zjHAXg/wCeEn4lT/Wq/iCSdPDOrStbvxZTfdYN/AasCa5X79mT7xyA/wA8VU8UXqQ+DtbeaC4j/wBAnALJx/qz6UgPy10vT7i+uz5UbEMzZYjCjn1PFe3fBbTNI03xVbCadL2/kt2IhT7ij1Lng/hXnPhzw/rOoCE3EcogmRvszvwm4enavYfhfolnYeMYP7U1WLUr7yPlihcuy/4AVEdWZVZdD1b4+X2m6Z8ONFfU7O7u4TcAKttMI2BweclSDXg9xr3gifQbmxeDxHbrK5YuphlIz/3zmvd/2h5NGi8BaH/bV5cWkP2n5GgtxMS2D1BYYHvXgqx+CZvD11ZR+Lgkss7OJJ9LlG0Ht8uTXSZyRNYf8K3jlgdde8TKY2VsNpkRzj6S16vrHxL+HeoeMPD2rNda1EdMSRfKOnqfM3KR97f8uK8a0zwz4bjv7eRviToDxpIrMrWt0pIB6cx17brmsfDO+8b+G9TtvEugx2tkkouYmtZA0pZSFwNmDg+tJpXFZm8vxj8BLgqmtPzni1Qf+zVw3hP4meDtD1TxDNY2uvX39pXouGDxRxeWduMfeOR716Mvi/4URn/kM6Twf4bBz/7JXC+DfFfw88P614lmm1q3vlv74TQC309z5a7MbfmUc59OKhbbE6mjD8XNP1a+stOj8LamqT3cK+Y1wAFPmLgnC+tekftc4XwbpDnoNQwT6fu2rhZ/ih4F1CW3021bUvMnuYUQizUAHzFxnLdK739rUhfBGllun9oDP/ftq5sSv3bO/L3+9R8zWMbRy70G5TyV/wAK6nwTIrTTqOGwuQRgjmubs0aMnyxvT+73FdH4NkV9SkVDzt5B6jmvEoaV4n1eN1wk/Q7mHhof+uy/zry65laO9nDxMB5rcrz3Neo/8tIjnpIv868xv3ZNRusxvgTPyvPc1rnS92Jy8JP95UXkiMtby8Hy2579a+lP2fyq+A7VV6Yb/wBDavmoPbynDFG9Qw5r6N/Z7K/8IVCiYCq8gwP981w5T/Gfoe3xIv8AZo+p6ZTLtRJbSRtnDKQcHB6U+kkHyN9DX0a3PhmciPC9ioBjvNXjP+zfyf40lzoot7Kd49V1aQKhPly3bOp+oNbxOEFV7oFrG5HrE/8AKup7HP1INdsZpNQa5XVL9EMakwKw8o/L6Yrc04ZsLfGP9WP5VQvjuSNuzQKf0q7pPOmwf7grKpsjSBzN/p+oH7Uw1KJ4zuIjazQnHpu6/jUN9ZXl1aadNDJp6qbKIbZ7ESnIX+9uFbs6/vJl9mqpac6Jprf9MAv5EitV0IZz/wDY91uDNb+HpMHOTpxU/h81dX4aULo8ceB8rsP1zVLuK0NC/wCPSRfSU/yFRW6FUi+yr/dH5UxlX+6Pyp1Kelc5sReXH/zzX8qUwxn/AJZrTzRQBGYI/wC7j6GkMCdjID7MalooA5vUPA/hXU757y+0mCW5d9xkKjdn1zRJ4a8P6jYw2MirONPzBt3BmjAOQD6HBro+9Rw28ELyyQwxxvK26VlUAu2MZPqcCq55LqS6cH0OTPw98N+QsSwSqgBAAbsSSf5mofDPw50Hwzqbaho5uYJnwG3vvUgZ7fjXa96Ru9HtZ2tcSo0072GbZjz5o/75oxN/fXH+7UvYUhqTQdamZZhyh/A18n/F+1lsfiNrMQ27WuGkHHZjmvrCE/vVPvXzZ+0lps//AAsyWWEMFltIn49eR/SvMzKLcEe1kk1Gs0+xhilFWRGvpSiJK/ZudH5JylUrSbauiGPNOEEdPnQuVlDbRg1ofZ46Q2yUe0QcrM+g4zV/7KmetNNquetP2iFyMoFaWzuby0klurfT0uY4l+Znk2hD1P1q41qv96n6f4dS/nlia3unWSFzhGcAkjGcDrya8rN4yq4Zxi7HflslTrKTVzvvBerR+OPCd7HJbLBaMxtjJGmwzDjcf6fSvXvDFva6ZpVtb28aQw29uEjQDhVA4FeXfDzwveeDtDl0W9+aZbuRkYkfPGT8jce1eqWqfu2z91YhkfhXwuzsfW9LnG2sxul+0sE3yncShyPzqZuhpsaojFI1CqOFUDAAqLUZ2tbCe5S3muWiQsIolyx+lSylsbeprt0+xQdfKBOK5/x54kayuU0rSrGW/wBTSCPKAYSIEAhmY9KTWtSu7fxDFLqV0tlpUNlGIkcY8yRlBbB746Yp/jTQIdZiS+0m9dnuXja4jinVRKi7QA3fAHana+gm7akkBu5reMvGschVTIx6bsc4H1qPVo72304zabCLq7B480g8e2SB/KtNkEeI1xtUBQAewp38KhTUFniXjzxFrGj2n2zxbp2rxWTSBEeOWMgt6BeR0FeaeMfHml6TpJutHgfUrucAwPdZCwqTxuHc47Diul/aS8SJrPiRNChuF+yaYreac8GYjn8gMfjXnnxi8F33hTTNK+0uJba+tIZredV4bKglcdiM1pGBjKZz095qXiVJbq/1yIrg7Lfa0adMkAKMdeOTX278OtPt9L8B6LY2sSxRx2afKowMnkn86+HdB024S3g4ZFmOUGPmI4H4V966NH5WkWceMbIEX9K1r4fkhGXcihV55SXYreM5PK8Ca/J0xp83/oBrL+EUbw/BHw8sarv+wIQCcDk1Z+Jchh+GXiOTOP8AiXy/+gml+HQNv8HvD4CM2NOh+VevIrgf8VHoR/hM6nTxqK2cOfsr/KOMMKtiW5UfNZMfdJAf54qKxmnFpFutHA2D7rA1Y+0LwWjmX3MZ/pXccY0XS/8ALSG5T3MZP8s1n+Nr60HgTX5POVSNOnxuBHPlnsa1luYG/wCWyj68fzrG+Jrxj4ZeJZC0bBdNmxkgjO2kB+e2lDWtXtbG1WO8Hlxnyt7nypGBHAXhcV6t8MPDVxa+L47nXriCORbfCLE6nB7AKvv7V5dpmsavqNtYWlvLcE20JKwKoVWOQCq4+bv1zXqPwo0HVD4ybUNSU2DJbgDOVyOuMk8k+mayhuYVN9WemftDWtjeeC9ChvtSsdPT7RlWu9wVztPA2qf6V4T/AMIpp7eGbiGDX/C8161y5jYagqfKenLAYr3P9ojRZtd8KaDbwRRyNHOXKvOsefk7biM14Xc/DjW00S4WHw/eT3AkLKY2V8qewAJzXYiZWvqRaP8ADbWG1K0knvfDUtssqmXGt2x+XPPG+vbNf8E+DZvHfhu409fDX9lxxy/2hjUIgCdpCZBbJ5x0rw3RPhp4xk1yygvPCWspbvMqyubR1AXPOTjivaPEPwa0mH4g+GrSy0LUW065jm+2Mu5lQqpK/N/Dk4pS33JaT6HbL4X+GMZG7/hFgBjreIf/AGauF8G6P4F0vX/Eza1eeGDby3qvYD7THNtj2AHgE7ea7NPgn4UDDOk3mM9526Vx3gH4W6Gut+J49e0eWCGG/VbHz5jGHj2ZJHPzDPeoT0eolHyN+71H4ZMiWthqGgpdPcQiIx2xJ3CRSMELxXc/tYbf+ED0zd0/tBR/441cdq3gfwNZWLSafbaWl6kkbQ5vBuDCRemWrsP2rCD8PNN8xhzfp1/3GrmxP8NnfgVaqvU+a7LzIshQXj5wO6/410Xg+SN9SJVhnbz69a52yd42wcuvYjkit7wnJG2rqykEkYyOteFRf76J9bilfCz9Du2PMfr5i/zFebauzx6xehonwLh8EHP8Rr0WRhhW6YYfzFec67JJHr1+rRPj7Q/K/N39K6M5V6cTg4Sdq1T0IPNgcYcqfZhivoP9nOWM+FxCmBiWU4HTqK+e1kjkOxsE/wB11x/OvYvgb4j0TRNJnh1W6ECpK5VEidmwQM8KPY1wZVTn7bZ7Hu8RVIPC2ur3R7zih/uN9KyNI17w/q9mt5p+pRTQMxUNll5HUEHBFX1k0+TgXi/9/q+iSdz4dvQ59vEOg5ZDrVgGU4IM6g5qRdW0iaGWOPVbF2dGCqLhSScdOteJ6v8AETVbfUru3m8F6NNHHO6K7WB+YBjg575qra/ExGukjfwDoYfcPmW3KsPccdq9J4afLc8763T5rdT324urZbOyEtzBG72ykK8gUkZPY1qaEwOlxc54Irxj4l+KrPw/a+HpL3wxaay09iXE07YaLDH5RgdO9eteDvMuNAgnSRkST5lUAYUEZwOK460JKKl3OqlVi5OK6CzFft8qbl3ZPGeaqWgP9g2XB+UyJ+TGvNfil4q0HQPHNzZ6l4eurycqjmeO7ePdlR2HFWfEHibRrP4daNrGp2uoy21xdyLClvcNG8eckbiD83FbRhL3dNyHVhdq+x34Rj0Rj+FXNB/1dwD183+leEL8Q/BP8UfieH/dv5Dj9a9Z+Fmp2utaC1/pUsxs5CNn2nJkyMg5OfaliKU4RvJBQrQnK0Wdfg0lIyz/AN6P8jTSLnHSL8zXGdg+imf6T/zzj/76oxcd4k/BqAH0Uz99/wA8x+DUfvevlH86BD+c0FTzXNeOfG2h+C7e1ufEH2uKK6kMcbRQmQbgM4OPaqGg/FHwdrGk6xrdjeXf2DTIla6Z7V1ZeTyFxk/hVKLFzLudnSHpXAD40/DYortrzorZ2l7SUZ9f4akT4wfDZx/yNNsuem6OQf8AstLkl2Epx7ndjpSHiqum6haahYQ31nI0ttOgeNwhG4evIqd5kxzuH/ATUlksfWub8aeELPxBq631wqlxCsfPoCT/AFreWeIH7xH4GrTtFJhg46VlVgpqzNqVSVN3ifLWaCfzo8v3pCjetfqySPzlsATmnbjmmFeO9AXB61dkRcfuNLuNNA/2hSMpo5ULmY/d70hY+tM2n3oIxT5Q5hTn1rrPgzr2v3PxBsNHmkkaxXzFyXXG1VyBjGfSuPIPvXd/AjThL43fUVVFa1tmyccktgV4ueYb2mGcr2seplNflrqNtz0zxEfM8Ry9/nVR+ldAvy2V0/TCEfpXNvuk8R4POZ/5Vr6zNKuiXkcPmLI42rIi52kkc4r4s+p6HKz3UFqjSTyBFAySxwK4/XfG2oRQTf2Dpz3B2lTMwIUAjkqPb3/Kuj13w3Y6zDFFdTXMRibcrwvtbJ/CvCPjV4j1bwz4kTwv4a1G4eOeJI7oyqHkDOeinqOP51L1G3Yu6t47a2uLWfWrCa8nv1/dS/bVIwOC20AkKOnbNcnrfjy41/xtpvhWzhj07SLi6jglmgX99MC+Op+6D7c4rE+Gnhz/AISX4iW2jPK8P2p/LMgXcYwMnOPTirnh/wAKala/tAadocsG+Ww1FTK3IXajFt30IGRVKno7kOeqSPr+KFLaCO2iGI4kEaZ54AwKmPCj1x1pG+Yk+9Kw6D/ZrNGxxegfDDwnYXU91cWb6ld3JYyy3bbuW64HQda3fif4V0zUfAlvb3lnHKtqF+xh/wDlmVjYCtmH/WCrHxFO3wtbqOv/ANrNaU2+Yxqpcmh8seItGjt/EGmwlVUwWsKsFHVs19PQDbDGvoo/lXz/AOJRPP46SGG1aUAQAlFyexPSveEmupVH2e0IUgczNt/QZP8AKurGSuoI48vvebZz3xnk8r4SeI29bR1z9Qa1PCRS2+F+hK/QafAOmf4BXM/Hc3UPwf10zTxNujC4SPA5P1rrNBeOPwHpEZym2ygHzDA+4K8pa1kez/y5Z0tpdw/ZYt3mINg+9GRmrKXNs33biPPpnFR2ksLQR7Zoydo6MKtBFccqrfUV3HHckiCv/EG/Wuf+Jf2H/hE9QtLzS2urWa2fzgkqw7l4G0OeAT71vx2lsx+a3j/75xWH8QNMa80G5tLCMtLJCVVVKnncv9/Kjp3FIDxQNo2l+EtGudD0Lwxa2j+YpjuFmuggUjjz4wRu554p6aVp95p8niK20rTLbUYrhIvMtL+WWMoV3H5JAAuQMdK7NPCOvXGhaNBDLpwntDJ5v2i/kZ9pIxhowqk8dCuBWX4r8IeMX0G3t44GuX/tlJ5ES/MwEIjIONyqQN2Pl5qY6ESRzHx20v8At2w8JwPbzSRG7BkEaltqkY5x0FeSfErwLZ6N4butW05ryDFwI/I5II55HevX/jrb33/FKWEN7c2LPdeXN5MhQkEYwcV4542m8U6Rp9zf6f4r1dLaG5aEJJOzNuXvk8fhXUmc0/iOu+G15q9v4Dt9K1PQ9Re01BX+z6hFLlgC2CWzyMGjWfh6bPx54b0a18Ua01tqkUrlzMdy7FJ7HBzisTTvH/iibQLCxk8ReJbfVbi4EUV0ZgbbZk7mxtzkAdBXRmT4qXWt2yaL4u1XVoFDD7RHaMpX2BYd/Y0OLuSrGrZ/DfSLzUZNPXxfrbTxuUKFsbiOuOaxPAPwus9a17xNb3uo6o66dfLBE2/JZSgOTn+ldhpXg/45XrCWfxLc2SnndLcKp/IAmuh0v4SeMZJ3m1n4kak7ykFhE7Ht68VLut2aRgc3qfwe8P6fZG+gOpSz27xyIGcEZDr7V3H7WXlXXw2sII5k+0LfROqqw3D5TzjrWrpvwt0m3z9v13XdQ/vCW7KqfwFdFp3hDw1YsrW+iWfmdDJJH5jfiWzWU4qSs2dNG9N3Pj3w7Ya1dzbF0y6lbs0UZYN+Vd94Z+H/AIykvkuo/D88fHDT/uh+vP6V9IaPqWmXi3i6c6qljcNbXA2eWqSKASvbpkc1j+K/FkOjeJ/D2jg20n9pzyJcF5DuhRYy4cAfTv2rnhgaSnzJanfLMa8qbg3ocNafDPxRcRr9r1LTLEZBwkbSt+uBV62+CuiPO9xqmrX13NIxZzGFjBJ/Ou/8Pa9pmvLdNp0kjG1lEUqyRlCCQCDg9QQcg1q45710Tinujipt078jscdpPw08GaayvDpAmkH8U8jP+nSuntbOztIxHa2lvAg7RxgVY3Ju2h1Lem4ZpTjPXii7Fu7nD+L5Fg1b5FVQyg8DFZnn5B4/iq18RvMXVYTHGWGwZIYDua59rmZGObaTG7sw/wAahvUo2hMrEZAOe1Ql4/NYGKM8c/KDWdHfs23NvODnn5QcfrUdter9pl8yOYD3jNPmYrI1bowXCIk8UcqLwA4BAB7CqN18RtP8MT2umXmk3dyZ0aRZYZwgUA424pPtdu+4+YwII4KkVqeHPB/hnxXp0k+tWC3ktvKyRsWKlQeambfKOKSZm+N/GPgixs9D1bW/C9/dnWrQzxsrBmiAx8rEkc81kWPjz4ReK/CiQtYaiun21yQlq4+ZX5BYANkipP2gvCszaJ4dsdHsJWt7ISwqscZfYnGAa5vwT4RbS/gNdWs8UkF0mrLc+abQmQK3VcdcV1qk+WMlLc4J1rTnHl2RsfY/glcAt5VxB/vrIMfrXTeHvEHhfQvB+tv4G1KG+TR7c3U9nlgwBJPU9M815BcW8aFo31Fl7HfZSD+td18CPC9jO3iTzNQW5g1a1FnMI4mjKgf73+9WmIozUG5SuZ4XERlUSUEj2zw/cT3mj2t7PLHKbiJZVMRyoDDIwe9X6q+GdEtdD0Kz0i2mmkhtIhGjSnLEDpmr4Vc47V5Z66v1Ic0damKoDjFIVQA8UDIsUd+anVEIzQAo6CgDw39o7XfCF4lv4b1jU7q0uLOcTO0MIkIyvGQSOOa474bX/gc6drnhjSdeurk6nZSiVpbZR5KBSxfh+ccmvRf2ivBkmpaVN4m05kF3CscckWAPNXdjO4+gP6V4d8I/At9dfFRl1aCa3tLu0lWOSGZQxkEbccZ45rph7T2alfS5xVXD21uXWwye1+Hk1nBZr4+A+zu5DtY8ENj0f2q+ul/DJrRUj8axrOoGJGhIXI74zWKPDN+t7dz/ANisYTGkZIVT84JrOudC1UKQNHm2+nk5r0FTxc18SPOlUw6fwM+nvCfxI8ImxtNLttZt7y4xtRYQ5LH2ABrvraTzoEl2Mm4ZCnOR+dfK3wN+F/i1zY+I7NrTT5bK8Eix3BZZCm7rwOhGa+rMnA3Y3EcgdM968eUWm0z3KTTirbBV6Bv3QqiOtWoXxGOKzNLnzUtmx/hxS/YHYGup/s+E/wAJH40f2fCo7/nX3n18+PeEOVOnvTTYN3FdWbGDHemfYbf1NWseQ8Gck9mVHSomtmx1Nde1jbf3SfqaY9jCR8saVpHHmTwZyRiYdx+dMMfrXVtpsRzujX8Kgk0dSSQ2BW0cdB7mcsLJHNiEt0wPxr1P4AWzJcatO+AAiKD6DkmuMGjSbvvJivQvh/oK3PhTVrFpLiFbplUvC219oHY+lefm2KjLDuKe53Zbh5RrqTWxxvjX4hWia9JZafcywxidjNeRxlsjP3UwP1q3N8WrVZdJ0OxvJbrUdUuY4I4ZLQLtQthnck5GAD2ya4j48p/wjPg2Gws76SQ3shVhJFGGVE+bIZVBByBXFfDzRtUg+L3hP+1Y5TLMiXqu5JMiGJmDZr47lbVz6XmV7H1JJII0eXBYICxA6tjnFfPukeAPGF18RtF8X6zYbYZ9cjkljZg0kSlsqWHYdq+hOgP9Ku6coMKMcZNyg/IZpKVtCrXdznfBHgax8N+O9ZvbURBdXnW4RBHhoBgllB9CTnirfizSLX/hMbO6jjiWaJgXcJhpAIjjJ9s11MRVvGBXcBsRfwGysPxI082vNNaosiKeHJ4+6BWie5Eo7WEU5HvUdzeQRSiNpMyYGEUbmP4CmJayOo+0zMf9lPlX9OasRwQw58qJE9SBgmsGakcM9wZAy2pVO5kYA/kK1fFCpdpHa3CB4VCsqnjtVE5KHHXHFVNEgvbfSre31K+mv7pB+8nkOSxJ/kOgoTsNpMms7a2tyPJt44vdVAP51b5/Co0wDT85NFwSSPPf2j5PL+Eeogcb5ok/Nq7m3jX/AIRbTImUNi3hGGGR9wV59+02234VlB1k1G3X9TXolzCG0WxhcsAEjBwxGflHpWMP4x0S/gm/DbwmJAYIz8o/hFTR2dtniFVP+z8v8qrw2kKqu0ypx2lb/GrkFsRytxMB7kH+ldzOPqMvbcxwKYZpY2MgXIcng/WqV1ptq3MyvP3/AHrlh+XStW9ikEcI84sPNHG0ehqrdE80IRXitLTylX7LAABxiMCnCztV5WEKf9klf5VLH9wU6gDktQ8KaNfahLHdWt9fMpVohJNvEZI7bulVLz4c6LcWMsN7ottPZ8yG3uMMpb14HWuus5FTV7pnYKAqck+1T6hqFkLSVRcLuKkU7sXKmYumeC9F0VLVbfS9OiiikLxRJbjEbEHJGeh5NbwG0bRwOwHSmzXyXTRokcoAbO5lIHSn/r70rsaSWwlBpT0J7Ac1n6TrWlat/wAg28S5HliXKg42Fiucn3Uj8KLDOQ+MM15ZrpmqQ29tqVrZCSS90uWXy2niO0eZGem9Dggd81d+G+spcQ3ljd6pPd3zareBElU5ijR8qp/u4Ujr1q/4+vtM0vR21a70211Geyki2ROVLoJJFTdz06g/hUmr6lJb69BoOiw2Y1O6gku5HlTCRxptG5tvJJZlH51p9nYnW55vquhazqF9rdzpumz30M+p6ralUkCr+8twiMQxAKiQYzzirtz4C8UalqHk3n2OGyN8bozmfMypJaCB4woHVSMg5wc9q6i/8d6boUEtvfWc0t7aQM92ligaNJQoZ1z2OGByfXrmsq8+IWpf8JJp9jFpa2tvHNex6gkzBpP3FsJl2FeOQw/GtIyn0RLSOq8B6NfaD4et9N1CaxmlhVY/MtYigkCgDc2eSxxXFftCeN7bQ/C134fs59Sj8QXsSNYi1tnbo65O8DA4znmn2/ijxfqkvh4pdWWmWWt3P+jzi3DSNF5O/G1jgHdxnvXM/tGTXGn60mpf8I/d6hZx2geeeG3kkSFcgEvl1jHtwTWco63kxTklDQ59/GF34Q8W6XrEdidURLR4ZIDexw7C6rtdi56ADHGa+hfDepDWPD9hqoWNPtUCy7Ucsqk9gSBke+Oa+dNduPEus6t4f0nw3a6fJqFzaeVGCsdogjjTcSWClgcHoDivoXwfa6hY+FtNs9Vx9uitws4ExlAbvhzywoqct9CKT1epznxEX/T4Dx9wH9a5m4QMGPTDd66r4h/8fdqeOUPX61zDfM0i8cNXO9zpFs1KTtzkYpbNmE75yM5/nRAW3P0GB1pIMq7MD60APJaN5GBGMDjrXXfDlEls71ZAT++BABI6iuOkZt5Priuv+HEqKb1GYLyn9aHsC3MP45axrOg6LYTaNqNzZs148bsjdRtyAc1i+GvF3iKb4Zavq82qzy31mUZZGwcAyhTxjHSt/wCPWnXGp+GoUsbeW5kjv1YrEu4gFDk1yHg/R9UT4b+KNNmsbhJ5LXfHGyEM2JARgV3QUHRh3uebVdRV5JXtYhn8feLJLAXFvqEEmBkh7ZG/pXXfB/xXquu3NxHqTWvyOAPKgVO2ecV5Npkeoacoh1CzuLeN+hkjIrufgzNbweJbiBJAC7oVVhgtw2cetdOKhTjBqO5w4GrVdVczZ7uSNvamLjbVU6hpoO039oG9DMo/DrThd2TdLy2/7+r/AI14Z9JdE4GXqOTrgUguLXPy3UB+kq/40GS3Z+JouP8ApoKAuSigUzcmOGU/Rqd8vGCD+NIZyvxgg+0/DLXo9uSLbeP+AkH+leAfBaVIviBpBHy+ZKqH8Qw/qK+lfGdtHdeDtYtyM+ZZSj/x2vlr4es9r420h1yAt0hz/wADX/GvQoNPDyXZnlYxWxEGVb+z+zXPiGzK4MNwHA+jsP6ik0iyW4tmbcwI9GxXXfEXT1tvG3iGFEwZY3OB6/K1c94ayEkQjHGeleupp0ro8SrFqpb1PaPgbI3/AAjvksxOxccnPRiP6ivQiK8w+B8//H1b54Qvx9SD/jXqBr52svfZ9ThH+5iJUqMQtRGgMQKxOg8k3UE8VGtOUGvqbWPngpNuaeFOaeqEmi4rEBhJ6UCE1bVGp4VqPaB7MpmNs9P0pDG5q/ilC0va2D2ZzfiS4l07R57iMDzNu2PJwNx6ZNYnhX4oa9pd5baPemO6Evlw28UU5bOTgkkdgOa7LW9TsNEsxfamsptdwRjEoJBPTg1y82mv4y8S6N4r0K2uP7J0+WO3mMkIBP323jHYEKPxrz8dNVGk2duDi6etjb1vwnJ438d6jpmo2rDSbbR2hiuSMBbiQqQy+pGK7zVPBmiWY8O6k1uW1HSrQW0E4OPkCbSCO/U1qeHAPtMrscADufeneMrpZ5Y7OJmXyxtdh3zzxXnc2h28pkTXEUQ2sSX7IoyavaFcNI8aXEawBHaTLOOeOPpVK2hWKEBVK+uepqPUdNh1Sza1uCREWUtjjODnFTuaFi71ZdLu21ia2luZmYQ4iHzsW+UfhU7/ADMT6mgRn1U85AqQRercd6BIYo4FOZG/u09PLBHU+1RT3UMLnMgB9Acn8qllWJFTAywIH60m4Y+UVWE8swPk28n+8520ojvGJ3Sxxj0jXJ/M0hlgjnj8ajM8SHDSDPpnJpI7SMv+9aST/ePH5dKmWNUO0KBj2p2C55Z+0xOsnw+0+Fdx8zWLccjHrXqepxyG0tY45PKwVycA9vevK/2lsN4f8N27AES65D+gNerasjxtAtvErMZMHc2AKxp/xTef8E1Y4roAYus8fxRj+lWYmvV6SQN9UIqtG91gZt4j9Jf/AK1SfaJkHNq5/wB1ga7TjK/ibUtWsNGnurPS49SntwZUt45tjSEDoM96+fNY/aJ1Yo2PD8Gm84LyN5pX+VfQzXbZ+a2uV/4Bmvln9sjwXb2Hh+48U6THKlvdXCLdxGMgRyE8MPY/zqWnYcd0i3D+0B4hRuL21kUfwtZj+hqxD+0lrKZ3abYXAU7SRA68/ga+OkaRTw7A+oNer/DbRdS1jwwq6fZXN7cNI5KxRlyAO9Z0VKpLlub14qlDmPpbS/jJ9u8C3PjK40S1lK6itl9nLuq8IDn681Av7QkP2Z418JQRlht/d3X+IryPULHxBZfs73NrY6feG/8A+Em5hSEu+PKTsBXH6D4P+MWpAG18H6iyn+KezMY/M0puadkFOMZRuz7E+HHxYh8ea3JpUejGyMMRn3+dvBAIGMY96b468T61pGuazp6SpFa3OlbtMlx/q7hFDSj/AL4+b8686/Zl8G+NvDvi+6vfFcOl28clkY44oLoPKG3KeV7DGa98m0jTZ5Z5Li1inNwcyCUbgfl29DwOOK2ov+YxqpX9086l8carIlxcC8t7bTbe7trG5wA08SuEJuO5CkN1Ix3Fc74dfXk0jS7SKx1a+0f90uo26RtuMJuLkORwCTzGTjkjFe3wWtpbj9xawRAqq/JGB8o4APsBU+frW/tF2M7M8b8Q+GvFWs+INZa28OLa2zwC0tpWmUCaNJ4ZEZiTnOFcc9Me9eh6voV5N4psfEmmXcMF3DaSWc0VwhaOSNyrdsEMrKD7jNdDS/56VLqMLHFDwGp/t1bnXJjb66gN+qwIrGXYql1c5KghB8vOKtyeD/DUeqx6tdSzNdxXZu1drkqFkaJYmBAx8pRVBB4q9qWn3txqUrpse3YxMFkGMMpGdp9CAcj15pt1pryX95cSzQwxXURiZGPQFVGR75FNSfcLeRX0zRPBuiwQx6fpdtHHC73MIVGfyyMBmXOcdQOOKb4jfS/FWgXvh6dp1t9QC20rL8rAOe3/AHzT00jT7WSR47vYrb1ZETKqWAyQCeCdv51YK6fHMhxO7RrEPl4+5yp/XmpeoNGfofgHRtJ1ey1WOW4lubJGWAswAXKlTwOuVOPwBrre1UYdQ8yVE+zSDecbuw+tXuxpO7YKKWxxnxHt4pmtGkQE4YDmuRmtrcIW2MG46Ma7X4grlbM9ssD+lcZInJ2+3FZS3LWwy0gjZ8Fphn1c0vkxpcPiWcDB48ypo8Kwb060yXksR3pXAbLDw2LiXpkZwf6V1nw0837RebH8wlVPzgdifSuWViygf7NR3ni6fwVo11q0Fslw7OsQV2IAz34+lD2A9ZvLuKzjmuL5oYI0wWeR8Lj6muJu/itoMOpyWn2G42eSdt0AFjdc9iwrkLHxNqXib4deJNRuniuZkuLd4yDuQAnsO1eXa5qs1xOFkmEshIC78+WpJxwO+Kly2uTdvY9Nn8ZfDubXJLm8bXJ7uYhVZ8Oqj/ZAXGPetbwyfAsPjywnt9Q1U6lNj7NBMB5Y5wSMAeoryvQNGtJoZ759QsEurIebJ5shZbkf3QONuOo61f8ACXjuyk1rTbR9Ps5mbVYUSeOUNLBhsZx/dOaqMmc82nK6Ru+Io/J8VXt9NeMVgaVRbFThSGJzx3x9awr7xVCNOka9vBpYmjLW7r87MOxxjjqKx/il4r1LTviH4j0XS7WOBheuHkjTc7+5PbrXO6ZowVjfarNHMxG7yPPGGP8Atd/wpXRMqbTbkzuvC3ioXmmQpZ2xmnjfbJ5jnLJ/z1JPYnt+FaF/dXEGovqk96DapGT5IUqin1OOo+veoPFHl6SLOxurjTyk1vHKotnVQF6+Wc9+tc/4p+I+nm/b+yPD8FvEyBXjZgVLDvwOad0ZcsnsdONX1i8spTG39nykfuy/zfQ4rIu/Hsekvb6c93LeXHCySRzFue5J6V5td6hquu32+W4aNc4VQ+1Rn2rsNK8JRweFJvEMckT/AGaZY5oWmUSSA9dvoM4pXRpyNbs66bWdVt7x7y81CSbTpYxHFbxyMNztxgjqePpWNqnkx6cbqwgWwuN48lSh3hgeABnOeKy7nx54PsdHuNPm8P3GoX7OpjMcxUJtxgFv8K5+71bxL431KDStB0n7MjEKkFshZlx0Jft9armtsJUpSs2db4r1VWtH1K8vJI76RMM87fvH4HGPXFaPgzT4PGMKR+D7WeGSAr9oublzllyMkDha6HwJ+z8CU1DxtqT3MowRaxNn8GY/yFe5aVpthpdmlnp1pFawIMBI0AFHtZdzWOFTtcx/DHhHS9AjjFm07Tqu2SYvgynuSBxW75P/AE1l/wC+qk706sm23qdsIqKsiHyT2lk/76H+FHkt/wA9ZPzH+FS0VLRdzxzntS7mqQSL6Ck8xa+pR84NDNmnrI1IGT2pdy0xEiyPThIT1qMMtG4ZqbFJkwkOKeshqDeKcGGKmw7i39tb6haSWl0geGQYZTXX+EbOLR/he1vaQMEedtiZ5PzDufpXI7/eu61K8QwWenx5Jt4QX44DEdPr/jXBjNEjtwl3cyLa5a1jlgcvLJdMBvHCxBeelLHLPIC91IJZT95+mfSomUtLmsTxP408LeGIGbWNXghkUcQqd8h/4CK8w7zrIn+QcA0snTecIo6ljgCvn/xR+0G0hNr4V0pkPae6Xcc+oXOK8517XfH/AItlYXF/fTw+mTHHz/sjAqkpPZCcordn2FFMsgH2cNP3zGMg/jVTVNXtNNj3alqFjp6/9NJMv+Qr5lm1Lx9dadBZah4ufT7OCJY1iilCYUDAHyAfzNZcem+H4pPNu7y91Gc9W3k5P161Tp8qvJ2CLcnaKbPf9X+J/gvTwTNqVzqDLztjUhf1wK5e9+N0kymPwz4ZZyc4kk5wfoMfzrzWCbTYSPsOiR5HR5QM/meadLrGoMPkkt7ceirmueeMwdPeV/Q7KWWY6t8NO3rodZH4y+J2rX0CzXkdkjuFZVcRryfRQT+tdkdO+IaybofFSn/ZErY/VTXkWnz3U97E0l1cSNu6DgV1A1C/jIK3Nyv4ZrgqZ1hYuyiz0YcOY1q7kj0TST8SLWdWutQt76IZypdRn8dtd94bk1K60+SXU4VimV9oCsGBXHXIrwe28RarEw23knH95a9i+FN9cX3huS4uJN7mdlzk9AB61eHzKhiJ8lO9zDFZRiMLDnqWt5HA/tP30NhF4MecO0f9tqzbVycADt3616Zp/ijS/EEynTVu2MMmHWS3ZCCfrXjX7Xd60GqeA448H/iZySYPTgJ/jXf/AAp12XWI7iS7MSNHOqrhuvBreFSCrKLerOeVCrLDOol7qPUVuVUDdHKv1SkN5B3kI+qmnLNCf+WsZ+jU4Mp/jU/jXoWPPuMW6tz0mWvIf2ypVP7P+rqrg7rq2HB/269iCoTyin8K8X/bQiU/Am8SONRJLqNqi4XkksamWxUNZI+CgvPevuf9jWzhtfhI80caiSaGZnfHJOfWvh2aGSGV4pUZHQlWUjkEV91/sjqU+DcWf+fWU/rWND4jpxV1Gxw3xe8SeIvCnwsu9Q8O6xd6Vdy+ITE8lu+1mXyl4zXzdq3jbxpquTqXivWrvPXzL2Qj+de+/tFK8nwdKxqzs/iV8BQTn90tfO9j4e8QXx22Whapc+nl2jn+lFZPm0Kwrj7PU90/YReaX4o6u80ryN/ZLcs5b/lqnrX2ka+OP2UdN1f4e6/r3izxloeq6RpEWlbTcT2rDcxlTAA6k17HfftIfD2DP2eDWbsj+7bqoP8A301Sq8KStN2OiGW4rGycsPByXkex0V8+6h+0/o4B/s/wpeyHsZ51X9BmuY1T9pjxRJj+ztD022U5wZN0n9cVm8woLqd1PhPM6m9O3q0fVdABPQE18hax8ZvjB/ZFvq0s0Gn2F022CZLOMCT/AHc5J6Vy118TviZqR2nxPq7EtjEPy8noPlFZSzOC+yzuo8GYqa1qRXzufc7KwHIwPfis7VLrR40Daje2kQXn95MoxXwxNc/EDVnUTXHiO6aRGcBpJfmVep69sUyLwZ4yvwkjaReuskRlV5nABUY5yx9xgdTms3mU/swZ1Lg6jD+NiYr+vU+xtQ+IXw30okXXiXTEY9QGLE/kKwNQ+PPwwsziPVLm6bt9ns2P88V8i+IPDesaCkD6pai3E7MsY3gk7cZPHb5hzWn4Q0iw1DTJ5rqzkmdJQocXiQgAjuGOT9RWLzKu5ctkj0Y8H5dTo+2lUlJeVj6Ivv2mPB0O4Wei6zdehKpGD+ZNYV/+1Gu4iw8HfQz3v9Av9a8oj0/Q4ox5mnaUJhgYl1JmycDnC9fwrk/EKxrqsiww20SKAALYsYz7gtzWc8diLfEdeD4dympPlVJv1f8AkfR/g/4tXvxGuJ7O40O3sjYp5waKctuBOMYIrpJPOC7vJwSOzivD/wBm5gviXVEPG6zH6MK9zcNn9a9HB1JVKSlJ6nxPEuCpYPHypUY2jZESOzYX7M+fqOaezTfMPs0o+mP8acmKkYjceTmuo8BkAMny5tpenXFSpoVv4nsLvSZosF4zJF5mVUuvTJHSgNu79q3fAcijXI42UsCGBFN7COd8JeAtesfBfiHRbu1sQLmOEW6Q3gbftbJBI+7xwKr3nwgs/s8X9n6dPFKkisEF8cBc/MM7uMjPNR+BTeWOveOLEXEaT29vIY3l5VQJjt3D2BrmdK8Q+MEM1j9t8PiOLOHkuFIbdyACG98Vk7NLQUlbqdbdfCW0Z/JFlre11I8xb4lV+vzV5npPwI8eWPi63vEtU+xxXaTCXzwWKowPI6k8Vv8AhrxJ4utrK4SG+0i42yOypPOQRzjapJAIyPWsHxjr3iptWj1G78QDTZNif6PZ3jsmQTgkLkc1SsnsZ7rc7n4h+GfDzfE+9vpLjU7Ga5J+0vE5jDORldpHXoeKxta8M+H0spvK1zX5LhF8yJTKzAuOg+tdR8X9U1/+1bezsdNsLi2uLWGdZ5Z1RkfOc8sDXKa34018w2MIstFE88yPD5b7i+08j0GfepktQlfuc/4/8MaLceDrfV7TVtUuJlZXMV7L8q54PXvmsbw74L0hpbWTxDq7rHcpuiSyXzCBjgk/XIrutV1DXtUsNS8OXHh/SvKukaUOblQsYbn5TnqG5rkfh9qms6KRaWUWl3tvYu+UkbawDY+UEjpnn8TQk9hSva9zqrnwfokVxb+T4m1LywRBKWRMqvbGRyM1xvjrwbov2UR6N4kvrqGOby7uCSJVG5TxjOAf4u/pXd6x4u1j+x5X1Lwrp9tA+UZnuF3ISODxnFYeoXesa94Vu9PuPD1pewXE5aKW3uADGRyM9MjNJR62Gm77nK+DPANo2oaXceItQistJuLjytqnex+bGCRwCfxr608LaFoXhuxFlo1jbWkYGCVXDOfVj1NfJ3he51PS9NvNHC211aealz5PmjdbzK65fA9ehHvmvr/Rry31DSrW+hIKTxK4OPUVUlpc0pWu0yyZI8ffFL5kf94U75Pb8qMx+gqTexH5if3hTt6Y+8KU+X7flQPK6YFMBu9f7wo8xf7wpx8r/Z/KkxF/s/8AfNAHjc8kUKGSaRY1HdjgUsZWVA8bB0IyGU5BFeT/ABF8ZaJq+gbUu3iAyV2sDluODiuB8EfFTU/DkD2sg+12mduW+8mOmP5V7dTMKcJqJ4cMNKUfM+liPakwc9a5b4f+LpPEelT3l5ZyWgiG8u33WTGc1pWnijRrmURrdiMnpv4BruhVjJJ3MHBp2NgbhRls1z1p4y0O61n+yoblWmztDZG0n0roc04zUvhZLi1uKGbNOVzTA31/Ks7xFrlhoGmSX1+5AUfJGv35G7Ko7mm7JXYK7dkayyfxM3A5JNWfFfxI8IaNPLJcanHNLJ9yCD53PGOcV4T4n8Yax4gUwln0uxZSDbw/NK4/2m6L+FYVqI7TIs4VhJ+8/wB9z+JrxMfjcPG3M9j3Muy/FVL8kTvfFnxM8T60ph0a0/smzOczSNsdh9ev5AV59Lpemz3L3OpX9xqFw53MIwcE/U5P61M53EtM+fXzG/pUkLFgqxpK4Ztq7VwCfTNeJPNL/wAGHzZ71LI0ta9S3khYRb2zD7HpNrF6PMdzVO15fSDDXkmPSFMVHPHd29xJFNbLayIcMs33h+FREMxy1wx9kXFcFfH4lvllO3oerhsswcUpRp83mxzx7judNx9ZXJpRJDGMeci+yAVmaxbzH7N9mjkOZQr5bPB7n8q6PSPD+r65Bdx6C1qlxbIJDvTK7c881zRpPESiuZtv+vM7J11hYSk4qKj/AF5FFJFzlY5ZM+xokS7Qp/oLRxyRh0lYAI3JGM+ox0qOG21PTvN/ti8SZmb5FiXGAK7LxQFg+GnhlUhZ2lmlkYdT7Vs8G6bnGUVdIwWYe2VOcJu0n26HO6GJDfwlp4wASSAMiulkljAHMR5/vEf1rnPDrytfRlrcIuG/iGa6GZk4ykn4YNeTU5+a11+B60OR62l+I+GaEsN0WRj+GbH8817h8KFjHg5GiVlDTyHBbd6d8CvCke23fO0idjmIH+tdNonx18D+CtEOj6l9uluYZnwIIRtcHB6k9a7srUlWvK1rdLfoeZnSUqFo3vfrf9TL/a4Kv408BQueBLcSEcesddp8Fbm1gMsC27SM04ZnZAAvHrXh3xV+JWhfFDx54Zl0e3uoI9PjlWVbjGWLMp4x9K9V+FN1p0FtbPcHb9uuvJinRyACFzz+WK9VJvFwduh4z9zLZRb1utD3sXFiZpImWNWT1XqMdR61zVr4js475NLIF5cyuXikRDtZM9OPQfTpXPh47/Wb6d7W48yxuMQOJ8fKBjAX3JxzXR+ENBhW6k1COaWORJGUhcEMevcdifzzXsJ3Pn7WOmtrONWkkZpWDncoZsbRjpgV5B+2LGqfB+HazgvrNoBlyR1avZhDN2uJD9VFeQ/tZaVrGq/DjT7LS7W51Gb+2bd2ht4CzBQGyTjoPeorX9mzXDfxo37o+V/HHgubU7r+0NM8oXDHEyH5Q3HX619SfswW0tj8J/stwAJIraRXAORnNeYR+DfGEjf8i5dr7vhMfnivZfhJaSaH4PuLPVpLe1uHjkGxplJBJ74NeRk067k41Foj6TiOlhVFVKLV29fuPMfiX4q1zwl8Ml1DQrSzup5dfmjcXNmtwqKI1O4BgcH3rxa6+PXxWkBWLxELEf3bWziix+S1798TLGTSfBGnQzSQzGbVp5gYW3DBjHB/KvJdQ0DS9WT/AEnS2d+zRxkMPyq8bmDo13BxdjLLMoWJwiqqST13Ifh/418W+LPDPjqLxJ4h1HVI4tHSSNLiTKq32iMbgOxriTXp3gzwRJpPhTxtc2FvfMs2jonlyQkYxOjHBPXgV5Ld6nZWszwzS7ZEOGXHIrkxLlX5ZRTPteGKtHA0alOvNJ37+RoWqw/aIvtO8Ql18wp1255x74r1T4vy/DIeH9Nh8J21xJdG3QwTq/yKoLb1devmbuufwrxNvEFiv3Vlf3C1DJ4mt1B22kx9SWAqaVGuouKhud2OzTKp1adSWIty9E9H62PoXw5rfhyHwx4bl1C70NjaacYXWb95OkhmU7fLOQF2bucZrVT4heCbW1ia2nt47hH3yGKxO5n2YVlwABjHXHevl8+JnP3LEc/3pP8A61J/b2pSD91ZJ7dTXXGnirWUUfPVsZkbm5Sryerdknb8j6jufHul6ToGk395dzTzXdq3yxtG8kTBFwQMkAMy85wQSeK5S6+Kllcac+n3GhTXFtKg8wG5KNuVY9uCB03Jz04NeFR3viS5/wBTYv1/gtmarMGl+O7z/U6TqTf7tm3+FX7DFS6pHNDNcipLaUn6W/U9J+JfiKDxBB4cit5vONjpUcM5CkYlJyw56kcDPtWDpOq/2dbyQnT7C5V23ZuItxU+xzXOnwR8RZiN+i6mAe7IFFXIfhT47uELPYunr5k4H9ah5bUlLmlLU6Y8Y4KlRVGnRbiu7t5m4/ii4jcSRR6XbMo4MdsgI5z1rK1vxB/aVws9/fW7yIu0FQq4H0FW7P4IeKp13Tz2UI/25Sf6VpWnwI1JsfaNbtE5xhYWb+oqv7N/mmc/+uyi70sOl8zpv2dbzT5fEs62ckkt0IW84rgxiPK4/HOa+gGBYn6V5n8I/A+m+EY3tIybi5mBM1xyu/2A7CvRGsLZVyXmH/bQ120aKpQ5Uz5TNMxnmOIdecbNkiggElaAc5PeoEtYSMq0w/7aU4WqZO2WcH/fzWp5xLH90+tbHg1tviGH3OPzFYf2MADFxcZ/3h/hVjSGuLG/juo7mV3Q7gHwR/KmBpx6fp//AAmnjOGTMdxeW5c/KSxjKKTjsfmFeR6j4k8LxxwRWnhtLoLb/Z5pnttm4kY34wcEGvcY/FV9v3GK23EY3eXyR6Uf26VTa2n6cQ3JHkDFL2asEndnhOla54TtNQ8y90kz2nkpGkb2vAIUA49MnJ/GqXjDUvBmrXEDWdhLpaRKwYx2pzIT0/I19Bz6rbSoFm0jTHVTlQYBwayNb8Rsr2qx6HpEm642DfBnbwTmsq040o80h0qMpvliGtWHhvVbPRrjU4tLmuX0uN4/tZw5jA5PToO9cefCfg+TU5ruLV/DkSsA0Ea3QzE24FjnuMZH41139sX0+s6beyQ2UcS2rwGFIeoYZ6nkAY6U65hjuJ45/LtkCIyMv2ZDuDD1xxTp1FU1SFOk46NmJP4a8GXEkEsLeGwY5PnH20YkTGD3/GuZs/h1ZW/iqe7j1LQ5tJuN6vbi/QFFI+XvzzzXeaTY2tppz2UkVrcKxY5Nsi8HtgCqV/o9neWU1rLDZGR3V0k+yLhWAA6DGelaJWexm4XVjJuvBGk3OlyWKaZpBuDBhbhNQQguPYvVi08EafDNMsmk2D2xwYYhfpuhOPmH3vXnmt6OzsgJD9jsj5kaq/7gDLD+Lrx9KoXGi6efEdxrK2tlvnIYqY2JB7/xY9e1HKuwcj7nE3nw51qDxVJqGg2Frb2ZQLsN1G24EYYY3fXrXsPw4W8sdKm0++hNskEn7gyOvzKRkgYPTdn865XW9C0vUhG32S2QCN4zgMMg/RhVvw7Zw6bDYkwW7yWimPgNhk+hJyfc02rqw0rO9z0jzI/+eif99ik8yLeF8xAx6DI5rmTqumjrpy8D+7Tv7W0ryhC1psTeMFhwD61HIa8x0pkiH/LSP/voUhmh/wCe0Q/4GP8AGuNvPGvw9s7iS3uPEWjxyxMVdDklSOoNbmlT6TqljHf6a1vc20gykiQHB/Om423CM77GqZoO88P/AH2KBNbn/lvD/wB/BVX7PBji3j/78VDLGiPhLdMf9caQ7nwN8R7jRZmS90GKWCALslt5Ywjgj7px+fNcdoeqQf2pbSXHl+QrlyCmQR1x9a9m8V+F9T0/wXG+vRQapL5IEAdNrgngAuOSBnODXh76Wti+2+nSMRNwqqSrNnpx+NFWDjUvNas5qFpRstj0DV/iJr0kMdvp37mwJ2NHuxuBPoOnapPFXiCHVPCdrIZRDqUMm1gnVk+tcjdahpPlp9j8pkVQHCgrlvSobez+3qn2c7N7BRwTtJOPxqvbVW2mX7CFkb3hbVpv7VhuzcPF5LLKSU3Buev6V9F2XjrQLvQbnUrS8R3towXjfhifavlGeK4tLqa1gmJiRiryjgHn9asxedabJrZpmGcGQjAOa0oYmWHjZE1sPCs73PXrr4yalpcbST6YszSEtGrPgbD0I96xPiRrN1c3el3lqzTyX2mpc792TCWLblH0x1qjrkKeMfByalHaC1uLDbDOQAMnp+vH51yNlBLNmC4JhiVQiY5Z+etXVrVesrpmVGnBXVtT0bSdNvLjTmljjykMJaR3O0EqBn6nkVCFLDkn6LwK6fRmaPwPeHhP3UwXHzHkxqP5GuTby1GZCW93evmKySs09Wfe4duSaey+SJWaKMclFP8A30a6myIk8F6ZGqPIbjWep4wAAPyq9onhzSYdIa6vrSW6uY4I55Io5GUASH5F+UE5wQa6GFbOC08Pw2+k2sK3FwzxLKN7RHftz85BJ49K3oYZp3l17nLicbFrlj0fRHFfESWR/G2q7PIULMFBJyThQKw4bHUrxtsEV3MR2ht2avXdUkvIviDLYW7Q+R9rVXZLdQ7A4zuYIT+Zqno1zqlzrxjvb67a2VZX2PM4XABxwSBRUoJzbv17BRxclSS5enf/ACOGtPA3iW5wRpN4B13XDrGP/HiK9F+Fvh6fQbXWPt0thDJcQiNBDcCUj/e25xWV4UtHGoR3k2Jo/s8sgLBGzhD7se4rsPhjbvZ2N8iweWxfBG0jov8Auj9M10YOlGNSLu7nJmOJnKhKNklptuefaxoOnyT4l8SQoxY/Lb2cszHPpwBXQ+LtD0yPRNF0y+m1pvsqPtaC3jHmZPfc3FQ3ljqFxcp5VtcAM/BIJHX/AGnFdB8RdNu77ULVbNElWOMhsLGcHPqQcVvVhBzqScLs5MPVqKFGKnZavpocxYeH/D1ktpP9ivXFxGzr9p1GNAADjBCg/pWpawaIY7t49BsD9miEmWlmmBywHZR61ovo99/Z+lRqSpit2WTE+3DFs4+Vf8Ks22l3Asb6OSWJZJYlRMvI/O4HueOBXA6HvLlpK3p/meisV7j56zb9f8jJtpDdI9vaaXpMC+WWLrpr7lAGerkelYN2uo6dPdt/Z+malb3CiaFbzSo5syFADzuGMHsK6zStNbRbhtQvrqF4lGxtluFK54znOcc1m+OZJla4UwAGGaKW0McmQFGMsw9c5ruw9D3btWZ5uMxK57RfMjjNI8RTHUTEfAXhTz41ZXkTRGRgAOWyHro/hdbWl5ALNJLEWkcskyKsBXbJu64Y8Y/pVO409mni1jTZGEqxgzQ7slDnJx9D1Hoa0rTSmZbW4spABtkZymORn7xx15/lW6p+9zXOR17w5LG1PNfNqkdjp2u2cD+fGLp1g+Zl6nJzyf8A61d9aavYwzR6aNalbbFvYJ8uB0Hbqa8K8PSXaavqEbyBRBcPFG/XA6k+4x/IV1Ni/nao2oS3T/Z9qxwRNwTgYBx7nnmtoswZ6lNqOmoQDcXcy/xF5zx9OK5Xx+qa/pVvZaaZbCeO6WV5EuXjLoAcqSvJB9KpX10yCJGV2Z+FAGfrSsZvMOI2xz0HtVtXVhRdncrf2Patoy28ghkfzzKXkDSZGMY5Oa2vDt0uj6NJZ28EJ3hlysewc+3NZfk3ZtI9kch+bnjmpoobwwY8p8+Z3wOKzp0YU37ptVxE6ytJm1/bL/NHJY2coL+YPNiDbTgDj8qRNfvN4SJLaAEfwQgVkmG6W5JYKF28bmHWkW1ujOrlogMf3qtqO9jJSklZMg8banf674ZvtGl1O4tkvIzEZIsZQZBOPyryKH4G+FvME1zqGqXLNyxLKMn8q9Xk0i6mfaJoupOMmr0ejybVQzoCBzgE0XtsJ67nl1r8JPA8BUHT5pgM582XP9K04vh74NtwTH4eseP70ea9DTQ5Nv8Ax8x8/wCyad/YM0mUWeHOO+aTbYkkcRaeHfD1vEVi0HTw5x0t14/StSCwtYYgsVnax7SPuwqK34/DdwFP+kQE5GeTTn0Kc5X7RCCevJo1HY5yeJkgBTC/OOBxT1VvLDZIJrcbQLhwVWeAge5pw0G5ChfNhOOvJpO4LQwTGXUZ7EdacV4cAfjW4dAuiPleLP8AvUjaDec4MPP+3SsO5iRA7O/XpT1iIbI+vNai6FqCg/6n/vuhtF1ADgQnH/TQUcoXKunxgXsRHXmtzaGUZrKTT7+3ZZpEXAPO1gSK0RNx/qpvf5KQCmPBLgjFKu047GmeeAOYZv8AvikE6YJaObH/AFzNAE3FOXgMPVTVf7RFt+5N/wB8GnrcKSQI5fu/3DT6gyKBn8iLJz8+Pwq3cvsKFumKzdzLbjakmQ+cFT/hVq7mVliI3MR1G01Qi3JIPLyOh/wrOvD5k0aoVLxzq5HsRVie4jFoztlTtJxtPauU1LX7W2vklhmLSKUWZQh+UHoT/jWOIScVc1pNp6G1ZX6bbeGZwJlduAeFUAjr6V0EM6/Z2DfwgZrzvVGt4njeWT5Hm3IxUlW56VPd3UUVoJmurrz5o2TqSIOCM4PXNTSdm16DmtEzuLRwZTtOQVz9KN/z9cc1xHhXVLjT59t6pMXkkBl+bgfxe2fSuptryKba+HjGN21xgj8K6L3MTSibcp25IpGbp/WobW4hAJ3ACo7udTENrAnOKALZOYgfSiJsue3UdapW05FoFLLu3EdafFLGJDlgDn1oAs+YNq/pSyMWRhgZ5xxnmq+5Av8ArEAzwc0rTRHOJozkHvQFjM1rwTrV1q93dQahJHFM5dQumxkgHnqTXoHhaC6tdIiguFnLp8pZwqFuBzgUlhrlj9ghDKcqiggpnkDHWpDr1iP4ev8A0zFKpOU9GTTpRg+ZGmCcfdf/AL+Uf8Bb/v5WX/b9iB94j28oUf8ACQ6f/eb/AL8iosza58J2eveI/FHjDTjrk08sx1J99s5KImxR8hTtyelcP46jhbXLqOMSIv2mTB5xnJrrPBK6hf8Ai7Sbuac3N7N595PLKSd5PLMcdT8tSroMet6MurSSW6Ld35RUIPG1WYtu/Dp71nLmlU5mRHljTSPLpI1R42jlJLDLf7JHGK9W8AWcXlWIKyxz+Ykj7AXWQZyAT25GOPWuM8P+E77xHq01np7MzxQvMxERb5QewHrXoOlWEmm+K57SMy3QslhQSINnzIxYZB6cgUq19OU6cLUhCTc1cyviVa31nfxrHpaW63MjMoDKdwz7Hj8eara/oGraFZJNcQ7QjbJI92QrgZx7j3rY8Rvq3iHTtP1LxA8VrBO8ojUqyHMYG1mJ/wB41HqS32oWVr/aNy7QFFPlKwO8YGee1c2JnU9pHlenUvCwpeyk6mj6GvpnirRJdAgtvsEi6ndvELiKGP5JUVgc47Hj8ah1yHTIdYnksRL5ryo3lTqUkh3cFSp7YrsPg94k+Hui+I9XufE2kQy2l1BEthG8Hmi324zj6nvU/wAaNe8LeINYsJvB9taW0LuTcrHaeU5Cjgs38RPP04roeJvDWXQ54U6Uaq5VdXJtJ0HWNU8CxpYWzymdcZDBAf3jE/yFN0f4Y6y19AdQitIbYODKPN3sV7gV2Hwmmlt/BVtGIyw8xzlnyevSulub42UM15cqqwxRtI205JAqKeDhVjGTbPRq5jVozlGKW/qZ7eHROl/HPcEfanTG1QQiqcgc59h+FX4NFtoxpgXzW+wKfLO7AY7i2SAPeqaeJINS8DTeItN3wobeV4jKv3WTIyfxFecfDTxh4o1Tx1ZWGo+KIr62kjlke2itokAwpIyV54rvhhItOVtjzHiZ7XPVLjTraTWm1RrUvctJ5hJYkBvUAnFPtNJ0/T1mu4bKGFxE+5gg5GORVyN9xb/OKra2JZNJuYYTiR43VM/3ipAojRhfVEyr1LbnUfBrRdN1r4YeH9c1PT7WXULuzLySAFNyuemBx0Arptb0HSbXRby4hso45VjLKyueD+dM+GOlz6P8NPDel3GxZrTTYY3A6bgvNXfFh8vwxetlQSgH6itJKN3bYi7e55pHG4i3Njk8YpPLYMxLDp+VSI3+hj2aoZpPkchgTjFTYGSbk+4XO7rimnyXxhmNV1Y+YWzlsVzXxD1e+0XQvtmn3EdtNu4LoGz7AHvU3si4R55KJ0U0LypqEN+qS2EqDylOckYGQfxrB1eezn1K2tJLN5YJoNokjHMRGfz/AJ1w2galf3vha/8AFfin4laroVgurDTYY7XT45wXKK3PGQOTXVeHNLmk07U7K61mW+vLXUJreK9ZVQugxtOwDHftW86KjDm5rvt6kt8snGxUnmn0XX/tPmx3ljPtSVUXEqj1ZT7d+9WvBMyRy6kzz7YDcMbaLZ82wnJBHUDrj2qr4r0+LTPDN7e3bpcT2lu8iSybt24DjBBwfpWHp2uRwWlpDM8a31pasxmQdyAVJB6YyykVxy0Za1Rt+GLIwSz3moSZzK8zsvyLlzkLz1A3dPYVoHVLIa7FBatJdOAWXYMrHxxkDjJOf0ps76XF4JkbVpI5PJtzIkbEgGXbkkDvz3rxfSby+m8YRTM7RQ3DWrOgyBgyKMD8KuOugW6n0ZbX0twqyzoVdRtCKvQ1NHerKcxuGHPQ+nWo7+5iWVoYDvySvAPHvVaztorRBDEDtXPfuaog0PPY/MeB6U5bhvPC7jiqjnLqucgU635uVB9aAJp5WLZBzz0pGnbAJ4qMg8k9dxpFIZsHHHapGW4XJbcPxq/CQxB9azrYZU81ctRh1wx/xoAuHAIx0qW0VlnPOajPCYxin27ESckigALHkrxzUUjf6RShuopk2Mfe78YoAfKeD60Ryck1FMxKgL1xUVq22Rg5PJHWgC8snuc0ySX5WINNBA3cZ5qBzkmgCSOZiOaVpGHQiq6kcLxUpXj+tADJnzH8351JAoMeTjNRSgeSflPApScL8rUDCT5RjvTAMAjrTju+Xce9KuMHHrQIYv0+tOl3AoTkc9qlhIXqMUsgBTcBSsA/coi+YZqANwo6A0pIYEMemKYxVcY6UwJJEWSBlcAoykEHuK5nxBoqSYurEIkkMeGX+8vp7/jXSFg30xWTqiyeYVRmyF3/ACHBA/qKyrfCXTepyWu695elWkYSaSVW3b2TIUAgFWPqP61st9pn1G2iQxxwTyxyNgDlSMnnt0rktSvB/bWpafbxu1sZkVmKdJGBzkemB29KvanqN9Y+HINQ/wBelssjSqCFLlDtC57dQaxg7SbNJLRI6aKO5WS4vXdGiaUrbx8YOP4iO44rQsbi7LeXJFtRE3M5ByTmqGjt5xtpDIMpEoA4xllBwB7Z/Sp7jUGkuXtbfLhTiRgMgE9q6EzFmvHcG4t45lVlDL0IwafC7LngEe9VIWYxIHyMDHAxUyMNrAnNUmIuCUbRlRz7UxpI9+MAHPPFRK4ZAvQihlPmZ+mc0wJwy45VfyqRkSROI1U/7oqs7FEJ9yKmhf5eaAGxdMdOtIegrF1/Xn0YNJ/ZF/fR4zm0Tew/DrXC6j8dvCOnSmDULHWrWUHlJrRkOfxFFx2PU2XD47EVHg9q8il/aI8DeYCseokY5/cn/Cmj9ovwL/z76l/35P8AhSuOxwfwsul0zR9VurhZLFo1jtlZwV3phzg56DJ7V2Phzxl8M9E0Wzsbjwy+p2nlyRw2qOGKyHAaVifu7hu+ma8/v/8AkU9U/wCviKuU0T7z/Q1yqu4pNIhpbHrHh668Lx+ItVm0DTH0u3k0ohomn3MhXk8j14reTUor3UVu7OTT/sFon2m4jlbYZm2gBRjvkdK8s8Hf8hLUv+wXJ/KtTw5/qdR+kf8AOqjH2jjcFUcIux3/AMVdRsb2ytLa7063vi6qdxGwIem+M87veuKsNNstR8M6xc232V7iKGJc3PyiGSR+qsOhwMc1qfEH/kD+Fv8Arxb+lYSf8kt8Zf8AXS1/9CNT7GMaliZ1W4s4VrWSO4kVWWRo8oqoc7iDyAfT3qS41Q27xBbNz8ozz09q6f4H/wDI06f/ANcpP/QDXPeIP+PnVf8Ar5k/9CNcsork5vMhTfNY+i/Ac0Fr4I0oSMsRaINsY4ZtzGtbUbSPU4LzSr9ytpdW5jZ0bDKM9B1/OuHm/wCPPwf/ALkddto//H3J/uH+derBWjE13bM++0KGx+Gk/hLQCrBLN7a2Fy+c5/vED3rjfg/4G1vwz4oOqata6DbQC2eNfsO4yFjjqT2r1Jf9c3+7U0f8P1P8q3jUaTiZ21uJFdwbpDuPB7A0lxdQFV5k5OeAajT/AI95qll/1a/9cjUIb2PKovjD8QUuJvs2sQLb+aY4omgLBEUkL/F6CtTwl8XPG3iLxYnhzV7iCawe2eZ2igKklegHJ74ryMfcb/ro/wD6Ea634Rf8j7B/15z/ANK+oxGEoxoSkoq9jipV5ymk2e2pev5SBI5zyc/JS/amAKm3mznk7afbf8e4ol+9J+FfLHcVXuURiZFnVsEcAVyfxY18aPo1nJcaVHfRyuyhbkfKvyH5hjvW5qv/AB9N9P61yHx6/wCRRtPqP6U6UVOSiynN0/eRxmtSB/2cNL4w1743Y49hGBXsPhHzja6gyorB9TuG+ZvRgP6V4xqn/Jvvg7/scpP5V7V4I/5Bk/8A1/3P/oZrprqzmvQhPmd2Y3xSkWz8G3imPZJdPHb7vM4+ZsVj/Ei3v49At7qxhtVS0nWJJEXOQxA9ORnGa0fj3/yT3/t/g/nTn/5EWy+sH81rznrJm6+FD7m11C50i/a4s4yfsrmaZ+Nqhc4QdjmvO9A8Pa5J4vt3+yySL5FpOkj8KyBwxPH0PFex6x/yCfEv/XKb/wBFiqnhn/j70T/sGp/6LWnCVp/IUvh+ZvXklw7AusYP+8aqStNG4P7sZPcmrmp/69fpVC//ANZB/v1ZASvMjFleLP8Auk1JYzSG6XdJFu3YA2H/ABqOb/Wf8CFMtf8AkLr/ANdR/KgZeeS4OSrxf98H/Gm2xnklZgy7sf3P/r06P7j/AO9T7D77/WgB0YuFP+uUZ9E/+vU9s1wsgbzySO3lioh941LD/rfzoQGiPPdA32kjPP8AqxQqSydL3afaMH+tSRfcX6VDa/ef60APNtMPn+2H/v2KPLkA2m6PHYxipZfuL9RUX/Lf8KAEKu5/4+j0/wCeYpsMThWlN0WOf7goi/1Y+h/rS2n/AB6N9TSAcPMY/wCvHr9ymOku7Pnf+Q//AK9OH+pb6VKPvn6mmBBsmK8Sr/37/wDr0gSbgecvP+x/9epu5+tIf9an+6aQEEi3GxlE3/jn/wBem5uB8vnIf+2f/wBerP8Ayzf6VE3QfWhgQgXTOf3sfp/q/wD69PjjuCxHmqOevl//AF6lh+83++1Sx/6w/SlcCptmWTHnqR/uf/XqZvOAIMqn1Gz/AOvTJPun6j+dWV++/wBaLgRNAzx5Mi5/3en60kkMgj/1q8f7P/16nl/1X40x/ut9V/lVAQrE6qG85eeg2/8A16q39tMxykkedp/gOR9eavS/chqMdZ/w/pWVZe4VB6nm17pGpXUviKaBhLdLLEFdRgcLu2kZ9R161i39xe6p4T1vdOIg9qHKiPbskIy4Jz975elekWP+s1//AK/k/wDQK84P/IneIv8Ar7u//RZrnprQ3k/eOr8Ks8un2NnZq8ax2cTNdGPIcMoztOeW7V1kNmtvaqsEu1cZ+5z+PNZXgD/knmhf9esf/oIreH+rH0/rXXHY53uNjjZlw1x0/wBj/wCvUexvm2zg/wDAP/r0Rf6w/jTbf7zfU07iLCrIYMrOMg8/ux/jTVjmYZM6c/8ATP8A+vSx9J/901In+pi+gouBFJ5hQ/vhx/sf/XoDTLH+8mXHsn/16e3VvrUEn+pb/fpgVrlpPNVlmUjGCDH1/WqupWMWoQ+Tdw21xGwwVlgDAj8atr98Ur9F/GpYHmHiX4LeEdVdpUt5NPlI+9aHav8A3yeK5G4/ZzRpWNt4mfyu3mWgLfoa9/f7lEf3azbZSR//2Q=="/>
          <p:cNvSpPr>
            <a:spLocks noChangeAspect="1" noChangeArrowheads="1"/>
          </p:cNvSpPr>
          <p:nvPr/>
        </p:nvSpPr>
        <p:spPr bwMode="auto">
          <a:xfrm>
            <a:off x="1736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Tree>
    <p:extLst>
      <p:ext uri="{BB962C8B-B14F-4D97-AF65-F5344CB8AC3E}">
        <p14:creationId xmlns:p14="http://schemas.microsoft.com/office/powerpoint/2010/main" val="3456768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FBE4-3C20-40A2-ACD7-844260F5D476}"/>
              </a:ext>
            </a:extLst>
          </p:cNvPr>
          <p:cNvSpPr>
            <a:spLocks noGrp="1"/>
          </p:cNvSpPr>
          <p:nvPr>
            <p:ph type="title"/>
          </p:nvPr>
        </p:nvSpPr>
        <p:spPr/>
        <p:txBody>
          <a:bodyPr/>
          <a:lstStyle/>
          <a:p>
            <a:r>
              <a:rPr lang="en-US" dirty="0"/>
              <a:t>Providence St Jude Medical Center</a:t>
            </a:r>
          </a:p>
        </p:txBody>
      </p:sp>
      <p:sp>
        <p:nvSpPr>
          <p:cNvPr id="3" name="Content Placeholder 2">
            <a:extLst>
              <a:ext uri="{FF2B5EF4-FFF2-40B4-BE49-F238E27FC236}">
                <a16:creationId xmlns:a16="http://schemas.microsoft.com/office/drawing/2014/main" id="{9BF01699-20E4-45F2-B471-B3B275D54258}"/>
              </a:ext>
            </a:extLst>
          </p:cNvPr>
          <p:cNvSpPr>
            <a:spLocks noGrp="1"/>
          </p:cNvSpPr>
          <p:nvPr>
            <p:ph idx="1"/>
          </p:nvPr>
        </p:nvSpPr>
        <p:spPr/>
        <p:txBody>
          <a:bodyPr/>
          <a:lstStyle/>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3177" y="892773"/>
            <a:ext cx="8500173" cy="5046300"/>
          </a:xfrm>
          <a:prstGeom prst="rect">
            <a:avLst/>
          </a:prstGeom>
        </p:spPr>
      </p:pic>
    </p:spTree>
    <p:extLst>
      <p:ext uri="{BB962C8B-B14F-4D97-AF65-F5344CB8AC3E}">
        <p14:creationId xmlns:p14="http://schemas.microsoft.com/office/powerpoint/2010/main" val="3833291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E72B-1919-4239-A06F-7DF34A8437B9}"/>
              </a:ext>
            </a:extLst>
          </p:cNvPr>
          <p:cNvSpPr>
            <a:spLocks noGrp="1"/>
          </p:cNvSpPr>
          <p:nvPr>
            <p:ph type="title"/>
          </p:nvPr>
        </p:nvSpPr>
        <p:spPr/>
        <p:txBody>
          <a:bodyPr/>
          <a:lstStyle/>
          <a:p>
            <a:r>
              <a:rPr lang="en-US" dirty="0"/>
              <a:t>Guided by our Mission, Vision, Values, and Promise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81200" y="2182488"/>
            <a:ext cx="8229600" cy="3361386"/>
          </a:xfrm>
          <a:prstGeom prst="rect">
            <a:avLst/>
          </a:prstGeom>
        </p:spPr>
      </p:pic>
    </p:spTree>
    <p:extLst>
      <p:ext uri="{BB962C8B-B14F-4D97-AF65-F5344CB8AC3E}">
        <p14:creationId xmlns:p14="http://schemas.microsoft.com/office/powerpoint/2010/main" val="416964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Annual Conference By-The-Numbers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ea typeface="Lato"/>
                <a:cs typeface="Lato"/>
              </a:rPr>
              <a:t>658 registered, </a:t>
            </a:r>
            <a:r>
              <a:rPr lang="en-US" b="1" u="sng" dirty="0">
                <a:ea typeface="Lato"/>
                <a:cs typeface="Lato"/>
              </a:rPr>
              <a:t>over 500 </a:t>
            </a:r>
            <a:r>
              <a:rPr lang="en-US" dirty="0">
                <a:ea typeface="Lato"/>
                <a:cs typeface="Lato"/>
              </a:rPr>
              <a:t>total attendees</a:t>
            </a:r>
          </a:p>
          <a:p>
            <a:r>
              <a:rPr lang="en-US" b="1" u="sng" dirty="0"/>
              <a:t>7</a:t>
            </a:r>
            <a:r>
              <a:rPr lang="en-US" dirty="0"/>
              <a:t> National Speakers</a:t>
            </a:r>
          </a:p>
          <a:p>
            <a:r>
              <a:rPr lang="en-US" b="1" u="sng" dirty="0">
                <a:ea typeface="Lato"/>
                <a:cs typeface="Lato"/>
              </a:rPr>
              <a:t>200</a:t>
            </a:r>
            <a:r>
              <a:rPr lang="en-US" dirty="0">
                <a:ea typeface="Lato"/>
                <a:cs typeface="Lato"/>
              </a:rPr>
              <a:t> participants in the OB Breakout Session:</a:t>
            </a:r>
          </a:p>
          <a:p>
            <a:r>
              <a:rPr lang="en-US" b="1" u="sng" dirty="0"/>
              <a:t>54</a:t>
            </a:r>
            <a:r>
              <a:rPr lang="en-US" dirty="0"/>
              <a:t> Quality Improvement Posters</a:t>
            </a:r>
          </a:p>
          <a:p>
            <a:r>
              <a:rPr lang="en-US" b="1" u="sng" dirty="0">
                <a:ea typeface="Lato"/>
                <a:cs typeface="Lato"/>
              </a:rPr>
              <a:t>Over 100 </a:t>
            </a:r>
            <a:r>
              <a:rPr lang="en-US" dirty="0">
                <a:ea typeface="Lato"/>
                <a:cs typeface="Lato"/>
              </a:rPr>
              <a:t>QI Awards for hospital teams for MNO-OB, MNO-Neo, BASIC, PVB, and Birth Equity</a:t>
            </a:r>
          </a:p>
          <a:p>
            <a:r>
              <a:rPr lang="en-US" b="1" u="sng" dirty="0"/>
              <a:t>10</a:t>
            </a:r>
            <a:r>
              <a:rPr lang="en-US" dirty="0"/>
              <a:t> Collaborator Booths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6" name="Rounded Rectangle 5"/>
          <p:cNvSpPr/>
          <p:nvPr/>
        </p:nvSpPr>
        <p:spPr>
          <a:xfrm>
            <a:off x="1765738" y="5034455"/>
            <a:ext cx="8965324" cy="13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If you were unable to attend or want to share any of the presentations with your colleagues, ILPQC will upload slide presentations &amp; recordings to the conference webpage in the upcoming weeks!</a:t>
            </a:r>
          </a:p>
        </p:txBody>
      </p:sp>
    </p:spTree>
    <p:extLst>
      <p:ext uri="{BB962C8B-B14F-4D97-AF65-F5344CB8AC3E}">
        <p14:creationId xmlns:p14="http://schemas.microsoft.com/office/powerpoint/2010/main" val="3772629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3DC7-4958-42D1-B413-9BE686DAB391}"/>
              </a:ext>
            </a:extLst>
          </p:cNvPr>
          <p:cNvSpPr>
            <a:spLocks noGrp="1"/>
          </p:cNvSpPr>
          <p:nvPr>
            <p:ph type="title"/>
          </p:nvPr>
        </p:nvSpPr>
        <p:spPr/>
        <p:txBody>
          <a:bodyPr/>
          <a:lstStyle/>
          <a:p>
            <a:r>
              <a:rPr lang="en-US" dirty="0">
                <a:cs typeface="Times" panose="02020603050405020304" pitchFamily="18" charset="0"/>
              </a:rPr>
              <a:t>Providence St Jude Medical Center</a:t>
            </a:r>
            <a:endParaRPr lang="en-US" dirty="0"/>
          </a:p>
        </p:txBody>
      </p:sp>
      <p:sp>
        <p:nvSpPr>
          <p:cNvPr id="3" name="Content Placeholder 2">
            <a:extLst>
              <a:ext uri="{FF2B5EF4-FFF2-40B4-BE49-F238E27FC236}">
                <a16:creationId xmlns:a16="http://schemas.microsoft.com/office/drawing/2014/main" id="{9534342A-2991-4553-849E-201AC001FD1F}"/>
              </a:ext>
            </a:extLst>
          </p:cNvPr>
          <p:cNvSpPr>
            <a:spLocks noGrp="1"/>
          </p:cNvSpPr>
          <p:nvPr>
            <p:ph idx="1"/>
          </p:nvPr>
        </p:nvSpPr>
        <p:spPr>
          <a:xfrm>
            <a:off x="1981200" y="1273997"/>
            <a:ext cx="8229600" cy="4852167"/>
          </a:xfrm>
        </p:spPr>
        <p:txBody>
          <a:bodyPr/>
          <a:lstStyle/>
          <a:p>
            <a:r>
              <a:rPr lang="en-US" dirty="0"/>
              <a:t>Established by the Sisters of St Joseph Orange in 1957, Providence St Jude is one of Southern California’s most respected, technology advanced hospitals serving both Los Angeles and Orange County Communities.</a:t>
            </a:r>
          </a:p>
          <a:p>
            <a:r>
              <a:rPr lang="en-US" dirty="0"/>
              <a:t>320 Bed Hospital</a:t>
            </a:r>
          </a:p>
          <a:p>
            <a:r>
              <a:rPr lang="en-US" dirty="0"/>
              <a:t>2,400 Births/ Year</a:t>
            </a:r>
          </a:p>
          <a:p>
            <a:r>
              <a:rPr lang="en-US" dirty="0"/>
              <a:t>Magnet Designated since 2015</a:t>
            </a:r>
          </a:p>
          <a:p>
            <a:r>
              <a:rPr lang="en-US" dirty="0"/>
              <a:t>Baby-Friendly Designated since 2011</a:t>
            </a:r>
          </a:p>
        </p:txBody>
      </p:sp>
    </p:spTree>
    <p:extLst>
      <p:ext uri="{BB962C8B-B14F-4D97-AF65-F5344CB8AC3E}">
        <p14:creationId xmlns:p14="http://schemas.microsoft.com/office/powerpoint/2010/main" val="374619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E72B-1919-4239-A06F-7DF34A8437B9}"/>
              </a:ext>
            </a:extLst>
          </p:cNvPr>
          <p:cNvSpPr>
            <a:spLocks noGrp="1"/>
          </p:cNvSpPr>
          <p:nvPr>
            <p:ph type="title"/>
          </p:nvPr>
        </p:nvSpPr>
        <p:spPr/>
        <p:txBody>
          <a:bodyPr/>
          <a:lstStyle/>
          <a:p>
            <a:r>
              <a:rPr lang="en-US" dirty="0"/>
              <a:t>Hospital Geographic Service Area</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98574" y="1600201"/>
            <a:ext cx="6794853" cy="4525963"/>
          </a:xfrm>
          <a:prstGeom prst="rect">
            <a:avLst/>
          </a:prstGeom>
        </p:spPr>
      </p:pic>
    </p:spTree>
    <p:extLst>
      <p:ext uri="{BB962C8B-B14F-4D97-AF65-F5344CB8AC3E}">
        <p14:creationId xmlns:p14="http://schemas.microsoft.com/office/powerpoint/2010/main" val="865933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E72B-1919-4239-A06F-7DF34A8437B9}"/>
              </a:ext>
            </a:extLst>
          </p:cNvPr>
          <p:cNvSpPr>
            <a:spLocks noGrp="1"/>
          </p:cNvSpPr>
          <p:nvPr>
            <p:ph type="title"/>
          </p:nvPr>
        </p:nvSpPr>
        <p:spPr/>
        <p:txBody>
          <a:bodyPr/>
          <a:lstStyle/>
          <a:p>
            <a:r>
              <a:rPr lang="en-US" dirty="0"/>
              <a:t>Center of Excellence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52792" y="1417639"/>
            <a:ext cx="4865030" cy="506464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1758" y="1674688"/>
            <a:ext cx="4356243" cy="4191958"/>
          </a:xfrm>
          <a:prstGeom prst="rect">
            <a:avLst/>
          </a:prstGeom>
        </p:spPr>
      </p:pic>
    </p:spTree>
    <p:extLst>
      <p:ext uri="{BB962C8B-B14F-4D97-AF65-F5344CB8AC3E}">
        <p14:creationId xmlns:p14="http://schemas.microsoft.com/office/powerpoint/2010/main" val="1780340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9F1F-1541-4718-81D2-674D73E81C0C}"/>
              </a:ext>
            </a:extLst>
          </p:cNvPr>
          <p:cNvSpPr>
            <a:spLocks noGrp="1"/>
          </p:cNvSpPr>
          <p:nvPr>
            <p:ph type="title"/>
          </p:nvPr>
        </p:nvSpPr>
        <p:spPr/>
        <p:txBody>
          <a:bodyPr/>
          <a:lstStyle/>
          <a:p>
            <a:r>
              <a:rPr lang="en-US" dirty="0"/>
              <a:t>Maternal Newborn Services</a:t>
            </a:r>
          </a:p>
        </p:txBody>
      </p:sp>
      <p:sp>
        <p:nvSpPr>
          <p:cNvPr id="3" name="Content Placeholder 2">
            <a:extLst>
              <a:ext uri="{FF2B5EF4-FFF2-40B4-BE49-F238E27FC236}">
                <a16:creationId xmlns:a16="http://schemas.microsoft.com/office/drawing/2014/main" id="{90206C45-2448-4690-8DC4-446F7B8E6B1E}"/>
              </a:ext>
            </a:extLst>
          </p:cNvPr>
          <p:cNvSpPr>
            <a:spLocks noGrp="1"/>
          </p:cNvSpPr>
          <p:nvPr>
            <p:ph idx="1"/>
          </p:nvPr>
        </p:nvSpPr>
        <p:spPr/>
        <p:txBody>
          <a:bodyPr/>
          <a:lstStyle/>
          <a:p>
            <a:r>
              <a:rPr lang="en-US" dirty="0"/>
              <a:t>9 LDRs</a:t>
            </a:r>
          </a:p>
          <a:p>
            <a:r>
              <a:rPr lang="en-US" dirty="0"/>
              <a:t>2 Surgical Suites/ 2 Recovery Rooms</a:t>
            </a:r>
          </a:p>
          <a:p>
            <a:r>
              <a:rPr lang="en-US" dirty="0"/>
              <a:t>4 Triage Rooms</a:t>
            </a:r>
          </a:p>
          <a:p>
            <a:r>
              <a:rPr lang="en-US" dirty="0"/>
              <a:t>4 Antepartum Rooms</a:t>
            </a:r>
          </a:p>
          <a:p>
            <a:endParaRPr lang="en-US" dirty="0"/>
          </a:p>
          <a:p>
            <a:r>
              <a:rPr lang="en-US" dirty="0"/>
              <a:t>14 Bed-Level 3 CCS Community NICU</a:t>
            </a:r>
          </a:p>
          <a:p>
            <a:r>
              <a:rPr lang="en-US" dirty="0"/>
              <a:t>28 Bed Couplet Care</a:t>
            </a:r>
          </a:p>
          <a:p>
            <a:endParaRPr lang="en-US" dirty="0"/>
          </a:p>
        </p:txBody>
      </p:sp>
    </p:spTree>
    <p:extLst>
      <p:ext uri="{BB962C8B-B14F-4D97-AF65-F5344CB8AC3E}">
        <p14:creationId xmlns:p14="http://schemas.microsoft.com/office/powerpoint/2010/main" val="89333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Goal Statement </a:t>
            </a:r>
            <a:br>
              <a:rPr lang="en-US" dirty="0">
                <a:latin typeface="+mn-lt"/>
              </a:rPr>
            </a:br>
            <a:endParaRPr lang="en-US" dirty="0">
              <a:latin typeface="+mn-lt"/>
            </a:endParaRPr>
          </a:p>
        </p:txBody>
      </p:sp>
      <p:sp>
        <p:nvSpPr>
          <p:cNvPr id="5" name="Content Placeholder 4">
            <a:extLst>
              <a:ext uri="{FF2B5EF4-FFF2-40B4-BE49-F238E27FC236}">
                <a16:creationId xmlns:a16="http://schemas.microsoft.com/office/drawing/2014/main" id="{D7DB8723-323B-48F0-A5B0-97A91994FAAC}"/>
              </a:ext>
            </a:extLst>
          </p:cNvPr>
          <p:cNvSpPr>
            <a:spLocks noGrp="1"/>
          </p:cNvSpPr>
          <p:nvPr>
            <p:ph idx="1"/>
          </p:nvPr>
        </p:nvSpPr>
        <p:spPr>
          <a:xfrm>
            <a:off x="1981200" y="941561"/>
            <a:ext cx="8229600" cy="5184603"/>
          </a:xfrm>
        </p:spPr>
        <p:txBody>
          <a:bodyPr/>
          <a:lstStyle/>
          <a:p>
            <a:endParaRPr lang="en-US" sz="2800" dirty="0"/>
          </a:p>
          <a:p>
            <a:pPr marL="0" indent="0">
              <a:buNone/>
            </a:pPr>
            <a:r>
              <a:rPr lang="en-US" sz="2800" dirty="0"/>
              <a:t>During calendar year 2015, the baseline NTSV C/S rate was 34%, unfortunately, this rate was well above the national Healthy People 2020 goal rate of 23.9%</a:t>
            </a:r>
          </a:p>
          <a:p>
            <a:pPr marL="0" indent="0">
              <a:buNone/>
            </a:pPr>
            <a:endParaRPr lang="en-US" sz="2800" dirty="0"/>
          </a:p>
          <a:p>
            <a:pPr marL="0" indent="0">
              <a:buNone/>
            </a:pPr>
            <a:r>
              <a:rPr lang="en-US" sz="2800" dirty="0"/>
              <a:t>Goal Statement</a:t>
            </a:r>
          </a:p>
          <a:p>
            <a:pPr marL="0" indent="0">
              <a:buNone/>
            </a:pPr>
            <a:r>
              <a:rPr lang="en-US" sz="2800" dirty="0"/>
              <a:t>Promoting vaginal birth and reducing the rate of first-birth cesarean birth by implementation of an early labor algorithm and therapeutic rest protocol</a:t>
            </a:r>
          </a:p>
          <a:p>
            <a:pPr marL="0" indent="0">
              <a:buNone/>
            </a:pPr>
            <a:endParaRPr lang="en-US" dirty="0"/>
          </a:p>
        </p:txBody>
      </p:sp>
    </p:spTree>
    <p:extLst>
      <p:ext uri="{BB962C8B-B14F-4D97-AF65-F5344CB8AC3E}">
        <p14:creationId xmlns:p14="http://schemas.microsoft.com/office/powerpoint/2010/main" val="845975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CMQCC Collaboratives</a:t>
            </a:r>
          </a:p>
        </p:txBody>
      </p:sp>
      <p:sp>
        <p:nvSpPr>
          <p:cNvPr id="5" name="Rectangle 4"/>
          <p:cNvSpPr/>
          <p:nvPr/>
        </p:nvSpPr>
        <p:spPr>
          <a:xfrm>
            <a:off x="2514600" y="1219200"/>
            <a:ext cx="7924800" cy="4832092"/>
          </a:xfrm>
          <a:prstGeom prst="rect">
            <a:avLst/>
          </a:prstGeom>
        </p:spPr>
        <p:txBody>
          <a:bodyPr wrap="square">
            <a:spAutoFit/>
          </a:bodyPr>
          <a:lstStyle/>
          <a:p>
            <a:pPr marL="457200" indent="-457200">
              <a:buFont typeface="Arial" panose="020B0604020202020204" pitchFamily="34" charset="0"/>
              <a:buChar char="•"/>
            </a:pPr>
            <a:endParaRPr lang="en-US" sz="2800" dirty="0">
              <a:solidFill>
                <a:prstClr val="black"/>
              </a:solidFill>
              <a:latin typeface="Calibri"/>
            </a:endParaRPr>
          </a:p>
          <a:p>
            <a:pPr marL="457200" indent="-457200">
              <a:buFont typeface="Arial" panose="020B0604020202020204" pitchFamily="34" charset="0"/>
              <a:buChar char="•"/>
            </a:pPr>
            <a:r>
              <a:rPr lang="en-US" sz="2800" dirty="0">
                <a:solidFill>
                  <a:prstClr val="black"/>
                </a:solidFill>
                <a:latin typeface="Calibri"/>
              </a:rPr>
              <a:t>April 2016- CMQCC 1</a:t>
            </a:r>
            <a:r>
              <a:rPr lang="en-US" sz="2800" baseline="30000" dirty="0">
                <a:solidFill>
                  <a:prstClr val="black"/>
                </a:solidFill>
                <a:latin typeface="Calibri"/>
              </a:rPr>
              <a:t>st</a:t>
            </a:r>
            <a:r>
              <a:rPr lang="en-US" sz="2800" dirty="0">
                <a:solidFill>
                  <a:prstClr val="black"/>
                </a:solidFill>
                <a:latin typeface="Calibri"/>
              </a:rPr>
              <a:t> Round Promoting Vaginal Birth and Reducing Primary Cesareans Collaborative </a:t>
            </a:r>
          </a:p>
          <a:p>
            <a:pPr marL="457200" indent="-457200">
              <a:buFont typeface="Arial" panose="020B0604020202020204" pitchFamily="34" charset="0"/>
              <a:buChar char="•"/>
            </a:pPr>
            <a:r>
              <a:rPr lang="en-US" sz="2800" dirty="0">
                <a:solidFill>
                  <a:prstClr val="black"/>
                </a:solidFill>
                <a:latin typeface="Calibri"/>
              </a:rPr>
              <a:t>Administrative Support</a:t>
            </a:r>
          </a:p>
          <a:p>
            <a:pPr marL="457200" indent="-457200">
              <a:buFont typeface="Arial" panose="020B0604020202020204" pitchFamily="34" charset="0"/>
              <a:buChar char="•"/>
            </a:pPr>
            <a:r>
              <a:rPr lang="en-US" sz="2800" dirty="0">
                <a:solidFill>
                  <a:prstClr val="black"/>
                </a:solidFill>
                <a:latin typeface="Calibri"/>
              </a:rPr>
              <a:t>Physician Champions</a:t>
            </a:r>
          </a:p>
          <a:p>
            <a:pPr marL="457200" indent="-457200">
              <a:buFont typeface="Arial" panose="020B0604020202020204" pitchFamily="34" charset="0"/>
              <a:buChar char="•"/>
            </a:pPr>
            <a:r>
              <a:rPr lang="en-US" sz="2800" dirty="0">
                <a:solidFill>
                  <a:prstClr val="black"/>
                </a:solidFill>
                <a:latin typeface="Calibri"/>
              </a:rPr>
              <a:t>June 2016-Transparent Un-blinded Physician Data </a:t>
            </a:r>
          </a:p>
          <a:p>
            <a:pPr marL="457200" indent="-457200">
              <a:buFont typeface="Arial" panose="020B0604020202020204" pitchFamily="34" charset="0"/>
              <a:buChar char="•"/>
            </a:pPr>
            <a:r>
              <a:rPr lang="en-US" sz="2800" dirty="0">
                <a:solidFill>
                  <a:prstClr val="black"/>
                </a:solidFill>
                <a:latin typeface="Calibri"/>
              </a:rPr>
              <a:t>Individual Physician Data Scorecards </a:t>
            </a:r>
          </a:p>
          <a:p>
            <a:pPr marL="457200" indent="-457200">
              <a:buFont typeface="Arial" panose="020B0604020202020204" pitchFamily="34" charset="0"/>
              <a:buChar char="•"/>
            </a:pPr>
            <a:r>
              <a:rPr lang="en-US" sz="2800" dirty="0">
                <a:solidFill>
                  <a:prstClr val="black"/>
                </a:solidFill>
                <a:latin typeface="Calibri"/>
              </a:rPr>
              <a:t>NTSV Rates Review Monthly</a:t>
            </a:r>
          </a:p>
          <a:p>
            <a:pPr marL="457200" indent="-457200">
              <a:buFont typeface="Arial" panose="020B0604020202020204" pitchFamily="34" charset="0"/>
              <a:buChar char="•"/>
            </a:pPr>
            <a:endParaRPr lang="en-US" sz="2800" dirty="0">
              <a:solidFill>
                <a:prstClr val="black"/>
              </a:solidFill>
              <a:latin typeface="Calibri"/>
            </a:endParaRPr>
          </a:p>
          <a:p>
            <a:endParaRPr lang="en-US" sz="2800" dirty="0">
              <a:solidFill>
                <a:prstClr val="black"/>
              </a:solidFill>
              <a:latin typeface="Calibri"/>
            </a:endParaRPr>
          </a:p>
        </p:txBody>
      </p:sp>
    </p:spTree>
    <p:extLst>
      <p:ext uri="{BB962C8B-B14F-4D97-AF65-F5344CB8AC3E}">
        <p14:creationId xmlns:p14="http://schemas.microsoft.com/office/powerpoint/2010/main" val="1046185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72E7-0FD6-4588-9BBB-106E296307DC}"/>
              </a:ext>
            </a:extLst>
          </p:cNvPr>
          <p:cNvSpPr>
            <a:spLocks noGrp="1"/>
          </p:cNvSpPr>
          <p:nvPr>
            <p:ph type="title"/>
          </p:nvPr>
        </p:nvSpPr>
        <p:spPr/>
        <p:txBody>
          <a:bodyPr/>
          <a:lstStyle/>
          <a:p>
            <a:r>
              <a:rPr lang="en-US" dirty="0"/>
              <a:t>Labor Culture Survey</a:t>
            </a:r>
          </a:p>
        </p:txBody>
      </p:sp>
      <p:sp>
        <p:nvSpPr>
          <p:cNvPr id="3" name="Content Placeholder 2">
            <a:extLst>
              <a:ext uri="{FF2B5EF4-FFF2-40B4-BE49-F238E27FC236}">
                <a16:creationId xmlns:a16="http://schemas.microsoft.com/office/drawing/2014/main" id="{136890CB-C629-48ED-9269-4886EB344C46}"/>
              </a:ext>
            </a:extLst>
          </p:cNvPr>
          <p:cNvSpPr>
            <a:spLocks noGrp="1"/>
          </p:cNvSpPr>
          <p:nvPr>
            <p:ph idx="1"/>
          </p:nvPr>
        </p:nvSpPr>
        <p:spPr>
          <a:xfrm>
            <a:off x="1981200" y="1222626"/>
            <a:ext cx="8229600" cy="4903538"/>
          </a:xfrm>
        </p:spPr>
        <p:txBody>
          <a:bodyPr/>
          <a:lstStyle/>
          <a:p>
            <a:r>
              <a:rPr lang="en-US" dirty="0"/>
              <a:t>August 2017- Labor Culture Survey Completed</a:t>
            </a:r>
          </a:p>
          <a:p>
            <a:pPr marL="0" indent="0">
              <a:buNone/>
            </a:pPr>
            <a:endParaRPr lang="en-US" dirty="0"/>
          </a:p>
        </p:txBody>
      </p:sp>
      <p:pic>
        <p:nvPicPr>
          <p:cNvPr id="4" name="Picture 3">
            <a:extLst>
              <a:ext uri="{FF2B5EF4-FFF2-40B4-BE49-F238E27FC236}">
                <a16:creationId xmlns:a16="http://schemas.microsoft.com/office/drawing/2014/main" id="{A8859160-3317-44F5-B7C4-9B8C0D194D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7043" y="2000894"/>
            <a:ext cx="6093383" cy="4148387"/>
          </a:xfrm>
          <a:prstGeom prst="rect">
            <a:avLst/>
          </a:prstGeom>
        </p:spPr>
      </p:pic>
    </p:spTree>
    <p:extLst>
      <p:ext uri="{BB962C8B-B14F-4D97-AF65-F5344CB8AC3E}">
        <p14:creationId xmlns:p14="http://schemas.microsoft.com/office/powerpoint/2010/main" val="3009838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95500" y="1066800"/>
            <a:ext cx="7772400"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endParaRPr lang="en-US" i="1" dirty="0">
              <a:solidFill>
                <a:prstClr val="black"/>
              </a:solidFill>
              <a:latin typeface="Calibri"/>
            </a:endParaRPr>
          </a:p>
          <a:p>
            <a:pPr marL="457200" indent="-457200"/>
            <a:r>
              <a:rPr lang="en-US" sz="2800" dirty="0">
                <a:solidFill>
                  <a:prstClr val="black"/>
                </a:solidFill>
                <a:latin typeface="Calibri"/>
              </a:rPr>
              <a:t>L&amp;D Champions attended CMQCC Support Vaginal Delivery Workshops</a:t>
            </a:r>
          </a:p>
          <a:p>
            <a:pPr marL="457200" indent="-457200"/>
            <a:r>
              <a:rPr lang="en-US" sz="2800" dirty="0">
                <a:solidFill>
                  <a:prstClr val="black"/>
                </a:solidFill>
                <a:latin typeface="Calibri"/>
              </a:rPr>
              <a:t>Launched Patient Resource Circle App</a:t>
            </a:r>
          </a:p>
          <a:p>
            <a:pPr marL="457200" indent="-457200"/>
            <a:r>
              <a:rPr lang="en-US" sz="2800" dirty="0">
                <a:solidFill>
                  <a:prstClr val="black"/>
                </a:solidFill>
                <a:latin typeface="Calibri"/>
              </a:rPr>
              <a:t>Early Labor Patient Education Developed</a:t>
            </a:r>
          </a:p>
          <a:p>
            <a:pPr marL="457200" indent="-457200"/>
            <a:r>
              <a:rPr lang="en-US" sz="2800" dirty="0">
                <a:solidFill>
                  <a:prstClr val="black"/>
                </a:solidFill>
                <a:latin typeface="Calibri"/>
              </a:rPr>
              <a:t>Developed Early Labor Management Algorithm</a:t>
            </a:r>
          </a:p>
          <a:p>
            <a:r>
              <a:rPr lang="en-US" sz="2800" dirty="0">
                <a:solidFill>
                  <a:prstClr val="black">
                    <a:lumMod val="95000"/>
                    <a:lumOff val="5000"/>
                  </a:prstClr>
                </a:solidFill>
                <a:latin typeface="Calibri"/>
              </a:rPr>
              <a:t>Participated 3rd Round CMQCC Promoting Vaginal Birth Collaborative Aug 2018 not only to share our great progress with other hospitals but to sustain our work! </a:t>
            </a:r>
          </a:p>
          <a:p>
            <a:pPr marL="0" indent="0">
              <a:buNone/>
              <a:defRPr/>
            </a:pPr>
            <a:endParaRPr lang="en-US" sz="3200" dirty="0">
              <a:solidFill>
                <a:prstClr val="black"/>
              </a:solidFill>
              <a:latin typeface="Calibri"/>
            </a:endParaRPr>
          </a:p>
          <a:p>
            <a:pPr marL="0" indent="0">
              <a:buNone/>
              <a:defRPr/>
            </a:pPr>
            <a:endParaRPr lang="en-US" dirty="0">
              <a:solidFill>
                <a:prstClr val="black"/>
              </a:solidFill>
              <a:latin typeface="Calibri"/>
            </a:endParaRPr>
          </a:p>
          <a:p>
            <a:pPr marL="457200" lvl="1" indent="0">
              <a:buNone/>
            </a:pPr>
            <a:endParaRPr lang="en-US" sz="1600" i="1" dirty="0">
              <a:solidFill>
                <a:prstClr val="black"/>
              </a:solidFill>
              <a:latin typeface="Calibri"/>
            </a:endParaRPr>
          </a:p>
        </p:txBody>
      </p:sp>
      <p:sp>
        <p:nvSpPr>
          <p:cNvPr id="6" name="Title 1"/>
          <p:cNvSpPr txBox="1">
            <a:spLocks/>
          </p:cNvSpPr>
          <p:nvPr/>
        </p:nvSpPr>
        <p:spPr>
          <a:xfrm>
            <a:off x="1981200" y="274638"/>
            <a:ext cx="8001000" cy="1325562"/>
          </a:xfrm>
          <a:prstGeom prst="rect">
            <a:avLst/>
          </a:prstGeom>
        </p:spPr>
        <p:txBody>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pPr marL="400050" lvl="1" algn="ctr"/>
            <a:r>
              <a:rPr lang="en-US" sz="4400" dirty="0">
                <a:solidFill>
                  <a:prstClr val="black"/>
                </a:solidFill>
                <a:latin typeface="Calibri"/>
              </a:rPr>
              <a:t>CMQCC Collaboratives</a:t>
            </a:r>
            <a:endParaRPr lang="en-US" sz="4400" i="1" dirty="0">
              <a:solidFill>
                <a:prstClr val="black"/>
              </a:solidFill>
              <a:latin typeface="Calibri"/>
            </a:endParaRPr>
          </a:p>
        </p:txBody>
      </p:sp>
    </p:spTree>
    <p:extLst>
      <p:ext uri="{BB962C8B-B14F-4D97-AF65-F5344CB8AC3E}">
        <p14:creationId xmlns:p14="http://schemas.microsoft.com/office/powerpoint/2010/main" val="3114821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B660-FB65-4467-8F8A-CC25E453F758}"/>
              </a:ext>
            </a:extLst>
          </p:cNvPr>
          <p:cNvSpPr>
            <a:spLocks noGrp="1"/>
          </p:cNvSpPr>
          <p:nvPr>
            <p:ph type="title"/>
          </p:nvPr>
        </p:nvSpPr>
        <p:spPr/>
        <p:txBody>
          <a:bodyPr/>
          <a:lstStyle/>
          <a:p>
            <a:r>
              <a:rPr lang="en-US" dirty="0"/>
              <a:t>Circle App Early Labor Resource </a:t>
            </a:r>
          </a:p>
        </p:txBody>
      </p:sp>
      <p:pic>
        <p:nvPicPr>
          <p:cNvPr id="4" name="Content Placeholder 3">
            <a:extLst>
              <a:ext uri="{FF2B5EF4-FFF2-40B4-BE49-F238E27FC236}">
                <a16:creationId xmlns:a16="http://schemas.microsoft.com/office/drawing/2014/main" id="{1E0906CD-FB38-4036-AECA-FE0EAB20321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54492" y="1560513"/>
            <a:ext cx="3641509" cy="4525963"/>
          </a:xfrm>
          <a:prstGeom prst="rect">
            <a:avLst/>
          </a:prstGeom>
        </p:spPr>
      </p:pic>
      <p:pic>
        <p:nvPicPr>
          <p:cNvPr id="5" name="Picture 4">
            <a:extLst>
              <a:ext uri="{FF2B5EF4-FFF2-40B4-BE49-F238E27FC236}">
                <a16:creationId xmlns:a16="http://schemas.microsoft.com/office/drawing/2014/main" id="{83B637B4-AA36-4D13-ABA9-04FCDE3B1A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9202" y="1643865"/>
            <a:ext cx="2515887" cy="4442610"/>
          </a:xfrm>
          <a:prstGeom prst="rect">
            <a:avLst/>
          </a:prstGeom>
        </p:spPr>
      </p:pic>
    </p:spTree>
    <p:extLst>
      <p:ext uri="{BB962C8B-B14F-4D97-AF65-F5344CB8AC3E}">
        <p14:creationId xmlns:p14="http://schemas.microsoft.com/office/powerpoint/2010/main" val="196399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CA4B-B5B6-45F4-9264-E5C883B077F3}"/>
              </a:ext>
            </a:extLst>
          </p:cNvPr>
          <p:cNvSpPr>
            <a:spLocks noGrp="1"/>
          </p:cNvSpPr>
          <p:nvPr>
            <p:ph type="title"/>
          </p:nvPr>
        </p:nvSpPr>
        <p:spPr/>
        <p:txBody>
          <a:bodyPr/>
          <a:lstStyle/>
          <a:p>
            <a:r>
              <a:rPr lang="en-US" dirty="0"/>
              <a:t>Early Labor at Home</a:t>
            </a:r>
          </a:p>
        </p:txBody>
      </p:sp>
      <p:pic>
        <p:nvPicPr>
          <p:cNvPr id="5" name="Content Placeholder 4">
            <a:extLst>
              <a:ext uri="{FF2B5EF4-FFF2-40B4-BE49-F238E27FC236}">
                <a16:creationId xmlns:a16="http://schemas.microsoft.com/office/drawing/2014/main" id="{F6D92038-79DF-4572-9C8D-2A62B0A4EC3B}"/>
              </a:ext>
            </a:extLst>
          </p:cNvPr>
          <p:cNvPicPr>
            <a:picLocks noGrp="1" noChangeAspect="1"/>
          </p:cNvPicPr>
          <p:nvPr>
            <p:ph idx="1"/>
          </p:nvPr>
        </p:nvPicPr>
        <p:blipFill>
          <a:blip r:embed="rId2"/>
          <a:stretch>
            <a:fillRect/>
          </a:stretch>
        </p:blipFill>
        <p:spPr>
          <a:xfrm>
            <a:off x="2993204" y="1078788"/>
            <a:ext cx="5753529" cy="5047376"/>
          </a:xfrm>
        </p:spPr>
      </p:pic>
    </p:spTree>
    <p:extLst>
      <p:ext uri="{BB962C8B-B14F-4D97-AF65-F5344CB8AC3E}">
        <p14:creationId xmlns:p14="http://schemas.microsoft.com/office/powerpoint/2010/main" val="275609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85541641"/>
              </p:ext>
            </p:extLst>
          </p:nvPr>
        </p:nvGraphicFramePr>
        <p:xfrm>
          <a:off x="176189" y="2069051"/>
          <a:ext cx="6240186" cy="5572885"/>
        </p:xfrm>
        <a:graphic>
          <a:graphicData uri="http://schemas.openxmlformats.org/drawingml/2006/table">
            <a:tbl>
              <a:tblPr firstRow="1" firstCol="1" bandRow="1"/>
              <a:tblGrid>
                <a:gridCol w="6240186">
                  <a:extLst>
                    <a:ext uri="{9D8B030D-6E8A-4147-A177-3AD203B41FA5}">
                      <a16:colId xmlns:a16="http://schemas.microsoft.com/office/drawing/2014/main" val="20002"/>
                    </a:ext>
                  </a:extLst>
                </a:gridCol>
              </a:tblGrid>
              <a:tr h="1229410">
                <a:tc>
                  <a:txBody>
                    <a:bodyPr/>
                    <a:lstStyle/>
                    <a:p>
                      <a:pPr marL="0" marR="0" algn="ctr">
                        <a:lnSpc>
                          <a:spcPct val="115000"/>
                        </a:lnSpc>
                        <a:spcBef>
                          <a:spcPts val="0"/>
                        </a:spcBef>
                        <a:spcAft>
                          <a:spcPts val="0"/>
                        </a:spcAft>
                      </a:pPr>
                      <a:r>
                        <a:rPr lang="en-US" sz="4000" b="1" cap="small" dirty="0">
                          <a:solidFill>
                            <a:schemeClr val="tx1"/>
                          </a:solidFill>
                          <a:effectLst/>
                          <a:latin typeface="Candara"/>
                          <a:ea typeface="Calibri"/>
                          <a:cs typeface="Arial"/>
                        </a:rPr>
                        <a:t>Promoting Vaginal Birth</a:t>
                      </a:r>
                      <a:endParaRPr lang="en-US" sz="4000" b="1" cap="small" baseline="0" dirty="0">
                        <a:solidFill>
                          <a:schemeClr val="tx1"/>
                        </a:solidFill>
                        <a:effectLst/>
                        <a:latin typeface="Candara"/>
                        <a:ea typeface="Calibri"/>
                        <a:cs typeface="Arial"/>
                      </a:endParaRPr>
                    </a:p>
                    <a:p>
                      <a:pPr marL="0" marR="0" algn="ctr">
                        <a:lnSpc>
                          <a:spcPct val="115000"/>
                        </a:lnSpc>
                        <a:spcBef>
                          <a:spcPts val="0"/>
                        </a:spcBef>
                        <a:spcAft>
                          <a:spcPts val="0"/>
                        </a:spcAft>
                      </a:pPr>
                      <a:r>
                        <a:rPr lang="en-US" sz="2800" b="1" cap="small" baseline="0" dirty="0">
                          <a:solidFill>
                            <a:srgbClr val="F50064"/>
                          </a:solidFill>
                          <a:effectLst/>
                          <a:latin typeface="Candara"/>
                          <a:ea typeface="Calibri"/>
                          <a:cs typeface="Arial"/>
                        </a:rPr>
                        <a:t> Award Criteria</a:t>
                      </a:r>
                      <a:endParaRPr lang="en-US" sz="2800" dirty="0">
                        <a:solidFill>
                          <a:srgbClr val="F50064"/>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439075">
                <a:tc>
                  <a:txBody>
                    <a:bodyPr/>
                    <a:lstStyle/>
                    <a:p>
                      <a:pPr marL="342900" marR="0" lvl="0" indent="-342900" algn="l" defTabSz="914400" rtl="0" eaLnBrk="1" fontAlgn="auto" latinLnBrk="0" hangingPunct="1">
                        <a:lnSpc>
                          <a:spcPct val="115000"/>
                        </a:lnSpc>
                        <a:spcBef>
                          <a:spcPts val="0"/>
                        </a:spcBef>
                        <a:spcAft>
                          <a:spcPts val="0"/>
                        </a:spcAft>
                        <a:buClrTx/>
                        <a:buSzTx/>
                        <a:buFont typeface="Wingdings"/>
                        <a:buChar char=""/>
                        <a:tabLst/>
                        <a:defRPr/>
                      </a:pPr>
                      <a:r>
                        <a:rPr lang="en-US" sz="2000" baseline="0" dirty="0">
                          <a:effectLst/>
                          <a:latin typeface="Candara"/>
                          <a:ea typeface="Calibri"/>
                          <a:cs typeface="Times New Roman"/>
                        </a:rPr>
                        <a:t>Movement on PVB Structure Measures </a:t>
                      </a:r>
                      <a:r>
                        <a:rPr kumimoji="0" lang="en-US" sz="2000" b="0" i="0" u="none" strike="noStrike" kern="1200" cap="none" spc="0" normalizeH="0" baseline="0" noProof="0" dirty="0">
                          <a:ln>
                            <a:noFill/>
                          </a:ln>
                          <a:solidFill>
                            <a:srgbClr val="444C55"/>
                          </a:solidFill>
                          <a:effectLst/>
                          <a:uLnTx/>
                          <a:uFillTx/>
                          <a:latin typeface="Candara" panose="020E0502030303020204" pitchFamily="34" charset="0"/>
                        </a:rPr>
                        <a:t>(Red </a:t>
                      </a:r>
                      <a:r>
                        <a:rPr kumimoji="0" lang="en-US" sz="2000" b="0" i="0" u="none" strike="noStrike" kern="1200" cap="none" spc="0" normalizeH="0" baseline="0" noProof="0" dirty="0">
                          <a:ln>
                            <a:noFill/>
                          </a:ln>
                          <a:solidFill>
                            <a:srgbClr val="444C55"/>
                          </a:solidFill>
                          <a:effectLst/>
                          <a:uLnTx/>
                          <a:uFillTx/>
                          <a:latin typeface="Candara" panose="020E0502030303020204" pitchFamily="34" charset="0"/>
                          <a:sym typeface="Wingdings" panose="05000000000000000000" pitchFamily="2" charset="2"/>
                        </a:rPr>
                        <a:t> Yellow, Yellow  Green)</a:t>
                      </a:r>
                      <a:endParaRPr lang="en-US" sz="2000" baseline="0" dirty="0">
                        <a:effectLst/>
                        <a:latin typeface="Candara"/>
                        <a:ea typeface="Calibri"/>
                        <a:cs typeface="Times New Roman"/>
                      </a:endParaRPr>
                    </a:p>
                    <a:p>
                      <a:pPr marL="0" marR="0" lvl="0" indent="0" algn="l">
                        <a:lnSpc>
                          <a:spcPct val="115000"/>
                        </a:lnSpc>
                        <a:spcBef>
                          <a:spcPts val="0"/>
                        </a:spcBef>
                        <a:spcAft>
                          <a:spcPts val="0"/>
                        </a:spcAft>
                        <a:buFontTx/>
                        <a:buNone/>
                      </a:pPr>
                      <a:r>
                        <a:rPr lang="en-US" sz="2000" baseline="0" dirty="0">
                          <a:effectLst/>
                          <a:latin typeface="Candara"/>
                          <a:ea typeface="Calibri"/>
                          <a:cs typeface="Times New Roman"/>
                        </a:rPr>
                        <a:t>        +</a:t>
                      </a:r>
                      <a:endParaRPr lang="en-US" sz="2000" dirty="0">
                        <a:effectLst/>
                        <a:latin typeface="Candara"/>
                        <a:ea typeface="Calibri"/>
                        <a:cs typeface="Times New Roman"/>
                      </a:endParaRPr>
                    </a:p>
                    <a:p>
                      <a:pPr marL="342900" marR="0" lvl="0" indent="-342900" algn="l">
                        <a:lnSpc>
                          <a:spcPct val="115000"/>
                        </a:lnSpc>
                        <a:spcBef>
                          <a:spcPts val="0"/>
                        </a:spcBef>
                        <a:spcAft>
                          <a:spcPts val="0"/>
                        </a:spcAft>
                        <a:buFont typeface="Wingdings"/>
                        <a:buChar char=""/>
                      </a:pPr>
                      <a:r>
                        <a:rPr lang="en-US" sz="2000" dirty="0">
                          <a:effectLst/>
                          <a:latin typeface="Candara"/>
                          <a:ea typeface="Calibri"/>
                          <a:cs typeface="Times New Roman"/>
                        </a:rPr>
                        <a:t>All 2020 Q4 (Oct- Dec) Baseline Data Submitted</a:t>
                      </a:r>
                      <a:endParaRPr lang="en-US" sz="1600" dirty="0">
                        <a:effectLst/>
                        <a:latin typeface="+mn-lt"/>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3889676635"/>
                  </a:ext>
                </a:extLst>
              </a:tr>
              <a:tr h="395168">
                <a:tc>
                  <a:txBody>
                    <a:bodyPr/>
                    <a:lstStyle/>
                    <a:p>
                      <a:pPr marL="457200" marR="0" lvl="1" indent="0" algn="l">
                        <a:lnSpc>
                          <a:spcPct val="115000"/>
                        </a:lnSpc>
                        <a:spcBef>
                          <a:spcPts val="0"/>
                        </a:spcBef>
                        <a:spcAft>
                          <a:spcPts val="0"/>
                        </a:spcAft>
                        <a:buFont typeface="Wingdings"/>
                        <a:buNone/>
                      </a:pPr>
                      <a:r>
                        <a:rPr lang="en-US" sz="2000" cap="small" dirty="0">
                          <a:effectLst/>
                          <a:latin typeface="Candara"/>
                          <a:ea typeface="Calibri"/>
                          <a:cs typeface="Times New Roman"/>
                        </a:rPr>
                        <a:t>+</a:t>
                      </a:r>
                      <a:endParaRPr lang="en-US" sz="2000" kern="1200" dirty="0">
                        <a:solidFill>
                          <a:schemeClr val="tx1"/>
                        </a:solidFill>
                        <a:effectLst/>
                        <a:latin typeface="Candara"/>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989426216"/>
                  </a:ext>
                </a:extLst>
              </a:tr>
              <a:tr h="747686">
                <a:tc>
                  <a:txBody>
                    <a:bodyPr/>
                    <a:lstStyle/>
                    <a:p>
                      <a:pPr marL="342900" marR="0" lvl="0" indent="-342900" algn="l">
                        <a:lnSpc>
                          <a:spcPct val="115000"/>
                        </a:lnSpc>
                        <a:spcBef>
                          <a:spcPts val="0"/>
                        </a:spcBef>
                        <a:spcAft>
                          <a:spcPts val="0"/>
                        </a:spcAft>
                        <a:buFont typeface="Wingdings"/>
                        <a:buChar char=""/>
                      </a:pPr>
                      <a:r>
                        <a:rPr lang="en-US" sz="2000" kern="1200" dirty="0">
                          <a:solidFill>
                            <a:schemeClr val="tx1"/>
                          </a:solidFill>
                          <a:effectLst/>
                          <a:latin typeface="Candara"/>
                          <a:ea typeface="Calibri"/>
                          <a:cs typeface="Times New Roman"/>
                        </a:rPr>
                        <a:t>All Data Submitted *</a:t>
                      </a:r>
                    </a:p>
                    <a:p>
                      <a:pPr marL="457200" marR="0" lvl="1" indent="0" algn="l">
                        <a:lnSpc>
                          <a:spcPct val="115000"/>
                        </a:lnSpc>
                        <a:spcBef>
                          <a:spcPts val="0"/>
                        </a:spcBef>
                        <a:spcAft>
                          <a:spcPts val="0"/>
                        </a:spcAft>
                        <a:buFont typeface="Wingdings"/>
                        <a:buNone/>
                      </a:pPr>
                      <a:endParaRPr lang="en-US" sz="2000" kern="1200" dirty="0">
                        <a:solidFill>
                          <a:schemeClr val="tx1"/>
                        </a:solidFill>
                        <a:effectLst/>
                        <a:latin typeface="Candara"/>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968531">
                <a:tc>
                  <a:txBody>
                    <a:bodyPr/>
                    <a:lstStyle/>
                    <a:p>
                      <a:pPr marL="0" marR="0" lvl="0" indent="0" algn="l">
                        <a:lnSpc>
                          <a:spcPct val="115000"/>
                        </a:lnSpc>
                        <a:spcBef>
                          <a:spcPts val="0"/>
                        </a:spcBef>
                        <a:spcAft>
                          <a:spcPts val="0"/>
                        </a:spcAft>
                        <a:buFont typeface="Wingdings"/>
                        <a:buNone/>
                      </a:pPr>
                      <a:endParaRPr lang="en-US" sz="1600" dirty="0">
                        <a:effectLst/>
                        <a:latin typeface="+mn-lt"/>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3636642573"/>
                  </a:ext>
                </a:extLst>
              </a:tr>
              <a:tr h="830010">
                <a:tc>
                  <a:txBody>
                    <a:bodyPr/>
                    <a:lstStyle/>
                    <a:p>
                      <a:pPr marL="0" marR="0" lvl="0" indent="0" algn="l">
                        <a:lnSpc>
                          <a:spcPct val="115000"/>
                        </a:lnSpc>
                        <a:spcBef>
                          <a:spcPts val="0"/>
                        </a:spcBef>
                        <a:spcAft>
                          <a:spcPts val="0"/>
                        </a:spcAft>
                        <a:buFont typeface="Wingdings"/>
                        <a:buNone/>
                      </a:pPr>
                      <a:endParaRPr lang="en-US" sz="2000" b="0" u="none" baseline="0" dirty="0">
                        <a:effectLst/>
                        <a:latin typeface="Candara"/>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3401847982"/>
                  </a:ext>
                </a:extLst>
              </a:tr>
            </a:tbl>
          </a:graphicData>
        </a:graphic>
      </p:graphicFrame>
      <p:sp>
        <p:nvSpPr>
          <p:cNvPr id="4" name="Rectangle 5"/>
          <p:cNvSpPr>
            <a:spLocks noChangeArrowheads="1"/>
          </p:cNvSpPr>
          <p:nvPr/>
        </p:nvSpPr>
        <p:spPr bwMode="auto">
          <a:xfrm>
            <a:off x="-1387750" y="786689"/>
            <a:ext cx="8991600" cy="1282362"/>
          </a:xfrm>
          <a:prstGeom prst="rect">
            <a:avLst/>
          </a:prstGeom>
          <a:noFill/>
          <a:ln>
            <a:noFill/>
          </a:ln>
          <a:effectLst/>
        </p:spPr>
        <p:txBody>
          <a:bodyPr vert="horz" wrap="square" lIns="0" tIns="0" rIns="0" bIns="126960" numCol="1" anchor="ctr" anchorCtr="0" compatLnSpc="1">
            <a:prstTxWarp prst="textNoShape">
              <a:avLst/>
            </a:prstTxWarp>
            <a:spAutoFit/>
          </a:bodyPr>
          <a:lstStyle/>
          <a:p>
            <a:pPr algn="ctr" fontAlgn="base">
              <a:spcBef>
                <a:spcPct val="0"/>
              </a:spcBef>
              <a:spcAft>
                <a:spcPct val="0"/>
              </a:spcAft>
              <a:defRPr/>
            </a:pPr>
            <a:endParaRPr lang="en-US" sz="700" cap="all" dirty="0">
              <a:solidFill>
                <a:prstClr val="black"/>
              </a:solidFill>
              <a:latin typeface="Arial" pitchFamily="34" charset="0"/>
              <a:ea typeface="MS PGothic" pitchFamily="34" charset="-128"/>
              <a:cs typeface="Arial" pitchFamily="34" charset="0"/>
            </a:endParaRPr>
          </a:p>
          <a:p>
            <a:pPr algn="ctr" eaLnBrk="0" fontAlgn="base" hangingPunct="0">
              <a:spcBef>
                <a:spcPct val="0"/>
              </a:spcBef>
              <a:spcAft>
                <a:spcPct val="0"/>
              </a:spcAft>
              <a:defRPr/>
            </a:pPr>
            <a:r>
              <a:rPr lang="en-US" sz="4000" b="1" dirty="0">
                <a:solidFill>
                  <a:srgbClr val="004990"/>
                </a:solidFill>
                <a:latin typeface="Candara" pitchFamily="34" charset="0"/>
                <a:ea typeface="Calibri" pitchFamily="34" charset="0"/>
                <a:cs typeface="Times New Roman" pitchFamily="18" charset="0"/>
              </a:rPr>
              <a:t>2021 QI LEADER AWARD</a:t>
            </a:r>
          </a:p>
          <a:p>
            <a:pPr algn="ctr" eaLnBrk="0" fontAlgn="base" hangingPunct="0">
              <a:spcBef>
                <a:spcPct val="0"/>
              </a:spcBef>
              <a:spcAft>
                <a:spcPct val="0"/>
              </a:spcAft>
              <a:defRPr/>
            </a:pPr>
            <a:endParaRPr lang="en-US" sz="400" dirty="0">
              <a:solidFill>
                <a:prstClr val="black"/>
              </a:solidFill>
              <a:latin typeface="Arial" pitchFamily="34" charset="0"/>
              <a:ea typeface="MS PGothic" pitchFamily="34" charset="-128"/>
              <a:cs typeface="Arial" pitchFamily="34" charset="0"/>
            </a:endParaRPr>
          </a:p>
          <a:p>
            <a:pPr algn="ctr" eaLnBrk="0" fontAlgn="base" hangingPunct="0">
              <a:spcBef>
                <a:spcPct val="0"/>
              </a:spcBef>
              <a:spcAft>
                <a:spcPct val="0"/>
              </a:spcAft>
              <a:defRPr/>
            </a:pPr>
            <a:r>
              <a:rPr lang="en-US" sz="2400" cap="all" dirty="0">
                <a:solidFill>
                  <a:srgbClr val="F58466"/>
                </a:solidFill>
                <a:latin typeface="Candara" pitchFamily="34" charset="0"/>
                <a:ea typeface="Calibri" pitchFamily="34" charset="0"/>
                <a:cs typeface="Times New Roman" pitchFamily="18" charset="0"/>
              </a:rPr>
              <a:t>ILPQC 2021 9</a:t>
            </a:r>
            <a:r>
              <a:rPr lang="en-US" sz="2400" cap="all" baseline="30000" dirty="0">
                <a:solidFill>
                  <a:srgbClr val="F58466"/>
                </a:solidFill>
                <a:latin typeface="Candara" pitchFamily="34" charset="0"/>
                <a:ea typeface="Calibri" pitchFamily="34" charset="0"/>
                <a:cs typeface="Times New Roman" pitchFamily="18" charset="0"/>
              </a:rPr>
              <a:t>th</a:t>
            </a:r>
            <a:r>
              <a:rPr lang="en-US" sz="2400" cap="all" dirty="0">
                <a:solidFill>
                  <a:srgbClr val="F58466"/>
                </a:solidFill>
                <a:latin typeface="Candara" pitchFamily="34" charset="0"/>
                <a:ea typeface="Calibri" pitchFamily="34" charset="0"/>
                <a:cs typeface="Times New Roman" pitchFamily="18" charset="0"/>
              </a:rPr>
              <a:t> Annual Conference </a:t>
            </a:r>
            <a:endParaRPr lang="en-US" sz="700" cap="all" dirty="0">
              <a:solidFill>
                <a:prstClr val="black"/>
              </a:solidFill>
              <a:latin typeface="Arial" pitchFamily="34" charset="0"/>
              <a:ea typeface="MS PGothic" pitchFamily="34" charset="-128"/>
              <a:cs typeface="Arial" pitchFamily="34" charset="0"/>
            </a:endParaRPr>
          </a:p>
        </p:txBody>
      </p:sp>
      <p:sp>
        <p:nvSpPr>
          <p:cNvPr id="5" name="Rectangle 4"/>
          <p:cNvSpPr/>
          <p:nvPr/>
        </p:nvSpPr>
        <p:spPr>
          <a:xfrm>
            <a:off x="-1190458" y="5512576"/>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en-US" sz="2400" i="1" cap="small" dirty="0">
                <a:solidFill>
                  <a:srgbClr val="004990"/>
                </a:solidFill>
                <a:latin typeface="Calibri"/>
                <a:ea typeface="Calibri"/>
                <a:cs typeface="Times New Roman"/>
              </a:rPr>
              <a:t>*All Data Submitted  </a:t>
            </a:r>
          </a:p>
          <a:p>
            <a:pPr algn="ctr" fontAlgn="base">
              <a:spcBef>
                <a:spcPct val="0"/>
              </a:spcBef>
              <a:spcAft>
                <a:spcPct val="0"/>
              </a:spcAft>
              <a:defRPr/>
            </a:pPr>
            <a:r>
              <a:rPr lang="en-US" sz="2400" i="1" cap="small" dirty="0">
                <a:solidFill>
                  <a:srgbClr val="004990"/>
                </a:solidFill>
                <a:latin typeface="Calibri"/>
                <a:ea typeface="Calibri"/>
                <a:cs typeface="Times New Roman"/>
              </a:rPr>
              <a:t>Baseline through August 2021 </a:t>
            </a:r>
            <a:r>
              <a:rPr lang="en-US" sz="2400" b="1" i="1" u="sng" cap="small" dirty="0">
                <a:solidFill>
                  <a:srgbClr val="004990"/>
                </a:solidFill>
                <a:latin typeface="Calibri"/>
                <a:ea typeface="Calibri"/>
                <a:cs typeface="Times New Roman"/>
              </a:rPr>
              <a:t>by October 15</a:t>
            </a:r>
            <a:r>
              <a:rPr lang="en-US" sz="2400" b="1" i="1" u="sng" cap="small" baseline="30000" dirty="0">
                <a:solidFill>
                  <a:srgbClr val="004990"/>
                </a:solidFill>
                <a:latin typeface="Calibri"/>
                <a:ea typeface="Calibri"/>
                <a:cs typeface="Times New Roman"/>
              </a:rPr>
              <a:t>th</a:t>
            </a:r>
            <a:r>
              <a:rPr lang="en-US" sz="2400" b="1" i="1" u="sng" cap="small" dirty="0">
                <a:solidFill>
                  <a:srgbClr val="004990"/>
                </a:solidFill>
                <a:latin typeface="Calibri"/>
                <a:ea typeface="Calibri"/>
                <a:cs typeface="Times New Roman"/>
              </a:rPr>
              <a:t> </a:t>
            </a:r>
            <a:endParaRPr lang="en-US" sz="2400" b="1" i="1" u="sng" cap="small" dirty="0">
              <a:solidFill>
                <a:srgbClr val="004990"/>
              </a:solidFill>
              <a:latin typeface="Calibri"/>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6414" y="624111"/>
            <a:ext cx="1829113" cy="2111135"/>
          </a:xfrm>
          <a:prstGeom prst="rect">
            <a:avLst/>
          </a:prstGeom>
        </p:spPr>
      </p:pic>
      <p:sp>
        <p:nvSpPr>
          <p:cNvPr id="10" name="Rounded Rectangle 9"/>
          <p:cNvSpPr/>
          <p:nvPr/>
        </p:nvSpPr>
        <p:spPr>
          <a:xfrm>
            <a:off x="7505566" y="2701829"/>
            <a:ext cx="4202957" cy="3269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Congratulations to all of the PVB QI Recognition Award Winners! If you did not receive an award reach out to Ellie (</a:t>
            </a:r>
            <a:r>
              <a:rPr lang="en-US" sz="2400" dirty="0">
                <a:hlinkClick r:id="rId4"/>
              </a:rPr>
              <a:t>ellie.suse@gmail.com</a:t>
            </a:r>
            <a:r>
              <a:rPr lang="en-US" sz="2400" dirty="0"/>
              <a:t>) to set up a 1-1 QI support call</a:t>
            </a:r>
          </a:p>
        </p:txBody>
      </p:sp>
    </p:spTree>
    <p:extLst>
      <p:ext uri="{BB962C8B-B14F-4D97-AF65-F5344CB8AC3E}">
        <p14:creationId xmlns:p14="http://schemas.microsoft.com/office/powerpoint/2010/main" val="1897878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C7DD-CE55-4D6E-9D69-86BEF6C3B8A8}"/>
              </a:ext>
            </a:extLst>
          </p:cNvPr>
          <p:cNvSpPr>
            <a:spLocks noGrp="1"/>
          </p:cNvSpPr>
          <p:nvPr>
            <p:ph type="title"/>
          </p:nvPr>
        </p:nvSpPr>
        <p:spPr/>
        <p:txBody>
          <a:bodyPr/>
          <a:lstStyle/>
          <a:p>
            <a:r>
              <a:rPr lang="en-US" dirty="0">
                <a:latin typeface="+mn-lt"/>
              </a:rPr>
              <a:t>Early Labor Algorithm</a:t>
            </a:r>
          </a:p>
        </p:txBody>
      </p:sp>
      <p:pic>
        <p:nvPicPr>
          <p:cNvPr id="5" name="Content Placeholder 4">
            <a:extLst>
              <a:ext uri="{FF2B5EF4-FFF2-40B4-BE49-F238E27FC236}">
                <a16:creationId xmlns:a16="http://schemas.microsoft.com/office/drawing/2014/main" id="{4C5C8DA1-466A-4DE4-9E2A-9079A03F5C6B}"/>
              </a:ext>
            </a:extLst>
          </p:cNvPr>
          <p:cNvPicPr>
            <a:picLocks noGrp="1" noChangeAspect="1"/>
          </p:cNvPicPr>
          <p:nvPr>
            <p:ph idx="1"/>
          </p:nvPr>
        </p:nvPicPr>
        <p:blipFill>
          <a:blip r:embed="rId2"/>
          <a:stretch>
            <a:fillRect/>
          </a:stretch>
        </p:blipFill>
        <p:spPr>
          <a:xfrm>
            <a:off x="3106220" y="1058239"/>
            <a:ext cx="5897367" cy="5383659"/>
          </a:xfrm>
        </p:spPr>
      </p:pic>
    </p:spTree>
    <p:extLst>
      <p:ext uri="{BB962C8B-B14F-4D97-AF65-F5344CB8AC3E}">
        <p14:creationId xmlns:p14="http://schemas.microsoft.com/office/powerpoint/2010/main" val="280395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FBE4-3C20-40A2-ACD7-844260F5D476}"/>
              </a:ext>
            </a:extLst>
          </p:cNvPr>
          <p:cNvSpPr>
            <a:spLocks noGrp="1"/>
          </p:cNvSpPr>
          <p:nvPr>
            <p:ph type="title"/>
          </p:nvPr>
        </p:nvSpPr>
        <p:spPr/>
        <p:txBody>
          <a:bodyPr/>
          <a:lstStyle/>
          <a:p>
            <a:r>
              <a:rPr lang="en-US" dirty="0">
                <a:latin typeface="+mn-lt"/>
              </a:rPr>
              <a:t>Pain Management in Early Labor</a:t>
            </a:r>
          </a:p>
        </p:txBody>
      </p:sp>
      <p:sp>
        <p:nvSpPr>
          <p:cNvPr id="3" name="Content Placeholder 2">
            <a:extLst>
              <a:ext uri="{FF2B5EF4-FFF2-40B4-BE49-F238E27FC236}">
                <a16:creationId xmlns:a16="http://schemas.microsoft.com/office/drawing/2014/main" id="{9BF01699-20E4-45F2-B471-B3B275D54258}"/>
              </a:ext>
            </a:extLst>
          </p:cNvPr>
          <p:cNvSpPr>
            <a:spLocks noGrp="1"/>
          </p:cNvSpPr>
          <p:nvPr>
            <p:ph idx="1"/>
          </p:nvPr>
        </p:nvSpPr>
        <p:spPr/>
        <p:txBody>
          <a:bodyPr/>
          <a:lstStyle/>
          <a:p>
            <a:r>
              <a:rPr lang="en-US" dirty="0"/>
              <a:t>Hydrate</a:t>
            </a:r>
          </a:p>
          <a:p>
            <a:r>
              <a:rPr lang="en-US" dirty="0"/>
              <a:t>Consider Morphine 8-10mg IM</a:t>
            </a:r>
          </a:p>
          <a:p>
            <a:r>
              <a:rPr lang="en-US" dirty="0"/>
              <a:t>Monitor 1-2 Hours</a:t>
            </a:r>
          </a:p>
          <a:p>
            <a:r>
              <a:rPr lang="en-US" dirty="0"/>
              <a:t>Discharge Home</a:t>
            </a:r>
          </a:p>
          <a:p>
            <a:r>
              <a:rPr lang="en-US" dirty="0"/>
              <a:t>Therapeutic Rest </a:t>
            </a:r>
          </a:p>
          <a:p>
            <a:endParaRPr lang="en-US" dirty="0"/>
          </a:p>
        </p:txBody>
      </p:sp>
    </p:spTree>
    <p:extLst>
      <p:ext uri="{BB962C8B-B14F-4D97-AF65-F5344CB8AC3E}">
        <p14:creationId xmlns:p14="http://schemas.microsoft.com/office/powerpoint/2010/main" val="1745014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NTSV Outcome Data </a:t>
            </a:r>
            <a:r>
              <a:rPr lang="en-US" b="1" dirty="0">
                <a:latin typeface="+mn-lt"/>
              </a:rPr>
              <a:t> </a:t>
            </a:r>
          </a:p>
        </p:txBody>
      </p:sp>
      <p:sp>
        <p:nvSpPr>
          <p:cNvPr id="3" name="TextBox 2"/>
          <p:cNvSpPr txBox="1"/>
          <p:nvPr/>
        </p:nvSpPr>
        <p:spPr>
          <a:xfrm>
            <a:off x="3465111" y="1417639"/>
            <a:ext cx="1761313" cy="954107"/>
          </a:xfrm>
          <a:prstGeom prst="rect">
            <a:avLst/>
          </a:prstGeom>
          <a:noFill/>
        </p:spPr>
        <p:txBody>
          <a:bodyPr wrap="square" rtlCol="0">
            <a:spAutoFit/>
          </a:bodyPr>
          <a:lstStyle/>
          <a:p>
            <a:r>
              <a:rPr lang="en-US" sz="1400" b="1" dirty="0">
                <a:solidFill>
                  <a:prstClr val="black">
                    <a:lumMod val="95000"/>
                    <a:lumOff val="5000"/>
                  </a:prstClr>
                </a:solidFill>
                <a:latin typeface="Calibri"/>
              </a:rPr>
              <a:t>1st Round CMQCC Promoting Vaginal Birth </a:t>
            </a:r>
            <a:r>
              <a:rPr lang="en-US" sz="1200" b="1" dirty="0">
                <a:solidFill>
                  <a:prstClr val="black">
                    <a:lumMod val="95000"/>
                    <a:lumOff val="5000"/>
                  </a:prstClr>
                </a:solidFill>
                <a:latin typeface="Calibri"/>
              </a:rPr>
              <a:t>Collaborative</a:t>
            </a:r>
            <a:r>
              <a:rPr lang="en-US" sz="1400" b="1" dirty="0">
                <a:solidFill>
                  <a:prstClr val="black">
                    <a:lumMod val="95000"/>
                    <a:lumOff val="5000"/>
                  </a:prstClr>
                </a:solidFill>
                <a:latin typeface="Calibri"/>
              </a:rPr>
              <a:t> </a:t>
            </a:r>
          </a:p>
          <a:p>
            <a:r>
              <a:rPr lang="en-US" sz="1400" b="1" dirty="0">
                <a:solidFill>
                  <a:prstClr val="black">
                    <a:lumMod val="95000"/>
                    <a:lumOff val="5000"/>
                  </a:prstClr>
                </a:solidFill>
                <a:latin typeface="Calibri"/>
              </a:rPr>
              <a:t>April 2016</a:t>
            </a:r>
          </a:p>
        </p:txBody>
      </p:sp>
      <p:sp>
        <p:nvSpPr>
          <p:cNvPr id="5" name="TextBox 4"/>
          <p:cNvSpPr txBox="1"/>
          <p:nvPr/>
        </p:nvSpPr>
        <p:spPr>
          <a:xfrm>
            <a:off x="6049061" y="1417639"/>
            <a:ext cx="1577788" cy="954107"/>
          </a:xfrm>
          <a:prstGeom prst="rect">
            <a:avLst/>
          </a:prstGeom>
          <a:noFill/>
        </p:spPr>
        <p:txBody>
          <a:bodyPr wrap="square" rtlCol="0">
            <a:spAutoFit/>
          </a:bodyPr>
          <a:lstStyle/>
          <a:p>
            <a:r>
              <a:rPr lang="en-US" sz="1400" b="1" dirty="0">
                <a:solidFill>
                  <a:prstClr val="black">
                    <a:lumMod val="95000"/>
                    <a:lumOff val="5000"/>
                  </a:prstClr>
                </a:solidFill>
                <a:latin typeface="Calibri"/>
              </a:rPr>
              <a:t>3rd Round CMQCC </a:t>
            </a:r>
            <a:r>
              <a:rPr lang="en-US" sz="1200" b="1" dirty="0">
                <a:solidFill>
                  <a:prstClr val="black">
                    <a:lumMod val="95000"/>
                    <a:lumOff val="5000"/>
                  </a:prstClr>
                </a:solidFill>
                <a:latin typeface="Calibri"/>
              </a:rPr>
              <a:t>Promoting</a:t>
            </a:r>
            <a:r>
              <a:rPr lang="en-US" sz="1400" b="1" dirty="0">
                <a:solidFill>
                  <a:prstClr val="black">
                    <a:lumMod val="95000"/>
                    <a:lumOff val="5000"/>
                  </a:prstClr>
                </a:solidFill>
                <a:latin typeface="Calibri"/>
              </a:rPr>
              <a:t> Vaginal Birth Collaborative </a:t>
            </a:r>
          </a:p>
          <a:p>
            <a:r>
              <a:rPr lang="en-US" sz="1400" b="1" dirty="0">
                <a:solidFill>
                  <a:prstClr val="black">
                    <a:lumMod val="95000"/>
                    <a:lumOff val="5000"/>
                  </a:prstClr>
                </a:solidFill>
                <a:latin typeface="Calibri"/>
              </a:rPr>
              <a:t>Aug 2018</a:t>
            </a:r>
          </a:p>
        </p:txBody>
      </p:sp>
      <p:pic>
        <p:nvPicPr>
          <p:cNvPr id="13" name="Content Placeholder 12">
            <a:extLst>
              <a:ext uri="{FF2B5EF4-FFF2-40B4-BE49-F238E27FC236}">
                <a16:creationId xmlns:a16="http://schemas.microsoft.com/office/drawing/2014/main" id="{F4A16800-06D3-4B0B-AB15-A2BE8AF7E24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31880" y="2338299"/>
            <a:ext cx="8578921" cy="4342668"/>
          </a:xfrm>
        </p:spPr>
      </p:pic>
    </p:spTree>
    <p:extLst>
      <p:ext uri="{BB962C8B-B14F-4D97-AF65-F5344CB8AC3E}">
        <p14:creationId xmlns:p14="http://schemas.microsoft.com/office/powerpoint/2010/main" val="3013786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43CB-73E7-4CC0-9927-1974F5B78855}"/>
              </a:ext>
            </a:extLst>
          </p:cNvPr>
          <p:cNvSpPr>
            <a:spLocks noGrp="1"/>
          </p:cNvSpPr>
          <p:nvPr>
            <p:ph type="title"/>
          </p:nvPr>
        </p:nvSpPr>
        <p:spPr/>
        <p:txBody>
          <a:bodyPr/>
          <a:lstStyle/>
          <a:p>
            <a:r>
              <a:rPr lang="en-US" dirty="0"/>
              <a:t>Culture Change</a:t>
            </a:r>
          </a:p>
        </p:txBody>
      </p:sp>
      <p:sp>
        <p:nvSpPr>
          <p:cNvPr id="3" name="Content Placeholder 2">
            <a:extLst>
              <a:ext uri="{FF2B5EF4-FFF2-40B4-BE49-F238E27FC236}">
                <a16:creationId xmlns:a16="http://schemas.microsoft.com/office/drawing/2014/main" id="{551F5F74-416C-4676-A47A-5D9A9A1A50F8}"/>
              </a:ext>
            </a:extLst>
          </p:cNvPr>
          <p:cNvSpPr>
            <a:spLocks noGrp="1"/>
          </p:cNvSpPr>
          <p:nvPr>
            <p:ph idx="1"/>
          </p:nvPr>
        </p:nvSpPr>
        <p:spPr>
          <a:xfrm>
            <a:off x="1981200" y="1294545"/>
            <a:ext cx="8229600" cy="4831619"/>
          </a:xfrm>
        </p:spPr>
        <p:txBody>
          <a:bodyPr/>
          <a:lstStyle/>
          <a:p>
            <a:r>
              <a:rPr lang="en-US" dirty="0"/>
              <a:t>Organizational Culture Change</a:t>
            </a:r>
          </a:p>
          <a:p>
            <a:endParaRPr lang="en-US" dirty="0"/>
          </a:p>
          <a:p>
            <a:endParaRPr lang="en-US" dirty="0"/>
          </a:p>
        </p:txBody>
      </p:sp>
      <p:pic>
        <p:nvPicPr>
          <p:cNvPr id="4" name="Picture 3">
            <a:extLst>
              <a:ext uri="{FF2B5EF4-FFF2-40B4-BE49-F238E27FC236}">
                <a16:creationId xmlns:a16="http://schemas.microsoft.com/office/drawing/2014/main" id="{C1907F23-8A82-40E8-ACE6-69B808C7A7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3935" y="2057401"/>
            <a:ext cx="4356529" cy="4525962"/>
          </a:xfrm>
          <a:prstGeom prst="rect">
            <a:avLst/>
          </a:prstGeom>
        </p:spPr>
      </p:pic>
      <p:pic>
        <p:nvPicPr>
          <p:cNvPr id="6" name="Picture 5">
            <a:extLst>
              <a:ext uri="{FF2B5EF4-FFF2-40B4-BE49-F238E27FC236}">
                <a16:creationId xmlns:a16="http://schemas.microsoft.com/office/drawing/2014/main" id="{DF562244-C142-41DA-A32E-F5EA546748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1757" y="1861190"/>
            <a:ext cx="3806309" cy="4264972"/>
          </a:xfrm>
          <a:prstGeom prst="rect">
            <a:avLst/>
          </a:prstGeom>
        </p:spPr>
      </p:pic>
    </p:spTree>
    <p:extLst>
      <p:ext uri="{BB962C8B-B14F-4D97-AF65-F5344CB8AC3E}">
        <p14:creationId xmlns:p14="http://schemas.microsoft.com/office/powerpoint/2010/main" val="1567662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4556-2172-42FA-8436-43E7E34C8987}"/>
              </a:ext>
            </a:extLst>
          </p:cNvPr>
          <p:cNvSpPr>
            <a:spLocks noGrp="1"/>
          </p:cNvSpPr>
          <p:nvPr>
            <p:ph type="title"/>
          </p:nvPr>
        </p:nvSpPr>
        <p:spPr/>
        <p:txBody>
          <a:bodyPr/>
          <a:lstStyle/>
          <a:p>
            <a:r>
              <a:rPr lang="en-US" dirty="0"/>
              <a:t>Sustainment</a:t>
            </a:r>
          </a:p>
        </p:txBody>
      </p:sp>
      <p:sp>
        <p:nvSpPr>
          <p:cNvPr id="3" name="Content Placeholder 2">
            <a:extLst>
              <a:ext uri="{FF2B5EF4-FFF2-40B4-BE49-F238E27FC236}">
                <a16:creationId xmlns:a16="http://schemas.microsoft.com/office/drawing/2014/main" id="{FA3F51DC-DAF8-4FB1-857F-05F7DC47A89A}"/>
              </a:ext>
            </a:extLst>
          </p:cNvPr>
          <p:cNvSpPr>
            <a:spLocks noGrp="1"/>
          </p:cNvSpPr>
          <p:nvPr>
            <p:ph idx="1"/>
          </p:nvPr>
        </p:nvSpPr>
        <p:spPr/>
        <p:txBody>
          <a:bodyPr/>
          <a:lstStyle/>
          <a:p>
            <a:r>
              <a:rPr lang="en-US" dirty="0"/>
              <a:t>Continue Weekly NTSV Fall-Out Case Reviews</a:t>
            </a:r>
          </a:p>
          <a:p>
            <a:r>
              <a:rPr lang="en-US" dirty="0"/>
              <a:t>NTSV Rates Review Monthly</a:t>
            </a:r>
          </a:p>
          <a:p>
            <a:r>
              <a:rPr lang="en-US" dirty="0"/>
              <a:t>Labor Culture</a:t>
            </a:r>
          </a:p>
          <a:p>
            <a:r>
              <a:rPr lang="en-US" dirty="0"/>
              <a:t>Organizational Culture Change is a 3–5 Year Journey!</a:t>
            </a:r>
          </a:p>
          <a:p>
            <a:endParaRPr lang="en-US" dirty="0"/>
          </a:p>
          <a:p>
            <a:endParaRPr lang="en-US" dirty="0"/>
          </a:p>
        </p:txBody>
      </p:sp>
    </p:spTree>
    <p:extLst>
      <p:ext uri="{BB962C8B-B14F-4D97-AF65-F5344CB8AC3E}">
        <p14:creationId xmlns:p14="http://schemas.microsoft.com/office/powerpoint/2010/main" val="2976252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Can You Do It?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5434" y="1219200"/>
            <a:ext cx="5961133" cy="3958976"/>
          </a:xfrm>
          <a:prstGeom prst="rect">
            <a:avLst/>
          </a:prstGeom>
        </p:spPr>
      </p:pic>
    </p:spTree>
    <p:extLst>
      <p:ext uri="{BB962C8B-B14F-4D97-AF65-F5344CB8AC3E}">
        <p14:creationId xmlns:p14="http://schemas.microsoft.com/office/powerpoint/2010/main" val="521375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br>
              <a:rPr lang="en-US" dirty="0"/>
            </a:br>
            <a:endParaRPr lang="en-US" dirty="0"/>
          </a:p>
        </p:txBody>
      </p:sp>
      <p:pic>
        <p:nvPicPr>
          <p:cNvPr id="4" name="Content Placeholder 3">
            <a:extLst>
              <a:ext uri="{FF2B5EF4-FFF2-40B4-BE49-F238E27FC236}">
                <a16:creationId xmlns:a16="http://schemas.microsoft.com/office/drawing/2014/main" id="{0A69BBB8-9746-4C5E-9A91-4BC9481A933D}"/>
              </a:ext>
            </a:extLst>
          </p:cNvPr>
          <p:cNvPicPr>
            <a:picLocks noGrp="1" noChangeAspect="1"/>
          </p:cNvPicPr>
          <p:nvPr>
            <p:ph idx="1"/>
          </p:nvPr>
        </p:nvPicPr>
        <p:blipFill>
          <a:blip r:embed="rId2"/>
          <a:stretch>
            <a:fillRect/>
          </a:stretch>
        </p:blipFill>
        <p:spPr>
          <a:xfrm>
            <a:off x="2596793" y="1417638"/>
            <a:ext cx="6961598" cy="4037940"/>
          </a:xfrm>
          <a:prstGeom prst="rect">
            <a:avLst/>
          </a:prstGeom>
        </p:spPr>
      </p:pic>
    </p:spTree>
    <p:extLst>
      <p:ext uri="{BB962C8B-B14F-4D97-AF65-F5344CB8AC3E}">
        <p14:creationId xmlns:p14="http://schemas.microsoft.com/office/powerpoint/2010/main" val="2324334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Team Talk: NM Palos Hospital</a:t>
            </a:r>
          </a:p>
        </p:txBody>
      </p:sp>
      <p:sp>
        <p:nvSpPr>
          <p:cNvPr id="3" name="Rectangle 2"/>
          <p:cNvSpPr/>
          <p:nvPr/>
        </p:nvSpPr>
        <p:spPr>
          <a:xfrm>
            <a:off x="1413309" y="2913557"/>
            <a:ext cx="1441420" cy="369332"/>
          </a:xfrm>
          <a:prstGeom prst="rect">
            <a:avLst/>
          </a:prstGeom>
        </p:spPr>
        <p:txBody>
          <a:bodyPr wrap="none">
            <a:spAutoFit/>
          </a:bodyPr>
          <a:lstStyle/>
          <a:p>
            <a:r>
              <a:rPr lang="en-US" dirty="0"/>
              <a:t>Myra </a:t>
            </a:r>
            <a:r>
              <a:rPr lang="en-US" dirty="0" err="1"/>
              <a:t>Pacelli</a:t>
            </a:r>
            <a:endParaRPr lang="en-US" dirty="0"/>
          </a:p>
        </p:txBody>
      </p:sp>
    </p:spTree>
    <p:extLst>
      <p:ext uri="{BB962C8B-B14F-4D97-AF65-F5344CB8AC3E}">
        <p14:creationId xmlns:p14="http://schemas.microsoft.com/office/powerpoint/2010/main" val="1554001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Northwestern Medicine Palos Hospital </a:t>
            </a:r>
          </a:p>
        </p:txBody>
      </p:sp>
      <p:sp>
        <p:nvSpPr>
          <p:cNvPr id="3" name="Subtitle 2"/>
          <p:cNvSpPr>
            <a:spLocks noGrp="1"/>
          </p:cNvSpPr>
          <p:nvPr>
            <p:ph type="subTitle" idx="1"/>
          </p:nvPr>
        </p:nvSpPr>
        <p:spPr>
          <a:xfrm>
            <a:off x="3488422" y="3977580"/>
            <a:ext cx="6400800" cy="685800"/>
          </a:xfrm>
        </p:spPr>
        <p:txBody>
          <a:bodyPr/>
          <a:lstStyle/>
          <a:p>
            <a:r>
              <a:rPr lang="en-US" dirty="0"/>
              <a:t>Promoting Vaginal Births</a:t>
            </a:r>
          </a:p>
        </p:txBody>
      </p:sp>
      <p:sp>
        <p:nvSpPr>
          <p:cNvPr id="6" name="TextBox 5"/>
          <p:cNvSpPr txBox="1"/>
          <p:nvPr/>
        </p:nvSpPr>
        <p:spPr>
          <a:xfrm>
            <a:off x="3945467" y="-2709333"/>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solidFill>
                <a:srgbClr val="54585A"/>
              </a:solidFill>
              <a:latin typeface="Calibri"/>
            </a:endParaRPr>
          </a:p>
        </p:txBody>
      </p:sp>
      <p:sp>
        <p:nvSpPr>
          <p:cNvPr id="4" name="TextBox 3"/>
          <p:cNvSpPr txBox="1"/>
          <p:nvPr/>
        </p:nvSpPr>
        <p:spPr>
          <a:xfrm>
            <a:off x="3488422" y="4876800"/>
            <a:ext cx="5274578" cy="609600"/>
          </a:xfrm>
          <a:prstGeom prst="rect">
            <a:avLst/>
          </a:prstGeom>
          <a:noFill/>
        </p:spPr>
        <p:txBody>
          <a:bodyPr wrap="square" lIns="0" tIns="0" rIns="0" bIns="0" rtlCol="0">
            <a:noAutofit/>
          </a:bodyPr>
          <a:lstStyle/>
          <a:p>
            <a:pPr>
              <a:lnSpc>
                <a:spcPct val="90000"/>
              </a:lnSpc>
              <a:spcBef>
                <a:spcPts val="600"/>
              </a:spcBef>
            </a:pPr>
            <a:r>
              <a:rPr lang="en-US" sz="2400" spc="-50" dirty="0">
                <a:solidFill>
                  <a:srgbClr val="54585A"/>
                </a:solidFill>
                <a:latin typeface="Calibri"/>
              </a:rPr>
              <a:t>ILPQC Team Call November 22, 2021</a:t>
            </a:r>
          </a:p>
        </p:txBody>
      </p:sp>
    </p:spTree>
    <p:custDataLst>
      <p:tags r:id="rId1"/>
    </p:custDataLst>
    <p:extLst>
      <p:ext uri="{BB962C8B-B14F-4D97-AF65-F5344CB8AC3E}">
        <p14:creationId xmlns:p14="http://schemas.microsoft.com/office/powerpoint/2010/main" val="261829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 Palos Demographics</a:t>
            </a:r>
          </a:p>
        </p:txBody>
      </p:sp>
      <p:sp>
        <p:nvSpPr>
          <p:cNvPr id="3" name="Content Placeholder 2"/>
          <p:cNvSpPr>
            <a:spLocks noGrp="1"/>
          </p:cNvSpPr>
          <p:nvPr>
            <p:ph idx="1"/>
          </p:nvPr>
        </p:nvSpPr>
        <p:spPr>
          <a:xfrm>
            <a:off x="2286001" y="1143001"/>
            <a:ext cx="7049689" cy="4093029"/>
          </a:xfrm>
        </p:spPr>
        <p:txBody>
          <a:bodyPr/>
          <a:lstStyle/>
          <a:p>
            <a:r>
              <a:rPr lang="en-US" sz="2200" dirty="0"/>
              <a:t>LDRP model</a:t>
            </a:r>
          </a:p>
          <a:p>
            <a:r>
              <a:rPr lang="en-US" sz="2200" dirty="0"/>
              <a:t>Approximately 600 births per year</a:t>
            </a:r>
          </a:p>
          <a:p>
            <a:r>
              <a:rPr lang="en-US" sz="2200" dirty="0"/>
              <a:t>Level II Intermediate Care Nursery</a:t>
            </a:r>
          </a:p>
          <a:p>
            <a:r>
              <a:rPr lang="en-US" sz="2200" dirty="0"/>
              <a:t>Majority private Obstetricians</a:t>
            </a:r>
            <a:endParaRPr lang="en-US" dirty="0"/>
          </a:p>
        </p:txBody>
      </p:sp>
      <p:sp>
        <p:nvSpPr>
          <p:cNvPr id="4" name="Slide Number Placeholder 3"/>
          <p:cNvSpPr>
            <a:spLocks noGrp="1"/>
          </p:cNvSpPr>
          <p:nvPr>
            <p:ph type="sldNum" sz="quarter" idx="12"/>
          </p:nvPr>
        </p:nvSpPr>
        <p:spPr/>
        <p:txBody>
          <a:bodyPr/>
          <a:lstStyle/>
          <a:p>
            <a:fld id="{C124A125-F110-4296-8AC2-E0987501EAC0}" type="slidenum">
              <a:rPr lang="en-US" altLang="en-US">
                <a:solidFill>
                  <a:srgbClr val="B0A2C5"/>
                </a:solidFill>
                <a:latin typeface="Calibri"/>
              </a:rPr>
              <a:pPr/>
              <a:t>59</a:t>
            </a:fld>
            <a:endParaRPr lang="en-US" altLang="en-US" dirty="0">
              <a:solidFill>
                <a:srgbClr val="B0A2C5"/>
              </a:solidFill>
              <a:latin typeface="Calibri"/>
            </a:endParaRPr>
          </a:p>
        </p:txBody>
      </p:sp>
      <p:sp>
        <p:nvSpPr>
          <p:cNvPr id="5" name="Rectangle 4"/>
          <p:cNvSpPr/>
          <p:nvPr/>
        </p:nvSpPr>
        <p:spPr>
          <a:xfrm>
            <a:off x="2362201" y="3186467"/>
            <a:ext cx="7278289" cy="2031325"/>
          </a:xfrm>
          <a:prstGeom prst="rect">
            <a:avLst/>
          </a:prstGeom>
        </p:spPr>
        <p:txBody>
          <a:bodyPr wrap="square">
            <a:spAutoFit/>
          </a:bodyPr>
          <a:lstStyle/>
          <a:p>
            <a:pPr>
              <a:spcBef>
                <a:spcPct val="0"/>
              </a:spcBef>
            </a:pPr>
            <a:r>
              <a:rPr lang="en-US" altLang="en-US" b="1" dirty="0">
                <a:solidFill>
                  <a:srgbClr val="002060"/>
                </a:solidFill>
                <a:latin typeface="Calibri" panose="020F0502020204030204" pitchFamily="34" charset="0"/>
                <a:ea typeface="Calibri" panose="020F0502020204030204" pitchFamily="34" charset="0"/>
                <a:cs typeface="Calibri" panose="020F0502020204030204" pitchFamily="34" charset="0"/>
              </a:rPr>
              <a:t>OUR PROMOTING VAGINAL BIRTHS TEAM</a:t>
            </a:r>
          </a:p>
          <a:p>
            <a:pPr>
              <a:spcBef>
                <a:spcPct val="0"/>
              </a:spcBef>
            </a:pPr>
            <a:endPar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Bef>
                <a:spcPct val="0"/>
              </a:spcBef>
            </a:pPr>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Myra Pacelli, BSN, MS Clinical Educator, Team Lead</a:t>
            </a:r>
          </a:p>
          <a:p>
            <a:pPr>
              <a:spcBef>
                <a:spcPct val="0"/>
              </a:spcBef>
            </a:pPr>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Karen </a:t>
            </a:r>
            <a:r>
              <a:rPr lang="en-US" alt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Jaekel</a:t>
            </a:r>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 RHIT, CPHQ, Quality Lead</a:t>
            </a:r>
          </a:p>
          <a:p>
            <a:pPr>
              <a:spcBef>
                <a:spcPct val="0"/>
              </a:spcBef>
            </a:pPr>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Megan </a:t>
            </a:r>
            <a:r>
              <a:rPr lang="en-US" alt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DeJong</a:t>
            </a:r>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 MD  Physician Champion</a:t>
            </a:r>
          </a:p>
          <a:p>
            <a:pPr>
              <a:spcBef>
                <a:spcPct val="0"/>
              </a:spcBef>
            </a:pPr>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Lawrence </a:t>
            </a:r>
            <a:r>
              <a:rPr lang="en-US" alt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Boysen</a:t>
            </a:r>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 MD, Medical Director OB/GYN</a:t>
            </a:r>
          </a:p>
          <a:p>
            <a:pPr>
              <a:spcBef>
                <a:spcPct val="0"/>
              </a:spcBef>
            </a:pPr>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Catherine </a:t>
            </a:r>
            <a:r>
              <a:rPr lang="en-US" alt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Adelakun</a:t>
            </a:r>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 MSN, RNC-MNN, </a:t>
            </a:r>
            <a:r>
              <a:rPr lang="en-US" altLang="en-US" dirty="0" err="1">
                <a:solidFill>
                  <a:srgbClr val="002060"/>
                </a:solidFill>
                <a:latin typeface="Calibri" panose="020F0502020204030204" pitchFamily="34" charset="0"/>
                <a:ea typeface="Calibri" panose="020F0502020204030204" pitchFamily="34" charset="0"/>
                <a:cs typeface="Calibri" panose="020F0502020204030204" pitchFamily="34" charset="0"/>
              </a:rPr>
              <a:t>Mgr</a:t>
            </a:r>
            <a:r>
              <a:rPr lang="en-US" altLang="en-US" dirty="0">
                <a:solidFill>
                  <a:srgbClr val="002060"/>
                </a:solidFill>
                <a:latin typeface="Calibri" panose="020F0502020204030204" pitchFamily="34" charset="0"/>
                <a:ea typeface="Calibri" panose="020F0502020204030204" pitchFamily="34" charset="0"/>
                <a:cs typeface="Calibri" panose="020F0502020204030204" pitchFamily="34" charset="0"/>
              </a:rPr>
              <a:t> MCH</a:t>
            </a:r>
          </a:p>
        </p:txBody>
      </p:sp>
    </p:spTree>
    <p:custDataLst>
      <p:tags r:id="rId1"/>
    </p:custDataLst>
    <p:extLst>
      <p:ext uri="{BB962C8B-B14F-4D97-AF65-F5344CB8AC3E}">
        <p14:creationId xmlns:p14="http://schemas.microsoft.com/office/powerpoint/2010/main" val="103446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14568" y="202649"/>
            <a:ext cx="5440773" cy="1143000"/>
          </a:xfrm>
          <a:noFill/>
        </p:spPr>
        <p:txBody>
          <a:bodyPr>
            <a:normAutofit/>
          </a:bodyPr>
          <a:lstStyle/>
          <a:p>
            <a:r>
              <a:rPr lang="en-US" dirty="0"/>
              <a:t>Promoting Vaginal Birth QI Recognition Award</a:t>
            </a:r>
            <a:endParaRPr lang="en-US" altLang="en-US" sz="4000" dirty="0"/>
          </a:p>
        </p:txBody>
      </p:sp>
      <p:graphicFrame>
        <p:nvGraphicFramePr>
          <p:cNvPr id="2" name="Content Placeholder 1"/>
          <p:cNvGraphicFramePr>
            <a:graphicFrameLocks noGrp="1"/>
          </p:cNvGraphicFramePr>
          <p:nvPr>
            <p:ph idx="1"/>
          </p:nvPr>
        </p:nvGraphicFramePr>
        <p:xfrm>
          <a:off x="1370406" y="1225623"/>
          <a:ext cx="10384319" cy="2203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314568" y="1782277"/>
            <a:ext cx="11877432" cy="4524315"/>
          </a:xfrm>
          <a:prstGeom prst="rect">
            <a:avLst/>
          </a:prstGeom>
        </p:spPr>
        <p:txBody>
          <a:bodyPr wrap="square" numCol="2">
            <a:spAutoFit/>
          </a:bodyPr>
          <a:lstStyle/>
          <a:p>
            <a:r>
              <a:rPr lang="en-US" sz="2200" dirty="0"/>
              <a:t>Abraham Lincoln Memorial Hospital</a:t>
            </a:r>
          </a:p>
          <a:p>
            <a:r>
              <a:rPr lang="en-US" sz="2200" dirty="0"/>
              <a:t>Adventist Hinsdale Hospital</a:t>
            </a:r>
          </a:p>
          <a:p>
            <a:r>
              <a:rPr lang="en-US" sz="2200" dirty="0"/>
              <a:t>Advocate Aurora Good Shepherd Hospital</a:t>
            </a:r>
          </a:p>
          <a:p>
            <a:r>
              <a:rPr lang="en-US" sz="2200" dirty="0"/>
              <a:t>Advocate Condell</a:t>
            </a:r>
          </a:p>
          <a:p>
            <a:r>
              <a:rPr lang="en-US" sz="2200" dirty="0"/>
              <a:t>Advocate Good Samaritan</a:t>
            </a:r>
          </a:p>
          <a:p>
            <a:r>
              <a:rPr lang="en-US" sz="2200" dirty="0"/>
              <a:t>Advocate Illinois Masonic Hospital</a:t>
            </a:r>
          </a:p>
          <a:p>
            <a:r>
              <a:rPr lang="en-US" sz="2200" dirty="0"/>
              <a:t>Advocate Lutheran General Hospital</a:t>
            </a:r>
          </a:p>
          <a:p>
            <a:r>
              <a:rPr lang="en-US" sz="2200" dirty="0"/>
              <a:t>Advocate Sherman Hospital</a:t>
            </a:r>
          </a:p>
          <a:p>
            <a:r>
              <a:rPr lang="en-US" sz="2200" dirty="0"/>
              <a:t>Alton Memorial</a:t>
            </a:r>
          </a:p>
          <a:p>
            <a:r>
              <a:rPr lang="en-US" sz="2200" dirty="0"/>
              <a:t>AMITA Bolingbrook</a:t>
            </a:r>
          </a:p>
          <a:p>
            <a:r>
              <a:rPr lang="en-US" sz="2200" dirty="0" err="1"/>
              <a:t>Amita</a:t>
            </a:r>
            <a:r>
              <a:rPr lang="en-US" sz="2200" dirty="0"/>
              <a:t> Health Resurrection Medical Center</a:t>
            </a:r>
          </a:p>
          <a:p>
            <a:r>
              <a:rPr lang="en-US" sz="2200" dirty="0"/>
              <a:t>AMITA Health Saint Alexius Medical Center</a:t>
            </a:r>
          </a:p>
          <a:p>
            <a:r>
              <a:rPr lang="en-US" sz="2200" dirty="0"/>
              <a:t>AMITA St. Mary &amp; Elizabeth Hospital</a:t>
            </a:r>
          </a:p>
          <a:p>
            <a:r>
              <a:rPr lang="en-US" sz="2200" dirty="0"/>
              <a:t>Barnes Jewish Hospital</a:t>
            </a:r>
          </a:p>
          <a:p>
            <a:r>
              <a:rPr lang="en-US" sz="2200" dirty="0"/>
              <a:t>Carle </a:t>
            </a:r>
            <a:r>
              <a:rPr lang="en-US" sz="2200" dirty="0" err="1"/>
              <a:t>BroMenn</a:t>
            </a:r>
            <a:r>
              <a:rPr lang="en-US" sz="2200" dirty="0"/>
              <a:t> Medical Center</a:t>
            </a:r>
          </a:p>
          <a:p>
            <a:r>
              <a:rPr lang="en-US" sz="2200" dirty="0"/>
              <a:t>Carle Richland Memorial Hospital</a:t>
            </a:r>
          </a:p>
          <a:p>
            <a:r>
              <a:rPr lang="en-US" sz="2200" dirty="0"/>
              <a:t>Central DuPage Hospital</a:t>
            </a:r>
          </a:p>
          <a:p>
            <a:r>
              <a:rPr lang="en-US" sz="2200" dirty="0"/>
              <a:t>CGH Medical Center</a:t>
            </a:r>
          </a:p>
          <a:p>
            <a:r>
              <a:rPr lang="en-US" sz="2200" dirty="0"/>
              <a:t>Edward Hospital</a:t>
            </a:r>
          </a:p>
          <a:p>
            <a:r>
              <a:rPr lang="en-US" sz="2200" dirty="0"/>
              <a:t>Elmhurst Hospital</a:t>
            </a:r>
          </a:p>
          <a:p>
            <a:r>
              <a:rPr lang="en-US" sz="2200" dirty="0"/>
              <a:t>FHN Memorial Hospital</a:t>
            </a:r>
          </a:p>
          <a:p>
            <a:r>
              <a:rPr lang="en-US" sz="2200" dirty="0"/>
              <a:t>Gibson Hospital</a:t>
            </a:r>
          </a:p>
          <a:p>
            <a:r>
              <a:rPr lang="en-US" sz="2200" dirty="0"/>
              <a:t>HSHS St. John's Hospital</a:t>
            </a:r>
          </a:p>
          <a:p>
            <a:r>
              <a:rPr lang="en-US" sz="2200" dirty="0"/>
              <a:t>HSHS St. Joseph's Breese</a:t>
            </a:r>
          </a:p>
          <a:p>
            <a:r>
              <a:rPr lang="en-US" sz="2400" dirty="0"/>
              <a:t>Javon Bea Hospital</a:t>
            </a:r>
          </a:p>
          <a:p>
            <a:endParaRPr lang="en-US" sz="2200" dirty="0"/>
          </a:p>
        </p:txBody>
      </p:sp>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1464" y="79941"/>
            <a:ext cx="1265030" cy="1577477"/>
          </a:xfrm>
          <a:prstGeom prst="rect">
            <a:avLst/>
          </a:prstGeom>
        </p:spPr>
      </p:pic>
    </p:spTree>
    <p:extLst>
      <p:ext uri="{BB962C8B-B14F-4D97-AF65-F5344CB8AC3E}">
        <p14:creationId xmlns:p14="http://schemas.microsoft.com/office/powerpoint/2010/main" val="1357746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558541-60C9-42A2-8392-FF12533A6B7A}" type="slidenum">
              <a:rPr lang="en-US">
                <a:solidFill>
                  <a:srgbClr val="B0A2C5"/>
                </a:solidFill>
                <a:latin typeface="Calibri"/>
              </a:rPr>
              <a:pPr/>
              <a:t>60</a:t>
            </a:fld>
            <a:endParaRPr lang="en-US" dirty="0">
              <a:solidFill>
                <a:srgbClr val="B0A2C5"/>
              </a:solidFill>
              <a:latin typeface="Calibri"/>
            </a:endParaRPr>
          </a:p>
        </p:txBody>
      </p:sp>
      <p:graphicFrame>
        <p:nvGraphicFramePr>
          <p:cNvPr id="9" name="Table 8"/>
          <p:cNvGraphicFramePr>
            <a:graphicFrameLocks noGrp="1"/>
          </p:cNvGraphicFramePr>
          <p:nvPr/>
        </p:nvGraphicFramePr>
        <p:xfrm>
          <a:off x="2362200" y="838200"/>
          <a:ext cx="7391400" cy="5073759"/>
        </p:xfrm>
        <a:graphic>
          <a:graphicData uri="http://schemas.openxmlformats.org/drawingml/2006/table">
            <a:tbl>
              <a:tblPr firstRow="1" bandRow="1">
                <a:tableStyleId>{5C22544A-7EE6-4342-B048-85BDC9FD1C3A}</a:tableStyleId>
              </a:tblPr>
              <a:tblGrid>
                <a:gridCol w="1847850">
                  <a:extLst>
                    <a:ext uri="{9D8B030D-6E8A-4147-A177-3AD203B41FA5}">
                      <a16:colId xmlns:a16="http://schemas.microsoft.com/office/drawing/2014/main" val="194335995"/>
                    </a:ext>
                  </a:extLst>
                </a:gridCol>
                <a:gridCol w="1847850">
                  <a:extLst>
                    <a:ext uri="{9D8B030D-6E8A-4147-A177-3AD203B41FA5}">
                      <a16:colId xmlns:a16="http://schemas.microsoft.com/office/drawing/2014/main" val="194146440"/>
                    </a:ext>
                  </a:extLst>
                </a:gridCol>
                <a:gridCol w="1847850">
                  <a:extLst>
                    <a:ext uri="{9D8B030D-6E8A-4147-A177-3AD203B41FA5}">
                      <a16:colId xmlns:a16="http://schemas.microsoft.com/office/drawing/2014/main" val="3382870209"/>
                    </a:ext>
                  </a:extLst>
                </a:gridCol>
                <a:gridCol w="1847850">
                  <a:extLst>
                    <a:ext uri="{9D8B030D-6E8A-4147-A177-3AD203B41FA5}">
                      <a16:colId xmlns:a16="http://schemas.microsoft.com/office/drawing/2014/main" val="360288247"/>
                    </a:ext>
                  </a:extLst>
                </a:gridCol>
              </a:tblGrid>
              <a:tr h="435494">
                <a:tc gridSpan="4">
                  <a:txBody>
                    <a:bodyPr/>
                    <a:lstStyle/>
                    <a:p>
                      <a:r>
                        <a:rPr lang="en-US" dirty="0"/>
                        <a:t>NTSV Cesarean Section Rate by Month</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93392023"/>
                  </a:ext>
                </a:extLst>
              </a:tr>
              <a:tr h="682735">
                <a:tc>
                  <a:txBody>
                    <a:bodyPr/>
                    <a:lstStyle/>
                    <a:p>
                      <a:endParaRPr lang="en-US"/>
                    </a:p>
                  </a:txBody>
                  <a:tcPr/>
                </a:tc>
                <a:tc>
                  <a:txBody>
                    <a:bodyPr/>
                    <a:lstStyle/>
                    <a:p>
                      <a:r>
                        <a:rPr lang="en-US" dirty="0"/>
                        <a:t># NTSV</a:t>
                      </a:r>
                    </a:p>
                    <a:p>
                      <a:r>
                        <a:rPr lang="en-US" dirty="0"/>
                        <a:t>Deliveries</a:t>
                      </a:r>
                    </a:p>
                  </a:txBody>
                  <a:tcPr/>
                </a:tc>
                <a:tc>
                  <a:txBody>
                    <a:bodyPr/>
                    <a:lstStyle/>
                    <a:p>
                      <a:r>
                        <a:rPr lang="en-US" dirty="0"/>
                        <a:t>#</a:t>
                      </a:r>
                    </a:p>
                    <a:p>
                      <a:r>
                        <a:rPr lang="en-US" dirty="0"/>
                        <a:t>C/S</a:t>
                      </a:r>
                    </a:p>
                  </a:txBody>
                  <a:tcPr/>
                </a:tc>
                <a:tc>
                  <a:txBody>
                    <a:bodyPr/>
                    <a:lstStyle/>
                    <a:p>
                      <a:r>
                        <a:rPr lang="en-US" dirty="0"/>
                        <a:t>%</a:t>
                      </a:r>
                    </a:p>
                    <a:p>
                      <a:r>
                        <a:rPr lang="en-US" dirty="0"/>
                        <a:t>C/S</a:t>
                      </a:r>
                    </a:p>
                  </a:txBody>
                  <a:tcPr/>
                </a:tc>
                <a:extLst>
                  <a:ext uri="{0D108BD9-81ED-4DB2-BD59-A6C34878D82A}">
                    <a16:rowId xmlns:a16="http://schemas.microsoft.com/office/drawing/2014/main" val="1365257099"/>
                  </a:ext>
                </a:extLst>
              </a:tr>
              <a:tr h="395553">
                <a:tc>
                  <a:txBody>
                    <a:bodyPr/>
                    <a:lstStyle/>
                    <a:p>
                      <a:r>
                        <a:rPr lang="en-US" dirty="0"/>
                        <a:t>January</a:t>
                      </a:r>
                    </a:p>
                  </a:txBody>
                  <a:tcPr/>
                </a:tc>
                <a:tc>
                  <a:txBody>
                    <a:bodyPr/>
                    <a:lstStyle/>
                    <a:p>
                      <a:r>
                        <a:rPr lang="en-US" dirty="0"/>
                        <a:t>20</a:t>
                      </a:r>
                    </a:p>
                  </a:txBody>
                  <a:tcPr/>
                </a:tc>
                <a:tc>
                  <a:txBody>
                    <a:bodyPr/>
                    <a:lstStyle/>
                    <a:p>
                      <a:r>
                        <a:rPr lang="en-US" dirty="0"/>
                        <a:t>4</a:t>
                      </a:r>
                    </a:p>
                  </a:txBody>
                  <a:tcPr/>
                </a:tc>
                <a:tc>
                  <a:txBody>
                    <a:bodyPr/>
                    <a:lstStyle/>
                    <a:p>
                      <a:r>
                        <a:rPr lang="en-US" dirty="0"/>
                        <a:t>20%</a:t>
                      </a:r>
                    </a:p>
                  </a:txBody>
                  <a:tcPr/>
                </a:tc>
                <a:extLst>
                  <a:ext uri="{0D108BD9-81ED-4DB2-BD59-A6C34878D82A}">
                    <a16:rowId xmlns:a16="http://schemas.microsoft.com/office/drawing/2014/main" val="2330149921"/>
                  </a:ext>
                </a:extLst>
              </a:tr>
              <a:tr h="395553">
                <a:tc>
                  <a:txBody>
                    <a:bodyPr/>
                    <a:lstStyle/>
                    <a:p>
                      <a:r>
                        <a:rPr lang="en-US" dirty="0"/>
                        <a:t>February</a:t>
                      </a:r>
                    </a:p>
                  </a:txBody>
                  <a:tcPr/>
                </a:tc>
                <a:tc>
                  <a:txBody>
                    <a:bodyPr/>
                    <a:lstStyle/>
                    <a:p>
                      <a:r>
                        <a:rPr lang="en-US" dirty="0"/>
                        <a:t>20</a:t>
                      </a:r>
                    </a:p>
                  </a:txBody>
                  <a:tcPr/>
                </a:tc>
                <a:tc>
                  <a:txBody>
                    <a:bodyPr/>
                    <a:lstStyle/>
                    <a:p>
                      <a:r>
                        <a:rPr lang="en-US" dirty="0"/>
                        <a:t>6</a:t>
                      </a:r>
                    </a:p>
                  </a:txBody>
                  <a:tcPr/>
                </a:tc>
                <a:tc>
                  <a:txBody>
                    <a:bodyPr/>
                    <a:lstStyle/>
                    <a:p>
                      <a:r>
                        <a:rPr lang="en-US" dirty="0"/>
                        <a:t>30%</a:t>
                      </a:r>
                    </a:p>
                  </a:txBody>
                  <a:tcPr/>
                </a:tc>
                <a:extLst>
                  <a:ext uri="{0D108BD9-81ED-4DB2-BD59-A6C34878D82A}">
                    <a16:rowId xmlns:a16="http://schemas.microsoft.com/office/drawing/2014/main" val="1401150888"/>
                  </a:ext>
                </a:extLst>
              </a:tr>
              <a:tr h="395553">
                <a:tc>
                  <a:txBody>
                    <a:bodyPr/>
                    <a:lstStyle/>
                    <a:p>
                      <a:r>
                        <a:rPr lang="en-US" dirty="0"/>
                        <a:t>March</a:t>
                      </a:r>
                    </a:p>
                  </a:txBody>
                  <a:tcPr/>
                </a:tc>
                <a:tc>
                  <a:txBody>
                    <a:bodyPr/>
                    <a:lstStyle/>
                    <a:p>
                      <a:r>
                        <a:rPr lang="en-US" dirty="0"/>
                        <a:t>18</a:t>
                      </a:r>
                    </a:p>
                  </a:txBody>
                  <a:tcPr/>
                </a:tc>
                <a:tc>
                  <a:txBody>
                    <a:bodyPr/>
                    <a:lstStyle/>
                    <a:p>
                      <a:r>
                        <a:rPr lang="en-US" dirty="0"/>
                        <a:t>7</a:t>
                      </a:r>
                    </a:p>
                  </a:txBody>
                  <a:tcPr/>
                </a:tc>
                <a:tc>
                  <a:txBody>
                    <a:bodyPr/>
                    <a:lstStyle/>
                    <a:p>
                      <a:r>
                        <a:rPr lang="en-US" dirty="0"/>
                        <a:t>30%</a:t>
                      </a:r>
                    </a:p>
                  </a:txBody>
                  <a:tcPr/>
                </a:tc>
                <a:extLst>
                  <a:ext uri="{0D108BD9-81ED-4DB2-BD59-A6C34878D82A}">
                    <a16:rowId xmlns:a16="http://schemas.microsoft.com/office/drawing/2014/main" val="1240600569"/>
                  </a:ext>
                </a:extLst>
              </a:tr>
              <a:tr h="395553">
                <a:tc>
                  <a:txBody>
                    <a:bodyPr/>
                    <a:lstStyle/>
                    <a:p>
                      <a:r>
                        <a:rPr lang="en-US" dirty="0"/>
                        <a:t>April</a:t>
                      </a:r>
                    </a:p>
                  </a:txBody>
                  <a:tcPr/>
                </a:tc>
                <a:tc>
                  <a:txBody>
                    <a:bodyPr/>
                    <a:lstStyle/>
                    <a:p>
                      <a:r>
                        <a:rPr lang="en-US" dirty="0"/>
                        <a:t>17</a:t>
                      </a:r>
                    </a:p>
                  </a:txBody>
                  <a:tcPr/>
                </a:tc>
                <a:tc>
                  <a:txBody>
                    <a:bodyPr/>
                    <a:lstStyle/>
                    <a:p>
                      <a:r>
                        <a:rPr lang="en-US" dirty="0"/>
                        <a:t>7</a:t>
                      </a:r>
                    </a:p>
                  </a:txBody>
                  <a:tcPr/>
                </a:tc>
                <a:tc>
                  <a:txBody>
                    <a:bodyPr/>
                    <a:lstStyle/>
                    <a:p>
                      <a:r>
                        <a:rPr lang="en-US" dirty="0"/>
                        <a:t>41%</a:t>
                      </a:r>
                    </a:p>
                  </a:txBody>
                  <a:tcPr/>
                </a:tc>
                <a:extLst>
                  <a:ext uri="{0D108BD9-81ED-4DB2-BD59-A6C34878D82A}">
                    <a16:rowId xmlns:a16="http://schemas.microsoft.com/office/drawing/2014/main" val="786737320"/>
                  </a:ext>
                </a:extLst>
              </a:tr>
              <a:tr h="395553">
                <a:tc>
                  <a:txBody>
                    <a:bodyPr/>
                    <a:lstStyle/>
                    <a:p>
                      <a:r>
                        <a:rPr lang="en-US" dirty="0"/>
                        <a:t>May</a:t>
                      </a:r>
                    </a:p>
                  </a:txBody>
                  <a:tcPr/>
                </a:tc>
                <a:tc>
                  <a:txBody>
                    <a:bodyPr/>
                    <a:lstStyle/>
                    <a:p>
                      <a:r>
                        <a:rPr lang="en-US" dirty="0"/>
                        <a:t>18</a:t>
                      </a:r>
                    </a:p>
                  </a:txBody>
                  <a:tcPr/>
                </a:tc>
                <a:tc>
                  <a:txBody>
                    <a:bodyPr/>
                    <a:lstStyle/>
                    <a:p>
                      <a:r>
                        <a:rPr lang="en-US" dirty="0"/>
                        <a:t>9</a:t>
                      </a:r>
                    </a:p>
                  </a:txBody>
                  <a:tcPr/>
                </a:tc>
                <a:tc>
                  <a:txBody>
                    <a:bodyPr/>
                    <a:lstStyle/>
                    <a:p>
                      <a:r>
                        <a:rPr lang="en-US" dirty="0"/>
                        <a:t>50%</a:t>
                      </a:r>
                    </a:p>
                  </a:txBody>
                  <a:tcPr/>
                </a:tc>
                <a:extLst>
                  <a:ext uri="{0D108BD9-81ED-4DB2-BD59-A6C34878D82A}">
                    <a16:rowId xmlns:a16="http://schemas.microsoft.com/office/drawing/2014/main" val="2121655930"/>
                  </a:ext>
                </a:extLst>
              </a:tr>
              <a:tr h="395553">
                <a:tc>
                  <a:txBody>
                    <a:bodyPr/>
                    <a:lstStyle/>
                    <a:p>
                      <a:r>
                        <a:rPr lang="en-US" dirty="0"/>
                        <a:t>June</a:t>
                      </a:r>
                    </a:p>
                  </a:txBody>
                  <a:tcPr/>
                </a:tc>
                <a:tc>
                  <a:txBody>
                    <a:bodyPr/>
                    <a:lstStyle/>
                    <a:p>
                      <a:r>
                        <a:rPr lang="en-US" dirty="0"/>
                        <a:t>28</a:t>
                      </a:r>
                    </a:p>
                  </a:txBody>
                  <a:tcPr/>
                </a:tc>
                <a:tc>
                  <a:txBody>
                    <a:bodyPr/>
                    <a:lstStyle/>
                    <a:p>
                      <a:r>
                        <a:rPr lang="en-US" dirty="0"/>
                        <a:t>13</a:t>
                      </a:r>
                    </a:p>
                  </a:txBody>
                  <a:tcPr/>
                </a:tc>
                <a:tc>
                  <a:txBody>
                    <a:bodyPr/>
                    <a:lstStyle/>
                    <a:p>
                      <a:r>
                        <a:rPr lang="en-US" dirty="0"/>
                        <a:t>46%</a:t>
                      </a:r>
                    </a:p>
                  </a:txBody>
                  <a:tcPr/>
                </a:tc>
                <a:extLst>
                  <a:ext uri="{0D108BD9-81ED-4DB2-BD59-A6C34878D82A}">
                    <a16:rowId xmlns:a16="http://schemas.microsoft.com/office/drawing/2014/main" val="1368015741"/>
                  </a:ext>
                </a:extLst>
              </a:tr>
              <a:tr h="395553">
                <a:tc>
                  <a:txBody>
                    <a:bodyPr/>
                    <a:lstStyle/>
                    <a:p>
                      <a:r>
                        <a:rPr lang="en-US" dirty="0"/>
                        <a:t>July</a:t>
                      </a:r>
                    </a:p>
                  </a:txBody>
                  <a:tcPr/>
                </a:tc>
                <a:tc>
                  <a:txBody>
                    <a:bodyPr/>
                    <a:lstStyle/>
                    <a:p>
                      <a:r>
                        <a:rPr lang="en-US" dirty="0"/>
                        <a:t>25</a:t>
                      </a:r>
                    </a:p>
                  </a:txBody>
                  <a:tcPr/>
                </a:tc>
                <a:tc>
                  <a:txBody>
                    <a:bodyPr/>
                    <a:lstStyle/>
                    <a:p>
                      <a:r>
                        <a:rPr lang="en-US" dirty="0"/>
                        <a:t>6</a:t>
                      </a:r>
                    </a:p>
                  </a:txBody>
                  <a:tcPr/>
                </a:tc>
                <a:tc>
                  <a:txBody>
                    <a:bodyPr/>
                    <a:lstStyle/>
                    <a:p>
                      <a:r>
                        <a:rPr lang="en-US" dirty="0"/>
                        <a:t>24%</a:t>
                      </a:r>
                    </a:p>
                  </a:txBody>
                  <a:tcPr/>
                </a:tc>
                <a:extLst>
                  <a:ext uri="{0D108BD9-81ED-4DB2-BD59-A6C34878D82A}">
                    <a16:rowId xmlns:a16="http://schemas.microsoft.com/office/drawing/2014/main" val="2171521863"/>
                  </a:ext>
                </a:extLst>
              </a:tr>
              <a:tr h="395553">
                <a:tc>
                  <a:txBody>
                    <a:bodyPr/>
                    <a:lstStyle/>
                    <a:p>
                      <a:r>
                        <a:rPr lang="en-US" dirty="0"/>
                        <a:t>August</a:t>
                      </a:r>
                    </a:p>
                  </a:txBody>
                  <a:tcPr/>
                </a:tc>
                <a:tc>
                  <a:txBody>
                    <a:bodyPr/>
                    <a:lstStyle/>
                    <a:p>
                      <a:r>
                        <a:rPr lang="en-US" dirty="0"/>
                        <a:t>25</a:t>
                      </a:r>
                    </a:p>
                  </a:txBody>
                  <a:tcPr/>
                </a:tc>
                <a:tc>
                  <a:txBody>
                    <a:bodyPr/>
                    <a:lstStyle/>
                    <a:p>
                      <a:r>
                        <a:rPr lang="en-US" dirty="0"/>
                        <a:t>7</a:t>
                      </a:r>
                    </a:p>
                  </a:txBody>
                  <a:tcPr/>
                </a:tc>
                <a:tc>
                  <a:txBody>
                    <a:bodyPr/>
                    <a:lstStyle/>
                    <a:p>
                      <a:r>
                        <a:rPr lang="en-US" dirty="0"/>
                        <a:t>28%</a:t>
                      </a:r>
                    </a:p>
                  </a:txBody>
                  <a:tcPr/>
                </a:tc>
                <a:extLst>
                  <a:ext uri="{0D108BD9-81ED-4DB2-BD59-A6C34878D82A}">
                    <a16:rowId xmlns:a16="http://schemas.microsoft.com/office/drawing/2014/main" val="494693100"/>
                  </a:ext>
                </a:extLst>
              </a:tr>
              <a:tr h="395553">
                <a:tc>
                  <a:txBody>
                    <a:bodyPr/>
                    <a:lstStyle/>
                    <a:p>
                      <a:r>
                        <a:rPr lang="en-US" dirty="0"/>
                        <a:t>September</a:t>
                      </a:r>
                    </a:p>
                  </a:txBody>
                  <a:tcPr/>
                </a:tc>
                <a:tc>
                  <a:txBody>
                    <a:bodyPr/>
                    <a:lstStyle/>
                    <a:p>
                      <a:r>
                        <a:rPr lang="en-US" dirty="0"/>
                        <a:t>10</a:t>
                      </a:r>
                    </a:p>
                  </a:txBody>
                  <a:tcPr/>
                </a:tc>
                <a:tc>
                  <a:txBody>
                    <a:bodyPr/>
                    <a:lstStyle/>
                    <a:p>
                      <a:r>
                        <a:rPr lang="en-US" dirty="0"/>
                        <a:t>4</a:t>
                      </a:r>
                    </a:p>
                  </a:txBody>
                  <a:tcPr/>
                </a:tc>
                <a:tc>
                  <a:txBody>
                    <a:bodyPr/>
                    <a:lstStyle/>
                    <a:p>
                      <a:r>
                        <a:rPr lang="en-US" dirty="0"/>
                        <a:t>40%</a:t>
                      </a:r>
                    </a:p>
                  </a:txBody>
                  <a:tcPr/>
                </a:tc>
                <a:extLst>
                  <a:ext uri="{0D108BD9-81ED-4DB2-BD59-A6C34878D82A}">
                    <a16:rowId xmlns:a16="http://schemas.microsoft.com/office/drawing/2014/main" val="136998702"/>
                  </a:ext>
                </a:extLst>
              </a:tr>
              <a:tr h="395553">
                <a:tc>
                  <a:txBody>
                    <a:bodyPr/>
                    <a:lstStyle/>
                    <a:p>
                      <a:r>
                        <a:rPr lang="en-US" dirty="0"/>
                        <a:t>October</a:t>
                      </a:r>
                    </a:p>
                  </a:txBody>
                  <a:tcPr/>
                </a:tc>
                <a:tc>
                  <a:txBody>
                    <a:bodyPr/>
                    <a:lstStyle/>
                    <a:p>
                      <a:r>
                        <a:rPr lang="en-US" dirty="0"/>
                        <a:t>23</a:t>
                      </a:r>
                    </a:p>
                  </a:txBody>
                  <a:tcPr/>
                </a:tc>
                <a:tc>
                  <a:txBody>
                    <a:bodyPr/>
                    <a:lstStyle/>
                    <a:p>
                      <a:r>
                        <a:rPr lang="en-US" dirty="0"/>
                        <a:t>3</a:t>
                      </a:r>
                    </a:p>
                  </a:txBody>
                  <a:tcPr/>
                </a:tc>
                <a:tc>
                  <a:txBody>
                    <a:bodyPr/>
                    <a:lstStyle/>
                    <a:p>
                      <a:r>
                        <a:rPr lang="en-US" dirty="0"/>
                        <a:t>13%</a:t>
                      </a:r>
                    </a:p>
                  </a:txBody>
                  <a:tcPr/>
                </a:tc>
                <a:extLst>
                  <a:ext uri="{0D108BD9-81ED-4DB2-BD59-A6C34878D82A}">
                    <a16:rowId xmlns:a16="http://schemas.microsoft.com/office/drawing/2014/main" val="3511205267"/>
                  </a:ext>
                </a:extLst>
              </a:tr>
            </a:tbl>
          </a:graphicData>
        </a:graphic>
      </p:graphicFrame>
    </p:spTree>
    <p:extLst>
      <p:ext uri="{BB962C8B-B14F-4D97-AF65-F5344CB8AC3E}">
        <p14:creationId xmlns:p14="http://schemas.microsoft.com/office/powerpoint/2010/main" val="2914089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Slide</a:t>
            </a:r>
          </a:p>
        </p:txBody>
      </p:sp>
      <p:graphicFrame>
        <p:nvGraphicFramePr>
          <p:cNvPr id="5" name="Content Placeholder 4"/>
          <p:cNvGraphicFramePr>
            <a:graphicFrameLocks noGrp="1"/>
          </p:cNvGraphicFramePr>
          <p:nvPr>
            <p:ph idx="1"/>
          </p:nvPr>
        </p:nvGraphicFramePr>
        <p:xfrm>
          <a:off x="1551431" y="1524000"/>
          <a:ext cx="8887966" cy="3352800"/>
        </p:xfrm>
        <a:graphic>
          <a:graphicData uri="http://schemas.openxmlformats.org/drawingml/2006/table">
            <a:tbl>
              <a:tblPr>
                <a:tableStyleId>{5C22544A-7EE6-4342-B048-85BDC9FD1C3A}</a:tableStyleId>
              </a:tblPr>
              <a:tblGrid>
                <a:gridCol w="1681506">
                  <a:extLst>
                    <a:ext uri="{9D8B030D-6E8A-4147-A177-3AD203B41FA5}">
                      <a16:colId xmlns:a16="http://schemas.microsoft.com/office/drawing/2014/main" val="2048906233"/>
                    </a:ext>
                  </a:extLst>
                </a:gridCol>
                <a:gridCol w="720646">
                  <a:extLst>
                    <a:ext uri="{9D8B030D-6E8A-4147-A177-3AD203B41FA5}">
                      <a16:colId xmlns:a16="http://schemas.microsoft.com/office/drawing/2014/main" val="1387238689"/>
                    </a:ext>
                  </a:extLst>
                </a:gridCol>
                <a:gridCol w="720646">
                  <a:extLst>
                    <a:ext uri="{9D8B030D-6E8A-4147-A177-3AD203B41FA5}">
                      <a16:colId xmlns:a16="http://schemas.microsoft.com/office/drawing/2014/main" val="3500753086"/>
                    </a:ext>
                  </a:extLst>
                </a:gridCol>
                <a:gridCol w="720646">
                  <a:extLst>
                    <a:ext uri="{9D8B030D-6E8A-4147-A177-3AD203B41FA5}">
                      <a16:colId xmlns:a16="http://schemas.microsoft.com/office/drawing/2014/main" val="1094566707"/>
                    </a:ext>
                  </a:extLst>
                </a:gridCol>
                <a:gridCol w="720646">
                  <a:extLst>
                    <a:ext uri="{9D8B030D-6E8A-4147-A177-3AD203B41FA5}">
                      <a16:colId xmlns:a16="http://schemas.microsoft.com/office/drawing/2014/main" val="3934973825"/>
                    </a:ext>
                  </a:extLst>
                </a:gridCol>
                <a:gridCol w="720646">
                  <a:extLst>
                    <a:ext uri="{9D8B030D-6E8A-4147-A177-3AD203B41FA5}">
                      <a16:colId xmlns:a16="http://schemas.microsoft.com/office/drawing/2014/main" val="25601828"/>
                    </a:ext>
                  </a:extLst>
                </a:gridCol>
                <a:gridCol w="720646">
                  <a:extLst>
                    <a:ext uri="{9D8B030D-6E8A-4147-A177-3AD203B41FA5}">
                      <a16:colId xmlns:a16="http://schemas.microsoft.com/office/drawing/2014/main" val="3274101555"/>
                    </a:ext>
                  </a:extLst>
                </a:gridCol>
                <a:gridCol w="720646">
                  <a:extLst>
                    <a:ext uri="{9D8B030D-6E8A-4147-A177-3AD203B41FA5}">
                      <a16:colId xmlns:a16="http://schemas.microsoft.com/office/drawing/2014/main" val="4108283925"/>
                    </a:ext>
                  </a:extLst>
                </a:gridCol>
                <a:gridCol w="720646">
                  <a:extLst>
                    <a:ext uri="{9D8B030D-6E8A-4147-A177-3AD203B41FA5}">
                      <a16:colId xmlns:a16="http://schemas.microsoft.com/office/drawing/2014/main" val="2039653469"/>
                    </a:ext>
                  </a:extLst>
                </a:gridCol>
                <a:gridCol w="720646">
                  <a:extLst>
                    <a:ext uri="{9D8B030D-6E8A-4147-A177-3AD203B41FA5}">
                      <a16:colId xmlns:a16="http://schemas.microsoft.com/office/drawing/2014/main" val="211216892"/>
                    </a:ext>
                  </a:extLst>
                </a:gridCol>
                <a:gridCol w="720646">
                  <a:extLst>
                    <a:ext uri="{9D8B030D-6E8A-4147-A177-3AD203B41FA5}">
                      <a16:colId xmlns:a16="http://schemas.microsoft.com/office/drawing/2014/main" val="700070019"/>
                    </a:ext>
                  </a:extLst>
                </a:gridCol>
              </a:tblGrid>
              <a:tr h="718967">
                <a:tc gridSpan="11">
                  <a:txBody>
                    <a:bodyPr/>
                    <a:lstStyle/>
                    <a:p>
                      <a:pPr algn="l" fontAlgn="b"/>
                      <a:r>
                        <a:rPr lang="en-US" sz="1800" u="none" strike="noStrike" dirty="0">
                          <a:effectLst/>
                        </a:rPr>
                        <a:t>% NTSV Cesarean</a:t>
                      </a:r>
                      <a:r>
                        <a:rPr lang="en-US" sz="1800" u="none" strike="noStrike" baseline="0" dirty="0">
                          <a:effectLst/>
                        </a:rPr>
                        <a:t> Section</a:t>
                      </a:r>
                      <a:r>
                        <a:rPr lang="en-US" sz="1800" u="none" strike="noStrike" dirty="0">
                          <a:effectLst/>
                        </a:rPr>
                        <a:t> Compliance with ACOG/SMFM Guidelines</a:t>
                      </a:r>
                      <a:endParaRPr lang="en-US" sz="1800" b="0" i="0" u="none" strike="noStrike" dirty="0">
                        <a:solidFill>
                          <a:srgbClr val="000000"/>
                        </a:solidFill>
                        <a:effectLst/>
                        <a:latin typeface="Calibri" panose="020F0502020204030204" pitchFamily="34" charset="0"/>
                      </a:endParaRPr>
                    </a:p>
                  </a:txBody>
                  <a:tcPr marL="8286" marR="8286" marT="8286" marB="0" anchor="b"/>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8286" marR="8286" marT="8286" marB="0" anchor="b"/>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8286" marR="8286" marT="8286" marB="0" anchor="b"/>
                </a:tc>
                <a:tc hMerge="1">
                  <a:txBody>
                    <a:bodyPr/>
                    <a:lstStyle/>
                    <a:p>
                      <a:pPr algn="l" fontAlgn="b"/>
                      <a:endParaRPr lang="en-US" sz="1800" b="0" i="0" u="none" strike="noStrike">
                        <a:solidFill>
                          <a:srgbClr val="000000"/>
                        </a:solidFill>
                        <a:effectLst/>
                        <a:latin typeface="Calibri" panose="020F0502020204030204" pitchFamily="34" charset="0"/>
                      </a:endParaRPr>
                    </a:p>
                  </a:txBody>
                  <a:tcPr marL="8286" marR="8286" marT="8286" marB="0" anchor="b"/>
                </a:tc>
                <a:tc hMerge="1">
                  <a:txBody>
                    <a:bodyPr/>
                    <a:lstStyle/>
                    <a:p>
                      <a:pPr algn="l" fontAlgn="b"/>
                      <a:endParaRPr lang="en-US" sz="1800" b="0" i="0" u="none" strike="noStrike">
                        <a:solidFill>
                          <a:srgbClr val="000000"/>
                        </a:solidFill>
                        <a:effectLst/>
                        <a:latin typeface="Calibri" panose="020F0502020204030204" pitchFamily="34" charset="0"/>
                      </a:endParaRPr>
                    </a:p>
                  </a:txBody>
                  <a:tcPr marL="8286" marR="8286" marT="8286" marB="0" anchor="b"/>
                </a:tc>
                <a:tc hMerge="1">
                  <a:txBody>
                    <a:bodyPr/>
                    <a:lstStyle/>
                    <a:p>
                      <a:pPr algn="l" fontAlgn="b"/>
                      <a:endParaRPr lang="en-US" sz="1800" b="0" i="0" u="none" strike="noStrike">
                        <a:solidFill>
                          <a:srgbClr val="000000"/>
                        </a:solidFill>
                        <a:effectLst/>
                        <a:latin typeface="Calibri" panose="020F0502020204030204" pitchFamily="34" charset="0"/>
                      </a:endParaRPr>
                    </a:p>
                  </a:txBody>
                  <a:tcPr marL="8286" marR="8286" marT="8286" marB="0" anchor="b"/>
                </a:tc>
                <a:tc hMerge="1">
                  <a:txBody>
                    <a:bodyPr/>
                    <a:lstStyle/>
                    <a:p>
                      <a:pPr algn="l" fontAlgn="b"/>
                      <a:endParaRPr lang="en-US" sz="1800" b="0" i="0" u="none" strike="noStrike">
                        <a:solidFill>
                          <a:srgbClr val="000000"/>
                        </a:solidFill>
                        <a:effectLst/>
                        <a:latin typeface="Calibri" panose="020F0502020204030204" pitchFamily="34" charset="0"/>
                      </a:endParaRPr>
                    </a:p>
                  </a:txBody>
                  <a:tcPr marL="8286" marR="8286" marT="8286" marB="0" anchor="b"/>
                </a:tc>
                <a:tc hMerge="1">
                  <a:txBody>
                    <a:bodyPr/>
                    <a:lstStyle/>
                    <a:p>
                      <a:pPr algn="l" fontAlgn="b"/>
                      <a:endParaRPr lang="en-US" sz="1800" b="0" i="0" u="none" strike="noStrike">
                        <a:solidFill>
                          <a:srgbClr val="000000"/>
                        </a:solidFill>
                        <a:effectLst/>
                        <a:latin typeface="Calibri" panose="020F0502020204030204" pitchFamily="34" charset="0"/>
                      </a:endParaRPr>
                    </a:p>
                  </a:txBody>
                  <a:tcPr marL="8286" marR="8286" marT="8286" marB="0" anchor="b"/>
                </a:tc>
                <a:tc hMerge="1">
                  <a:txBody>
                    <a:bodyPr/>
                    <a:lstStyle/>
                    <a:p>
                      <a:pPr algn="l" fontAlgn="b"/>
                      <a:endParaRPr lang="en-US" sz="1800" b="0" i="0" u="none" strike="noStrike">
                        <a:solidFill>
                          <a:srgbClr val="000000"/>
                        </a:solidFill>
                        <a:effectLst/>
                        <a:latin typeface="Calibri" panose="020F0502020204030204" pitchFamily="34" charset="0"/>
                      </a:endParaRPr>
                    </a:p>
                  </a:txBody>
                  <a:tcPr marL="8286" marR="8286" marT="8286" marB="0" anchor="b"/>
                </a:tc>
                <a:tc hMerge="1">
                  <a:txBody>
                    <a:bodyPr/>
                    <a:lstStyle/>
                    <a:p>
                      <a:pPr algn="l" fontAlgn="b"/>
                      <a:endParaRPr lang="en-US" sz="1800" b="0" i="0" u="none" strike="noStrike">
                        <a:solidFill>
                          <a:srgbClr val="000000"/>
                        </a:solidFill>
                        <a:effectLst/>
                        <a:latin typeface="Calibri" panose="020F0502020204030204" pitchFamily="34" charset="0"/>
                      </a:endParaRPr>
                    </a:p>
                  </a:txBody>
                  <a:tcPr marL="8286" marR="8286" marT="8286" marB="0" anchor="b"/>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8286" marR="8286" marT="8286" marB="0" anchor="b"/>
                </a:tc>
                <a:extLst>
                  <a:ext uri="{0D108BD9-81ED-4DB2-BD59-A6C34878D82A}">
                    <a16:rowId xmlns:a16="http://schemas.microsoft.com/office/drawing/2014/main" val="1368896096"/>
                  </a:ext>
                </a:extLst>
              </a:tr>
              <a:tr h="659817">
                <a:tc>
                  <a:txBody>
                    <a:bodyPr/>
                    <a:lstStyle/>
                    <a:p>
                      <a:pPr algn="l" fontAlgn="ctr"/>
                      <a:r>
                        <a:rPr lang="en-US" sz="1800" u="none" strike="noStrike" dirty="0">
                          <a:effectLst/>
                        </a:rPr>
                        <a:t>Category:</a:t>
                      </a:r>
                      <a:endParaRPr lang="en-US" sz="1800" b="1" i="0" u="none" strike="noStrike" dirty="0">
                        <a:solidFill>
                          <a:srgbClr val="FFFFFF"/>
                        </a:solidFill>
                        <a:effectLst/>
                        <a:latin typeface="Arial" panose="020B0604020202020204" pitchFamily="34" charset="0"/>
                      </a:endParaRPr>
                    </a:p>
                  </a:txBody>
                  <a:tcPr marL="8286" marR="8286" marT="8286" marB="0" anchor="ctr"/>
                </a:tc>
                <a:tc>
                  <a:txBody>
                    <a:bodyPr/>
                    <a:lstStyle/>
                    <a:p>
                      <a:pPr algn="ctr" fontAlgn="ctr"/>
                      <a:r>
                        <a:rPr lang="en-US" sz="1800" u="none" strike="noStrike" dirty="0">
                          <a:effectLst/>
                        </a:rPr>
                        <a:t>Jan</a:t>
                      </a:r>
                      <a:endParaRPr lang="en-US" sz="1800" b="1" i="0" u="none" strike="noStrike" dirty="0">
                        <a:solidFill>
                          <a:srgbClr val="FFFFFF"/>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Feb</a:t>
                      </a:r>
                      <a:endParaRPr lang="en-US" sz="1800" b="1" i="0" u="none" strike="noStrike">
                        <a:solidFill>
                          <a:srgbClr val="FFFFFF"/>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Mar</a:t>
                      </a:r>
                      <a:endParaRPr lang="en-US" sz="1800" b="1" i="0" u="none" strike="noStrike">
                        <a:solidFill>
                          <a:srgbClr val="FFFFFF"/>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Apr</a:t>
                      </a:r>
                      <a:endParaRPr lang="en-US" sz="1800" b="1" i="0" u="none" strike="noStrike">
                        <a:solidFill>
                          <a:srgbClr val="FFFFFF"/>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May</a:t>
                      </a:r>
                      <a:endParaRPr lang="en-US" sz="1800" b="1" i="0" u="none" strike="noStrike">
                        <a:solidFill>
                          <a:srgbClr val="FFFFFF"/>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June</a:t>
                      </a:r>
                      <a:endParaRPr lang="en-US" sz="1800" b="1" i="0" u="none" strike="noStrike">
                        <a:solidFill>
                          <a:srgbClr val="FFFFFF"/>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July</a:t>
                      </a:r>
                      <a:endParaRPr lang="en-US" sz="1800" b="1" i="0" u="none" strike="noStrike">
                        <a:solidFill>
                          <a:srgbClr val="FFFFFF"/>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Aug</a:t>
                      </a:r>
                      <a:endParaRPr lang="en-US" sz="1800" b="1" i="0" u="none" strike="noStrike">
                        <a:solidFill>
                          <a:srgbClr val="FFFFFF"/>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Sept</a:t>
                      </a:r>
                      <a:endParaRPr lang="en-US" sz="1800" b="1" i="0" u="none" strike="noStrike">
                        <a:solidFill>
                          <a:srgbClr val="FFFFFF"/>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Oct</a:t>
                      </a:r>
                      <a:endParaRPr lang="en-US" sz="1800" b="1" i="0" u="none" strike="noStrike">
                        <a:solidFill>
                          <a:srgbClr val="FFFFFF"/>
                        </a:solidFill>
                        <a:effectLst/>
                        <a:latin typeface="Arial" panose="020B0604020202020204" pitchFamily="34" charset="0"/>
                      </a:endParaRPr>
                    </a:p>
                  </a:txBody>
                  <a:tcPr marL="8286" marR="8286" marT="8286" marB="0" anchor="ctr"/>
                </a:tc>
                <a:extLst>
                  <a:ext uri="{0D108BD9-81ED-4DB2-BD59-A6C34878D82A}">
                    <a16:rowId xmlns:a16="http://schemas.microsoft.com/office/drawing/2014/main" val="1343625564"/>
                  </a:ext>
                </a:extLst>
              </a:tr>
              <a:tr h="608357">
                <a:tc>
                  <a:txBody>
                    <a:bodyPr/>
                    <a:lstStyle/>
                    <a:p>
                      <a:pPr algn="l" fontAlgn="ctr"/>
                      <a:r>
                        <a:rPr lang="en-US" sz="1800" u="none" strike="noStrike">
                          <a:effectLst/>
                        </a:rPr>
                        <a:t>Failed Induction</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dirty="0">
                          <a:effectLst/>
                        </a:rPr>
                        <a:t>25%</a:t>
                      </a:r>
                      <a:endParaRPr lang="en-US" sz="1800" b="0" i="0" u="none" strike="noStrike" dirty="0">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66.7%</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50%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N/A</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N/A</a:t>
                      </a:r>
                      <a:endParaRPr lang="en-US" sz="1800" b="0" i="0" u="none" strike="noStrike">
                        <a:solidFill>
                          <a:srgbClr val="000000"/>
                        </a:solidFill>
                        <a:effectLst/>
                        <a:latin typeface="Arial" panose="020B0604020202020204" pitchFamily="34" charset="0"/>
                      </a:endParaRPr>
                    </a:p>
                  </a:txBody>
                  <a:tcPr marL="8286" marR="8286" marT="8286" marB="0" anchor="ctr"/>
                </a:tc>
                <a:extLst>
                  <a:ext uri="{0D108BD9-81ED-4DB2-BD59-A6C34878D82A}">
                    <a16:rowId xmlns:a16="http://schemas.microsoft.com/office/drawing/2014/main" val="3411321998"/>
                  </a:ext>
                </a:extLst>
              </a:tr>
              <a:tr h="705842">
                <a:tc>
                  <a:txBody>
                    <a:bodyPr/>
                    <a:lstStyle/>
                    <a:p>
                      <a:pPr algn="l" fontAlgn="ctr"/>
                      <a:r>
                        <a:rPr lang="en-US" sz="1800" u="none" strike="noStrike">
                          <a:effectLst/>
                        </a:rPr>
                        <a:t>Labor Dystocia</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N/A</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N/A</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N/A</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50%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N/A</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N/A</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50.8%</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8286" marR="8286" marT="8286" marB="0" anchor="ctr"/>
                </a:tc>
                <a:extLst>
                  <a:ext uri="{0D108BD9-81ED-4DB2-BD59-A6C34878D82A}">
                    <a16:rowId xmlns:a16="http://schemas.microsoft.com/office/drawing/2014/main" val="2322257555"/>
                  </a:ext>
                </a:extLst>
              </a:tr>
              <a:tr h="659817">
                <a:tc>
                  <a:txBody>
                    <a:bodyPr/>
                    <a:lstStyle/>
                    <a:p>
                      <a:pPr algn="l" fontAlgn="ctr"/>
                      <a:r>
                        <a:rPr lang="en-US" sz="1800" u="none" strike="noStrike">
                          <a:effectLst/>
                        </a:rPr>
                        <a:t>Fetal Heart Rate Concerns</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66.7%</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8286" marR="8286" marT="8286" marB="0" anchor="ctr"/>
                </a:tc>
                <a:tc>
                  <a:txBody>
                    <a:bodyPr/>
                    <a:lstStyle/>
                    <a:p>
                      <a:pPr algn="ctr" fontAlgn="ctr"/>
                      <a:r>
                        <a:rPr lang="en-US" sz="1800" u="none" strike="noStrike" dirty="0">
                          <a:effectLst/>
                        </a:rPr>
                        <a:t>100%</a:t>
                      </a:r>
                      <a:endParaRPr lang="en-US" sz="1800" b="0" i="0" u="none" strike="noStrike" dirty="0">
                        <a:solidFill>
                          <a:srgbClr val="000000"/>
                        </a:solidFill>
                        <a:effectLst/>
                        <a:latin typeface="Arial" panose="020B0604020202020204" pitchFamily="34" charset="0"/>
                      </a:endParaRPr>
                    </a:p>
                  </a:txBody>
                  <a:tcPr marL="8286" marR="8286" marT="8286" marB="0" anchor="ctr"/>
                </a:tc>
                <a:extLst>
                  <a:ext uri="{0D108BD9-81ED-4DB2-BD59-A6C34878D82A}">
                    <a16:rowId xmlns:a16="http://schemas.microsoft.com/office/drawing/2014/main" val="286227760"/>
                  </a:ext>
                </a:extLst>
              </a:tr>
            </a:tbl>
          </a:graphicData>
        </a:graphic>
      </p:graphicFrame>
      <p:sp>
        <p:nvSpPr>
          <p:cNvPr id="4" name="Slide Number Placeholder 3"/>
          <p:cNvSpPr>
            <a:spLocks noGrp="1"/>
          </p:cNvSpPr>
          <p:nvPr>
            <p:ph type="sldNum" sz="quarter" idx="12"/>
          </p:nvPr>
        </p:nvSpPr>
        <p:spPr/>
        <p:txBody>
          <a:bodyPr/>
          <a:lstStyle/>
          <a:p>
            <a:fld id="{C124A125-F110-4296-8AC2-E0987501EAC0}" type="slidenum">
              <a:rPr lang="en-US" altLang="en-US">
                <a:solidFill>
                  <a:srgbClr val="B0A2C5"/>
                </a:solidFill>
                <a:latin typeface="Calibri"/>
              </a:rPr>
              <a:pPr/>
              <a:t>61</a:t>
            </a:fld>
            <a:endParaRPr lang="en-US" altLang="en-US" dirty="0">
              <a:solidFill>
                <a:srgbClr val="B0A2C5"/>
              </a:solidFill>
              <a:latin typeface="Calibri"/>
            </a:endParaRPr>
          </a:p>
        </p:txBody>
      </p:sp>
    </p:spTree>
    <p:extLst>
      <p:ext uri="{BB962C8B-B14F-4D97-AF65-F5344CB8AC3E}">
        <p14:creationId xmlns:p14="http://schemas.microsoft.com/office/powerpoint/2010/main" val="1116247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2328" y="1066800"/>
            <a:ext cx="8347744" cy="4483608"/>
          </a:xfrm>
        </p:spPr>
        <p:txBody>
          <a:bodyPr/>
          <a:lstStyle/>
          <a:p>
            <a:r>
              <a:rPr lang="en-US" sz="1800" b="1" dirty="0">
                <a:solidFill>
                  <a:srgbClr val="002060"/>
                </a:solidFill>
                <a:latin typeface="Calibri" panose="020F0502020204030204" pitchFamily="34" charset="0"/>
                <a:cs typeface="Calibri" panose="020F0502020204030204" pitchFamily="34" charset="0"/>
              </a:rPr>
              <a:t>Accomplishments</a:t>
            </a:r>
          </a:p>
          <a:p>
            <a:r>
              <a:rPr lang="en-US" sz="1800" b="1" dirty="0">
                <a:latin typeface="Calibri" panose="020F0502020204030204" pitchFamily="34" charset="0"/>
                <a:cs typeface="Calibri" panose="020F0502020204030204" pitchFamily="34" charset="0"/>
              </a:rPr>
              <a:t>*Educated</a:t>
            </a:r>
            <a:r>
              <a:rPr lang="en-US" sz="1800" dirty="0">
                <a:latin typeface="Calibri" panose="020F0502020204030204" pitchFamily="34" charset="0"/>
                <a:cs typeface="Calibri" panose="020F0502020204030204" pitchFamily="34" charset="0"/>
              </a:rPr>
              <a:t> all OBs/RNs on SMFM/ACOG guidelines:  included written information, </a:t>
            </a:r>
          </a:p>
          <a:p>
            <a:pPr marL="0" indent="0">
              <a:buNone/>
            </a:pPr>
            <a:r>
              <a:rPr lang="en-US" sz="1800" dirty="0">
                <a:latin typeface="Calibri" panose="020F0502020204030204" pitchFamily="34" charset="0"/>
                <a:cs typeface="Calibri" panose="020F0502020204030204" pitchFamily="34" charset="0"/>
              </a:rPr>
              <a:t>                            laminated pocket card &amp; sign-off that information was received</a:t>
            </a:r>
          </a:p>
          <a:p>
            <a:r>
              <a:rPr lang="en-US" sz="1800" b="1" dirty="0">
                <a:latin typeface="Calibri" panose="020F0502020204030204" pitchFamily="34" charset="0"/>
                <a:cs typeface="Calibri" panose="020F0502020204030204" pitchFamily="34" charset="0"/>
              </a:rPr>
              <a:t>*Adopted</a:t>
            </a:r>
            <a:r>
              <a:rPr lang="en-US" sz="1800" dirty="0">
                <a:latin typeface="Calibri" panose="020F0502020204030204" pitchFamily="34" charset="0"/>
                <a:cs typeface="Calibri" panose="020F0502020204030204" pitchFamily="34" charset="0"/>
              </a:rPr>
              <a:t> Pre-cesarean Huddle checklist  – format has evolved over time; initially used with</a:t>
            </a:r>
          </a:p>
          <a:p>
            <a:pPr marL="0" indent="0">
              <a:buNone/>
            </a:pPr>
            <a:r>
              <a:rPr lang="en-US" sz="1800" dirty="0">
                <a:latin typeface="Calibri" panose="020F0502020204030204" pitchFamily="34" charset="0"/>
                <a:cs typeface="Calibri" panose="020F0502020204030204" pitchFamily="34" charset="0"/>
              </a:rPr>
              <a:t>                           one physician group and then expanded to all</a:t>
            </a:r>
          </a:p>
          <a:p>
            <a:r>
              <a:rPr lang="en-US" sz="1800" b="1" dirty="0">
                <a:latin typeface="Calibri" panose="020F0502020204030204" pitchFamily="34" charset="0"/>
                <a:cs typeface="Calibri" panose="020F0502020204030204" pitchFamily="34" charset="0"/>
              </a:rPr>
              <a:t>*Included</a:t>
            </a:r>
            <a:r>
              <a:rPr lang="en-US" sz="1800" dirty="0">
                <a:latin typeface="Calibri" panose="020F0502020204030204" pitchFamily="34" charset="0"/>
                <a:cs typeface="Calibri" panose="020F0502020204030204" pitchFamily="34" charset="0"/>
              </a:rPr>
              <a:t> information on NTSV patients in morning staff huddles</a:t>
            </a:r>
            <a:endParaRPr lang="en-US" sz="1800" b="1"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*Posted </a:t>
            </a:r>
            <a:r>
              <a:rPr lang="en-US" sz="1800" dirty="0">
                <a:latin typeface="Calibri" panose="020F0502020204030204" pitchFamily="34" charset="0"/>
                <a:cs typeface="Calibri" panose="020F0502020204030204" pitchFamily="34" charset="0"/>
              </a:rPr>
              <a:t>laminated algorithms for guiding decision making around the unit</a:t>
            </a:r>
          </a:p>
          <a:p>
            <a:r>
              <a:rPr lang="en-US" sz="1800" b="1" dirty="0">
                <a:latin typeface="Calibri" panose="020F0502020204030204" pitchFamily="34" charset="0"/>
                <a:cs typeface="Calibri" panose="020F0502020204030204" pitchFamily="34" charset="0"/>
              </a:rPr>
              <a:t>*Created</a:t>
            </a:r>
            <a:r>
              <a:rPr lang="en-US" sz="1800" dirty="0">
                <a:latin typeface="Calibri" panose="020F0502020204030204" pitchFamily="34" charset="0"/>
                <a:cs typeface="Calibri" panose="020F0502020204030204" pitchFamily="34" charset="0"/>
              </a:rPr>
              <a:t> smart phrases for ease of documentation:  decision huddle, patient  engagement </a:t>
            </a:r>
          </a:p>
          <a:p>
            <a:r>
              <a:rPr lang="en-US" sz="1800" b="1" dirty="0">
                <a:latin typeface="Calibri" panose="020F0502020204030204" pitchFamily="34" charset="0"/>
                <a:cs typeface="Calibri" panose="020F0502020204030204" pitchFamily="34" charset="0"/>
              </a:rPr>
              <a:t>*Provided</a:t>
            </a:r>
            <a:r>
              <a:rPr lang="en-US" sz="1800" dirty="0">
                <a:latin typeface="Calibri" panose="020F0502020204030204" pitchFamily="34" charset="0"/>
                <a:cs typeface="Calibri" panose="020F0502020204030204" pitchFamily="34" charset="0"/>
              </a:rPr>
              <a:t> AJOG Opinion on Management of Category II FHR Tracings to all OBs/RNs</a:t>
            </a:r>
          </a:p>
          <a:p>
            <a:r>
              <a:rPr lang="en-US" sz="1800" b="1" dirty="0">
                <a:latin typeface="Calibri" panose="020F0502020204030204" pitchFamily="34" charset="0"/>
                <a:cs typeface="Calibri" panose="020F0502020204030204" pitchFamily="34" charset="0"/>
              </a:rPr>
              <a:t>*Participated</a:t>
            </a:r>
            <a:r>
              <a:rPr lang="en-US" sz="1800" dirty="0">
                <a:latin typeface="Calibri" panose="020F0502020204030204" pitchFamily="34" charset="0"/>
                <a:cs typeface="Calibri" panose="020F0502020204030204" pitchFamily="34" charset="0"/>
              </a:rPr>
              <a:t> in Labor Culture Survey with 82% participation rate overall</a:t>
            </a:r>
          </a:p>
          <a:p>
            <a:r>
              <a:rPr lang="en-US" sz="1800" b="1" dirty="0">
                <a:latin typeface="Calibri" panose="020F0502020204030204" pitchFamily="34" charset="0"/>
                <a:cs typeface="Calibri" panose="020F0502020204030204" pitchFamily="34" charset="0"/>
              </a:rPr>
              <a:t>*Attended</a:t>
            </a:r>
            <a:r>
              <a:rPr lang="en-US" sz="1800" dirty="0">
                <a:latin typeface="Calibri" panose="020F0502020204030204" pitchFamily="34" charset="0"/>
                <a:cs typeface="Calibri" panose="020F0502020204030204" pitchFamily="34" charset="0"/>
              </a:rPr>
              <a:t> the Labor Support course with ongoing information sharing</a:t>
            </a:r>
          </a:p>
          <a:p>
            <a:r>
              <a:rPr lang="en-US" sz="1800" b="1" dirty="0">
                <a:latin typeface="Calibri" panose="020F0502020204030204" pitchFamily="34" charset="0"/>
                <a:cs typeface="Calibri" panose="020F0502020204030204" pitchFamily="34" charset="0"/>
              </a:rPr>
              <a:t>*Shared</a:t>
            </a:r>
            <a:r>
              <a:rPr lang="en-US" sz="1800" dirty="0">
                <a:latin typeface="Calibri" panose="020F0502020204030204" pitchFamily="34" charset="0"/>
                <a:cs typeface="Calibri" panose="020F0502020204030204" pitchFamily="34" charset="0"/>
              </a:rPr>
              <a:t> data with OB staff and providers on the ILPQC Initiative boards and at meetings</a:t>
            </a:r>
          </a:p>
          <a:p>
            <a:endParaRPr lang="en-US" sz="1400" dirty="0"/>
          </a:p>
        </p:txBody>
      </p:sp>
      <p:sp>
        <p:nvSpPr>
          <p:cNvPr id="4" name="Slide Number Placeholder 3"/>
          <p:cNvSpPr>
            <a:spLocks noGrp="1"/>
          </p:cNvSpPr>
          <p:nvPr>
            <p:ph type="sldNum" sz="quarter" idx="12"/>
          </p:nvPr>
        </p:nvSpPr>
        <p:spPr/>
        <p:txBody>
          <a:bodyPr/>
          <a:lstStyle/>
          <a:p>
            <a:fld id="{C124A125-F110-4296-8AC2-E0987501EAC0}" type="slidenum">
              <a:rPr lang="en-US" altLang="en-US">
                <a:solidFill>
                  <a:srgbClr val="B0A2C5"/>
                </a:solidFill>
                <a:latin typeface="Calibri"/>
              </a:rPr>
              <a:pPr/>
              <a:t>62</a:t>
            </a:fld>
            <a:endParaRPr lang="en-US" altLang="en-US" dirty="0">
              <a:solidFill>
                <a:srgbClr val="B0A2C5"/>
              </a:solidFill>
              <a:latin typeface="Calibri"/>
            </a:endParaRPr>
          </a:p>
        </p:txBody>
      </p:sp>
    </p:spTree>
    <p:extLst>
      <p:ext uri="{BB962C8B-B14F-4D97-AF65-F5344CB8AC3E}">
        <p14:creationId xmlns:p14="http://schemas.microsoft.com/office/powerpoint/2010/main" val="3596026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Ongoing efforts</a:t>
            </a:r>
          </a:p>
        </p:txBody>
      </p:sp>
      <p:sp>
        <p:nvSpPr>
          <p:cNvPr id="3" name="Content Placeholder 2"/>
          <p:cNvSpPr>
            <a:spLocks noGrp="1"/>
          </p:cNvSpPr>
          <p:nvPr>
            <p:ph idx="1"/>
          </p:nvPr>
        </p:nvSpPr>
        <p:spPr>
          <a:xfrm>
            <a:off x="2286000" y="1295401"/>
            <a:ext cx="7890544" cy="4093029"/>
          </a:xfrm>
        </p:spPr>
        <p:txBody>
          <a:bodyPr/>
          <a:lstStyle/>
          <a:p>
            <a:r>
              <a:rPr lang="en-US" sz="1800" b="1" dirty="0">
                <a:latin typeface="Calibri" panose="020F0502020204030204" pitchFamily="34" charset="0"/>
              </a:rPr>
              <a:t>Conclusions:</a:t>
            </a:r>
            <a:endParaRPr lang="en-US" sz="1800" dirty="0">
              <a:latin typeface="Calibri" panose="020F0502020204030204" pitchFamily="34" charset="0"/>
            </a:endParaRPr>
          </a:p>
          <a:p>
            <a:r>
              <a:rPr lang="en-US" sz="1800" dirty="0">
                <a:latin typeface="Calibri" panose="020F0502020204030204" pitchFamily="34" charset="0"/>
              </a:rPr>
              <a:t>*Our </a:t>
            </a:r>
            <a:r>
              <a:rPr lang="en-US" sz="1800" dirty="0" err="1">
                <a:latin typeface="Calibri" panose="020F0502020204030204" pitchFamily="34" charset="0"/>
              </a:rPr>
              <a:t>c-section</a:t>
            </a:r>
            <a:r>
              <a:rPr lang="en-US" sz="1800" dirty="0">
                <a:latin typeface="Calibri" panose="020F0502020204030204" pitchFamily="34" charset="0"/>
              </a:rPr>
              <a:t> rate is variable, but is improving</a:t>
            </a:r>
          </a:p>
          <a:p>
            <a:r>
              <a:rPr lang="en-US" sz="1800" dirty="0">
                <a:latin typeface="Calibri" panose="020F0502020204030204" pitchFamily="34" charset="0"/>
              </a:rPr>
              <a:t>*Use of the pre-</a:t>
            </a:r>
            <a:r>
              <a:rPr lang="en-US" sz="1800" dirty="0" err="1">
                <a:latin typeface="Calibri" panose="020F0502020204030204" pitchFamily="34" charset="0"/>
              </a:rPr>
              <a:t>csection</a:t>
            </a:r>
            <a:r>
              <a:rPr lang="en-US" sz="1800" dirty="0">
                <a:latin typeface="Calibri" panose="020F0502020204030204" pitchFamily="34" charset="0"/>
              </a:rPr>
              <a:t> checklist improved staff/provider communication and awareness of ACOG/SMFM guidelines</a:t>
            </a:r>
          </a:p>
          <a:p>
            <a:r>
              <a:rPr lang="en-US" sz="1800" dirty="0">
                <a:latin typeface="Calibri" panose="020F0502020204030204" pitchFamily="34" charset="0"/>
              </a:rPr>
              <a:t>*Documentation of patient engagement improved with implementation of smart phrases in the EMR</a:t>
            </a:r>
          </a:p>
          <a:p>
            <a:r>
              <a:rPr lang="en-US" sz="1800" dirty="0">
                <a:latin typeface="Calibri" panose="020F0502020204030204" pitchFamily="34" charset="0"/>
              </a:rPr>
              <a:t>*Guidelines for cervical ripening may decrease our </a:t>
            </a:r>
            <a:r>
              <a:rPr lang="en-US" sz="1800" dirty="0" err="1">
                <a:latin typeface="Calibri" panose="020F0502020204030204" pitchFamily="34" charset="0"/>
              </a:rPr>
              <a:t>csection</a:t>
            </a:r>
            <a:r>
              <a:rPr lang="en-US" sz="1800" dirty="0">
                <a:latin typeface="Calibri" panose="020F0502020204030204" pitchFamily="34" charset="0"/>
              </a:rPr>
              <a:t> rate for Failed Induction</a:t>
            </a:r>
          </a:p>
          <a:p>
            <a:pPr marL="0" indent="0">
              <a:buNone/>
            </a:pPr>
            <a:endParaRPr lang="en-US" sz="1600" dirty="0">
              <a:latin typeface="Calibri" panose="020F0502020204030204" pitchFamily="34" charset="0"/>
            </a:endParaRPr>
          </a:p>
          <a:p>
            <a:endParaRPr lang="en-US" sz="1600" dirty="0"/>
          </a:p>
        </p:txBody>
      </p:sp>
      <p:sp>
        <p:nvSpPr>
          <p:cNvPr id="4" name="Slide Number Placeholder 3"/>
          <p:cNvSpPr>
            <a:spLocks noGrp="1"/>
          </p:cNvSpPr>
          <p:nvPr>
            <p:ph type="sldNum" sz="quarter" idx="12"/>
          </p:nvPr>
        </p:nvSpPr>
        <p:spPr/>
        <p:txBody>
          <a:bodyPr/>
          <a:lstStyle/>
          <a:p>
            <a:fld id="{C124A125-F110-4296-8AC2-E0987501EAC0}" type="slidenum">
              <a:rPr lang="en-US" altLang="en-US">
                <a:solidFill>
                  <a:srgbClr val="B0A2C5"/>
                </a:solidFill>
                <a:latin typeface="Calibri"/>
              </a:rPr>
              <a:pPr/>
              <a:t>63</a:t>
            </a:fld>
            <a:endParaRPr lang="en-US" altLang="en-US" dirty="0">
              <a:solidFill>
                <a:srgbClr val="B0A2C5"/>
              </a:solidFill>
              <a:latin typeface="Calibri"/>
            </a:endParaRPr>
          </a:p>
        </p:txBody>
      </p:sp>
    </p:spTree>
    <p:extLst>
      <p:ext uri="{BB962C8B-B14F-4D97-AF65-F5344CB8AC3E}">
        <p14:creationId xmlns:p14="http://schemas.microsoft.com/office/powerpoint/2010/main" val="2843717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Next Steps with PVB</a:t>
            </a:r>
          </a:p>
        </p:txBody>
      </p:sp>
    </p:spTree>
    <p:extLst>
      <p:ext uri="{BB962C8B-B14F-4D97-AF65-F5344CB8AC3E}">
        <p14:creationId xmlns:p14="http://schemas.microsoft.com/office/powerpoint/2010/main" val="2750206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Grand Rounds </a:t>
            </a:r>
          </a:p>
        </p:txBody>
      </p:sp>
      <p:sp>
        <p:nvSpPr>
          <p:cNvPr id="3" name="Content Placeholder 2"/>
          <p:cNvSpPr>
            <a:spLocks noGrp="1"/>
          </p:cNvSpPr>
          <p:nvPr>
            <p:ph idx="1"/>
          </p:nvPr>
        </p:nvSpPr>
        <p:spPr>
          <a:xfrm>
            <a:off x="609600" y="1825625"/>
            <a:ext cx="7441607" cy="4351338"/>
          </a:xfrm>
        </p:spPr>
        <p:txBody>
          <a:bodyPr>
            <a:normAutofit/>
          </a:bodyPr>
          <a:lstStyle/>
          <a:p>
            <a:r>
              <a:rPr lang="en-US" dirty="0"/>
              <a:t>PVB Grand Rounds help facilitate buy-in and give your providers the opportunity learn more about the initiative</a:t>
            </a:r>
          </a:p>
          <a:p>
            <a:pPr marL="0" indent="0">
              <a:buNone/>
            </a:pPr>
            <a:endParaRPr lang="en-US" sz="1200" dirty="0"/>
          </a:p>
          <a:p>
            <a:r>
              <a:rPr lang="en-US" dirty="0"/>
              <a:t>Hear from an expert on the ILPQC Grand Rounds Speaker’s Bureau </a:t>
            </a:r>
          </a:p>
          <a:p>
            <a:endParaRPr lang="en-US" sz="1200" dirty="0"/>
          </a:p>
          <a:p>
            <a:r>
              <a:rPr lang="en-US" dirty="0"/>
              <a:t>Email </a:t>
            </a:r>
            <a:r>
              <a:rPr lang="en-US" dirty="0">
                <a:hlinkClick r:id="rId2"/>
              </a:rPr>
              <a:t>ellie.suse@northwestern.edu</a:t>
            </a:r>
            <a:r>
              <a:rPr lang="en-US" dirty="0"/>
              <a:t> to schedule your grand rounds or OB provider meeting</a:t>
            </a:r>
          </a:p>
          <a:p>
            <a:pPr lvl="1"/>
            <a:endParaRPr lang="en-US" dirty="0"/>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dirty="0" smtClean="0"/>
              <a:pPr/>
              <a:t>65</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sp>
        <p:nvSpPr>
          <p:cNvPr id="7" name="TextBox 6"/>
          <p:cNvSpPr txBox="1"/>
          <p:nvPr/>
        </p:nvSpPr>
        <p:spPr>
          <a:xfrm>
            <a:off x="8289674" y="5514522"/>
            <a:ext cx="3292726" cy="707886"/>
          </a:xfrm>
          <a:prstGeom prst="rect">
            <a:avLst/>
          </a:prstGeom>
          <a:noFill/>
        </p:spPr>
        <p:txBody>
          <a:bodyPr wrap="square" rtlCol="0">
            <a:spAutoFit/>
          </a:bodyPr>
          <a:lstStyle/>
          <a:p>
            <a:pPr algn="ctr"/>
            <a:r>
              <a:rPr lang="en-US" sz="2000" dirty="0"/>
              <a:t>14 Grand Rounds     already scheduled for PVB</a:t>
            </a:r>
          </a:p>
        </p:txBody>
      </p:sp>
      <p:grpSp>
        <p:nvGrpSpPr>
          <p:cNvPr id="13" name="Group 12"/>
          <p:cNvGrpSpPr/>
          <p:nvPr/>
        </p:nvGrpSpPr>
        <p:grpSpPr>
          <a:xfrm>
            <a:off x="8569370" y="1584007"/>
            <a:ext cx="2270957" cy="4000847"/>
            <a:chOff x="8735353" y="1825625"/>
            <a:chExt cx="2270957" cy="400084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5353" y="1825625"/>
              <a:ext cx="2270957" cy="4000847"/>
            </a:xfrm>
            <a:prstGeom prst="rect">
              <a:avLst/>
            </a:prstGeom>
          </p:spPr>
        </p:pic>
        <p:sp>
          <p:nvSpPr>
            <p:cNvPr id="8" name="5-Point Star 7"/>
            <p:cNvSpPr/>
            <p:nvPr/>
          </p:nvSpPr>
          <p:spPr>
            <a:xfrm>
              <a:off x="10501875" y="279394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535550" y="3371071"/>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0363200" y="23632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505070" y="416155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0515600" y="25156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0347960" y="262231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9646920" y="25308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0395195" y="334258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0500360" y="26070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2862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8F99-D6ED-428F-852F-B598D359B169}"/>
              </a:ext>
            </a:extLst>
          </p:cNvPr>
          <p:cNvSpPr>
            <a:spLocks noGrp="1"/>
          </p:cNvSpPr>
          <p:nvPr>
            <p:ph type="title"/>
          </p:nvPr>
        </p:nvSpPr>
        <p:spPr>
          <a:xfrm>
            <a:off x="595223" y="235729"/>
            <a:ext cx="10972800" cy="1325563"/>
          </a:xfrm>
        </p:spPr>
        <p:txBody>
          <a:bodyPr/>
          <a:lstStyle/>
          <a:p>
            <a:r>
              <a:rPr lang="en-US" dirty="0">
                <a:ea typeface="Lato Medium"/>
                <a:cs typeface="Lato Medium"/>
              </a:rPr>
              <a:t>Provider Education Resources: </a:t>
            </a:r>
            <a:br>
              <a:rPr lang="en-US" dirty="0">
                <a:ea typeface="Lato Medium"/>
                <a:cs typeface="Lato Medium"/>
              </a:rPr>
            </a:br>
            <a:r>
              <a:rPr lang="en-US">
                <a:ea typeface="Lato Medium"/>
                <a:cs typeface="Lato Medium"/>
              </a:rPr>
              <a:t>Coming Soon!</a:t>
            </a:r>
            <a:endParaRPr lang="en-US"/>
          </a:p>
        </p:txBody>
      </p:sp>
      <p:sp>
        <p:nvSpPr>
          <p:cNvPr id="3" name="Content Placeholder 2">
            <a:extLst>
              <a:ext uri="{FF2B5EF4-FFF2-40B4-BE49-F238E27FC236}">
                <a16:creationId xmlns:a16="http://schemas.microsoft.com/office/drawing/2014/main" id="{83A5835D-ECBC-4CCA-BD6E-214C68A844F5}"/>
              </a:ext>
            </a:extLst>
          </p:cNvPr>
          <p:cNvSpPr>
            <a:spLocks noGrp="1"/>
          </p:cNvSpPr>
          <p:nvPr>
            <p:ph idx="1"/>
          </p:nvPr>
        </p:nvSpPr>
        <p:spPr>
          <a:xfrm>
            <a:off x="599162" y="2005012"/>
            <a:ext cx="7298893" cy="4351338"/>
          </a:xfrm>
        </p:spPr>
        <p:txBody>
          <a:bodyPr vert="horz" lIns="91440" tIns="45720" rIns="91440" bIns="45720" rtlCol="0" anchor="t">
            <a:normAutofit/>
          </a:bodyPr>
          <a:lstStyle/>
          <a:p>
            <a:r>
              <a:rPr lang="en-US" sz="3200" dirty="0">
                <a:ea typeface="Lato"/>
                <a:cs typeface="Lato"/>
              </a:rPr>
              <a:t>ILPQC is working on creating provider education posters to share on your Labor and Delivery Units</a:t>
            </a:r>
            <a:endParaRPr lang="en-US" sz="3200" dirty="0"/>
          </a:p>
        </p:txBody>
      </p:sp>
      <p:sp>
        <p:nvSpPr>
          <p:cNvPr id="4" name="Slide Number Placeholder 3">
            <a:extLst>
              <a:ext uri="{FF2B5EF4-FFF2-40B4-BE49-F238E27FC236}">
                <a16:creationId xmlns:a16="http://schemas.microsoft.com/office/drawing/2014/main" id="{04FB01D1-E959-4FC7-AB3C-FF6074749746}"/>
              </a:ext>
            </a:extLst>
          </p:cNvPr>
          <p:cNvSpPr>
            <a:spLocks noGrp="1"/>
          </p:cNvSpPr>
          <p:nvPr>
            <p:ph type="sldNum" sz="quarter" idx="10"/>
          </p:nvPr>
        </p:nvSpPr>
        <p:spPr/>
        <p:txBody>
          <a:bodyPr/>
          <a:lstStyle/>
          <a:p>
            <a:fld id="{97033E4B-E3EB-3D46-B2D8-3159663620FA}" type="slidenum">
              <a:rPr lang="en-US" smtClean="0"/>
              <a:pPr/>
              <a:t>66</a:t>
            </a:fld>
            <a:endParaRPr lang="en-US" dirty="0"/>
          </a:p>
        </p:txBody>
      </p:sp>
      <p:sp>
        <p:nvSpPr>
          <p:cNvPr id="5" name="Footer Placeholder 4">
            <a:extLst>
              <a:ext uri="{FF2B5EF4-FFF2-40B4-BE49-F238E27FC236}">
                <a16:creationId xmlns:a16="http://schemas.microsoft.com/office/drawing/2014/main" id="{17C9E75B-902B-40EE-9E55-6F941F9DA339}"/>
              </a:ext>
            </a:extLst>
          </p:cNvPr>
          <p:cNvSpPr>
            <a:spLocks noGrp="1"/>
          </p:cNvSpPr>
          <p:nvPr>
            <p:ph type="ftr" sz="quarter" idx="11"/>
          </p:nvPr>
        </p:nvSpPr>
        <p:spPr/>
        <p:txBody>
          <a:bodyPr/>
          <a:lstStyle/>
          <a:p>
            <a:pPr algn="l"/>
            <a:r>
              <a:rPr lang="en-US"/>
              <a:t>Illinois Perinatal Quality Collaborative</a:t>
            </a:r>
            <a:endParaRPr lang="en-US" dirty="0"/>
          </a:p>
        </p:txBody>
      </p:sp>
      <p:sp>
        <p:nvSpPr>
          <p:cNvPr id="6" name="Rectangle: Rounded Corners 5">
            <a:extLst>
              <a:ext uri="{FF2B5EF4-FFF2-40B4-BE49-F238E27FC236}">
                <a16:creationId xmlns:a16="http://schemas.microsoft.com/office/drawing/2014/main" id="{FB91ADCB-2270-47A2-86C1-5AEC61DB970A}"/>
              </a:ext>
            </a:extLst>
          </p:cNvPr>
          <p:cNvSpPr/>
          <p:nvPr/>
        </p:nvSpPr>
        <p:spPr>
          <a:xfrm>
            <a:off x="1010080" y="3954778"/>
            <a:ext cx="5872656" cy="1466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cs typeface="Arial"/>
              </a:rPr>
              <a:t>If you have any requests or suggestions for Provider education materials, please email </a:t>
            </a:r>
            <a:r>
              <a:rPr lang="en-US" sz="2400" dirty="0">
                <a:cs typeface="Arial"/>
                <a:hlinkClick r:id="rId2"/>
              </a:rPr>
              <a:t>ellie.suse@northwestern.edu</a:t>
            </a:r>
            <a:r>
              <a:rPr lang="en-US" sz="2400" dirty="0">
                <a:cs typeface="Arial"/>
              </a:rPr>
              <a:t> </a:t>
            </a:r>
            <a:endParaRPr lang="en-US" sz="2400" dirty="0"/>
          </a:p>
        </p:txBody>
      </p:sp>
      <p:pic>
        <p:nvPicPr>
          <p:cNvPr id="10" name="Picture 10" descr="Text&#10;&#10;Description automatically generated">
            <a:extLst>
              <a:ext uri="{FF2B5EF4-FFF2-40B4-BE49-F238E27FC236}">
                <a16:creationId xmlns:a16="http://schemas.microsoft.com/office/drawing/2014/main" id="{3FE67801-4DC9-4AD9-9928-12DC868F1D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2328" y="1799571"/>
            <a:ext cx="1774741" cy="2768253"/>
          </a:xfrm>
          <a:prstGeom prst="rect">
            <a:avLst/>
          </a:prstGeom>
          <a:ln w="28575">
            <a:solidFill>
              <a:srgbClr val="0070C0"/>
            </a:solidFill>
          </a:ln>
        </p:spPr>
      </p:pic>
      <p:pic>
        <p:nvPicPr>
          <p:cNvPr id="9" name="Picture 9" descr="Graphical user interface, text&#10;&#10;Description automatically generated">
            <a:extLst>
              <a:ext uri="{FF2B5EF4-FFF2-40B4-BE49-F238E27FC236}">
                <a16:creationId xmlns:a16="http://schemas.microsoft.com/office/drawing/2014/main" id="{F3AFEE84-B54F-4C27-BB85-7A01C29456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8060" y="2572011"/>
            <a:ext cx="1963768" cy="3008335"/>
          </a:xfrm>
          <a:prstGeom prst="rect">
            <a:avLst/>
          </a:prstGeom>
          <a:ln w="28575">
            <a:solidFill>
              <a:srgbClr val="0070C0"/>
            </a:solidFill>
          </a:ln>
        </p:spPr>
      </p:pic>
      <p:sp>
        <p:nvSpPr>
          <p:cNvPr id="11" name="Rectangle: Rounded Corners 10">
            <a:extLst>
              <a:ext uri="{FF2B5EF4-FFF2-40B4-BE49-F238E27FC236}">
                <a16:creationId xmlns:a16="http://schemas.microsoft.com/office/drawing/2014/main" id="{A5357384-7D46-4783-A186-9EC6041455B9}"/>
              </a:ext>
            </a:extLst>
          </p:cNvPr>
          <p:cNvSpPr/>
          <p:nvPr/>
        </p:nvSpPr>
        <p:spPr>
          <a:xfrm>
            <a:off x="9928963" y="5163854"/>
            <a:ext cx="1858026" cy="594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a:rPr>
              <a:t>Examples from MNO-OB</a:t>
            </a:r>
            <a:endParaRPr lang="en-US" dirty="0"/>
          </a:p>
        </p:txBody>
      </p:sp>
    </p:spTree>
    <p:extLst>
      <p:ext uri="{BB962C8B-B14F-4D97-AF65-F5344CB8AC3E}">
        <p14:creationId xmlns:p14="http://schemas.microsoft.com/office/powerpoint/2010/main" val="1740064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DCEF23B2-1968-4158-BBF8-33ADF3172235}" type="slidenum">
              <a:rPr lang="en-US" altLang="en-US" sz="1200">
                <a:solidFill>
                  <a:srgbClr val="898989"/>
                </a:solidFill>
                <a:latin typeface="Arial" pitchFamily="34" charset="0"/>
                <a:ea typeface="MS PGothic" pitchFamily="34" charset="-128"/>
              </a:rPr>
              <a:pPr algn="r" fontAlgn="base">
                <a:spcBef>
                  <a:spcPct val="0"/>
                </a:spcBef>
                <a:spcAft>
                  <a:spcPct val="0"/>
                </a:spcAft>
                <a:defRPr/>
              </a:pPr>
              <a:t>67</a:t>
            </a:fld>
            <a:endParaRPr lang="en-US" altLang="en-US" sz="1200" dirty="0">
              <a:solidFill>
                <a:srgbClr val="898989"/>
              </a:solidFill>
              <a:latin typeface="Arial" pitchFamily="34" charset="0"/>
              <a:ea typeface="MS PGothic" pitchFamily="34" charset="-128"/>
            </a:endParaRPr>
          </a:p>
        </p:txBody>
      </p:sp>
      <p:graphicFrame>
        <p:nvGraphicFramePr>
          <p:cNvPr id="13" name="Table 13">
            <a:extLst>
              <a:ext uri="{FF2B5EF4-FFF2-40B4-BE49-F238E27FC236}">
                <a16:creationId xmlns:a16="http://schemas.microsoft.com/office/drawing/2014/main" id="{2B16DF9B-00CC-314D-8222-6FCFC5BD5BDF}"/>
              </a:ext>
            </a:extLst>
          </p:cNvPr>
          <p:cNvGraphicFramePr>
            <a:graphicFrameLocks noGrp="1"/>
          </p:cNvGraphicFramePr>
          <p:nvPr>
            <p:ph idx="1"/>
            <p:extLst>
              <p:ext uri="{D42A27DB-BD31-4B8C-83A1-F6EECF244321}">
                <p14:modId xmlns:p14="http://schemas.microsoft.com/office/powerpoint/2010/main" val="662173453"/>
              </p:ext>
            </p:extLst>
          </p:nvPr>
        </p:nvGraphicFramePr>
        <p:xfrm>
          <a:off x="699246" y="1690688"/>
          <a:ext cx="10768405" cy="3920202"/>
        </p:xfrm>
        <a:graphic>
          <a:graphicData uri="http://schemas.openxmlformats.org/drawingml/2006/table">
            <a:tbl>
              <a:tblPr firstRow="1" bandRow="1">
                <a:tableStyleId>{5C22544A-7EE6-4342-B048-85BDC9FD1C3A}</a:tableStyleId>
              </a:tblPr>
              <a:tblGrid>
                <a:gridCol w="4193007">
                  <a:extLst>
                    <a:ext uri="{9D8B030D-6E8A-4147-A177-3AD203B41FA5}">
                      <a16:colId xmlns:a16="http://schemas.microsoft.com/office/drawing/2014/main" val="1625693887"/>
                    </a:ext>
                  </a:extLst>
                </a:gridCol>
                <a:gridCol w="6575398">
                  <a:extLst>
                    <a:ext uri="{9D8B030D-6E8A-4147-A177-3AD203B41FA5}">
                      <a16:colId xmlns:a16="http://schemas.microsoft.com/office/drawing/2014/main" val="1423199746"/>
                    </a:ext>
                  </a:extLst>
                </a:gridCol>
              </a:tblGrid>
              <a:tr h="549512">
                <a:tc>
                  <a:txBody>
                    <a:bodyPr/>
                    <a:lstStyle/>
                    <a:p>
                      <a:pPr algn="l"/>
                      <a:r>
                        <a:rPr lang="en-US" sz="2400" dirty="0"/>
                        <a:t>Date</a:t>
                      </a:r>
                    </a:p>
                  </a:txBody>
                  <a:tcPr/>
                </a:tc>
                <a:tc>
                  <a:txBody>
                    <a:bodyPr/>
                    <a:lstStyle/>
                    <a:p>
                      <a:pPr algn="l"/>
                      <a:r>
                        <a:rPr lang="en-US" sz="2400" dirty="0"/>
                        <a:t>Topic</a:t>
                      </a:r>
                    </a:p>
                  </a:txBody>
                  <a:tcPr/>
                </a:tc>
                <a:extLst>
                  <a:ext uri="{0D108BD9-81ED-4DB2-BD59-A6C34878D82A}">
                    <a16:rowId xmlns:a16="http://schemas.microsoft.com/office/drawing/2014/main" val="1196828198"/>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a:t>
                      </a:r>
                      <a:r>
                        <a:rPr lang="en-US" sz="2000" b="1" baseline="0" dirty="0"/>
                        <a:t> </a:t>
                      </a:r>
                      <a:r>
                        <a:rPr lang="en-US" sz="2000" b="1" dirty="0"/>
                        <a:t>January 23</a:t>
                      </a:r>
                      <a:r>
                        <a:rPr lang="en-US" sz="2000" b="1" baseline="30000" dirty="0"/>
                        <a:t>rd</a:t>
                      </a:r>
                      <a:r>
                        <a:rPr lang="en-US" sz="20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12:30-1:30</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Data Transparency: Sharing provider level data</a:t>
                      </a:r>
                    </a:p>
                  </a:txBody>
                  <a:tcPr anchor="ctr"/>
                </a:tc>
                <a:extLst>
                  <a:ext uri="{0D108BD9-81ED-4DB2-BD59-A6C34878D82A}">
                    <a16:rowId xmlns:a16="http://schemas.microsoft.com/office/drawing/2014/main" val="2274878002"/>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 February 28</a:t>
                      </a:r>
                      <a:r>
                        <a:rPr lang="en-US" sz="2000" b="1" baseline="30000" dirty="0"/>
                        <a:t>th</a:t>
                      </a:r>
                      <a:r>
                        <a:rPr lang="en-US" sz="20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12:30-1:30</a:t>
                      </a:r>
                    </a:p>
                  </a:txBody>
                  <a:tcPr/>
                </a:tc>
                <a:tc>
                  <a:txBody>
                    <a:bodyPr/>
                    <a:lstStyle/>
                    <a:p>
                      <a:r>
                        <a:rPr lang="en-US" sz="2000" b="0" dirty="0"/>
                        <a:t>Second Stage of Labor: Pushing</a:t>
                      </a:r>
                    </a:p>
                  </a:txBody>
                  <a:tcPr anchor="ctr"/>
                </a:tc>
                <a:extLst>
                  <a:ext uri="{0D108BD9-81ED-4DB2-BD59-A6C34878D82A}">
                    <a16:rowId xmlns:a16="http://schemas.microsoft.com/office/drawing/2014/main" val="3333607357"/>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a:t>
                      </a:r>
                      <a:r>
                        <a:rPr lang="en-US" sz="2000" b="1" baseline="0" dirty="0"/>
                        <a:t> March 28</a:t>
                      </a:r>
                      <a:r>
                        <a:rPr lang="en-US" sz="2000" b="1" baseline="30000" dirty="0"/>
                        <a:t>th</a:t>
                      </a:r>
                      <a:endParaRPr lang="en-US" sz="20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t>12:30-1:30</a:t>
                      </a:r>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effectLst/>
                          <a:latin typeface="+mn-lt"/>
                          <a:ea typeface="+mn-ea"/>
                          <a:cs typeface="+mn-cs"/>
                        </a:rPr>
                        <a:t>Dystocia Management Strategies </a:t>
                      </a:r>
                      <a:endParaRPr lang="en-US" sz="2000" b="0" dirty="0"/>
                    </a:p>
                  </a:txBody>
                  <a:tcPr anchor="ctr"/>
                </a:tc>
                <a:extLst>
                  <a:ext uri="{0D108BD9-81ED-4DB2-BD59-A6C34878D82A}">
                    <a16:rowId xmlns:a16="http://schemas.microsoft.com/office/drawing/2014/main" val="616789694"/>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 April</a:t>
                      </a:r>
                      <a:r>
                        <a:rPr lang="en-US" sz="2000" b="1" baseline="0" dirty="0"/>
                        <a:t> 25</a:t>
                      </a:r>
                      <a:r>
                        <a:rPr lang="en-US" sz="2000" b="1" baseline="30000" dirty="0"/>
                        <a:t>th</a:t>
                      </a:r>
                      <a:r>
                        <a:rPr lang="en-US" sz="2000"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t>12:30-1:30</a:t>
                      </a:r>
                      <a:endParaRPr lang="en-US" sz="2000" b="0" dirty="0"/>
                    </a:p>
                  </a:txBody>
                  <a:tcPr/>
                </a:tc>
                <a:tc>
                  <a:txBody>
                    <a:bodyPr/>
                    <a:lstStyle/>
                    <a:p>
                      <a:r>
                        <a:rPr lang="en-US" sz="2000" b="0" dirty="0"/>
                        <a:t>Labor Support</a:t>
                      </a:r>
                    </a:p>
                  </a:txBody>
                  <a:tcPr anchor="ctr"/>
                </a:tc>
                <a:extLst>
                  <a:ext uri="{0D108BD9-81ED-4DB2-BD59-A6C34878D82A}">
                    <a16:rowId xmlns:a16="http://schemas.microsoft.com/office/drawing/2014/main" val="373391898"/>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Wednesday, May</a:t>
                      </a:r>
                      <a:r>
                        <a:rPr lang="en-US" sz="2000" b="1" baseline="0" dirty="0"/>
                        <a:t> 25th</a:t>
                      </a:r>
                      <a:endParaRPr lang="en-US" sz="2000" b="1" dirty="0"/>
                    </a:p>
                  </a:txBody>
                  <a:tcPr/>
                </a:tc>
                <a:tc>
                  <a:txBody>
                    <a:bodyPr/>
                    <a:lstStyle/>
                    <a:p>
                      <a:r>
                        <a:rPr lang="en-US" sz="2000" b="0" dirty="0"/>
                        <a:t>2022 ILPQC OB</a:t>
                      </a:r>
                      <a:r>
                        <a:rPr lang="en-US" sz="2000" b="0" baseline="0" dirty="0"/>
                        <a:t> Face-to-Face</a:t>
                      </a:r>
                      <a:endParaRPr lang="en-US" sz="2000" b="0" dirty="0"/>
                    </a:p>
                  </a:txBody>
                  <a:tcPr anchor="ctr"/>
                </a:tc>
                <a:extLst>
                  <a:ext uri="{0D108BD9-81ED-4DB2-BD59-A6C34878D82A}">
                    <a16:rowId xmlns:a16="http://schemas.microsoft.com/office/drawing/2014/main" val="417305299"/>
                  </a:ext>
                </a:extLst>
              </a:tr>
            </a:tbl>
          </a:graphicData>
        </a:graphic>
      </p:graphicFrame>
      <p:sp>
        <p:nvSpPr>
          <p:cNvPr id="5" name="Title 4"/>
          <p:cNvSpPr>
            <a:spLocks noGrp="1"/>
          </p:cNvSpPr>
          <p:nvPr>
            <p:ph type="title"/>
          </p:nvPr>
        </p:nvSpPr>
        <p:spPr>
          <a:noFill/>
        </p:spPr>
        <p:txBody>
          <a:bodyPr/>
          <a:lstStyle/>
          <a:p>
            <a:r>
              <a:rPr lang="en-US" dirty="0"/>
              <a:t>Upcoming Monthly Webinars: </a:t>
            </a:r>
          </a:p>
        </p:txBody>
      </p:sp>
      <p:sp>
        <p:nvSpPr>
          <p:cNvPr id="2" name="Rounded Rectangle 1"/>
          <p:cNvSpPr/>
          <p:nvPr/>
        </p:nvSpPr>
        <p:spPr>
          <a:xfrm>
            <a:off x="3777278" y="5852781"/>
            <a:ext cx="4637443" cy="8338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NO PVB Call in December due to the Holidays!</a:t>
            </a:r>
          </a:p>
        </p:txBody>
      </p:sp>
    </p:spTree>
    <p:extLst>
      <p:ext uri="{BB962C8B-B14F-4D97-AF65-F5344CB8AC3E}">
        <p14:creationId xmlns:p14="http://schemas.microsoft.com/office/powerpoint/2010/main" val="4135707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6C37-948B-424A-89E2-4934CFD379C6}"/>
              </a:ext>
            </a:extLst>
          </p:cNvPr>
          <p:cNvSpPr>
            <a:spLocks noGrp="1"/>
          </p:cNvSpPr>
          <p:nvPr>
            <p:ph type="title"/>
          </p:nvPr>
        </p:nvSpPr>
        <p:spPr>
          <a:xfrm>
            <a:off x="609600" y="399761"/>
            <a:ext cx="7532255" cy="1325563"/>
          </a:xfrm>
        </p:spPr>
        <p:txBody>
          <a:bodyPr>
            <a:normAutofit fontScale="90000"/>
          </a:bodyPr>
          <a:lstStyle/>
          <a:p>
            <a:r>
              <a:rPr lang="en-US" sz="4000">
                <a:ea typeface="+mj-lt"/>
                <a:cs typeface="+mj-lt"/>
              </a:rPr>
              <a:t>Challenges in Perinatal Marijuana Use in the Era of Legalization</a:t>
            </a:r>
            <a:r>
              <a:rPr lang="en-US">
                <a:ea typeface="Lato Medium"/>
                <a:cs typeface="Lato Medium"/>
              </a:rPr>
              <a:t> </a:t>
            </a:r>
            <a:br>
              <a:rPr lang="en-US">
                <a:ea typeface="Lato Medium"/>
                <a:cs typeface="Lato Medium"/>
              </a:rPr>
            </a:br>
            <a:endParaRPr lang="en-US">
              <a:cs typeface="Arial"/>
            </a:endParaRPr>
          </a:p>
        </p:txBody>
      </p:sp>
      <p:sp>
        <p:nvSpPr>
          <p:cNvPr id="4" name="Slide Number Placeholder 3">
            <a:extLst>
              <a:ext uri="{FF2B5EF4-FFF2-40B4-BE49-F238E27FC236}">
                <a16:creationId xmlns:a16="http://schemas.microsoft.com/office/drawing/2014/main" id="{D2D8FC95-A9E7-4299-8A0B-ED94CB9645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53F6E630-F4B5-4D3D-A864-5624D771CEF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pic>
        <p:nvPicPr>
          <p:cNvPr id="6" name="Picture 6">
            <a:extLst>
              <a:ext uri="{FF2B5EF4-FFF2-40B4-BE49-F238E27FC236}">
                <a16:creationId xmlns:a16="http://schemas.microsoft.com/office/drawing/2014/main" id="{698706BF-20BF-443C-A32B-33745098F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1853" y="3039457"/>
            <a:ext cx="2500746" cy="3088178"/>
          </a:xfrm>
          <a:prstGeom prst="rect">
            <a:avLst/>
          </a:prstGeom>
        </p:spPr>
      </p:pic>
      <p:sp>
        <p:nvSpPr>
          <p:cNvPr id="8" name="TextBox 7">
            <a:extLst>
              <a:ext uri="{FF2B5EF4-FFF2-40B4-BE49-F238E27FC236}">
                <a16:creationId xmlns:a16="http://schemas.microsoft.com/office/drawing/2014/main" id="{39BF251C-34EC-4E27-8266-EAB95DDA547A}"/>
              </a:ext>
            </a:extLst>
          </p:cNvPr>
          <p:cNvSpPr txBox="1"/>
          <p:nvPr/>
        </p:nvSpPr>
        <p:spPr>
          <a:xfrm>
            <a:off x="4505037" y="3269673"/>
            <a:ext cx="674947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4C55"/>
                </a:solidFill>
                <a:effectLst/>
                <a:uLnTx/>
                <a:uFillTx/>
                <a:latin typeface="Arial" panose="020B0604020202020204"/>
                <a:ea typeface="+mn-ea"/>
                <a:cs typeface="+mn-cs"/>
              </a:rPr>
              <a:t>Dr. Erica Wymore is a neonatologist and an </a:t>
            </a:r>
            <a:r>
              <a:rPr kumimoji="0" lang="en-US" sz="2400" b="0" i="0" u="none" strike="noStrike" kern="1200" cap="none" spc="0" normalizeH="0" baseline="0" noProof="0">
                <a:ln>
                  <a:noFill/>
                </a:ln>
                <a:solidFill>
                  <a:srgbClr val="444C55"/>
                </a:solidFill>
                <a:effectLst/>
                <a:uLnTx/>
                <a:uFillTx/>
                <a:latin typeface="Arial" panose="020B0604020202020204"/>
                <a:ea typeface="+mn-lt"/>
                <a:cs typeface="Arial" panose="020B0604020202020204"/>
              </a:rPr>
              <a:t>expert on perinatal marijuana use and maternal/child outcomes.  She was responsible for the development of the Colorado Perinatal Care Quality Collaborative (CPCQC) breastfeeding guidelines for mothers with marijuana use.</a:t>
            </a:r>
            <a:endParaRPr kumimoji="0" lang="en-US" sz="2400" b="0" i="0" u="none" strike="noStrike" kern="1200" cap="none" spc="0" normalizeH="0" baseline="0" noProof="0">
              <a:ln>
                <a:noFill/>
              </a:ln>
              <a:solidFill>
                <a:srgbClr val="444C55"/>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593F3675-AD61-44B5-BA5B-E01F6FAD7EB9}"/>
              </a:ext>
            </a:extLst>
          </p:cNvPr>
          <p:cNvSpPr/>
          <p:nvPr/>
        </p:nvSpPr>
        <p:spPr>
          <a:xfrm>
            <a:off x="2167948" y="1717675"/>
            <a:ext cx="8127997" cy="1131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Arial"/>
              </a:rPr>
              <a:t>Special Edition MNO-Neonatal Sustainability Call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panose="020B0604020202020204"/>
                <a:ea typeface="+mn-ea"/>
                <a:cs typeface="Arial"/>
              </a:rPr>
              <a:t>Join us on </a:t>
            </a:r>
            <a:r>
              <a:rPr kumimoji="0" lang="en-US" sz="2800" b="1" i="0" u="sng" strike="noStrike" kern="1200" cap="none" spc="0" normalizeH="0" baseline="0" noProof="0">
                <a:ln>
                  <a:noFill/>
                </a:ln>
                <a:solidFill>
                  <a:srgbClr val="FFFFFF"/>
                </a:solidFill>
                <a:effectLst/>
                <a:uLnTx/>
                <a:uFillTx/>
                <a:latin typeface="Arial" panose="020B0604020202020204"/>
                <a:ea typeface="+mn-ea"/>
                <a:cs typeface="Arial"/>
              </a:rPr>
              <a:t>November 29th at 1:00</a:t>
            </a:r>
            <a:r>
              <a:rPr kumimoji="0" lang="en-US" sz="2800" b="0" i="0" u="none" strike="noStrike" kern="1200" cap="none" spc="0" normalizeH="0" baseline="0" noProof="0">
                <a:ln>
                  <a:noFill/>
                </a:ln>
                <a:solidFill>
                  <a:srgbClr val="FFFFFF"/>
                </a:solidFill>
                <a:effectLst/>
                <a:uLnTx/>
                <a:uFillTx/>
                <a:latin typeface="Arial" panose="020B0604020202020204"/>
                <a:ea typeface="+mn-ea"/>
                <a:cs typeface="Arial"/>
              </a:rPr>
              <a:t> </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9513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925A-C903-450C-901F-638DEF6E24F9}"/>
              </a:ext>
            </a:extLst>
          </p:cNvPr>
          <p:cNvSpPr>
            <a:spLocks noGrp="1"/>
          </p:cNvSpPr>
          <p:nvPr>
            <p:ph type="title"/>
          </p:nvPr>
        </p:nvSpPr>
        <p:spPr/>
        <p:txBody>
          <a:bodyPr/>
          <a:lstStyle/>
          <a:p>
            <a:r>
              <a:rPr lang="en-US">
                <a:ea typeface="Lato Medium"/>
                <a:cs typeface="Lato Medium"/>
              </a:rPr>
              <a:t>Save the Date!</a:t>
            </a:r>
            <a:endParaRPr lang="en-US"/>
          </a:p>
        </p:txBody>
      </p:sp>
      <p:sp>
        <p:nvSpPr>
          <p:cNvPr id="3" name="Content Placeholder 2">
            <a:extLst>
              <a:ext uri="{FF2B5EF4-FFF2-40B4-BE49-F238E27FC236}">
                <a16:creationId xmlns:a16="http://schemas.microsoft.com/office/drawing/2014/main" id="{5559A2AB-53AC-4353-B7BF-D59176F44591}"/>
              </a:ext>
            </a:extLst>
          </p:cNvPr>
          <p:cNvSpPr>
            <a:spLocks noGrp="1"/>
          </p:cNvSpPr>
          <p:nvPr>
            <p:ph idx="1"/>
          </p:nvPr>
        </p:nvSpPr>
        <p:spPr>
          <a:xfrm>
            <a:off x="494581" y="1998154"/>
            <a:ext cx="10972800" cy="4351338"/>
          </a:xfrm>
        </p:spPr>
        <p:txBody>
          <a:bodyPr vert="horz" lIns="91440" tIns="45720" rIns="91440" bIns="45720" rtlCol="0" anchor="t">
            <a:normAutofit/>
          </a:bodyPr>
          <a:lstStyle/>
          <a:p>
            <a:r>
              <a:rPr lang="en-US" sz="3600">
                <a:ea typeface="Lato"/>
                <a:cs typeface="Lato"/>
              </a:rPr>
              <a:t>ILPQC 2022 Face-To-Face:</a:t>
            </a:r>
            <a:endParaRPr lang="en-US" sz="3600"/>
          </a:p>
          <a:p>
            <a:pPr lvl="1"/>
            <a:r>
              <a:rPr lang="en-US" sz="3200">
                <a:ea typeface="Lato"/>
                <a:cs typeface="Lato"/>
              </a:rPr>
              <a:t>OB Day: May 25th, 2021</a:t>
            </a:r>
          </a:p>
          <a:p>
            <a:pPr lvl="1"/>
            <a:r>
              <a:rPr lang="en-US" sz="3200">
                <a:ea typeface="Lato"/>
                <a:cs typeface="Lato"/>
              </a:rPr>
              <a:t>Neo Day: May 26th, 2021</a:t>
            </a:r>
          </a:p>
          <a:p>
            <a:pPr marL="457200" lvl="1" indent="0">
              <a:buNone/>
            </a:pPr>
            <a:endParaRPr lang="en-US" sz="3200" dirty="0">
              <a:ea typeface="Lato"/>
              <a:cs typeface="Lato"/>
            </a:endParaRPr>
          </a:p>
          <a:p>
            <a:r>
              <a:rPr lang="en-US" sz="3600">
                <a:ea typeface="Lato"/>
                <a:cs typeface="Lato"/>
              </a:rPr>
              <a:t>ILPQC 2022 Annual Conference:</a:t>
            </a:r>
            <a:endParaRPr lang="en-US" sz="3600"/>
          </a:p>
          <a:p>
            <a:pPr lvl="1"/>
            <a:r>
              <a:rPr lang="en-US" sz="3200">
                <a:ea typeface="Lato"/>
                <a:cs typeface="Lato"/>
              </a:rPr>
              <a:t>October 27th 2021</a:t>
            </a:r>
            <a:endParaRPr lang="en-US" sz="3200"/>
          </a:p>
          <a:p>
            <a:pPr lvl="1"/>
            <a:endParaRPr lang="en-US" dirty="0"/>
          </a:p>
        </p:txBody>
      </p:sp>
      <p:sp>
        <p:nvSpPr>
          <p:cNvPr id="4" name="Slide Number Placeholder 3">
            <a:extLst>
              <a:ext uri="{FF2B5EF4-FFF2-40B4-BE49-F238E27FC236}">
                <a16:creationId xmlns:a16="http://schemas.microsoft.com/office/drawing/2014/main" id="{A8724CF9-6C7F-4489-BF1A-6AACD71F294D}"/>
              </a:ext>
            </a:extLst>
          </p:cNvPr>
          <p:cNvSpPr>
            <a:spLocks noGrp="1"/>
          </p:cNvSpPr>
          <p:nvPr>
            <p:ph type="sldNum" sz="quarter" idx="10"/>
          </p:nvPr>
        </p:nvSpPr>
        <p:spPr/>
        <p:txBody>
          <a:bodyPr/>
          <a:lstStyle/>
          <a:p>
            <a:fld id="{97033E4B-E3EB-3D46-B2D8-3159663620FA}" type="slidenum">
              <a:rPr lang="en-US" smtClean="0"/>
              <a:pPr/>
              <a:t>69</a:t>
            </a:fld>
            <a:endParaRPr lang="en-US" dirty="0"/>
          </a:p>
        </p:txBody>
      </p:sp>
      <p:sp>
        <p:nvSpPr>
          <p:cNvPr id="5" name="Footer Placeholder 4">
            <a:extLst>
              <a:ext uri="{FF2B5EF4-FFF2-40B4-BE49-F238E27FC236}">
                <a16:creationId xmlns:a16="http://schemas.microsoft.com/office/drawing/2014/main" id="{6B49D031-260E-47D8-87E3-CE695C2E8A76}"/>
              </a:ext>
            </a:extLst>
          </p:cNvPr>
          <p:cNvSpPr>
            <a:spLocks noGrp="1"/>
          </p:cNvSpPr>
          <p:nvPr>
            <p:ph type="ftr" sz="quarter" idx="11"/>
          </p:nvPr>
        </p:nvSpPr>
        <p:spPr/>
        <p:txBody>
          <a:bodyPr/>
          <a:lstStyle/>
          <a:p>
            <a:pPr algn="l"/>
            <a:r>
              <a:rPr lang="en-US"/>
              <a:t>Illinois Perinatal Quality Collaborative</a:t>
            </a:r>
            <a:endParaRPr lang="en-US" dirty="0"/>
          </a:p>
        </p:txBody>
      </p:sp>
      <p:pic>
        <p:nvPicPr>
          <p:cNvPr id="6" name="Graphic 6" descr="Daily calendar outline">
            <a:extLst>
              <a:ext uri="{FF2B5EF4-FFF2-40B4-BE49-F238E27FC236}">
                <a16:creationId xmlns:a16="http://schemas.microsoft.com/office/drawing/2014/main" id="{8F981933-CDAA-45A2-B22F-6AAEC29ABB1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384875" y="2137914"/>
            <a:ext cx="3013494" cy="2984739"/>
          </a:xfrm>
          <a:prstGeom prst="rect">
            <a:avLst/>
          </a:prstGeom>
        </p:spPr>
      </p:pic>
    </p:spTree>
    <p:extLst>
      <p:ext uri="{BB962C8B-B14F-4D97-AF65-F5344CB8AC3E}">
        <p14:creationId xmlns:p14="http://schemas.microsoft.com/office/powerpoint/2010/main" val="405555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14568" y="202649"/>
            <a:ext cx="5440773" cy="1143000"/>
          </a:xfrm>
          <a:noFill/>
        </p:spPr>
        <p:txBody>
          <a:bodyPr>
            <a:normAutofit/>
          </a:bodyPr>
          <a:lstStyle/>
          <a:p>
            <a:r>
              <a:rPr lang="en-US" dirty="0"/>
              <a:t>Promoting Vaginal Birth QI Recognition Award</a:t>
            </a:r>
            <a:endParaRPr lang="en-US" altLang="en-US" sz="4000" dirty="0"/>
          </a:p>
        </p:txBody>
      </p:sp>
      <p:graphicFrame>
        <p:nvGraphicFramePr>
          <p:cNvPr id="2" name="Content Placeholder 1"/>
          <p:cNvGraphicFramePr>
            <a:graphicFrameLocks noGrp="1"/>
          </p:cNvGraphicFramePr>
          <p:nvPr>
            <p:ph idx="1"/>
          </p:nvPr>
        </p:nvGraphicFramePr>
        <p:xfrm>
          <a:off x="1370406" y="1225623"/>
          <a:ext cx="10384319" cy="2203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314568" y="1782277"/>
            <a:ext cx="10726326" cy="4401205"/>
          </a:xfrm>
          <a:prstGeom prst="rect">
            <a:avLst/>
          </a:prstGeom>
        </p:spPr>
        <p:txBody>
          <a:bodyPr wrap="square" numCol="2">
            <a:spAutoFit/>
          </a:bodyPr>
          <a:lstStyle/>
          <a:p>
            <a:r>
              <a:rPr lang="en-US" sz="2000" dirty="0"/>
              <a:t>KSB Hospital</a:t>
            </a:r>
          </a:p>
          <a:p>
            <a:r>
              <a:rPr lang="en-US" sz="2000" dirty="0"/>
              <a:t>Loyola University</a:t>
            </a:r>
          </a:p>
          <a:p>
            <a:r>
              <a:rPr lang="en-US" sz="2000" dirty="0" err="1"/>
              <a:t>MacNeal</a:t>
            </a:r>
            <a:r>
              <a:rPr lang="en-US" sz="2000" dirty="0"/>
              <a:t> Hospital</a:t>
            </a:r>
          </a:p>
          <a:p>
            <a:r>
              <a:rPr lang="en-US" sz="2000" dirty="0"/>
              <a:t>Memorial Hospital East</a:t>
            </a:r>
          </a:p>
          <a:p>
            <a:r>
              <a:rPr lang="en-US" sz="2000" dirty="0"/>
              <a:t>Morris Hospital &amp; Healthcare Center</a:t>
            </a:r>
          </a:p>
          <a:p>
            <a:r>
              <a:rPr lang="en-US" sz="2000" dirty="0"/>
              <a:t>NM </a:t>
            </a:r>
            <a:r>
              <a:rPr lang="en-US" sz="2000" dirty="0" err="1"/>
              <a:t>Delnor</a:t>
            </a:r>
            <a:endParaRPr lang="en-US" sz="2000" dirty="0"/>
          </a:p>
          <a:p>
            <a:r>
              <a:rPr lang="en-US" sz="2000" dirty="0"/>
              <a:t>NM Huntley Hospital</a:t>
            </a:r>
          </a:p>
          <a:p>
            <a:r>
              <a:rPr lang="en-US" sz="2000" dirty="0"/>
              <a:t>NM </a:t>
            </a:r>
            <a:r>
              <a:rPr lang="en-US" sz="2000" dirty="0" err="1"/>
              <a:t>Kishwaukee</a:t>
            </a:r>
            <a:r>
              <a:rPr lang="en-US" sz="2000" dirty="0"/>
              <a:t> Hospital</a:t>
            </a:r>
          </a:p>
          <a:p>
            <a:r>
              <a:rPr lang="en-US" sz="2000" dirty="0"/>
              <a:t>NM Lake Forest Hospital</a:t>
            </a:r>
          </a:p>
          <a:p>
            <a:r>
              <a:rPr lang="en-US" sz="2000" dirty="0"/>
              <a:t>NM McHenry Hospital</a:t>
            </a:r>
          </a:p>
          <a:p>
            <a:r>
              <a:rPr lang="en-US" sz="2000" dirty="0" err="1"/>
              <a:t>NorthShore</a:t>
            </a:r>
            <a:r>
              <a:rPr lang="en-US" sz="2000" dirty="0"/>
              <a:t> University </a:t>
            </a:r>
            <a:r>
              <a:rPr lang="en-US" sz="2000" dirty="0" err="1"/>
              <a:t>HealthSystem</a:t>
            </a:r>
            <a:r>
              <a:rPr lang="en-US" sz="2000" dirty="0"/>
              <a:t> </a:t>
            </a:r>
          </a:p>
          <a:p>
            <a:r>
              <a:rPr lang="en-US" sz="2000" dirty="0"/>
              <a:t>Evanston Hospital</a:t>
            </a:r>
          </a:p>
          <a:p>
            <a:r>
              <a:rPr lang="en-US" sz="2000" dirty="0"/>
              <a:t>Northwest Community Hospital</a:t>
            </a:r>
          </a:p>
          <a:p>
            <a:r>
              <a:rPr lang="en-US" sz="2000" dirty="0"/>
              <a:t>Northwestern Memorial Hospital</a:t>
            </a:r>
          </a:p>
          <a:p>
            <a:r>
              <a:rPr lang="en-US" sz="2000" dirty="0"/>
              <a:t>OSF HealthCare Saint Anthony Medical Center</a:t>
            </a:r>
          </a:p>
          <a:p>
            <a:r>
              <a:rPr lang="en-US" sz="2000" dirty="0"/>
              <a:t>OSF Healthcare Saint Francis Medical Center</a:t>
            </a:r>
          </a:p>
          <a:p>
            <a:r>
              <a:rPr lang="en-US" sz="2000" dirty="0"/>
              <a:t>OSF Heart of Mary Medical Center</a:t>
            </a:r>
          </a:p>
          <a:p>
            <a:r>
              <a:rPr lang="en-US" sz="2000" dirty="0"/>
              <a:t>OSF Little Company of Mary hospital</a:t>
            </a:r>
          </a:p>
          <a:p>
            <a:r>
              <a:rPr lang="en-US" sz="2000" dirty="0"/>
              <a:t>Palos Hospital</a:t>
            </a:r>
          </a:p>
          <a:p>
            <a:r>
              <a:rPr lang="en-US" sz="2000" dirty="0"/>
              <a:t>Riverside Medical Center</a:t>
            </a:r>
          </a:p>
          <a:p>
            <a:r>
              <a:rPr lang="en-US" sz="2000" dirty="0"/>
              <a:t>SSM Good Samaritan</a:t>
            </a:r>
          </a:p>
          <a:p>
            <a:r>
              <a:rPr lang="en-US" sz="2000" dirty="0"/>
              <a:t>SSM Health St. Mary's Hospital- St. Louis</a:t>
            </a:r>
          </a:p>
          <a:p>
            <a:r>
              <a:rPr lang="en-US" sz="2000" dirty="0"/>
              <a:t>St. Anthony Hospital</a:t>
            </a:r>
          </a:p>
          <a:p>
            <a:r>
              <a:rPr lang="en-US" sz="2000" dirty="0"/>
              <a:t>Stroger</a:t>
            </a:r>
          </a:p>
          <a:p>
            <a:r>
              <a:rPr lang="en-US" sz="2000" dirty="0"/>
              <a:t>Unity Point Methodist</a:t>
            </a:r>
          </a:p>
          <a:p>
            <a:r>
              <a:rPr lang="en-US" sz="2000" dirty="0"/>
              <a:t>University of Chicago Medicine</a:t>
            </a:r>
          </a:p>
        </p:txBody>
      </p:sp>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80902" y="62523"/>
            <a:ext cx="1265030" cy="1577477"/>
          </a:xfrm>
          <a:prstGeom prst="rect">
            <a:avLst/>
          </a:prstGeom>
        </p:spPr>
      </p:pic>
    </p:spTree>
    <p:extLst>
      <p:ext uri="{BB962C8B-B14F-4D97-AF65-F5344CB8AC3E}">
        <p14:creationId xmlns:p14="http://schemas.microsoft.com/office/powerpoint/2010/main" val="330367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1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1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1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1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4" fill="hold" grpId="0" nodeType="after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 calcmode="lin" valueType="num">
                                      <p:cBhvr additive="base">
                                        <p:cTn id="32" dur="1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3" dur="1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4" fill="hold" grpId="0" nodeType="after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1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8" dur="1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0500"/>
                            </p:stCondLst>
                            <p:childTnLst>
                              <p:par>
                                <p:cTn id="40" presetID="2" presetClass="entr" presetSubtype="4" fill="hold" grpId="0" nodeType="after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 calcmode="lin" valueType="num">
                                      <p:cBhvr additive="base">
                                        <p:cTn id="42" dur="1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3" dur="1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2000"/>
                            </p:stCondLst>
                            <p:childTnLst>
                              <p:par>
                                <p:cTn id="45" presetID="2" presetClass="entr" presetSubtype="4" fill="hold" grpId="0" nodeType="after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 calcmode="lin" valueType="num">
                                      <p:cBhvr additive="base">
                                        <p:cTn id="47" dur="1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8" dur="1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3500"/>
                            </p:stCondLst>
                            <p:childTnLst>
                              <p:par>
                                <p:cTn id="50" presetID="2" presetClass="entr" presetSubtype="4" fill="hold" grpId="0" nodeType="afterEffect">
                                  <p:stCondLst>
                                    <p:cond delay="0"/>
                                  </p:stCondLst>
                                  <p:childTnLst>
                                    <p:set>
                                      <p:cBhvr>
                                        <p:cTn id="51" dur="1" fill="hold">
                                          <p:stCondLst>
                                            <p:cond delay="0"/>
                                          </p:stCondLst>
                                        </p:cTn>
                                        <p:tgtEl>
                                          <p:spTgt spid="13">
                                            <p:txEl>
                                              <p:pRg st="9" end="9"/>
                                            </p:txEl>
                                          </p:spTgt>
                                        </p:tgtEl>
                                        <p:attrNameLst>
                                          <p:attrName>style.visibility</p:attrName>
                                        </p:attrNameLst>
                                      </p:cBhvr>
                                      <p:to>
                                        <p:strVal val="visible"/>
                                      </p:to>
                                    </p:set>
                                    <p:anim calcmode="lin" valueType="num">
                                      <p:cBhvr additive="base">
                                        <p:cTn id="52" dur="1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53" dur="1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5000"/>
                            </p:stCondLst>
                            <p:childTnLst>
                              <p:par>
                                <p:cTn id="55" presetID="2" presetClass="entr" presetSubtype="4" fill="hold" grpId="0" nodeType="afterEffect">
                                  <p:stCondLst>
                                    <p:cond delay="0"/>
                                  </p:stCondLst>
                                  <p:childTnLst>
                                    <p:set>
                                      <p:cBhvr>
                                        <p:cTn id="56" dur="1" fill="hold">
                                          <p:stCondLst>
                                            <p:cond delay="0"/>
                                          </p:stCondLst>
                                        </p:cTn>
                                        <p:tgtEl>
                                          <p:spTgt spid="13">
                                            <p:txEl>
                                              <p:pRg st="10" end="10"/>
                                            </p:txEl>
                                          </p:spTgt>
                                        </p:tgtEl>
                                        <p:attrNameLst>
                                          <p:attrName>style.visibility</p:attrName>
                                        </p:attrNameLst>
                                      </p:cBhvr>
                                      <p:to>
                                        <p:strVal val="visible"/>
                                      </p:to>
                                    </p:set>
                                    <p:anim calcmode="lin" valueType="num">
                                      <p:cBhvr additive="base">
                                        <p:cTn id="57" dur="1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58" dur="1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6500"/>
                            </p:stCondLst>
                            <p:childTnLst>
                              <p:par>
                                <p:cTn id="60" presetID="2" presetClass="entr" presetSubtype="4" fill="hold" grpId="0" nodeType="afterEffect">
                                  <p:stCondLst>
                                    <p:cond delay="0"/>
                                  </p:stCondLst>
                                  <p:childTnLst>
                                    <p:set>
                                      <p:cBhvr>
                                        <p:cTn id="61" dur="1" fill="hold">
                                          <p:stCondLst>
                                            <p:cond delay="0"/>
                                          </p:stCondLst>
                                        </p:cTn>
                                        <p:tgtEl>
                                          <p:spTgt spid="13">
                                            <p:txEl>
                                              <p:pRg st="11" end="11"/>
                                            </p:txEl>
                                          </p:spTgt>
                                        </p:tgtEl>
                                        <p:attrNameLst>
                                          <p:attrName>style.visibility</p:attrName>
                                        </p:attrNameLst>
                                      </p:cBhvr>
                                      <p:to>
                                        <p:strVal val="visible"/>
                                      </p:to>
                                    </p:set>
                                    <p:anim calcmode="lin" valueType="num">
                                      <p:cBhvr additive="base">
                                        <p:cTn id="62" dur="1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63" dur="1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8000"/>
                            </p:stCondLst>
                            <p:childTnLst>
                              <p:par>
                                <p:cTn id="65" presetID="2" presetClass="entr" presetSubtype="4" fill="hold" grpId="0" nodeType="afterEffect">
                                  <p:stCondLst>
                                    <p:cond delay="0"/>
                                  </p:stCondLst>
                                  <p:childTnLst>
                                    <p:set>
                                      <p:cBhvr>
                                        <p:cTn id="66" dur="1" fill="hold">
                                          <p:stCondLst>
                                            <p:cond delay="0"/>
                                          </p:stCondLst>
                                        </p:cTn>
                                        <p:tgtEl>
                                          <p:spTgt spid="13">
                                            <p:txEl>
                                              <p:pRg st="12" end="12"/>
                                            </p:txEl>
                                          </p:spTgt>
                                        </p:tgtEl>
                                        <p:attrNameLst>
                                          <p:attrName>style.visibility</p:attrName>
                                        </p:attrNameLst>
                                      </p:cBhvr>
                                      <p:to>
                                        <p:strVal val="visible"/>
                                      </p:to>
                                    </p:set>
                                    <p:anim calcmode="lin" valueType="num">
                                      <p:cBhvr additive="base">
                                        <p:cTn id="67" dur="150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68" dur="1500" fill="hold"/>
                                        <p:tgtEl>
                                          <p:spTgt spid="13">
                                            <p:txEl>
                                              <p:pRg st="12" end="1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9500"/>
                            </p:stCondLst>
                            <p:childTnLst>
                              <p:par>
                                <p:cTn id="70" presetID="2" presetClass="entr" presetSubtype="4" fill="hold" grpId="0" nodeType="afterEffect">
                                  <p:stCondLst>
                                    <p:cond delay="0"/>
                                  </p:stCondLst>
                                  <p:childTnLst>
                                    <p:set>
                                      <p:cBhvr>
                                        <p:cTn id="71" dur="1" fill="hold">
                                          <p:stCondLst>
                                            <p:cond delay="0"/>
                                          </p:stCondLst>
                                        </p:cTn>
                                        <p:tgtEl>
                                          <p:spTgt spid="13">
                                            <p:txEl>
                                              <p:pRg st="13" end="13"/>
                                            </p:txEl>
                                          </p:spTgt>
                                        </p:tgtEl>
                                        <p:attrNameLst>
                                          <p:attrName>style.visibility</p:attrName>
                                        </p:attrNameLst>
                                      </p:cBhvr>
                                      <p:to>
                                        <p:strVal val="visible"/>
                                      </p:to>
                                    </p:set>
                                    <p:anim calcmode="lin" valueType="num">
                                      <p:cBhvr additive="base">
                                        <p:cTn id="72" dur="1500" fill="hold"/>
                                        <p:tgtEl>
                                          <p:spTgt spid="13">
                                            <p:txEl>
                                              <p:pRg st="13" end="13"/>
                                            </p:txEl>
                                          </p:spTgt>
                                        </p:tgtEl>
                                        <p:attrNameLst>
                                          <p:attrName>ppt_x</p:attrName>
                                        </p:attrNameLst>
                                      </p:cBhvr>
                                      <p:tavLst>
                                        <p:tav tm="0">
                                          <p:val>
                                            <p:strVal val="#ppt_x"/>
                                          </p:val>
                                        </p:tav>
                                        <p:tav tm="100000">
                                          <p:val>
                                            <p:strVal val="#ppt_x"/>
                                          </p:val>
                                        </p:tav>
                                      </p:tavLst>
                                    </p:anim>
                                    <p:anim calcmode="lin" valueType="num">
                                      <p:cBhvr additive="base">
                                        <p:cTn id="73" dur="1500" fill="hold"/>
                                        <p:tgtEl>
                                          <p:spTgt spid="13">
                                            <p:txEl>
                                              <p:pRg st="13" end="1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21000"/>
                            </p:stCondLst>
                            <p:childTnLst>
                              <p:par>
                                <p:cTn id="75" presetID="2" presetClass="entr" presetSubtype="4" fill="hold" grpId="0" nodeType="afterEffect">
                                  <p:stCondLst>
                                    <p:cond delay="0"/>
                                  </p:stCondLst>
                                  <p:childTnLst>
                                    <p:set>
                                      <p:cBhvr>
                                        <p:cTn id="76" dur="1" fill="hold">
                                          <p:stCondLst>
                                            <p:cond delay="0"/>
                                          </p:stCondLst>
                                        </p:cTn>
                                        <p:tgtEl>
                                          <p:spTgt spid="13">
                                            <p:txEl>
                                              <p:pRg st="14" end="14"/>
                                            </p:txEl>
                                          </p:spTgt>
                                        </p:tgtEl>
                                        <p:attrNameLst>
                                          <p:attrName>style.visibility</p:attrName>
                                        </p:attrNameLst>
                                      </p:cBhvr>
                                      <p:to>
                                        <p:strVal val="visible"/>
                                      </p:to>
                                    </p:set>
                                    <p:anim calcmode="lin" valueType="num">
                                      <p:cBhvr additive="base">
                                        <p:cTn id="77" dur="1500" fill="hold"/>
                                        <p:tgtEl>
                                          <p:spTgt spid="13">
                                            <p:txEl>
                                              <p:pRg st="14" end="14"/>
                                            </p:txEl>
                                          </p:spTgt>
                                        </p:tgtEl>
                                        <p:attrNameLst>
                                          <p:attrName>ppt_x</p:attrName>
                                        </p:attrNameLst>
                                      </p:cBhvr>
                                      <p:tavLst>
                                        <p:tav tm="0">
                                          <p:val>
                                            <p:strVal val="#ppt_x"/>
                                          </p:val>
                                        </p:tav>
                                        <p:tav tm="100000">
                                          <p:val>
                                            <p:strVal val="#ppt_x"/>
                                          </p:val>
                                        </p:tav>
                                      </p:tavLst>
                                    </p:anim>
                                    <p:anim calcmode="lin" valueType="num">
                                      <p:cBhvr additive="base">
                                        <p:cTn id="78" dur="1500" fill="hold"/>
                                        <p:tgtEl>
                                          <p:spTgt spid="13">
                                            <p:txEl>
                                              <p:pRg st="14" end="1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22500"/>
                            </p:stCondLst>
                            <p:childTnLst>
                              <p:par>
                                <p:cTn id="80" presetID="2" presetClass="entr" presetSubtype="4" fill="hold" grpId="0" nodeType="afterEffect">
                                  <p:stCondLst>
                                    <p:cond delay="0"/>
                                  </p:stCondLst>
                                  <p:childTnLst>
                                    <p:set>
                                      <p:cBhvr>
                                        <p:cTn id="81" dur="1" fill="hold">
                                          <p:stCondLst>
                                            <p:cond delay="0"/>
                                          </p:stCondLst>
                                        </p:cTn>
                                        <p:tgtEl>
                                          <p:spTgt spid="13">
                                            <p:txEl>
                                              <p:pRg st="15" end="15"/>
                                            </p:txEl>
                                          </p:spTgt>
                                        </p:tgtEl>
                                        <p:attrNameLst>
                                          <p:attrName>style.visibility</p:attrName>
                                        </p:attrNameLst>
                                      </p:cBhvr>
                                      <p:to>
                                        <p:strVal val="visible"/>
                                      </p:to>
                                    </p:set>
                                    <p:anim calcmode="lin" valueType="num">
                                      <p:cBhvr additive="base">
                                        <p:cTn id="82" dur="1500" fill="hold"/>
                                        <p:tgtEl>
                                          <p:spTgt spid="13">
                                            <p:txEl>
                                              <p:pRg st="15" end="15"/>
                                            </p:txEl>
                                          </p:spTgt>
                                        </p:tgtEl>
                                        <p:attrNameLst>
                                          <p:attrName>ppt_x</p:attrName>
                                        </p:attrNameLst>
                                      </p:cBhvr>
                                      <p:tavLst>
                                        <p:tav tm="0">
                                          <p:val>
                                            <p:strVal val="#ppt_x"/>
                                          </p:val>
                                        </p:tav>
                                        <p:tav tm="100000">
                                          <p:val>
                                            <p:strVal val="#ppt_x"/>
                                          </p:val>
                                        </p:tav>
                                      </p:tavLst>
                                    </p:anim>
                                    <p:anim calcmode="lin" valueType="num">
                                      <p:cBhvr additive="base">
                                        <p:cTn id="83" dur="1500" fill="hold"/>
                                        <p:tgtEl>
                                          <p:spTgt spid="13">
                                            <p:txEl>
                                              <p:pRg st="15" end="1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24000"/>
                            </p:stCondLst>
                            <p:childTnLst>
                              <p:par>
                                <p:cTn id="85" presetID="2" presetClass="entr" presetSubtype="4" fill="hold" grpId="0" nodeType="afterEffect">
                                  <p:stCondLst>
                                    <p:cond delay="0"/>
                                  </p:stCondLst>
                                  <p:childTnLst>
                                    <p:set>
                                      <p:cBhvr>
                                        <p:cTn id="86" dur="1" fill="hold">
                                          <p:stCondLst>
                                            <p:cond delay="0"/>
                                          </p:stCondLst>
                                        </p:cTn>
                                        <p:tgtEl>
                                          <p:spTgt spid="13">
                                            <p:txEl>
                                              <p:pRg st="16" end="16"/>
                                            </p:txEl>
                                          </p:spTgt>
                                        </p:tgtEl>
                                        <p:attrNameLst>
                                          <p:attrName>style.visibility</p:attrName>
                                        </p:attrNameLst>
                                      </p:cBhvr>
                                      <p:to>
                                        <p:strVal val="visible"/>
                                      </p:to>
                                    </p:set>
                                    <p:anim calcmode="lin" valueType="num">
                                      <p:cBhvr additive="base">
                                        <p:cTn id="87" dur="1500" fill="hold"/>
                                        <p:tgtEl>
                                          <p:spTgt spid="13">
                                            <p:txEl>
                                              <p:pRg st="16" end="16"/>
                                            </p:txEl>
                                          </p:spTgt>
                                        </p:tgtEl>
                                        <p:attrNameLst>
                                          <p:attrName>ppt_x</p:attrName>
                                        </p:attrNameLst>
                                      </p:cBhvr>
                                      <p:tavLst>
                                        <p:tav tm="0">
                                          <p:val>
                                            <p:strVal val="#ppt_x"/>
                                          </p:val>
                                        </p:tav>
                                        <p:tav tm="100000">
                                          <p:val>
                                            <p:strVal val="#ppt_x"/>
                                          </p:val>
                                        </p:tav>
                                      </p:tavLst>
                                    </p:anim>
                                    <p:anim calcmode="lin" valueType="num">
                                      <p:cBhvr additive="base">
                                        <p:cTn id="88" dur="1500" fill="hold"/>
                                        <p:tgtEl>
                                          <p:spTgt spid="13">
                                            <p:txEl>
                                              <p:pRg st="16" end="16"/>
                                            </p:txEl>
                                          </p:spTgt>
                                        </p:tgtEl>
                                        <p:attrNameLst>
                                          <p:attrName>ppt_y</p:attrName>
                                        </p:attrNameLst>
                                      </p:cBhvr>
                                      <p:tavLst>
                                        <p:tav tm="0">
                                          <p:val>
                                            <p:strVal val="1+#ppt_h/2"/>
                                          </p:val>
                                        </p:tav>
                                        <p:tav tm="100000">
                                          <p:val>
                                            <p:strVal val="#ppt_y"/>
                                          </p:val>
                                        </p:tav>
                                      </p:tavLst>
                                    </p:anim>
                                  </p:childTnLst>
                                </p:cTn>
                              </p:par>
                            </p:childTnLst>
                          </p:cTn>
                        </p:par>
                        <p:par>
                          <p:cTn id="89" fill="hold">
                            <p:stCondLst>
                              <p:cond delay="25500"/>
                            </p:stCondLst>
                            <p:childTnLst>
                              <p:par>
                                <p:cTn id="90" presetID="2" presetClass="entr" presetSubtype="4" fill="hold" grpId="0" nodeType="afterEffect">
                                  <p:stCondLst>
                                    <p:cond delay="0"/>
                                  </p:stCondLst>
                                  <p:childTnLst>
                                    <p:set>
                                      <p:cBhvr>
                                        <p:cTn id="91" dur="1" fill="hold">
                                          <p:stCondLst>
                                            <p:cond delay="0"/>
                                          </p:stCondLst>
                                        </p:cTn>
                                        <p:tgtEl>
                                          <p:spTgt spid="13">
                                            <p:txEl>
                                              <p:pRg st="17" end="17"/>
                                            </p:txEl>
                                          </p:spTgt>
                                        </p:tgtEl>
                                        <p:attrNameLst>
                                          <p:attrName>style.visibility</p:attrName>
                                        </p:attrNameLst>
                                      </p:cBhvr>
                                      <p:to>
                                        <p:strVal val="visible"/>
                                      </p:to>
                                    </p:set>
                                    <p:anim calcmode="lin" valueType="num">
                                      <p:cBhvr additive="base">
                                        <p:cTn id="92" dur="1500" fill="hold"/>
                                        <p:tgtEl>
                                          <p:spTgt spid="13">
                                            <p:txEl>
                                              <p:pRg st="17" end="17"/>
                                            </p:txEl>
                                          </p:spTgt>
                                        </p:tgtEl>
                                        <p:attrNameLst>
                                          <p:attrName>ppt_x</p:attrName>
                                        </p:attrNameLst>
                                      </p:cBhvr>
                                      <p:tavLst>
                                        <p:tav tm="0">
                                          <p:val>
                                            <p:strVal val="#ppt_x"/>
                                          </p:val>
                                        </p:tav>
                                        <p:tav tm="100000">
                                          <p:val>
                                            <p:strVal val="#ppt_x"/>
                                          </p:val>
                                        </p:tav>
                                      </p:tavLst>
                                    </p:anim>
                                    <p:anim calcmode="lin" valueType="num">
                                      <p:cBhvr additive="base">
                                        <p:cTn id="93" dur="1500" fill="hold"/>
                                        <p:tgtEl>
                                          <p:spTgt spid="13">
                                            <p:txEl>
                                              <p:pRg st="17" end="17"/>
                                            </p:txEl>
                                          </p:spTgt>
                                        </p:tgtEl>
                                        <p:attrNameLst>
                                          <p:attrName>ppt_y</p:attrName>
                                        </p:attrNameLst>
                                      </p:cBhvr>
                                      <p:tavLst>
                                        <p:tav tm="0">
                                          <p:val>
                                            <p:strVal val="1+#ppt_h/2"/>
                                          </p:val>
                                        </p:tav>
                                        <p:tav tm="100000">
                                          <p:val>
                                            <p:strVal val="#ppt_y"/>
                                          </p:val>
                                        </p:tav>
                                      </p:tavLst>
                                    </p:anim>
                                  </p:childTnLst>
                                </p:cTn>
                              </p:par>
                            </p:childTnLst>
                          </p:cTn>
                        </p:par>
                        <p:par>
                          <p:cTn id="94" fill="hold">
                            <p:stCondLst>
                              <p:cond delay="27000"/>
                            </p:stCondLst>
                            <p:childTnLst>
                              <p:par>
                                <p:cTn id="95" presetID="2" presetClass="entr" presetSubtype="4" fill="hold" grpId="0" nodeType="afterEffect">
                                  <p:stCondLst>
                                    <p:cond delay="0"/>
                                  </p:stCondLst>
                                  <p:childTnLst>
                                    <p:set>
                                      <p:cBhvr>
                                        <p:cTn id="96" dur="1" fill="hold">
                                          <p:stCondLst>
                                            <p:cond delay="0"/>
                                          </p:stCondLst>
                                        </p:cTn>
                                        <p:tgtEl>
                                          <p:spTgt spid="13">
                                            <p:txEl>
                                              <p:pRg st="18" end="18"/>
                                            </p:txEl>
                                          </p:spTgt>
                                        </p:tgtEl>
                                        <p:attrNameLst>
                                          <p:attrName>style.visibility</p:attrName>
                                        </p:attrNameLst>
                                      </p:cBhvr>
                                      <p:to>
                                        <p:strVal val="visible"/>
                                      </p:to>
                                    </p:set>
                                    <p:anim calcmode="lin" valueType="num">
                                      <p:cBhvr additive="base">
                                        <p:cTn id="97" dur="1500" fill="hold"/>
                                        <p:tgtEl>
                                          <p:spTgt spid="13">
                                            <p:txEl>
                                              <p:pRg st="18" end="18"/>
                                            </p:txEl>
                                          </p:spTgt>
                                        </p:tgtEl>
                                        <p:attrNameLst>
                                          <p:attrName>ppt_x</p:attrName>
                                        </p:attrNameLst>
                                      </p:cBhvr>
                                      <p:tavLst>
                                        <p:tav tm="0">
                                          <p:val>
                                            <p:strVal val="#ppt_x"/>
                                          </p:val>
                                        </p:tav>
                                        <p:tav tm="100000">
                                          <p:val>
                                            <p:strVal val="#ppt_x"/>
                                          </p:val>
                                        </p:tav>
                                      </p:tavLst>
                                    </p:anim>
                                    <p:anim calcmode="lin" valueType="num">
                                      <p:cBhvr additive="base">
                                        <p:cTn id="98" dur="1500" fill="hold"/>
                                        <p:tgtEl>
                                          <p:spTgt spid="13">
                                            <p:txEl>
                                              <p:pRg st="18" end="18"/>
                                            </p:txEl>
                                          </p:spTgt>
                                        </p:tgtEl>
                                        <p:attrNameLst>
                                          <p:attrName>ppt_y</p:attrName>
                                        </p:attrNameLst>
                                      </p:cBhvr>
                                      <p:tavLst>
                                        <p:tav tm="0">
                                          <p:val>
                                            <p:strVal val="1+#ppt_h/2"/>
                                          </p:val>
                                        </p:tav>
                                        <p:tav tm="100000">
                                          <p:val>
                                            <p:strVal val="#ppt_y"/>
                                          </p:val>
                                        </p:tav>
                                      </p:tavLst>
                                    </p:anim>
                                  </p:childTnLst>
                                </p:cTn>
                              </p:par>
                            </p:childTnLst>
                          </p:cTn>
                        </p:par>
                        <p:par>
                          <p:cTn id="99" fill="hold">
                            <p:stCondLst>
                              <p:cond delay="28500"/>
                            </p:stCondLst>
                            <p:childTnLst>
                              <p:par>
                                <p:cTn id="100" presetID="2" presetClass="entr" presetSubtype="4" fill="hold" grpId="0" nodeType="afterEffect">
                                  <p:stCondLst>
                                    <p:cond delay="0"/>
                                  </p:stCondLst>
                                  <p:childTnLst>
                                    <p:set>
                                      <p:cBhvr>
                                        <p:cTn id="101" dur="1" fill="hold">
                                          <p:stCondLst>
                                            <p:cond delay="0"/>
                                          </p:stCondLst>
                                        </p:cTn>
                                        <p:tgtEl>
                                          <p:spTgt spid="13">
                                            <p:txEl>
                                              <p:pRg st="19" end="19"/>
                                            </p:txEl>
                                          </p:spTgt>
                                        </p:tgtEl>
                                        <p:attrNameLst>
                                          <p:attrName>style.visibility</p:attrName>
                                        </p:attrNameLst>
                                      </p:cBhvr>
                                      <p:to>
                                        <p:strVal val="visible"/>
                                      </p:to>
                                    </p:set>
                                    <p:anim calcmode="lin" valueType="num">
                                      <p:cBhvr additive="base">
                                        <p:cTn id="102" dur="1500" fill="hold"/>
                                        <p:tgtEl>
                                          <p:spTgt spid="13">
                                            <p:txEl>
                                              <p:pRg st="19" end="19"/>
                                            </p:txEl>
                                          </p:spTgt>
                                        </p:tgtEl>
                                        <p:attrNameLst>
                                          <p:attrName>ppt_x</p:attrName>
                                        </p:attrNameLst>
                                      </p:cBhvr>
                                      <p:tavLst>
                                        <p:tav tm="0">
                                          <p:val>
                                            <p:strVal val="#ppt_x"/>
                                          </p:val>
                                        </p:tav>
                                        <p:tav tm="100000">
                                          <p:val>
                                            <p:strVal val="#ppt_x"/>
                                          </p:val>
                                        </p:tav>
                                      </p:tavLst>
                                    </p:anim>
                                    <p:anim calcmode="lin" valueType="num">
                                      <p:cBhvr additive="base">
                                        <p:cTn id="103" dur="1500" fill="hold"/>
                                        <p:tgtEl>
                                          <p:spTgt spid="13">
                                            <p:txEl>
                                              <p:pRg st="19" end="19"/>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30000"/>
                            </p:stCondLst>
                            <p:childTnLst>
                              <p:par>
                                <p:cTn id="105" presetID="2" presetClass="entr" presetSubtype="4" fill="hold" grpId="0" nodeType="afterEffect">
                                  <p:stCondLst>
                                    <p:cond delay="0"/>
                                  </p:stCondLst>
                                  <p:childTnLst>
                                    <p:set>
                                      <p:cBhvr>
                                        <p:cTn id="106" dur="1" fill="hold">
                                          <p:stCondLst>
                                            <p:cond delay="0"/>
                                          </p:stCondLst>
                                        </p:cTn>
                                        <p:tgtEl>
                                          <p:spTgt spid="13">
                                            <p:txEl>
                                              <p:pRg st="20" end="20"/>
                                            </p:txEl>
                                          </p:spTgt>
                                        </p:tgtEl>
                                        <p:attrNameLst>
                                          <p:attrName>style.visibility</p:attrName>
                                        </p:attrNameLst>
                                      </p:cBhvr>
                                      <p:to>
                                        <p:strVal val="visible"/>
                                      </p:to>
                                    </p:set>
                                    <p:anim calcmode="lin" valueType="num">
                                      <p:cBhvr additive="base">
                                        <p:cTn id="107" dur="1500" fill="hold"/>
                                        <p:tgtEl>
                                          <p:spTgt spid="13">
                                            <p:txEl>
                                              <p:pRg st="20" end="20"/>
                                            </p:txEl>
                                          </p:spTgt>
                                        </p:tgtEl>
                                        <p:attrNameLst>
                                          <p:attrName>ppt_x</p:attrName>
                                        </p:attrNameLst>
                                      </p:cBhvr>
                                      <p:tavLst>
                                        <p:tav tm="0">
                                          <p:val>
                                            <p:strVal val="#ppt_x"/>
                                          </p:val>
                                        </p:tav>
                                        <p:tav tm="100000">
                                          <p:val>
                                            <p:strVal val="#ppt_x"/>
                                          </p:val>
                                        </p:tav>
                                      </p:tavLst>
                                    </p:anim>
                                    <p:anim calcmode="lin" valueType="num">
                                      <p:cBhvr additive="base">
                                        <p:cTn id="108" dur="1500" fill="hold"/>
                                        <p:tgtEl>
                                          <p:spTgt spid="13">
                                            <p:txEl>
                                              <p:pRg st="20" end="20"/>
                                            </p:txEl>
                                          </p:spTgt>
                                        </p:tgtEl>
                                        <p:attrNameLst>
                                          <p:attrName>ppt_y</p:attrName>
                                        </p:attrNameLst>
                                      </p:cBhvr>
                                      <p:tavLst>
                                        <p:tav tm="0">
                                          <p:val>
                                            <p:strVal val="1+#ppt_h/2"/>
                                          </p:val>
                                        </p:tav>
                                        <p:tav tm="100000">
                                          <p:val>
                                            <p:strVal val="#ppt_y"/>
                                          </p:val>
                                        </p:tav>
                                      </p:tavLst>
                                    </p:anim>
                                  </p:childTnLst>
                                </p:cTn>
                              </p:par>
                            </p:childTnLst>
                          </p:cTn>
                        </p:par>
                        <p:par>
                          <p:cTn id="109" fill="hold">
                            <p:stCondLst>
                              <p:cond delay="31500"/>
                            </p:stCondLst>
                            <p:childTnLst>
                              <p:par>
                                <p:cTn id="110" presetID="2" presetClass="entr" presetSubtype="4" fill="hold" grpId="0" nodeType="afterEffect">
                                  <p:stCondLst>
                                    <p:cond delay="0"/>
                                  </p:stCondLst>
                                  <p:childTnLst>
                                    <p:set>
                                      <p:cBhvr>
                                        <p:cTn id="111" dur="1" fill="hold">
                                          <p:stCondLst>
                                            <p:cond delay="0"/>
                                          </p:stCondLst>
                                        </p:cTn>
                                        <p:tgtEl>
                                          <p:spTgt spid="13">
                                            <p:txEl>
                                              <p:pRg st="21" end="21"/>
                                            </p:txEl>
                                          </p:spTgt>
                                        </p:tgtEl>
                                        <p:attrNameLst>
                                          <p:attrName>style.visibility</p:attrName>
                                        </p:attrNameLst>
                                      </p:cBhvr>
                                      <p:to>
                                        <p:strVal val="visible"/>
                                      </p:to>
                                    </p:set>
                                    <p:anim calcmode="lin" valueType="num">
                                      <p:cBhvr additive="base">
                                        <p:cTn id="112" dur="1500" fill="hold"/>
                                        <p:tgtEl>
                                          <p:spTgt spid="13">
                                            <p:txEl>
                                              <p:pRg st="21" end="21"/>
                                            </p:txEl>
                                          </p:spTgt>
                                        </p:tgtEl>
                                        <p:attrNameLst>
                                          <p:attrName>ppt_x</p:attrName>
                                        </p:attrNameLst>
                                      </p:cBhvr>
                                      <p:tavLst>
                                        <p:tav tm="0">
                                          <p:val>
                                            <p:strVal val="#ppt_x"/>
                                          </p:val>
                                        </p:tav>
                                        <p:tav tm="100000">
                                          <p:val>
                                            <p:strVal val="#ppt_x"/>
                                          </p:val>
                                        </p:tav>
                                      </p:tavLst>
                                    </p:anim>
                                    <p:anim calcmode="lin" valueType="num">
                                      <p:cBhvr additive="base">
                                        <p:cTn id="113" dur="1500" fill="hold"/>
                                        <p:tgtEl>
                                          <p:spTgt spid="13">
                                            <p:txEl>
                                              <p:pRg st="21" end="21"/>
                                            </p:txEl>
                                          </p:spTgt>
                                        </p:tgtEl>
                                        <p:attrNameLst>
                                          <p:attrName>ppt_y</p:attrName>
                                        </p:attrNameLst>
                                      </p:cBhvr>
                                      <p:tavLst>
                                        <p:tav tm="0">
                                          <p:val>
                                            <p:strVal val="1+#ppt_h/2"/>
                                          </p:val>
                                        </p:tav>
                                        <p:tav tm="100000">
                                          <p:val>
                                            <p:strVal val="#ppt_y"/>
                                          </p:val>
                                        </p:tav>
                                      </p:tavLst>
                                    </p:anim>
                                  </p:childTnLst>
                                </p:cTn>
                              </p:par>
                            </p:childTnLst>
                          </p:cTn>
                        </p:par>
                        <p:par>
                          <p:cTn id="114" fill="hold">
                            <p:stCondLst>
                              <p:cond delay="33000"/>
                            </p:stCondLst>
                            <p:childTnLst>
                              <p:par>
                                <p:cTn id="115" presetID="2" presetClass="entr" presetSubtype="4" fill="hold" grpId="0" nodeType="afterEffect">
                                  <p:stCondLst>
                                    <p:cond delay="0"/>
                                  </p:stCondLst>
                                  <p:childTnLst>
                                    <p:set>
                                      <p:cBhvr>
                                        <p:cTn id="116" dur="1" fill="hold">
                                          <p:stCondLst>
                                            <p:cond delay="0"/>
                                          </p:stCondLst>
                                        </p:cTn>
                                        <p:tgtEl>
                                          <p:spTgt spid="13">
                                            <p:txEl>
                                              <p:pRg st="22" end="22"/>
                                            </p:txEl>
                                          </p:spTgt>
                                        </p:tgtEl>
                                        <p:attrNameLst>
                                          <p:attrName>style.visibility</p:attrName>
                                        </p:attrNameLst>
                                      </p:cBhvr>
                                      <p:to>
                                        <p:strVal val="visible"/>
                                      </p:to>
                                    </p:set>
                                    <p:anim calcmode="lin" valueType="num">
                                      <p:cBhvr additive="base">
                                        <p:cTn id="117" dur="1500" fill="hold"/>
                                        <p:tgtEl>
                                          <p:spTgt spid="13">
                                            <p:txEl>
                                              <p:pRg st="22" end="22"/>
                                            </p:txEl>
                                          </p:spTgt>
                                        </p:tgtEl>
                                        <p:attrNameLst>
                                          <p:attrName>ppt_x</p:attrName>
                                        </p:attrNameLst>
                                      </p:cBhvr>
                                      <p:tavLst>
                                        <p:tav tm="0">
                                          <p:val>
                                            <p:strVal val="#ppt_x"/>
                                          </p:val>
                                        </p:tav>
                                        <p:tav tm="100000">
                                          <p:val>
                                            <p:strVal val="#ppt_x"/>
                                          </p:val>
                                        </p:tav>
                                      </p:tavLst>
                                    </p:anim>
                                    <p:anim calcmode="lin" valueType="num">
                                      <p:cBhvr additive="base">
                                        <p:cTn id="118" dur="1500" fill="hold"/>
                                        <p:tgtEl>
                                          <p:spTgt spid="13">
                                            <p:txEl>
                                              <p:pRg st="22" end="22"/>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34500"/>
                            </p:stCondLst>
                            <p:childTnLst>
                              <p:par>
                                <p:cTn id="120" presetID="2" presetClass="entr" presetSubtype="4" fill="hold" grpId="0" nodeType="afterEffect">
                                  <p:stCondLst>
                                    <p:cond delay="0"/>
                                  </p:stCondLst>
                                  <p:childTnLst>
                                    <p:set>
                                      <p:cBhvr>
                                        <p:cTn id="121" dur="1" fill="hold">
                                          <p:stCondLst>
                                            <p:cond delay="0"/>
                                          </p:stCondLst>
                                        </p:cTn>
                                        <p:tgtEl>
                                          <p:spTgt spid="13">
                                            <p:txEl>
                                              <p:pRg st="23" end="23"/>
                                            </p:txEl>
                                          </p:spTgt>
                                        </p:tgtEl>
                                        <p:attrNameLst>
                                          <p:attrName>style.visibility</p:attrName>
                                        </p:attrNameLst>
                                      </p:cBhvr>
                                      <p:to>
                                        <p:strVal val="visible"/>
                                      </p:to>
                                    </p:set>
                                    <p:anim calcmode="lin" valueType="num">
                                      <p:cBhvr additive="base">
                                        <p:cTn id="122" dur="1500" fill="hold"/>
                                        <p:tgtEl>
                                          <p:spTgt spid="13">
                                            <p:txEl>
                                              <p:pRg st="23" end="23"/>
                                            </p:txEl>
                                          </p:spTgt>
                                        </p:tgtEl>
                                        <p:attrNameLst>
                                          <p:attrName>ppt_x</p:attrName>
                                        </p:attrNameLst>
                                      </p:cBhvr>
                                      <p:tavLst>
                                        <p:tav tm="0">
                                          <p:val>
                                            <p:strVal val="#ppt_x"/>
                                          </p:val>
                                        </p:tav>
                                        <p:tav tm="100000">
                                          <p:val>
                                            <p:strVal val="#ppt_x"/>
                                          </p:val>
                                        </p:tav>
                                      </p:tavLst>
                                    </p:anim>
                                    <p:anim calcmode="lin" valueType="num">
                                      <p:cBhvr additive="base">
                                        <p:cTn id="123" dur="1500" fill="hold"/>
                                        <p:tgtEl>
                                          <p:spTgt spid="13">
                                            <p:txEl>
                                              <p:pRg st="23" end="23"/>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36000"/>
                            </p:stCondLst>
                            <p:childTnLst>
                              <p:par>
                                <p:cTn id="125" presetID="2" presetClass="entr" presetSubtype="4" fill="hold" grpId="0" nodeType="afterEffect">
                                  <p:stCondLst>
                                    <p:cond delay="0"/>
                                  </p:stCondLst>
                                  <p:childTnLst>
                                    <p:set>
                                      <p:cBhvr>
                                        <p:cTn id="126" dur="1" fill="hold">
                                          <p:stCondLst>
                                            <p:cond delay="0"/>
                                          </p:stCondLst>
                                        </p:cTn>
                                        <p:tgtEl>
                                          <p:spTgt spid="13">
                                            <p:txEl>
                                              <p:pRg st="24" end="24"/>
                                            </p:txEl>
                                          </p:spTgt>
                                        </p:tgtEl>
                                        <p:attrNameLst>
                                          <p:attrName>style.visibility</p:attrName>
                                        </p:attrNameLst>
                                      </p:cBhvr>
                                      <p:to>
                                        <p:strVal val="visible"/>
                                      </p:to>
                                    </p:set>
                                    <p:anim calcmode="lin" valueType="num">
                                      <p:cBhvr additive="base">
                                        <p:cTn id="127" dur="1500" fill="hold"/>
                                        <p:tgtEl>
                                          <p:spTgt spid="13">
                                            <p:txEl>
                                              <p:pRg st="24" end="24"/>
                                            </p:txEl>
                                          </p:spTgt>
                                        </p:tgtEl>
                                        <p:attrNameLst>
                                          <p:attrName>ppt_x</p:attrName>
                                        </p:attrNameLst>
                                      </p:cBhvr>
                                      <p:tavLst>
                                        <p:tav tm="0">
                                          <p:val>
                                            <p:strVal val="#ppt_x"/>
                                          </p:val>
                                        </p:tav>
                                        <p:tav tm="100000">
                                          <p:val>
                                            <p:strVal val="#ppt_x"/>
                                          </p:val>
                                        </p:tav>
                                      </p:tavLst>
                                    </p:anim>
                                    <p:anim calcmode="lin" valueType="num">
                                      <p:cBhvr additive="base">
                                        <p:cTn id="128" dur="1500" fill="hold"/>
                                        <p:tgtEl>
                                          <p:spTgt spid="13">
                                            <p:txEl>
                                              <p:pRg st="24" end="24"/>
                                            </p:txEl>
                                          </p:spTgt>
                                        </p:tgtEl>
                                        <p:attrNameLst>
                                          <p:attrName>ppt_y</p:attrName>
                                        </p:attrNameLst>
                                      </p:cBhvr>
                                      <p:tavLst>
                                        <p:tav tm="0">
                                          <p:val>
                                            <p:strVal val="1+#ppt_h/2"/>
                                          </p:val>
                                        </p:tav>
                                        <p:tav tm="100000">
                                          <p:val>
                                            <p:strVal val="#ppt_y"/>
                                          </p:val>
                                        </p:tav>
                                      </p:tavLst>
                                    </p:anim>
                                  </p:childTnLst>
                                </p:cTn>
                              </p:par>
                            </p:childTnLst>
                          </p:cTn>
                        </p:par>
                        <p:par>
                          <p:cTn id="129" fill="hold">
                            <p:stCondLst>
                              <p:cond delay="37500"/>
                            </p:stCondLst>
                            <p:childTnLst>
                              <p:par>
                                <p:cTn id="130" presetID="2" presetClass="entr" presetSubtype="4" fill="hold" grpId="0" nodeType="afterEffect">
                                  <p:stCondLst>
                                    <p:cond delay="0"/>
                                  </p:stCondLst>
                                  <p:childTnLst>
                                    <p:set>
                                      <p:cBhvr>
                                        <p:cTn id="131" dur="1" fill="hold">
                                          <p:stCondLst>
                                            <p:cond delay="0"/>
                                          </p:stCondLst>
                                        </p:cTn>
                                        <p:tgtEl>
                                          <p:spTgt spid="13">
                                            <p:txEl>
                                              <p:pRg st="25" end="25"/>
                                            </p:txEl>
                                          </p:spTgt>
                                        </p:tgtEl>
                                        <p:attrNameLst>
                                          <p:attrName>style.visibility</p:attrName>
                                        </p:attrNameLst>
                                      </p:cBhvr>
                                      <p:to>
                                        <p:strVal val="visible"/>
                                      </p:to>
                                    </p:set>
                                    <p:anim calcmode="lin" valueType="num">
                                      <p:cBhvr additive="base">
                                        <p:cTn id="132" dur="1500" fill="hold"/>
                                        <p:tgtEl>
                                          <p:spTgt spid="13">
                                            <p:txEl>
                                              <p:pRg st="25" end="25"/>
                                            </p:txEl>
                                          </p:spTgt>
                                        </p:tgtEl>
                                        <p:attrNameLst>
                                          <p:attrName>ppt_x</p:attrName>
                                        </p:attrNameLst>
                                      </p:cBhvr>
                                      <p:tavLst>
                                        <p:tav tm="0">
                                          <p:val>
                                            <p:strVal val="#ppt_x"/>
                                          </p:val>
                                        </p:tav>
                                        <p:tav tm="100000">
                                          <p:val>
                                            <p:strVal val="#ppt_x"/>
                                          </p:val>
                                        </p:tav>
                                      </p:tavLst>
                                    </p:anim>
                                    <p:anim calcmode="lin" valueType="num">
                                      <p:cBhvr additive="base">
                                        <p:cTn id="133" dur="1500" fill="hold"/>
                                        <p:tgtEl>
                                          <p:spTgt spid="13">
                                            <p:txEl>
                                              <p:pRg st="25" end="2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Next Steps</a:t>
            </a:r>
          </a:p>
        </p:txBody>
      </p:sp>
      <p:sp>
        <p:nvSpPr>
          <p:cNvPr id="3" name="Content Placeholder 2"/>
          <p:cNvSpPr>
            <a:spLocks noGrp="1"/>
          </p:cNvSpPr>
          <p:nvPr>
            <p:ph idx="1"/>
          </p:nvPr>
        </p:nvSpPr>
        <p:spPr>
          <a:xfrm>
            <a:off x="609600" y="1825624"/>
            <a:ext cx="10972800" cy="4446083"/>
          </a:xfrm>
        </p:spPr>
        <p:txBody>
          <a:bodyPr>
            <a:normAutofit/>
          </a:bodyPr>
          <a:lstStyle/>
          <a:p>
            <a:pPr marL="469900" indent="-457200">
              <a:spcBef>
                <a:spcPts val="670"/>
              </a:spcBef>
              <a:buClr>
                <a:srgbClr val="F5668F"/>
              </a:buClr>
              <a:buFont typeface="Wingdings" panose="05000000000000000000" pitchFamily="2" charset="2"/>
              <a:buChar char="q"/>
              <a:tabLst>
                <a:tab pos="354965" algn="l"/>
                <a:tab pos="355600" algn="l"/>
              </a:tabLst>
            </a:pPr>
            <a:r>
              <a:rPr lang="en-US" spc="-5" dirty="0">
                <a:cs typeface="Calibri"/>
              </a:rPr>
              <a:t>Review Early Labor and Admission Policies at your institution</a:t>
            </a: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a:cs typeface="Calibri"/>
              </a:rPr>
              <a:t>Review toolkit materials for early labor and pain management </a:t>
            </a: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a:cs typeface="Calibri"/>
              </a:rPr>
              <a:t>Determine which tools will be useful to share with your providers and nurses</a:t>
            </a: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a:cs typeface="Calibri"/>
              </a:rPr>
              <a:t>Determine if a PVB Grand Rounds/OB Provider Meeting to help achieve nurse and physician buy-in</a:t>
            </a:r>
          </a:p>
          <a:p>
            <a:pPr marL="469900" indent="-457200">
              <a:lnSpc>
                <a:spcPct val="100000"/>
              </a:lnSpc>
              <a:spcBef>
                <a:spcPts val="670"/>
              </a:spcBef>
              <a:buClr>
                <a:srgbClr val="F5668F"/>
              </a:buClr>
              <a:buFont typeface="Wingdings" panose="05000000000000000000" pitchFamily="2" charset="2"/>
              <a:buChar char="q"/>
              <a:tabLst>
                <a:tab pos="354965" algn="l"/>
                <a:tab pos="355600" algn="l"/>
              </a:tabLst>
            </a:pPr>
            <a:r>
              <a:rPr lang="en-US" spc="-5" dirty="0">
                <a:cs typeface="Calibri"/>
              </a:rPr>
              <a:t>Submit monthly data collection for January-February 2021</a:t>
            </a:r>
          </a:p>
          <a:p>
            <a:pPr marL="469900" indent="-457200">
              <a:lnSpc>
                <a:spcPct val="100000"/>
              </a:lnSpc>
              <a:spcBef>
                <a:spcPts val="670"/>
              </a:spcBef>
              <a:buClr>
                <a:srgbClr val="F5668F"/>
              </a:buClr>
              <a:buFont typeface="Wingdings" panose="05000000000000000000" pitchFamily="2" charset="2"/>
              <a:buChar char="q"/>
              <a:tabLst>
                <a:tab pos="354965" algn="l"/>
                <a:tab pos="355600" algn="l"/>
              </a:tabLst>
            </a:pPr>
            <a:r>
              <a:rPr lang="en-US" spc="-5" dirty="0">
                <a:cs typeface="Calibri"/>
              </a:rPr>
              <a:t>Roll-out cesarean decision checklist</a:t>
            </a:r>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70</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67488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Questions?</a:t>
            </a:r>
          </a:p>
        </p:txBody>
      </p:sp>
      <p:sp>
        <p:nvSpPr>
          <p:cNvPr id="3" name="Subtitle 2"/>
          <p:cNvSpPr>
            <a:spLocks noGrp="1"/>
          </p:cNvSpPr>
          <p:nvPr>
            <p:ph type="subTitle" idx="1"/>
          </p:nvPr>
        </p:nvSpPr>
        <p:spPr/>
        <p:txBody>
          <a:bodyPr/>
          <a:lstStyle/>
          <a:p>
            <a:r>
              <a:rPr lang="en-US" dirty="0"/>
              <a:t>Please put your questions or comments in the chat</a:t>
            </a:r>
          </a:p>
        </p:txBody>
      </p:sp>
    </p:spTree>
    <p:extLst>
      <p:ext uri="{BB962C8B-B14F-4D97-AF65-F5344CB8AC3E}">
        <p14:creationId xmlns:p14="http://schemas.microsoft.com/office/powerpoint/2010/main" val="3405655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228815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PVB Data Review</a:t>
            </a:r>
          </a:p>
        </p:txBody>
      </p:sp>
    </p:spTree>
    <p:extLst>
      <p:ext uri="{BB962C8B-B14F-4D97-AF65-F5344CB8AC3E}">
        <p14:creationId xmlns:p14="http://schemas.microsoft.com/office/powerpoint/2010/main" val="25235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187408404"/>
              </p:ext>
            </p:extLst>
          </p:nvPr>
        </p:nvGraphicFramePr>
        <p:xfrm>
          <a:off x="121921" y="0"/>
          <a:ext cx="7223759" cy="6709266"/>
        </p:xfrm>
        <a:graphic>
          <a:graphicData uri="http://schemas.openxmlformats.org/drawingml/2006/table">
            <a:tbl>
              <a:tblPr firstRow="1" bandRow="1">
                <a:tableStyleId>{2D5ABB26-0587-4C30-8999-92F81FD0307C}</a:tableStyleId>
              </a:tblPr>
              <a:tblGrid>
                <a:gridCol w="2227030">
                  <a:extLst>
                    <a:ext uri="{9D8B030D-6E8A-4147-A177-3AD203B41FA5}">
                      <a16:colId xmlns:a16="http://schemas.microsoft.com/office/drawing/2014/main" val="20000"/>
                    </a:ext>
                  </a:extLst>
                </a:gridCol>
                <a:gridCol w="2416255">
                  <a:extLst>
                    <a:ext uri="{9D8B030D-6E8A-4147-A177-3AD203B41FA5}">
                      <a16:colId xmlns:a16="http://schemas.microsoft.com/office/drawing/2014/main" val="20001"/>
                    </a:ext>
                  </a:extLst>
                </a:gridCol>
                <a:gridCol w="2580474">
                  <a:extLst>
                    <a:ext uri="{9D8B030D-6E8A-4147-A177-3AD203B41FA5}">
                      <a16:colId xmlns:a16="http://schemas.microsoft.com/office/drawing/2014/main" val="20002"/>
                    </a:ext>
                  </a:extLst>
                </a:gridCol>
              </a:tblGrid>
              <a:tr h="329077">
                <a:tc>
                  <a:txBody>
                    <a:bodyPr/>
                    <a:lstStyle/>
                    <a:p>
                      <a:pPr marL="91440">
                        <a:lnSpc>
                          <a:spcPct val="100000"/>
                        </a:lnSpc>
                        <a:spcBef>
                          <a:spcPts val="204"/>
                        </a:spcBef>
                      </a:pPr>
                      <a:r>
                        <a:rPr sz="2000" b="0" spc="-10" dirty="0">
                          <a:solidFill>
                            <a:srgbClr val="FFFFFF"/>
                          </a:solidFill>
                          <a:latin typeface="Calibri"/>
                          <a:cs typeface="Calibri"/>
                        </a:rPr>
                        <a:t>Month</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610235" algn="ctr">
                        <a:lnSpc>
                          <a:spcPct val="100000"/>
                        </a:lnSpc>
                        <a:spcBef>
                          <a:spcPts val="204"/>
                        </a:spcBef>
                      </a:pPr>
                      <a:r>
                        <a:rPr sz="2000" b="0" kern="1200" spc="-10" dirty="0">
                          <a:solidFill>
                            <a:srgbClr val="FFFFFF"/>
                          </a:solidFill>
                          <a:latin typeface="Calibri"/>
                          <a:ea typeface="+mn-ea"/>
                          <a:cs typeface="Calibri"/>
                        </a:rPr>
                        <a:t>Teams Reporting  Patient 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760730" algn="ctr">
                        <a:lnSpc>
                          <a:spcPct val="100000"/>
                        </a:lnSpc>
                        <a:spcBef>
                          <a:spcPts val="204"/>
                        </a:spcBef>
                      </a:pPr>
                      <a:r>
                        <a:rPr sz="2000" b="0" spc="-45" dirty="0">
                          <a:solidFill>
                            <a:srgbClr val="FFFFFF"/>
                          </a:solidFill>
                          <a:latin typeface="Calibri"/>
                          <a:cs typeface="Calibri"/>
                        </a:rPr>
                        <a:t>Teams </a:t>
                      </a:r>
                      <a:r>
                        <a:rPr sz="2000" b="0" spc="-10" dirty="0">
                          <a:solidFill>
                            <a:srgbClr val="FFFFFF"/>
                          </a:solidFill>
                          <a:latin typeface="Calibri"/>
                          <a:cs typeface="Calibri"/>
                        </a:rPr>
                        <a:t>Reporting  </a:t>
                      </a:r>
                      <a:r>
                        <a:rPr sz="2000" b="0" spc="-5" dirty="0">
                          <a:solidFill>
                            <a:srgbClr val="FFFFFF"/>
                          </a:solidFill>
                          <a:latin typeface="Calibri"/>
                          <a:cs typeface="Calibri"/>
                        </a:rPr>
                        <a:t>Hospital</a:t>
                      </a:r>
                      <a:r>
                        <a:rPr sz="2000" b="0" spc="-15" dirty="0">
                          <a:solidFill>
                            <a:srgbClr val="FFFFFF"/>
                          </a:solidFill>
                          <a:latin typeface="Calibri"/>
                          <a:cs typeface="Calibri"/>
                        </a:rPr>
                        <a:t> </a:t>
                      </a:r>
                      <a:r>
                        <a:rPr sz="2000" b="0" spc="-20" dirty="0">
                          <a:solidFill>
                            <a:srgbClr val="FFFFFF"/>
                          </a:solidFill>
                          <a:latin typeface="Calibri"/>
                          <a:cs typeface="Calibri"/>
                        </a:rPr>
                        <a:t>Data</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552852">
                <a:tc>
                  <a:txBody>
                    <a:bodyPr/>
                    <a:lstStyle/>
                    <a:p>
                      <a:pPr marL="91440" marR="271145">
                        <a:lnSpc>
                          <a:spcPct val="100000"/>
                        </a:lnSpc>
                        <a:spcBef>
                          <a:spcPts val="209"/>
                        </a:spcBef>
                      </a:pPr>
                      <a:r>
                        <a:rPr sz="2000" b="0" spc="-5" dirty="0">
                          <a:latin typeface="Calibri"/>
                          <a:cs typeface="Calibri"/>
                        </a:rPr>
                        <a:t>Baseline </a:t>
                      </a:r>
                      <a:endParaRPr sz="20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9"/>
                        </a:spcBef>
                      </a:pPr>
                      <a:r>
                        <a:rPr lang="en-US" sz="2000" b="0" dirty="0">
                          <a:latin typeface="Calibri"/>
                          <a:cs typeface="Calibri"/>
                        </a:rPr>
                        <a:t>89</a:t>
                      </a:r>
                      <a:endParaRPr sz="20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1650"/>
                        </a:spcBef>
                      </a:pPr>
                      <a:r>
                        <a:rPr lang="en-US" sz="2000" b="0" dirty="0">
                          <a:latin typeface="Calibri"/>
                          <a:cs typeface="Calibri"/>
                        </a:rPr>
                        <a:t>85</a:t>
                      </a:r>
                      <a:endParaRPr sz="2000" b="0" dirty="0">
                        <a:latin typeface="Calibri"/>
                        <a:cs typeface="Calibri"/>
                      </a:endParaRPr>
                    </a:p>
                  </a:txBody>
                  <a:tcPr marL="0" marR="0" marT="20955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552078">
                <a:tc>
                  <a:txBody>
                    <a:bodyPr/>
                    <a:lstStyle/>
                    <a:p>
                      <a:pPr marL="91440" marR="544195">
                        <a:lnSpc>
                          <a:spcPct val="100000"/>
                        </a:lnSpc>
                        <a:spcBef>
                          <a:spcPts val="209"/>
                        </a:spcBef>
                      </a:pPr>
                      <a:r>
                        <a:rPr sz="2000" b="0" dirty="0">
                          <a:latin typeface="Calibri"/>
                          <a:cs typeface="Calibri"/>
                        </a:rPr>
                        <a:t>J</a:t>
                      </a:r>
                      <a:r>
                        <a:rPr sz="2000" b="0" spc="5" dirty="0">
                          <a:latin typeface="Calibri"/>
                          <a:cs typeface="Calibri"/>
                        </a:rPr>
                        <a:t>a</a:t>
                      </a:r>
                      <a:r>
                        <a:rPr sz="2000" b="0" spc="-5" dirty="0">
                          <a:latin typeface="Calibri"/>
                          <a:cs typeface="Calibri"/>
                        </a:rPr>
                        <a:t>nu</a:t>
                      </a:r>
                      <a:r>
                        <a:rPr sz="2000" b="0" spc="5" dirty="0">
                          <a:latin typeface="Calibri"/>
                          <a:cs typeface="Calibri"/>
                        </a:rPr>
                        <a:t>a</a:t>
                      </a:r>
                      <a:r>
                        <a:rPr sz="2000" b="0" spc="10" dirty="0">
                          <a:latin typeface="Calibri"/>
                          <a:cs typeface="Calibri"/>
                        </a:rPr>
                        <a:t>r</a:t>
                      </a:r>
                      <a:r>
                        <a:rPr sz="2000" b="0" dirty="0">
                          <a:latin typeface="Calibri"/>
                          <a:cs typeface="Calibri"/>
                        </a:rPr>
                        <a:t>y  </a:t>
                      </a:r>
                      <a:r>
                        <a:rPr sz="2000" b="0" spc="-5" dirty="0">
                          <a:latin typeface="Calibri"/>
                          <a:cs typeface="Calibri"/>
                        </a:rPr>
                        <a:t>2021</a:t>
                      </a:r>
                      <a:endParaRPr sz="20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spcBef>
                          <a:spcPts val="209"/>
                        </a:spcBef>
                      </a:pPr>
                      <a:r>
                        <a:rPr lang="en-US" sz="2000" b="0" dirty="0">
                          <a:latin typeface="Calibri"/>
                          <a:cs typeface="Calibri"/>
                        </a:rPr>
                        <a:t>86</a:t>
                      </a:r>
                      <a:endParaRPr sz="20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b="0" dirty="0">
                          <a:latin typeface="Calibri"/>
                          <a:cs typeface="Calibri"/>
                        </a:rPr>
                        <a:t>80</a:t>
                      </a:r>
                      <a:endParaRPr sz="2000" b="0" dirty="0">
                        <a:latin typeface="Calibri"/>
                        <a:cs typeface="Calibri"/>
                      </a:endParaRPr>
                    </a:p>
                  </a:txBody>
                  <a:tcPr marL="0" marR="0" marT="2089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552078">
                <a:tc>
                  <a:txBody>
                    <a:bodyPr/>
                    <a:lstStyle/>
                    <a:p>
                      <a:pPr marL="91440" marR="544195">
                        <a:lnSpc>
                          <a:spcPct val="100000"/>
                        </a:lnSpc>
                        <a:spcBef>
                          <a:spcPts val="209"/>
                        </a:spcBef>
                      </a:pPr>
                      <a:r>
                        <a:rPr lang="en-US" sz="2000" b="0" dirty="0">
                          <a:latin typeface="Calibri"/>
                          <a:cs typeface="Calibri"/>
                        </a:rPr>
                        <a:t>February 2021</a:t>
                      </a:r>
                      <a:endParaRPr sz="20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b="0" dirty="0">
                          <a:latin typeface="Calibri"/>
                          <a:cs typeface="Calibri"/>
                        </a:rPr>
                        <a:t>85</a:t>
                      </a:r>
                      <a:endParaRPr sz="2000" b="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b="0" dirty="0">
                          <a:latin typeface="Calibri"/>
                          <a:cs typeface="Calibri"/>
                        </a:rPr>
                        <a:t>80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910540189"/>
                  </a:ext>
                </a:extLst>
              </a:tr>
              <a:tr h="552078">
                <a:tc>
                  <a:txBody>
                    <a:bodyPr/>
                    <a:lstStyle/>
                    <a:p>
                      <a:pPr marL="91440" marR="544195">
                        <a:lnSpc>
                          <a:spcPct val="100000"/>
                        </a:lnSpc>
                        <a:spcBef>
                          <a:spcPts val="209"/>
                        </a:spcBef>
                      </a:pPr>
                      <a:r>
                        <a:rPr lang="en-US" sz="2000" b="0" dirty="0">
                          <a:latin typeface="Calibri"/>
                          <a:cs typeface="Calibri"/>
                        </a:rPr>
                        <a:t>March</a:t>
                      </a:r>
                      <a:r>
                        <a:rPr lang="en-US" sz="2000" b="0" baseline="0" dirty="0">
                          <a:latin typeface="Calibri"/>
                          <a:cs typeface="Calibri"/>
                        </a:rPr>
                        <a:t> 2021</a:t>
                      </a:r>
                      <a:endParaRPr sz="20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b="0" dirty="0">
                          <a:latin typeface="Calibri"/>
                          <a:cs typeface="Calibri"/>
                        </a:rPr>
                        <a:t>85</a:t>
                      </a:r>
                      <a:endParaRPr sz="2000" b="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b="0" dirty="0">
                          <a:latin typeface="Calibri"/>
                          <a:cs typeface="Calibri"/>
                        </a:rPr>
                        <a:t>78</a:t>
                      </a:r>
                      <a:endParaRPr sz="2000" b="0"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82273219"/>
                  </a:ext>
                </a:extLst>
              </a:tr>
              <a:tr h="552078">
                <a:tc>
                  <a:txBody>
                    <a:bodyPr/>
                    <a:lstStyle/>
                    <a:p>
                      <a:pPr marL="91440" marR="544195">
                        <a:lnSpc>
                          <a:spcPct val="100000"/>
                        </a:lnSpc>
                        <a:spcBef>
                          <a:spcPts val="209"/>
                        </a:spcBef>
                      </a:pPr>
                      <a:r>
                        <a:rPr lang="en-US" sz="2000" b="0" dirty="0">
                          <a:latin typeface="Calibri"/>
                          <a:cs typeface="Calibri"/>
                        </a:rPr>
                        <a:t>April 2021</a:t>
                      </a:r>
                      <a:endParaRPr sz="20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b="0" dirty="0">
                          <a:latin typeface="Calibri"/>
                          <a:cs typeface="Calibri"/>
                        </a:rPr>
                        <a:t>81</a:t>
                      </a:r>
                      <a:endParaRPr sz="2000" b="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b="0" dirty="0">
                          <a:latin typeface="Calibri"/>
                          <a:cs typeface="Calibri"/>
                        </a:rPr>
                        <a:t>78</a:t>
                      </a:r>
                      <a:endParaRPr sz="2000" b="0"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650852598"/>
                  </a:ext>
                </a:extLst>
              </a:tr>
              <a:tr h="552078">
                <a:tc>
                  <a:txBody>
                    <a:bodyPr/>
                    <a:lstStyle/>
                    <a:p>
                      <a:pPr marL="91440" marR="544195">
                        <a:lnSpc>
                          <a:spcPct val="100000"/>
                        </a:lnSpc>
                        <a:spcBef>
                          <a:spcPts val="209"/>
                        </a:spcBef>
                      </a:pPr>
                      <a:r>
                        <a:rPr lang="en-US" sz="2000" b="0" dirty="0">
                          <a:latin typeface="Calibri"/>
                          <a:cs typeface="Calibri"/>
                        </a:rPr>
                        <a:t>May 2021</a:t>
                      </a:r>
                      <a:endParaRPr sz="20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b="0" dirty="0">
                          <a:latin typeface="Calibri"/>
                          <a:cs typeface="Calibri"/>
                        </a:rPr>
                        <a:t>78</a:t>
                      </a:r>
                      <a:endParaRPr sz="2000" b="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b="0" dirty="0">
                          <a:latin typeface="Calibri"/>
                          <a:cs typeface="Calibri"/>
                        </a:rPr>
                        <a:t>70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9201017"/>
                  </a:ext>
                </a:extLst>
              </a:tr>
              <a:tr h="552078">
                <a:tc>
                  <a:txBody>
                    <a:bodyPr/>
                    <a:lstStyle/>
                    <a:p>
                      <a:pPr marL="91440" marR="544195">
                        <a:lnSpc>
                          <a:spcPct val="100000"/>
                        </a:lnSpc>
                        <a:spcBef>
                          <a:spcPts val="209"/>
                        </a:spcBef>
                      </a:pPr>
                      <a:r>
                        <a:rPr lang="en-US" sz="2000" b="0" dirty="0">
                          <a:latin typeface="Calibri"/>
                          <a:cs typeface="Calibri"/>
                        </a:rPr>
                        <a:t>June 2021</a:t>
                      </a:r>
                      <a:endParaRPr sz="20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b="0" dirty="0">
                          <a:latin typeface="Calibri"/>
                          <a:cs typeface="Calibri"/>
                        </a:rPr>
                        <a:t>71</a:t>
                      </a:r>
                      <a:endParaRPr sz="2000" b="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b="0" dirty="0">
                          <a:latin typeface="Calibri"/>
                          <a:cs typeface="Calibri"/>
                        </a:rPr>
                        <a:t>71</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4288451880"/>
                  </a:ext>
                </a:extLst>
              </a:tr>
              <a:tr h="552078">
                <a:tc>
                  <a:txBody>
                    <a:bodyPr/>
                    <a:lstStyle/>
                    <a:p>
                      <a:pPr marL="91440" marR="544195">
                        <a:lnSpc>
                          <a:spcPct val="100000"/>
                        </a:lnSpc>
                        <a:spcBef>
                          <a:spcPts val="209"/>
                        </a:spcBef>
                      </a:pPr>
                      <a:r>
                        <a:rPr lang="en-US" sz="2000" b="0" dirty="0">
                          <a:latin typeface="Calibri"/>
                          <a:cs typeface="Calibri"/>
                        </a:rPr>
                        <a:t>July 2021</a:t>
                      </a:r>
                      <a:endParaRPr sz="20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b="0" dirty="0">
                          <a:latin typeface="Calibri"/>
                          <a:cs typeface="Calibri"/>
                        </a:rPr>
                        <a:t>76</a:t>
                      </a:r>
                      <a:endParaRPr sz="2000" b="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b="0" dirty="0">
                          <a:latin typeface="Calibri"/>
                          <a:cs typeface="Calibri"/>
                        </a:rPr>
                        <a:t>67</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26327731"/>
                  </a:ext>
                </a:extLst>
              </a:tr>
              <a:tr h="552078">
                <a:tc>
                  <a:txBody>
                    <a:bodyPr/>
                    <a:lstStyle/>
                    <a:p>
                      <a:pPr marL="91440" marR="544195">
                        <a:lnSpc>
                          <a:spcPct val="100000"/>
                        </a:lnSpc>
                        <a:spcBef>
                          <a:spcPts val="209"/>
                        </a:spcBef>
                      </a:pPr>
                      <a:r>
                        <a:rPr lang="en-US" sz="2000" b="0" dirty="0">
                          <a:latin typeface="Calibri"/>
                          <a:cs typeface="Calibri"/>
                        </a:rPr>
                        <a:t>August 2021</a:t>
                      </a:r>
                      <a:endParaRPr sz="20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b="0" dirty="0">
                          <a:latin typeface="Calibri"/>
                          <a:cs typeface="Calibri"/>
                        </a:rPr>
                        <a:t>76</a:t>
                      </a:r>
                      <a:endParaRPr sz="2000" b="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b="0" dirty="0">
                          <a:latin typeface="Calibri"/>
                          <a:cs typeface="Calibri"/>
                        </a:rPr>
                        <a:t>59</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0391030"/>
                  </a:ext>
                </a:extLst>
              </a:tr>
              <a:tr h="552078">
                <a:tc>
                  <a:txBody>
                    <a:bodyPr/>
                    <a:lstStyle/>
                    <a:p>
                      <a:pPr marL="91440" marR="544195">
                        <a:lnSpc>
                          <a:spcPct val="100000"/>
                        </a:lnSpc>
                        <a:spcBef>
                          <a:spcPts val="209"/>
                        </a:spcBef>
                      </a:pPr>
                      <a:r>
                        <a:rPr lang="en-US" sz="2000" b="0" dirty="0">
                          <a:latin typeface="Calibri"/>
                          <a:cs typeface="Calibri"/>
                        </a:rPr>
                        <a:t>September</a:t>
                      </a:r>
                      <a:endParaRPr sz="20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b="0" dirty="0">
                          <a:latin typeface="Calibri"/>
                          <a:cs typeface="Calibri"/>
                        </a:rPr>
                        <a:t>64</a:t>
                      </a:r>
                      <a:endParaRPr sz="2000" b="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b="0" dirty="0">
                          <a:latin typeface="Calibri"/>
                          <a:cs typeface="Calibri"/>
                        </a:rPr>
                        <a:t>48</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899520879"/>
                  </a:ext>
                </a:extLst>
              </a:tr>
              <a:tr h="552078">
                <a:tc>
                  <a:txBody>
                    <a:bodyPr/>
                    <a:lstStyle/>
                    <a:p>
                      <a:pPr marL="91440" marR="544195">
                        <a:lnSpc>
                          <a:spcPct val="100000"/>
                        </a:lnSpc>
                        <a:spcBef>
                          <a:spcPts val="209"/>
                        </a:spcBef>
                      </a:pPr>
                      <a:r>
                        <a:rPr lang="en-US" sz="2000" b="0" dirty="0">
                          <a:latin typeface="Calibri"/>
                          <a:cs typeface="Calibri"/>
                        </a:rPr>
                        <a:t>October</a:t>
                      </a:r>
                      <a:endParaRPr sz="20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2000" b="0" dirty="0">
                          <a:latin typeface="Calibri"/>
                          <a:cs typeface="Calibri"/>
                        </a:rPr>
                        <a:t>48</a:t>
                      </a:r>
                      <a:endParaRPr sz="2000" b="0"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2000" b="0" dirty="0">
                          <a:latin typeface="Calibri"/>
                          <a:cs typeface="Calibri"/>
                        </a:rPr>
                        <a:t>32</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079913983"/>
                  </a:ext>
                </a:extLst>
              </a:tr>
            </a:tbl>
          </a:graphicData>
        </a:graphic>
      </p:graphicFrame>
      <p:sp>
        <p:nvSpPr>
          <p:cNvPr id="10" name="object 10"/>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9</a:t>
            </a:fld>
            <a:endParaRPr spc="-5" dirty="0"/>
          </a:p>
        </p:txBody>
      </p:sp>
      <p:sp>
        <p:nvSpPr>
          <p:cNvPr id="11" name="Title 1"/>
          <p:cNvSpPr txBox="1">
            <a:spLocks/>
          </p:cNvSpPr>
          <p:nvPr/>
        </p:nvSpPr>
        <p:spPr bwMode="auto">
          <a:xfrm>
            <a:off x="7663798" y="2211633"/>
            <a:ext cx="369762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a:solidFill>
                  <a:schemeClr val="tx2">
                    <a:lumMod val="50000"/>
                  </a:schemeClr>
                </a:solidFill>
              </a:rPr>
              <a:t>ILPQC Hospital Team Data Submission </a:t>
            </a:r>
          </a:p>
          <a:p>
            <a:pPr eaLnBrk="1" hangingPunct="1"/>
            <a:r>
              <a:rPr lang="en-US" altLang="en-US" sz="3200" dirty="0">
                <a:solidFill>
                  <a:schemeClr val="tx2">
                    <a:lumMod val="50000"/>
                  </a:schemeClr>
                </a:solidFill>
              </a:rPr>
              <a:t>(94 Teams Total)</a:t>
            </a:r>
          </a:p>
        </p:txBody>
      </p:sp>
      <p:sp>
        <p:nvSpPr>
          <p:cNvPr id="12" name="object 9"/>
          <p:cNvSpPr txBox="1"/>
          <p:nvPr/>
        </p:nvSpPr>
        <p:spPr>
          <a:xfrm>
            <a:off x="8084820" y="4473869"/>
            <a:ext cx="3436620" cy="1411283"/>
          </a:xfrm>
          <a:prstGeom prst="rect">
            <a:avLst/>
          </a:prstGeom>
          <a:solidFill>
            <a:schemeClr val="bg1"/>
          </a:solidFill>
          <a:ln w="25907">
            <a:solidFill>
              <a:srgbClr val="F79546"/>
            </a:solidFill>
          </a:ln>
        </p:spPr>
        <p:txBody>
          <a:bodyPr vert="horz" wrap="square" lIns="0" tIns="26034" rIns="0" bIns="0" rtlCol="0">
            <a:spAutoFit/>
          </a:bodyPr>
          <a:lstStyle/>
          <a:p>
            <a:pPr marL="90170" marR="586105" algn="ctr">
              <a:spcBef>
                <a:spcPts val="204"/>
              </a:spcBef>
            </a:pPr>
            <a:r>
              <a:rPr lang="en-US" b="1" dirty="0">
                <a:latin typeface="Calibri"/>
                <a:cs typeface="Calibri"/>
              </a:rPr>
              <a:t>If hospital data is not submitted for a given month you will not have access to your team’s NTSV C-Section rate over time.</a:t>
            </a:r>
          </a:p>
        </p:txBody>
      </p:sp>
    </p:spTree>
    <p:extLst>
      <p:ext uri="{BB962C8B-B14F-4D97-AF65-F5344CB8AC3E}">
        <p14:creationId xmlns:p14="http://schemas.microsoft.com/office/powerpoint/2010/main" val="3394079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050521" id="{674D30D3-C77E-E647-8D3B-83DDD22D03E9}" vid="{554A91CC-0DFA-5C44-A336-EAD772B121D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F HealthCare">
  <a:themeElements>
    <a:clrScheme name="OSF HealthCare">
      <a:dk1>
        <a:srgbClr val="000000"/>
      </a:dk1>
      <a:lt1>
        <a:srgbClr val="FFFFFF"/>
      </a:lt1>
      <a:dk2>
        <a:srgbClr val="A2C96C"/>
      </a:dk2>
      <a:lt2>
        <a:srgbClr val="FEFFFF"/>
      </a:lt2>
      <a:accent1>
        <a:srgbClr val="64A70B"/>
      </a:accent1>
      <a:accent2>
        <a:srgbClr val="8BBD48"/>
      </a:accent2>
      <a:accent3>
        <a:srgbClr val="AACF79"/>
      </a:accent3>
      <a:accent4>
        <a:srgbClr val="C2DC9D"/>
      </a:accent4>
      <a:accent5>
        <a:srgbClr val="00A9CE"/>
      </a:accent5>
      <a:accent6>
        <a:srgbClr val="99DCEC"/>
      </a:accent6>
      <a:hlink>
        <a:srgbClr val="007F9B"/>
      </a:hlink>
      <a:folHlink>
        <a:srgbClr val="4E8209"/>
      </a:folHlink>
    </a:clrScheme>
    <a:fontScheme name="OSF HealthCare">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52000" indent="-252000" algn="l">
          <a:lnSpc>
            <a:spcPct val="90000"/>
          </a:lnSpc>
          <a:spcAft>
            <a:spcPts val="600"/>
          </a:spcAft>
          <a:buClr>
            <a:schemeClr val="accent1"/>
          </a:buClr>
          <a:buFont typeface="Calibri" panose="020F0502020204030204" pitchFamily="34" charset="0"/>
          <a:buChar char="•"/>
          <a:defRPr sz="2000" dirty="0" err="1" smtClean="0"/>
        </a:defPPr>
      </a:lstStyle>
    </a:txDef>
  </a:objectDefaults>
  <a:extraClrSchemeLst/>
  <a:extLst>
    <a:ext uri="{05A4C25C-085E-4340-85A3-A5531E510DB2}">
      <thm15:themeFamily xmlns:thm15="http://schemas.microsoft.com/office/thememl/2012/main" name="01_OSF HealthCare PPT Template.potx" id="{15B155D5-3F7E-4AAB-8BC1-F412FA3FEDD9}" vid="{9F3B6701-998D-4152-8568-6F512767AB7D}"/>
    </a:ext>
  </a:extLst>
</a:theme>
</file>

<file path=ppt/theme/theme4.xml><?xml version="1.0" encoding="utf-8"?>
<a:theme xmlns:a="http://schemas.openxmlformats.org/drawingml/2006/main" name="PPT FPQ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ILPQC presentation template</Template>
  <TotalTime>30306</TotalTime>
  <Words>2854</Words>
  <Application>Microsoft Office PowerPoint</Application>
  <PresentationFormat>Widescreen</PresentationFormat>
  <Paragraphs>572</Paragraphs>
  <Slides>72</Slides>
  <Notes>33</Notes>
  <HiddenSlides>0</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72</vt:i4>
      </vt:variant>
    </vt:vector>
  </HeadingPairs>
  <TitlesOfParts>
    <vt:vector size="95" baseType="lpstr">
      <vt:lpstr>ＭＳ Ｐゴシック</vt:lpstr>
      <vt:lpstr>ＭＳ Ｐゴシック</vt:lpstr>
      <vt:lpstr>Arial</vt:lpstr>
      <vt:lpstr>Avenir Book</vt:lpstr>
      <vt:lpstr>Calibri</vt:lpstr>
      <vt:lpstr>Calibri Light</vt:lpstr>
      <vt:lpstr>Cambria</vt:lpstr>
      <vt:lpstr>Candara</vt:lpstr>
      <vt:lpstr>Garamond</vt:lpstr>
      <vt:lpstr>Gill Sans MT</vt:lpstr>
      <vt:lpstr>Lato</vt:lpstr>
      <vt:lpstr>Lato Medium</vt:lpstr>
      <vt:lpstr>Times</vt:lpstr>
      <vt:lpstr>Times New Roman</vt:lpstr>
      <vt:lpstr>Wingdings</vt:lpstr>
      <vt:lpstr>Office Theme</vt:lpstr>
      <vt:lpstr>1_Office Theme</vt:lpstr>
      <vt:lpstr>OSF HealthCare</vt:lpstr>
      <vt:lpstr>PPT FPQC Template</vt:lpstr>
      <vt:lpstr>3_Office Theme</vt:lpstr>
      <vt:lpstr>1_Northwestern Medicine Low Brand</vt:lpstr>
      <vt:lpstr>2_Office Theme</vt:lpstr>
      <vt:lpstr>Custom Design</vt:lpstr>
      <vt:lpstr>PVB Monthly Webinar:  Policies and procedures for pain management and early labor </vt:lpstr>
      <vt:lpstr>Overview:</vt:lpstr>
      <vt:lpstr>Annual Conference Recap </vt:lpstr>
      <vt:lpstr>Annual Conference By-The-Numbers</vt:lpstr>
      <vt:lpstr>PowerPoint Presentation</vt:lpstr>
      <vt:lpstr>Promoting Vaginal Birth QI Recognition Award</vt:lpstr>
      <vt:lpstr>Promoting Vaginal Birth QI Recognition Award</vt:lpstr>
      <vt:lpstr>PVB Data Review</vt:lpstr>
      <vt:lpstr>PowerPoint Presentation</vt:lpstr>
      <vt:lpstr>Supporting vaginal birth and reducing primary Cesareans for optimal maternal and neonatal outcomes</vt:lpstr>
      <vt:lpstr>Provider and Nurse Education</vt:lpstr>
      <vt:lpstr>PowerPoint Presentation</vt:lpstr>
      <vt:lpstr>PowerPoint Presentation</vt:lpstr>
      <vt:lpstr>PowerPoint Presentation</vt:lpstr>
      <vt:lpstr>Decision Huddles/Debriefs</vt:lpstr>
      <vt:lpstr>Shared Decision Making</vt:lpstr>
      <vt:lpstr>Standardized Patient Education</vt:lpstr>
      <vt:lpstr>PowerPoint Presentation</vt:lpstr>
      <vt:lpstr>NTSV C-sections meeting  ACOG/SMFM Criteria, across hospitals</vt:lpstr>
      <vt:lpstr>Where do we need to focus improvements for meeting ACOG/SMFM Guidelines?</vt:lpstr>
      <vt:lpstr>NTSV C-Section Rates, by hospital</vt:lpstr>
      <vt:lpstr>ILPQC NTSV C-Section Rates</vt:lpstr>
      <vt:lpstr>Policies and procedures for pain management and early labor </vt:lpstr>
      <vt:lpstr>PVB Key Strategies</vt:lpstr>
      <vt:lpstr>Did you know? 6 is the new 4!</vt:lpstr>
      <vt:lpstr>PowerPoint Presentation</vt:lpstr>
      <vt:lpstr>PowerPoint Presentation</vt:lpstr>
      <vt:lpstr>Implement Early Labor Supportive Care Policies and Active Labor Criteria for Admission   </vt:lpstr>
      <vt:lpstr>Early admission support </vt:lpstr>
      <vt:lpstr>PVB Toolkit Resources</vt:lpstr>
      <vt:lpstr>Toolkit Resources First Stage</vt:lpstr>
      <vt:lpstr>PVB Toolkit Resources</vt:lpstr>
      <vt:lpstr>Labor and Delivery Admission  and Early Labor</vt:lpstr>
      <vt:lpstr>Resources: Education of ACOG/SMFM criteria for providers and nurses  </vt:lpstr>
      <vt:lpstr>Resources: Labor management support </vt:lpstr>
      <vt:lpstr>Dawn Hernandez</vt:lpstr>
      <vt:lpstr>PowerPoint Presentation</vt:lpstr>
      <vt:lpstr>Providence St Jude Medical Center</vt:lpstr>
      <vt:lpstr>Guided by our Mission, Vision, Values, and Promise</vt:lpstr>
      <vt:lpstr>Providence St Jude Medical Center</vt:lpstr>
      <vt:lpstr>Hospital Geographic Service Area</vt:lpstr>
      <vt:lpstr>Center of Excellence</vt:lpstr>
      <vt:lpstr>Maternal Newborn Services</vt:lpstr>
      <vt:lpstr>Goal Statement  </vt:lpstr>
      <vt:lpstr>CMQCC Collaboratives</vt:lpstr>
      <vt:lpstr>Labor Culture Survey</vt:lpstr>
      <vt:lpstr>PowerPoint Presentation</vt:lpstr>
      <vt:lpstr>Circle App Early Labor Resource </vt:lpstr>
      <vt:lpstr>Early Labor at Home</vt:lpstr>
      <vt:lpstr>Early Labor Algorithm</vt:lpstr>
      <vt:lpstr>Pain Management in Early Labor</vt:lpstr>
      <vt:lpstr>NTSV Outcome Data  </vt:lpstr>
      <vt:lpstr>Culture Change</vt:lpstr>
      <vt:lpstr>Sustainment</vt:lpstr>
      <vt:lpstr>Can You Do It?</vt:lpstr>
      <vt:lpstr>Questions? </vt:lpstr>
      <vt:lpstr>Team Talk: NM Palos Hospital</vt:lpstr>
      <vt:lpstr>Northwestern Medicine Palos Hospital </vt:lpstr>
      <vt:lpstr>NM Palos Demographics</vt:lpstr>
      <vt:lpstr>PowerPoint Presentation</vt:lpstr>
      <vt:lpstr>Data Slide</vt:lpstr>
      <vt:lpstr>PowerPoint Presentation</vt:lpstr>
      <vt:lpstr>Ongoing efforts</vt:lpstr>
      <vt:lpstr>Next Steps with PVB</vt:lpstr>
      <vt:lpstr>PVB Grand Rounds </vt:lpstr>
      <vt:lpstr>Provider Education Resources:  Coming Soon!</vt:lpstr>
      <vt:lpstr>Upcoming Monthly Webinars: </vt:lpstr>
      <vt:lpstr>Challenges in Perinatal Marijuana Use in the Era of Legalization  </vt:lpstr>
      <vt:lpstr>Save the Date!</vt:lpstr>
      <vt:lpstr>Next Steps</vt:lpstr>
      <vt:lpstr>Questions?</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Eileen Fleming Suse</dc:creator>
  <cp:lastModifiedBy>Eileen Fleming Suse</cp:lastModifiedBy>
  <cp:revision>494</cp:revision>
  <dcterms:created xsi:type="dcterms:W3CDTF">2021-05-17T02:54:07Z</dcterms:created>
  <dcterms:modified xsi:type="dcterms:W3CDTF">2021-11-22T17:20:04Z</dcterms:modified>
</cp:coreProperties>
</file>