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57"/>
  </p:notesMasterIdLst>
  <p:sldIdLst>
    <p:sldId id="522" r:id="rId6"/>
    <p:sldId id="523" r:id="rId7"/>
    <p:sldId id="524" r:id="rId8"/>
    <p:sldId id="525" r:id="rId9"/>
    <p:sldId id="526" r:id="rId10"/>
    <p:sldId id="527" r:id="rId11"/>
    <p:sldId id="528" r:id="rId12"/>
    <p:sldId id="529" r:id="rId13"/>
    <p:sldId id="547" r:id="rId14"/>
    <p:sldId id="548" r:id="rId15"/>
    <p:sldId id="530" r:id="rId16"/>
    <p:sldId id="549" r:id="rId17"/>
    <p:sldId id="550" r:id="rId18"/>
    <p:sldId id="553" r:id="rId19"/>
    <p:sldId id="551" r:id="rId20"/>
    <p:sldId id="554" r:id="rId21"/>
    <p:sldId id="552" r:id="rId22"/>
    <p:sldId id="531" r:id="rId23"/>
    <p:sldId id="542" r:id="rId24"/>
    <p:sldId id="558" r:id="rId25"/>
    <p:sldId id="557" r:id="rId26"/>
    <p:sldId id="578" r:id="rId27"/>
    <p:sldId id="564" r:id="rId28"/>
    <p:sldId id="559" r:id="rId29"/>
    <p:sldId id="565" r:id="rId30"/>
    <p:sldId id="541" r:id="rId31"/>
    <p:sldId id="544" r:id="rId32"/>
    <p:sldId id="566" r:id="rId33"/>
    <p:sldId id="567" r:id="rId34"/>
    <p:sldId id="563" r:id="rId35"/>
    <p:sldId id="543" r:id="rId36"/>
    <p:sldId id="556" r:id="rId37"/>
    <p:sldId id="560" r:id="rId38"/>
    <p:sldId id="561" r:id="rId39"/>
    <p:sldId id="562" r:id="rId40"/>
    <p:sldId id="538" r:id="rId41"/>
    <p:sldId id="533" r:id="rId42"/>
    <p:sldId id="572" r:id="rId43"/>
    <p:sldId id="573" r:id="rId44"/>
    <p:sldId id="569" r:id="rId45"/>
    <p:sldId id="570" r:id="rId46"/>
    <p:sldId id="571" r:id="rId47"/>
    <p:sldId id="575" r:id="rId48"/>
    <p:sldId id="576" r:id="rId49"/>
    <p:sldId id="577" r:id="rId50"/>
    <p:sldId id="574" r:id="rId51"/>
    <p:sldId id="534" r:id="rId52"/>
    <p:sldId id="535" r:id="rId53"/>
    <p:sldId id="568" r:id="rId54"/>
    <p:sldId id="536" r:id="rId55"/>
    <p:sldId id="53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ss, Daniel" initials="WD" lastIdx="1" clrIdx="0">
    <p:extLst>
      <p:ext uri="{19B8F6BF-5375-455C-9EA6-DF929625EA0E}">
        <p15:presenceInfo xmlns:p15="http://schemas.microsoft.com/office/powerpoint/2012/main" userId="Weiss, Dan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1C85F-645E-7D03-2163-555D1948FD5B}" v="112" dt="2021-11-12T19:59:15.598"/>
    <p1510:client id="{39634962-3F01-DCE6-0E2C-A96D8809197B}" v="260" dt="2021-11-11T21:30:30.899"/>
    <p1510:client id="{3C40BF89-72AC-F516-4058-9DA804A7671F}" v="2094" dt="2021-11-12T23:36:15.240"/>
    <p1510:client id="{643E231E-5CF1-ADAD-176C-FE6A3FAF0005}" v="219" dt="2021-11-10T16:50:03.144"/>
    <p1510:client id="{782ADBE0-7E36-913C-D3D9-4CA496FF4A97}" v="356" dt="2021-11-12T16:37:32.54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72" autoAdjust="0"/>
    <p:restoredTop sz="94660"/>
  </p:normalViewPr>
  <p:slideViewPr>
    <p:cSldViewPr snapToGrid="0">
      <p:cViewPr varScale="1">
        <p:scale>
          <a:sx n="63" d="100"/>
          <a:sy n="63" d="100"/>
        </p:scale>
        <p:origin x="11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L Weiss" userId="S::dlw2885@ads.northwestern.edu::9eb720c2-52d8-4896-8792-48826e9f92f5" providerId="AD" clId="Web-{39634962-3F01-DCE6-0E2C-A96D8809197B}"/>
    <pc:docChg chg="modSld">
      <pc:chgData name="Daniel L Weiss" userId="S::dlw2885@ads.northwestern.edu::9eb720c2-52d8-4896-8792-48826e9f92f5" providerId="AD" clId="Web-{39634962-3F01-DCE6-0E2C-A96D8809197B}" dt="2021-11-11T21:30:30.899" v="282"/>
      <pc:docMkLst>
        <pc:docMk/>
      </pc:docMkLst>
      <pc:sldChg chg="addSp modSp">
        <pc:chgData name="Daniel L Weiss" userId="S::dlw2885@ads.northwestern.edu::9eb720c2-52d8-4896-8792-48826e9f92f5" providerId="AD" clId="Web-{39634962-3F01-DCE6-0E2C-A96D8809197B}" dt="2021-11-11T21:27:13.634" v="6" actId="1076"/>
        <pc:sldMkLst>
          <pc:docMk/>
          <pc:sldMk cId="848437334" sldId="549"/>
        </pc:sldMkLst>
        <pc:picChg chg="add mod">
          <ac:chgData name="Daniel L Weiss" userId="S::dlw2885@ads.northwestern.edu::9eb720c2-52d8-4896-8792-48826e9f92f5" providerId="AD" clId="Web-{39634962-3F01-DCE6-0E2C-A96D8809197B}" dt="2021-11-11T21:27:11.196" v="5" actId="14100"/>
          <ac:picMkLst>
            <pc:docMk/>
            <pc:sldMk cId="848437334" sldId="549"/>
            <ac:picMk id="3" creationId="{DC66F3A2-BD0B-4F45-9086-16F1B00B4A50}"/>
          </ac:picMkLst>
        </pc:picChg>
        <pc:picChg chg="mod">
          <ac:chgData name="Daniel L Weiss" userId="S::dlw2885@ads.northwestern.edu::9eb720c2-52d8-4896-8792-48826e9f92f5" providerId="AD" clId="Web-{39634962-3F01-DCE6-0E2C-A96D8809197B}" dt="2021-11-11T21:27:13.634" v="6" actId="1076"/>
          <ac:picMkLst>
            <pc:docMk/>
            <pc:sldMk cId="848437334" sldId="549"/>
            <ac:picMk id="9" creationId="{FCD5F0E1-AF27-4C06-AB9B-F8BA71288C99}"/>
          </ac:picMkLst>
        </pc:picChg>
      </pc:sldChg>
      <pc:sldChg chg="modSp modNotes">
        <pc:chgData name="Daniel L Weiss" userId="S::dlw2885@ads.northwestern.edu::9eb720c2-52d8-4896-8792-48826e9f92f5" providerId="AD" clId="Web-{39634962-3F01-DCE6-0E2C-A96D8809197B}" dt="2021-11-11T21:30:30.899" v="282"/>
        <pc:sldMkLst>
          <pc:docMk/>
          <pc:sldMk cId="2437198820" sldId="552"/>
        </pc:sldMkLst>
        <pc:spChg chg="mod">
          <ac:chgData name="Daniel L Weiss" userId="S::dlw2885@ads.northwestern.edu::9eb720c2-52d8-4896-8792-48826e9f92f5" providerId="AD" clId="Web-{39634962-3F01-DCE6-0E2C-A96D8809197B}" dt="2021-11-11T21:30:30.899" v="282"/>
          <ac:spMkLst>
            <pc:docMk/>
            <pc:sldMk cId="2437198820" sldId="552"/>
            <ac:spMk id="2" creationId="{00000000-0000-0000-0000-000000000000}"/>
          </ac:spMkLst>
        </pc:spChg>
      </pc:sldChg>
      <pc:sldChg chg="modSp">
        <pc:chgData name="Daniel L Weiss" userId="S::dlw2885@ads.northwestern.edu::9eb720c2-52d8-4896-8792-48826e9f92f5" providerId="AD" clId="Web-{39634962-3F01-DCE6-0E2C-A96D8809197B}" dt="2021-11-11T21:30:02.759" v="262" actId="20577"/>
        <pc:sldMkLst>
          <pc:docMk/>
          <pc:sldMk cId="2433759375" sldId="553"/>
        </pc:sldMkLst>
        <pc:spChg chg="mod">
          <ac:chgData name="Daniel L Weiss" userId="S::dlw2885@ads.northwestern.edu::9eb720c2-52d8-4896-8792-48826e9f92f5" providerId="AD" clId="Web-{39634962-3F01-DCE6-0E2C-A96D8809197B}" dt="2021-11-11T21:30:02.759" v="262" actId="20577"/>
          <ac:spMkLst>
            <pc:docMk/>
            <pc:sldMk cId="2433759375" sldId="553"/>
            <ac:spMk id="10" creationId="{396839A6-FB80-4D1F-A27A-A1D4C1FF473D}"/>
          </ac:spMkLst>
        </pc:spChg>
      </pc:sldChg>
    </pc:docChg>
  </pc:docChgLst>
  <pc:docChgLst>
    <pc:chgData name="Daniel L Weiss" userId="S::dlw2885@ads.northwestern.edu::9eb720c2-52d8-4896-8792-48826e9f92f5" providerId="AD" clId="Web-{643E231E-5CF1-ADAD-176C-FE6A3FAF0005}"/>
    <pc:docChg chg="addSld modSld">
      <pc:chgData name="Daniel L Weiss" userId="S::dlw2885@ads.northwestern.edu::9eb720c2-52d8-4896-8792-48826e9f92f5" providerId="AD" clId="Web-{643E231E-5CF1-ADAD-176C-FE6A3FAF0005}" dt="2021-11-10T16:50:03.144" v="200" actId="20577"/>
      <pc:docMkLst>
        <pc:docMk/>
      </pc:docMkLst>
      <pc:sldChg chg="addSp delSp modSp">
        <pc:chgData name="Daniel L Weiss" userId="S::dlw2885@ads.northwestern.edu::9eb720c2-52d8-4896-8792-48826e9f92f5" providerId="AD" clId="Web-{643E231E-5CF1-ADAD-176C-FE6A3FAF0005}" dt="2021-11-10T16:38:09.999" v="19" actId="1076"/>
        <pc:sldMkLst>
          <pc:docMk/>
          <pc:sldMk cId="848437334" sldId="549"/>
        </pc:sldMkLst>
        <pc:spChg chg="del">
          <ac:chgData name="Daniel L Weiss" userId="S::dlw2885@ads.northwestern.edu::9eb720c2-52d8-4896-8792-48826e9f92f5" providerId="AD" clId="Web-{643E231E-5CF1-ADAD-176C-FE6A3FAF0005}" dt="2021-11-10T16:35:03.064" v="0"/>
          <ac:spMkLst>
            <pc:docMk/>
            <pc:sldMk cId="848437334" sldId="549"/>
            <ac:spMk id="3" creationId="{00000000-0000-0000-0000-000000000000}"/>
          </ac:spMkLst>
        </pc:spChg>
        <pc:spChg chg="add del mod">
          <ac:chgData name="Daniel L Weiss" userId="S::dlw2885@ads.northwestern.edu::9eb720c2-52d8-4896-8792-48826e9f92f5" providerId="AD" clId="Web-{643E231E-5CF1-ADAD-176C-FE6A3FAF0005}" dt="2021-11-10T16:38:02.358" v="16"/>
          <ac:spMkLst>
            <pc:docMk/>
            <pc:sldMk cId="848437334" sldId="549"/>
            <ac:spMk id="8" creationId="{ED6DA61D-3B86-427F-A13F-53360C15733A}"/>
          </ac:spMkLst>
        </pc:spChg>
        <pc:picChg chg="add del mod ord">
          <ac:chgData name="Daniel L Weiss" userId="S::dlw2885@ads.northwestern.edu::9eb720c2-52d8-4896-8792-48826e9f92f5" providerId="AD" clId="Web-{643E231E-5CF1-ADAD-176C-FE6A3FAF0005}" dt="2021-11-10T16:35:09.923" v="4"/>
          <ac:picMkLst>
            <pc:docMk/>
            <pc:sldMk cId="848437334" sldId="549"/>
            <ac:picMk id="6" creationId="{8DFAA08F-73F3-43E7-BB66-24AE4A88290D}"/>
          </ac:picMkLst>
        </pc:picChg>
        <pc:picChg chg="add mod ord">
          <ac:chgData name="Daniel L Weiss" userId="S::dlw2885@ads.northwestern.edu::9eb720c2-52d8-4896-8792-48826e9f92f5" providerId="AD" clId="Web-{643E231E-5CF1-ADAD-176C-FE6A3FAF0005}" dt="2021-11-10T16:38:09.999" v="19" actId="1076"/>
          <ac:picMkLst>
            <pc:docMk/>
            <pc:sldMk cId="848437334" sldId="549"/>
            <ac:picMk id="9" creationId="{FCD5F0E1-AF27-4C06-AB9B-F8BA71288C99}"/>
          </ac:picMkLst>
        </pc:picChg>
      </pc:sldChg>
      <pc:sldChg chg="addSp delSp modSp">
        <pc:chgData name="Daniel L Weiss" userId="S::dlw2885@ads.northwestern.edu::9eb720c2-52d8-4896-8792-48826e9f92f5" providerId="AD" clId="Web-{643E231E-5CF1-ADAD-176C-FE6A3FAF0005}" dt="2021-11-10T16:36:51.953" v="15" actId="14100"/>
        <pc:sldMkLst>
          <pc:docMk/>
          <pc:sldMk cId="630148983" sldId="550"/>
        </pc:sldMkLst>
        <pc:spChg chg="del">
          <ac:chgData name="Daniel L Weiss" userId="S::dlw2885@ads.northwestern.edu::9eb720c2-52d8-4896-8792-48826e9f92f5" providerId="AD" clId="Web-{643E231E-5CF1-ADAD-176C-FE6A3FAF0005}" dt="2021-11-10T16:35:12.079" v="5"/>
          <ac:spMkLst>
            <pc:docMk/>
            <pc:sldMk cId="630148983" sldId="550"/>
            <ac:spMk id="3" creationId="{00000000-0000-0000-0000-000000000000}"/>
          </ac:spMkLst>
        </pc:spChg>
        <pc:picChg chg="add mod ord">
          <ac:chgData name="Daniel L Weiss" userId="S::dlw2885@ads.northwestern.edu::9eb720c2-52d8-4896-8792-48826e9f92f5" providerId="AD" clId="Web-{643E231E-5CF1-ADAD-176C-FE6A3FAF0005}" dt="2021-11-10T16:36:51.953" v="15" actId="14100"/>
          <ac:picMkLst>
            <pc:docMk/>
            <pc:sldMk cId="630148983" sldId="550"/>
            <ac:picMk id="6" creationId="{A97C8064-ED8C-4534-8861-4600A029EDA0}"/>
          </ac:picMkLst>
        </pc:picChg>
        <pc:picChg chg="add mod">
          <ac:chgData name="Daniel L Weiss" userId="S::dlw2885@ads.northwestern.edu::9eb720c2-52d8-4896-8792-48826e9f92f5" providerId="AD" clId="Web-{643E231E-5CF1-ADAD-176C-FE6A3FAF0005}" dt="2021-11-10T16:36:48.812" v="14" actId="14100"/>
          <ac:picMkLst>
            <pc:docMk/>
            <pc:sldMk cId="630148983" sldId="550"/>
            <ac:picMk id="7" creationId="{575F30A2-06A8-4DA1-A988-D71853CF289B}"/>
          </ac:picMkLst>
        </pc:picChg>
      </pc:sldChg>
      <pc:sldChg chg="addSp delSp modSp">
        <pc:chgData name="Daniel L Weiss" userId="S::dlw2885@ads.northwestern.edu::9eb720c2-52d8-4896-8792-48826e9f92f5" providerId="AD" clId="Web-{643E231E-5CF1-ADAD-176C-FE6A3FAF0005}" dt="2021-11-10T16:45:18.195" v="183" actId="1076"/>
        <pc:sldMkLst>
          <pc:docMk/>
          <pc:sldMk cId="2502936206" sldId="551"/>
        </pc:sldMkLst>
        <pc:spChg chg="mod">
          <ac:chgData name="Daniel L Weiss" userId="S::dlw2885@ads.northwestern.edu::9eb720c2-52d8-4896-8792-48826e9f92f5" providerId="AD" clId="Web-{643E231E-5CF1-ADAD-176C-FE6A3FAF0005}" dt="2021-11-10T16:42:38.244" v="155" actId="20577"/>
          <ac:spMkLst>
            <pc:docMk/>
            <pc:sldMk cId="2502936206" sldId="551"/>
            <ac:spMk id="2" creationId="{00000000-0000-0000-0000-000000000000}"/>
          </ac:spMkLst>
        </pc:spChg>
        <pc:spChg chg="del mod">
          <ac:chgData name="Daniel L Weiss" userId="S::dlw2885@ads.northwestern.edu::9eb720c2-52d8-4896-8792-48826e9f92f5" providerId="AD" clId="Web-{643E231E-5CF1-ADAD-176C-FE6A3FAF0005}" dt="2021-11-10T16:40:44.918" v="139"/>
          <ac:spMkLst>
            <pc:docMk/>
            <pc:sldMk cId="2502936206" sldId="551"/>
            <ac:spMk id="3" creationId="{00000000-0000-0000-0000-000000000000}"/>
          </ac:spMkLst>
        </pc:spChg>
        <pc:spChg chg="add del mod">
          <ac:chgData name="Daniel L Weiss" userId="S::dlw2885@ads.northwestern.edu::9eb720c2-52d8-4896-8792-48826e9f92f5" providerId="AD" clId="Web-{643E231E-5CF1-ADAD-176C-FE6A3FAF0005}" dt="2021-11-10T16:42:23.417" v="140"/>
          <ac:spMkLst>
            <pc:docMk/>
            <pc:sldMk cId="2502936206" sldId="551"/>
            <ac:spMk id="7" creationId="{006A5F9D-F94E-4796-AFDD-A4E765110DC6}"/>
          </ac:spMkLst>
        </pc:spChg>
        <pc:picChg chg="add mod ord">
          <ac:chgData name="Daniel L Weiss" userId="S::dlw2885@ads.northwestern.edu::9eb720c2-52d8-4896-8792-48826e9f92f5" providerId="AD" clId="Web-{643E231E-5CF1-ADAD-176C-FE6A3FAF0005}" dt="2021-11-10T16:45:17.086" v="182" actId="1076"/>
          <ac:picMkLst>
            <pc:docMk/>
            <pc:sldMk cId="2502936206" sldId="551"/>
            <ac:picMk id="8" creationId="{AC0A208D-C873-4857-A944-6F34E560E976}"/>
          </ac:picMkLst>
        </pc:picChg>
        <pc:picChg chg="add mod">
          <ac:chgData name="Daniel L Weiss" userId="S::dlw2885@ads.northwestern.edu::9eb720c2-52d8-4896-8792-48826e9f92f5" providerId="AD" clId="Web-{643E231E-5CF1-ADAD-176C-FE6A3FAF0005}" dt="2021-11-10T16:45:18.195" v="183" actId="1076"/>
          <ac:picMkLst>
            <pc:docMk/>
            <pc:sldMk cId="2502936206" sldId="551"/>
            <ac:picMk id="9" creationId="{0ECB9014-5413-48CC-ABA6-C665080E98B7}"/>
          </ac:picMkLst>
        </pc:picChg>
      </pc:sldChg>
      <pc:sldChg chg="addSp delSp modSp">
        <pc:chgData name="Daniel L Weiss" userId="S::dlw2885@ads.northwestern.edu::9eb720c2-52d8-4896-8792-48826e9f92f5" providerId="AD" clId="Web-{643E231E-5CF1-ADAD-176C-FE6A3FAF0005}" dt="2021-11-10T16:40:39.403" v="138"/>
        <pc:sldMkLst>
          <pc:docMk/>
          <pc:sldMk cId="2433759375" sldId="553"/>
        </pc:sldMkLst>
        <pc:spChg chg="mod">
          <ac:chgData name="Daniel L Weiss" userId="S::dlw2885@ads.northwestern.edu::9eb720c2-52d8-4896-8792-48826e9f92f5" providerId="AD" clId="Web-{643E231E-5CF1-ADAD-176C-FE6A3FAF0005}" dt="2021-11-10T16:40:39.403" v="138"/>
          <ac:spMkLst>
            <pc:docMk/>
            <pc:sldMk cId="2433759375" sldId="553"/>
            <ac:spMk id="2" creationId="{00000000-0000-0000-0000-000000000000}"/>
          </ac:spMkLst>
        </pc:spChg>
        <pc:spChg chg="del">
          <ac:chgData name="Daniel L Weiss" userId="S::dlw2885@ads.northwestern.edu::9eb720c2-52d8-4896-8792-48826e9f92f5" providerId="AD" clId="Web-{643E231E-5CF1-ADAD-176C-FE6A3FAF0005}" dt="2021-11-10T16:39:00.467" v="20"/>
          <ac:spMkLst>
            <pc:docMk/>
            <pc:sldMk cId="2433759375" sldId="553"/>
            <ac:spMk id="3" creationId="{00000000-0000-0000-0000-000000000000}"/>
          </ac:spMkLst>
        </pc:spChg>
        <pc:spChg chg="add del">
          <ac:chgData name="Daniel L Weiss" userId="S::dlw2885@ads.northwestern.edu::9eb720c2-52d8-4896-8792-48826e9f92f5" providerId="AD" clId="Web-{643E231E-5CF1-ADAD-176C-FE6A3FAF0005}" dt="2021-11-10T16:39:52.981" v="62"/>
          <ac:spMkLst>
            <pc:docMk/>
            <pc:sldMk cId="2433759375" sldId="553"/>
            <ac:spMk id="8" creationId="{D9F74147-6C7A-4AAE-ACD1-E76E45D6B012}"/>
          </ac:spMkLst>
        </pc:spChg>
        <pc:spChg chg="add mod">
          <ac:chgData name="Daniel L Weiss" userId="S::dlw2885@ads.northwestern.edu::9eb720c2-52d8-4896-8792-48826e9f92f5" providerId="AD" clId="Web-{643E231E-5CF1-ADAD-176C-FE6A3FAF0005}" dt="2021-11-10T16:40:37.324" v="137" actId="20577"/>
          <ac:spMkLst>
            <pc:docMk/>
            <pc:sldMk cId="2433759375" sldId="553"/>
            <ac:spMk id="10" creationId="{396839A6-FB80-4D1F-A27A-A1D4C1FF473D}"/>
          </ac:spMkLst>
        </pc:spChg>
        <pc:picChg chg="add mod ord">
          <ac:chgData name="Daniel L Weiss" userId="S::dlw2885@ads.northwestern.edu::9eb720c2-52d8-4896-8792-48826e9f92f5" providerId="AD" clId="Web-{643E231E-5CF1-ADAD-176C-FE6A3FAF0005}" dt="2021-11-10T16:39:21.622" v="56" actId="1076"/>
          <ac:picMkLst>
            <pc:docMk/>
            <pc:sldMk cId="2433759375" sldId="553"/>
            <ac:picMk id="6" creationId="{C76C88B9-D591-4F6F-84BF-6984AE84AEBC}"/>
          </ac:picMkLst>
        </pc:picChg>
        <pc:picChg chg="add del mod">
          <ac:chgData name="Daniel L Weiss" userId="S::dlw2885@ads.northwestern.edu::9eb720c2-52d8-4896-8792-48826e9f92f5" providerId="AD" clId="Web-{643E231E-5CF1-ADAD-176C-FE6A3FAF0005}" dt="2021-11-10T16:39:33.950" v="59"/>
          <ac:picMkLst>
            <pc:docMk/>
            <pc:sldMk cId="2433759375" sldId="553"/>
            <ac:picMk id="7" creationId="{A1C1CC08-0F92-46BB-8662-490C22F754D5}"/>
          </ac:picMkLst>
        </pc:picChg>
      </pc:sldChg>
      <pc:sldChg chg="addSp delSp modSp add replId">
        <pc:chgData name="Daniel L Weiss" userId="S::dlw2885@ads.northwestern.edu::9eb720c2-52d8-4896-8792-48826e9f92f5" providerId="AD" clId="Web-{643E231E-5CF1-ADAD-176C-FE6A3FAF0005}" dt="2021-11-10T16:50:03.144" v="200" actId="20577"/>
        <pc:sldMkLst>
          <pc:docMk/>
          <pc:sldMk cId="1832368198" sldId="554"/>
        </pc:sldMkLst>
        <pc:spChg chg="mod">
          <ac:chgData name="Daniel L Weiss" userId="S::dlw2885@ads.northwestern.edu::9eb720c2-52d8-4896-8792-48826e9f92f5" providerId="AD" clId="Web-{643E231E-5CF1-ADAD-176C-FE6A3FAF0005}" dt="2021-11-10T16:42:49.072" v="173" actId="20577"/>
          <ac:spMkLst>
            <pc:docMk/>
            <pc:sldMk cId="1832368198" sldId="554"/>
            <ac:spMk id="2" creationId="{00000000-0000-0000-0000-000000000000}"/>
          </ac:spMkLst>
        </pc:spChg>
        <pc:spChg chg="add del mod">
          <ac:chgData name="Daniel L Weiss" userId="S::dlw2885@ads.northwestern.edu::9eb720c2-52d8-4896-8792-48826e9f92f5" providerId="AD" clId="Web-{643E231E-5CF1-ADAD-176C-FE6A3FAF0005}" dt="2021-11-10T16:47:16.897" v="184"/>
          <ac:spMkLst>
            <pc:docMk/>
            <pc:sldMk cId="1832368198" sldId="554"/>
            <ac:spMk id="6" creationId="{DDFA1844-82BD-44CE-A513-9362E2971B2B}"/>
          </ac:spMkLst>
        </pc:spChg>
        <pc:spChg chg="add mod">
          <ac:chgData name="Daniel L Weiss" userId="S::dlw2885@ads.northwestern.edu::9eb720c2-52d8-4896-8792-48826e9f92f5" providerId="AD" clId="Web-{643E231E-5CF1-ADAD-176C-FE6A3FAF0005}" dt="2021-11-10T16:49:56.332" v="197" actId="20577"/>
          <ac:spMkLst>
            <pc:docMk/>
            <pc:sldMk cId="1832368198" sldId="554"/>
            <ac:spMk id="10" creationId="{0E057695-92CD-4A1C-83B1-86F0F1F86C6B}"/>
          </ac:spMkLst>
        </pc:spChg>
        <pc:spChg chg="add mod">
          <ac:chgData name="Daniel L Weiss" userId="S::dlw2885@ads.northwestern.edu::9eb720c2-52d8-4896-8792-48826e9f92f5" providerId="AD" clId="Web-{643E231E-5CF1-ADAD-176C-FE6A3FAF0005}" dt="2021-11-10T16:50:03.144" v="200" actId="20577"/>
          <ac:spMkLst>
            <pc:docMk/>
            <pc:sldMk cId="1832368198" sldId="554"/>
            <ac:spMk id="11" creationId="{5D7FA151-7E32-4C37-AA1E-F8A528D39D78}"/>
          </ac:spMkLst>
        </pc:spChg>
        <pc:picChg chg="add mod ord">
          <ac:chgData name="Daniel L Weiss" userId="S::dlw2885@ads.northwestern.edu::9eb720c2-52d8-4896-8792-48826e9f92f5" providerId="AD" clId="Web-{643E231E-5CF1-ADAD-176C-FE6A3FAF0005}" dt="2021-11-10T16:49:33.660" v="192" actId="1076"/>
          <ac:picMkLst>
            <pc:docMk/>
            <pc:sldMk cId="1832368198" sldId="554"/>
            <ac:picMk id="7" creationId="{B69A017E-5923-4931-A9AA-40B77DA33C40}"/>
          </ac:picMkLst>
        </pc:picChg>
        <pc:picChg chg="del">
          <ac:chgData name="Daniel L Weiss" userId="S::dlw2885@ads.northwestern.edu::9eb720c2-52d8-4896-8792-48826e9f92f5" providerId="AD" clId="Web-{643E231E-5CF1-ADAD-176C-FE6A3FAF0005}" dt="2021-11-10T16:42:41.791" v="157"/>
          <ac:picMkLst>
            <pc:docMk/>
            <pc:sldMk cId="1832368198" sldId="554"/>
            <ac:picMk id="8" creationId="{AC0A208D-C873-4857-A944-6F34E560E976}"/>
          </ac:picMkLst>
        </pc:picChg>
        <pc:picChg chg="add mod">
          <ac:chgData name="Daniel L Weiss" userId="S::dlw2885@ads.northwestern.edu::9eb720c2-52d8-4896-8792-48826e9f92f5" providerId="AD" clId="Web-{643E231E-5CF1-ADAD-176C-FE6A3FAF0005}" dt="2021-11-10T16:49:35.473" v="193" actId="1076"/>
          <ac:picMkLst>
            <pc:docMk/>
            <pc:sldMk cId="1832368198" sldId="554"/>
            <ac:picMk id="9" creationId="{ECA2B4F2-E231-4E43-BF3A-6D571E965E32}"/>
          </ac:picMkLst>
        </pc:picChg>
      </pc:sldChg>
    </pc:docChg>
  </pc:docChgLst>
  <pc:docChgLst>
    <pc:chgData name="Eileen Fleming Suse" userId="S::efs3844@ads.northwestern.edu::725c94ef-d051-42d7-9d33-8572765d592b" providerId="AD" clId="Web-{3C40BF89-72AC-F516-4058-9DA804A7671F}"/>
    <pc:docChg chg="addSld delSld modSld sldOrd">
      <pc:chgData name="Eileen Fleming Suse" userId="S::efs3844@ads.northwestern.edu::725c94ef-d051-42d7-9d33-8572765d592b" providerId="AD" clId="Web-{3C40BF89-72AC-F516-4058-9DA804A7671F}" dt="2021-11-12T23:36:15.240" v="2098" actId="20577"/>
      <pc:docMkLst>
        <pc:docMk/>
      </pc:docMkLst>
      <pc:sldChg chg="modSp">
        <pc:chgData name="Eileen Fleming Suse" userId="S::efs3844@ads.northwestern.edu::725c94ef-d051-42d7-9d33-8572765d592b" providerId="AD" clId="Web-{3C40BF89-72AC-F516-4058-9DA804A7671F}" dt="2021-11-12T19:47:51.437" v="905" actId="20577"/>
        <pc:sldMkLst>
          <pc:docMk/>
          <pc:sldMk cId="1936722063" sldId="530"/>
        </pc:sldMkLst>
        <pc:spChg chg="mod">
          <ac:chgData name="Eileen Fleming Suse" userId="S::efs3844@ads.northwestern.edu::725c94ef-d051-42d7-9d33-8572765d592b" providerId="AD" clId="Web-{3C40BF89-72AC-F516-4058-9DA804A7671F}" dt="2021-11-12T19:47:51.437" v="905" actId="20577"/>
          <ac:spMkLst>
            <pc:docMk/>
            <pc:sldMk cId="1936722063" sldId="530"/>
            <ac:spMk id="2" creationId="{00000000-0000-0000-0000-000000000000}"/>
          </ac:spMkLst>
        </pc:spChg>
      </pc:sldChg>
      <pc:sldChg chg="del">
        <pc:chgData name="Eileen Fleming Suse" userId="S::efs3844@ads.northwestern.edu::725c94ef-d051-42d7-9d33-8572765d592b" providerId="AD" clId="Web-{3C40BF89-72AC-F516-4058-9DA804A7671F}" dt="2021-11-12T20:48:58.794" v="1466"/>
        <pc:sldMkLst>
          <pc:docMk/>
          <pc:sldMk cId="407484742" sldId="532"/>
        </pc:sldMkLst>
      </pc:sldChg>
      <pc:sldChg chg="addSp delSp modSp modNotes">
        <pc:chgData name="Eileen Fleming Suse" userId="S::efs3844@ads.northwestern.edu::725c94ef-d051-42d7-9d33-8572765d592b" providerId="AD" clId="Web-{3C40BF89-72AC-F516-4058-9DA804A7671F}" dt="2021-11-12T20:51:05.623" v="1539" actId="20577"/>
        <pc:sldMkLst>
          <pc:docMk/>
          <pc:sldMk cId="1431317992" sldId="533"/>
        </pc:sldMkLst>
        <pc:spChg chg="mod">
          <ac:chgData name="Eileen Fleming Suse" userId="S::efs3844@ads.northwestern.edu::725c94ef-d051-42d7-9d33-8572765d592b" providerId="AD" clId="Web-{3C40BF89-72AC-F516-4058-9DA804A7671F}" dt="2021-11-12T20:51:05.623" v="1539" actId="20577"/>
          <ac:spMkLst>
            <pc:docMk/>
            <pc:sldMk cId="1431317992" sldId="533"/>
            <ac:spMk id="2" creationId="{00000000-0000-0000-0000-000000000000}"/>
          </ac:spMkLst>
        </pc:spChg>
        <pc:spChg chg="del mod">
          <ac:chgData name="Eileen Fleming Suse" userId="S::efs3844@ads.northwestern.edu::725c94ef-d051-42d7-9d33-8572765d592b" providerId="AD" clId="Web-{3C40BF89-72AC-F516-4058-9DA804A7671F}" dt="2021-11-12T20:50:07.294" v="1496"/>
          <ac:spMkLst>
            <pc:docMk/>
            <pc:sldMk cId="1431317992" sldId="533"/>
            <ac:spMk id="3" creationId="{00000000-0000-0000-0000-000000000000}"/>
          </ac:spMkLst>
        </pc:spChg>
        <pc:spChg chg="add del mod">
          <ac:chgData name="Eileen Fleming Suse" userId="S::efs3844@ads.northwestern.edu::725c94ef-d051-42d7-9d33-8572765d592b" providerId="AD" clId="Web-{3C40BF89-72AC-F516-4058-9DA804A7671F}" dt="2021-11-12T20:16:43.571" v="1114"/>
          <ac:spMkLst>
            <pc:docMk/>
            <pc:sldMk cId="1431317992" sldId="533"/>
            <ac:spMk id="8" creationId="{FD0C371F-BD22-4561-80A3-B9E8AE5C13EB}"/>
          </ac:spMkLst>
        </pc:spChg>
        <pc:spChg chg="add mod">
          <ac:chgData name="Eileen Fleming Suse" userId="S::efs3844@ads.northwestern.edu::725c94ef-d051-42d7-9d33-8572765d592b" providerId="AD" clId="Web-{3C40BF89-72AC-F516-4058-9DA804A7671F}" dt="2021-11-12T20:50:07.294" v="1496"/>
          <ac:spMkLst>
            <pc:docMk/>
            <pc:sldMk cId="1431317992" sldId="533"/>
            <ac:spMk id="12" creationId="{C9A6C017-6916-4EAB-934C-C0593B07A783}"/>
          </ac:spMkLst>
        </pc:spChg>
        <pc:spChg chg="add mod">
          <ac:chgData name="Eileen Fleming Suse" userId="S::efs3844@ads.northwestern.edu::725c94ef-d051-42d7-9d33-8572765d592b" providerId="AD" clId="Web-{3C40BF89-72AC-F516-4058-9DA804A7671F}" dt="2021-11-12T20:50:31.795" v="1523" actId="1076"/>
          <ac:spMkLst>
            <pc:docMk/>
            <pc:sldMk cId="1431317992" sldId="533"/>
            <ac:spMk id="13" creationId="{4587DA40-8EC5-4DEC-BE23-89467DBFDF9D}"/>
          </ac:spMkLst>
        </pc:spChg>
        <pc:picChg chg="add del mod">
          <ac:chgData name="Eileen Fleming Suse" userId="S::efs3844@ads.northwestern.edu::725c94ef-d051-42d7-9d33-8572765d592b" providerId="AD" clId="Web-{3C40BF89-72AC-F516-4058-9DA804A7671F}" dt="2021-11-12T20:17:28.493" v="1153"/>
          <ac:picMkLst>
            <pc:docMk/>
            <pc:sldMk cId="1431317992" sldId="533"/>
            <ac:picMk id="6" creationId="{D7F731B7-F7B4-4136-B824-B53E1641D3C6}"/>
          </ac:picMkLst>
        </pc:picChg>
        <pc:picChg chg="add del mod">
          <ac:chgData name="Eileen Fleming Suse" userId="S::efs3844@ads.northwestern.edu::725c94ef-d051-42d7-9d33-8572765d592b" providerId="AD" clId="Web-{3C40BF89-72AC-F516-4058-9DA804A7671F}" dt="2021-11-12T20:17:04.883" v="1118"/>
          <ac:picMkLst>
            <pc:docMk/>
            <pc:sldMk cId="1431317992" sldId="533"/>
            <ac:picMk id="7" creationId="{6488F199-F263-49B2-95FF-976168CD103F}"/>
          </ac:picMkLst>
        </pc:picChg>
        <pc:picChg chg="add del mod">
          <ac:chgData name="Eileen Fleming Suse" userId="S::efs3844@ads.northwestern.edu::725c94ef-d051-42d7-9d33-8572765d592b" providerId="AD" clId="Web-{3C40BF89-72AC-F516-4058-9DA804A7671F}" dt="2021-11-12T20:16:49.321" v="1115"/>
          <ac:picMkLst>
            <pc:docMk/>
            <pc:sldMk cId="1431317992" sldId="533"/>
            <ac:picMk id="9" creationId="{873EE7B0-DDB2-4057-8BF2-FC77DBD250E4}"/>
          </ac:picMkLst>
        </pc:picChg>
        <pc:picChg chg="add mod">
          <ac:chgData name="Eileen Fleming Suse" userId="S::efs3844@ads.northwestern.edu::725c94ef-d051-42d7-9d33-8572765d592b" providerId="AD" clId="Web-{3C40BF89-72AC-F516-4058-9DA804A7671F}" dt="2021-11-12T20:18:12.915" v="1164" actId="14100"/>
          <ac:picMkLst>
            <pc:docMk/>
            <pc:sldMk cId="1431317992" sldId="533"/>
            <ac:picMk id="10" creationId="{12275ECE-6D8F-4142-9D28-66FB046AEB85}"/>
          </ac:picMkLst>
        </pc:picChg>
      </pc:sldChg>
      <pc:sldChg chg="modSp">
        <pc:chgData name="Eileen Fleming Suse" userId="S::efs3844@ads.northwestern.edu::725c94ef-d051-42d7-9d33-8572765d592b" providerId="AD" clId="Web-{3C40BF89-72AC-F516-4058-9DA804A7671F}" dt="2021-11-12T20:50:52.810" v="1525" actId="20577"/>
        <pc:sldMkLst>
          <pc:docMk/>
          <pc:sldMk cId="3372049425" sldId="538"/>
        </pc:sldMkLst>
        <pc:spChg chg="mod">
          <ac:chgData name="Eileen Fleming Suse" userId="S::efs3844@ads.northwestern.edu::725c94ef-d051-42d7-9d33-8572765d592b" providerId="AD" clId="Web-{3C40BF89-72AC-F516-4058-9DA804A7671F}" dt="2021-11-12T20:50:51.029" v="1524" actId="20577"/>
          <ac:spMkLst>
            <pc:docMk/>
            <pc:sldMk cId="3372049425" sldId="538"/>
            <ac:spMk id="2" creationId="{00000000-0000-0000-0000-000000000000}"/>
          </ac:spMkLst>
        </pc:spChg>
        <pc:spChg chg="mod">
          <ac:chgData name="Eileen Fleming Suse" userId="S::efs3844@ads.northwestern.edu::725c94ef-d051-42d7-9d33-8572765d592b" providerId="AD" clId="Web-{3C40BF89-72AC-F516-4058-9DA804A7671F}" dt="2021-11-12T20:50:52.810" v="1525" actId="20577"/>
          <ac:spMkLst>
            <pc:docMk/>
            <pc:sldMk cId="3372049425" sldId="538"/>
            <ac:spMk id="3" creationId="{00000000-0000-0000-0000-000000000000}"/>
          </ac:spMkLst>
        </pc:spChg>
      </pc:sldChg>
      <pc:sldChg chg="modSp modNotes">
        <pc:chgData name="Eileen Fleming Suse" userId="S::efs3844@ads.northwestern.edu::725c94ef-d051-42d7-9d33-8572765d592b" providerId="AD" clId="Web-{3C40BF89-72AC-F516-4058-9DA804A7671F}" dt="2021-11-12T23:36:01.881" v="2095" actId="20577"/>
        <pc:sldMkLst>
          <pc:docMk/>
          <pc:sldMk cId="867846032" sldId="541"/>
        </pc:sldMkLst>
        <pc:spChg chg="mod">
          <ac:chgData name="Eileen Fleming Suse" userId="S::efs3844@ads.northwestern.edu::725c94ef-d051-42d7-9d33-8572765d592b" providerId="AD" clId="Web-{3C40BF89-72AC-F516-4058-9DA804A7671F}" dt="2021-11-12T20:32:14.268" v="1359"/>
          <ac:spMkLst>
            <pc:docMk/>
            <pc:sldMk cId="867846032" sldId="541"/>
            <ac:spMk id="2" creationId="{00000000-0000-0000-0000-000000000000}"/>
          </ac:spMkLst>
        </pc:spChg>
        <pc:spChg chg="mod">
          <ac:chgData name="Eileen Fleming Suse" userId="S::efs3844@ads.northwestern.edu::725c94ef-d051-42d7-9d33-8572765d592b" providerId="AD" clId="Web-{3C40BF89-72AC-F516-4058-9DA804A7671F}" dt="2021-11-12T23:36:01.881" v="2095" actId="20577"/>
          <ac:spMkLst>
            <pc:docMk/>
            <pc:sldMk cId="867846032" sldId="541"/>
            <ac:spMk id="3" creationId="{00000000-0000-0000-0000-000000000000}"/>
          </ac:spMkLst>
        </pc:spChg>
      </pc:sldChg>
      <pc:sldChg chg="modSp ord">
        <pc:chgData name="Eileen Fleming Suse" userId="S::efs3844@ads.northwestern.edu::725c94ef-d051-42d7-9d33-8572765d592b" providerId="AD" clId="Web-{3C40BF89-72AC-F516-4058-9DA804A7671F}" dt="2021-11-12T23:32:58.632" v="2028"/>
        <pc:sldMkLst>
          <pc:docMk/>
          <pc:sldMk cId="3759874971" sldId="542"/>
        </pc:sldMkLst>
        <pc:spChg chg="mod">
          <ac:chgData name="Eileen Fleming Suse" userId="S::efs3844@ads.northwestern.edu::725c94ef-d051-42d7-9d33-8572765d592b" providerId="AD" clId="Web-{3C40BF89-72AC-F516-4058-9DA804A7671F}" dt="2021-11-12T23:29:06.369" v="1891" actId="20577"/>
          <ac:spMkLst>
            <pc:docMk/>
            <pc:sldMk cId="3759874971" sldId="542"/>
            <ac:spMk id="2" creationId="{00000000-0000-0000-0000-000000000000}"/>
          </ac:spMkLst>
        </pc:spChg>
        <pc:spChg chg="mod">
          <ac:chgData name="Eileen Fleming Suse" userId="S::efs3844@ads.northwestern.edu::725c94ef-d051-42d7-9d33-8572765d592b" providerId="AD" clId="Web-{3C40BF89-72AC-F516-4058-9DA804A7671F}" dt="2021-11-12T23:32:00.320" v="2024" actId="20577"/>
          <ac:spMkLst>
            <pc:docMk/>
            <pc:sldMk cId="3759874971" sldId="542"/>
            <ac:spMk id="3" creationId="{00000000-0000-0000-0000-000000000000}"/>
          </ac:spMkLst>
        </pc:spChg>
      </pc:sldChg>
      <pc:sldChg chg="modSp">
        <pc:chgData name="Eileen Fleming Suse" userId="S::efs3844@ads.northwestern.edu::725c94ef-d051-42d7-9d33-8572765d592b" providerId="AD" clId="Web-{3C40BF89-72AC-F516-4058-9DA804A7671F}" dt="2021-11-12T23:36:15.240" v="2098" actId="20577"/>
        <pc:sldMkLst>
          <pc:docMk/>
          <pc:sldMk cId="2291460379" sldId="543"/>
        </pc:sldMkLst>
        <pc:spChg chg="mod">
          <ac:chgData name="Eileen Fleming Suse" userId="S::efs3844@ads.northwestern.edu::725c94ef-d051-42d7-9d33-8572765d592b" providerId="AD" clId="Web-{3C40BF89-72AC-F516-4058-9DA804A7671F}" dt="2021-11-12T20:48:53.231" v="1465"/>
          <ac:spMkLst>
            <pc:docMk/>
            <pc:sldMk cId="2291460379" sldId="543"/>
            <ac:spMk id="2" creationId="{00000000-0000-0000-0000-000000000000}"/>
          </ac:spMkLst>
        </pc:spChg>
        <pc:spChg chg="mod">
          <ac:chgData name="Eileen Fleming Suse" userId="S::efs3844@ads.northwestern.edu::725c94ef-d051-42d7-9d33-8572765d592b" providerId="AD" clId="Web-{3C40BF89-72AC-F516-4058-9DA804A7671F}" dt="2021-11-12T23:36:15.240" v="2098" actId="20577"/>
          <ac:spMkLst>
            <pc:docMk/>
            <pc:sldMk cId="2291460379" sldId="543"/>
            <ac:spMk id="3" creationId="{00000000-0000-0000-0000-000000000000}"/>
          </ac:spMkLst>
        </pc:spChg>
      </pc:sldChg>
      <pc:sldChg chg="modSp ord">
        <pc:chgData name="Eileen Fleming Suse" userId="S::efs3844@ads.northwestern.edu::725c94ef-d051-42d7-9d33-8572765d592b" providerId="AD" clId="Web-{3C40BF89-72AC-F516-4058-9DA804A7671F}" dt="2021-11-12T20:36:13.098" v="1414"/>
        <pc:sldMkLst>
          <pc:docMk/>
          <pc:sldMk cId="1881124169" sldId="544"/>
        </pc:sldMkLst>
        <pc:spChg chg="mod">
          <ac:chgData name="Eileen Fleming Suse" userId="S::efs3844@ads.northwestern.edu::725c94ef-d051-42d7-9d33-8572765d592b" providerId="AD" clId="Web-{3C40BF89-72AC-F516-4058-9DA804A7671F}" dt="2021-11-12T20:02:49.712" v="1029" actId="20577"/>
          <ac:spMkLst>
            <pc:docMk/>
            <pc:sldMk cId="1881124169" sldId="544"/>
            <ac:spMk id="2" creationId="{00000000-0000-0000-0000-000000000000}"/>
          </ac:spMkLst>
        </pc:spChg>
      </pc:sldChg>
      <pc:sldChg chg="modSp">
        <pc:chgData name="Eileen Fleming Suse" userId="S::efs3844@ads.northwestern.edu::725c94ef-d051-42d7-9d33-8572765d592b" providerId="AD" clId="Web-{3C40BF89-72AC-F516-4058-9DA804A7671F}" dt="2021-11-12T19:41:18.058" v="834" actId="20577"/>
        <pc:sldMkLst>
          <pc:docMk/>
          <pc:sldMk cId="2761125965" sldId="547"/>
        </pc:sldMkLst>
        <pc:spChg chg="mod">
          <ac:chgData name="Eileen Fleming Suse" userId="S::efs3844@ads.northwestern.edu::725c94ef-d051-42d7-9d33-8572765d592b" providerId="AD" clId="Web-{3C40BF89-72AC-F516-4058-9DA804A7671F}" dt="2021-11-12T19:41:18.058" v="834" actId="20577"/>
          <ac:spMkLst>
            <pc:docMk/>
            <pc:sldMk cId="2761125965" sldId="547"/>
            <ac:spMk id="3" creationId="{00000000-0000-0000-0000-000000000000}"/>
          </ac:spMkLst>
        </pc:spChg>
      </pc:sldChg>
      <pc:sldChg chg="modNotes">
        <pc:chgData name="Eileen Fleming Suse" userId="S::efs3844@ads.northwestern.edu::725c94ef-d051-42d7-9d33-8572765d592b" providerId="AD" clId="Web-{3C40BF89-72AC-F516-4058-9DA804A7671F}" dt="2021-11-12T19:55:36.161" v="1006"/>
        <pc:sldMkLst>
          <pc:docMk/>
          <pc:sldMk cId="848437334" sldId="549"/>
        </pc:sldMkLst>
      </pc:sldChg>
      <pc:sldChg chg="addSp modSp modNotes">
        <pc:chgData name="Eileen Fleming Suse" userId="S::efs3844@ads.northwestern.edu::725c94ef-d051-42d7-9d33-8572765d592b" providerId="AD" clId="Web-{3C40BF89-72AC-F516-4058-9DA804A7671F}" dt="2021-11-12T23:28:45.650" v="1880"/>
        <pc:sldMkLst>
          <pc:docMk/>
          <pc:sldMk cId="2437198820" sldId="552"/>
        </pc:sldMkLst>
        <pc:spChg chg="mod">
          <ac:chgData name="Eileen Fleming Suse" userId="S::efs3844@ads.northwestern.edu::725c94ef-d051-42d7-9d33-8572765d592b" providerId="AD" clId="Web-{3C40BF89-72AC-F516-4058-9DA804A7671F}" dt="2021-11-12T23:28:45.650" v="1880"/>
          <ac:spMkLst>
            <pc:docMk/>
            <pc:sldMk cId="2437198820" sldId="552"/>
            <ac:spMk id="2" creationId="{00000000-0000-0000-0000-000000000000}"/>
          </ac:spMkLst>
        </pc:spChg>
        <pc:spChg chg="mod">
          <ac:chgData name="Eileen Fleming Suse" userId="S::efs3844@ads.northwestern.edu::725c94ef-d051-42d7-9d33-8572765d592b" providerId="AD" clId="Web-{3C40BF89-72AC-F516-4058-9DA804A7671F}" dt="2021-11-12T23:28:23.135" v="1879" actId="20577"/>
          <ac:spMkLst>
            <pc:docMk/>
            <pc:sldMk cId="2437198820" sldId="552"/>
            <ac:spMk id="3" creationId="{00000000-0000-0000-0000-000000000000}"/>
          </ac:spMkLst>
        </pc:spChg>
        <pc:picChg chg="add mod">
          <ac:chgData name="Eileen Fleming Suse" userId="S::efs3844@ads.northwestern.edu::725c94ef-d051-42d7-9d33-8572765d592b" providerId="AD" clId="Web-{3C40BF89-72AC-F516-4058-9DA804A7671F}" dt="2021-11-12T23:24:35.590" v="1846" actId="1076"/>
          <ac:picMkLst>
            <pc:docMk/>
            <pc:sldMk cId="2437198820" sldId="552"/>
            <ac:picMk id="8" creationId="{5A718E80-6FC3-4FA6-9CB1-34077755B9CA}"/>
          </ac:picMkLst>
        </pc:picChg>
      </pc:sldChg>
      <pc:sldChg chg="modSp">
        <pc:chgData name="Eileen Fleming Suse" userId="S::efs3844@ads.northwestern.edu::725c94ef-d051-42d7-9d33-8572765d592b" providerId="AD" clId="Web-{3C40BF89-72AC-F516-4058-9DA804A7671F}" dt="2021-11-12T19:44:48.685" v="874" actId="20577"/>
        <pc:sldMkLst>
          <pc:docMk/>
          <pc:sldMk cId="2433759375" sldId="553"/>
        </pc:sldMkLst>
        <pc:spChg chg="mod">
          <ac:chgData name="Eileen Fleming Suse" userId="S::efs3844@ads.northwestern.edu::725c94ef-d051-42d7-9d33-8572765d592b" providerId="AD" clId="Web-{3C40BF89-72AC-F516-4058-9DA804A7671F}" dt="2021-11-12T19:44:48.685" v="874" actId="20577"/>
          <ac:spMkLst>
            <pc:docMk/>
            <pc:sldMk cId="2433759375" sldId="553"/>
            <ac:spMk id="2" creationId="{00000000-0000-0000-0000-000000000000}"/>
          </ac:spMkLst>
        </pc:spChg>
      </pc:sldChg>
      <pc:sldChg chg="ord">
        <pc:chgData name="Eileen Fleming Suse" userId="S::efs3844@ads.northwestern.edu::725c94ef-d051-42d7-9d33-8572765d592b" providerId="AD" clId="Web-{3C40BF89-72AC-F516-4058-9DA804A7671F}" dt="2021-11-12T23:32:18.602" v="2025"/>
        <pc:sldMkLst>
          <pc:docMk/>
          <pc:sldMk cId="2938888132" sldId="557"/>
        </pc:sldMkLst>
      </pc:sldChg>
      <pc:sldChg chg="ord">
        <pc:chgData name="Eileen Fleming Suse" userId="S::efs3844@ads.northwestern.edu::725c94ef-d051-42d7-9d33-8572765d592b" providerId="AD" clId="Web-{3C40BF89-72AC-F516-4058-9DA804A7671F}" dt="2021-11-12T23:33:08.992" v="2030"/>
        <pc:sldMkLst>
          <pc:docMk/>
          <pc:sldMk cId="4081108835" sldId="558"/>
        </pc:sldMkLst>
      </pc:sldChg>
      <pc:sldChg chg="ord">
        <pc:chgData name="Eileen Fleming Suse" userId="S::efs3844@ads.northwestern.edu::725c94ef-d051-42d7-9d33-8572765d592b" providerId="AD" clId="Web-{3C40BF89-72AC-F516-4058-9DA804A7671F}" dt="2021-11-12T20:25:36.123" v="1210"/>
        <pc:sldMkLst>
          <pc:docMk/>
          <pc:sldMk cId="3241500716" sldId="559"/>
        </pc:sldMkLst>
      </pc:sldChg>
      <pc:sldChg chg="ord">
        <pc:chgData name="Eileen Fleming Suse" userId="S::efs3844@ads.northwestern.edu::725c94ef-d051-42d7-9d33-8572765d592b" providerId="AD" clId="Web-{3C40BF89-72AC-F516-4058-9DA804A7671F}" dt="2021-11-12T23:34:51.756" v="2078"/>
        <pc:sldMkLst>
          <pc:docMk/>
          <pc:sldMk cId="3602776482" sldId="564"/>
        </pc:sldMkLst>
      </pc:sldChg>
      <pc:sldChg chg="ord">
        <pc:chgData name="Eileen Fleming Suse" userId="S::efs3844@ads.northwestern.edu::725c94ef-d051-42d7-9d33-8572765d592b" providerId="AD" clId="Web-{3C40BF89-72AC-F516-4058-9DA804A7671F}" dt="2021-11-12T20:25:36.123" v="1208"/>
        <pc:sldMkLst>
          <pc:docMk/>
          <pc:sldMk cId="3415610395" sldId="565"/>
        </pc:sldMkLst>
      </pc:sldChg>
      <pc:sldChg chg="addSp delSp modSp ord">
        <pc:chgData name="Eileen Fleming Suse" userId="S::efs3844@ads.northwestern.edu::725c94ef-d051-42d7-9d33-8572765d592b" providerId="AD" clId="Web-{3C40BF89-72AC-F516-4058-9DA804A7671F}" dt="2021-11-12T20:36:57.692" v="1420" actId="1076"/>
        <pc:sldMkLst>
          <pc:docMk/>
          <pc:sldMk cId="3756793673" sldId="566"/>
        </pc:sldMkLst>
        <pc:spChg chg="del">
          <ac:chgData name="Eileen Fleming Suse" userId="S::efs3844@ads.northwestern.edu::725c94ef-d051-42d7-9d33-8572765d592b" providerId="AD" clId="Web-{3C40BF89-72AC-F516-4058-9DA804A7671F}" dt="2021-11-12T20:36:29.333" v="1415"/>
          <ac:spMkLst>
            <pc:docMk/>
            <pc:sldMk cId="3756793673" sldId="566"/>
            <ac:spMk id="3" creationId="{00000000-0000-0000-0000-000000000000}"/>
          </ac:spMkLst>
        </pc:spChg>
        <pc:spChg chg="add del mod">
          <ac:chgData name="Eileen Fleming Suse" userId="S::efs3844@ads.northwestern.edu::725c94ef-d051-42d7-9d33-8572765d592b" providerId="AD" clId="Web-{3C40BF89-72AC-F516-4058-9DA804A7671F}" dt="2021-11-12T20:36:46.536" v="1416"/>
          <ac:spMkLst>
            <pc:docMk/>
            <pc:sldMk cId="3756793673" sldId="566"/>
            <ac:spMk id="7" creationId="{7E7C07A2-3EB2-48E4-A95B-682868F566C4}"/>
          </ac:spMkLst>
        </pc:spChg>
        <pc:picChg chg="add mod ord">
          <ac:chgData name="Eileen Fleming Suse" userId="S::efs3844@ads.northwestern.edu::725c94ef-d051-42d7-9d33-8572765d592b" providerId="AD" clId="Web-{3C40BF89-72AC-F516-4058-9DA804A7671F}" dt="2021-11-12T20:36:57.692" v="1420" actId="1076"/>
          <ac:picMkLst>
            <pc:docMk/>
            <pc:sldMk cId="3756793673" sldId="566"/>
            <ac:picMk id="8" creationId="{223AD125-51DC-402E-8572-D4CF484B633C}"/>
          </ac:picMkLst>
        </pc:picChg>
      </pc:sldChg>
      <pc:sldChg chg="ord">
        <pc:chgData name="Eileen Fleming Suse" userId="S::efs3844@ads.northwestern.edu::725c94ef-d051-42d7-9d33-8572765d592b" providerId="AD" clId="Web-{3C40BF89-72AC-F516-4058-9DA804A7671F}" dt="2021-11-12T20:32:20.721" v="1360"/>
        <pc:sldMkLst>
          <pc:docMk/>
          <pc:sldMk cId="1974857102" sldId="567"/>
        </pc:sldMkLst>
      </pc:sldChg>
      <pc:sldChg chg="modSp new">
        <pc:chgData name="Eileen Fleming Suse" userId="S::efs3844@ads.northwestern.edu::725c94ef-d051-42d7-9d33-8572765d592b" providerId="AD" clId="Web-{3C40BF89-72AC-F516-4058-9DA804A7671F}" dt="2021-11-12T17:57:33.287" v="679" actId="20577"/>
        <pc:sldMkLst>
          <pc:docMk/>
          <pc:sldMk cId="937521012" sldId="568"/>
        </pc:sldMkLst>
        <pc:spChg chg="mod">
          <ac:chgData name="Eileen Fleming Suse" userId="S::efs3844@ads.northwestern.edu::725c94ef-d051-42d7-9d33-8572765d592b" providerId="AD" clId="Web-{3C40BF89-72AC-F516-4058-9DA804A7671F}" dt="2021-11-12T17:53:41.147" v="191" actId="20577"/>
          <ac:spMkLst>
            <pc:docMk/>
            <pc:sldMk cId="937521012" sldId="568"/>
            <ac:spMk id="2" creationId="{3003AC9A-740D-4F1E-9893-0FD53AA7C118}"/>
          </ac:spMkLst>
        </pc:spChg>
        <pc:spChg chg="mod">
          <ac:chgData name="Eileen Fleming Suse" userId="S::efs3844@ads.northwestern.edu::725c94ef-d051-42d7-9d33-8572765d592b" providerId="AD" clId="Web-{3C40BF89-72AC-F516-4058-9DA804A7671F}" dt="2021-11-12T17:57:33.287" v="679" actId="20577"/>
          <ac:spMkLst>
            <pc:docMk/>
            <pc:sldMk cId="937521012" sldId="568"/>
            <ac:spMk id="3" creationId="{E645F531-6AE0-41C8-B879-6C3F3DBA66E9}"/>
          </ac:spMkLst>
        </pc:spChg>
      </pc:sldChg>
      <pc:sldChg chg="addSp delSp modSp new">
        <pc:chgData name="Eileen Fleming Suse" userId="S::efs3844@ads.northwestern.edu::725c94ef-d051-42d7-9d33-8572765d592b" providerId="AD" clId="Web-{3C40BF89-72AC-F516-4058-9DA804A7671F}" dt="2021-11-12T20:14:56.085" v="1109" actId="1076"/>
        <pc:sldMkLst>
          <pc:docMk/>
          <pc:sldMk cId="3227808711" sldId="569"/>
        </pc:sldMkLst>
        <pc:spChg chg="del mod">
          <ac:chgData name="Eileen Fleming Suse" userId="S::efs3844@ads.northwestern.edu::725c94ef-d051-42d7-9d33-8572765d592b" providerId="AD" clId="Web-{3C40BF89-72AC-F516-4058-9DA804A7671F}" dt="2021-11-12T20:13:48.475" v="1092"/>
          <ac:spMkLst>
            <pc:docMk/>
            <pc:sldMk cId="3227808711" sldId="569"/>
            <ac:spMk id="2" creationId="{FFAE263E-517E-47A6-8E0D-C13D9E748213}"/>
          </ac:spMkLst>
        </pc:spChg>
        <pc:spChg chg="del">
          <ac:chgData name="Eileen Fleming Suse" userId="S::efs3844@ads.northwestern.edu::725c94ef-d051-42d7-9d33-8572765d592b" providerId="AD" clId="Web-{3C40BF89-72AC-F516-4058-9DA804A7671F}" dt="2021-11-12T20:11:06.676" v="1066"/>
          <ac:spMkLst>
            <pc:docMk/>
            <pc:sldMk cId="3227808711" sldId="569"/>
            <ac:spMk id="3" creationId="{C84D47D9-454A-4A94-B2AF-777D7F7613F7}"/>
          </ac:spMkLst>
        </pc:spChg>
        <pc:spChg chg="add mod">
          <ac:chgData name="Eileen Fleming Suse" userId="S::efs3844@ads.northwestern.edu::725c94ef-d051-42d7-9d33-8572765d592b" providerId="AD" clId="Web-{3C40BF89-72AC-F516-4058-9DA804A7671F}" dt="2021-11-12T20:14:21.803" v="1100" actId="1076"/>
          <ac:spMkLst>
            <pc:docMk/>
            <pc:sldMk cId="3227808711" sldId="569"/>
            <ac:spMk id="7" creationId="{7A5216DB-65F8-47F8-8745-732748C94CF7}"/>
          </ac:spMkLst>
        </pc:spChg>
        <pc:spChg chg="add del mod">
          <ac:chgData name="Eileen Fleming Suse" userId="S::efs3844@ads.northwestern.edu::725c94ef-d051-42d7-9d33-8572765d592b" providerId="AD" clId="Web-{3C40BF89-72AC-F516-4058-9DA804A7671F}" dt="2021-11-12T20:12:58.896" v="1077"/>
          <ac:spMkLst>
            <pc:docMk/>
            <pc:sldMk cId="3227808711" sldId="569"/>
            <ac:spMk id="9" creationId="{C8792496-3FF6-434D-95A2-D90F0AD96115}"/>
          </ac:spMkLst>
        </pc:spChg>
        <pc:spChg chg="add del mod">
          <ac:chgData name="Eileen Fleming Suse" userId="S::efs3844@ads.northwestern.edu::725c94ef-d051-42d7-9d33-8572765d592b" providerId="AD" clId="Web-{3C40BF89-72AC-F516-4058-9DA804A7671F}" dt="2021-11-12T20:13:51.834" v="1094"/>
          <ac:spMkLst>
            <pc:docMk/>
            <pc:sldMk cId="3227808711" sldId="569"/>
            <ac:spMk id="12" creationId="{D532D524-12A6-483A-A05E-FB7F068B0E4E}"/>
          </ac:spMkLst>
        </pc:spChg>
        <pc:spChg chg="add mod">
          <ac:chgData name="Eileen Fleming Suse" userId="S::efs3844@ads.northwestern.edu::725c94ef-d051-42d7-9d33-8572765d592b" providerId="AD" clId="Web-{3C40BF89-72AC-F516-4058-9DA804A7671F}" dt="2021-11-12T20:14:56.085" v="1109" actId="1076"/>
          <ac:spMkLst>
            <pc:docMk/>
            <pc:sldMk cId="3227808711" sldId="569"/>
            <ac:spMk id="13" creationId="{D1CD25EB-064A-4ED5-9FA5-AB45AD7AEFAE}"/>
          </ac:spMkLst>
        </pc:spChg>
        <pc:picChg chg="add del mod ord">
          <ac:chgData name="Eileen Fleming Suse" userId="S::efs3844@ads.northwestern.edu::725c94ef-d051-42d7-9d33-8572765d592b" providerId="AD" clId="Web-{3C40BF89-72AC-F516-4058-9DA804A7671F}" dt="2021-11-12T20:12:33.990" v="1076"/>
          <ac:picMkLst>
            <pc:docMk/>
            <pc:sldMk cId="3227808711" sldId="569"/>
            <ac:picMk id="6" creationId="{7DAD5516-8738-4232-B13B-C1338B24265C}"/>
          </ac:picMkLst>
        </pc:picChg>
        <pc:picChg chg="add mod ord">
          <ac:chgData name="Eileen Fleming Suse" userId="S::efs3844@ads.northwestern.edu::725c94ef-d051-42d7-9d33-8572765d592b" providerId="AD" clId="Web-{3C40BF89-72AC-F516-4058-9DA804A7671F}" dt="2021-11-12T20:14:44.163" v="1106" actId="1076"/>
          <ac:picMkLst>
            <pc:docMk/>
            <pc:sldMk cId="3227808711" sldId="569"/>
            <ac:picMk id="10" creationId="{D15C0D85-12F9-4C21-963E-19BFF6AC02BD}"/>
          </ac:picMkLst>
        </pc:picChg>
      </pc:sldChg>
      <pc:sldChg chg="addSp delSp modSp new">
        <pc:chgData name="Eileen Fleming Suse" userId="S::efs3844@ads.northwestern.edu::725c94ef-d051-42d7-9d33-8572765d592b" providerId="AD" clId="Web-{3C40BF89-72AC-F516-4058-9DA804A7671F}" dt="2021-11-12T20:55:14.563" v="1690" actId="1076"/>
        <pc:sldMkLst>
          <pc:docMk/>
          <pc:sldMk cId="247685043" sldId="570"/>
        </pc:sldMkLst>
        <pc:spChg chg="mod">
          <ac:chgData name="Eileen Fleming Suse" userId="S::efs3844@ads.northwestern.edu::725c94ef-d051-42d7-9d33-8572765d592b" providerId="AD" clId="Web-{3C40BF89-72AC-F516-4058-9DA804A7671F}" dt="2021-11-12T20:10:24.504" v="1064" actId="20577"/>
          <ac:spMkLst>
            <pc:docMk/>
            <pc:sldMk cId="247685043" sldId="570"/>
            <ac:spMk id="2" creationId="{0C75884C-E659-48A8-99E8-3E298D5BB809}"/>
          </ac:spMkLst>
        </pc:spChg>
        <pc:spChg chg="del">
          <ac:chgData name="Eileen Fleming Suse" userId="S::efs3844@ads.northwestern.edu::725c94ef-d051-42d7-9d33-8572765d592b" providerId="AD" clId="Web-{3C40BF89-72AC-F516-4058-9DA804A7671F}" dt="2021-11-12T20:12:20.896" v="1074"/>
          <ac:spMkLst>
            <pc:docMk/>
            <pc:sldMk cId="247685043" sldId="570"/>
            <ac:spMk id="3" creationId="{DB3D73D9-169C-4EDC-A19F-9C8AD5A5A3F1}"/>
          </ac:spMkLst>
        </pc:spChg>
        <pc:spChg chg="add del mod">
          <ac:chgData name="Eileen Fleming Suse" userId="S::efs3844@ads.northwestern.edu::725c94ef-d051-42d7-9d33-8572765d592b" providerId="AD" clId="Web-{3C40BF89-72AC-F516-4058-9DA804A7671F}" dt="2021-11-12T20:15:48.211" v="1111"/>
          <ac:spMkLst>
            <pc:docMk/>
            <pc:sldMk cId="247685043" sldId="570"/>
            <ac:spMk id="8" creationId="{8771E16C-E963-4D1A-B565-BE30A6EAA789}"/>
          </ac:spMkLst>
        </pc:spChg>
        <pc:spChg chg="add mod">
          <ac:chgData name="Eileen Fleming Suse" userId="S::efs3844@ads.northwestern.edu::725c94ef-d051-42d7-9d33-8572765d592b" providerId="AD" clId="Web-{3C40BF89-72AC-F516-4058-9DA804A7671F}" dt="2021-11-12T20:55:05.282" v="1688" actId="1076"/>
          <ac:spMkLst>
            <pc:docMk/>
            <pc:sldMk cId="247685043" sldId="570"/>
            <ac:spMk id="11" creationId="{981241D4-3B10-4D6B-8521-8B494E37FD33}"/>
          </ac:spMkLst>
        </pc:spChg>
        <pc:spChg chg="add mod">
          <ac:chgData name="Eileen Fleming Suse" userId="S::efs3844@ads.northwestern.edu::725c94ef-d051-42d7-9d33-8572765d592b" providerId="AD" clId="Web-{3C40BF89-72AC-F516-4058-9DA804A7671F}" dt="2021-11-12T20:55:14.563" v="1690" actId="1076"/>
          <ac:spMkLst>
            <pc:docMk/>
            <pc:sldMk cId="247685043" sldId="570"/>
            <ac:spMk id="13" creationId="{938FAF28-0DB9-4708-A0C4-74AA6EEB246F}"/>
          </ac:spMkLst>
        </pc:spChg>
        <pc:picChg chg="add del mod ord">
          <ac:chgData name="Eileen Fleming Suse" userId="S::efs3844@ads.northwestern.edu::725c94ef-d051-42d7-9d33-8572765d592b" providerId="AD" clId="Web-{3C40BF89-72AC-F516-4058-9DA804A7671F}" dt="2021-11-12T20:15:02.976" v="1110"/>
          <ac:picMkLst>
            <pc:docMk/>
            <pc:sldMk cId="247685043" sldId="570"/>
            <ac:picMk id="6" creationId="{4F3163CB-0E4C-49E2-9ACB-B63F1197FF77}"/>
          </ac:picMkLst>
        </pc:picChg>
        <pc:picChg chg="add mod ord">
          <ac:chgData name="Eileen Fleming Suse" userId="S::efs3844@ads.northwestern.edu::725c94ef-d051-42d7-9d33-8572765d592b" providerId="AD" clId="Web-{3C40BF89-72AC-F516-4058-9DA804A7671F}" dt="2021-11-12T20:54:54.235" v="1686" actId="1076"/>
          <ac:picMkLst>
            <pc:docMk/>
            <pc:sldMk cId="247685043" sldId="570"/>
            <ac:picMk id="9" creationId="{4085EAA5-2D08-4C22-8C1B-57AD6002BD85}"/>
          </ac:picMkLst>
        </pc:picChg>
      </pc:sldChg>
      <pc:sldChg chg="addSp delSp modSp new">
        <pc:chgData name="Eileen Fleming Suse" userId="S::efs3844@ads.northwestern.edu::725c94ef-d051-42d7-9d33-8572765d592b" providerId="AD" clId="Web-{3C40BF89-72AC-F516-4058-9DA804A7671F}" dt="2021-11-12T20:58:27.909" v="1795" actId="14100"/>
        <pc:sldMkLst>
          <pc:docMk/>
          <pc:sldMk cId="4218637675" sldId="571"/>
        </pc:sldMkLst>
        <pc:spChg chg="mod">
          <ac:chgData name="Eileen Fleming Suse" userId="S::efs3844@ads.northwestern.edu::725c94ef-d051-42d7-9d33-8572765d592b" providerId="AD" clId="Web-{3C40BF89-72AC-F516-4058-9DA804A7671F}" dt="2021-11-12T20:56:04.814" v="1713" actId="20577"/>
          <ac:spMkLst>
            <pc:docMk/>
            <pc:sldMk cId="4218637675" sldId="571"/>
            <ac:spMk id="2" creationId="{CDF94153-E4C6-41D4-9C23-0A3B82B89DEB}"/>
          </ac:spMkLst>
        </pc:spChg>
        <pc:spChg chg="del">
          <ac:chgData name="Eileen Fleming Suse" userId="S::efs3844@ads.northwestern.edu::725c94ef-d051-42d7-9d33-8572765d592b" providerId="AD" clId="Web-{3C40BF89-72AC-F516-4058-9DA804A7671F}" dt="2021-11-12T20:55:33.032" v="1691"/>
          <ac:spMkLst>
            <pc:docMk/>
            <pc:sldMk cId="4218637675" sldId="571"/>
            <ac:spMk id="3" creationId="{F597BBEC-FC42-4DC0-9402-0D0B908D8678}"/>
          </ac:spMkLst>
        </pc:spChg>
        <pc:spChg chg="add mod">
          <ac:chgData name="Eileen Fleming Suse" userId="S::efs3844@ads.northwestern.edu::725c94ef-d051-42d7-9d33-8572765d592b" providerId="AD" clId="Web-{3C40BF89-72AC-F516-4058-9DA804A7671F}" dt="2021-11-12T20:58:22.065" v="1794" actId="1076"/>
          <ac:spMkLst>
            <pc:docMk/>
            <pc:sldMk cId="4218637675" sldId="571"/>
            <ac:spMk id="8" creationId="{BCB47D5D-7080-4B1B-BCEF-07CFA39A40FB}"/>
          </ac:spMkLst>
        </pc:spChg>
        <pc:spChg chg="add mod">
          <ac:chgData name="Eileen Fleming Suse" userId="S::efs3844@ads.northwestern.edu::725c94ef-d051-42d7-9d33-8572765d592b" providerId="AD" clId="Web-{3C40BF89-72AC-F516-4058-9DA804A7671F}" dt="2021-11-12T20:58:27.909" v="1795" actId="14100"/>
          <ac:spMkLst>
            <pc:docMk/>
            <pc:sldMk cId="4218637675" sldId="571"/>
            <ac:spMk id="10" creationId="{5D828B58-7213-4C36-84BF-4902840EA6D5}"/>
          </ac:spMkLst>
        </pc:spChg>
        <pc:picChg chg="add mod ord">
          <ac:chgData name="Eileen Fleming Suse" userId="S::efs3844@ads.northwestern.edu::725c94ef-d051-42d7-9d33-8572765d592b" providerId="AD" clId="Web-{3C40BF89-72AC-F516-4058-9DA804A7671F}" dt="2021-11-12T20:57:05.142" v="1778" actId="14100"/>
          <ac:picMkLst>
            <pc:docMk/>
            <pc:sldMk cId="4218637675" sldId="571"/>
            <ac:picMk id="6" creationId="{907F4B70-F195-47D5-8FC1-06816434BE32}"/>
          </ac:picMkLst>
        </pc:picChg>
      </pc:sldChg>
      <pc:sldChg chg="addSp delSp modSp new modNotes">
        <pc:chgData name="Eileen Fleming Suse" userId="S::efs3844@ads.northwestern.edu::725c94ef-d051-42d7-9d33-8572765d592b" providerId="AD" clId="Web-{3C40BF89-72AC-F516-4058-9DA804A7671F}" dt="2021-11-12T20:52:46.358" v="1593" actId="1076"/>
        <pc:sldMkLst>
          <pc:docMk/>
          <pc:sldMk cId="2748595151" sldId="572"/>
        </pc:sldMkLst>
        <pc:spChg chg="mod">
          <ac:chgData name="Eileen Fleming Suse" userId="S::efs3844@ads.northwestern.edu::725c94ef-d051-42d7-9d33-8572765d592b" providerId="AD" clId="Web-{3C40BF89-72AC-F516-4058-9DA804A7671F}" dt="2021-11-12T20:51:26.248" v="1569" actId="20577"/>
          <ac:spMkLst>
            <pc:docMk/>
            <pc:sldMk cId="2748595151" sldId="572"/>
            <ac:spMk id="2" creationId="{856E6AFC-459C-471B-9508-A52C4CA93466}"/>
          </ac:spMkLst>
        </pc:spChg>
        <pc:spChg chg="del">
          <ac:chgData name="Eileen Fleming Suse" userId="S::efs3844@ads.northwestern.edu::725c94ef-d051-42d7-9d33-8572765d592b" providerId="AD" clId="Web-{3C40BF89-72AC-F516-4058-9DA804A7671F}" dt="2021-11-12T20:21:11.886" v="1205"/>
          <ac:spMkLst>
            <pc:docMk/>
            <pc:sldMk cId="2748595151" sldId="572"/>
            <ac:spMk id="3" creationId="{9915705F-30E3-455D-93AA-4888B38858DE}"/>
          </ac:spMkLst>
        </pc:spChg>
        <pc:spChg chg="add mod">
          <ac:chgData name="Eileen Fleming Suse" userId="S::efs3844@ads.northwestern.edu::725c94ef-d051-42d7-9d33-8572765d592b" providerId="AD" clId="Web-{3C40BF89-72AC-F516-4058-9DA804A7671F}" dt="2021-11-12T20:52:46.358" v="1593" actId="1076"/>
          <ac:spMkLst>
            <pc:docMk/>
            <pc:sldMk cId="2748595151" sldId="572"/>
            <ac:spMk id="7" creationId="{87D5872C-8850-42F5-B91B-C1A2B3E6CE75}"/>
          </ac:spMkLst>
        </pc:spChg>
        <pc:spChg chg="add mod">
          <ac:chgData name="Eileen Fleming Suse" userId="S::efs3844@ads.northwestern.edu::725c94ef-d051-42d7-9d33-8572765d592b" providerId="AD" clId="Web-{3C40BF89-72AC-F516-4058-9DA804A7671F}" dt="2021-11-12T20:52:10.733" v="1583"/>
          <ac:spMkLst>
            <pc:docMk/>
            <pc:sldMk cId="2748595151" sldId="572"/>
            <ac:spMk id="8" creationId="{716AF15D-C1BA-41D7-B58C-36DF98311A1B}"/>
          </ac:spMkLst>
        </pc:spChg>
        <pc:spChg chg="add mod">
          <ac:chgData name="Eileen Fleming Suse" userId="S::efs3844@ads.northwestern.edu::725c94ef-d051-42d7-9d33-8572765d592b" providerId="AD" clId="Web-{3C40BF89-72AC-F516-4058-9DA804A7671F}" dt="2021-11-12T20:52:19.280" v="1586" actId="14100"/>
          <ac:spMkLst>
            <pc:docMk/>
            <pc:sldMk cId="2748595151" sldId="572"/>
            <ac:spMk id="9" creationId="{D2ACF27E-32A6-460C-A6B4-E3C1D673EA85}"/>
          </ac:spMkLst>
        </pc:spChg>
        <pc:spChg chg="add mod">
          <ac:chgData name="Eileen Fleming Suse" userId="S::efs3844@ads.northwestern.edu::725c94ef-d051-42d7-9d33-8572765d592b" providerId="AD" clId="Web-{3C40BF89-72AC-F516-4058-9DA804A7671F}" dt="2021-11-12T20:52:36.108" v="1591" actId="1076"/>
          <ac:spMkLst>
            <pc:docMk/>
            <pc:sldMk cId="2748595151" sldId="572"/>
            <ac:spMk id="10" creationId="{0E29EFAC-EFC7-4036-946A-842DE8403A9E}"/>
          </ac:spMkLst>
        </pc:spChg>
        <pc:picChg chg="add mod ord">
          <ac:chgData name="Eileen Fleming Suse" userId="S::efs3844@ads.northwestern.edu::725c94ef-d051-42d7-9d33-8572765d592b" providerId="AD" clId="Web-{3C40BF89-72AC-F516-4058-9DA804A7671F}" dt="2021-11-12T20:21:17.917" v="1207" actId="1076"/>
          <ac:picMkLst>
            <pc:docMk/>
            <pc:sldMk cId="2748595151" sldId="572"/>
            <ac:picMk id="6" creationId="{F02D226D-62B2-45A3-8F4D-07AAC78FBA65}"/>
          </ac:picMkLst>
        </pc:picChg>
      </pc:sldChg>
      <pc:sldChg chg="addSp delSp modSp new modNotes">
        <pc:chgData name="Eileen Fleming Suse" userId="S::efs3844@ads.northwestern.edu::725c94ef-d051-42d7-9d33-8572765d592b" providerId="AD" clId="Web-{3C40BF89-72AC-F516-4058-9DA804A7671F}" dt="2021-11-12T20:54:27.578" v="1682" actId="1076"/>
        <pc:sldMkLst>
          <pc:docMk/>
          <pc:sldMk cId="1939243747" sldId="573"/>
        </pc:sldMkLst>
        <pc:spChg chg="mod">
          <ac:chgData name="Eileen Fleming Suse" userId="S::efs3844@ads.northwestern.edu::725c94ef-d051-42d7-9d33-8572765d592b" providerId="AD" clId="Web-{3C40BF89-72AC-F516-4058-9DA804A7671F}" dt="2021-11-12T20:53:43" v="1652" actId="1076"/>
          <ac:spMkLst>
            <pc:docMk/>
            <pc:sldMk cId="1939243747" sldId="573"/>
            <ac:spMk id="2" creationId="{38DEBF85-3345-4D86-9E05-18D89B8CEFA1}"/>
          </ac:spMkLst>
        </pc:spChg>
        <pc:spChg chg="del">
          <ac:chgData name="Eileen Fleming Suse" userId="S::efs3844@ads.northwestern.edu::725c94ef-d051-42d7-9d33-8572765d592b" providerId="AD" clId="Web-{3C40BF89-72AC-F516-4058-9DA804A7671F}" dt="2021-11-12T20:53:06.812" v="1594"/>
          <ac:spMkLst>
            <pc:docMk/>
            <pc:sldMk cId="1939243747" sldId="573"/>
            <ac:spMk id="3" creationId="{AC299E9F-4627-4EE6-A3F4-AF3B92E2876E}"/>
          </ac:spMkLst>
        </pc:spChg>
        <pc:spChg chg="add del">
          <ac:chgData name="Eileen Fleming Suse" userId="S::efs3844@ads.northwestern.edu::725c94ef-d051-42d7-9d33-8572765d592b" providerId="AD" clId="Web-{3C40BF89-72AC-F516-4058-9DA804A7671F}" dt="2021-11-12T20:54:03.937" v="1661"/>
          <ac:spMkLst>
            <pc:docMk/>
            <pc:sldMk cId="1939243747" sldId="573"/>
            <ac:spMk id="7" creationId="{DD7541CE-8F5E-4F20-9E83-CAC4265C3D84}"/>
          </ac:spMkLst>
        </pc:spChg>
        <pc:spChg chg="add mod">
          <ac:chgData name="Eileen Fleming Suse" userId="S::efs3844@ads.northwestern.edu::725c94ef-d051-42d7-9d33-8572765d592b" providerId="AD" clId="Web-{3C40BF89-72AC-F516-4058-9DA804A7671F}" dt="2021-11-12T20:53:58.500" v="1658" actId="14100"/>
          <ac:spMkLst>
            <pc:docMk/>
            <pc:sldMk cId="1939243747" sldId="573"/>
            <ac:spMk id="8" creationId="{424266C6-9CC7-4252-A6DD-73EED18FF3BE}"/>
          </ac:spMkLst>
        </pc:spChg>
        <pc:spChg chg="add del mod">
          <ac:chgData name="Eileen Fleming Suse" userId="S::efs3844@ads.northwestern.edu::725c94ef-d051-42d7-9d33-8572765d592b" providerId="AD" clId="Web-{3C40BF89-72AC-F516-4058-9DA804A7671F}" dt="2021-11-12T20:54:02.500" v="1660"/>
          <ac:spMkLst>
            <pc:docMk/>
            <pc:sldMk cId="1939243747" sldId="573"/>
            <ac:spMk id="9" creationId="{961B39DD-725E-4029-9476-36642E502ADD}"/>
          </ac:spMkLst>
        </pc:spChg>
        <pc:spChg chg="add mod">
          <ac:chgData name="Eileen Fleming Suse" userId="S::efs3844@ads.northwestern.edu::725c94ef-d051-42d7-9d33-8572765d592b" providerId="AD" clId="Web-{3C40BF89-72AC-F516-4058-9DA804A7671F}" dt="2021-11-12T20:54:06.906" v="1662" actId="1076"/>
          <ac:spMkLst>
            <pc:docMk/>
            <pc:sldMk cId="1939243747" sldId="573"/>
            <ac:spMk id="10" creationId="{2FAA4B61-0FA2-4C85-BCD3-DCE56E0BAB19}"/>
          </ac:spMkLst>
        </pc:spChg>
        <pc:spChg chg="add mod">
          <ac:chgData name="Eileen Fleming Suse" userId="S::efs3844@ads.northwestern.edu::725c94ef-d051-42d7-9d33-8572765d592b" providerId="AD" clId="Web-{3C40BF89-72AC-F516-4058-9DA804A7671F}" dt="2021-11-12T20:54:10.672" v="1664" actId="1076"/>
          <ac:spMkLst>
            <pc:docMk/>
            <pc:sldMk cId="1939243747" sldId="573"/>
            <ac:spMk id="11" creationId="{52845E33-43E1-4DEB-9AEC-797DF747D4B7}"/>
          </ac:spMkLst>
        </pc:spChg>
        <pc:spChg chg="add mod">
          <ac:chgData name="Eileen Fleming Suse" userId="S::efs3844@ads.northwestern.edu::725c94ef-d051-42d7-9d33-8572765d592b" providerId="AD" clId="Web-{3C40BF89-72AC-F516-4058-9DA804A7671F}" dt="2021-11-12T20:54:27.578" v="1682" actId="1076"/>
          <ac:spMkLst>
            <pc:docMk/>
            <pc:sldMk cId="1939243747" sldId="573"/>
            <ac:spMk id="12" creationId="{E262570E-4376-4DC1-A6B0-EA07148AD89F}"/>
          </ac:spMkLst>
        </pc:spChg>
        <pc:picChg chg="add mod ord">
          <ac:chgData name="Eileen Fleming Suse" userId="S::efs3844@ads.northwestern.edu::725c94ef-d051-42d7-9d33-8572765d592b" providerId="AD" clId="Web-{3C40BF89-72AC-F516-4058-9DA804A7671F}" dt="2021-11-12T20:53:17.921" v="1598" actId="1076"/>
          <ac:picMkLst>
            <pc:docMk/>
            <pc:sldMk cId="1939243747" sldId="573"/>
            <ac:picMk id="6" creationId="{7A861CF9-42FD-47B9-AD3F-EFCC56F37C1A}"/>
          </ac:picMkLst>
        </pc:picChg>
      </pc:sldChg>
      <pc:sldChg chg="add ord replId">
        <pc:chgData name="Eileen Fleming Suse" userId="S::efs3844@ads.northwestern.edu::725c94ef-d051-42d7-9d33-8572765d592b" providerId="AD" clId="Web-{3C40BF89-72AC-F516-4058-9DA804A7671F}" dt="2021-11-12T20:49:18.325" v="1468"/>
        <pc:sldMkLst>
          <pc:docMk/>
          <pc:sldMk cId="1484916351" sldId="574"/>
        </pc:sldMkLst>
      </pc:sldChg>
      <pc:sldChg chg="addSp delSp modSp new">
        <pc:chgData name="Eileen Fleming Suse" userId="S::efs3844@ads.northwestern.edu::725c94ef-d051-42d7-9d33-8572765d592b" providerId="AD" clId="Web-{3C40BF89-72AC-F516-4058-9DA804A7671F}" dt="2021-11-12T20:58:45.940" v="1801" actId="14100"/>
        <pc:sldMkLst>
          <pc:docMk/>
          <pc:sldMk cId="1514731458" sldId="575"/>
        </pc:sldMkLst>
        <pc:spChg chg="mod">
          <ac:chgData name="Eileen Fleming Suse" userId="S::efs3844@ads.northwestern.edu::725c94ef-d051-42d7-9d33-8572765d592b" providerId="AD" clId="Web-{3C40BF89-72AC-F516-4058-9DA804A7671F}" dt="2021-11-12T20:56:13.361" v="1733" actId="20577"/>
          <ac:spMkLst>
            <pc:docMk/>
            <pc:sldMk cId="1514731458" sldId="575"/>
            <ac:spMk id="2" creationId="{73AFC5AE-5E00-4568-9033-CBFEE75F0372}"/>
          </ac:spMkLst>
        </pc:spChg>
        <pc:spChg chg="del">
          <ac:chgData name="Eileen Fleming Suse" userId="S::efs3844@ads.northwestern.edu::725c94ef-d051-42d7-9d33-8572765d592b" providerId="AD" clId="Web-{3C40BF89-72AC-F516-4058-9DA804A7671F}" dt="2021-11-12T20:55:54.970" v="1693"/>
          <ac:spMkLst>
            <pc:docMk/>
            <pc:sldMk cId="1514731458" sldId="575"/>
            <ac:spMk id="3" creationId="{555E16D1-AECA-4145-BFB9-DF03794E66A6}"/>
          </ac:spMkLst>
        </pc:spChg>
        <pc:spChg chg="add mod">
          <ac:chgData name="Eileen Fleming Suse" userId="S::efs3844@ads.northwestern.edu::725c94ef-d051-42d7-9d33-8572765d592b" providerId="AD" clId="Web-{3C40BF89-72AC-F516-4058-9DA804A7671F}" dt="2021-11-12T20:58:33.081" v="1798" actId="1076"/>
          <ac:spMkLst>
            <pc:docMk/>
            <pc:sldMk cId="1514731458" sldId="575"/>
            <ac:spMk id="8" creationId="{985C8C64-1E50-497B-BF67-DF16A9C1FFC4}"/>
          </ac:spMkLst>
        </pc:spChg>
        <pc:spChg chg="add mod">
          <ac:chgData name="Eileen Fleming Suse" userId="S::efs3844@ads.northwestern.edu::725c94ef-d051-42d7-9d33-8572765d592b" providerId="AD" clId="Web-{3C40BF89-72AC-F516-4058-9DA804A7671F}" dt="2021-11-12T20:58:45.940" v="1801" actId="14100"/>
          <ac:spMkLst>
            <pc:docMk/>
            <pc:sldMk cId="1514731458" sldId="575"/>
            <ac:spMk id="10" creationId="{B111EDB6-B943-4DA3-9590-C3B435DAE13A}"/>
          </ac:spMkLst>
        </pc:spChg>
        <pc:picChg chg="add mod ord">
          <ac:chgData name="Eileen Fleming Suse" userId="S::efs3844@ads.northwestern.edu::725c94ef-d051-42d7-9d33-8572765d592b" providerId="AD" clId="Web-{3C40BF89-72AC-F516-4058-9DA804A7671F}" dt="2021-11-12T20:57:15.518" v="1780" actId="14100"/>
          <ac:picMkLst>
            <pc:docMk/>
            <pc:sldMk cId="1514731458" sldId="575"/>
            <ac:picMk id="6" creationId="{8EF18AAB-AF3D-4FC3-BC2A-1A46FA68AD6D}"/>
          </ac:picMkLst>
        </pc:picChg>
      </pc:sldChg>
      <pc:sldChg chg="addSp delSp modSp new">
        <pc:chgData name="Eileen Fleming Suse" userId="S::efs3844@ads.northwestern.edu::725c94ef-d051-42d7-9d33-8572765d592b" providerId="AD" clId="Web-{3C40BF89-72AC-F516-4058-9DA804A7671F}" dt="2021-11-12T20:59:08.972" v="1807" actId="14100"/>
        <pc:sldMkLst>
          <pc:docMk/>
          <pc:sldMk cId="3353069846" sldId="576"/>
        </pc:sldMkLst>
        <pc:spChg chg="mod">
          <ac:chgData name="Eileen Fleming Suse" userId="S::efs3844@ads.northwestern.edu::725c94ef-d051-42d7-9d33-8572765d592b" providerId="AD" clId="Web-{3C40BF89-72AC-F516-4058-9DA804A7671F}" dt="2021-11-12T20:56:27.720" v="1758" actId="20577"/>
          <ac:spMkLst>
            <pc:docMk/>
            <pc:sldMk cId="3353069846" sldId="576"/>
            <ac:spMk id="2" creationId="{8C1C64A0-E305-4313-864D-503B07A4EE6C}"/>
          </ac:spMkLst>
        </pc:spChg>
        <pc:spChg chg="del">
          <ac:chgData name="Eileen Fleming Suse" userId="S::efs3844@ads.northwestern.edu::725c94ef-d051-42d7-9d33-8572765d592b" providerId="AD" clId="Web-{3C40BF89-72AC-F516-4058-9DA804A7671F}" dt="2021-11-12T20:57:29.236" v="1781"/>
          <ac:spMkLst>
            <pc:docMk/>
            <pc:sldMk cId="3353069846" sldId="576"/>
            <ac:spMk id="3" creationId="{2DFF5BC0-D477-488F-BE96-4B30C2886EA0}"/>
          </ac:spMkLst>
        </pc:spChg>
        <pc:spChg chg="add mod">
          <ac:chgData name="Eileen Fleming Suse" userId="S::efs3844@ads.northwestern.edu::725c94ef-d051-42d7-9d33-8572765d592b" providerId="AD" clId="Web-{3C40BF89-72AC-F516-4058-9DA804A7671F}" dt="2021-11-12T20:58:56.972" v="1805" actId="1076"/>
          <ac:spMkLst>
            <pc:docMk/>
            <pc:sldMk cId="3353069846" sldId="576"/>
            <ac:spMk id="8" creationId="{9BE16C49-F0D0-4E2D-B047-47E989A3BAEC}"/>
          </ac:spMkLst>
        </pc:spChg>
        <pc:spChg chg="add mod">
          <ac:chgData name="Eileen Fleming Suse" userId="S::efs3844@ads.northwestern.edu::725c94ef-d051-42d7-9d33-8572765d592b" providerId="AD" clId="Web-{3C40BF89-72AC-F516-4058-9DA804A7671F}" dt="2021-11-12T20:59:08.972" v="1807" actId="14100"/>
          <ac:spMkLst>
            <pc:docMk/>
            <pc:sldMk cId="3353069846" sldId="576"/>
            <ac:spMk id="10" creationId="{DAC81B0B-753F-4D27-8E8A-9350A218845A}"/>
          </ac:spMkLst>
        </pc:spChg>
        <pc:picChg chg="add mod ord">
          <ac:chgData name="Eileen Fleming Suse" userId="S::efs3844@ads.northwestern.edu::725c94ef-d051-42d7-9d33-8572765d592b" providerId="AD" clId="Web-{3C40BF89-72AC-F516-4058-9DA804A7671F}" dt="2021-11-12T20:58:50.940" v="1802" actId="1076"/>
          <ac:picMkLst>
            <pc:docMk/>
            <pc:sldMk cId="3353069846" sldId="576"/>
            <ac:picMk id="6" creationId="{8FAC5ED0-0766-4AA4-9B0B-2E3FAA42D0BD}"/>
          </ac:picMkLst>
        </pc:picChg>
      </pc:sldChg>
      <pc:sldChg chg="addSp delSp modSp new">
        <pc:chgData name="Eileen Fleming Suse" userId="S::efs3844@ads.northwestern.edu::725c94ef-d051-42d7-9d33-8572765d592b" providerId="AD" clId="Web-{3C40BF89-72AC-F516-4058-9DA804A7671F}" dt="2021-11-12T20:59:29.691" v="1813" actId="1076"/>
        <pc:sldMkLst>
          <pc:docMk/>
          <pc:sldMk cId="2296044216" sldId="577"/>
        </pc:sldMkLst>
        <pc:spChg chg="mod">
          <ac:chgData name="Eileen Fleming Suse" userId="S::efs3844@ads.northwestern.edu::725c94ef-d051-42d7-9d33-8572765d592b" providerId="AD" clId="Web-{3C40BF89-72AC-F516-4058-9DA804A7671F}" dt="2021-11-12T20:56:42.845" v="1773" actId="20577"/>
          <ac:spMkLst>
            <pc:docMk/>
            <pc:sldMk cId="2296044216" sldId="577"/>
            <ac:spMk id="2" creationId="{2B56E302-CB63-4487-BA50-DB485A9FD1DD}"/>
          </ac:spMkLst>
        </pc:spChg>
        <pc:spChg chg="del">
          <ac:chgData name="Eileen Fleming Suse" userId="S::efs3844@ads.northwestern.edu::725c94ef-d051-42d7-9d33-8572765d592b" providerId="AD" clId="Web-{3C40BF89-72AC-F516-4058-9DA804A7671F}" dt="2021-11-12T20:57:48.768" v="1785"/>
          <ac:spMkLst>
            <pc:docMk/>
            <pc:sldMk cId="2296044216" sldId="577"/>
            <ac:spMk id="3" creationId="{247EAEE4-5BFA-4CB5-990D-4A3F0E876C75}"/>
          </ac:spMkLst>
        </pc:spChg>
        <pc:spChg chg="add mod">
          <ac:chgData name="Eileen Fleming Suse" userId="S::efs3844@ads.northwestern.edu::725c94ef-d051-42d7-9d33-8572765d592b" providerId="AD" clId="Web-{3C40BF89-72AC-F516-4058-9DA804A7671F}" dt="2021-11-12T20:59:29.691" v="1813" actId="1076"/>
          <ac:spMkLst>
            <pc:docMk/>
            <pc:sldMk cId="2296044216" sldId="577"/>
            <ac:spMk id="8" creationId="{1E669C81-EEB7-461E-A42B-28EBB2B5828D}"/>
          </ac:spMkLst>
        </pc:spChg>
        <pc:spChg chg="add mod">
          <ac:chgData name="Eileen Fleming Suse" userId="S::efs3844@ads.northwestern.edu::725c94ef-d051-42d7-9d33-8572765d592b" providerId="AD" clId="Web-{3C40BF89-72AC-F516-4058-9DA804A7671F}" dt="2021-11-12T20:59:25.628" v="1812" actId="14100"/>
          <ac:spMkLst>
            <pc:docMk/>
            <pc:sldMk cId="2296044216" sldId="577"/>
            <ac:spMk id="10" creationId="{6BEFB7DF-A2ED-4140-9B47-AFD40F386A01}"/>
          </ac:spMkLst>
        </pc:spChg>
        <pc:picChg chg="add mod ord">
          <ac:chgData name="Eileen Fleming Suse" userId="S::efs3844@ads.northwestern.edu::725c94ef-d051-42d7-9d33-8572765d592b" providerId="AD" clId="Web-{3C40BF89-72AC-F516-4058-9DA804A7671F}" dt="2021-11-12T20:57:59.659" v="1789" actId="1076"/>
          <ac:picMkLst>
            <pc:docMk/>
            <pc:sldMk cId="2296044216" sldId="577"/>
            <ac:picMk id="6" creationId="{3EA0C575-E8F1-41E5-A35B-FB4FEB9570ED}"/>
          </ac:picMkLst>
        </pc:picChg>
      </pc:sldChg>
      <pc:sldChg chg="modSp add replId">
        <pc:chgData name="Eileen Fleming Suse" userId="S::efs3844@ads.northwestern.edu::725c94ef-d051-42d7-9d33-8572765d592b" providerId="AD" clId="Web-{3C40BF89-72AC-F516-4058-9DA804A7671F}" dt="2021-11-12T23:35:23.678" v="2089" actId="20577"/>
        <pc:sldMkLst>
          <pc:docMk/>
          <pc:sldMk cId="1324703073" sldId="578"/>
        </pc:sldMkLst>
        <pc:spChg chg="mod">
          <ac:chgData name="Eileen Fleming Suse" userId="S::efs3844@ads.northwestern.edu::725c94ef-d051-42d7-9d33-8572765d592b" providerId="AD" clId="Web-{3C40BF89-72AC-F516-4058-9DA804A7671F}" dt="2021-11-12T23:29:18.884" v="1901" actId="20577"/>
          <ac:spMkLst>
            <pc:docMk/>
            <pc:sldMk cId="1324703073" sldId="578"/>
            <ac:spMk id="2" creationId="{00000000-0000-0000-0000-000000000000}"/>
          </ac:spMkLst>
        </pc:spChg>
        <pc:spChg chg="mod">
          <ac:chgData name="Eileen Fleming Suse" userId="S::efs3844@ads.northwestern.edu::725c94ef-d051-42d7-9d33-8572765d592b" providerId="AD" clId="Web-{3C40BF89-72AC-F516-4058-9DA804A7671F}" dt="2021-11-12T23:35:23.678" v="2089" actId="20577"/>
          <ac:spMkLst>
            <pc:docMk/>
            <pc:sldMk cId="1324703073" sldId="578"/>
            <ac:spMk id="3" creationId="{00000000-0000-0000-0000-000000000000}"/>
          </ac:spMkLst>
        </pc:spChg>
      </pc:sldChg>
    </pc:docChg>
  </pc:docChgLst>
  <pc:docChgLst>
    <pc:chgData name="Autumn Perrault" userId="S::aps8675@ads.northwestern.edu::2680b243-5708-4215-8501-ff5421fc655f" providerId="AD" clId="Web-{782ADBE0-7E36-913C-D3D9-4CA496FF4A97}"/>
    <pc:docChg chg="modSld">
      <pc:chgData name="Autumn Perrault" userId="S::aps8675@ads.northwestern.edu::2680b243-5708-4215-8501-ff5421fc655f" providerId="AD" clId="Web-{782ADBE0-7E36-913C-D3D9-4CA496FF4A97}" dt="2021-11-12T16:37:39.435" v="389"/>
      <pc:docMkLst>
        <pc:docMk/>
      </pc:docMkLst>
      <pc:sldChg chg="modSp modNotes">
        <pc:chgData name="Autumn Perrault" userId="S::aps8675@ads.northwestern.edu::2680b243-5708-4215-8501-ff5421fc655f" providerId="AD" clId="Web-{782ADBE0-7E36-913C-D3D9-4CA496FF4A97}" dt="2021-11-12T16:34:47.699" v="273"/>
        <pc:sldMkLst>
          <pc:docMk/>
          <pc:sldMk cId="867846032" sldId="541"/>
        </pc:sldMkLst>
        <pc:spChg chg="mod">
          <ac:chgData name="Autumn Perrault" userId="S::aps8675@ads.northwestern.edu::2680b243-5708-4215-8501-ff5421fc655f" providerId="AD" clId="Web-{782ADBE0-7E36-913C-D3D9-4CA496FF4A97}" dt="2021-11-12T16:34:34.277" v="265" actId="20577"/>
          <ac:spMkLst>
            <pc:docMk/>
            <pc:sldMk cId="867846032" sldId="541"/>
            <ac:spMk id="3" creationId="{00000000-0000-0000-0000-000000000000}"/>
          </ac:spMkLst>
        </pc:spChg>
      </pc:sldChg>
      <pc:sldChg chg="modSp modNotes">
        <pc:chgData name="Autumn Perrault" userId="S::aps8675@ads.northwestern.edu::2680b243-5708-4215-8501-ff5421fc655f" providerId="AD" clId="Web-{782ADBE0-7E36-913C-D3D9-4CA496FF4A97}" dt="2021-11-12T16:37:39.435" v="389"/>
        <pc:sldMkLst>
          <pc:docMk/>
          <pc:sldMk cId="2291460379" sldId="543"/>
        </pc:sldMkLst>
        <pc:spChg chg="mod">
          <ac:chgData name="Autumn Perrault" userId="S::aps8675@ads.northwestern.edu::2680b243-5708-4215-8501-ff5421fc655f" providerId="AD" clId="Web-{782ADBE0-7E36-913C-D3D9-4CA496FF4A97}" dt="2021-11-12T16:37:32.544" v="385" actId="20577"/>
          <ac:spMkLst>
            <pc:docMk/>
            <pc:sldMk cId="2291460379" sldId="543"/>
            <ac:spMk id="3" creationId="{00000000-0000-0000-0000-000000000000}"/>
          </ac:spMkLst>
        </pc:spChg>
      </pc:sldChg>
      <pc:sldChg chg="modSp modNotes">
        <pc:chgData name="Autumn Perrault" userId="S::aps8675@ads.northwestern.edu::2680b243-5708-4215-8501-ff5421fc655f" providerId="AD" clId="Web-{782ADBE0-7E36-913C-D3D9-4CA496FF4A97}" dt="2021-11-12T16:31:37.042" v="88"/>
        <pc:sldMkLst>
          <pc:docMk/>
          <pc:sldMk cId="2433759375" sldId="553"/>
        </pc:sldMkLst>
        <pc:spChg chg="mod">
          <ac:chgData name="Autumn Perrault" userId="S::aps8675@ads.northwestern.edu::2680b243-5708-4215-8501-ff5421fc655f" providerId="AD" clId="Web-{782ADBE0-7E36-913C-D3D9-4CA496FF4A97}" dt="2021-11-12T16:31:23.979" v="66"/>
          <ac:spMkLst>
            <pc:docMk/>
            <pc:sldMk cId="2433759375" sldId="553"/>
            <ac:spMk id="2" creationId="{00000000-0000-0000-0000-000000000000}"/>
          </ac:spMkLst>
        </pc:spChg>
        <pc:spChg chg="mod">
          <ac:chgData name="Autumn Perrault" userId="S::aps8675@ads.northwestern.edu::2680b243-5708-4215-8501-ff5421fc655f" providerId="AD" clId="Web-{782ADBE0-7E36-913C-D3D9-4CA496FF4A97}" dt="2021-11-12T16:31:19.229" v="65" actId="20577"/>
          <ac:spMkLst>
            <pc:docMk/>
            <pc:sldMk cId="2433759375" sldId="553"/>
            <ac:spMk id="10" creationId="{396839A6-FB80-4D1F-A27A-A1D4C1FF473D}"/>
          </ac:spMkLst>
        </pc:spChg>
      </pc:sldChg>
    </pc:docChg>
  </pc:docChgLst>
  <pc:docChgLst>
    <pc:chgData name="Daniel L Weiss" userId="S::dlw2885@ads.northwestern.edu::9eb720c2-52d8-4896-8792-48826e9f92f5" providerId="AD" clId="Web-{2D41C85F-645E-7D03-2163-555D1948FD5B}"/>
    <pc:docChg chg="modSld">
      <pc:chgData name="Daniel L Weiss" userId="S::dlw2885@ads.northwestern.edu::9eb720c2-52d8-4896-8792-48826e9f92f5" providerId="AD" clId="Web-{2D41C85F-645E-7D03-2163-555D1948FD5B}" dt="2021-11-12T19:59:15.598" v="233"/>
      <pc:docMkLst>
        <pc:docMk/>
      </pc:docMkLst>
      <pc:sldChg chg="addSp modSp modNotes">
        <pc:chgData name="Daniel L Weiss" userId="S::dlw2885@ads.northwestern.edu::9eb720c2-52d8-4896-8792-48826e9f92f5" providerId="AD" clId="Web-{2D41C85F-645E-7D03-2163-555D1948FD5B}" dt="2021-11-12T19:20:48.532" v="135" actId="1076"/>
        <pc:sldMkLst>
          <pc:docMk/>
          <pc:sldMk cId="988434671" sldId="523"/>
        </pc:sldMkLst>
        <pc:spChg chg="mod">
          <ac:chgData name="Daniel L Weiss" userId="S::dlw2885@ads.northwestern.edu::9eb720c2-52d8-4896-8792-48826e9f92f5" providerId="AD" clId="Web-{2D41C85F-645E-7D03-2163-555D1948FD5B}" dt="2021-11-12T19:18:49.909" v="123" actId="20577"/>
          <ac:spMkLst>
            <pc:docMk/>
            <pc:sldMk cId="988434671" sldId="523"/>
            <ac:spMk id="3" creationId="{00000000-0000-0000-0000-000000000000}"/>
          </ac:spMkLst>
        </pc:spChg>
        <pc:picChg chg="add mod">
          <ac:chgData name="Daniel L Weiss" userId="S::dlw2885@ads.northwestern.edu::9eb720c2-52d8-4896-8792-48826e9f92f5" providerId="AD" clId="Web-{2D41C85F-645E-7D03-2163-555D1948FD5B}" dt="2021-11-12T19:20:40.923" v="129" actId="1076"/>
          <ac:picMkLst>
            <pc:docMk/>
            <pc:sldMk cId="988434671" sldId="523"/>
            <ac:picMk id="6" creationId="{1B2E3B82-55DA-4E46-AD18-DAE339B32B44}"/>
          </ac:picMkLst>
        </pc:picChg>
        <pc:picChg chg="add mod">
          <ac:chgData name="Daniel L Weiss" userId="S::dlw2885@ads.northwestern.edu::9eb720c2-52d8-4896-8792-48826e9f92f5" providerId="AD" clId="Web-{2D41C85F-645E-7D03-2163-555D1948FD5B}" dt="2021-11-12T19:20:47.126" v="134" actId="1076"/>
          <ac:picMkLst>
            <pc:docMk/>
            <pc:sldMk cId="988434671" sldId="523"/>
            <ac:picMk id="7" creationId="{3C3990DA-18D9-45F3-A971-69A40CE76978}"/>
          </ac:picMkLst>
        </pc:picChg>
        <pc:picChg chg="add mod">
          <ac:chgData name="Daniel L Weiss" userId="S::dlw2885@ads.northwestern.edu::9eb720c2-52d8-4896-8792-48826e9f92f5" providerId="AD" clId="Web-{2D41C85F-645E-7D03-2163-555D1948FD5B}" dt="2021-11-12T19:20:46.329" v="133" actId="1076"/>
          <ac:picMkLst>
            <pc:docMk/>
            <pc:sldMk cId="988434671" sldId="523"/>
            <ac:picMk id="8" creationId="{06C0654F-92D5-4AE8-BF8A-5763953FEA2B}"/>
          </ac:picMkLst>
        </pc:picChg>
        <pc:picChg chg="add mod">
          <ac:chgData name="Daniel L Weiss" userId="S::dlw2885@ads.northwestern.edu::9eb720c2-52d8-4896-8792-48826e9f92f5" providerId="AD" clId="Web-{2D41C85F-645E-7D03-2163-555D1948FD5B}" dt="2021-11-12T19:20:44.407" v="132" actId="1076"/>
          <ac:picMkLst>
            <pc:docMk/>
            <pc:sldMk cId="988434671" sldId="523"/>
            <ac:picMk id="9" creationId="{637CD741-CA17-4312-B854-E2C86A0FFBDD}"/>
          </ac:picMkLst>
        </pc:picChg>
        <pc:picChg chg="add mod">
          <ac:chgData name="Daniel L Weiss" userId="S::dlw2885@ads.northwestern.edu::9eb720c2-52d8-4896-8792-48826e9f92f5" providerId="AD" clId="Web-{2D41C85F-645E-7D03-2163-555D1948FD5B}" dt="2021-11-12T19:20:48.532" v="135" actId="1076"/>
          <ac:picMkLst>
            <pc:docMk/>
            <pc:sldMk cId="988434671" sldId="523"/>
            <ac:picMk id="10" creationId="{58C2D791-405A-48B7-87C1-F2FD694DBE69}"/>
          </ac:picMkLst>
        </pc:picChg>
        <pc:picChg chg="add mod">
          <ac:chgData name="Daniel L Weiss" userId="S::dlw2885@ads.northwestern.edu::9eb720c2-52d8-4896-8792-48826e9f92f5" providerId="AD" clId="Web-{2D41C85F-645E-7D03-2163-555D1948FD5B}" dt="2021-11-12T19:20:43.142" v="131" actId="14100"/>
          <ac:picMkLst>
            <pc:docMk/>
            <pc:sldMk cId="988434671" sldId="523"/>
            <ac:picMk id="11" creationId="{B7B2D53F-A91E-4F3B-BA3B-21A4E0AC4B51}"/>
          </ac:picMkLst>
        </pc:picChg>
      </pc:sldChg>
      <pc:sldChg chg="delSp modSp">
        <pc:chgData name="Daniel L Weiss" userId="S::dlw2885@ads.northwestern.edu::9eb720c2-52d8-4896-8792-48826e9f92f5" providerId="AD" clId="Web-{2D41C85F-645E-7D03-2163-555D1948FD5B}" dt="2021-11-12T19:22:48.578" v="166" actId="14100"/>
        <pc:sldMkLst>
          <pc:docMk/>
          <pc:sldMk cId="2776123899" sldId="524"/>
        </pc:sldMkLst>
        <pc:spChg chg="mod">
          <ac:chgData name="Daniel L Weiss" userId="S::dlw2885@ads.northwestern.edu::9eb720c2-52d8-4896-8792-48826e9f92f5" providerId="AD" clId="Web-{2D41C85F-645E-7D03-2163-555D1948FD5B}" dt="2021-11-12T19:22:48.578" v="166" actId="14100"/>
          <ac:spMkLst>
            <pc:docMk/>
            <pc:sldMk cId="2776123899" sldId="524"/>
            <ac:spMk id="3" creationId="{00000000-0000-0000-0000-000000000000}"/>
          </ac:spMkLst>
        </pc:spChg>
        <pc:spChg chg="del mod">
          <ac:chgData name="Daniel L Weiss" userId="S::dlw2885@ads.northwestern.edu::9eb720c2-52d8-4896-8792-48826e9f92f5" providerId="AD" clId="Web-{2D41C85F-645E-7D03-2163-555D1948FD5B}" dt="2021-11-12T19:22:21.531" v="164"/>
          <ac:spMkLst>
            <pc:docMk/>
            <pc:sldMk cId="2776123899" sldId="524"/>
            <ac:spMk id="6" creationId="{00000000-0000-0000-0000-000000000000}"/>
          </ac:spMkLst>
        </pc:spChg>
      </pc:sldChg>
      <pc:sldChg chg="delSp modSp">
        <pc:chgData name="Daniel L Weiss" userId="S::dlw2885@ads.northwestern.edu::9eb720c2-52d8-4896-8792-48826e9f92f5" providerId="AD" clId="Web-{2D41C85F-645E-7D03-2163-555D1948FD5B}" dt="2021-11-12T19:26:42.169" v="189" actId="1076"/>
        <pc:sldMkLst>
          <pc:docMk/>
          <pc:sldMk cId="1072015890" sldId="527"/>
        </pc:sldMkLst>
        <pc:spChg chg="mod">
          <ac:chgData name="Daniel L Weiss" userId="S::dlw2885@ads.northwestern.edu::9eb720c2-52d8-4896-8792-48826e9f92f5" providerId="AD" clId="Web-{2D41C85F-645E-7D03-2163-555D1948FD5B}" dt="2021-11-12T19:26:42.169" v="189" actId="1076"/>
          <ac:spMkLst>
            <pc:docMk/>
            <pc:sldMk cId="1072015890" sldId="527"/>
            <ac:spMk id="2" creationId="{00000000-0000-0000-0000-000000000000}"/>
          </ac:spMkLst>
        </pc:spChg>
        <pc:spChg chg="del mod">
          <ac:chgData name="Daniel L Weiss" userId="S::dlw2885@ads.northwestern.edu::9eb720c2-52d8-4896-8792-48826e9f92f5" providerId="AD" clId="Web-{2D41C85F-645E-7D03-2163-555D1948FD5B}" dt="2021-11-12T19:26:12.435" v="182"/>
          <ac:spMkLst>
            <pc:docMk/>
            <pc:sldMk cId="1072015890" sldId="527"/>
            <ac:spMk id="5" creationId="{00000000-0000-0000-0000-000000000000}"/>
          </ac:spMkLst>
        </pc:spChg>
        <pc:graphicFrameChg chg="mod modGraphic">
          <ac:chgData name="Daniel L Weiss" userId="S::dlw2885@ads.northwestern.edu::9eb720c2-52d8-4896-8792-48826e9f92f5" providerId="AD" clId="Web-{2D41C85F-645E-7D03-2163-555D1948FD5B}" dt="2021-11-12T19:26:39.153" v="188"/>
          <ac:graphicFrameMkLst>
            <pc:docMk/>
            <pc:sldMk cId="1072015890" sldId="527"/>
            <ac:graphicFrameMk id="3" creationId="{00000000-0000-0000-0000-000000000000}"/>
          </ac:graphicFrameMkLst>
        </pc:graphicFrameChg>
      </pc:sldChg>
      <pc:sldChg chg="delAnim modAnim">
        <pc:chgData name="Daniel L Weiss" userId="S::dlw2885@ads.northwestern.edu::9eb720c2-52d8-4896-8792-48826e9f92f5" providerId="AD" clId="Web-{2D41C85F-645E-7D03-2163-555D1948FD5B}" dt="2021-11-12T19:23:31.640" v="167"/>
        <pc:sldMkLst>
          <pc:docMk/>
          <pc:sldMk cId="3912689070" sldId="528"/>
        </pc:sldMkLst>
      </pc:sldChg>
      <pc:sldChg chg="delAnim modAnim">
        <pc:chgData name="Daniel L Weiss" userId="S::dlw2885@ads.northwestern.edu::9eb720c2-52d8-4896-8792-48826e9f92f5" providerId="AD" clId="Web-{2D41C85F-645E-7D03-2163-555D1948FD5B}" dt="2021-11-12T19:23:35.687" v="168"/>
        <pc:sldMkLst>
          <pc:docMk/>
          <pc:sldMk cId="282975477" sldId="529"/>
        </pc:sldMkLst>
      </pc:sldChg>
      <pc:sldChg chg="modNotes">
        <pc:chgData name="Daniel L Weiss" userId="S::dlw2885@ads.northwestern.edu::9eb720c2-52d8-4896-8792-48826e9f92f5" providerId="AD" clId="Web-{2D41C85F-645E-7D03-2163-555D1948FD5B}" dt="2021-11-12T19:32:20.477" v="228"/>
        <pc:sldMkLst>
          <pc:docMk/>
          <pc:sldMk cId="2761125965" sldId="547"/>
        </pc:sldMkLst>
      </pc:sldChg>
      <pc:sldChg chg="delSp">
        <pc:chgData name="Daniel L Weiss" userId="S::dlw2885@ads.northwestern.edu::9eb720c2-52d8-4896-8792-48826e9f92f5" providerId="AD" clId="Web-{2D41C85F-645E-7D03-2163-555D1948FD5B}" dt="2021-11-12T19:27:17.481" v="190"/>
        <pc:sldMkLst>
          <pc:docMk/>
          <pc:sldMk cId="374962892" sldId="548"/>
        </pc:sldMkLst>
        <pc:spChg chg="del">
          <ac:chgData name="Daniel L Weiss" userId="S::dlw2885@ads.northwestern.edu::9eb720c2-52d8-4896-8792-48826e9f92f5" providerId="AD" clId="Web-{2D41C85F-645E-7D03-2163-555D1948FD5B}" dt="2021-11-12T19:27:17.481" v="190"/>
          <ac:spMkLst>
            <pc:docMk/>
            <pc:sldMk cId="374962892" sldId="548"/>
            <ac:spMk id="3" creationId="{00000000-0000-0000-0000-000000000000}"/>
          </ac:spMkLst>
        </pc:spChg>
      </pc:sldChg>
      <pc:sldChg chg="addSp delSp modSp">
        <pc:chgData name="Daniel L Weiss" userId="S::dlw2885@ads.northwestern.edu::9eb720c2-52d8-4896-8792-48826e9f92f5" providerId="AD" clId="Web-{2D41C85F-645E-7D03-2163-555D1948FD5B}" dt="2021-11-12T19:59:15.598" v="233"/>
        <pc:sldMkLst>
          <pc:docMk/>
          <pc:sldMk cId="2437198820" sldId="552"/>
        </pc:sldMkLst>
        <pc:picChg chg="add del mod">
          <ac:chgData name="Daniel L Weiss" userId="S::dlw2885@ads.northwestern.edu::9eb720c2-52d8-4896-8792-48826e9f92f5" providerId="AD" clId="Web-{2D41C85F-645E-7D03-2163-555D1948FD5B}" dt="2021-11-12T19:59:15.598" v="233"/>
          <ac:picMkLst>
            <pc:docMk/>
            <pc:sldMk cId="2437198820" sldId="552"/>
            <ac:picMk id="6" creationId="{E502E858-D50D-4178-9E76-04583A3A694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A261D-82F7-495D-B6A0-7D520002D78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FE7F8A83-A58C-4E92-BD00-D4726D568A1B}" type="pres">
      <dgm:prSet presAssocID="{5D1A261D-82F7-495D-B6A0-7D520002D787}" presName="Name0" presStyleCnt="0">
        <dgm:presLayoutVars>
          <dgm:dir/>
          <dgm:animLvl val="lvl"/>
          <dgm:resizeHandles val="exact"/>
        </dgm:presLayoutVars>
      </dgm:prSet>
      <dgm:spPr/>
      <dgm:t>
        <a:bodyPr/>
        <a:lstStyle/>
        <a:p>
          <a:endParaRPr lang="en-US"/>
        </a:p>
      </dgm:t>
    </dgm:pt>
  </dgm:ptLst>
  <dgm:cxnLst>
    <dgm:cxn modelId="{53EF75A8-8E07-4926-8E2D-EBDF9372DC50}" type="presOf" srcId="{5D1A261D-82F7-495D-B6A0-7D520002D787}" destId="{FE7F8A83-A58C-4E92-BD00-D4726D568A1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A261D-82F7-495D-B6A0-7D520002D78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FE7F8A83-A58C-4E92-BD00-D4726D568A1B}" type="pres">
      <dgm:prSet presAssocID="{5D1A261D-82F7-495D-B6A0-7D520002D787}" presName="Name0" presStyleCnt="0">
        <dgm:presLayoutVars>
          <dgm:dir/>
          <dgm:animLvl val="lvl"/>
          <dgm:resizeHandles val="exact"/>
        </dgm:presLayoutVars>
      </dgm:prSet>
      <dgm:spPr/>
      <dgm:t>
        <a:bodyPr/>
        <a:lstStyle/>
        <a:p>
          <a:endParaRPr lang="en-US"/>
        </a:p>
      </dgm:t>
    </dgm:pt>
  </dgm:ptLst>
  <dgm:cxnLst>
    <dgm:cxn modelId="{53EF75A8-8E07-4926-8E2D-EBDF9372DC50}" type="presOf" srcId="{5D1A261D-82F7-495D-B6A0-7D520002D787}" destId="{FE7F8A83-A58C-4E92-BD00-D4726D568A1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6ECD6-54B9-4F94-8E14-203B91A37CF0}"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540EB-5334-4296-967C-10B4D905E33B}" type="slidenum">
              <a:rPr lang="en-US" smtClean="0"/>
              <a:t>‹#›</a:t>
            </a:fld>
            <a:endParaRPr lang="en-US"/>
          </a:p>
        </p:txBody>
      </p:sp>
    </p:spTree>
    <p:extLst>
      <p:ext uri="{BB962C8B-B14F-4D97-AF65-F5344CB8AC3E}">
        <p14:creationId xmlns:p14="http://schemas.microsoft.com/office/powerpoint/2010/main" val="80263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Ask </a:t>
            </a:r>
            <a:r>
              <a:rPr lang="en-US" dirty="0">
                <a:cs typeface="Calibri"/>
              </a:rPr>
              <a:t>people to share in the chat what their favorite NON ALCOHOLIC beverage is. </a:t>
            </a:r>
          </a:p>
        </p:txBody>
      </p:sp>
      <p:sp>
        <p:nvSpPr>
          <p:cNvPr id="4" name="Slide Number Placeholder 3"/>
          <p:cNvSpPr>
            <a:spLocks noGrp="1"/>
          </p:cNvSpPr>
          <p:nvPr>
            <p:ph type="sldNum" sz="quarter" idx="5"/>
          </p:nvPr>
        </p:nvSpPr>
        <p:spPr/>
        <p:txBody>
          <a:bodyPr/>
          <a:lstStyle/>
          <a:p>
            <a:fld id="{EB6540EB-5334-4296-967C-10B4D905E33B}" type="slidenum">
              <a:rPr lang="en-US" smtClean="0"/>
              <a:t>2</a:t>
            </a:fld>
            <a:endParaRPr lang="en-US"/>
          </a:p>
        </p:txBody>
      </p:sp>
    </p:spTree>
    <p:extLst>
      <p:ext uri="{BB962C8B-B14F-4D97-AF65-F5344CB8AC3E}">
        <p14:creationId xmlns:p14="http://schemas.microsoft.com/office/powerpoint/2010/main" val="97086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1.What may be impacting progress?  </a:t>
            </a:r>
          </a:p>
          <a:p>
            <a:r>
              <a:rPr lang="en-US"/>
              <a:t>2.What are reasons that antibiotics are continued for longer than 36 hours in babies with negative blood cultures?</a:t>
            </a:r>
          </a:p>
          <a:p>
            <a:r>
              <a:rPr lang="en-US"/>
              <a:t>3.What are key drivers that might improve discontinuation?  </a:t>
            </a:r>
          </a:p>
          <a:p>
            <a:r>
              <a:rPr lang="en-US"/>
              <a:t>4.What are areas of focus for improvement?  What processes can be put in place for improvement?  </a:t>
            </a:r>
          </a:p>
          <a:p>
            <a:r>
              <a:rPr lang="en-US"/>
              <a:t>5.What tools does the team have?  </a:t>
            </a:r>
          </a:p>
          <a:p>
            <a:r>
              <a:rPr lang="en-US"/>
              <a:t>6.How can we operationalize these change ideas to see a return to improvement? </a:t>
            </a:r>
          </a:p>
          <a:p>
            <a:r>
              <a:rPr lang="en-US"/>
              <a:t>7.Are there any people on the call who have experienced this?</a:t>
            </a:r>
          </a:p>
          <a:p>
            <a:r>
              <a:rPr lang="en-US"/>
              <a:t>8.How did you address it?</a:t>
            </a:r>
          </a:p>
          <a:p>
            <a:endParaRPr lang="en-US">
              <a:effectLst/>
              <a:cs typeface="Calibri"/>
            </a:endParaRPr>
          </a:p>
        </p:txBody>
      </p:sp>
      <p:sp>
        <p:nvSpPr>
          <p:cNvPr id="4" name="Slide Number Placeholder 3"/>
          <p:cNvSpPr>
            <a:spLocks noGrp="1"/>
          </p:cNvSpPr>
          <p:nvPr>
            <p:ph type="sldNum" sz="quarter" idx="10"/>
          </p:nvPr>
        </p:nvSpPr>
        <p:spPr/>
        <p:txBody>
          <a:bodyPr/>
          <a:lstStyle/>
          <a:p>
            <a:fld id="{EB6540EB-5334-4296-967C-10B4D905E33B}" type="slidenum">
              <a:rPr lang="en-US" smtClean="0"/>
              <a:t>17</a:t>
            </a:fld>
            <a:endParaRPr lang="en-US"/>
          </a:p>
        </p:txBody>
      </p:sp>
    </p:spTree>
    <p:extLst>
      <p:ext uri="{BB962C8B-B14F-4D97-AF65-F5344CB8AC3E}">
        <p14:creationId xmlns:p14="http://schemas.microsoft.com/office/powerpoint/2010/main" val="79953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59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https://ilpqc.org/ILPQC%202020+/BASIC20/RN_NewbornAdmissionReport_Tool_May2021.pdf</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830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993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943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B6540EB-5334-4296-967C-10B4D905E33B}" type="slidenum">
              <a:rPr lang="en-US" smtClean="0"/>
              <a:t>26</a:t>
            </a:fld>
            <a:endParaRPr lang="en-US"/>
          </a:p>
        </p:txBody>
      </p:sp>
    </p:spTree>
    <p:extLst>
      <p:ext uri="{BB962C8B-B14F-4D97-AF65-F5344CB8AC3E}">
        <p14:creationId xmlns:p14="http://schemas.microsoft.com/office/powerpoint/2010/main" val="254534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Thoughts added (AP)</a:t>
            </a:r>
          </a:p>
        </p:txBody>
      </p:sp>
      <p:sp>
        <p:nvSpPr>
          <p:cNvPr id="4" name="Slide Number Placeholder 3"/>
          <p:cNvSpPr>
            <a:spLocks noGrp="1"/>
          </p:cNvSpPr>
          <p:nvPr>
            <p:ph type="sldNum" sz="quarter" idx="5"/>
          </p:nvPr>
        </p:nvSpPr>
        <p:spPr/>
        <p:txBody>
          <a:bodyPr/>
          <a:lstStyle/>
          <a:p>
            <a:fld id="{EB6540EB-5334-4296-967C-10B4D905E33B}" type="slidenum">
              <a:rPr lang="en-US" smtClean="0"/>
              <a:t>31</a:t>
            </a:fld>
            <a:endParaRPr lang="en-US"/>
          </a:p>
        </p:txBody>
      </p:sp>
    </p:spTree>
    <p:extLst>
      <p:ext uri="{BB962C8B-B14F-4D97-AF65-F5344CB8AC3E}">
        <p14:creationId xmlns:p14="http://schemas.microsoft.com/office/powerpoint/2010/main" val="3904643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16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B6540EB-5334-4296-967C-10B4D905E33B}" type="slidenum">
              <a:rPr lang="en-US" smtClean="0"/>
              <a:t>37</a:t>
            </a:fld>
            <a:endParaRPr lang="en-US"/>
          </a:p>
        </p:txBody>
      </p:sp>
    </p:spTree>
    <p:extLst>
      <p:ext uri="{BB962C8B-B14F-4D97-AF65-F5344CB8AC3E}">
        <p14:creationId xmlns:p14="http://schemas.microsoft.com/office/powerpoint/2010/main" val="1620360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initiatives</a:t>
            </a:r>
          </a:p>
        </p:txBody>
      </p:sp>
      <p:sp>
        <p:nvSpPr>
          <p:cNvPr id="4" name="Slide Number Placeholder 3"/>
          <p:cNvSpPr>
            <a:spLocks noGrp="1"/>
          </p:cNvSpPr>
          <p:nvPr>
            <p:ph type="sldNum" sz="quarter" idx="5"/>
          </p:nvPr>
        </p:nvSpPr>
        <p:spPr/>
        <p:txBody>
          <a:bodyPr/>
          <a:lstStyle/>
          <a:p>
            <a:fld id="{EB6540EB-5334-4296-967C-10B4D905E33B}" type="slidenum">
              <a:rPr lang="en-US" smtClean="0"/>
              <a:t>38</a:t>
            </a:fld>
            <a:endParaRPr lang="en-US"/>
          </a:p>
        </p:txBody>
      </p:sp>
    </p:spTree>
    <p:extLst>
      <p:ext uri="{BB962C8B-B14F-4D97-AF65-F5344CB8AC3E}">
        <p14:creationId xmlns:p14="http://schemas.microsoft.com/office/powerpoint/2010/main" val="30666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813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Basic page, scroll down</a:t>
            </a:r>
          </a:p>
        </p:txBody>
      </p:sp>
      <p:sp>
        <p:nvSpPr>
          <p:cNvPr id="4" name="Slide Number Placeholder 3"/>
          <p:cNvSpPr>
            <a:spLocks noGrp="1"/>
          </p:cNvSpPr>
          <p:nvPr>
            <p:ph type="sldNum" sz="quarter" idx="5"/>
          </p:nvPr>
        </p:nvSpPr>
        <p:spPr/>
        <p:txBody>
          <a:bodyPr/>
          <a:lstStyle/>
          <a:p>
            <a:fld id="{EB6540EB-5334-4296-967C-10B4D905E33B}" type="slidenum">
              <a:rPr lang="en-US" smtClean="0"/>
              <a:t>39</a:t>
            </a:fld>
            <a:endParaRPr lang="en-US"/>
          </a:p>
        </p:txBody>
      </p:sp>
    </p:spTree>
    <p:extLst>
      <p:ext uri="{BB962C8B-B14F-4D97-AF65-F5344CB8AC3E}">
        <p14:creationId xmlns:p14="http://schemas.microsoft.com/office/powerpoint/2010/main" val="541605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273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995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07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Ellie, Do</a:t>
            </a:r>
            <a:r>
              <a:rPr lang="en-US" baseline="0"/>
              <a:t> we want to check out plus one sheets to see what our actual attendance is? </a:t>
            </a:r>
          </a:p>
          <a:p>
            <a:endParaRPr lang="en-US" baseline="0"/>
          </a:p>
          <a:p>
            <a:r>
              <a:rPr lang="en-US" baseline="0"/>
              <a:t>It was 37 total plus one surveys which I think puts us over 500 attendees!</a:t>
            </a:r>
          </a:p>
          <a:p>
            <a:r>
              <a:rPr lang="en-US" baseline="0"/>
              <a:t>10 Neo breakout</a:t>
            </a:r>
          </a:p>
          <a:p>
            <a:r>
              <a:rPr lang="en-US" baseline="0"/>
              <a:t>1 Patent and Family breakout</a:t>
            </a:r>
          </a:p>
          <a:p>
            <a:r>
              <a:rPr lang="en-US" baseline="0"/>
              <a:t>26 OB breakout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05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a:p>
        </p:txBody>
      </p:sp>
    </p:spTree>
    <p:extLst>
      <p:ext uri="{BB962C8B-B14F-4D97-AF65-F5344CB8AC3E}">
        <p14:creationId xmlns:p14="http://schemas.microsoft.com/office/powerpoint/2010/main" val="137040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39725" y="679450"/>
            <a:ext cx="6030913"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a:solidFill>
                  <a:schemeClr val="tx1"/>
                </a:solidFill>
                <a:effectLst/>
                <a:latin typeface="+mn-lt"/>
                <a:ea typeface="+mn-ea"/>
                <a:cs typeface="+mn-cs"/>
              </a:rPr>
              <a:t>BASIC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are excited to award our Neonatal hospital teams the Babies Antibiotic Stewardship Improvement </a:t>
            </a:r>
            <a:r>
              <a:rPr lang="en-US" sz="1200" kern="1200" err="1">
                <a:solidFill>
                  <a:schemeClr val="tx1"/>
                </a:solidFill>
                <a:effectLst/>
                <a:latin typeface="+mn-lt"/>
                <a:ea typeface="+mn-ea"/>
                <a:cs typeface="+mn-cs"/>
              </a:rPr>
              <a:t>Collabrative</a:t>
            </a:r>
            <a:r>
              <a:rPr lang="en-US" sz="1200" kern="1200">
                <a:solidFill>
                  <a:schemeClr val="tx1"/>
                </a:solidFill>
                <a:effectLst/>
                <a:latin typeface="+mn-lt"/>
                <a:ea typeface="+mn-ea"/>
                <a:cs typeface="+mn-cs"/>
              </a:rPr>
              <a:t> QI recognition Award to acknowledge their hard work during this first year of the initiative. Award recipients have submitted all hospital and patient level data for Baseline, and January 2021 through August of 2021 as well as made progress on 8 out of 15 structure measures. Please join us in congratulating all the award winners!</a:t>
            </a:r>
          </a:p>
          <a:p>
            <a:endParaRPr lang="en-US" altLang="en-US" baseline="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1597" indent="-281383">
              <a:defRPr>
                <a:solidFill>
                  <a:schemeClr val="tx1"/>
                </a:solidFill>
                <a:latin typeface="Arial" pitchFamily="34" charset="0"/>
                <a:ea typeface="MS PGothic" pitchFamily="34" charset="-128"/>
              </a:defRPr>
            </a:lvl2pPr>
            <a:lvl3pPr marL="1125533" indent="-225107">
              <a:defRPr>
                <a:solidFill>
                  <a:schemeClr val="tx1"/>
                </a:solidFill>
                <a:latin typeface="Arial" pitchFamily="34" charset="0"/>
                <a:ea typeface="MS PGothic" pitchFamily="34" charset="-128"/>
              </a:defRPr>
            </a:lvl3pPr>
            <a:lvl4pPr marL="1575745" indent="-225107">
              <a:defRPr>
                <a:solidFill>
                  <a:schemeClr val="tx1"/>
                </a:solidFill>
                <a:latin typeface="Arial" pitchFamily="34" charset="0"/>
                <a:ea typeface="MS PGothic" pitchFamily="34" charset="-128"/>
              </a:defRPr>
            </a:lvl4pPr>
            <a:lvl5pPr marL="2025959" indent="-225107">
              <a:defRPr>
                <a:solidFill>
                  <a:schemeClr val="tx1"/>
                </a:solidFill>
                <a:latin typeface="Arial" pitchFamily="34" charset="0"/>
                <a:ea typeface="MS PGothic" pitchFamily="34" charset="-128"/>
              </a:defRPr>
            </a:lvl5pPr>
            <a:lvl6pPr marL="2476173" indent="-225107" eaLnBrk="0" fontAlgn="base" hangingPunct="0">
              <a:spcBef>
                <a:spcPct val="0"/>
              </a:spcBef>
              <a:spcAft>
                <a:spcPct val="0"/>
              </a:spcAft>
              <a:defRPr>
                <a:solidFill>
                  <a:schemeClr val="tx1"/>
                </a:solidFill>
                <a:latin typeface="Arial" pitchFamily="34" charset="0"/>
                <a:ea typeface="MS PGothic" pitchFamily="34" charset="-128"/>
              </a:defRPr>
            </a:lvl6pPr>
            <a:lvl7pPr marL="2926386" indent="-225107" eaLnBrk="0" fontAlgn="base" hangingPunct="0">
              <a:spcBef>
                <a:spcPct val="0"/>
              </a:spcBef>
              <a:spcAft>
                <a:spcPct val="0"/>
              </a:spcAft>
              <a:defRPr>
                <a:solidFill>
                  <a:schemeClr val="tx1"/>
                </a:solidFill>
                <a:latin typeface="Arial" pitchFamily="34" charset="0"/>
                <a:ea typeface="MS PGothic" pitchFamily="34" charset="-128"/>
              </a:defRPr>
            </a:lvl7pPr>
            <a:lvl8pPr marL="3376598" indent="-225107" eaLnBrk="0" fontAlgn="base" hangingPunct="0">
              <a:spcBef>
                <a:spcPct val="0"/>
              </a:spcBef>
              <a:spcAft>
                <a:spcPct val="0"/>
              </a:spcAft>
              <a:defRPr>
                <a:solidFill>
                  <a:schemeClr val="tx1"/>
                </a:solidFill>
                <a:latin typeface="Arial" pitchFamily="34" charset="0"/>
                <a:ea typeface="MS PGothic" pitchFamily="34" charset="-128"/>
              </a:defRPr>
            </a:lvl8pPr>
            <a:lvl9pPr marL="3826810" indent="-225107"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33F94C-C7C4-40F1-8D43-2A90996B240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28566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39725" y="679450"/>
            <a:ext cx="6030913"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1597" indent="-281383">
              <a:defRPr>
                <a:solidFill>
                  <a:schemeClr val="tx1"/>
                </a:solidFill>
                <a:latin typeface="Arial" pitchFamily="34" charset="0"/>
                <a:ea typeface="MS PGothic" pitchFamily="34" charset="-128"/>
              </a:defRPr>
            </a:lvl2pPr>
            <a:lvl3pPr marL="1125533" indent="-225107">
              <a:defRPr>
                <a:solidFill>
                  <a:schemeClr val="tx1"/>
                </a:solidFill>
                <a:latin typeface="Arial" pitchFamily="34" charset="0"/>
                <a:ea typeface="MS PGothic" pitchFamily="34" charset="-128"/>
              </a:defRPr>
            </a:lvl3pPr>
            <a:lvl4pPr marL="1575745" indent="-225107">
              <a:defRPr>
                <a:solidFill>
                  <a:schemeClr val="tx1"/>
                </a:solidFill>
                <a:latin typeface="Arial" pitchFamily="34" charset="0"/>
                <a:ea typeface="MS PGothic" pitchFamily="34" charset="-128"/>
              </a:defRPr>
            </a:lvl4pPr>
            <a:lvl5pPr marL="2025959" indent="-225107">
              <a:defRPr>
                <a:solidFill>
                  <a:schemeClr val="tx1"/>
                </a:solidFill>
                <a:latin typeface="Arial" pitchFamily="34" charset="0"/>
                <a:ea typeface="MS PGothic" pitchFamily="34" charset="-128"/>
              </a:defRPr>
            </a:lvl5pPr>
            <a:lvl6pPr marL="2476173" indent="-225107" eaLnBrk="0" fontAlgn="base" hangingPunct="0">
              <a:spcBef>
                <a:spcPct val="0"/>
              </a:spcBef>
              <a:spcAft>
                <a:spcPct val="0"/>
              </a:spcAft>
              <a:defRPr>
                <a:solidFill>
                  <a:schemeClr val="tx1"/>
                </a:solidFill>
                <a:latin typeface="Arial" pitchFamily="34" charset="0"/>
                <a:ea typeface="MS PGothic" pitchFamily="34" charset="-128"/>
              </a:defRPr>
            </a:lvl6pPr>
            <a:lvl7pPr marL="2926386" indent="-225107" eaLnBrk="0" fontAlgn="base" hangingPunct="0">
              <a:spcBef>
                <a:spcPct val="0"/>
              </a:spcBef>
              <a:spcAft>
                <a:spcPct val="0"/>
              </a:spcAft>
              <a:defRPr>
                <a:solidFill>
                  <a:schemeClr val="tx1"/>
                </a:solidFill>
                <a:latin typeface="Arial" pitchFamily="34" charset="0"/>
                <a:ea typeface="MS PGothic" pitchFamily="34" charset="-128"/>
              </a:defRPr>
            </a:lvl7pPr>
            <a:lvl8pPr marL="3376598" indent="-225107" eaLnBrk="0" fontAlgn="base" hangingPunct="0">
              <a:spcBef>
                <a:spcPct val="0"/>
              </a:spcBef>
              <a:spcAft>
                <a:spcPct val="0"/>
              </a:spcAft>
              <a:defRPr>
                <a:solidFill>
                  <a:schemeClr val="tx1"/>
                </a:solidFill>
                <a:latin typeface="Arial" pitchFamily="34" charset="0"/>
                <a:ea typeface="MS PGothic" pitchFamily="34" charset="-128"/>
              </a:defRPr>
            </a:lvl8pPr>
            <a:lvl9pPr marL="3826810" indent="-225107"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33F94C-C7C4-40F1-8D43-2A90996B240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7378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Ellie, order by level?</a:t>
            </a:r>
          </a:p>
          <a:p>
            <a:endParaRPr lang="en-US">
              <a:cs typeface="Calibri"/>
            </a:endParaRPr>
          </a:p>
        </p:txBody>
      </p:sp>
      <p:sp>
        <p:nvSpPr>
          <p:cNvPr id="4" name="Slide Number Placeholder 3"/>
          <p:cNvSpPr>
            <a:spLocks noGrp="1"/>
          </p:cNvSpPr>
          <p:nvPr>
            <p:ph type="sldNum" sz="quarter" idx="5"/>
          </p:nvPr>
        </p:nvSpPr>
        <p:spPr/>
        <p:txBody>
          <a:bodyPr/>
          <a:lstStyle/>
          <a:p>
            <a:fld id="{EB6540EB-5334-4296-967C-10B4D905E33B}" type="slidenum">
              <a:rPr lang="en-US" smtClean="0"/>
              <a:t>9</a:t>
            </a:fld>
            <a:endParaRPr lang="en-US"/>
          </a:p>
        </p:txBody>
      </p:sp>
    </p:spTree>
    <p:extLst>
      <p:ext uri="{BB962C8B-B14F-4D97-AF65-F5344CB8AC3E}">
        <p14:creationId xmlns:p14="http://schemas.microsoft.com/office/powerpoint/2010/main" val="63740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Red strategy versus yellow strategy</a:t>
            </a:r>
          </a:p>
        </p:txBody>
      </p:sp>
      <p:sp>
        <p:nvSpPr>
          <p:cNvPr id="4" name="Slide Number Placeholder 3"/>
          <p:cNvSpPr>
            <a:spLocks noGrp="1"/>
          </p:cNvSpPr>
          <p:nvPr>
            <p:ph type="sldNum" sz="quarter" idx="5"/>
          </p:nvPr>
        </p:nvSpPr>
        <p:spPr/>
        <p:txBody>
          <a:bodyPr/>
          <a:lstStyle/>
          <a:p>
            <a:fld id="{EB6540EB-5334-4296-967C-10B4D905E33B}" type="slidenum">
              <a:rPr lang="en-US" smtClean="0"/>
              <a:t>12</a:t>
            </a:fld>
            <a:endParaRPr lang="en-US"/>
          </a:p>
        </p:txBody>
      </p:sp>
    </p:spTree>
    <p:extLst>
      <p:ext uri="{BB962C8B-B14F-4D97-AF65-F5344CB8AC3E}">
        <p14:creationId xmlns:p14="http://schemas.microsoft.com/office/powerpoint/2010/main" val="132881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Made a small edit to this slide (AP)</a:t>
            </a:r>
          </a:p>
        </p:txBody>
      </p:sp>
      <p:sp>
        <p:nvSpPr>
          <p:cNvPr id="4" name="Slide Number Placeholder 3"/>
          <p:cNvSpPr>
            <a:spLocks noGrp="1"/>
          </p:cNvSpPr>
          <p:nvPr>
            <p:ph type="sldNum" sz="quarter" idx="5"/>
          </p:nvPr>
        </p:nvSpPr>
        <p:spPr/>
        <p:txBody>
          <a:bodyPr/>
          <a:lstStyle/>
          <a:p>
            <a:fld id="{EB6540EB-5334-4296-967C-10B4D905E33B}" type="slidenum">
              <a:rPr lang="en-US" smtClean="0"/>
              <a:t>14</a:t>
            </a:fld>
            <a:endParaRPr lang="en-US"/>
          </a:p>
        </p:txBody>
      </p:sp>
    </p:spTree>
    <p:extLst>
      <p:ext uri="{BB962C8B-B14F-4D97-AF65-F5344CB8AC3E}">
        <p14:creationId xmlns:p14="http://schemas.microsoft.com/office/powerpoint/2010/main" val="3725249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73524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335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212472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136988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97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81152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836286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25847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727371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886387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0316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18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940138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8080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36546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96599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48572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2194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6542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4240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21986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3917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270984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42520718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hyperlink" Target="https://ilpqc.org/2021annualconferen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0.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9.png"/><Relationship Id="rId14"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ilpqc.org/ILPQC%202020+/BASIC20/RN_NewbornAdmissionReport_Tool_May2021.pdf" TargetMode="External"/><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hyperlink" Target="https://ilpqc.org/ILPQC%202020%2B/BASIC20/BASIC_process_flow_FINAL.pptx" TargetMode="External"/><Relationship Id="rId4" Type="http://schemas.openxmlformats.org/officeDocument/2006/relationships/hyperlink" Target="https://ilpqc.org/wp-content/uploads/2021/06/PedsRN_PedsMD-Communication-Tool_FINAL_6.2421-1.doc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hyperlink" Target="https://ilpqc.org/wp-content/uploads/2021/06/Blood-culture-for-ILPQC-6.21.21.docx"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youtube.com/watch?v=IL3jAW1Kk9c"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vimeo.com/214084083" TargetMode="External"/><Relationship Id="rId7" Type="http://schemas.openxmlformats.org/officeDocument/2006/relationships/image" Target="../media/image42.png"/><Relationship Id="rId2" Type="http://schemas.openxmlformats.org/officeDocument/2006/relationships/hyperlink" Target="https://ilpqc.org/wp-content/uploads/2021/07/ILPQC_abx_timeout_7.21.pdf" TargetMode="Externa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ilpqc.org/ILPQC%202020%2B/BASIC20/BASIC%20Driver%203%20NICU%20Antibiotic%20Dosing%20Table%20.pdf" TargetMode="External"/><Relationship Id="rId7" Type="http://schemas.openxmlformats.org/officeDocument/2006/relationships/image" Target="../media/image45.png"/><Relationship Id="rId2" Type="http://schemas.openxmlformats.org/officeDocument/2006/relationships/hyperlink" Target="https://ilpqc.org/ILPQC%202020%2B/BASIC20/AAP%202019_Empiric-EOS-Anbitiotic-Dosing.docx" TargetMode="External"/><Relationship Id="rId1" Type="http://schemas.openxmlformats.org/officeDocument/2006/relationships/slideLayout" Target="../slideLayouts/slideLayout16.xml"/><Relationship Id="rId6" Type="http://schemas.openxmlformats.org/officeDocument/2006/relationships/image" Target="../media/image44.png"/><Relationship Id="rId5" Type="http://schemas.openxmlformats.org/officeDocument/2006/relationships/hyperlink" Target="https://ilpqc.org/ILPQC%202020%2B/BASIC20/BASIC%20Driver%203%20EMR%20order%20screenshot.png" TargetMode="External"/><Relationship Id="rId4" Type="http://schemas.openxmlformats.org/officeDocument/2006/relationships/hyperlink" Target="https://ilpqc.org/ILPQC%202020%2B/BASIC20/BASIC%20Driver%20Screenshot%20of%20ABX%20order%20set.jpeg.p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c0an_TmVe6o&amp;pp=sAQA" TargetMode="External"/><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youtube.com/watch?v=sWHd2P91Fy0&amp;pp=sAQ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6.xml"/><Relationship Id="rId1" Type="http://schemas.openxmlformats.org/officeDocument/2006/relationships/video" Target="https://www.youtube.com/embed/c0an_TmVe6o"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1.png"/><Relationship Id="rId3" Type="http://schemas.openxmlformats.org/officeDocument/2006/relationships/image" Target="../media/image72.jpeg"/><Relationship Id="rId7" Type="http://schemas.openxmlformats.org/officeDocument/2006/relationships/image" Target="../media/image76.png"/><Relationship Id="rId12"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75.png"/><Relationship Id="rId11" Type="http://schemas.openxmlformats.org/officeDocument/2006/relationships/image" Target="../media/image79.png"/><Relationship Id="rId5" Type="http://schemas.openxmlformats.org/officeDocument/2006/relationships/image" Target="../media/image74.png"/><Relationship Id="rId10" Type="http://schemas.openxmlformats.org/officeDocument/2006/relationships/image" Target="../media/image78.png"/><Relationship Id="rId4" Type="http://schemas.openxmlformats.org/officeDocument/2006/relationships/image" Target="../media/image73.gif"/><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ilpqc.org/ILPQC%202020%2B/2021%20AC/Posters/2021Abstract_LCMMC_10.18.2021.pdf" TargetMode="External"/><Relationship Id="rId3" Type="http://schemas.openxmlformats.org/officeDocument/2006/relationships/hyperlink" Target="https://ilpqc.org/ILPQC%202020%2B/2021%20AC/Posters/2021Abstract_ALGH_10.18.2021.pdf" TargetMode="External"/><Relationship Id="rId7" Type="http://schemas.openxmlformats.org/officeDocument/2006/relationships/hyperlink" Target="https://ilpqc.org/ILPQC%202020%2B/2021%20AC/Posters/2021Abstract_AMITA%20SAMC%20(BASIC)_10.18.2021.ppt" TargetMode="External"/><Relationship Id="rId12" Type="http://schemas.openxmlformats.org/officeDocument/2006/relationships/hyperlink" Target="https://ilpqc.org/2021annualconference/"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s://ilpqc.org/ILPQC%202020%2B/2021%20AC/Posters/2021Abstract_AMITA%20Hinsdale(Neo)_10.18.2021.ppt" TargetMode="External"/><Relationship Id="rId11" Type="http://schemas.openxmlformats.org/officeDocument/2006/relationships/hyperlink" Target="https://ilpqc.org/ILPQC%202020%2B/2021%20AC/Posters/2021Abstract_NCH%20(BASIC)_10.18.2021.pdf" TargetMode="External"/><Relationship Id="rId5" Type="http://schemas.openxmlformats.org/officeDocument/2006/relationships/hyperlink" Target="https://ilpqc.org/ILPQC%202020%2B/2021%20AC/Posters/2021Abstract_SilverCrossHospital_101021.pdf" TargetMode="External"/><Relationship Id="rId10" Type="http://schemas.openxmlformats.org/officeDocument/2006/relationships/hyperlink" Target="https://ilpqc.org/ILPQC%202020%2B/2021%20AC/Posters/2021Abstract_MacNeal%20(NEO)_9.21.2021.pdf" TargetMode="External"/><Relationship Id="rId4" Type="http://schemas.openxmlformats.org/officeDocument/2006/relationships/hyperlink" Target="https://ilpqc.org/ILPQC%202020%2B/2021%20AC/Posters/2021Abstract_OSFStFrancisCHOI_October2021.pdf" TargetMode="External"/><Relationship Id="rId9" Type="http://schemas.openxmlformats.org/officeDocument/2006/relationships/hyperlink" Target="https://ilpqc.org/ILPQC%202020%2B/2021%20AC/Posters/2021Abstract_LUMC(Neo)_10.14.2021.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5621971" cy="1826339"/>
          </a:xfrm>
        </p:spPr>
        <p:txBody>
          <a:bodyPr>
            <a:normAutofit/>
          </a:bodyPr>
          <a:lstStyle/>
          <a:p>
            <a:r>
              <a:rPr lang="en-US"/>
              <a:t>What’s My Role?</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a:lstStyle/>
          <a:p>
            <a:r>
              <a:rPr lang="en-US"/>
              <a:t>BASIC Monthly Teams Call</a:t>
            </a:r>
          </a:p>
          <a:p>
            <a:r>
              <a:rPr lang="en-US"/>
              <a:t>November 15, 2021</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90179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ent-Up Arrow 8"/>
          <p:cNvSpPr/>
          <p:nvPr/>
        </p:nvSpPr>
        <p:spPr>
          <a:xfrm rot="5400000">
            <a:off x="3444548" y="4100727"/>
            <a:ext cx="1437258" cy="31609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244544"/>
            <a:ext cx="10972800" cy="1325563"/>
          </a:xfrm>
        </p:spPr>
        <p:txBody>
          <a:bodyPr/>
          <a:lstStyle/>
          <a:p>
            <a:r>
              <a:rPr lang="en-US"/>
              <a:t>Check out the 2021 </a:t>
            </a:r>
            <a:br>
              <a:rPr lang="en-US"/>
            </a:br>
            <a:r>
              <a:rPr lang="en-US"/>
              <a:t>Virtual Poster Session</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10</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98559"/>
            <a:ext cx="6779172" cy="2429965"/>
          </a:xfrm>
          <a:prstGeom prst="rect">
            <a:avLst/>
          </a:prstGeom>
          <a:ln w="38100">
            <a:solidFill>
              <a:schemeClr val="accent1"/>
            </a:solidFill>
          </a:ln>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0430" y="3032061"/>
            <a:ext cx="5970342" cy="3506851"/>
          </a:xfrm>
          <a:prstGeom prst="rect">
            <a:avLst/>
          </a:prstGeom>
          <a:ln w="38100">
            <a:solidFill>
              <a:schemeClr val="accent1"/>
            </a:solidFill>
          </a:ln>
        </p:spPr>
      </p:pic>
      <p:sp>
        <p:nvSpPr>
          <p:cNvPr id="8" name="Rounded Rectangle 7"/>
          <p:cNvSpPr/>
          <p:nvPr/>
        </p:nvSpPr>
        <p:spPr>
          <a:xfrm>
            <a:off x="536029" y="4251411"/>
            <a:ext cx="4960882" cy="128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Visit </a:t>
            </a:r>
            <a:r>
              <a:rPr lang="en-US">
                <a:hlinkClick r:id="rId4"/>
              </a:rPr>
              <a:t>https://ilpqc.org/2021annualconference/</a:t>
            </a:r>
            <a:endParaRPr lang="en-US"/>
          </a:p>
          <a:p>
            <a:pPr algn="ctr"/>
            <a:r>
              <a:rPr lang="en-US"/>
              <a:t>and scroll down to visit the QI Poster Session to view all of the amazing posters!</a:t>
            </a:r>
          </a:p>
        </p:txBody>
      </p:sp>
    </p:spTree>
    <p:extLst>
      <p:ext uri="{BB962C8B-B14F-4D97-AF65-F5344CB8AC3E}">
        <p14:creationId xmlns:p14="http://schemas.microsoft.com/office/powerpoint/2010/main" val="374962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Lato Medium"/>
                <a:cs typeface="Lato Medium"/>
              </a:rPr>
              <a:t>Review of Progress on Education Strategies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6722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Patient Education</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9" name="Picture 9" descr="Chart, bar chart&#10;&#10;Description automatically generated">
            <a:extLst>
              <a:ext uri="{FF2B5EF4-FFF2-40B4-BE49-F238E27FC236}">
                <a16:creationId xmlns:a16="http://schemas.microsoft.com/office/drawing/2014/main" id="{FCD5F0E1-AF27-4C06-AB9B-F8BA71288C9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3261" y="1874942"/>
            <a:ext cx="5306083" cy="3194145"/>
          </a:xfrm>
        </p:spPr>
      </p:pic>
      <p:pic>
        <p:nvPicPr>
          <p:cNvPr id="3" name="Picture 5" descr="A picture containing chart&#10;&#10;Description automatically generated">
            <a:extLst>
              <a:ext uri="{FF2B5EF4-FFF2-40B4-BE49-F238E27FC236}">
                <a16:creationId xmlns:a16="http://schemas.microsoft.com/office/drawing/2014/main" id="{DC66F3A2-BD0B-4F45-9086-16F1B00B4A50}"/>
              </a:ext>
            </a:extLst>
          </p:cNvPr>
          <p:cNvPicPr>
            <a:picLocks noChangeAspect="1"/>
          </p:cNvPicPr>
          <p:nvPr/>
        </p:nvPicPr>
        <p:blipFill>
          <a:blip r:embed="rId4"/>
          <a:stretch>
            <a:fillRect/>
          </a:stretch>
        </p:blipFill>
        <p:spPr>
          <a:xfrm>
            <a:off x="5648960" y="1860606"/>
            <a:ext cx="5466080" cy="3218067"/>
          </a:xfrm>
          <a:prstGeom prst="rect">
            <a:avLst/>
          </a:prstGeom>
        </p:spPr>
      </p:pic>
    </p:spTree>
    <p:extLst>
      <p:ext uri="{BB962C8B-B14F-4D97-AF65-F5344CB8AC3E}">
        <p14:creationId xmlns:p14="http://schemas.microsoft.com/office/powerpoint/2010/main" val="848437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Provider and Nurse Education</a:t>
            </a:r>
          </a:p>
        </p:txBody>
      </p:sp>
      <p:pic>
        <p:nvPicPr>
          <p:cNvPr id="6" name="Picture 6" descr="Chart, bar chart&#10;&#10;Description automatically generated">
            <a:extLst>
              <a:ext uri="{FF2B5EF4-FFF2-40B4-BE49-F238E27FC236}">
                <a16:creationId xmlns:a16="http://schemas.microsoft.com/office/drawing/2014/main" id="{A97C8064-ED8C-4534-8861-4600A029EDA0}"/>
              </a:ext>
            </a:extLst>
          </p:cNvPr>
          <p:cNvPicPr>
            <a:picLocks noGrp="1" noChangeAspect="1"/>
          </p:cNvPicPr>
          <p:nvPr>
            <p:ph idx="1"/>
          </p:nvPr>
        </p:nvPicPr>
        <p:blipFill>
          <a:blip r:embed="rId2"/>
          <a:stretch>
            <a:fillRect/>
          </a:stretch>
        </p:blipFill>
        <p:spPr>
          <a:xfrm>
            <a:off x="422155" y="1698311"/>
            <a:ext cx="5582369" cy="3427023"/>
          </a:xfrm>
        </p:spPr>
      </p:pic>
      <p:sp>
        <p:nvSpPr>
          <p:cNvPr id="4" name="Slide Number Placeholder 3"/>
          <p:cNvSpPr>
            <a:spLocks noGrp="1"/>
          </p:cNvSpPr>
          <p:nvPr>
            <p:ph type="sldNum" sz="quarter" idx="10"/>
          </p:nvPr>
        </p:nvSpPr>
        <p:spPr/>
        <p:txBody>
          <a:bodyPr/>
          <a:lstStyle/>
          <a:p>
            <a:fld id="{97033E4B-E3EB-3D46-B2D8-3159663620FA}" type="slidenum">
              <a:rPr lang="en-US" smtClean="0"/>
              <a:pPr/>
              <a:t>13</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Picture 7" descr="Chart, line chart&#10;&#10;Description automatically generated">
            <a:extLst>
              <a:ext uri="{FF2B5EF4-FFF2-40B4-BE49-F238E27FC236}">
                <a16:creationId xmlns:a16="http://schemas.microsoft.com/office/drawing/2014/main" id="{575F30A2-06A8-4DA1-A988-D71853CF289B}"/>
              </a:ext>
            </a:extLst>
          </p:cNvPr>
          <p:cNvPicPr>
            <a:picLocks noChangeAspect="1"/>
          </p:cNvPicPr>
          <p:nvPr/>
        </p:nvPicPr>
        <p:blipFill>
          <a:blip r:embed="rId3"/>
          <a:stretch>
            <a:fillRect/>
          </a:stretch>
        </p:blipFill>
        <p:spPr>
          <a:xfrm>
            <a:off x="6176515" y="1697772"/>
            <a:ext cx="5633047" cy="3419321"/>
          </a:xfrm>
          <a:prstGeom prst="rect">
            <a:avLst/>
          </a:prstGeom>
        </p:spPr>
      </p:pic>
    </p:spTree>
    <p:extLst>
      <p:ext uri="{BB962C8B-B14F-4D97-AF65-F5344CB8AC3E}">
        <p14:creationId xmlns:p14="http://schemas.microsoft.com/office/powerpoint/2010/main" val="630148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7069"/>
            <a:ext cx="10972800" cy="1325563"/>
          </a:xfrm>
          <a:noFill/>
        </p:spPr>
        <p:txBody>
          <a:bodyPr>
            <a:normAutofit/>
          </a:bodyPr>
          <a:lstStyle/>
          <a:p>
            <a:r>
              <a:rPr lang="en-US">
                <a:ea typeface="Lato Medium"/>
                <a:cs typeface="Lato Medium"/>
              </a:rPr>
              <a:t>It's Easy Being Green!</a:t>
            </a:r>
            <a:br>
              <a:rPr lang="en-US">
                <a:ea typeface="Lato Medium"/>
                <a:cs typeface="Lato Medium"/>
              </a:rPr>
            </a:br>
            <a:r>
              <a:rPr lang="en-US" sz="2800">
                <a:ea typeface="Lato Medium"/>
                <a:cs typeface="Lato Medium"/>
              </a:rPr>
              <a:t>Steps to have your Structure Measures "In Place"</a:t>
            </a:r>
            <a:endParaRPr lang="en-US" sz="2800"/>
          </a:p>
        </p:txBody>
      </p:sp>
      <p:pic>
        <p:nvPicPr>
          <p:cNvPr id="6" name="Picture 6" descr="A picture containing text, indoor, shelf, seat&#10;&#10;Description automatically generated">
            <a:extLst>
              <a:ext uri="{FF2B5EF4-FFF2-40B4-BE49-F238E27FC236}">
                <a16:creationId xmlns:a16="http://schemas.microsoft.com/office/drawing/2014/main" id="{C76C88B9-D591-4F6F-84BF-6984AE84AEBC}"/>
              </a:ext>
            </a:extLst>
          </p:cNvPr>
          <p:cNvPicPr>
            <a:picLocks noGrp="1" noChangeAspect="1"/>
          </p:cNvPicPr>
          <p:nvPr>
            <p:ph idx="1"/>
          </p:nvPr>
        </p:nvPicPr>
        <p:blipFill>
          <a:blip r:embed="rId3"/>
          <a:stretch>
            <a:fillRect/>
          </a:stretch>
        </p:blipFill>
        <p:spPr>
          <a:xfrm>
            <a:off x="7632476" y="1820806"/>
            <a:ext cx="3881638" cy="3910213"/>
          </a:xfrm>
        </p:spPr>
      </p:pic>
      <p:sp>
        <p:nvSpPr>
          <p:cNvPr id="4" name="Slide Number Placeholder 3"/>
          <p:cNvSpPr>
            <a:spLocks noGrp="1"/>
          </p:cNvSpPr>
          <p:nvPr>
            <p:ph type="sldNum" sz="quarter" idx="10"/>
          </p:nvPr>
        </p:nvSpPr>
        <p:spPr/>
        <p:txBody>
          <a:bodyPr/>
          <a:lstStyle/>
          <a:p>
            <a:fld id="{97033E4B-E3EB-3D46-B2D8-3159663620FA}" type="slidenum">
              <a:rPr lang="en-US" smtClean="0"/>
              <a:pPr/>
              <a:t>14</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10" name="Content Placeholder 2">
            <a:extLst>
              <a:ext uri="{FF2B5EF4-FFF2-40B4-BE49-F238E27FC236}">
                <a16:creationId xmlns:a16="http://schemas.microsoft.com/office/drawing/2014/main" id="{396839A6-FB80-4D1F-A27A-A1D4C1FF473D}"/>
              </a:ext>
            </a:extLst>
          </p:cNvPr>
          <p:cNvSpPr txBox="1">
            <a:spLocks/>
          </p:cNvSpPr>
          <p:nvPr/>
        </p:nvSpPr>
        <p:spPr>
          <a:xfrm>
            <a:off x="609600" y="1825625"/>
            <a:ext cx="6847840" cy="435133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Lato"/>
                <a:cs typeface="Arial"/>
              </a:rPr>
              <a:t>Patient Education Structure Measure "In Place"</a:t>
            </a:r>
            <a:endParaRPr lang="en-US" dirty="0">
              <a:ea typeface="+mn-lt"/>
              <a:cs typeface="+mn-lt"/>
            </a:endParaRPr>
          </a:p>
          <a:p>
            <a:r>
              <a:rPr lang="en-US" dirty="0">
                <a:ea typeface="Lato"/>
                <a:cs typeface="Arial"/>
              </a:rPr>
              <a:t>Review ILPQC toolkit resources for access to videos and flyers</a:t>
            </a:r>
            <a:endParaRPr lang="en-US" dirty="0">
              <a:ea typeface="+mn-lt"/>
              <a:cs typeface="+mn-lt"/>
            </a:endParaRPr>
          </a:p>
          <a:p>
            <a:r>
              <a:rPr lang="en-US" dirty="0">
                <a:ea typeface="Lato"/>
                <a:cs typeface="+mn-lt"/>
              </a:rPr>
              <a:t>Develop a protocol and workflow to either share print materials with patients or accessible via patient's health portal</a:t>
            </a:r>
          </a:p>
          <a:p>
            <a:r>
              <a:rPr lang="en-US" dirty="0">
                <a:ea typeface="Lato"/>
                <a:cs typeface="Arial" panose="020B0604020202020204"/>
              </a:rPr>
              <a:t>Consider "BASIC Packets" with key provider, nurse, and patient resources in the packets!</a:t>
            </a:r>
          </a:p>
          <a:p>
            <a:pPr marL="0" indent="0">
              <a:buNone/>
            </a:pPr>
            <a:endParaRPr lang="en-US" dirty="0">
              <a:ea typeface="Lato"/>
              <a:cs typeface="Lato"/>
            </a:endParaRPr>
          </a:p>
          <a:p>
            <a:pPr marL="0" indent="0">
              <a:buNone/>
            </a:pPr>
            <a:r>
              <a:rPr lang="en-US" dirty="0">
                <a:ea typeface="Lato"/>
                <a:cs typeface="Lato"/>
              </a:rPr>
              <a:t>Provider Education Structure Measure "In Place"</a:t>
            </a:r>
            <a:endParaRPr lang="en-US" dirty="0"/>
          </a:p>
          <a:p>
            <a:r>
              <a:rPr lang="en-US" dirty="0">
                <a:ea typeface="Lato"/>
                <a:cs typeface="Arial"/>
              </a:rPr>
              <a:t>Sign up for an ILPQC grand rounds!</a:t>
            </a:r>
            <a:endParaRPr lang="en-US" dirty="0">
              <a:ea typeface="Lato"/>
              <a:cs typeface="+mn-lt"/>
            </a:endParaRPr>
          </a:p>
          <a:p>
            <a:r>
              <a:rPr lang="en-US" dirty="0">
                <a:ea typeface="Lato"/>
                <a:cs typeface="Arial"/>
              </a:rPr>
              <a:t>Review ILPQC toolkit for recordings from JB </a:t>
            </a:r>
            <a:r>
              <a:rPr lang="en-US" dirty="0" err="1">
                <a:ea typeface="Lato"/>
                <a:cs typeface="Arial"/>
              </a:rPr>
              <a:t>Cantey</a:t>
            </a:r>
            <a:r>
              <a:rPr lang="en-US" dirty="0">
                <a:ea typeface="Lato"/>
                <a:cs typeface="Arial"/>
              </a:rPr>
              <a:t> &amp; Karen </a:t>
            </a:r>
            <a:r>
              <a:rPr lang="en-US" dirty="0" err="1">
                <a:ea typeface="Lato"/>
                <a:cs typeface="Arial"/>
              </a:rPr>
              <a:t>Puopolo</a:t>
            </a:r>
            <a:endParaRPr lang="en-US" dirty="0">
              <a:ea typeface="Lato"/>
              <a:cs typeface="+mn-lt"/>
            </a:endParaRPr>
          </a:p>
          <a:p>
            <a:r>
              <a:rPr lang="en-US" dirty="0">
                <a:ea typeface="Lato"/>
                <a:cs typeface="Arial"/>
              </a:rPr>
              <a:t>Share ILPQC Provider Education campaign resources (coming soon!)</a:t>
            </a:r>
          </a:p>
          <a:p>
            <a:pPr marL="0" indent="0">
              <a:buNone/>
            </a:pPr>
            <a:endParaRPr lang="en-US" dirty="0"/>
          </a:p>
          <a:p>
            <a:pPr marL="0" indent="0">
              <a:buNone/>
            </a:pPr>
            <a:endParaRPr lang="en-US" dirty="0">
              <a:ea typeface="Lato"/>
              <a:cs typeface="Lato"/>
            </a:endParaRPr>
          </a:p>
        </p:txBody>
      </p:sp>
    </p:spTree>
    <p:extLst>
      <p:ext uri="{BB962C8B-B14F-4D97-AF65-F5344CB8AC3E}">
        <p14:creationId xmlns:p14="http://schemas.microsoft.com/office/powerpoint/2010/main" val="243375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Lato Medium"/>
                <a:cs typeface="Lato Medium"/>
              </a:rPr>
              <a:t>BASIC Aims: Antibiotic Prescribing</a:t>
            </a: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8" name="Picture 8" descr="Chart, line chart&#10;&#10;Description automatically generated">
            <a:extLst>
              <a:ext uri="{FF2B5EF4-FFF2-40B4-BE49-F238E27FC236}">
                <a16:creationId xmlns:a16="http://schemas.microsoft.com/office/drawing/2014/main" id="{AC0A208D-C873-4857-A944-6F34E560E976}"/>
              </a:ext>
            </a:extLst>
          </p:cNvPr>
          <p:cNvPicPr>
            <a:picLocks noGrp="1" noChangeAspect="1"/>
          </p:cNvPicPr>
          <p:nvPr>
            <p:ph idx="1"/>
          </p:nvPr>
        </p:nvPicPr>
        <p:blipFill>
          <a:blip r:embed="rId2"/>
          <a:stretch>
            <a:fillRect/>
          </a:stretch>
        </p:blipFill>
        <p:spPr>
          <a:xfrm>
            <a:off x="396853" y="1926047"/>
            <a:ext cx="5695950" cy="3419475"/>
          </a:xfrm>
        </p:spPr>
      </p:pic>
      <p:pic>
        <p:nvPicPr>
          <p:cNvPr id="9" name="Picture 9" descr="Chart, line chart&#10;&#10;Description automatically generated">
            <a:extLst>
              <a:ext uri="{FF2B5EF4-FFF2-40B4-BE49-F238E27FC236}">
                <a16:creationId xmlns:a16="http://schemas.microsoft.com/office/drawing/2014/main" id="{0ECB9014-5413-48CC-ABA6-C665080E98B7}"/>
              </a:ext>
            </a:extLst>
          </p:cNvPr>
          <p:cNvPicPr>
            <a:picLocks noChangeAspect="1"/>
          </p:cNvPicPr>
          <p:nvPr/>
        </p:nvPicPr>
        <p:blipFill>
          <a:blip r:embed="rId3"/>
          <a:stretch>
            <a:fillRect/>
          </a:stretch>
        </p:blipFill>
        <p:spPr>
          <a:xfrm>
            <a:off x="6237668" y="1925001"/>
            <a:ext cx="5759001" cy="3415828"/>
          </a:xfrm>
          <a:prstGeom prst="rect">
            <a:avLst/>
          </a:prstGeom>
        </p:spPr>
      </p:pic>
    </p:spTree>
    <p:extLst>
      <p:ext uri="{BB962C8B-B14F-4D97-AF65-F5344CB8AC3E}">
        <p14:creationId xmlns:p14="http://schemas.microsoft.com/office/powerpoint/2010/main" val="2502936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Lato Medium"/>
                <a:cs typeface="Lato Medium"/>
              </a:rPr>
              <a:t>BASIC Aims: Antibiotics Discontinued</a:t>
            </a: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Picture 8" descr="Chart, funnel chart&#10;&#10;Description automatically generated">
            <a:extLst>
              <a:ext uri="{FF2B5EF4-FFF2-40B4-BE49-F238E27FC236}">
                <a16:creationId xmlns:a16="http://schemas.microsoft.com/office/drawing/2014/main" id="{B69A017E-5923-4931-A9AA-40B77DA33C4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1562" y="2040272"/>
            <a:ext cx="5888483" cy="3535677"/>
          </a:xfrm>
        </p:spPr>
      </p:pic>
      <p:pic>
        <p:nvPicPr>
          <p:cNvPr id="9" name="Picture 9" descr="Chart, funnel chart&#10;&#10;Description automatically generated">
            <a:extLst>
              <a:ext uri="{FF2B5EF4-FFF2-40B4-BE49-F238E27FC236}">
                <a16:creationId xmlns:a16="http://schemas.microsoft.com/office/drawing/2014/main" id="{ECA2B4F2-E231-4E43-BF3A-6D571E965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3273" y="2036746"/>
            <a:ext cx="5812664" cy="3546509"/>
          </a:xfrm>
          <a:prstGeom prst="rect">
            <a:avLst/>
          </a:prstGeom>
        </p:spPr>
      </p:pic>
      <p:sp>
        <p:nvSpPr>
          <p:cNvPr id="10" name="TextBox 9">
            <a:extLst>
              <a:ext uri="{FF2B5EF4-FFF2-40B4-BE49-F238E27FC236}">
                <a16:creationId xmlns:a16="http://schemas.microsoft.com/office/drawing/2014/main" id="{0E057695-92CD-4A1C-83B1-86F0F1F86C6B}"/>
              </a:ext>
            </a:extLst>
          </p:cNvPr>
          <p:cNvSpPr txBox="1"/>
          <p:nvPr/>
        </p:nvSpPr>
        <p:spPr>
          <a:xfrm>
            <a:off x="2084231" y="15905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≥35 Weeks</a:t>
            </a:r>
          </a:p>
        </p:txBody>
      </p:sp>
      <p:sp>
        <p:nvSpPr>
          <p:cNvPr id="11" name="TextBox 10">
            <a:extLst>
              <a:ext uri="{FF2B5EF4-FFF2-40B4-BE49-F238E27FC236}">
                <a16:creationId xmlns:a16="http://schemas.microsoft.com/office/drawing/2014/main" id="{5D7FA151-7E32-4C37-AA1E-F8A528D39D78}"/>
              </a:ext>
            </a:extLst>
          </p:cNvPr>
          <p:cNvSpPr txBox="1"/>
          <p:nvPr/>
        </p:nvSpPr>
        <p:spPr>
          <a:xfrm>
            <a:off x="8555865" y="16656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&lt;35 Weeks</a:t>
            </a:r>
          </a:p>
        </p:txBody>
      </p:sp>
    </p:spTree>
    <p:extLst>
      <p:ext uri="{BB962C8B-B14F-4D97-AF65-F5344CB8AC3E}">
        <p14:creationId xmlns:p14="http://schemas.microsoft.com/office/powerpoint/2010/main" val="1832368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Interpretation of Data and Graphs</a:t>
            </a:r>
          </a:p>
        </p:txBody>
      </p:sp>
      <p:sp>
        <p:nvSpPr>
          <p:cNvPr id="3" name="Content Placeholder 2"/>
          <p:cNvSpPr>
            <a:spLocks noGrp="1"/>
          </p:cNvSpPr>
          <p:nvPr>
            <p:ph idx="1"/>
          </p:nvPr>
        </p:nvSpPr>
        <p:spPr/>
        <p:txBody>
          <a:bodyPr vert="horz" lIns="91440" tIns="45720" rIns="91440" bIns="45720" rtlCol="0" anchor="t">
            <a:normAutofit/>
          </a:bodyPr>
          <a:lstStyle/>
          <a:p>
            <a:r>
              <a:rPr lang="en-US">
                <a:ea typeface="Lato"/>
                <a:cs typeface="Lato"/>
              </a:rPr>
              <a:t>If this is what your data looks like and your progress on patient education has reached a plateau, what can you discuss at your next QI team meeting to address this?</a:t>
            </a: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8" name="Picture 5" descr="A picture containing chart&#10;&#10;Description automatically generated">
            <a:extLst>
              <a:ext uri="{FF2B5EF4-FFF2-40B4-BE49-F238E27FC236}">
                <a16:creationId xmlns:a16="http://schemas.microsoft.com/office/drawing/2014/main" id="{5A718E80-6FC3-4FA6-9CB1-34077755B9CA}"/>
              </a:ext>
            </a:extLst>
          </p:cNvPr>
          <p:cNvPicPr>
            <a:picLocks noChangeAspect="1"/>
          </p:cNvPicPr>
          <p:nvPr/>
        </p:nvPicPr>
        <p:blipFill>
          <a:blip r:embed="rId3"/>
          <a:stretch>
            <a:fillRect/>
          </a:stretch>
        </p:blipFill>
        <p:spPr>
          <a:xfrm>
            <a:off x="3048484" y="2776821"/>
            <a:ext cx="5466080" cy="3218067"/>
          </a:xfrm>
          <a:prstGeom prst="rect">
            <a:avLst/>
          </a:prstGeom>
        </p:spPr>
      </p:pic>
    </p:spTree>
    <p:extLst>
      <p:ext uri="{BB962C8B-B14F-4D97-AF65-F5344CB8AC3E}">
        <p14:creationId xmlns:p14="http://schemas.microsoft.com/office/powerpoint/2010/main" val="2437198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What’s My Role?</a:t>
            </a:r>
          </a:p>
        </p:txBody>
      </p:sp>
      <p:sp>
        <p:nvSpPr>
          <p:cNvPr id="3" name="Subtitle 2"/>
          <p:cNvSpPr>
            <a:spLocks noGrp="1"/>
          </p:cNvSpPr>
          <p:nvPr>
            <p:ph type="subTitle" idx="1"/>
          </p:nvPr>
        </p:nvSpPr>
        <p:spPr/>
        <p:txBody>
          <a:bodyPr/>
          <a:lstStyle/>
          <a:p>
            <a:r>
              <a:rPr lang="en-US"/>
              <a:t>Physicians, nurses and families/caregivers</a:t>
            </a:r>
          </a:p>
        </p:txBody>
      </p:sp>
    </p:spTree>
    <p:extLst>
      <p:ext uri="{BB962C8B-B14F-4D97-AF65-F5344CB8AC3E}">
        <p14:creationId xmlns:p14="http://schemas.microsoft.com/office/powerpoint/2010/main" val="3270981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Lato Medium"/>
                <a:cs typeface="Lato Medium"/>
              </a:rPr>
              <a:t>Role of The Labor and Delivery Nurse</a:t>
            </a:r>
            <a:endParaRPr lang="en-US"/>
          </a:p>
        </p:txBody>
      </p:sp>
      <p:sp>
        <p:nvSpPr>
          <p:cNvPr id="3" name="Content Placeholder 2"/>
          <p:cNvSpPr>
            <a:spLocks noGrp="1"/>
          </p:cNvSpPr>
          <p:nvPr>
            <p:ph idx="1"/>
          </p:nvPr>
        </p:nvSpPr>
        <p:spPr>
          <a:xfrm>
            <a:off x="609600" y="1555532"/>
            <a:ext cx="10972800" cy="4800818"/>
          </a:xfrm>
        </p:spPr>
        <p:txBody>
          <a:bodyPr vert="horz" lIns="91440" tIns="45720" rIns="91440" bIns="45720" rtlCol="0" anchor="t">
            <a:normAutofit/>
          </a:bodyPr>
          <a:lstStyle/>
          <a:p>
            <a:pPr marL="342900" indent="-342900">
              <a:buFont typeface="Wingdings" panose="020B0604020202020204" pitchFamily="34" charset="0"/>
              <a:buChar char="q"/>
            </a:pPr>
            <a:endParaRPr lang="en-US" dirty="0"/>
          </a:p>
          <a:p>
            <a:pPr marL="342900" indent="-342900">
              <a:buFont typeface="Wingdings" panose="020B0604020202020204" pitchFamily="34" charset="0"/>
              <a:buChar char="q"/>
            </a:pPr>
            <a:r>
              <a:rPr lang="en-US">
                <a:ea typeface="Lato"/>
                <a:cs typeface="Lato"/>
              </a:rPr>
              <a:t>Perform first </a:t>
            </a:r>
            <a:r>
              <a:rPr lang="en-US" b="1" u="sng">
                <a:ea typeface="Lato"/>
                <a:cs typeface="Lato"/>
              </a:rPr>
              <a:t>assessment</a:t>
            </a:r>
            <a:r>
              <a:rPr lang="en-US">
                <a:ea typeface="Lato"/>
                <a:cs typeface="Lato"/>
              </a:rPr>
              <a:t> on Newborn</a:t>
            </a:r>
            <a:endParaRPr lang="en-US"/>
          </a:p>
          <a:p>
            <a:pPr marL="342900" indent="-342900">
              <a:buFont typeface="Wingdings" panose="020B0604020202020204" pitchFamily="34" charset="0"/>
              <a:buChar char="q"/>
            </a:pPr>
            <a:r>
              <a:rPr lang="en-US">
                <a:ea typeface="Lato"/>
                <a:cs typeface="Lato"/>
              </a:rPr>
              <a:t>If laboring patient receives chorio diagnosis, share Understanding Chorioamnionitis handout with patient </a:t>
            </a:r>
            <a:endParaRPr lang="en-US" dirty="0">
              <a:ea typeface="Lato"/>
              <a:cs typeface="Lato"/>
            </a:endParaRPr>
          </a:p>
          <a:p>
            <a:pPr marL="342900" indent="-342900">
              <a:buFont typeface="Wingdings" panose="020B0604020202020204" pitchFamily="34" charset="0"/>
              <a:buChar char="q"/>
            </a:pPr>
            <a:r>
              <a:rPr lang="en-US">
                <a:ea typeface="Lato"/>
                <a:cs typeface="Lato"/>
              </a:rPr>
              <a:t>Enter information into </a:t>
            </a:r>
            <a:r>
              <a:rPr lang="en-US" b="1" u="sng">
                <a:ea typeface="Lato"/>
                <a:cs typeface="Lato"/>
              </a:rPr>
              <a:t>NEOSC</a:t>
            </a:r>
            <a:r>
              <a:rPr lang="en-US">
                <a:ea typeface="Lato"/>
                <a:cs typeface="Lato"/>
              </a:rPr>
              <a:t> if newborn is still in L&amp;D within first hour of life  and </a:t>
            </a:r>
            <a:r>
              <a:rPr lang="en-US" b="1" u="sng">
                <a:ea typeface="Lato"/>
                <a:cs typeface="Lato"/>
              </a:rPr>
              <a:t>document</a:t>
            </a:r>
            <a:r>
              <a:rPr lang="en-US">
                <a:ea typeface="Lato"/>
                <a:cs typeface="Lato"/>
              </a:rPr>
              <a:t> in chart </a:t>
            </a:r>
            <a:endParaRPr lang="en-US"/>
          </a:p>
          <a:p>
            <a:pPr marL="342900" indent="-342900">
              <a:buFont typeface="Wingdings" panose="020B0604020202020204" pitchFamily="34" charset="0"/>
              <a:buChar char="q"/>
            </a:pPr>
            <a:r>
              <a:rPr lang="en-US" b="1" u="sng">
                <a:ea typeface="Lato"/>
                <a:cs typeface="Lato"/>
              </a:rPr>
              <a:t>Give a thorough report</a:t>
            </a:r>
            <a:r>
              <a:rPr lang="en-US">
                <a:ea typeface="Lato"/>
                <a:cs typeface="Lato"/>
              </a:rPr>
              <a:t> to postpartum/nursery nurse using the ILPQC Newborn Admission Report (or similar tool)</a:t>
            </a:r>
          </a:p>
          <a:p>
            <a:endParaRPr lang="en-US" dirty="0"/>
          </a:p>
          <a:p>
            <a:pPr lvl="1">
              <a:buFont typeface="Courier New" panose="02070309020205020404" pitchFamily="49" charset="0"/>
              <a:buChar char="o"/>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759874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6145"/>
            <a:ext cx="10972800" cy="1325563"/>
          </a:xfrm>
          <a:noFill/>
        </p:spPr>
        <p:txBody>
          <a:bodyPr/>
          <a:lstStyle/>
          <a:p>
            <a:r>
              <a:rPr lang="en-US"/>
              <a:t>Call Overview</a:t>
            </a:r>
          </a:p>
        </p:txBody>
      </p:sp>
      <p:sp>
        <p:nvSpPr>
          <p:cNvPr id="3" name="Content Placeholder 2"/>
          <p:cNvSpPr>
            <a:spLocks noGrp="1"/>
          </p:cNvSpPr>
          <p:nvPr>
            <p:ph idx="1"/>
          </p:nvPr>
        </p:nvSpPr>
        <p:spPr>
          <a:xfrm>
            <a:off x="609600" y="1642742"/>
            <a:ext cx="10972800" cy="4351338"/>
          </a:xfrm>
        </p:spPr>
        <p:txBody>
          <a:bodyPr vert="horz" lIns="91440" tIns="45720" rIns="91440" bIns="45720" rtlCol="0" anchor="t">
            <a:normAutofit/>
          </a:bodyPr>
          <a:lstStyle/>
          <a:p>
            <a:r>
              <a:rPr lang="en-US" sz="2800" dirty="0"/>
              <a:t>ILPQC Annual Conference Recap</a:t>
            </a:r>
          </a:p>
          <a:p>
            <a:r>
              <a:rPr lang="en-US" sz="2800" dirty="0"/>
              <a:t>Updates &amp; Housekeeping</a:t>
            </a:r>
          </a:p>
          <a:p>
            <a:r>
              <a:rPr lang="en-US" sz="2800" dirty="0"/>
              <a:t>BASIC Data Review</a:t>
            </a:r>
          </a:p>
          <a:p>
            <a:r>
              <a:rPr lang="en-US" sz="2800" dirty="0">
                <a:solidFill>
                  <a:schemeClr val="tx2">
                    <a:lumMod val="50000"/>
                  </a:schemeClr>
                </a:solidFill>
              </a:rPr>
              <a:t>What’s My Role?</a:t>
            </a:r>
          </a:p>
          <a:p>
            <a:pPr lvl="1"/>
            <a:r>
              <a:rPr lang="en-US" sz="2400" dirty="0">
                <a:solidFill>
                  <a:schemeClr val="tx2">
                    <a:lumMod val="50000"/>
                  </a:schemeClr>
                </a:solidFill>
              </a:rPr>
              <a:t>Physicians</a:t>
            </a:r>
          </a:p>
          <a:p>
            <a:pPr lvl="1"/>
            <a:r>
              <a:rPr lang="en-US" sz="2400" dirty="0">
                <a:solidFill>
                  <a:schemeClr val="tx2">
                    <a:lumMod val="50000"/>
                  </a:schemeClr>
                </a:solidFill>
              </a:rPr>
              <a:t>Nurses</a:t>
            </a:r>
          </a:p>
          <a:p>
            <a:pPr lvl="1"/>
            <a:r>
              <a:rPr lang="en-US" sz="2400" dirty="0">
                <a:solidFill>
                  <a:schemeClr val="tx2">
                    <a:lumMod val="50000"/>
                  </a:schemeClr>
                </a:solidFill>
              </a:rPr>
              <a:t>Family and </a:t>
            </a:r>
            <a:r>
              <a:rPr lang="en-US" sz="2400" dirty="0" smtClean="0">
                <a:solidFill>
                  <a:schemeClr val="tx2">
                    <a:lumMod val="50000"/>
                  </a:schemeClr>
                </a:solidFill>
              </a:rPr>
              <a:t>Caregivers</a:t>
            </a:r>
          </a:p>
          <a:p>
            <a:r>
              <a:rPr lang="en-US" sz="2800" dirty="0">
                <a:solidFill>
                  <a:schemeClr val="tx2">
                    <a:lumMod val="50000"/>
                  </a:schemeClr>
                </a:solidFill>
              </a:rPr>
              <a:t>How to view the New and Improved </a:t>
            </a:r>
            <a:br>
              <a:rPr lang="en-US" sz="2800" dirty="0">
                <a:solidFill>
                  <a:schemeClr val="tx2">
                    <a:lumMod val="50000"/>
                  </a:schemeClr>
                </a:solidFill>
              </a:rPr>
            </a:br>
            <a:r>
              <a:rPr lang="en-US" sz="2800" dirty="0">
                <a:solidFill>
                  <a:schemeClr val="tx2">
                    <a:lumMod val="50000"/>
                  </a:schemeClr>
                </a:solidFill>
              </a:rPr>
              <a:t>ILPQC BASIC Online </a:t>
            </a:r>
            <a:r>
              <a:rPr lang="en-US" sz="2800" dirty="0" smtClean="0">
                <a:solidFill>
                  <a:schemeClr val="tx2">
                    <a:lumMod val="50000"/>
                  </a:schemeClr>
                </a:solidFill>
              </a:rPr>
              <a:t>Toolkit!</a:t>
            </a:r>
            <a:endParaRPr lang="en-US" sz="2800" dirty="0">
              <a:solidFill>
                <a:schemeClr val="tx2">
                  <a:lumMod val="5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pic>
        <p:nvPicPr>
          <p:cNvPr id="6" name="Graphic 6" descr="Bubble Tea with solid fill">
            <a:extLst>
              <a:ext uri="{FF2B5EF4-FFF2-40B4-BE49-F238E27FC236}">
                <a16:creationId xmlns:a16="http://schemas.microsoft.com/office/drawing/2014/main" id="{1B2E3B82-55DA-4E46-AD18-DAE339B32B4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052164" y="3071586"/>
            <a:ext cx="1921328" cy="1921328"/>
          </a:xfrm>
          <a:prstGeom prst="rect">
            <a:avLst/>
          </a:prstGeom>
        </p:spPr>
      </p:pic>
      <p:pic>
        <p:nvPicPr>
          <p:cNvPr id="7" name="Graphic 7" descr="Chinese Teapot And Cup with solid fill">
            <a:extLst>
              <a:ext uri="{FF2B5EF4-FFF2-40B4-BE49-F238E27FC236}">
                <a16:creationId xmlns:a16="http://schemas.microsoft.com/office/drawing/2014/main" id="{3C3990DA-18D9-45F3-A971-69A40CE769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980589" y="1524272"/>
            <a:ext cx="1712685" cy="1712685"/>
          </a:xfrm>
          <a:prstGeom prst="rect">
            <a:avLst/>
          </a:prstGeom>
        </p:spPr>
      </p:pic>
      <p:pic>
        <p:nvPicPr>
          <p:cNvPr id="8" name="Graphic 8" descr="Coffee with solid fill">
            <a:extLst>
              <a:ext uri="{FF2B5EF4-FFF2-40B4-BE49-F238E27FC236}">
                <a16:creationId xmlns:a16="http://schemas.microsoft.com/office/drawing/2014/main" id="{06C0654F-92D5-4AE8-BF8A-5763953FEA2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9532438" y="1833698"/>
            <a:ext cx="1875971" cy="1875971"/>
          </a:xfrm>
          <a:prstGeom prst="rect">
            <a:avLst/>
          </a:prstGeom>
        </p:spPr>
      </p:pic>
      <p:pic>
        <p:nvPicPr>
          <p:cNvPr id="9" name="Graphic 9" descr="Frappe Cup with solid fill">
            <a:extLst>
              <a:ext uri="{FF2B5EF4-FFF2-40B4-BE49-F238E27FC236}">
                <a16:creationId xmlns:a16="http://schemas.microsoft.com/office/drawing/2014/main" id="{637CD741-CA17-4312-B854-E2C86A0FFBD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7038702" y="4030254"/>
            <a:ext cx="1594757" cy="1576615"/>
          </a:xfrm>
          <a:prstGeom prst="rect">
            <a:avLst/>
          </a:prstGeom>
        </p:spPr>
      </p:pic>
      <p:pic>
        <p:nvPicPr>
          <p:cNvPr id="10" name="Graphic 10" descr="Latte Cup with solid fill">
            <a:extLst>
              <a:ext uri="{FF2B5EF4-FFF2-40B4-BE49-F238E27FC236}">
                <a16:creationId xmlns:a16="http://schemas.microsoft.com/office/drawing/2014/main" id="{58C2D791-405A-48B7-87C1-F2FD694DBE6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6717483" y="2522854"/>
            <a:ext cx="1567542" cy="1567542"/>
          </a:xfrm>
          <a:prstGeom prst="rect">
            <a:avLst/>
          </a:prstGeom>
        </p:spPr>
      </p:pic>
      <p:pic>
        <p:nvPicPr>
          <p:cNvPr id="11" name="Graphic 11" descr="Water Bottle with solid fill">
            <a:extLst>
              <a:ext uri="{FF2B5EF4-FFF2-40B4-BE49-F238E27FC236}">
                <a16:creationId xmlns:a16="http://schemas.microsoft.com/office/drawing/2014/main" id="{B7B2D53F-A91E-4F3B-BA3B-21A4E0AC4B5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9500144" y="3682456"/>
            <a:ext cx="1677125" cy="1684383"/>
          </a:xfrm>
          <a:prstGeom prst="rect">
            <a:avLst/>
          </a:prstGeom>
        </p:spPr>
      </p:pic>
      <p:sp>
        <p:nvSpPr>
          <p:cNvPr id="12" name="TextBox 11"/>
          <p:cNvSpPr txBox="1"/>
          <p:nvPr/>
        </p:nvSpPr>
        <p:spPr>
          <a:xfrm>
            <a:off x="8244920" y="5366839"/>
            <a:ext cx="3558541" cy="923330"/>
          </a:xfrm>
          <a:prstGeom prst="rect">
            <a:avLst/>
          </a:prstGeom>
          <a:noFill/>
        </p:spPr>
        <p:txBody>
          <a:bodyPr wrap="square" rtlCol="0">
            <a:spAutoFit/>
          </a:bodyPr>
          <a:lstStyle/>
          <a:p>
            <a:pPr algn="ctr"/>
            <a:r>
              <a:rPr lang="en-US" dirty="0" smtClean="0"/>
              <a:t>Ice breaker: Please share in the chat your favorite work-friendly beverage!</a:t>
            </a:r>
            <a:endParaRPr lang="en-US" dirty="0"/>
          </a:p>
        </p:txBody>
      </p:sp>
    </p:spTree>
    <p:extLst>
      <p:ext uri="{BB962C8B-B14F-4D97-AF65-F5344CB8AC3E}">
        <p14:creationId xmlns:p14="http://schemas.microsoft.com/office/powerpoint/2010/main" val="9884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0053"/>
            <a:ext cx="10972800" cy="1325563"/>
          </a:xfrm>
          <a:noFill/>
        </p:spPr>
        <p:txBody>
          <a:bodyPr/>
          <a:lstStyle/>
          <a:p>
            <a:r>
              <a:rPr lang="en-US"/>
              <a:t>Resources for Nurses</a:t>
            </a:r>
          </a:p>
        </p:txBody>
      </p:sp>
      <p:sp>
        <p:nvSpPr>
          <p:cNvPr id="3" name="Content Placeholder 2"/>
          <p:cNvSpPr>
            <a:spLocks noGrp="1"/>
          </p:cNvSpPr>
          <p:nvPr>
            <p:ph idx="1"/>
          </p:nvPr>
        </p:nvSpPr>
        <p:spPr>
          <a:xfrm>
            <a:off x="468823" y="1492468"/>
            <a:ext cx="5974018" cy="4819933"/>
          </a:xfrm>
        </p:spPr>
        <p:txBody>
          <a:bodyPr>
            <a:normAutofit lnSpcReduction="10000"/>
          </a:bodyPr>
          <a:lstStyle/>
          <a:p>
            <a:r>
              <a:rPr lang="en-US">
                <a:hlinkClick r:id="rId3"/>
              </a:rPr>
              <a:t>Newborn Admission Report (LD RN to Newborn RN)</a:t>
            </a:r>
            <a:r>
              <a:rPr lang="en-US"/>
              <a:t> May 2021; Use this template to standardize communication between L&amp;D nurse and receiving newborn/postpartum nurse</a:t>
            </a:r>
          </a:p>
          <a:p>
            <a:r>
              <a:rPr lang="en-US">
                <a:hlinkClick r:id="rId4"/>
              </a:rPr>
              <a:t>Newborn Nurse to Pediatrician Communication Tool:</a:t>
            </a:r>
            <a:r>
              <a:rPr lang="en-US"/>
              <a:t> Use this template to standardize communication between the newborn/postpartum nurse to the pediatrician on newborn status</a:t>
            </a:r>
          </a:p>
          <a:p>
            <a:r>
              <a:rPr lang="en-US" u="sng">
                <a:hlinkClick r:id="rId5"/>
              </a:rPr>
              <a:t>ILPQC Neonatal Early Onset-Sepsis Risk Calculator Process Flow ≥ 35 weeks</a:t>
            </a:r>
            <a:r>
              <a:rPr lang="en-US" u="sng"/>
              <a:t>: </a:t>
            </a:r>
            <a:r>
              <a:rPr lang="en-US"/>
              <a:t>Use this tool to determine the next steps for a newborn who might need antibiotics</a:t>
            </a:r>
          </a:p>
          <a:p>
            <a:endParaRPr lang="en-US"/>
          </a:p>
          <a:p>
            <a:endParaRPr lang="en-US"/>
          </a:p>
          <a:p>
            <a:endParaRPr lang="en-US"/>
          </a:p>
        </p:txBody>
      </p:sp>
      <p:sp>
        <p:nvSpPr>
          <p:cNvPr id="4" name="Slide Number Placeholder 3"/>
          <p:cNvSpPr>
            <a:spLocks noGrp="1"/>
          </p:cNvSpPr>
          <p:nvPr>
            <p:ph type="sldNum" sz="quarter" idx="10"/>
          </p:nvPr>
        </p:nvSpPr>
        <p:spPr>
          <a:xfrm>
            <a:off x="8970380" y="61921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7" name="Slide Number Placeholder 3"/>
          <p:cNvSpPr txBox="1">
            <a:spLocks/>
          </p:cNvSpPr>
          <p:nvPr/>
        </p:nvSpPr>
        <p:spPr>
          <a:xfrm>
            <a:off x="8970380" y="61921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72976" y="1347224"/>
            <a:ext cx="2770028" cy="390800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0272" y="2116862"/>
            <a:ext cx="2990151" cy="387527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2007" y="3690957"/>
            <a:ext cx="3499945" cy="2621445"/>
          </a:xfrm>
          <a:prstGeom prst="rect">
            <a:avLst/>
          </a:prstGeom>
          <a:ln w="38100">
            <a:solidFill>
              <a:srgbClr val="002060"/>
            </a:solidFill>
          </a:ln>
        </p:spPr>
      </p:pic>
    </p:spTree>
    <p:extLst>
      <p:ext uri="{BB962C8B-B14F-4D97-AF65-F5344CB8AC3E}">
        <p14:creationId xmlns:p14="http://schemas.microsoft.com/office/powerpoint/2010/main" val="4081108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970380" y="61921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7" name="Slide Number Placeholder 3"/>
          <p:cNvSpPr txBox="1">
            <a:spLocks/>
          </p:cNvSpPr>
          <p:nvPr/>
        </p:nvSpPr>
        <p:spPr>
          <a:xfrm>
            <a:off x="8970380" y="61921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3591" y="2273392"/>
            <a:ext cx="4110243" cy="1971472"/>
          </a:xfrm>
          <a:prstGeom prst="rect">
            <a:avLst/>
          </a:prstGeom>
          <a:ln w="38100">
            <a:solidFill>
              <a:schemeClr val="tx1"/>
            </a:solidFill>
          </a:ln>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8810" y="2728804"/>
            <a:ext cx="6240531" cy="3463365"/>
          </a:xfrm>
          <a:prstGeom prst="rect">
            <a:avLst/>
          </a:prstGeom>
          <a:ln w="38100">
            <a:solidFill>
              <a:schemeClr val="tx1"/>
            </a:solidFill>
          </a:ln>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29895" y="4861144"/>
            <a:ext cx="4004450" cy="1860331"/>
          </a:xfrm>
          <a:prstGeom prst="rect">
            <a:avLst/>
          </a:prstGeom>
          <a:ln w="38100">
            <a:solidFill>
              <a:schemeClr val="tx1"/>
            </a:solidFill>
          </a:ln>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6059"/>
            <a:ext cx="7189076" cy="2127320"/>
          </a:xfrm>
          <a:prstGeom prst="rect">
            <a:avLst/>
          </a:prstGeom>
        </p:spPr>
      </p:pic>
    </p:spTree>
    <p:extLst>
      <p:ext uri="{BB962C8B-B14F-4D97-AF65-F5344CB8AC3E}">
        <p14:creationId xmlns:p14="http://schemas.microsoft.com/office/powerpoint/2010/main" val="2938888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Lato Medium"/>
                <a:cs typeface="Lato Medium"/>
              </a:rPr>
              <a:t>Role of NICU/Nursery Nurse</a:t>
            </a:r>
            <a:endParaRPr lang="en-US"/>
          </a:p>
        </p:txBody>
      </p:sp>
      <p:sp>
        <p:nvSpPr>
          <p:cNvPr id="3" name="Content Placeholder 2"/>
          <p:cNvSpPr>
            <a:spLocks noGrp="1"/>
          </p:cNvSpPr>
          <p:nvPr>
            <p:ph idx="1"/>
          </p:nvPr>
        </p:nvSpPr>
        <p:spPr>
          <a:xfrm>
            <a:off x="609600" y="1555532"/>
            <a:ext cx="10972800" cy="4800818"/>
          </a:xfrm>
        </p:spPr>
        <p:txBody>
          <a:bodyPr vert="horz" lIns="91440" tIns="45720" rIns="91440" bIns="45720" rtlCol="0" anchor="t">
            <a:normAutofit/>
          </a:bodyPr>
          <a:lstStyle/>
          <a:p>
            <a:pPr>
              <a:buFont typeface="Wingdings" panose="020B0604020202020204" pitchFamily="34" charset="0"/>
              <a:buChar char="q"/>
            </a:pPr>
            <a:endParaRPr lang="en-US" dirty="0"/>
          </a:p>
          <a:p>
            <a:pPr>
              <a:buFont typeface="Wingdings" panose="020B0604020202020204" pitchFamily="34" charset="0"/>
              <a:buChar char="q"/>
            </a:pPr>
            <a:r>
              <a:rPr lang="en-US" b="1" u="sng">
                <a:ea typeface="Lato"/>
                <a:cs typeface="Lato"/>
              </a:rPr>
              <a:t>Receive thorough report </a:t>
            </a:r>
            <a:r>
              <a:rPr lang="en-US">
                <a:ea typeface="Lato"/>
                <a:cs typeface="Lato"/>
              </a:rPr>
              <a:t>from L&amp;D Nurse and ask questions if information is missing </a:t>
            </a:r>
            <a:endParaRPr lang="en-US"/>
          </a:p>
          <a:p>
            <a:pPr>
              <a:buFont typeface="Wingdings" panose="020B0604020202020204" pitchFamily="34" charset="0"/>
              <a:buChar char="q"/>
            </a:pPr>
            <a:r>
              <a:rPr lang="en-US">
                <a:ea typeface="Lato"/>
                <a:cs typeface="Lato"/>
              </a:rPr>
              <a:t>Perform admission </a:t>
            </a:r>
            <a:r>
              <a:rPr lang="en-US" b="1" u="sng">
                <a:ea typeface="Lato"/>
                <a:cs typeface="Lato"/>
              </a:rPr>
              <a:t>assessment</a:t>
            </a:r>
            <a:r>
              <a:rPr lang="en-US">
                <a:ea typeface="Lato"/>
                <a:cs typeface="Lato"/>
              </a:rPr>
              <a:t> on newborn</a:t>
            </a:r>
            <a:endParaRPr lang="en-US"/>
          </a:p>
          <a:p>
            <a:pPr>
              <a:buFont typeface="Wingdings" panose="020B0604020202020204" pitchFamily="34" charset="0"/>
              <a:buChar char="q"/>
            </a:pPr>
            <a:r>
              <a:rPr lang="en-US">
                <a:ea typeface="Lato"/>
                <a:cs typeface="Lato"/>
              </a:rPr>
              <a:t>Enter information into </a:t>
            </a:r>
            <a:r>
              <a:rPr lang="en-US" b="1" u="sng">
                <a:ea typeface="Lato"/>
                <a:cs typeface="Lato"/>
              </a:rPr>
              <a:t>NEOSC</a:t>
            </a:r>
            <a:r>
              <a:rPr lang="en-US">
                <a:ea typeface="Lato"/>
                <a:cs typeface="Lato"/>
              </a:rPr>
              <a:t> if newborn has been transported within first hour of life</a:t>
            </a:r>
          </a:p>
          <a:p>
            <a:pPr>
              <a:buFont typeface="Wingdings" panose="020B0604020202020204" pitchFamily="34" charset="0"/>
              <a:buChar char="q"/>
            </a:pPr>
            <a:r>
              <a:rPr lang="en-US" b="1" u="sng">
                <a:ea typeface="Lato"/>
                <a:cs typeface="Lato"/>
              </a:rPr>
              <a:t>Notify Pediatrician </a:t>
            </a:r>
            <a:r>
              <a:rPr lang="en-US">
                <a:ea typeface="Lato"/>
                <a:cs typeface="Lato"/>
              </a:rPr>
              <a:t>of newborn status using SBAR Communication tool</a:t>
            </a:r>
            <a:endParaRPr lang="en-US"/>
          </a:p>
          <a:p>
            <a:pPr>
              <a:buFont typeface="Wingdings" panose="020B0604020202020204" pitchFamily="34" charset="0"/>
              <a:buChar char="q"/>
            </a:pPr>
            <a:r>
              <a:rPr lang="en-US">
                <a:ea typeface="Lato"/>
                <a:cs typeface="Lato"/>
              </a:rPr>
              <a:t>Follow </a:t>
            </a:r>
            <a:r>
              <a:rPr lang="en-US" b="1" u="sng">
                <a:ea typeface="Lato"/>
                <a:cs typeface="Lato"/>
              </a:rPr>
              <a:t>NEOSC Recommendations</a:t>
            </a:r>
            <a:r>
              <a:rPr lang="en-US">
                <a:ea typeface="Lato"/>
                <a:cs typeface="Lato"/>
              </a:rPr>
              <a:t> for care of newborn and </a:t>
            </a:r>
            <a:r>
              <a:rPr lang="en-US" b="1" u="sng">
                <a:ea typeface="Lato"/>
                <a:cs typeface="Lato"/>
              </a:rPr>
              <a:t>inform physician</a:t>
            </a:r>
            <a:r>
              <a:rPr lang="en-US">
                <a:ea typeface="Lato"/>
                <a:cs typeface="Lato"/>
              </a:rPr>
              <a:t> of any changes in newborn </a:t>
            </a:r>
            <a:r>
              <a:rPr lang="en-US" dirty="0">
                <a:ea typeface="Lato"/>
                <a:cs typeface="Lato"/>
              </a:rPr>
              <a:t>status </a:t>
            </a: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22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324703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656"/>
            <a:ext cx="8050925" cy="1325563"/>
          </a:xfrm>
        </p:spPr>
        <p:txBody>
          <a:bodyPr>
            <a:normAutofit fontScale="90000"/>
          </a:bodyPr>
          <a:lstStyle/>
          <a:p>
            <a:r>
              <a:rPr lang="en-US"/>
              <a:t>ILPQC Neonatal Early Onset-Sepsis </a:t>
            </a:r>
            <a:br>
              <a:rPr lang="en-US"/>
            </a:br>
            <a:r>
              <a:rPr lang="en-US"/>
              <a:t>Risk Calculator Process Flow ≥ 35 weeks: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23</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1639039"/>
            <a:ext cx="6307788" cy="4724509"/>
          </a:xfrm>
          <a:prstGeom prst="rect">
            <a:avLst/>
          </a:prstGeom>
          <a:ln w="38100">
            <a:solidFill>
              <a:srgbClr val="002060"/>
            </a:solidFill>
          </a:ln>
        </p:spPr>
      </p:pic>
    </p:spTree>
    <p:extLst>
      <p:ext uri="{BB962C8B-B14F-4D97-AF65-F5344CB8AC3E}">
        <p14:creationId xmlns:p14="http://schemas.microsoft.com/office/powerpoint/2010/main" val="3602776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0053"/>
            <a:ext cx="10972800" cy="1325563"/>
          </a:xfrm>
          <a:noFill/>
        </p:spPr>
        <p:txBody>
          <a:bodyPr/>
          <a:lstStyle/>
          <a:p>
            <a:r>
              <a:rPr lang="en-US"/>
              <a:t>Newborn Nurse to Pediatrician </a:t>
            </a:r>
            <a:br>
              <a:rPr lang="en-US"/>
            </a:br>
            <a:r>
              <a:rPr lang="en-US"/>
              <a:t>Communication Tool</a:t>
            </a:r>
          </a:p>
        </p:txBody>
      </p:sp>
      <p:sp>
        <p:nvSpPr>
          <p:cNvPr id="4" name="Slide Number Placeholder 3"/>
          <p:cNvSpPr>
            <a:spLocks noGrp="1"/>
          </p:cNvSpPr>
          <p:nvPr>
            <p:ph type="sldNum" sz="quarter" idx="10"/>
          </p:nvPr>
        </p:nvSpPr>
        <p:spPr>
          <a:xfrm>
            <a:off x="8970380" y="61921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7" name="Slide Number Placeholder 3"/>
          <p:cNvSpPr txBox="1">
            <a:spLocks/>
          </p:cNvSpPr>
          <p:nvPr/>
        </p:nvSpPr>
        <p:spPr>
          <a:xfrm>
            <a:off x="8970380" y="61921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360" y="1708456"/>
            <a:ext cx="6538527" cy="1181202"/>
          </a:xfrm>
          <a:prstGeom prst="rect">
            <a:avLst/>
          </a:prstGeom>
          <a:ln w="38100">
            <a:solidFill>
              <a:schemeClr val="tx1"/>
            </a:solidFill>
          </a:ln>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2361" y="2160864"/>
            <a:ext cx="5685013" cy="2049958"/>
          </a:xfrm>
          <a:prstGeom prst="rect">
            <a:avLst/>
          </a:prstGeom>
          <a:ln w="38100">
            <a:solidFill>
              <a:schemeClr val="tx1"/>
            </a:solidFill>
          </a:ln>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8761" y="3546572"/>
            <a:ext cx="6325148" cy="2072820"/>
          </a:xfrm>
          <a:prstGeom prst="rect">
            <a:avLst/>
          </a:prstGeom>
          <a:ln w="38100">
            <a:solidFill>
              <a:schemeClr val="tx1"/>
            </a:solidFill>
          </a:ln>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37213" y="5579043"/>
            <a:ext cx="6424217" cy="777307"/>
          </a:xfrm>
          <a:prstGeom prst="rect">
            <a:avLst/>
          </a:prstGeom>
          <a:ln w="38100">
            <a:solidFill>
              <a:schemeClr val="tx1"/>
            </a:solidFill>
          </a:ln>
        </p:spPr>
      </p:pic>
      <p:sp>
        <p:nvSpPr>
          <p:cNvPr id="16" name="Rounded Rectangle 15"/>
          <p:cNvSpPr/>
          <p:nvPr/>
        </p:nvSpPr>
        <p:spPr>
          <a:xfrm>
            <a:off x="238508" y="2724971"/>
            <a:ext cx="1933907" cy="654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Situation</a:t>
            </a:r>
          </a:p>
        </p:txBody>
      </p:sp>
      <p:sp>
        <p:nvSpPr>
          <p:cNvPr id="18" name="Rounded Rectangle 17"/>
          <p:cNvSpPr/>
          <p:nvPr/>
        </p:nvSpPr>
        <p:spPr>
          <a:xfrm>
            <a:off x="2466704" y="3930869"/>
            <a:ext cx="1916110" cy="6618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Background</a:t>
            </a:r>
          </a:p>
        </p:txBody>
      </p:sp>
      <p:sp>
        <p:nvSpPr>
          <p:cNvPr id="19" name="Rounded Rectangle 18"/>
          <p:cNvSpPr/>
          <p:nvPr/>
        </p:nvSpPr>
        <p:spPr>
          <a:xfrm>
            <a:off x="4080967" y="5211249"/>
            <a:ext cx="2074040" cy="5177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a:t>Assessment</a:t>
            </a:r>
          </a:p>
        </p:txBody>
      </p:sp>
      <p:sp>
        <p:nvSpPr>
          <p:cNvPr id="20" name="Rounded Rectangle 19"/>
          <p:cNvSpPr/>
          <p:nvPr/>
        </p:nvSpPr>
        <p:spPr>
          <a:xfrm>
            <a:off x="9259063" y="6158229"/>
            <a:ext cx="2932937" cy="44495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a:t>Recommendation</a:t>
            </a:r>
            <a:endParaRPr lang="en-US" sz="4000"/>
          </a:p>
        </p:txBody>
      </p:sp>
    </p:spTree>
    <p:extLst>
      <p:ext uri="{BB962C8B-B14F-4D97-AF65-F5344CB8AC3E}">
        <p14:creationId xmlns:p14="http://schemas.microsoft.com/office/powerpoint/2010/main" val="3241500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0053"/>
            <a:ext cx="10972800" cy="1325563"/>
          </a:xfrm>
          <a:noFill/>
        </p:spPr>
        <p:txBody>
          <a:bodyPr/>
          <a:lstStyle/>
          <a:p>
            <a:r>
              <a:rPr lang="en-US"/>
              <a:t>Resources for Nurses</a:t>
            </a:r>
          </a:p>
        </p:txBody>
      </p:sp>
      <p:sp>
        <p:nvSpPr>
          <p:cNvPr id="3" name="Content Placeholder 2"/>
          <p:cNvSpPr>
            <a:spLocks noGrp="1"/>
          </p:cNvSpPr>
          <p:nvPr>
            <p:ph idx="1"/>
          </p:nvPr>
        </p:nvSpPr>
        <p:spPr>
          <a:xfrm>
            <a:off x="-729357" y="1647245"/>
            <a:ext cx="7529550" cy="4819933"/>
          </a:xfrm>
        </p:spPr>
        <p:txBody>
          <a:bodyPr>
            <a:normAutofit/>
          </a:bodyPr>
          <a:lstStyle/>
          <a:p>
            <a:pPr lvl="2"/>
            <a:r>
              <a:rPr lang="en-US" sz="2400"/>
              <a:t>Properly and Consistently Obtain Blood Cultures</a:t>
            </a:r>
            <a:endParaRPr lang="en-US" sz="2000"/>
          </a:p>
          <a:p>
            <a:pPr lvl="3"/>
            <a:r>
              <a:rPr lang="en-US" sz="2000" u="sng">
                <a:hlinkClick r:id="rId3"/>
              </a:rPr>
              <a:t>Neonatal Peripheral Blood Culture Collection Checklist</a:t>
            </a:r>
            <a:r>
              <a:rPr lang="en-US" sz="2000"/>
              <a:t> (Advocate Lutheran General Hospital)</a:t>
            </a:r>
            <a:endParaRPr lang="en-US" sz="1800"/>
          </a:p>
          <a:p>
            <a:pPr lvl="3"/>
            <a:r>
              <a:rPr lang="en-US" sz="2000" u="sng">
                <a:hlinkClick r:id="rId4"/>
              </a:rPr>
              <a:t>Neonatal Peripheral Blood Culture Collection Video</a:t>
            </a:r>
            <a:r>
              <a:rPr lang="en-US" sz="2000"/>
              <a:t>(Advocate Lutheran General Hospital)</a:t>
            </a:r>
            <a:endParaRPr lang="en-US" sz="1800"/>
          </a:p>
          <a:p>
            <a:endParaRPr lang="en-US"/>
          </a:p>
          <a:p>
            <a:endParaRPr lang="en-US"/>
          </a:p>
          <a:p>
            <a:endParaRPr lang="en-US"/>
          </a:p>
        </p:txBody>
      </p:sp>
      <p:sp>
        <p:nvSpPr>
          <p:cNvPr id="4" name="Slide Number Placeholder 3"/>
          <p:cNvSpPr>
            <a:spLocks noGrp="1"/>
          </p:cNvSpPr>
          <p:nvPr>
            <p:ph type="sldNum" sz="quarter" idx="10"/>
          </p:nvPr>
        </p:nvSpPr>
        <p:spPr>
          <a:xfrm>
            <a:off x="8970380" y="61921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7" name="Slide Number Placeholder 3"/>
          <p:cNvSpPr txBox="1">
            <a:spLocks/>
          </p:cNvSpPr>
          <p:nvPr/>
        </p:nvSpPr>
        <p:spPr>
          <a:xfrm>
            <a:off x="8970380" y="61921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5861" y="1669705"/>
            <a:ext cx="4809037" cy="4468374"/>
          </a:xfrm>
          <a:prstGeom prst="rect">
            <a:avLst/>
          </a:prstGeom>
          <a:ln w="38100">
            <a:solidFill>
              <a:srgbClr val="002060"/>
            </a:solidFill>
          </a:ln>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1848" y="3755227"/>
            <a:ext cx="4475626" cy="2839099"/>
          </a:xfrm>
          <a:prstGeom prst="rect">
            <a:avLst/>
          </a:prstGeom>
          <a:ln w="38100">
            <a:solidFill>
              <a:srgbClr val="002060"/>
            </a:solidFill>
          </a:ln>
        </p:spPr>
      </p:pic>
    </p:spTree>
    <p:extLst>
      <p:ext uri="{BB962C8B-B14F-4D97-AF65-F5344CB8AC3E}">
        <p14:creationId xmlns:p14="http://schemas.microsoft.com/office/powerpoint/2010/main" val="3415610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ea typeface="Lato Medium"/>
                <a:cs typeface="Lato Medium"/>
              </a:rPr>
              <a:t>Role of Provider</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a:buFont typeface="Wingdings" panose="020B0604020202020204" pitchFamily="34" charset="0"/>
              <a:buChar char="q"/>
            </a:pPr>
            <a:r>
              <a:rPr lang="en-US">
                <a:ea typeface="Lato"/>
                <a:cs typeface="Lato"/>
              </a:rPr>
              <a:t>Be informed about current evidence-based guidelines regarding antibiotic stewardship </a:t>
            </a:r>
            <a:endParaRPr lang="en-US"/>
          </a:p>
          <a:p>
            <a:pPr>
              <a:buFont typeface="Wingdings" panose="020B0604020202020204" pitchFamily="34" charset="0"/>
              <a:buChar char="q"/>
            </a:pPr>
            <a:r>
              <a:rPr lang="en-US">
                <a:ea typeface="Lato"/>
                <a:cs typeface="Lato"/>
              </a:rPr>
              <a:t>Know assessment tool methodology that you use at your hospital</a:t>
            </a:r>
          </a:p>
          <a:p>
            <a:pPr marL="1028700" lvl="1" indent="-342900">
              <a:buFont typeface="Wingdings" panose="020B0604020202020204" pitchFamily="34" charset="0"/>
              <a:buChar char="v"/>
            </a:pPr>
            <a:r>
              <a:rPr lang="en-US">
                <a:ea typeface="Lato"/>
                <a:cs typeface="Lato"/>
              </a:rPr>
              <a:t> Categorical Risk Assessment </a:t>
            </a:r>
          </a:p>
          <a:p>
            <a:pPr marL="1028700" lvl="1" indent="-342900">
              <a:buFont typeface="Wingdings" panose="020B0604020202020204" pitchFamily="34" charset="0"/>
              <a:buChar char="v"/>
            </a:pPr>
            <a:r>
              <a:rPr lang="en-US">
                <a:ea typeface="Lato"/>
                <a:cs typeface="Lato"/>
              </a:rPr>
              <a:t> NEOSC</a:t>
            </a:r>
          </a:p>
          <a:p>
            <a:pPr marL="1028700" lvl="1" indent="-342900">
              <a:buFont typeface="Wingdings" panose="020B0604020202020204" pitchFamily="34" charset="0"/>
              <a:buChar char="v"/>
            </a:pPr>
            <a:r>
              <a:rPr lang="en-US">
                <a:ea typeface="Lato"/>
                <a:cs typeface="Lato"/>
              </a:rPr>
              <a:t> Enhanced Observation</a:t>
            </a:r>
          </a:p>
          <a:p>
            <a:pPr>
              <a:buFont typeface="Wingdings" panose="020B0604020202020204" pitchFamily="34" charset="0"/>
              <a:buChar char="q"/>
            </a:pPr>
            <a:r>
              <a:rPr lang="en-US">
                <a:ea typeface="Lato"/>
                <a:cs typeface="Lato"/>
              </a:rPr>
              <a:t>If your hospital has chosen to use the NEOSC, make sure you understand how it works and how you apply the data to the newborn you are caring for </a:t>
            </a:r>
          </a:p>
          <a:p>
            <a:pPr>
              <a:buFont typeface="Wingdings" panose="020B0604020202020204" pitchFamily="34" charset="0"/>
              <a:buChar char="q"/>
            </a:pPr>
            <a:r>
              <a:rPr lang="en-US">
                <a:ea typeface="Lato"/>
                <a:cs typeface="Lato"/>
              </a:rPr>
              <a:t>Utilize order sets and tools, including automatic stop time, to assist in appropriate antibiotic administration</a:t>
            </a:r>
            <a:endParaRPr lang="en-US"/>
          </a:p>
          <a:p>
            <a:pPr marL="0" indent="0">
              <a:buNone/>
            </a:pPr>
            <a:endParaRPr lang="en-US"/>
          </a:p>
          <a:p>
            <a:endParaRPr lang="en-US"/>
          </a:p>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67846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Lato Medium"/>
                <a:cs typeface="Lato Medium"/>
              </a:rPr>
              <a:t>Resources for Providers</a:t>
            </a:r>
            <a:endParaRPr lang="en-US"/>
          </a:p>
        </p:txBody>
      </p:sp>
      <p:sp>
        <p:nvSpPr>
          <p:cNvPr id="3" name="Content Placeholder 2"/>
          <p:cNvSpPr>
            <a:spLocks noGrp="1"/>
          </p:cNvSpPr>
          <p:nvPr>
            <p:ph idx="1"/>
          </p:nvPr>
        </p:nvSpPr>
        <p:spPr>
          <a:xfrm>
            <a:off x="609600" y="1484027"/>
            <a:ext cx="5507421" cy="4872324"/>
          </a:xfrm>
        </p:spPr>
        <p:txBody>
          <a:bodyPr>
            <a:normAutofit/>
          </a:bodyPr>
          <a:lstStyle/>
          <a:p>
            <a:r>
              <a:rPr lang="en-US"/>
              <a:t>Antibiotic Timeout</a:t>
            </a:r>
            <a:endParaRPr lang="en-US">
              <a:hlinkClick r:id="rId2"/>
            </a:endParaRPr>
          </a:p>
          <a:p>
            <a:pPr lvl="1"/>
            <a:r>
              <a:rPr lang="en-US" sz="2400" u="sng">
                <a:hlinkClick r:id="rId2"/>
              </a:rPr>
              <a:t>ILPQC Antibiotic Time-out Tool</a:t>
            </a:r>
            <a:r>
              <a:rPr lang="en-US" sz="2400"/>
              <a:t>: Use this tool to determine if continuing antibiotics longer than 36 hours is appropriate</a:t>
            </a:r>
          </a:p>
          <a:p>
            <a:pPr lvl="1"/>
            <a:r>
              <a:rPr lang="en-US" sz="2400" u="sng">
                <a:hlinkClick r:id="rId3"/>
              </a:rPr>
              <a:t>Antibiotic time out video</a:t>
            </a:r>
            <a:r>
              <a:rPr lang="en-US" sz="2400"/>
              <a:t> (PQCNC)</a:t>
            </a:r>
          </a:p>
          <a:p>
            <a:pPr lvl="1"/>
            <a:endParaRPr lang="en-US" sz="2400"/>
          </a:p>
          <a:p>
            <a:pPr lvl="1"/>
            <a:endParaRPr lang="en-US" sz="2400"/>
          </a:p>
          <a:p>
            <a:r>
              <a:rPr lang="en-US"/>
              <a:t>National Guidelines, Publications and Supportive Resources</a:t>
            </a:r>
          </a:p>
          <a:p>
            <a:r>
              <a:rPr lang="en-US"/>
              <a:t>Dosing Guidelines</a:t>
            </a:r>
          </a:p>
          <a:p>
            <a:pPr marL="457200" lvl="1" indent="0">
              <a:buNone/>
            </a:pPr>
            <a:endParaRPr lang="en-US" sz="2400"/>
          </a:p>
          <a:p>
            <a:pPr marL="0" indent="0">
              <a:buNone/>
            </a:pPr>
            <a:endParaRPr lang="en-US"/>
          </a:p>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27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11" descr="Diagram&#10;&#10;Description automatically generated">
            <a:extLst>
              <a:ext uri="{FF2B5EF4-FFF2-40B4-BE49-F238E27FC236}">
                <a16:creationId xmlns:a16="http://schemas.microsoft.com/office/drawing/2014/main" id="{A53D816B-AC61-4E6E-84D2-A9E20A1578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7021" y="1109693"/>
            <a:ext cx="2407687" cy="3334972"/>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1786" y="4622573"/>
            <a:ext cx="4152956" cy="2098902"/>
          </a:xfrm>
          <a:prstGeom prst="rect">
            <a:avLst/>
          </a:prstGeom>
          <a:ln w="38100">
            <a:solidFill>
              <a:schemeClr val="tx1"/>
            </a:solidFill>
          </a:ln>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80941" y="4920968"/>
            <a:ext cx="4596448" cy="1613291"/>
          </a:xfrm>
          <a:prstGeom prst="rect">
            <a:avLst/>
          </a:prstGeom>
          <a:ln w="38100">
            <a:solidFill>
              <a:srgbClr val="002060"/>
            </a:solidFill>
          </a:ln>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02536" y="1690688"/>
            <a:ext cx="3376568" cy="2042427"/>
          </a:xfrm>
          <a:prstGeom prst="rect">
            <a:avLst/>
          </a:prstGeom>
          <a:ln w="38100">
            <a:solidFill>
              <a:srgbClr val="002060"/>
            </a:solidFill>
          </a:ln>
        </p:spPr>
      </p:pic>
    </p:spTree>
    <p:extLst>
      <p:ext uri="{BB962C8B-B14F-4D97-AF65-F5344CB8AC3E}">
        <p14:creationId xmlns:p14="http://schemas.microsoft.com/office/powerpoint/2010/main" val="1881124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675"/>
            <a:ext cx="6990413" cy="1325563"/>
          </a:xfrm>
        </p:spPr>
        <p:txBody>
          <a:bodyPr/>
          <a:lstStyle/>
          <a:p>
            <a:r>
              <a:rPr lang="en-US"/>
              <a:t>National Guidelines, Publications and Supportive Resources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8" name="Picture 8" descr="A picture containing timeline&#10;&#10;Description automatically generated">
            <a:extLst>
              <a:ext uri="{FF2B5EF4-FFF2-40B4-BE49-F238E27FC236}">
                <a16:creationId xmlns:a16="http://schemas.microsoft.com/office/drawing/2014/main" id="{223AD125-51DC-402E-8572-D4CF484B633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2528" y="1821657"/>
            <a:ext cx="11898085" cy="4223200"/>
          </a:xfrm>
        </p:spPr>
      </p:pic>
    </p:spTree>
    <p:extLst>
      <p:ext uri="{BB962C8B-B14F-4D97-AF65-F5344CB8AC3E}">
        <p14:creationId xmlns:p14="http://schemas.microsoft.com/office/powerpoint/2010/main" val="3756793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Dosing Guidelines</a:t>
            </a:r>
          </a:p>
        </p:txBody>
      </p:sp>
      <p:sp>
        <p:nvSpPr>
          <p:cNvPr id="3" name="Content Placeholder 2"/>
          <p:cNvSpPr>
            <a:spLocks noGrp="1"/>
          </p:cNvSpPr>
          <p:nvPr>
            <p:ph idx="1"/>
          </p:nvPr>
        </p:nvSpPr>
        <p:spPr>
          <a:xfrm>
            <a:off x="244160" y="2005012"/>
            <a:ext cx="5711932" cy="4351338"/>
          </a:xfrm>
        </p:spPr>
        <p:txBody>
          <a:bodyPr/>
          <a:lstStyle/>
          <a:p>
            <a:r>
              <a:rPr lang="en-US"/>
              <a:t>AAP: </a:t>
            </a:r>
            <a:r>
              <a:rPr lang="en-US" u="sng">
                <a:hlinkClick r:id="rId2"/>
              </a:rPr>
              <a:t>Empiric Antibiotic Dosing Chart for Neonatal EOS</a:t>
            </a:r>
            <a:r>
              <a:rPr lang="en-US"/>
              <a:t> (2019) </a:t>
            </a:r>
          </a:p>
          <a:p>
            <a:r>
              <a:rPr lang="en-US" u="sng">
                <a:hlinkClick r:id="rId3"/>
              </a:rPr>
              <a:t>Example Antibiotic Dosing Regimens, Intervals of Administration, and Dosing Guidelines</a:t>
            </a:r>
            <a:r>
              <a:rPr lang="en-US"/>
              <a:t> (Shared by UIH 5.4.2020)</a:t>
            </a:r>
          </a:p>
          <a:p>
            <a:r>
              <a:rPr lang="en-US" u="sng">
                <a:hlinkClick r:id="rId4"/>
              </a:rPr>
              <a:t>Example &gt;35 weeks </a:t>
            </a:r>
            <a:r>
              <a:rPr lang="en-US" u="sng" err="1">
                <a:hlinkClick r:id="rId4"/>
              </a:rPr>
              <a:t>orderset</a:t>
            </a:r>
            <a:r>
              <a:rPr lang="en-US"/>
              <a:t> (Shared in 2020 by UIH)</a:t>
            </a:r>
          </a:p>
          <a:p>
            <a:r>
              <a:rPr lang="en-US" u="sng">
                <a:hlinkClick r:id="rId5"/>
              </a:rPr>
              <a:t>Example Gentamicin EMR automated stop time order</a:t>
            </a:r>
            <a:r>
              <a:rPr lang="en-US"/>
              <a:t> (Shared in 2020 by UIH)</a:t>
            </a:r>
          </a:p>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29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6092" y="1467129"/>
            <a:ext cx="3791349" cy="2607756"/>
          </a:xfrm>
          <a:prstGeom prst="rect">
            <a:avLst/>
          </a:prstGeom>
          <a:ln w="38100">
            <a:solidFill>
              <a:srgbClr val="002060"/>
            </a:solidFill>
          </a:ln>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9200" y="1735902"/>
            <a:ext cx="3042627" cy="3843853"/>
          </a:xfrm>
          <a:prstGeom prst="rect">
            <a:avLst/>
          </a:prstGeom>
          <a:ln w="38100">
            <a:solidFill>
              <a:srgbClr val="002060"/>
            </a:solidFill>
          </a:ln>
        </p:spPr>
      </p:pic>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70688" y="4440010"/>
            <a:ext cx="4152956" cy="2098902"/>
          </a:xfrm>
          <a:prstGeom prst="rect">
            <a:avLst/>
          </a:prstGeom>
          <a:ln w="38100">
            <a:solidFill>
              <a:schemeClr val="tx1"/>
            </a:solidFill>
          </a:ln>
        </p:spPr>
      </p:pic>
    </p:spTree>
    <p:extLst>
      <p:ext uri="{BB962C8B-B14F-4D97-AF65-F5344CB8AC3E}">
        <p14:creationId xmlns:p14="http://schemas.microsoft.com/office/powerpoint/2010/main" val="1974857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ABP MOC Part IV (BASIC &amp; MNO)</a:t>
            </a:r>
          </a:p>
        </p:txBody>
      </p:sp>
      <p:sp>
        <p:nvSpPr>
          <p:cNvPr id="3" name="Content Placeholder 2"/>
          <p:cNvSpPr>
            <a:spLocks noGrp="1"/>
          </p:cNvSpPr>
          <p:nvPr>
            <p:ph idx="1"/>
          </p:nvPr>
        </p:nvSpPr>
        <p:spPr>
          <a:xfrm>
            <a:off x="609600" y="1600702"/>
            <a:ext cx="9330592" cy="4351338"/>
          </a:xfrm>
        </p:spPr>
        <p:txBody>
          <a:bodyPr vert="horz" lIns="91440" tIns="45720" rIns="91440" bIns="45720" rtlCol="0" anchor="t">
            <a:noAutofit/>
          </a:bodyPr>
          <a:lstStyle/>
          <a:p>
            <a:r>
              <a:rPr lang="en-US" sz="1800"/>
              <a:t>Complete attestation forms if you are an ABP-certified physician seeking credit under MOC Part IV for 25 credits</a:t>
            </a:r>
          </a:p>
          <a:p>
            <a:endParaRPr lang="en-US" sz="1800"/>
          </a:p>
          <a:p>
            <a:r>
              <a:rPr lang="en-US" sz="1800">
                <a:ea typeface="Lato"/>
                <a:cs typeface="Lato"/>
              </a:rPr>
              <a:t>Complete an attestation form and submit it to your project’s local leader or QI project leader for signature and send back to info@ilpqc.org by </a:t>
            </a:r>
            <a:r>
              <a:rPr lang="en-US" sz="1800" b="1">
                <a:ea typeface="Lato"/>
                <a:cs typeface="Lato"/>
              </a:rPr>
              <a:t>Friday, November 19th EOB.</a:t>
            </a:r>
            <a:endParaRPr lang="en-US" sz="1800" b="1"/>
          </a:p>
          <a:p>
            <a:endParaRPr lang="en-US" sz="1800"/>
          </a:p>
          <a:p>
            <a:r>
              <a:rPr lang="en-US" sz="1800"/>
              <a:t>Attestation of Meaningful Participation:</a:t>
            </a:r>
          </a:p>
          <a:p>
            <a:pPr lvl="1"/>
            <a:r>
              <a:rPr lang="en-US" sz="1800"/>
              <a:t>Intellectually engaged in planning and executing the project</a:t>
            </a:r>
          </a:p>
          <a:p>
            <a:pPr lvl="1"/>
            <a:r>
              <a:rPr lang="en-US" sz="1800"/>
              <a:t>Participated in implementing the project’s interventions (the changes designed to improve care)</a:t>
            </a:r>
          </a:p>
          <a:p>
            <a:pPr lvl="1"/>
            <a:r>
              <a:rPr lang="en-US" sz="1800"/>
              <a:t>Regularly reviewed data in keeping with the project’s measurement plan</a:t>
            </a:r>
          </a:p>
          <a:p>
            <a:pPr lvl="1"/>
            <a:r>
              <a:rPr lang="en-US" sz="1800"/>
              <a:t>Collaborated in the activity by attending team meetings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Tree>
    <p:extLst>
      <p:ext uri="{BB962C8B-B14F-4D97-AF65-F5344CB8AC3E}">
        <p14:creationId xmlns:p14="http://schemas.microsoft.com/office/powerpoint/2010/main" val="2776123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797764" y="1914699"/>
            <a:ext cx="3784636" cy="2088061"/>
          </a:xfrm>
          <a:prstGeom prst="rect">
            <a:avLst/>
          </a:prstGeom>
          <a:ln w="38100">
            <a:solidFill>
              <a:srgbClr val="002060"/>
            </a:solidFill>
          </a:ln>
        </p:spPr>
      </p:pic>
      <p:sp>
        <p:nvSpPr>
          <p:cNvPr id="4" name="Slide Number Placeholder 3"/>
          <p:cNvSpPr>
            <a:spLocks noGrp="1"/>
          </p:cNvSpPr>
          <p:nvPr>
            <p:ph type="sldNum" sz="quarter" idx="10"/>
          </p:nvPr>
        </p:nvSpPr>
        <p:spPr/>
        <p:txBody>
          <a:bodyPr/>
          <a:lstStyle/>
          <a:p>
            <a:fld id="{97033E4B-E3EB-3D46-B2D8-3159663620FA}" type="slidenum">
              <a:rPr lang="en-US" smtClean="0"/>
              <a:pPr/>
              <a:t>30</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117" y="16503"/>
            <a:ext cx="4361379" cy="1186191"/>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r="24" b="16441"/>
          <a:stretch/>
        </p:blipFill>
        <p:spPr>
          <a:xfrm>
            <a:off x="814715" y="1231038"/>
            <a:ext cx="2049517" cy="5490437"/>
          </a:xfrm>
          <a:prstGeom prst="rect">
            <a:avLst/>
          </a:prstGeom>
          <a:ln w="38100">
            <a:solidFill>
              <a:srgbClr val="002060"/>
            </a:solidFill>
          </a:ln>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84148" y="1347562"/>
            <a:ext cx="4193258" cy="5310393"/>
          </a:xfrm>
          <a:prstGeom prst="rect">
            <a:avLst/>
          </a:prstGeom>
          <a:ln w="38100">
            <a:solidFill>
              <a:srgbClr val="002060"/>
            </a:solidFill>
          </a:ln>
        </p:spPr>
      </p:pic>
      <p:pic>
        <p:nvPicPr>
          <p:cNvPr id="10" name="Content Placeholder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13380" y="4226771"/>
            <a:ext cx="2556533" cy="2088061"/>
          </a:xfrm>
          <a:prstGeom prst="rect">
            <a:avLst/>
          </a:prstGeom>
          <a:ln w="38100">
            <a:solidFill>
              <a:srgbClr val="002060"/>
            </a:solidFill>
          </a:ln>
        </p:spPr>
      </p:pic>
    </p:spTree>
    <p:extLst>
      <p:ext uri="{BB962C8B-B14F-4D97-AF65-F5344CB8AC3E}">
        <p14:creationId xmlns:p14="http://schemas.microsoft.com/office/powerpoint/2010/main" val="2228524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Role of Family and Caregivers</a:t>
            </a:r>
          </a:p>
        </p:txBody>
      </p:sp>
      <p:sp>
        <p:nvSpPr>
          <p:cNvPr id="3" name="Content Placeholder 2"/>
          <p:cNvSpPr>
            <a:spLocks noGrp="1"/>
          </p:cNvSpPr>
          <p:nvPr>
            <p:ph idx="1"/>
          </p:nvPr>
        </p:nvSpPr>
        <p:spPr/>
        <p:txBody>
          <a:bodyPr vert="horz" lIns="91440" tIns="45720" rIns="91440" bIns="45720" rtlCol="0" anchor="t">
            <a:normAutofit lnSpcReduction="10000"/>
          </a:bodyPr>
          <a:lstStyle/>
          <a:p>
            <a:pPr>
              <a:buFont typeface="Wingdings" panose="020B0604020202020204" pitchFamily="34" charset="0"/>
              <a:buChar char="q"/>
            </a:pPr>
            <a:r>
              <a:rPr lang="en-US" sz="2800">
                <a:ea typeface="Lato"/>
                <a:cs typeface="Lato"/>
              </a:rPr>
              <a:t>Understand why your baby might need antibiotics by talking to your healthcare team</a:t>
            </a:r>
            <a:endParaRPr lang="en-US" sz="2800" dirty="0"/>
          </a:p>
          <a:p>
            <a:pPr>
              <a:buFont typeface="Wingdings" panose="020B0604020202020204" pitchFamily="34" charset="0"/>
              <a:buChar char="q"/>
            </a:pPr>
            <a:r>
              <a:rPr lang="en-US" sz="2800">
                <a:ea typeface="Lato"/>
                <a:cs typeface="Lato"/>
              </a:rPr>
              <a:t>Watch and review provided educational materials</a:t>
            </a:r>
            <a:endParaRPr lang="en-US" sz="2800" dirty="0">
              <a:ea typeface="Lato"/>
              <a:cs typeface="Lato"/>
            </a:endParaRPr>
          </a:p>
          <a:p>
            <a:pPr>
              <a:buFont typeface="Wingdings" panose="020B0604020202020204" pitchFamily="34" charset="0"/>
              <a:buChar char="q"/>
            </a:pPr>
            <a:endParaRPr lang="en-US" sz="2800" dirty="0">
              <a:ea typeface="Lato"/>
              <a:cs typeface="Lato"/>
            </a:endParaRPr>
          </a:p>
          <a:p>
            <a:pPr>
              <a:buFont typeface="Wingdings" panose="020B0604020202020204" pitchFamily="34" charset="0"/>
              <a:buChar char="q"/>
            </a:pPr>
            <a:r>
              <a:rPr lang="en-US" sz="2800">
                <a:ea typeface="Lato"/>
                <a:cs typeface="Lato"/>
              </a:rPr>
              <a:t>Ask questions specific to your baby</a:t>
            </a:r>
            <a:endParaRPr lang="en-US" sz="2800" dirty="0">
              <a:ea typeface="Lato"/>
              <a:cs typeface="Lato"/>
            </a:endParaRPr>
          </a:p>
          <a:p>
            <a:pPr>
              <a:buFont typeface="Wingdings" panose="020B0604020202020204" pitchFamily="34" charset="0"/>
              <a:buChar char="q"/>
            </a:pPr>
            <a:endParaRPr lang="en-US" sz="2800" dirty="0"/>
          </a:p>
          <a:p>
            <a:pPr>
              <a:buFont typeface="Wingdings" panose="020B0604020202020204" pitchFamily="34" charset="0"/>
              <a:buChar char="q"/>
            </a:pPr>
            <a:r>
              <a:rPr lang="en-US" sz="2800">
                <a:ea typeface="Lato"/>
                <a:cs typeface="Lato"/>
              </a:rPr>
              <a:t>Ask for clarification when needed</a:t>
            </a:r>
            <a:endParaRPr lang="en-US" sz="2800" dirty="0"/>
          </a:p>
          <a:p>
            <a:pPr>
              <a:buFont typeface="Wingdings" panose="020B0604020202020204" pitchFamily="34" charset="0"/>
              <a:buChar char="q"/>
            </a:pPr>
            <a:endParaRPr lang="en-US" sz="2800" dirty="0"/>
          </a:p>
          <a:p>
            <a:pPr>
              <a:buFont typeface="Wingdings" panose="020B0604020202020204" pitchFamily="34" charset="0"/>
              <a:buChar char="q"/>
            </a:pPr>
            <a:r>
              <a:rPr lang="en-US" sz="2800">
                <a:ea typeface="Lato"/>
                <a:cs typeface="Lato"/>
              </a:rPr>
              <a:t>Continue to be a part of your baby's team</a:t>
            </a:r>
            <a:r>
              <a:rPr lang="en-US">
                <a:ea typeface="Lato"/>
                <a:cs typeface="Lato"/>
              </a:rPr>
              <a:t> </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31</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91460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8549"/>
            <a:ext cx="10972800" cy="1325563"/>
          </a:xfrm>
          <a:noFill/>
        </p:spPr>
        <p:txBody>
          <a:bodyPr/>
          <a:lstStyle/>
          <a:p>
            <a:r>
              <a:rPr lang="en-US"/>
              <a:t>Resources for Family and Caregivers</a:t>
            </a:r>
          </a:p>
        </p:txBody>
      </p:sp>
      <p:sp>
        <p:nvSpPr>
          <p:cNvPr id="3" name="Content Placeholder 2"/>
          <p:cNvSpPr>
            <a:spLocks noGrp="1"/>
          </p:cNvSpPr>
          <p:nvPr>
            <p:ph idx="1"/>
          </p:nvPr>
        </p:nvSpPr>
        <p:spPr>
          <a:xfrm>
            <a:off x="157656" y="1654112"/>
            <a:ext cx="6642538" cy="3252580"/>
          </a:xfrm>
        </p:spPr>
        <p:txBody>
          <a:bodyPr>
            <a:noAutofit/>
          </a:bodyPr>
          <a:lstStyle/>
          <a:p>
            <a:r>
              <a:rPr lang="en-US" sz="1800" b="1"/>
              <a:t>Antibiotics &amp; Your Baby Education Video</a:t>
            </a:r>
          </a:p>
          <a:p>
            <a:pPr lvl="1">
              <a:buFont typeface="Courier New" panose="02070309020205020404" pitchFamily="49" charset="0"/>
              <a:buChar char="o"/>
            </a:pPr>
            <a:r>
              <a:rPr lang="en-US" sz="1800"/>
              <a:t>This education video can be shared with families/caregivers after delivery, on admission to postpartum floor/newborn nursery/NICU for newborns who have received antibiotics</a:t>
            </a:r>
          </a:p>
          <a:p>
            <a:pPr lvl="1">
              <a:buFont typeface="Courier New" panose="02070309020205020404" pitchFamily="49" charset="0"/>
              <a:buChar char="o"/>
            </a:pPr>
            <a:r>
              <a:rPr lang="en-US" sz="1800"/>
              <a:t>English Video: </a:t>
            </a:r>
            <a:r>
              <a:rPr lang="en-US" sz="1800">
                <a:hlinkClick r:id="rId3"/>
              </a:rPr>
              <a:t>https://www.youtube.com/watch?v=c0an_TmVe6o&amp;pp=sAQA</a:t>
            </a:r>
            <a:r>
              <a:rPr lang="en-US" sz="1800"/>
              <a:t> </a:t>
            </a:r>
          </a:p>
          <a:p>
            <a:pPr lvl="1">
              <a:buFont typeface="Courier New" panose="02070309020205020404" pitchFamily="49" charset="0"/>
              <a:buChar char="o"/>
            </a:pPr>
            <a:r>
              <a:rPr lang="en-US" sz="1800"/>
              <a:t>Spanish Video: </a:t>
            </a:r>
            <a:r>
              <a:rPr lang="en-US" sz="1800">
                <a:hlinkClick r:id="rId4"/>
              </a:rPr>
              <a:t>https://www.youtube.com/watch?v=sWHd2P91Fy0&amp;pp=sAQA</a:t>
            </a:r>
            <a:r>
              <a:rPr lang="en-US" sz="1800"/>
              <a:t> </a:t>
            </a:r>
          </a:p>
          <a:p>
            <a:pPr marL="457200" lvl="1" indent="0">
              <a:buNone/>
            </a:pPr>
            <a:endParaRPr lang="en-US" sz="18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0193" y="1570589"/>
            <a:ext cx="3829050" cy="2149746"/>
          </a:xfrm>
          <a:prstGeom prst="rect">
            <a:avLst/>
          </a:prstGeom>
          <a:ln w="38100">
            <a:solidFill>
              <a:srgbClr val="002060"/>
            </a:solidFill>
          </a:ln>
        </p:spPr>
      </p:pic>
      <p:pic>
        <p:nvPicPr>
          <p:cNvPr id="8" name="Picture 7" descr="A picture containing timeline&#10;&#10;Description automatically generated">
            <a:extLst>
              <a:ext uri="{FF2B5EF4-FFF2-40B4-BE49-F238E27FC236}">
                <a16:creationId xmlns:a16="http://schemas.microsoft.com/office/drawing/2014/main" id="{84821D84-3F44-4B32-9E17-9F69218C4C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90001" y="2896152"/>
            <a:ext cx="3092399" cy="2010540"/>
          </a:xfrm>
          <a:prstGeom prst="rect">
            <a:avLst/>
          </a:prstGeom>
          <a:ln w="28575">
            <a:solidFill>
              <a:srgbClr val="1C498B"/>
            </a:solidFill>
          </a:ln>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01212" y="3920359"/>
            <a:ext cx="2167698" cy="2801116"/>
          </a:xfrm>
          <a:prstGeom prst="rect">
            <a:avLst/>
          </a:prstGeom>
          <a:ln w="38100">
            <a:solidFill>
              <a:srgbClr val="002060"/>
            </a:solidFill>
          </a:ln>
        </p:spPr>
      </p:pic>
      <p:sp>
        <p:nvSpPr>
          <p:cNvPr id="10" name="Rectangle 9"/>
          <p:cNvSpPr/>
          <p:nvPr/>
        </p:nvSpPr>
        <p:spPr>
          <a:xfrm>
            <a:off x="291850" y="4906692"/>
            <a:ext cx="8198151" cy="1200329"/>
          </a:xfrm>
          <a:prstGeom prst="rect">
            <a:avLst/>
          </a:prstGeom>
        </p:spPr>
        <p:txBody>
          <a:bodyPr wrap="square">
            <a:spAutoFit/>
          </a:bodyPr>
          <a:lstStyle/>
          <a:p>
            <a:pPr marL="285750" indent="-285750">
              <a:buClr>
                <a:srgbClr val="FF3399"/>
              </a:buClr>
              <a:buFont typeface="Arial" panose="020B0604020202020204" pitchFamily="34" charset="0"/>
              <a:buChar char="•"/>
            </a:pPr>
            <a:r>
              <a:rPr lang="en-US" b="1"/>
              <a:t>Antibiotics &amp; Your Baby Accompanying Flyer </a:t>
            </a:r>
            <a:r>
              <a:rPr lang="en-US"/>
              <a:t>This flyer can be given to families/caregivers to supplement the education video</a:t>
            </a:r>
          </a:p>
          <a:p>
            <a:pPr marL="285750" indent="-285750">
              <a:buClr>
                <a:srgbClr val="FF3399"/>
              </a:buClr>
              <a:buFont typeface="Arial" panose="020B0604020202020204" pitchFamily="34" charset="0"/>
              <a:buChar char="•"/>
            </a:pPr>
            <a:r>
              <a:rPr lang="en-US" b="1"/>
              <a:t>Understanding </a:t>
            </a:r>
            <a:r>
              <a:rPr lang="en-US" b="1" err="1"/>
              <a:t>Chorioamnionitis</a:t>
            </a:r>
            <a:r>
              <a:rPr lang="en-US" b="1"/>
              <a:t> </a:t>
            </a:r>
            <a:r>
              <a:rPr lang="en-US"/>
              <a:t>This flyer can be given to patients on admission to L&amp;D to provide important information about </a:t>
            </a:r>
            <a:r>
              <a:rPr lang="en-US" err="1"/>
              <a:t>Chorioamnionitis</a:t>
            </a:r>
            <a:endParaRPr lang="en-US"/>
          </a:p>
        </p:txBody>
      </p:sp>
    </p:spTree>
    <p:extLst>
      <p:ext uri="{BB962C8B-B14F-4D97-AF65-F5344CB8AC3E}">
        <p14:creationId xmlns:p14="http://schemas.microsoft.com/office/powerpoint/2010/main" val="4075455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675"/>
            <a:ext cx="10972800" cy="1325563"/>
          </a:xfrm>
        </p:spPr>
        <p:txBody>
          <a:bodyPr/>
          <a:lstStyle/>
          <a:p>
            <a:r>
              <a:rPr lang="en-US"/>
              <a:t>Antibiotics &amp; Your Baby </a:t>
            </a:r>
            <a:br>
              <a:rPr lang="en-US"/>
            </a:br>
            <a:r>
              <a:rPr lang="en-US"/>
              <a:t>Education Video</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33</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c0an_TmVe6o"/>
          <p:cNvPicPr>
            <a:picLocks noGrp="1" noRot="1" noChangeAspect="1"/>
          </p:cNvPicPr>
          <p:nvPr>
            <p:ph idx="1"/>
            <a:videoFile r:link="rId1"/>
          </p:nvPr>
        </p:nvPicPr>
        <p:blipFill>
          <a:blip r:embed="rId3"/>
          <a:stretch>
            <a:fillRect/>
          </a:stretch>
        </p:blipFill>
        <p:spPr>
          <a:xfrm>
            <a:off x="2102216" y="1754790"/>
            <a:ext cx="7987568" cy="4493008"/>
          </a:xfrm>
          <a:prstGeom prst="rect">
            <a:avLst/>
          </a:prstGeom>
        </p:spPr>
      </p:pic>
      <p:sp>
        <p:nvSpPr>
          <p:cNvPr id="9" name="Rounded Rectangle 8"/>
          <p:cNvSpPr/>
          <p:nvPr/>
        </p:nvSpPr>
        <p:spPr>
          <a:xfrm rot="20430638">
            <a:off x="430924" y="1902373"/>
            <a:ext cx="2312276" cy="1303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Available in Spanish and English!</a:t>
            </a:r>
          </a:p>
        </p:txBody>
      </p:sp>
    </p:spTree>
    <p:extLst>
      <p:ext uri="{BB962C8B-B14F-4D97-AF65-F5344CB8AC3E}">
        <p14:creationId xmlns:p14="http://schemas.microsoft.com/office/powerpoint/2010/main" val="2087859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Patient Education Handout</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34</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002" y="1597573"/>
            <a:ext cx="7164065" cy="4594498"/>
          </a:xfrm>
          <a:prstGeom prst="rect">
            <a:avLst/>
          </a:prstGeom>
          <a:ln w="38100">
            <a:solidFill>
              <a:schemeClr val="accent1"/>
            </a:solidFill>
          </a:ln>
        </p:spPr>
      </p:pic>
      <p:sp>
        <p:nvSpPr>
          <p:cNvPr id="9" name="Left Arrow 8"/>
          <p:cNvSpPr/>
          <p:nvPr/>
        </p:nvSpPr>
        <p:spPr>
          <a:xfrm>
            <a:off x="7892271" y="2680139"/>
            <a:ext cx="1345324" cy="6936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933793" y="1797269"/>
            <a:ext cx="3026979" cy="3457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QR Code:</a:t>
            </a:r>
          </a:p>
          <a:p>
            <a:pPr marL="342900" indent="-342900">
              <a:buFont typeface="+mj-lt"/>
              <a:buAutoNum type="arabicPeriod"/>
            </a:pPr>
            <a:r>
              <a:rPr lang="en-US"/>
              <a:t>Open the camera app on your </a:t>
            </a:r>
          </a:p>
          <a:p>
            <a:pPr marL="342900" indent="-342900">
              <a:buFont typeface="+mj-lt"/>
              <a:buAutoNum type="arabicPeriod"/>
            </a:pPr>
            <a:r>
              <a:rPr lang="en-US"/>
              <a:t>Point the camera at the QR code</a:t>
            </a:r>
          </a:p>
          <a:p>
            <a:pPr marL="342900" indent="-342900">
              <a:buFont typeface="+mj-lt"/>
              <a:buAutoNum type="arabicPeriod"/>
            </a:pPr>
            <a:r>
              <a:rPr lang="en-US"/>
              <a:t>Click the link that pops up t the top of your screen</a:t>
            </a:r>
          </a:p>
          <a:p>
            <a:pPr marL="342900" indent="-342900">
              <a:buFont typeface="+mj-lt"/>
              <a:buAutoNum type="arabicPeriod"/>
            </a:pPr>
            <a:r>
              <a:rPr lang="en-US"/>
              <a:t>Watch “Antibiotics and your Baby”</a:t>
            </a:r>
          </a:p>
        </p:txBody>
      </p:sp>
    </p:spTree>
    <p:extLst>
      <p:ext uri="{BB962C8B-B14F-4D97-AF65-F5344CB8AC3E}">
        <p14:creationId xmlns:p14="http://schemas.microsoft.com/office/powerpoint/2010/main" val="4103483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033E4B-E3EB-3D46-B2D8-3159663620FA}" type="slidenum">
              <a:rPr lang="en-US" smtClean="0"/>
              <a:pPr/>
              <a:t>35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163" y="240757"/>
            <a:ext cx="3274885" cy="1602417"/>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t="5551"/>
          <a:stretch/>
        </p:blipFill>
        <p:spPr>
          <a:xfrm>
            <a:off x="341569" y="2219099"/>
            <a:ext cx="3538283" cy="3552535"/>
          </a:xfrm>
          <a:prstGeom prst="rect">
            <a:avLst/>
          </a:prstGeom>
          <a:ln w="38100">
            <a:solidFill>
              <a:schemeClr val="accent1"/>
            </a:solidFill>
          </a:ln>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t="6114"/>
          <a:stretch/>
        </p:blipFill>
        <p:spPr>
          <a:xfrm>
            <a:off x="4184233" y="1513490"/>
            <a:ext cx="3346841" cy="2254773"/>
          </a:xfrm>
          <a:prstGeom prst="rect">
            <a:avLst/>
          </a:prstGeom>
          <a:ln w="38100">
            <a:solidFill>
              <a:schemeClr val="accent1"/>
            </a:solidFill>
          </a:ln>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t="6579"/>
          <a:stretch/>
        </p:blipFill>
        <p:spPr>
          <a:xfrm>
            <a:off x="4184233" y="4056994"/>
            <a:ext cx="3495079" cy="1807818"/>
          </a:xfrm>
          <a:prstGeom prst="rect">
            <a:avLst/>
          </a:prstGeom>
          <a:ln w="38100">
            <a:solidFill>
              <a:schemeClr val="accent1"/>
            </a:solidFill>
          </a:ln>
        </p:spPr>
      </p:pic>
      <p:pic>
        <p:nvPicPr>
          <p:cNvPr id="12" name="Picture 11"/>
          <p:cNvPicPr>
            <a:picLocks noChangeAspect="1"/>
          </p:cNvPicPr>
          <p:nvPr/>
        </p:nvPicPr>
        <p:blipFill>
          <a:blip r:embed="rId6"/>
          <a:stretch>
            <a:fillRect/>
          </a:stretch>
        </p:blipFill>
        <p:spPr>
          <a:xfrm>
            <a:off x="7991599" y="1513490"/>
            <a:ext cx="3450428" cy="2064186"/>
          </a:xfrm>
          <a:prstGeom prst="rect">
            <a:avLst/>
          </a:prstGeom>
          <a:ln w="38100">
            <a:solidFill>
              <a:schemeClr val="accent1"/>
            </a:solidFill>
          </a:ln>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10259" y="3768263"/>
            <a:ext cx="3331768" cy="2205392"/>
          </a:xfrm>
          <a:prstGeom prst="rect">
            <a:avLst/>
          </a:prstGeom>
        </p:spPr>
      </p:pic>
      <p:sp>
        <p:nvSpPr>
          <p:cNvPr id="14" name="Rectangle 13"/>
          <p:cNvSpPr/>
          <p:nvPr/>
        </p:nvSpPr>
        <p:spPr>
          <a:xfrm>
            <a:off x="10604938" y="3768263"/>
            <a:ext cx="756745" cy="372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654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How to view the New and Improved </a:t>
            </a:r>
            <a:br>
              <a:rPr lang="en-US" dirty="0">
                <a:cs typeface="Arial"/>
              </a:rPr>
            </a:br>
            <a:r>
              <a:rPr lang="en-US" dirty="0">
                <a:cs typeface="Arial"/>
              </a:rPr>
              <a:t>ILPQC BASIC Online Toolkit</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3372049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333030"/>
            <a:ext cx="10972800" cy="1325563"/>
          </a:xfrm>
          <a:noFill/>
        </p:spPr>
        <p:txBody>
          <a:bodyPr>
            <a:normAutofit/>
          </a:bodyPr>
          <a:lstStyle/>
          <a:p>
            <a:r>
              <a:rPr lang="en-US">
                <a:ea typeface="Lato Medium"/>
                <a:cs typeface="Lato Medium"/>
              </a:rPr>
              <a:t>1. Visit ILPQC.org</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pic>
        <p:nvPicPr>
          <p:cNvPr id="10" name="Picture 10">
            <a:extLst>
              <a:ext uri="{FF2B5EF4-FFF2-40B4-BE49-F238E27FC236}">
                <a16:creationId xmlns:a16="http://schemas.microsoft.com/office/drawing/2014/main" id="{12275ECE-6D8F-4142-9D28-66FB046AEB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3" y="2041060"/>
            <a:ext cx="12254592" cy="4816953"/>
          </a:xfrm>
          <a:prstGeom prst="rect">
            <a:avLst/>
          </a:prstGeom>
        </p:spPr>
      </p:pic>
      <p:sp>
        <p:nvSpPr>
          <p:cNvPr id="12" name="Content Placeholder 11">
            <a:extLst>
              <a:ext uri="{FF2B5EF4-FFF2-40B4-BE49-F238E27FC236}">
                <a16:creationId xmlns:a16="http://schemas.microsoft.com/office/drawing/2014/main" id="{C9A6C017-6916-4EAB-934C-C0593B07A783}"/>
              </a:ext>
            </a:extLst>
          </p:cNvPr>
          <p:cNvSpPr>
            <a:spLocks noGrp="1"/>
          </p:cNvSpPr>
          <p:nvPr>
            <p:ph idx="1"/>
          </p:nvPr>
        </p:nvSpPr>
        <p:spPr/>
        <p:txBody>
          <a:bodyPr/>
          <a:lstStyle/>
          <a:p>
            <a:endParaRPr lang="en-US"/>
          </a:p>
        </p:txBody>
      </p:sp>
      <p:sp>
        <p:nvSpPr>
          <p:cNvPr id="13" name="Rectangle: Rounded Corners 12">
            <a:extLst>
              <a:ext uri="{FF2B5EF4-FFF2-40B4-BE49-F238E27FC236}">
                <a16:creationId xmlns:a16="http://schemas.microsoft.com/office/drawing/2014/main" id="{4587DA40-8EC5-4DEC-BE23-89467DBFDF9D}"/>
              </a:ext>
            </a:extLst>
          </p:cNvPr>
          <p:cNvSpPr/>
          <p:nvPr/>
        </p:nvSpPr>
        <p:spPr>
          <a:xfrm>
            <a:off x="4142015" y="1366157"/>
            <a:ext cx="3306534" cy="911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cs typeface="Arial"/>
              </a:rPr>
              <a:t>Visit ilpqc.org</a:t>
            </a:r>
          </a:p>
        </p:txBody>
      </p:sp>
    </p:spTree>
    <p:extLst>
      <p:ext uri="{BB962C8B-B14F-4D97-AF65-F5344CB8AC3E}">
        <p14:creationId xmlns:p14="http://schemas.microsoft.com/office/powerpoint/2010/main" val="1431317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6AFC-459C-471B-9508-A52C4CA93466}"/>
              </a:ext>
            </a:extLst>
          </p:cNvPr>
          <p:cNvSpPr>
            <a:spLocks noGrp="1"/>
          </p:cNvSpPr>
          <p:nvPr>
            <p:ph type="title"/>
          </p:nvPr>
        </p:nvSpPr>
        <p:spPr/>
        <p:txBody>
          <a:bodyPr/>
          <a:lstStyle/>
          <a:p>
            <a:r>
              <a:rPr lang="en-US">
                <a:ea typeface="Lato Medium"/>
                <a:cs typeface="Lato Medium"/>
              </a:rPr>
              <a:t>2. Click Initiatives and locate BASIC</a:t>
            </a:r>
            <a:endParaRPr lang="en-US"/>
          </a:p>
        </p:txBody>
      </p:sp>
      <p:pic>
        <p:nvPicPr>
          <p:cNvPr id="6" name="Picture 6" descr="Graphical user interface, text, application&#10;&#10;Description automatically generated">
            <a:extLst>
              <a:ext uri="{FF2B5EF4-FFF2-40B4-BE49-F238E27FC236}">
                <a16:creationId xmlns:a16="http://schemas.microsoft.com/office/drawing/2014/main" id="{F02D226D-62B2-45A3-8F4D-07AAC78FBA6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38" y="1907269"/>
            <a:ext cx="12022237" cy="4895623"/>
          </a:xfrm>
        </p:spPr>
      </p:pic>
      <p:sp>
        <p:nvSpPr>
          <p:cNvPr id="4" name="Slide Number Placeholder 3">
            <a:extLst>
              <a:ext uri="{FF2B5EF4-FFF2-40B4-BE49-F238E27FC236}">
                <a16:creationId xmlns:a16="http://schemas.microsoft.com/office/drawing/2014/main" id="{2AF4DE54-3FF1-44DA-BA0B-87A187564A59}"/>
              </a:ext>
            </a:extLst>
          </p:cNvPr>
          <p:cNvSpPr>
            <a:spLocks noGrp="1"/>
          </p:cNvSpPr>
          <p:nvPr>
            <p:ph type="sldNum" sz="quarter" idx="10"/>
          </p:nvPr>
        </p:nvSpPr>
        <p:spPr/>
        <p:txBody>
          <a:bodyPr/>
          <a:lstStyle/>
          <a:p>
            <a:fld id="{97033E4B-E3EB-3D46-B2D8-3159663620FA}" type="slidenum">
              <a:rPr lang="en-US" smtClean="0"/>
              <a:pPr/>
              <a:t>38</a:t>
            </a:fld>
            <a:endParaRPr lang="en-US"/>
          </a:p>
        </p:txBody>
      </p:sp>
      <p:sp>
        <p:nvSpPr>
          <p:cNvPr id="5" name="Footer Placeholder 4">
            <a:extLst>
              <a:ext uri="{FF2B5EF4-FFF2-40B4-BE49-F238E27FC236}">
                <a16:creationId xmlns:a16="http://schemas.microsoft.com/office/drawing/2014/main" id="{84A8E577-3BE7-4A3F-9C2C-291567783537}"/>
              </a:ext>
            </a:extLst>
          </p:cNvPr>
          <p:cNvSpPr>
            <a:spLocks noGrp="1"/>
          </p:cNvSpPr>
          <p:nvPr>
            <p:ph type="ftr" sz="quarter" idx="11"/>
          </p:nvPr>
        </p:nvSpPr>
        <p:spPr/>
        <p:txBody>
          <a:bodyPr/>
          <a:lstStyle/>
          <a:p>
            <a:pPr algn="l"/>
            <a:r>
              <a:rPr lang="en-US"/>
              <a:t>Illinois Perinatal Quality Collaborative</a:t>
            </a:r>
          </a:p>
        </p:txBody>
      </p:sp>
      <p:sp>
        <p:nvSpPr>
          <p:cNvPr id="7" name="Arrow: Right 6">
            <a:extLst>
              <a:ext uri="{FF2B5EF4-FFF2-40B4-BE49-F238E27FC236}">
                <a16:creationId xmlns:a16="http://schemas.microsoft.com/office/drawing/2014/main" id="{87D5872C-8850-42F5-B91B-C1A2B3E6CE75}"/>
              </a:ext>
            </a:extLst>
          </p:cNvPr>
          <p:cNvSpPr/>
          <p:nvPr/>
        </p:nvSpPr>
        <p:spPr>
          <a:xfrm rot="10800000">
            <a:off x="6300761" y="3853433"/>
            <a:ext cx="1728106" cy="993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6AF15D-C1BA-41D7-B58C-36DF98311A1B}"/>
              </a:ext>
            </a:extLst>
          </p:cNvPr>
          <p:cNvSpPr/>
          <p:nvPr/>
        </p:nvSpPr>
        <p:spPr>
          <a:xfrm>
            <a:off x="3999139" y="2121353"/>
            <a:ext cx="1034143" cy="381001"/>
          </a:xfrm>
          <a:prstGeom prst="rect">
            <a:avLst/>
          </a:prstGeom>
          <a:no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ACF27E-32A6-460C-A6B4-E3C1D673EA85}"/>
              </a:ext>
            </a:extLst>
          </p:cNvPr>
          <p:cNvSpPr/>
          <p:nvPr/>
        </p:nvSpPr>
        <p:spPr>
          <a:xfrm>
            <a:off x="4284888" y="3971924"/>
            <a:ext cx="1687285" cy="721179"/>
          </a:xfrm>
          <a:prstGeom prst="rect">
            <a:avLst/>
          </a:prstGeom>
          <a:no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0E29EFAC-EFC7-4036-946A-842DE8403A9E}"/>
              </a:ext>
            </a:extLst>
          </p:cNvPr>
          <p:cNvSpPr/>
          <p:nvPr/>
        </p:nvSpPr>
        <p:spPr>
          <a:xfrm>
            <a:off x="4057540" y="1320547"/>
            <a:ext cx="979713" cy="734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595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BF85-3345-4D86-9E05-18D89B8CEFA1}"/>
              </a:ext>
            </a:extLst>
          </p:cNvPr>
          <p:cNvSpPr>
            <a:spLocks noGrp="1"/>
          </p:cNvSpPr>
          <p:nvPr>
            <p:ph type="title"/>
          </p:nvPr>
        </p:nvSpPr>
        <p:spPr>
          <a:xfrm>
            <a:off x="527957" y="215446"/>
            <a:ext cx="6264729" cy="1352777"/>
          </a:xfrm>
        </p:spPr>
        <p:txBody>
          <a:bodyPr/>
          <a:lstStyle/>
          <a:p>
            <a:r>
              <a:rPr lang="en-US">
                <a:ea typeface="Lato Medium"/>
                <a:cs typeface="Lato Medium"/>
              </a:rPr>
              <a:t>3. Open the BASIC Webpage and Scroll down</a:t>
            </a:r>
            <a:endParaRPr lang="en-US"/>
          </a:p>
        </p:txBody>
      </p:sp>
      <p:pic>
        <p:nvPicPr>
          <p:cNvPr id="6" name="Picture 6" descr="A picture containing text, indoor, person&#10;&#10;Description automatically generated">
            <a:extLst>
              <a:ext uri="{FF2B5EF4-FFF2-40B4-BE49-F238E27FC236}">
                <a16:creationId xmlns:a16="http://schemas.microsoft.com/office/drawing/2014/main" id="{7A861CF9-42FD-47B9-AD3F-EFCC56F37C1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4196" y="1567089"/>
            <a:ext cx="11028360" cy="5235802"/>
          </a:xfrm>
        </p:spPr>
      </p:pic>
      <p:sp>
        <p:nvSpPr>
          <p:cNvPr id="4" name="Slide Number Placeholder 3">
            <a:extLst>
              <a:ext uri="{FF2B5EF4-FFF2-40B4-BE49-F238E27FC236}">
                <a16:creationId xmlns:a16="http://schemas.microsoft.com/office/drawing/2014/main" id="{CAAE58B4-9707-4FAA-B9A3-581DE75A97FB}"/>
              </a:ext>
            </a:extLst>
          </p:cNvPr>
          <p:cNvSpPr>
            <a:spLocks noGrp="1"/>
          </p:cNvSpPr>
          <p:nvPr>
            <p:ph type="sldNum" sz="quarter" idx="10"/>
          </p:nvPr>
        </p:nvSpPr>
        <p:spPr/>
        <p:txBody>
          <a:bodyPr/>
          <a:lstStyle/>
          <a:p>
            <a:fld id="{97033E4B-E3EB-3D46-B2D8-3159663620FA}" type="slidenum">
              <a:rPr lang="en-US" smtClean="0"/>
              <a:pPr/>
              <a:t>39</a:t>
            </a:fld>
            <a:endParaRPr lang="en-US"/>
          </a:p>
        </p:txBody>
      </p:sp>
      <p:sp>
        <p:nvSpPr>
          <p:cNvPr id="5" name="Footer Placeholder 4">
            <a:extLst>
              <a:ext uri="{FF2B5EF4-FFF2-40B4-BE49-F238E27FC236}">
                <a16:creationId xmlns:a16="http://schemas.microsoft.com/office/drawing/2014/main" id="{78F4B505-32E6-415F-8C58-46D9FFC5E4F8}"/>
              </a:ext>
            </a:extLst>
          </p:cNvPr>
          <p:cNvSpPr>
            <a:spLocks noGrp="1"/>
          </p:cNvSpPr>
          <p:nvPr>
            <p:ph type="ftr" sz="quarter" idx="11"/>
          </p:nvPr>
        </p:nvSpPr>
        <p:spPr/>
        <p:txBody>
          <a:bodyPr/>
          <a:lstStyle/>
          <a:p>
            <a:pPr algn="l"/>
            <a:r>
              <a:rPr lang="en-US"/>
              <a:t>Illinois Perinatal Quality Collaborative</a:t>
            </a:r>
          </a:p>
        </p:txBody>
      </p:sp>
      <p:sp>
        <p:nvSpPr>
          <p:cNvPr id="8" name="Arrow: Down 7">
            <a:extLst>
              <a:ext uri="{FF2B5EF4-FFF2-40B4-BE49-F238E27FC236}">
                <a16:creationId xmlns:a16="http://schemas.microsoft.com/office/drawing/2014/main" id="{424266C6-9CC7-4252-A6DD-73EED18FF3BE}"/>
              </a:ext>
            </a:extLst>
          </p:cNvPr>
          <p:cNvSpPr/>
          <p:nvPr/>
        </p:nvSpPr>
        <p:spPr>
          <a:xfrm>
            <a:off x="8786023" y="5205385"/>
            <a:ext cx="1020535" cy="1374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2FAA4B61-0FA2-4C85-BCD3-DCE56E0BAB19}"/>
              </a:ext>
            </a:extLst>
          </p:cNvPr>
          <p:cNvSpPr/>
          <p:nvPr/>
        </p:nvSpPr>
        <p:spPr>
          <a:xfrm>
            <a:off x="9942630" y="5205384"/>
            <a:ext cx="1020535" cy="1374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52845E33-43E1-4DEB-9AEC-797DF747D4B7}"/>
              </a:ext>
            </a:extLst>
          </p:cNvPr>
          <p:cNvSpPr/>
          <p:nvPr/>
        </p:nvSpPr>
        <p:spPr>
          <a:xfrm>
            <a:off x="7643023" y="5205385"/>
            <a:ext cx="1020535" cy="1374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262570E-4376-4DC1-A6B0-EA07148AD89F}"/>
              </a:ext>
            </a:extLst>
          </p:cNvPr>
          <p:cNvSpPr/>
          <p:nvPr/>
        </p:nvSpPr>
        <p:spPr>
          <a:xfrm>
            <a:off x="7931604" y="4012746"/>
            <a:ext cx="2721427" cy="884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cs typeface="Arial"/>
              </a:rPr>
              <a:t>Scroll Down!!</a:t>
            </a:r>
          </a:p>
        </p:txBody>
      </p:sp>
    </p:spTree>
    <p:extLst>
      <p:ext uri="{BB962C8B-B14F-4D97-AF65-F5344CB8AC3E}">
        <p14:creationId xmlns:p14="http://schemas.microsoft.com/office/powerpoint/2010/main" val="1939243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Annual Conference Recap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74708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6BD41F-BC33-42CE-947B-DD173A42908A}"/>
              </a:ext>
            </a:extLst>
          </p:cNvPr>
          <p:cNvSpPr>
            <a:spLocks noGrp="1"/>
          </p:cNvSpPr>
          <p:nvPr>
            <p:ph type="sldNum" sz="quarter" idx="10"/>
          </p:nvPr>
        </p:nvSpPr>
        <p:spPr/>
        <p:txBody>
          <a:bodyPr/>
          <a:lstStyle/>
          <a:p>
            <a:fld id="{97033E4B-E3EB-3D46-B2D8-3159663620FA}" type="slidenum">
              <a:rPr lang="en-US" smtClean="0"/>
              <a:pPr/>
              <a:t>40</a:t>
            </a:fld>
            <a:endParaRPr lang="en-US"/>
          </a:p>
        </p:txBody>
      </p:sp>
      <p:sp>
        <p:nvSpPr>
          <p:cNvPr id="5" name="Footer Placeholder 4">
            <a:extLst>
              <a:ext uri="{FF2B5EF4-FFF2-40B4-BE49-F238E27FC236}">
                <a16:creationId xmlns:a16="http://schemas.microsoft.com/office/drawing/2014/main" id="{33ED83B0-4907-4E99-A21D-23F760DDA322}"/>
              </a:ext>
            </a:extLst>
          </p:cNvPr>
          <p:cNvSpPr>
            <a:spLocks noGrp="1"/>
          </p:cNvSpPr>
          <p:nvPr>
            <p:ph type="ftr" sz="quarter" idx="11"/>
          </p:nvPr>
        </p:nvSpPr>
        <p:spPr/>
        <p:txBody>
          <a:bodyPr/>
          <a:lstStyle/>
          <a:p>
            <a:pPr algn="l"/>
            <a:r>
              <a:rPr lang="en-US"/>
              <a:t>Illinois Perinatal Quality Collaborative</a:t>
            </a:r>
          </a:p>
        </p:txBody>
      </p:sp>
      <p:pic>
        <p:nvPicPr>
          <p:cNvPr id="10" name="Picture 10" descr="A picture containing Word&#10;&#10;Description automatically generated">
            <a:extLst>
              <a:ext uri="{FF2B5EF4-FFF2-40B4-BE49-F238E27FC236}">
                <a16:creationId xmlns:a16="http://schemas.microsoft.com/office/drawing/2014/main" id="{D15C0D85-12F9-4C21-963E-19BFF6AC02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1" y="2983"/>
            <a:ext cx="12186555" cy="6049212"/>
          </a:xfrm>
          <a:prstGeom prst="rect">
            <a:avLst/>
          </a:prstGeom>
        </p:spPr>
      </p:pic>
      <p:sp>
        <p:nvSpPr>
          <p:cNvPr id="7" name="Arrow: Right 6">
            <a:extLst>
              <a:ext uri="{FF2B5EF4-FFF2-40B4-BE49-F238E27FC236}">
                <a16:creationId xmlns:a16="http://schemas.microsoft.com/office/drawing/2014/main" id="{7A5216DB-65F8-47F8-8745-732748C94CF7}"/>
              </a:ext>
            </a:extLst>
          </p:cNvPr>
          <p:cNvSpPr/>
          <p:nvPr/>
        </p:nvSpPr>
        <p:spPr>
          <a:xfrm rot="10800000">
            <a:off x="1687939" y="1145611"/>
            <a:ext cx="979714" cy="48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CD25EB-064A-4ED5-9FA5-AB45AD7AEFAE}"/>
              </a:ext>
            </a:extLst>
          </p:cNvPr>
          <p:cNvSpPr/>
          <p:nvPr/>
        </p:nvSpPr>
        <p:spPr>
          <a:xfrm>
            <a:off x="5444" y="1202871"/>
            <a:ext cx="1510392" cy="381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808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884C-E659-48A8-99E8-3E298D5BB809}"/>
              </a:ext>
            </a:extLst>
          </p:cNvPr>
          <p:cNvSpPr>
            <a:spLocks noGrp="1"/>
          </p:cNvSpPr>
          <p:nvPr>
            <p:ph type="title"/>
          </p:nvPr>
        </p:nvSpPr>
        <p:spPr/>
        <p:txBody>
          <a:bodyPr/>
          <a:lstStyle/>
          <a:p>
            <a:r>
              <a:rPr lang="en-US">
                <a:ea typeface="Lato Medium"/>
                <a:cs typeface="Lato Medium"/>
              </a:rPr>
              <a:t>Communication Tools</a:t>
            </a:r>
            <a:endParaRPr lang="en-US"/>
          </a:p>
        </p:txBody>
      </p:sp>
      <p:sp>
        <p:nvSpPr>
          <p:cNvPr id="4" name="Slide Number Placeholder 3">
            <a:extLst>
              <a:ext uri="{FF2B5EF4-FFF2-40B4-BE49-F238E27FC236}">
                <a16:creationId xmlns:a16="http://schemas.microsoft.com/office/drawing/2014/main" id="{CD1F2D41-4ED0-496A-AEF8-4DEB09D6216B}"/>
              </a:ext>
            </a:extLst>
          </p:cNvPr>
          <p:cNvSpPr>
            <a:spLocks noGrp="1"/>
          </p:cNvSpPr>
          <p:nvPr>
            <p:ph type="sldNum" sz="quarter" idx="10"/>
          </p:nvPr>
        </p:nvSpPr>
        <p:spPr/>
        <p:txBody>
          <a:bodyPr/>
          <a:lstStyle/>
          <a:p>
            <a:fld id="{97033E4B-E3EB-3D46-B2D8-3159663620FA}" type="slidenum">
              <a:rPr lang="en-US" smtClean="0"/>
              <a:pPr/>
              <a:t>41</a:t>
            </a:fld>
            <a:endParaRPr lang="en-US"/>
          </a:p>
        </p:txBody>
      </p:sp>
      <p:sp>
        <p:nvSpPr>
          <p:cNvPr id="5" name="Footer Placeholder 4">
            <a:extLst>
              <a:ext uri="{FF2B5EF4-FFF2-40B4-BE49-F238E27FC236}">
                <a16:creationId xmlns:a16="http://schemas.microsoft.com/office/drawing/2014/main" id="{3F8E6944-927C-419A-B2FE-0D037C11BD03}"/>
              </a:ext>
            </a:extLst>
          </p:cNvPr>
          <p:cNvSpPr>
            <a:spLocks noGrp="1"/>
          </p:cNvSpPr>
          <p:nvPr>
            <p:ph type="ftr" sz="quarter" idx="11"/>
          </p:nvPr>
        </p:nvSpPr>
        <p:spPr/>
        <p:txBody>
          <a:bodyPr/>
          <a:lstStyle/>
          <a:p>
            <a:pPr algn="l"/>
            <a:r>
              <a:rPr lang="en-US"/>
              <a:t>Illinois Perinatal Quality Collaborative</a:t>
            </a:r>
          </a:p>
        </p:txBody>
      </p:sp>
      <p:pic>
        <p:nvPicPr>
          <p:cNvPr id="9" name="Picture 9" descr="Timeline&#10;&#10;Description automatically generated">
            <a:extLst>
              <a:ext uri="{FF2B5EF4-FFF2-40B4-BE49-F238E27FC236}">
                <a16:creationId xmlns:a16="http://schemas.microsoft.com/office/drawing/2014/main" id="{4085EAA5-2D08-4C22-8C1B-57AD6002BD8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21" y="2007448"/>
            <a:ext cx="12197442" cy="3674725"/>
          </a:xfrm>
        </p:spPr>
      </p:pic>
      <p:sp>
        <p:nvSpPr>
          <p:cNvPr id="11" name="Arrow: Right 10">
            <a:extLst>
              <a:ext uri="{FF2B5EF4-FFF2-40B4-BE49-F238E27FC236}">
                <a16:creationId xmlns:a16="http://schemas.microsoft.com/office/drawing/2014/main" id="{981241D4-3B10-4D6B-8521-8B494E37FD33}"/>
              </a:ext>
            </a:extLst>
          </p:cNvPr>
          <p:cNvSpPr/>
          <p:nvPr/>
        </p:nvSpPr>
        <p:spPr>
          <a:xfrm rot="10800000">
            <a:off x="1742368" y="3499647"/>
            <a:ext cx="979714" cy="48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8FAF28-0DB9-4708-A0C4-74AA6EEB246F}"/>
              </a:ext>
            </a:extLst>
          </p:cNvPr>
          <p:cNvSpPr/>
          <p:nvPr/>
        </p:nvSpPr>
        <p:spPr>
          <a:xfrm>
            <a:off x="87087" y="3556907"/>
            <a:ext cx="1510392" cy="381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85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4153-E4C6-41D4-9C23-0A3B82B89DEB}"/>
              </a:ext>
            </a:extLst>
          </p:cNvPr>
          <p:cNvSpPr>
            <a:spLocks noGrp="1"/>
          </p:cNvSpPr>
          <p:nvPr>
            <p:ph type="title"/>
          </p:nvPr>
        </p:nvSpPr>
        <p:spPr/>
        <p:txBody>
          <a:bodyPr/>
          <a:lstStyle/>
          <a:p>
            <a:r>
              <a:rPr lang="en-US">
                <a:ea typeface="Lato Medium"/>
                <a:cs typeface="Lato Medium"/>
              </a:rPr>
              <a:t>Order Sets and Dosing Guidelines</a:t>
            </a:r>
            <a:endParaRPr lang="en-US"/>
          </a:p>
        </p:txBody>
      </p:sp>
      <p:pic>
        <p:nvPicPr>
          <p:cNvPr id="6" name="Picture 6" descr="Timeline&#10;&#10;Description automatically generated">
            <a:extLst>
              <a:ext uri="{FF2B5EF4-FFF2-40B4-BE49-F238E27FC236}">
                <a16:creationId xmlns:a16="http://schemas.microsoft.com/office/drawing/2014/main" id="{907F4B70-F195-47D5-8FC1-06816434BE3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21" y="1687652"/>
            <a:ext cx="12251870" cy="3919713"/>
          </a:xfrm>
        </p:spPr>
      </p:pic>
      <p:sp>
        <p:nvSpPr>
          <p:cNvPr id="4" name="Slide Number Placeholder 3">
            <a:extLst>
              <a:ext uri="{FF2B5EF4-FFF2-40B4-BE49-F238E27FC236}">
                <a16:creationId xmlns:a16="http://schemas.microsoft.com/office/drawing/2014/main" id="{9EF037F1-8F83-42A5-A13A-F031F273DF8D}"/>
              </a:ext>
            </a:extLst>
          </p:cNvPr>
          <p:cNvSpPr>
            <a:spLocks noGrp="1"/>
          </p:cNvSpPr>
          <p:nvPr>
            <p:ph type="sldNum" sz="quarter" idx="10"/>
          </p:nvPr>
        </p:nvSpPr>
        <p:spPr/>
        <p:txBody>
          <a:bodyPr/>
          <a:lstStyle/>
          <a:p>
            <a:fld id="{97033E4B-E3EB-3D46-B2D8-3159663620FA}" type="slidenum">
              <a:rPr lang="en-US" smtClean="0"/>
              <a:pPr/>
              <a:t>42</a:t>
            </a:fld>
            <a:endParaRPr lang="en-US"/>
          </a:p>
        </p:txBody>
      </p:sp>
      <p:sp>
        <p:nvSpPr>
          <p:cNvPr id="5" name="Footer Placeholder 4">
            <a:extLst>
              <a:ext uri="{FF2B5EF4-FFF2-40B4-BE49-F238E27FC236}">
                <a16:creationId xmlns:a16="http://schemas.microsoft.com/office/drawing/2014/main" id="{124810BF-8F31-44AF-8E94-59327195458B}"/>
              </a:ext>
            </a:extLst>
          </p:cNvPr>
          <p:cNvSpPr>
            <a:spLocks noGrp="1"/>
          </p:cNvSpPr>
          <p:nvPr>
            <p:ph type="ftr" sz="quarter" idx="11"/>
          </p:nvPr>
        </p:nvSpPr>
        <p:spPr/>
        <p:txBody>
          <a:bodyPr/>
          <a:lstStyle/>
          <a:p>
            <a:pPr algn="l"/>
            <a:r>
              <a:rPr lang="en-US"/>
              <a:t>Illinois Perinatal Quality Collaborative</a:t>
            </a:r>
          </a:p>
        </p:txBody>
      </p:sp>
      <p:sp>
        <p:nvSpPr>
          <p:cNvPr id="8" name="Arrow: Right 7">
            <a:extLst>
              <a:ext uri="{FF2B5EF4-FFF2-40B4-BE49-F238E27FC236}">
                <a16:creationId xmlns:a16="http://schemas.microsoft.com/office/drawing/2014/main" id="{BCB47D5D-7080-4B1B-BCEF-07CFA39A40FB}"/>
              </a:ext>
            </a:extLst>
          </p:cNvPr>
          <p:cNvSpPr/>
          <p:nvPr/>
        </p:nvSpPr>
        <p:spPr>
          <a:xfrm rot="10800000">
            <a:off x="4321194" y="4057542"/>
            <a:ext cx="979714" cy="48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828B58-7213-4C36-84BF-4902840EA6D5}"/>
              </a:ext>
            </a:extLst>
          </p:cNvPr>
          <p:cNvSpPr/>
          <p:nvPr/>
        </p:nvSpPr>
        <p:spPr>
          <a:xfrm>
            <a:off x="189467" y="4166398"/>
            <a:ext cx="4000499" cy="381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637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C5AE-5E00-4568-9033-CBFEE75F0372}"/>
              </a:ext>
            </a:extLst>
          </p:cNvPr>
          <p:cNvSpPr>
            <a:spLocks noGrp="1"/>
          </p:cNvSpPr>
          <p:nvPr>
            <p:ph type="title"/>
          </p:nvPr>
        </p:nvSpPr>
        <p:spPr/>
        <p:txBody>
          <a:bodyPr/>
          <a:lstStyle/>
          <a:p>
            <a:r>
              <a:rPr lang="en-US">
                <a:ea typeface="Lato Medium"/>
                <a:cs typeface="Lato Medium"/>
              </a:rPr>
              <a:t>Helpful Initiative Tools</a:t>
            </a:r>
            <a:endParaRPr lang="en-US"/>
          </a:p>
        </p:txBody>
      </p:sp>
      <p:pic>
        <p:nvPicPr>
          <p:cNvPr id="6" name="Picture 6">
            <a:extLst>
              <a:ext uri="{FF2B5EF4-FFF2-40B4-BE49-F238E27FC236}">
                <a16:creationId xmlns:a16="http://schemas.microsoft.com/office/drawing/2014/main" id="{8EF18AAB-AF3D-4FC3-BC2A-1A46FA68AD6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21" y="1710777"/>
            <a:ext cx="11966121" cy="4077568"/>
          </a:xfrm>
        </p:spPr>
      </p:pic>
      <p:sp>
        <p:nvSpPr>
          <p:cNvPr id="4" name="Slide Number Placeholder 3">
            <a:extLst>
              <a:ext uri="{FF2B5EF4-FFF2-40B4-BE49-F238E27FC236}">
                <a16:creationId xmlns:a16="http://schemas.microsoft.com/office/drawing/2014/main" id="{DE59FA1E-1EF2-4F1C-9C2F-B0805A4D2772}"/>
              </a:ext>
            </a:extLst>
          </p:cNvPr>
          <p:cNvSpPr>
            <a:spLocks noGrp="1"/>
          </p:cNvSpPr>
          <p:nvPr>
            <p:ph type="sldNum" sz="quarter" idx="10"/>
          </p:nvPr>
        </p:nvSpPr>
        <p:spPr/>
        <p:txBody>
          <a:bodyPr/>
          <a:lstStyle/>
          <a:p>
            <a:fld id="{97033E4B-E3EB-3D46-B2D8-3159663620FA}" type="slidenum">
              <a:rPr lang="en-US" smtClean="0"/>
              <a:pPr/>
              <a:t>43</a:t>
            </a:fld>
            <a:endParaRPr lang="en-US"/>
          </a:p>
        </p:txBody>
      </p:sp>
      <p:sp>
        <p:nvSpPr>
          <p:cNvPr id="5" name="Footer Placeholder 4">
            <a:extLst>
              <a:ext uri="{FF2B5EF4-FFF2-40B4-BE49-F238E27FC236}">
                <a16:creationId xmlns:a16="http://schemas.microsoft.com/office/drawing/2014/main" id="{598B83F1-5698-4607-BF82-96F077F90F0F}"/>
              </a:ext>
            </a:extLst>
          </p:cNvPr>
          <p:cNvSpPr>
            <a:spLocks noGrp="1"/>
          </p:cNvSpPr>
          <p:nvPr>
            <p:ph type="ftr" sz="quarter" idx="11"/>
          </p:nvPr>
        </p:nvSpPr>
        <p:spPr/>
        <p:txBody>
          <a:bodyPr/>
          <a:lstStyle/>
          <a:p>
            <a:pPr algn="l"/>
            <a:r>
              <a:rPr lang="en-US"/>
              <a:t>Illinois Perinatal Quality Collaborative</a:t>
            </a:r>
          </a:p>
        </p:txBody>
      </p:sp>
      <p:sp>
        <p:nvSpPr>
          <p:cNvPr id="8" name="Arrow: Right 7">
            <a:extLst>
              <a:ext uri="{FF2B5EF4-FFF2-40B4-BE49-F238E27FC236}">
                <a16:creationId xmlns:a16="http://schemas.microsoft.com/office/drawing/2014/main" id="{985C8C64-1E50-497B-BF67-DF16A9C1FFC4}"/>
              </a:ext>
            </a:extLst>
          </p:cNvPr>
          <p:cNvSpPr/>
          <p:nvPr/>
        </p:nvSpPr>
        <p:spPr>
          <a:xfrm rot="10800000">
            <a:off x="2685070" y="4280309"/>
            <a:ext cx="979714" cy="48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11EDB6-B943-4DA3-9590-C3B435DAE13A}"/>
              </a:ext>
            </a:extLst>
          </p:cNvPr>
          <p:cNvSpPr/>
          <p:nvPr/>
        </p:nvSpPr>
        <p:spPr>
          <a:xfrm>
            <a:off x="81644" y="4341541"/>
            <a:ext cx="2585356" cy="367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731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4A0-E305-4313-864D-503B07A4EE6C}"/>
              </a:ext>
            </a:extLst>
          </p:cNvPr>
          <p:cNvSpPr>
            <a:spLocks noGrp="1"/>
          </p:cNvSpPr>
          <p:nvPr>
            <p:ph type="title"/>
          </p:nvPr>
        </p:nvSpPr>
        <p:spPr/>
        <p:txBody>
          <a:bodyPr/>
          <a:lstStyle/>
          <a:p>
            <a:r>
              <a:rPr lang="en-US">
                <a:ea typeface="Lato Medium"/>
                <a:cs typeface="Lato Medium"/>
              </a:rPr>
              <a:t>BASIC Data Collection and Tools</a:t>
            </a:r>
            <a:endParaRPr lang="en-US"/>
          </a:p>
        </p:txBody>
      </p:sp>
      <p:pic>
        <p:nvPicPr>
          <p:cNvPr id="6" name="Picture 6">
            <a:extLst>
              <a:ext uri="{FF2B5EF4-FFF2-40B4-BE49-F238E27FC236}">
                <a16:creationId xmlns:a16="http://schemas.microsoft.com/office/drawing/2014/main" id="{8FAC5ED0-0766-4AA4-9B0B-2E3FAA42D0BD}"/>
              </a:ext>
            </a:extLst>
          </p:cNvPr>
          <p:cNvPicPr>
            <a:picLocks noGrp="1" noChangeAspect="1"/>
          </p:cNvPicPr>
          <p:nvPr>
            <p:ph idx="1"/>
          </p:nvPr>
        </p:nvPicPr>
        <p:blipFill>
          <a:blip r:embed="rId2"/>
          <a:stretch>
            <a:fillRect/>
          </a:stretch>
        </p:blipFill>
        <p:spPr>
          <a:xfrm>
            <a:off x="-2721" y="1594333"/>
            <a:ext cx="12061371" cy="4759493"/>
          </a:xfrm>
        </p:spPr>
      </p:pic>
      <p:sp>
        <p:nvSpPr>
          <p:cNvPr id="4" name="Slide Number Placeholder 3">
            <a:extLst>
              <a:ext uri="{FF2B5EF4-FFF2-40B4-BE49-F238E27FC236}">
                <a16:creationId xmlns:a16="http://schemas.microsoft.com/office/drawing/2014/main" id="{85A22791-FF1A-40C7-8B76-D9F9B8C53A00}"/>
              </a:ext>
            </a:extLst>
          </p:cNvPr>
          <p:cNvSpPr>
            <a:spLocks noGrp="1"/>
          </p:cNvSpPr>
          <p:nvPr>
            <p:ph type="sldNum" sz="quarter" idx="10"/>
          </p:nvPr>
        </p:nvSpPr>
        <p:spPr/>
        <p:txBody>
          <a:bodyPr/>
          <a:lstStyle/>
          <a:p>
            <a:fld id="{97033E4B-E3EB-3D46-B2D8-3159663620FA}" type="slidenum">
              <a:rPr lang="en-US" smtClean="0"/>
              <a:pPr/>
              <a:t>44</a:t>
            </a:fld>
            <a:endParaRPr lang="en-US"/>
          </a:p>
        </p:txBody>
      </p:sp>
      <p:sp>
        <p:nvSpPr>
          <p:cNvPr id="5" name="Footer Placeholder 4">
            <a:extLst>
              <a:ext uri="{FF2B5EF4-FFF2-40B4-BE49-F238E27FC236}">
                <a16:creationId xmlns:a16="http://schemas.microsoft.com/office/drawing/2014/main" id="{E9650940-C49F-4176-BE3E-64E00F9A5F0C}"/>
              </a:ext>
            </a:extLst>
          </p:cNvPr>
          <p:cNvSpPr>
            <a:spLocks noGrp="1"/>
          </p:cNvSpPr>
          <p:nvPr>
            <p:ph type="ftr" sz="quarter" idx="11"/>
          </p:nvPr>
        </p:nvSpPr>
        <p:spPr/>
        <p:txBody>
          <a:bodyPr/>
          <a:lstStyle/>
          <a:p>
            <a:pPr algn="l"/>
            <a:r>
              <a:rPr lang="en-US"/>
              <a:t>Illinois Perinatal Quality Collaborative</a:t>
            </a:r>
          </a:p>
        </p:txBody>
      </p:sp>
      <p:sp>
        <p:nvSpPr>
          <p:cNvPr id="8" name="Arrow: Right 7">
            <a:extLst>
              <a:ext uri="{FF2B5EF4-FFF2-40B4-BE49-F238E27FC236}">
                <a16:creationId xmlns:a16="http://schemas.microsoft.com/office/drawing/2014/main" id="{9BE16C49-F0D0-4E2D-B047-47E989A3BAEC}"/>
              </a:ext>
            </a:extLst>
          </p:cNvPr>
          <p:cNvSpPr/>
          <p:nvPr/>
        </p:nvSpPr>
        <p:spPr>
          <a:xfrm rot="10800000">
            <a:off x="3103082" y="5486290"/>
            <a:ext cx="979714" cy="48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C81B0B-753F-4D27-8E8A-9350A218845A}"/>
              </a:ext>
            </a:extLst>
          </p:cNvPr>
          <p:cNvSpPr/>
          <p:nvPr/>
        </p:nvSpPr>
        <p:spPr>
          <a:xfrm>
            <a:off x="73480" y="5543550"/>
            <a:ext cx="3020784" cy="3537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069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E302-CB63-4487-BA50-DB485A9FD1DD}"/>
              </a:ext>
            </a:extLst>
          </p:cNvPr>
          <p:cNvSpPr>
            <a:spLocks noGrp="1"/>
          </p:cNvSpPr>
          <p:nvPr>
            <p:ph type="title"/>
          </p:nvPr>
        </p:nvSpPr>
        <p:spPr/>
        <p:txBody>
          <a:bodyPr/>
          <a:lstStyle/>
          <a:p>
            <a:r>
              <a:rPr lang="en-US">
                <a:ea typeface="Lato Medium"/>
                <a:cs typeface="Lato Medium"/>
              </a:rPr>
              <a:t>QI Resources</a:t>
            </a:r>
            <a:endParaRPr lang="en-US"/>
          </a:p>
        </p:txBody>
      </p:sp>
      <p:pic>
        <p:nvPicPr>
          <p:cNvPr id="6" name="Picture 6">
            <a:extLst>
              <a:ext uri="{FF2B5EF4-FFF2-40B4-BE49-F238E27FC236}">
                <a16:creationId xmlns:a16="http://schemas.microsoft.com/office/drawing/2014/main" id="{3EA0C575-E8F1-41E5-A35B-FB4FEB9570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45" y="1553484"/>
            <a:ext cx="11699451" cy="5167765"/>
          </a:xfrm>
        </p:spPr>
      </p:pic>
      <p:sp>
        <p:nvSpPr>
          <p:cNvPr id="4" name="Slide Number Placeholder 3">
            <a:extLst>
              <a:ext uri="{FF2B5EF4-FFF2-40B4-BE49-F238E27FC236}">
                <a16:creationId xmlns:a16="http://schemas.microsoft.com/office/drawing/2014/main" id="{FAC9AAAF-0137-4428-BFB2-B5F007A49BCB}"/>
              </a:ext>
            </a:extLst>
          </p:cNvPr>
          <p:cNvSpPr>
            <a:spLocks noGrp="1"/>
          </p:cNvSpPr>
          <p:nvPr>
            <p:ph type="sldNum" sz="quarter" idx="10"/>
          </p:nvPr>
        </p:nvSpPr>
        <p:spPr/>
        <p:txBody>
          <a:bodyPr/>
          <a:lstStyle/>
          <a:p>
            <a:fld id="{97033E4B-E3EB-3D46-B2D8-3159663620FA}" type="slidenum">
              <a:rPr lang="en-US" smtClean="0"/>
              <a:pPr/>
              <a:t>45</a:t>
            </a:fld>
            <a:endParaRPr lang="en-US"/>
          </a:p>
        </p:txBody>
      </p:sp>
      <p:sp>
        <p:nvSpPr>
          <p:cNvPr id="5" name="Footer Placeholder 4">
            <a:extLst>
              <a:ext uri="{FF2B5EF4-FFF2-40B4-BE49-F238E27FC236}">
                <a16:creationId xmlns:a16="http://schemas.microsoft.com/office/drawing/2014/main" id="{42112589-0D7C-4774-9C79-27AFCF40F4D4}"/>
              </a:ext>
            </a:extLst>
          </p:cNvPr>
          <p:cNvSpPr>
            <a:spLocks noGrp="1"/>
          </p:cNvSpPr>
          <p:nvPr>
            <p:ph type="ftr" sz="quarter" idx="11"/>
          </p:nvPr>
        </p:nvSpPr>
        <p:spPr/>
        <p:txBody>
          <a:bodyPr/>
          <a:lstStyle/>
          <a:p>
            <a:pPr algn="l"/>
            <a:r>
              <a:rPr lang="en-US"/>
              <a:t>Illinois Perinatal Quality Collaborative</a:t>
            </a:r>
          </a:p>
        </p:txBody>
      </p:sp>
      <p:sp>
        <p:nvSpPr>
          <p:cNvPr id="8" name="Arrow: Right 7">
            <a:extLst>
              <a:ext uri="{FF2B5EF4-FFF2-40B4-BE49-F238E27FC236}">
                <a16:creationId xmlns:a16="http://schemas.microsoft.com/office/drawing/2014/main" id="{1E669C81-EEB7-461E-A42B-28EBB2B5828D}"/>
              </a:ext>
            </a:extLst>
          </p:cNvPr>
          <p:cNvSpPr/>
          <p:nvPr/>
        </p:nvSpPr>
        <p:spPr>
          <a:xfrm rot="10800000">
            <a:off x="1347761" y="5377433"/>
            <a:ext cx="979714" cy="489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EFB7DF-A2ED-4140-9B47-AFD40F386A01}"/>
              </a:ext>
            </a:extLst>
          </p:cNvPr>
          <p:cNvSpPr/>
          <p:nvPr/>
        </p:nvSpPr>
        <p:spPr>
          <a:xfrm>
            <a:off x="5444" y="5434693"/>
            <a:ext cx="1279071" cy="381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044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Wrap-up and Next Steps </a:t>
            </a:r>
          </a:p>
        </p:txBody>
      </p:sp>
      <p:sp>
        <p:nvSpPr>
          <p:cNvPr id="3" name="Subtitle 2"/>
          <p:cNvSpPr>
            <a:spLocks noGrp="1"/>
          </p:cNvSpPr>
          <p:nvPr>
            <p:ph type="subTitle" idx="1"/>
          </p:nvPr>
        </p:nvSpPr>
        <p:spPr/>
        <p:txBody>
          <a:bodyPr/>
          <a:lstStyle/>
          <a:p>
            <a:r>
              <a:rPr lang="en-US"/>
              <a:t>Physicians, nurses and families/caregivers</a:t>
            </a:r>
          </a:p>
        </p:txBody>
      </p:sp>
    </p:spTree>
    <p:extLst>
      <p:ext uri="{BB962C8B-B14F-4D97-AF65-F5344CB8AC3E}">
        <p14:creationId xmlns:p14="http://schemas.microsoft.com/office/powerpoint/2010/main" val="1484916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3818"/>
            <a:ext cx="10972800" cy="1325563"/>
          </a:xfrm>
        </p:spPr>
        <p:txBody>
          <a:bodyPr>
            <a:normAutofit/>
          </a:bodyPr>
          <a:lstStyle/>
          <a:p>
            <a:r>
              <a:rPr lang="en-US" sz="4400" b="1">
                <a:solidFill>
                  <a:schemeClr val="accent2">
                    <a:lumMod val="75000"/>
                  </a:schemeClr>
                </a:solidFill>
              </a:rPr>
              <a:t>REMINDER</a:t>
            </a:r>
            <a:r>
              <a:rPr lang="en-US"/>
              <a:t/>
            </a:r>
            <a:br>
              <a:rPr lang="en-US"/>
            </a:br>
            <a:r>
              <a:rPr lang="en-US"/>
              <a:t>BASIC Monthly Webinar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6" name="Rounded Rectangle 5"/>
          <p:cNvSpPr/>
          <p:nvPr/>
        </p:nvSpPr>
        <p:spPr>
          <a:xfrm>
            <a:off x="1563984" y="1676400"/>
            <a:ext cx="9064031" cy="26574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4C55"/>
                </a:solidFill>
                <a:effectLst/>
                <a:uLnTx/>
                <a:uFillTx/>
                <a:latin typeface="Arial" panose="020B0604020202020204"/>
                <a:ea typeface="+mn-ea"/>
                <a:cs typeface="+mn-cs"/>
              </a:rPr>
              <a:t>BASIC Monthly Webinars will now be held from </a:t>
            </a:r>
            <a:r>
              <a:rPr kumimoji="0" lang="en-US" sz="3200" b="1" i="0" u="none" strike="noStrike" kern="1200" cap="none" spc="0" normalizeH="0" baseline="0" noProof="0">
                <a:ln>
                  <a:noFill/>
                </a:ln>
                <a:solidFill>
                  <a:srgbClr val="FF0000"/>
                </a:solidFill>
                <a:effectLst/>
                <a:uLnTx/>
                <a:uFillTx/>
                <a:latin typeface="Arial" panose="020B0604020202020204"/>
                <a:ea typeface="+mn-ea"/>
                <a:cs typeface="+mn-cs"/>
              </a:rPr>
              <a:t>2-3 PM</a:t>
            </a:r>
            <a:r>
              <a:rPr kumimoji="0" lang="en-US" sz="3200" b="0" i="0" u="none" strike="noStrike" kern="1200" cap="none" spc="0" normalizeH="0" baseline="0" noProof="0">
                <a:ln>
                  <a:noFill/>
                </a:ln>
                <a:solidFill>
                  <a:srgbClr val="444C55"/>
                </a:solidFill>
                <a:effectLst/>
                <a:uLnTx/>
                <a:uFillTx/>
                <a:latin typeface="Arial" panose="020B0604020202020204"/>
                <a:ea typeface="+mn-ea"/>
                <a:cs typeface="+mn-cs"/>
              </a:rPr>
              <a:t> on the 3</a:t>
            </a:r>
            <a:r>
              <a:rPr kumimoji="0" lang="en-US" sz="3200" b="0" i="0" u="none" strike="noStrike" kern="1200" cap="none" spc="0" normalizeH="0" baseline="30000" noProof="0">
                <a:ln>
                  <a:noFill/>
                </a:ln>
                <a:solidFill>
                  <a:srgbClr val="444C55"/>
                </a:solidFill>
                <a:effectLst/>
                <a:uLnTx/>
                <a:uFillTx/>
                <a:latin typeface="Arial" panose="020B0604020202020204"/>
                <a:ea typeface="+mn-ea"/>
                <a:cs typeface="+mn-cs"/>
              </a:rPr>
              <a:t>rd</a:t>
            </a:r>
            <a:r>
              <a:rPr kumimoji="0" lang="en-US" sz="3200" b="0" i="0" u="none" strike="noStrike" kern="1200" cap="none" spc="0" normalizeH="0" baseline="0" noProof="0">
                <a:ln>
                  <a:noFill/>
                </a:ln>
                <a:solidFill>
                  <a:srgbClr val="444C55"/>
                </a:solidFill>
                <a:effectLst/>
                <a:uLnTx/>
                <a:uFillTx/>
                <a:latin typeface="Arial" panose="020B0604020202020204"/>
                <a:ea typeface="+mn-ea"/>
                <a:cs typeface="+mn-cs"/>
              </a:rPr>
              <a:t> Monday of the Month starting on the September 20, 2021 call</a:t>
            </a:r>
            <a:endParaRPr kumimoji="0" lang="en-US" sz="3600" b="0" i="0" u="none" strike="noStrike" kern="1200" cap="none" spc="0" normalizeH="0" baseline="0" noProof="0">
              <a:ln>
                <a:noFill/>
              </a:ln>
              <a:solidFill>
                <a:srgbClr val="444C55"/>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2076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Lato Medium"/>
                <a:cs typeface="Lato Medium"/>
              </a:rPr>
              <a:t>Upcoming Call Schedule</a:t>
            </a:r>
            <a:endParaRPr lang="en-US"/>
          </a:p>
        </p:txBody>
      </p:sp>
      <p:graphicFrame>
        <p:nvGraphicFramePr>
          <p:cNvPr id="7" name="Content Placeholder 6">
            <a:extLst>
              <a:ext uri="{FF2B5EF4-FFF2-40B4-BE49-F238E27FC236}">
                <a16:creationId xmlns:a16="http://schemas.microsoft.com/office/drawing/2014/main" id="{03766B18-F104-4A87-93EB-B3BF58871686}"/>
              </a:ext>
            </a:extLst>
          </p:cNvPr>
          <p:cNvGraphicFramePr>
            <a:graphicFrameLocks noGrp="1"/>
          </p:cNvGraphicFramePr>
          <p:nvPr>
            <p:ph idx="1"/>
            <p:extLst>
              <p:ext uri="{D42A27DB-BD31-4B8C-83A1-F6EECF244321}">
                <p14:modId xmlns:p14="http://schemas.microsoft.com/office/powerpoint/2010/main" val="2253371157"/>
              </p:ext>
            </p:extLst>
          </p:nvPr>
        </p:nvGraphicFramePr>
        <p:xfrm>
          <a:off x="609600" y="1825625"/>
          <a:ext cx="10972797" cy="3508048"/>
        </p:xfrm>
        <a:graphic>
          <a:graphicData uri="http://schemas.openxmlformats.org/drawingml/2006/table">
            <a:tbl>
              <a:tblPr firstRow="1" bandRow="1">
                <a:tableStyleId>{5C22544A-7EE6-4342-B048-85BDC9FD1C3A}</a:tableStyleId>
              </a:tblPr>
              <a:tblGrid>
                <a:gridCol w="3846634">
                  <a:extLst>
                    <a:ext uri="{9D8B030D-6E8A-4147-A177-3AD203B41FA5}">
                      <a16:colId xmlns:a16="http://schemas.microsoft.com/office/drawing/2014/main" val="83384670"/>
                    </a:ext>
                  </a:extLst>
                </a:gridCol>
                <a:gridCol w="7126163">
                  <a:extLst>
                    <a:ext uri="{9D8B030D-6E8A-4147-A177-3AD203B41FA5}">
                      <a16:colId xmlns:a16="http://schemas.microsoft.com/office/drawing/2014/main" val="358928106"/>
                    </a:ext>
                  </a:extLst>
                </a:gridCol>
              </a:tblGrid>
              <a:tr h="324476">
                <a:tc>
                  <a:txBody>
                    <a:bodyPr/>
                    <a:lstStyle/>
                    <a:p>
                      <a:pPr marL="0" algn="l" rtl="0" eaLnBrk="1" latinLnBrk="0" hangingPunct="1">
                        <a:spcBef>
                          <a:spcPts val="0"/>
                        </a:spcBef>
                        <a:spcAft>
                          <a:spcPts val="0"/>
                        </a:spcAft>
                      </a:pPr>
                      <a:r>
                        <a:rPr lang="en-US" sz="2400" kern="1200">
                          <a:effectLst/>
                        </a:rPr>
                        <a:t>Date</a:t>
                      </a:r>
                      <a:endParaRPr lang="en-US" sz="2800">
                        <a:effectLst/>
                      </a:endParaRPr>
                    </a:p>
                  </a:txBody>
                  <a:tcPr marL="0" marR="0" marT="0" marB="0" anchor="ctr"/>
                </a:tc>
                <a:tc>
                  <a:txBody>
                    <a:bodyPr/>
                    <a:lstStyle/>
                    <a:p>
                      <a:pPr marL="0" algn="l" rtl="0" eaLnBrk="1" latinLnBrk="0" hangingPunct="1">
                        <a:spcBef>
                          <a:spcPts val="0"/>
                        </a:spcBef>
                        <a:spcAft>
                          <a:spcPts val="0"/>
                        </a:spcAft>
                      </a:pPr>
                      <a:r>
                        <a:rPr lang="en-US" sz="2400" kern="1200">
                          <a:effectLst/>
                        </a:rPr>
                        <a:t>Topic</a:t>
                      </a:r>
                      <a:endParaRPr lang="en-US" sz="2800">
                        <a:effectLst/>
                      </a:endParaRPr>
                    </a:p>
                  </a:txBody>
                  <a:tcPr marL="0" marR="0" marT="0" marB="0" anchor="ctr"/>
                </a:tc>
                <a:extLst>
                  <a:ext uri="{0D108BD9-81ED-4DB2-BD59-A6C34878D82A}">
                    <a16:rowId xmlns:a16="http://schemas.microsoft.com/office/drawing/2014/main" val="2780197237"/>
                  </a:ext>
                </a:extLst>
              </a:tr>
              <a:tr h="785572">
                <a:tc>
                  <a:txBody>
                    <a:bodyPr/>
                    <a:lstStyle/>
                    <a:p>
                      <a:pPr marL="0" algn="ctr" rtl="0" eaLnBrk="1" latinLnBrk="0" hangingPunct="1">
                        <a:spcBef>
                          <a:spcPts val="0"/>
                        </a:spcBef>
                        <a:spcAft>
                          <a:spcPts val="0"/>
                        </a:spcAft>
                      </a:pPr>
                      <a:r>
                        <a:rPr lang="en-US" sz="2000" kern="1200">
                          <a:effectLst/>
                        </a:rPr>
                        <a:t>November 29, 2021 1-2 PM</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000" kern="1200">
                          <a:effectLst/>
                        </a:rPr>
                        <a:t>MNO-Neo Sustainability Call: </a:t>
                      </a:r>
                      <a:r>
                        <a:rPr lang="en-US" sz="2000" b="0" i="0" u="none" strike="noStrike" kern="1200" noProof="0">
                          <a:effectLst/>
                          <a:latin typeface="Arial"/>
                        </a:rPr>
                        <a:t>Challenges in Perinatal Marijuana Use in the Era of Legalization</a:t>
                      </a:r>
                      <a:endParaRPr lang="en-US">
                        <a:effectLst/>
                      </a:endParaRPr>
                    </a:p>
                  </a:txBody>
                  <a:tcPr marL="0" marR="0" marT="0" marB="0" anchor="ctr"/>
                </a:tc>
                <a:extLst>
                  <a:ext uri="{0D108BD9-81ED-4DB2-BD59-A6C34878D82A}">
                    <a16:rowId xmlns:a16="http://schemas.microsoft.com/office/drawing/2014/main" val="3265846857"/>
                  </a:ext>
                </a:extLst>
              </a:tr>
              <a:tr h="785572">
                <a:tc>
                  <a:txBody>
                    <a:bodyPr/>
                    <a:lstStyle/>
                    <a:p>
                      <a:pPr marL="0" algn="ctr" rtl="0" eaLnBrk="1" latinLnBrk="0" hangingPunct="1">
                        <a:spcBef>
                          <a:spcPts val="0"/>
                        </a:spcBef>
                        <a:spcAft>
                          <a:spcPts val="0"/>
                        </a:spcAft>
                      </a:pPr>
                      <a:r>
                        <a:rPr lang="en-US" sz="2000" kern="1200">
                          <a:effectLst/>
                        </a:rPr>
                        <a:t>December 13, 2021 2-3PM </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000" kern="1200" baseline="0">
                          <a:effectLst/>
                        </a:rPr>
                        <a:t>BASIC Teams Call: </a:t>
                      </a:r>
                      <a:r>
                        <a:rPr lang="en-US" sz="2000" b="0" i="0" u="none" strike="noStrike" kern="1200" baseline="0" noProof="0">
                          <a:effectLst/>
                          <a:latin typeface="Arial"/>
                        </a:rPr>
                        <a:t>Automatic Stop Times</a:t>
                      </a:r>
                      <a:endParaRPr lang="en-US">
                        <a:effectLst/>
                      </a:endParaRPr>
                    </a:p>
                  </a:txBody>
                  <a:tcPr marL="0" marR="0" marT="0" marB="0" anchor="ctr"/>
                </a:tc>
                <a:extLst>
                  <a:ext uri="{0D108BD9-81ED-4DB2-BD59-A6C34878D82A}">
                    <a16:rowId xmlns:a16="http://schemas.microsoft.com/office/drawing/2014/main" val="2154148234"/>
                  </a:ext>
                </a:extLst>
              </a:tr>
              <a:tr h="785572">
                <a:tc>
                  <a:txBody>
                    <a:bodyPr/>
                    <a:lstStyle/>
                    <a:p>
                      <a:pPr marL="0" lvl="0" algn="ctr" rtl="0">
                        <a:spcBef>
                          <a:spcPts val="0"/>
                        </a:spcBef>
                        <a:spcAft>
                          <a:spcPts val="0"/>
                        </a:spcAft>
                        <a:buNone/>
                      </a:pPr>
                      <a:r>
                        <a:rPr lang="en-US" sz="2000" kern="1200">
                          <a:effectLst/>
                        </a:rPr>
                        <a:t>January 17, 2022 2-3PM </a:t>
                      </a:r>
                      <a:endParaRPr lang="en-US">
                        <a:effectLst/>
                      </a:endParaRPr>
                    </a:p>
                  </a:txBody>
                  <a:tcPr marL="0" marR="0" marT="0" marB="0" anchor="ctr"/>
                </a:tc>
                <a:tc>
                  <a:txBody>
                    <a:bodyPr/>
                    <a:lstStyle/>
                    <a:p>
                      <a:pPr marL="0" lvl="0" algn="ctr" rtl="0">
                        <a:spcBef>
                          <a:spcPts val="0"/>
                        </a:spcBef>
                        <a:spcAft>
                          <a:spcPts val="0"/>
                        </a:spcAft>
                        <a:buNone/>
                      </a:pPr>
                      <a:r>
                        <a:rPr lang="en-US" sz="2000" kern="1200" baseline="0">
                          <a:effectLst/>
                        </a:rPr>
                        <a:t>BASIC Teams Call: </a:t>
                      </a:r>
                      <a:r>
                        <a:rPr lang="en-US" sz="2000" b="0" i="0" u="none" strike="noStrike" kern="1200" baseline="0" noProof="0">
                          <a:effectLst/>
                          <a:latin typeface="Arial"/>
                        </a:rPr>
                        <a:t>Culture Negative Sepsis</a:t>
                      </a:r>
                      <a:endParaRPr lang="en-US">
                        <a:effectLst/>
                      </a:endParaRPr>
                    </a:p>
                  </a:txBody>
                  <a:tcPr marL="0" marR="0" marT="0" marB="0" anchor="ctr"/>
                </a:tc>
                <a:extLst>
                  <a:ext uri="{0D108BD9-81ED-4DB2-BD59-A6C34878D82A}">
                    <a16:rowId xmlns:a16="http://schemas.microsoft.com/office/drawing/2014/main" val="4239973990"/>
                  </a:ext>
                </a:extLst>
              </a:tr>
              <a:tr h="785572">
                <a:tc>
                  <a:txBody>
                    <a:bodyPr/>
                    <a:lstStyle/>
                    <a:p>
                      <a:pPr marL="0" lvl="0" algn="ctr">
                        <a:spcBef>
                          <a:spcPts val="0"/>
                        </a:spcBef>
                        <a:spcAft>
                          <a:spcPts val="0"/>
                        </a:spcAft>
                        <a:buNone/>
                      </a:pPr>
                      <a:r>
                        <a:rPr lang="en-US">
                          <a:effectLst/>
                        </a:rPr>
                        <a:t>February 21, 2022 2-3 PM</a:t>
                      </a:r>
                    </a:p>
                  </a:txBody>
                  <a:tcPr marL="0" marR="0" marT="0" marB="0" anchor="ctr"/>
                </a:tc>
                <a:tc>
                  <a:txBody>
                    <a:bodyPr/>
                    <a:lstStyle/>
                    <a:p>
                      <a:pPr marL="0" lvl="0" algn="ctr">
                        <a:spcBef>
                          <a:spcPts val="0"/>
                        </a:spcBef>
                        <a:spcAft>
                          <a:spcPts val="0"/>
                        </a:spcAft>
                        <a:buNone/>
                      </a:pPr>
                      <a:r>
                        <a:rPr lang="en-US" sz="2000" b="0" i="0" u="none" strike="noStrike" kern="1200" baseline="0" noProof="0">
                          <a:effectLst/>
                          <a:latin typeface="Arial"/>
                        </a:rPr>
                        <a:t>BASIC Teams Call: Interpreting your data through the lens of equity</a:t>
                      </a:r>
                      <a:endParaRPr lang="en-US"/>
                    </a:p>
                  </a:txBody>
                  <a:tcPr marL="0" marR="0" marT="0" marB="0" anchor="ctr"/>
                </a:tc>
                <a:extLst>
                  <a:ext uri="{0D108BD9-81ED-4DB2-BD59-A6C34878D82A}">
                    <a16:rowId xmlns:a16="http://schemas.microsoft.com/office/drawing/2014/main" val="1969815716"/>
                  </a:ext>
                </a:extLst>
              </a:tr>
            </a:tbl>
          </a:graphicData>
        </a:graphic>
      </p:graphicFrame>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Tree>
    <p:extLst>
      <p:ext uri="{BB962C8B-B14F-4D97-AF65-F5344CB8AC3E}">
        <p14:creationId xmlns:p14="http://schemas.microsoft.com/office/powerpoint/2010/main" val="1706059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AC9A-740D-4F1E-9893-0FD53AA7C118}"/>
              </a:ext>
            </a:extLst>
          </p:cNvPr>
          <p:cNvSpPr>
            <a:spLocks noGrp="1"/>
          </p:cNvSpPr>
          <p:nvPr>
            <p:ph type="title"/>
          </p:nvPr>
        </p:nvSpPr>
        <p:spPr/>
        <p:txBody>
          <a:bodyPr/>
          <a:lstStyle/>
          <a:p>
            <a:r>
              <a:rPr lang="en-US">
                <a:ea typeface="Lato Medium"/>
                <a:cs typeface="Lato Medium"/>
              </a:rPr>
              <a:t>BASIC Next Steps</a:t>
            </a:r>
            <a:endParaRPr lang="en-US"/>
          </a:p>
        </p:txBody>
      </p:sp>
      <p:sp>
        <p:nvSpPr>
          <p:cNvPr id="3" name="Content Placeholder 2">
            <a:extLst>
              <a:ext uri="{FF2B5EF4-FFF2-40B4-BE49-F238E27FC236}">
                <a16:creationId xmlns:a16="http://schemas.microsoft.com/office/drawing/2014/main" id="{E645F531-6AE0-41C8-B879-6C3F3DBA66E9}"/>
              </a:ext>
            </a:extLst>
          </p:cNvPr>
          <p:cNvSpPr>
            <a:spLocks noGrp="1"/>
          </p:cNvSpPr>
          <p:nvPr>
            <p:ph idx="1"/>
          </p:nvPr>
        </p:nvSpPr>
        <p:spPr/>
        <p:txBody>
          <a:bodyPr vert="horz" lIns="91440" tIns="45720" rIns="91440" bIns="45720" rtlCol="0" anchor="t">
            <a:noAutofit/>
          </a:bodyPr>
          <a:lstStyle/>
          <a:p>
            <a:pPr>
              <a:lnSpc>
                <a:spcPct val="150000"/>
              </a:lnSpc>
              <a:buFont typeface="Wingdings" panose="020B0604020202020204" pitchFamily="34" charset="0"/>
              <a:buChar char="q"/>
            </a:pPr>
            <a:r>
              <a:rPr lang="en-US">
                <a:ea typeface="Lato"/>
                <a:cs typeface="Lato"/>
              </a:rPr>
              <a:t>   Enter Baseline and January-November 2021 patient and hospital level data</a:t>
            </a:r>
            <a:endParaRPr lang="en-US"/>
          </a:p>
          <a:p>
            <a:pPr>
              <a:lnSpc>
                <a:spcPct val="150000"/>
              </a:lnSpc>
              <a:buFont typeface="Wingdings" panose="020B0604020202020204" pitchFamily="34" charset="0"/>
              <a:buChar char="q"/>
            </a:pPr>
            <a:r>
              <a:rPr lang="en-US">
                <a:ea typeface="Lato"/>
                <a:cs typeface="Lato"/>
              </a:rPr>
              <a:t>   Review new and improved ILPQC Toolkit with QI team</a:t>
            </a:r>
            <a:endParaRPr lang="en-US"/>
          </a:p>
          <a:p>
            <a:pPr>
              <a:lnSpc>
                <a:spcPct val="150000"/>
              </a:lnSpc>
              <a:buFont typeface="Wingdings" panose="020B0604020202020204" pitchFamily="34" charset="0"/>
              <a:buChar char="q"/>
            </a:pPr>
            <a:r>
              <a:rPr lang="en-US">
                <a:ea typeface="Lato"/>
                <a:cs typeface="Lato"/>
              </a:rPr>
              <a:t>   Review roles of providers, nurses, and parents/caregivers and determine plan for education of providers and nurses</a:t>
            </a:r>
          </a:p>
          <a:p>
            <a:pPr>
              <a:lnSpc>
                <a:spcPct val="150000"/>
              </a:lnSpc>
              <a:buFont typeface="Wingdings" panose="020B0604020202020204" pitchFamily="34" charset="0"/>
              <a:buChar char="q"/>
            </a:pPr>
            <a:r>
              <a:rPr lang="en-US">
                <a:ea typeface="Lato"/>
                <a:cs typeface="Lato"/>
              </a:rPr>
              <a:t>   Determine plan for distribution of patient education materials </a:t>
            </a:r>
            <a:endParaRPr lang="en-US"/>
          </a:p>
          <a:p>
            <a:pPr>
              <a:lnSpc>
                <a:spcPct val="150000"/>
              </a:lnSpc>
              <a:buFont typeface="Wingdings" panose="020B0604020202020204" pitchFamily="34" charset="0"/>
              <a:buChar char="q"/>
            </a:pPr>
            <a:r>
              <a:rPr lang="en-US">
                <a:ea typeface="Lato"/>
                <a:cs typeface="Lato"/>
              </a:rPr>
              <a:t>    Register for upcoming MNO-Neonatal Call on 11/29 at 1:00pm</a:t>
            </a:r>
            <a:endParaRPr lang="en-US"/>
          </a:p>
          <a:p>
            <a:pPr>
              <a:buFont typeface="Wingdings" panose="020B0604020202020204" pitchFamily="34" charset="0"/>
              <a:buChar char="q"/>
            </a:pPr>
            <a:endParaRPr lang="en-US"/>
          </a:p>
        </p:txBody>
      </p:sp>
      <p:sp>
        <p:nvSpPr>
          <p:cNvPr id="4" name="Slide Number Placeholder 3">
            <a:extLst>
              <a:ext uri="{FF2B5EF4-FFF2-40B4-BE49-F238E27FC236}">
                <a16:creationId xmlns:a16="http://schemas.microsoft.com/office/drawing/2014/main" id="{C6D40DB1-97C2-4861-A074-995F7B5BDF81}"/>
              </a:ext>
            </a:extLst>
          </p:cNvPr>
          <p:cNvSpPr>
            <a:spLocks noGrp="1"/>
          </p:cNvSpPr>
          <p:nvPr>
            <p:ph type="sldNum" sz="quarter" idx="10"/>
          </p:nvPr>
        </p:nvSpPr>
        <p:spPr/>
        <p:txBody>
          <a:bodyPr/>
          <a:lstStyle/>
          <a:p>
            <a:fld id="{97033E4B-E3EB-3D46-B2D8-3159663620FA}" type="slidenum">
              <a:rPr lang="en-US" smtClean="0"/>
              <a:pPr/>
              <a:t>49</a:t>
            </a:fld>
            <a:endParaRPr lang="en-US"/>
          </a:p>
        </p:txBody>
      </p:sp>
      <p:sp>
        <p:nvSpPr>
          <p:cNvPr id="5" name="Footer Placeholder 4">
            <a:extLst>
              <a:ext uri="{FF2B5EF4-FFF2-40B4-BE49-F238E27FC236}">
                <a16:creationId xmlns:a16="http://schemas.microsoft.com/office/drawing/2014/main" id="{4C53D084-E0F8-4759-B5CD-B3003D3C1B0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37521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Annual Conference By-The-Numbers</a:t>
            </a:r>
          </a:p>
        </p:txBody>
      </p:sp>
      <p:sp>
        <p:nvSpPr>
          <p:cNvPr id="3" name="Content Placeholder 2"/>
          <p:cNvSpPr>
            <a:spLocks noGrp="1"/>
          </p:cNvSpPr>
          <p:nvPr>
            <p:ph idx="1"/>
          </p:nvPr>
        </p:nvSpPr>
        <p:spPr/>
        <p:txBody>
          <a:bodyPr>
            <a:normAutofit/>
          </a:bodyPr>
          <a:lstStyle/>
          <a:p>
            <a:r>
              <a:rPr lang="en-US"/>
              <a:t>658 registered, </a:t>
            </a:r>
            <a:r>
              <a:rPr lang="en-US" b="1" u="sng"/>
              <a:t>over 500 </a:t>
            </a:r>
            <a:r>
              <a:rPr lang="en-US"/>
              <a:t>total attendees</a:t>
            </a:r>
          </a:p>
          <a:p>
            <a:r>
              <a:rPr lang="en-US" b="1" u="sng"/>
              <a:t>7</a:t>
            </a:r>
            <a:r>
              <a:rPr lang="en-US"/>
              <a:t> National Speakers</a:t>
            </a:r>
          </a:p>
          <a:p>
            <a:r>
              <a:rPr lang="en-US" b="1" u="sng"/>
              <a:t>110</a:t>
            </a:r>
            <a:r>
              <a:rPr lang="en-US"/>
              <a:t> participants in the Neonatal Breakout Session:</a:t>
            </a:r>
          </a:p>
          <a:p>
            <a:r>
              <a:rPr lang="en-US" b="1" u="sng"/>
              <a:t>54</a:t>
            </a:r>
            <a:r>
              <a:rPr lang="en-US"/>
              <a:t> Quality Improvement Posters</a:t>
            </a:r>
          </a:p>
          <a:p>
            <a:r>
              <a:rPr lang="en-US" b="1" u="sng"/>
              <a:t>Over 100 </a:t>
            </a:r>
            <a:r>
              <a:rPr lang="en-US"/>
              <a:t>QI Awards for hospital teams for MNO-OB, MNO-Neo, BASIC, PVB, and Birth Equity</a:t>
            </a:r>
          </a:p>
          <a:p>
            <a:r>
              <a:rPr lang="en-US" b="1" u="sng"/>
              <a:t>10</a:t>
            </a:r>
            <a:r>
              <a:rPr lang="en-US"/>
              <a:t> Collaborator Booths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6" name="Rounded Rectangle 5"/>
          <p:cNvSpPr/>
          <p:nvPr/>
        </p:nvSpPr>
        <p:spPr>
          <a:xfrm>
            <a:off x="1765738" y="5034455"/>
            <a:ext cx="8965324" cy="13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a:ea typeface="+mn-ea"/>
                <a:cs typeface="+mn-cs"/>
              </a:rPr>
              <a:t>If you were unable to attend or want to share any of the presentations with your colleagues, ILPQC will upload slide presentations &amp; recordings to the conference webpage in the upcoming weeks!</a:t>
            </a:r>
          </a:p>
        </p:txBody>
      </p:sp>
    </p:spTree>
    <p:extLst>
      <p:ext uri="{BB962C8B-B14F-4D97-AF65-F5344CB8AC3E}">
        <p14:creationId xmlns:p14="http://schemas.microsoft.com/office/powerpoint/2010/main" val="1549726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6C37-948B-424A-89E2-4934CFD379C6}"/>
              </a:ext>
            </a:extLst>
          </p:cNvPr>
          <p:cNvSpPr>
            <a:spLocks noGrp="1"/>
          </p:cNvSpPr>
          <p:nvPr>
            <p:ph type="title"/>
          </p:nvPr>
        </p:nvSpPr>
        <p:spPr>
          <a:xfrm>
            <a:off x="609600" y="399761"/>
            <a:ext cx="7532255" cy="1325563"/>
          </a:xfrm>
        </p:spPr>
        <p:txBody>
          <a:bodyPr>
            <a:normAutofit fontScale="90000"/>
          </a:bodyPr>
          <a:lstStyle/>
          <a:p>
            <a:r>
              <a:rPr lang="en-US" sz="4000">
                <a:ea typeface="+mj-lt"/>
                <a:cs typeface="+mj-lt"/>
              </a:rPr>
              <a:t>Challenges in Perinatal Marijuana Use in the Era of Legalization</a:t>
            </a:r>
            <a:r>
              <a:rPr lang="en-US">
                <a:ea typeface="Lato Medium"/>
                <a:cs typeface="Lato Medium"/>
              </a:rPr>
              <a:t> </a:t>
            </a:r>
            <a:br>
              <a:rPr lang="en-US">
                <a:ea typeface="Lato Medium"/>
                <a:cs typeface="Lato Medium"/>
              </a:rPr>
            </a:br>
            <a:endParaRPr lang="en-US">
              <a:cs typeface="Arial"/>
            </a:endParaRPr>
          </a:p>
        </p:txBody>
      </p:sp>
      <p:sp>
        <p:nvSpPr>
          <p:cNvPr id="4" name="Slide Number Placeholder 3">
            <a:extLst>
              <a:ext uri="{FF2B5EF4-FFF2-40B4-BE49-F238E27FC236}">
                <a16:creationId xmlns:a16="http://schemas.microsoft.com/office/drawing/2014/main" id="{D2D8FC95-A9E7-4299-8A0B-ED94CB9645A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53F6E630-F4B5-4D3D-A864-5624D771CEF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pic>
        <p:nvPicPr>
          <p:cNvPr id="6" name="Picture 6">
            <a:extLst>
              <a:ext uri="{FF2B5EF4-FFF2-40B4-BE49-F238E27FC236}">
                <a16:creationId xmlns:a16="http://schemas.microsoft.com/office/drawing/2014/main" id="{698706BF-20BF-443C-A32B-33745098F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1853" y="3039457"/>
            <a:ext cx="2500746" cy="3088178"/>
          </a:xfrm>
          <a:prstGeom prst="rect">
            <a:avLst/>
          </a:prstGeom>
        </p:spPr>
      </p:pic>
      <p:sp>
        <p:nvSpPr>
          <p:cNvPr id="8" name="TextBox 7">
            <a:extLst>
              <a:ext uri="{FF2B5EF4-FFF2-40B4-BE49-F238E27FC236}">
                <a16:creationId xmlns:a16="http://schemas.microsoft.com/office/drawing/2014/main" id="{39BF251C-34EC-4E27-8266-EAB95DDA547A}"/>
              </a:ext>
            </a:extLst>
          </p:cNvPr>
          <p:cNvSpPr txBox="1"/>
          <p:nvPr/>
        </p:nvSpPr>
        <p:spPr>
          <a:xfrm>
            <a:off x="4505037" y="3269673"/>
            <a:ext cx="674947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4C55"/>
                </a:solidFill>
                <a:effectLst/>
                <a:uLnTx/>
                <a:uFillTx/>
                <a:latin typeface="Arial" panose="020B0604020202020204"/>
                <a:ea typeface="+mn-ea"/>
                <a:cs typeface="+mn-cs"/>
              </a:rPr>
              <a:t>Dr. Erica Wymore is a neonatologist and an </a:t>
            </a:r>
            <a:r>
              <a:rPr kumimoji="0" lang="en-US" sz="2400" b="0" i="0" u="none" strike="noStrike" kern="1200" cap="none" spc="0" normalizeH="0" baseline="0" noProof="0">
                <a:ln>
                  <a:noFill/>
                </a:ln>
                <a:solidFill>
                  <a:srgbClr val="444C55"/>
                </a:solidFill>
                <a:effectLst/>
                <a:uLnTx/>
                <a:uFillTx/>
                <a:latin typeface="Arial" panose="020B0604020202020204"/>
                <a:ea typeface="+mn-lt"/>
                <a:cs typeface="Arial" panose="020B0604020202020204"/>
              </a:rPr>
              <a:t>expert on perinatal marijuana use and maternal/child outcomes.  She was responsible for the development of the Colorado Perinatal Care Quality Collaborative (CPCQC) breastfeeding guidelines for mothers with marijuana use.</a:t>
            </a:r>
            <a:endParaRPr kumimoji="0" lang="en-US" sz="2400" b="0" i="0" u="none" strike="noStrike" kern="1200" cap="none" spc="0" normalizeH="0" baseline="0" noProof="0">
              <a:ln>
                <a:noFill/>
              </a:ln>
              <a:solidFill>
                <a:srgbClr val="444C55"/>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593F3675-AD61-44B5-BA5B-E01F6FAD7EB9}"/>
              </a:ext>
            </a:extLst>
          </p:cNvPr>
          <p:cNvSpPr/>
          <p:nvPr/>
        </p:nvSpPr>
        <p:spPr>
          <a:xfrm>
            <a:off x="2167948" y="1717675"/>
            <a:ext cx="8127997" cy="1131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a:ea typeface="+mn-ea"/>
                <a:cs typeface="Arial"/>
              </a:rPr>
              <a:t>Special Edition MNO-Neonatal Sustainability Call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a:ea typeface="+mn-ea"/>
                <a:cs typeface="Arial"/>
              </a:rPr>
              <a:t>Join us on </a:t>
            </a:r>
            <a:r>
              <a:rPr kumimoji="0" lang="en-US" sz="2800" b="1" i="0" u="sng" strike="noStrike" kern="1200" cap="none" spc="0" normalizeH="0" baseline="0" noProof="0">
                <a:ln>
                  <a:noFill/>
                </a:ln>
                <a:solidFill>
                  <a:srgbClr val="FFFFFF"/>
                </a:solidFill>
                <a:effectLst/>
                <a:uLnTx/>
                <a:uFillTx/>
                <a:latin typeface="Arial" panose="020B0604020202020204"/>
                <a:ea typeface="+mn-ea"/>
                <a:cs typeface="Arial"/>
              </a:rPr>
              <a:t>November 29th at 1:00</a:t>
            </a:r>
            <a:r>
              <a:rPr kumimoji="0" lang="en-US" sz="2800" b="0" i="0" u="none" strike="noStrike" kern="1200" cap="none" spc="0" normalizeH="0" baseline="0" noProof="0">
                <a:ln>
                  <a:noFill/>
                </a:ln>
                <a:solidFill>
                  <a:srgbClr val="FFFFFF"/>
                </a:solidFill>
                <a:effectLst/>
                <a:uLnTx/>
                <a:uFillTx/>
                <a:latin typeface="Arial" panose="020B0604020202020204"/>
                <a:ea typeface="+mn-ea"/>
                <a:cs typeface="Arial"/>
              </a:rPr>
              <a:t> </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024917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1793482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37690981"/>
              </p:ext>
            </p:extLst>
          </p:nvPr>
        </p:nvGraphicFramePr>
        <p:xfrm>
          <a:off x="239968" y="1995505"/>
          <a:ext cx="6240186" cy="3389295"/>
        </p:xfrm>
        <a:graphic>
          <a:graphicData uri="http://schemas.openxmlformats.org/drawingml/2006/table">
            <a:tbl>
              <a:tblPr firstRow="1" firstCol="1" bandRow="1"/>
              <a:tblGrid>
                <a:gridCol w="6240186">
                  <a:extLst>
                    <a:ext uri="{9D8B030D-6E8A-4147-A177-3AD203B41FA5}">
                      <a16:colId xmlns:a16="http://schemas.microsoft.com/office/drawing/2014/main" val="20002"/>
                    </a:ext>
                  </a:extLst>
                </a:gridCol>
              </a:tblGrid>
              <a:tr h="1000893">
                <a:tc>
                  <a:txBody>
                    <a:bodyPr/>
                    <a:lstStyle/>
                    <a:p>
                      <a:pPr marL="0" marR="0" algn="ctr">
                        <a:lnSpc>
                          <a:spcPct val="115000"/>
                        </a:lnSpc>
                        <a:spcBef>
                          <a:spcPts val="0"/>
                        </a:spcBef>
                        <a:spcAft>
                          <a:spcPts val="0"/>
                        </a:spcAft>
                      </a:pPr>
                      <a:r>
                        <a:rPr lang="en-US" sz="4000" b="1" cap="small">
                          <a:solidFill>
                            <a:schemeClr val="tx1"/>
                          </a:solidFill>
                          <a:effectLst/>
                          <a:latin typeface="Candara"/>
                          <a:ea typeface="Calibri"/>
                          <a:cs typeface="Arial"/>
                        </a:rPr>
                        <a:t>BASIC </a:t>
                      </a:r>
                    </a:p>
                    <a:p>
                      <a:pPr marL="0" marR="0" algn="ctr">
                        <a:lnSpc>
                          <a:spcPct val="115000"/>
                        </a:lnSpc>
                        <a:spcBef>
                          <a:spcPts val="0"/>
                        </a:spcBef>
                        <a:spcAft>
                          <a:spcPts val="0"/>
                        </a:spcAft>
                      </a:pPr>
                      <a:r>
                        <a:rPr lang="en-US" sz="2800" b="1" cap="small" baseline="0">
                          <a:solidFill>
                            <a:srgbClr val="F50064"/>
                          </a:solidFill>
                          <a:effectLst/>
                          <a:latin typeface="Candara"/>
                          <a:ea typeface="Calibri"/>
                          <a:cs typeface="Arial"/>
                        </a:rPr>
                        <a:t>Hospital Recognition Criteria</a:t>
                      </a:r>
                      <a:endParaRPr lang="en-US" sz="2800">
                        <a:solidFill>
                          <a:srgbClr val="F50064"/>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357462">
                <a:tc>
                  <a:txBody>
                    <a:bodyPr/>
                    <a:lstStyle/>
                    <a:p>
                      <a:pPr marL="342900" marR="0" lvl="0" indent="-342900" algn="l">
                        <a:lnSpc>
                          <a:spcPct val="115000"/>
                        </a:lnSpc>
                        <a:spcBef>
                          <a:spcPts val="0"/>
                        </a:spcBef>
                        <a:spcAft>
                          <a:spcPts val="0"/>
                        </a:spcAft>
                        <a:buFont typeface="Wingdings"/>
                        <a:buChar char=""/>
                      </a:pPr>
                      <a:r>
                        <a:rPr lang="en-US" sz="2000">
                          <a:effectLst/>
                          <a:latin typeface="Candara"/>
                          <a:ea typeface="Calibri"/>
                          <a:cs typeface="Times New Roman"/>
                        </a:rPr>
                        <a:t>All 2020 Q4 (Oct- Dec) Baseline Data Submitted</a:t>
                      </a:r>
                      <a:endParaRPr lang="en-US" sz="1600">
                        <a:effectLst/>
                        <a:latin typeface="+mn-lt"/>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3889676635"/>
                  </a:ext>
                </a:extLst>
              </a:tr>
              <a:tr h="321716">
                <a:tc>
                  <a:txBody>
                    <a:bodyPr/>
                    <a:lstStyle/>
                    <a:p>
                      <a:pPr marL="457200" marR="0" lvl="1" indent="0" algn="l">
                        <a:lnSpc>
                          <a:spcPct val="115000"/>
                        </a:lnSpc>
                        <a:spcBef>
                          <a:spcPts val="0"/>
                        </a:spcBef>
                        <a:spcAft>
                          <a:spcPts val="0"/>
                        </a:spcAft>
                        <a:buFont typeface="Wingdings"/>
                        <a:buNone/>
                      </a:pPr>
                      <a:r>
                        <a:rPr lang="en-US" sz="2000" cap="small">
                          <a:effectLst/>
                          <a:latin typeface="Candara"/>
                          <a:ea typeface="Calibri"/>
                          <a:cs typeface="Times New Roman"/>
                        </a:rPr>
                        <a:t>+</a:t>
                      </a:r>
                      <a:endParaRPr lang="en-US" sz="2000" kern="1200">
                        <a:solidFill>
                          <a:schemeClr val="tx1"/>
                        </a:solidFill>
                        <a:effectLst/>
                        <a:latin typeface="Candara"/>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989426216"/>
                  </a:ext>
                </a:extLst>
              </a:tr>
              <a:tr h="608710">
                <a:tc>
                  <a:txBody>
                    <a:bodyPr/>
                    <a:lstStyle/>
                    <a:p>
                      <a:pPr marL="342900" marR="0" lvl="0" indent="-342900" algn="l">
                        <a:lnSpc>
                          <a:spcPct val="115000"/>
                        </a:lnSpc>
                        <a:spcBef>
                          <a:spcPts val="0"/>
                        </a:spcBef>
                        <a:spcAft>
                          <a:spcPts val="0"/>
                        </a:spcAft>
                        <a:buFont typeface="Wingdings"/>
                        <a:buChar char=""/>
                      </a:pPr>
                      <a:r>
                        <a:rPr lang="en-US" sz="2000" kern="1200">
                          <a:solidFill>
                            <a:schemeClr val="tx1"/>
                          </a:solidFill>
                          <a:effectLst/>
                          <a:latin typeface="Candara"/>
                          <a:ea typeface="Calibri"/>
                          <a:cs typeface="Times New Roman"/>
                        </a:rPr>
                        <a:t>All monthly Hospital &amp; Patient Data Submitted</a:t>
                      </a:r>
                    </a:p>
                    <a:p>
                      <a:pPr marL="457200" marR="0" lvl="1" indent="0" algn="l">
                        <a:lnSpc>
                          <a:spcPct val="115000"/>
                        </a:lnSpc>
                        <a:spcBef>
                          <a:spcPts val="0"/>
                        </a:spcBef>
                        <a:spcAft>
                          <a:spcPts val="0"/>
                        </a:spcAft>
                        <a:buFont typeface="Wingdings"/>
                        <a:buNone/>
                      </a:pPr>
                      <a:r>
                        <a:rPr lang="en-US" sz="2000" kern="1200">
                          <a:solidFill>
                            <a:schemeClr val="tx1"/>
                          </a:solidFill>
                          <a:effectLst/>
                          <a:latin typeface="Candara"/>
                          <a:ea typeface="Calibri"/>
                          <a:cs typeface="Times New Roman"/>
                        </a:rPr>
                        <a:t>+</a:t>
                      </a:r>
                    </a:p>
                  </a:txBody>
                  <a:tcPr marL="68580" marR="68580" marT="0" marB="0">
                    <a:lnL>
                      <a:noFill/>
                    </a:lnL>
                    <a:lnR>
                      <a:noFill/>
                    </a:lnR>
                    <a:lnT>
                      <a:noFill/>
                    </a:lnT>
                    <a:lnB>
                      <a:noFill/>
                    </a:lnB>
                  </a:tcPr>
                </a:tc>
                <a:extLst>
                  <a:ext uri="{0D108BD9-81ED-4DB2-BD59-A6C34878D82A}">
                    <a16:rowId xmlns:a16="http://schemas.microsoft.com/office/drawing/2014/main" val="10001"/>
                  </a:ext>
                </a:extLst>
              </a:tr>
              <a:tr h="788505">
                <a:tc>
                  <a:txBody>
                    <a:bodyPr/>
                    <a:lstStyle/>
                    <a:p>
                      <a:pPr marL="457200" marR="0" lvl="1" indent="0" algn="l" defTabSz="914400" rtl="0" eaLnBrk="1" fontAlgn="auto" latinLnBrk="0" hangingPunct="1">
                        <a:lnSpc>
                          <a:spcPct val="90000"/>
                        </a:lnSpc>
                        <a:spcBef>
                          <a:spcPts val="500"/>
                        </a:spcBef>
                        <a:spcAft>
                          <a:spcPts val="0"/>
                        </a:spcAft>
                        <a:buClr>
                          <a:srgbClr val="F5668F"/>
                        </a:buClr>
                        <a:buSzTx/>
                        <a:buFont typeface="Wingdings" panose="05000000000000000000" pitchFamily="2" charset="2"/>
                        <a:buNone/>
                        <a:tabLst/>
                        <a:defRPr/>
                      </a:pPr>
                      <a:r>
                        <a:rPr kumimoji="0" lang="en-US" sz="2000" b="0" i="0" u="none" strike="noStrike" kern="1200" cap="none" spc="0" normalizeH="0" baseline="0" noProof="0">
                          <a:ln>
                            <a:noFill/>
                          </a:ln>
                          <a:solidFill>
                            <a:srgbClr val="444C55"/>
                          </a:solidFill>
                          <a:effectLst/>
                          <a:uLnTx/>
                          <a:uFillTx/>
                          <a:latin typeface="Candara" panose="020E0502030303020204" pitchFamily="34" charset="0"/>
                        </a:rPr>
                        <a:t>Movement on BASIC structure measures</a:t>
                      </a:r>
                    </a:p>
                    <a:p>
                      <a:pPr marL="457200" marR="0" lvl="1" indent="0" algn="l" defTabSz="914400" rtl="0" eaLnBrk="1" fontAlgn="auto" latinLnBrk="0" hangingPunct="1">
                        <a:lnSpc>
                          <a:spcPct val="90000"/>
                        </a:lnSpc>
                        <a:spcBef>
                          <a:spcPts val="500"/>
                        </a:spcBef>
                        <a:spcAft>
                          <a:spcPts val="0"/>
                        </a:spcAft>
                        <a:buClr>
                          <a:srgbClr val="F5668F"/>
                        </a:buClr>
                        <a:buSzTx/>
                        <a:buFont typeface="Wingdings" panose="05000000000000000000" pitchFamily="2" charset="2"/>
                        <a:buNone/>
                        <a:tabLst/>
                        <a:defRPr/>
                      </a:pPr>
                      <a:r>
                        <a:rPr kumimoji="0" lang="en-US" sz="2000" b="0" i="0" u="none" strike="noStrike" kern="1200" cap="none" spc="0" normalizeH="0" baseline="0" noProof="0">
                          <a:ln>
                            <a:noFill/>
                          </a:ln>
                          <a:solidFill>
                            <a:srgbClr val="444C55"/>
                          </a:solidFill>
                          <a:effectLst/>
                          <a:uLnTx/>
                          <a:uFillTx/>
                          <a:latin typeface="Candara" panose="020E0502030303020204" pitchFamily="34" charset="0"/>
                        </a:rPr>
                        <a:t>(Red </a:t>
                      </a:r>
                      <a:r>
                        <a:rPr kumimoji="0" lang="en-US" sz="2000" b="0" i="0" u="none" strike="noStrike" kern="1200" cap="none" spc="0" normalizeH="0" baseline="0" noProof="0">
                          <a:ln>
                            <a:noFill/>
                          </a:ln>
                          <a:solidFill>
                            <a:srgbClr val="444C55"/>
                          </a:solidFill>
                          <a:effectLst/>
                          <a:uLnTx/>
                          <a:uFillTx/>
                          <a:latin typeface="Candara" panose="020E0502030303020204" pitchFamily="34" charset="0"/>
                          <a:sym typeface="Wingdings" panose="05000000000000000000" pitchFamily="2" charset="2"/>
                        </a:rPr>
                        <a:t> Yellow, Yellow  Green)</a:t>
                      </a:r>
                      <a:endParaRPr kumimoji="0" lang="en-US" sz="2000" b="0" i="0" u="none" strike="noStrike" kern="1200" cap="none" spc="0" normalizeH="0" baseline="0" noProof="0">
                        <a:ln>
                          <a:noFill/>
                        </a:ln>
                        <a:solidFill>
                          <a:srgbClr val="444C55"/>
                        </a:solidFill>
                        <a:effectLst/>
                        <a:uLnTx/>
                        <a:uFillTx/>
                        <a:latin typeface="Candara" panose="020E0502030303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636642573"/>
                  </a:ext>
                </a:extLst>
              </a:tr>
            </a:tbl>
          </a:graphicData>
        </a:graphic>
      </p:graphicFrame>
      <p:sp>
        <p:nvSpPr>
          <p:cNvPr id="4" name="Rectangle 5"/>
          <p:cNvSpPr>
            <a:spLocks noChangeArrowheads="1"/>
          </p:cNvSpPr>
          <p:nvPr/>
        </p:nvSpPr>
        <p:spPr bwMode="auto">
          <a:xfrm>
            <a:off x="-1222450" y="832684"/>
            <a:ext cx="8991600" cy="1282362"/>
          </a:xfrm>
          <a:prstGeom prst="rect">
            <a:avLst/>
          </a:prstGeom>
          <a:noFill/>
          <a:ln>
            <a:noFill/>
          </a:ln>
          <a:effectLst/>
        </p:spPr>
        <p:txBody>
          <a:bodyPr vert="horz" wrap="square" lIns="0" tIns="0" rIns="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all" spc="0" normalizeH="0" baseline="0" noProof="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4990"/>
                </a:solidFill>
                <a:effectLst/>
                <a:uLnTx/>
                <a:uFillTx/>
                <a:latin typeface="Candara" pitchFamily="34" charset="0"/>
                <a:ea typeface="Calibri" pitchFamily="34" charset="0"/>
                <a:cs typeface="Times New Roman" pitchFamily="18" charset="0"/>
              </a:rPr>
              <a:t>2021 QI Recognition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all" spc="0" normalizeH="0" baseline="0" noProof="0">
                <a:ln>
                  <a:noFill/>
                </a:ln>
                <a:solidFill>
                  <a:srgbClr val="F58466"/>
                </a:solidFill>
                <a:effectLst/>
                <a:uLnTx/>
                <a:uFillTx/>
                <a:latin typeface="Candara" pitchFamily="34" charset="0"/>
                <a:ea typeface="Calibri" pitchFamily="34" charset="0"/>
                <a:cs typeface="Times New Roman" pitchFamily="18" charset="0"/>
              </a:rPr>
              <a:t>ILPQC 2021 9</a:t>
            </a:r>
            <a:r>
              <a:rPr kumimoji="0" lang="en-US" sz="2400" b="0" i="0" u="none" strike="noStrike" kern="1200" cap="all" spc="0" normalizeH="0" baseline="30000" noProof="0">
                <a:ln>
                  <a:noFill/>
                </a:ln>
                <a:solidFill>
                  <a:srgbClr val="F58466"/>
                </a:solidFill>
                <a:effectLst/>
                <a:uLnTx/>
                <a:uFillTx/>
                <a:latin typeface="Candara" pitchFamily="34" charset="0"/>
                <a:ea typeface="Calibri" pitchFamily="34" charset="0"/>
                <a:cs typeface="Times New Roman" pitchFamily="18" charset="0"/>
              </a:rPr>
              <a:t>th</a:t>
            </a:r>
            <a:r>
              <a:rPr kumimoji="0" lang="en-US" sz="2400" b="0" i="0" u="none" strike="noStrike" kern="1200" cap="all" spc="0" normalizeH="0" baseline="0" noProof="0">
                <a:ln>
                  <a:noFill/>
                </a:ln>
                <a:solidFill>
                  <a:srgbClr val="F58466"/>
                </a:solidFill>
                <a:effectLst/>
                <a:uLnTx/>
                <a:uFillTx/>
                <a:latin typeface="Candara" pitchFamily="34" charset="0"/>
                <a:ea typeface="Calibri" pitchFamily="34" charset="0"/>
                <a:cs typeface="Times New Roman" pitchFamily="18" charset="0"/>
              </a:rPr>
              <a:t> Annual Conference </a:t>
            </a:r>
            <a:endParaRPr kumimoji="0" lang="en-US" sz="700" b="0" i="0" u="none" strike="noStrike" kern="1200" cap="all" spc="0" normalizeH="0" baseline="0" noProof="0">
              <a:ln>
                <a:noFill/>
              </a:ln>
              <a:solidFill>
                <a:prstClr val="black"/>
              </a:solidFill>
              <a:effectLst/>
              <a:uLnTx/>
              <a:uFillTx/>
              <a:latin typeface="Arial" pitchFamily="34" charset="0"/>
              <a:ea typeface="MS PGothic" pitchFamily="34" charset="-128"/>
              <a:cs typeface="Arial"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4519" y="605641"/>
            <a:ext cx="1816163" cy="2096188"/>
          </a:xfrm>
          <a:prstGeom prst="rect">
            <a:avLst/>
          </a:prstGeom>
        </p:spPr>
      </p:pic>
      <p:sp>
        <p:nvSpPr>
          <p:cNvPr id="2" name="Rounded Rectangle 1"/>
          <p:cNvSpPr/>
          <p:nvPr/>
        </p:nvSpPr>
        <p:spPr>
          <a:xfrm>
            <a:off x="6999190" y="2498629"/>
            <a:ext cx="4729654" cy="3026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Congratulations to all of the BASIC QI Recognition Award Winners! If you did not receive an award reach out to Ellie (ellie.suse@northwestern.edu) to set up a 1-1 QI support call</a:t>
            </a:r>
          </a:p>
        </p:txBody>
      </p:sp>
    </p:spTree>
    <p:extLst>
      <p:ext uri="{BB962C8B-B14F-4D97-AF65-F5344CB8AC3E}">
        <p14:creationId xmlns:p14="http://schemas.microsoft.com/office/powerpoint/2010/main" val="1072015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14568" y="202649"/>
            <a:ext cx="5440773" cy="1143000"/>
          </a:xfrm>
        </p:spPr>
        <p:txBody>
          <a:bodyPr>
            <a:normAutofit/>
          </a:bodyPr>
          <a:lstStyle/>
          <a:p>
            <a:r>
              <a:rPr lang="en-US"/>
              <a:t>BASIC QI </a:t>
            </a:r>
            <a:br>
              <a:rPr lang="en-US"/>
            </a:br>
            <a:r>
              <a:rPr lang="en-US"/>
              <a:t>Recognition Award</a:t>
            </a:r>
            <a:endParaRPr lang="en-US" altLang="en-US" sz="4000"/>
          </a:p>
        </p:txBody>
      </p:sp>
      <p:graphicFrame>
        <p:nvGraphicFramePr>
          <p:cNvPr id="2" name="Content Placeholder 1"/>
          <p:cNvGraphicFramePr>
            <a:graphicFrameLocks noGrp="1"/>
          </p:cNvGraphicFramePr>
          <p:nvPr>
            <p:ph idx="1"/>
          </p:nvPr>
        </p:nvGraphicFramePr>
        <p:xfrm>
          <a:off x="1370406" y="1225623"/>
          <a:ext cx="10384319" cy="2203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314568" y="1581980"/>
            <a:ext cx="11877432" cy="5016758"/>
          </a:xfrm>
          <a:prstGeom prst="rect">
            <a:avLst/>
          </a:prstGeom>
        </p:spPr>
        <p:txBody>
          <a:bodyPr wrap="square" numCol="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Advocate Aurora Good Shepherd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Advocate Aurora Sherman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Advocate Children's Hospital- Oak Lawn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Advocate Condell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Advocate Good Samaritan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Advocate Illinois Masonic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Advocate Lutheran General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Alton Memorial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err="1">
                <a:ln>
                  <a:noFill/>
                </a:ln>
                <a:solidFill>
                  <a:srgbClr val="444C55"/>
                </a:solidFill>
                <a:effectLst/>
                <a:uLnTx/>
                <a:uFillTx/>
                <a:latin typeface="Arial" panose="020B0604020202020204"/>
                <a:ea typeface="+mn-ea"/>
                <a:cs typeface="+mn-cs"/>
              </a:rPr>
              <a:t>Amita</a:t>
            </a: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 </a:t>
            </a:r>
            <a:r>
              <a:rPr kumimoji="0" lang="en-US" sz="2200" b="0" i="0" u="none" strike="noStrike" kern="1200" cap="none" spc="0" normalizeH="0" baseline="0" noProof="0" err="1">
                <a:ln>
                  <a:noFill/>
                </a:ln>
                <a:solidFill>
                  <a:srgbClr val="444C55"/>
                </a:solidFill>
                <a:effectLst/>
                <a:uLnTx/>
                <a:uFillTx/>
                <a:latin typeface="Arial" panose="020B0604020202020204"/>
                <a:ea typeface="+mn-ea"/>
                <a:cs typeface="+mn-cs"/>
              </a:rPr>
              <a:t>Alexian</a:t>
            </a: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 Brothers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AMITA Health Adventist Medical Center Hinsdale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err="1">
                <a:ln>
                  <a:noFill/>
                </a:ln>
                <a:solidFill>
                  <a:srgbClr val="444C55"/>
                </a:solidFill>
                <a:effectLst/>
                <a:uLnTx/>
                <a:uFillTx/>
                <a:latin typeface="Arial" panose="020B0604020202020204"/>
                <a:ea typeface="+mn-ea"/>
                <a:cs typeface="+mn-cs"/>
              </a:rPr>
              <a:t>Amita</a:t>
            </a: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 Health Resurrection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AMITA Saints Mary and Elizabeth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AMITA St. Alexius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Anderson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Blessing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Carle Foundation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Edward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Elmhurst Memorial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FHN Memorial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HSHS St. John's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HSHS St. Joseph's Hospital Breese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Loyola University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err="1">
                <a:ln>
                  <a:noFill/>
                </a:ln>
                <a:solidFill>
                  <a:srgbClr val="444C55"/>
                </a:solidFill>
                <a:effectLst/>
                <a:uLnTx/>
                <a:uFillTx/>
                <a:latin typeface="Arial" panose="020B0604020202020204"/>
                <a:ea typeface="+mn-ea"/>
                <a:cs typeface="+mn-cs"/>
              </a:rPr>
              <a:t>MacNeal</a:t>
            </a: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4C55"/>
                </a:solidFill>
                <a:effectLst/>
                <a:uLnTx/>
                <a:uFillTx/>
                <a:latin typeface="Arial" panose="020B0604020202020204"/>
                <a:ea typeface="+mn-ea"/>
                <a:cs typeface="+mn-cs"/>
              </a:rPr>
              <a:t>Memorial Hospital East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444C55"/>
              </a:solidFill>
              <a:effectLst/>
              <a:uLnTx/>
              <a:uFillTx/>
              <a:latin typeface="Arial" panose="020B0604020202020204"/>
              <a:ea typeface="+mn-ea"/>
              <a:cs typeface="+mn-cs"/>
            </a:endParaRPr>
          </a:p>
        </p:txBody>
      </p:sp>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01039" y="4503"/>
            <a:ext cx="1265030" cy="1577477"/>
          </a:xfrm>
          <a:prstGeom prst="rect">
            <a:avLst/>
          </a:prstGeom>
        </p:spPr>
      </p:pic>
    </p:spTree>
    <p:extLst>
      <p:ext uri="{BB962C8B-B14F-4D97-AF65-F5344CB8AC3E}">
        <p14:creationId xmlns:p14="http://schemas.microsoft.com/office/powerpoint/2010/main" val="3912689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14568" y="202649"/>
            <a:ext cx="5440773" cy="1143000"/>
          </a:xfrm>
        </p:spPr>
        <p:txBody>
          <a:bodyPr>
            <a:normAutofit/>
          </a:bodyPr>
          <a:lstStyle/>
          <a:p>
            <a:r>
              <a:rPr lang="en-US"/>
              <a:t>BASIC QI </a:t>
            </a:r>
            <a:br>
              <a:rPr lang="en-US"/>
            </a:br>
            <a:r>
              <a:rPr lang="en-US"/>
              <a:t>Recognition Award</a:t>
            </a:r>
            <a:endParaRPr lang="en-US" altLang="en-US" sz="4000"/>
          </a:p>
        </p:txBody>
      </p:sp>
      <p:graphicFrame>
        <p:nvGraphicFramePr>
          <p:cNvPr id="2" name="Content Placeholder 1"/>
          <p:cNvGraphicFramePr>
            <a:graphicFrameLocks noGrp="1"/>
          </p:cNvGraphicFramePr>
          <p:nvPr>
            <p:ph idx="1"/>
          </p:nvPr>
        </p:nvGraphicFramePr>
        <p:xfrm>
          <a:off x="1370406" y="1225623"/>
          <a:ext cx="10384319" cy="2203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314568" y="1782277"/>
            <a:ext cx="10726326" cy="4401205"/>
          </a:xfrm>
          <a:prstGeom prst="rect">
            <a:avLst/>
          </a:prstGeom>
        </p:spPr>
        <p:txBody>
          <a:bodyPr wrap="square" numCol="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Memorial Hospital of Carbondale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Memorial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Morris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NM </a:t>
            </a:r>
            <a:r>
              <a:rPr kumimoji="0" lang="en-US" sz="2000" b="0" i="0" u="none" strike="noStrike" kern="1200" cap="none" spc="0" normalizeH="0" baseline="0" noProof="0" dirty="0" err="1">
                <a:ln>
                  <a:noFill/>
                </a:ln>
                <a:solidFill>
                  <a:srgbClr val="444C55"/>
                </a:solidFill>
                <a:effectLst/>
                <a:uLnTx/>
                <a:uFillTx/>
                <a:latin typeface="Arial" panose="020B0604020202020204"/>
                <a:ea typeface="+mn-ea"/>
                <a:cs typeface="+mn-cs"/>
              </a:rPr>
              <a:t>Delnor</a:t>
            </a: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NM Huntley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NM McHenry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444C55"/>
                </a:solidFill>
                <a:effectLst/>
                <a:uLnTx/>
                <a:uFillTx/>
                <a:latin typeface="Arial" panose="020B0604020202020204"/>
                <a:ea typeface="+mn-ea"/>
                <a:cs typeface="+mn-cs"/>
              </a:rPr>
              <a:t>NorthShore</a:t>
            </a: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 University </a:t>
            </a:r>
            <a:r>
              <a:rPr kumimoji="0" lang="en-US" sz="2000" b="0" i="0" u="none" strike="noStrike" kern="1200" cap="none" spc="0" normalizeH="0" baseline="0" noProof="0" dirty="0" err="1">
                <a:ln>
                  <a:noFill/>
                </a:ln>
                <a:solidFill>
                  <a:srgbClr val="444C55"/>
                </a:solidFill>
                <a:effectLst/>
                <a:uLnTx/>
                <a:uFillTx/>
                <a:latin typeface="Arial" panose="020B0604020202020204"/>
                <a:ea typeface="+mn-ea"/>
                <a:cs typeface="+mn-cs"/>
              </a:rPr>
              <a:t>HealthSystem</a:t>
            </a: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Highland Park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Northwest Community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Northwestern Lake Forest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Northwestern Medicine Central DuPage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Northwestern Memorial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OSF Heart of Mary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OSF Little Company Mary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OSF St. Francis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Palos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Riverside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Rush Copley Medical Center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444C55"/>
                </a:solidFill>
                <a:latin typeface="Arial" panose="020B0604020202020204"/>
              </a:rPr>
              <a:t>Rush University Medical Center</a:t>
            </a:r>
            <a:endParaRPr kumimoji="0" lang="en-US" sz="2000" b="0" i="0" u="none" strike="noStrike" kern="1200" cap="none" spc="0" normalizeH="0" baseline="0" noProof="0" dirty="0" smtClean="0">
              <a:ln>
                <a:noFill/>
              </a:ln>
              <a:solidFill>
                <a:srgbClr val="444C5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444C55"/>
                </a:solidFill>
                <a:effectLst/>
                <a:uLnTx/>
                <a:uFillTx/>
                <a:latin typeface="Arial" panose="020B0604020202020204"/>
                <a:ea typeface="+mn-ea"/>
                <a:cs typeface="+mn-cs"/>
              </a:rPr>
              <a:t>Silver </a:t>
            </a: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Cross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SSM Health Good Samaritan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St. Louis Children's Hospital/Barnes Jewish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Swedish Hospital, </a:t>
            </a:r>
            <a:r>
              <a:rPr kumimoji="0" lang="en-US" sz="2000" b="0" i="0" u="none" strike="noStrike" kern="1200" cap="none" spc="0" normalizeH="0" baseline="0" noProof="0" dirty="0" err="1">
                <a:ln>
                  <a:noFill/>
                </a:ln>
                <a:solidFill>
                  <a:srgbClr val="444C55"/>
                </a:solidFill>
                <a:effectLst/>
                <a:uLnTx/>
                <a:uFillTx/>
                <a:latin typeface="Arial" panose="020B0604020202020204"/>
                <a:ea typeface="+mn-ea"/>
                <a:cs typeface="+mn-cs"/>
              </a:rPr>
              <a:t>NorthShore</a:t>
            </a: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 University </a:t>
            </a:r>
            <a:r>
              <a:rPr kumimoji="0" lang="en-US" sz="2000" b="0" i="0" u="none" strike="noStrike" kern="1200" cap="none" spc="0" normalizeH="0" baseline="0" noProof="0" dirty="0" err="1">
                <a:ln>
                  <a:noFill/>
                </a:ln>
                <a:solidFill>
                  <a:srgbClr val="444C55"/>
                </a:solidFill>
                <a:effectLst/>
                <a:uLnTx/>
                <a:uFillTx/>
                <a:latin typeface="Arial" panose="020B0604020202020204"/>
                <a:ea typeface="+mn-ea"/>
                <a:cs typeface="+mn-cs"/>
              </a:rPr>
              <a:t>HealthSystem</a:t>
            </a:r>
            <a:endPar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444C55"/>
                </a:solidFill>
                <a:effectLst/>
                <a:uLnTx/>
                <a:uFillTx/>
                <a:latin typeface="Arial" panose="020B0604020202020204"/>
                <a:ea typeface="+mn-ea"/>
                <a:cs typeface="+mn-cs"/>
              </a:rPr>
              <a:t>SwedishAmerican</a:t>
            </a: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West Suburban Medical Center</a:t>
            </a:r>
          </a:p>
        </p:txBody>
      </p:sp>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57794" y="106067"/>
            <a:ext cx="1265030" cy="1577477"/>
          </a:xfrm>
          <a:prstGeom prst="rect">
            <a:avLst/>
          </a:prstGeom>
        </p:spPr>
      </p:pic>
    </p:spTree>
    <p:extLst>
      <p:ext uri="{BB962C8B-B14F-4D97-AF65-F5344CB8AC3E}">
        <p14:creationId xmlns:p14="http://schemas.microsoft.com/office/powerpoint/2010/main" val="282975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Abstracts and Posters</a:t>
            </a:r>
          </a:p>
        </p:txBody>
      </p:sp>
      <p:sp>
        <p:nvSpPr>
          <p:cNvPr id="3" name="Content Placeholder 2"/>
          <p:cNvSpPr>
            <a:spLocks noGrp="1"/>
          </p:cNvSpPr>
          <p:nvPr>
            <p:ph idx="1"/>
          </p:nvPr>
        </p:nvSpPr>
        <p:spPr>
          <a:xfrm>
            <a:off x="472965" y="1545022"/>
            <a:ext cx="7935311" cy="4811328"/>
          </a:xfrm>
        </p:spPr>
        <p:txBody>
          <a:bodyPr vert="horz" lIns="91440" tIns="45720" rIns="91440" bIns="45720" rtlCol="0" anchor="t">
            <a:noAutofit/>
          </a:bodyPr>
          <a:lstStyle/>
          <a:p>
            <a:pPr>
              <a:lnSpc>
                <a:spcPct val="120000"/>
              </a:lnSpc>
              <a:spcBef>
                <a:spcPts val="0"/>
              </a:spcBef>
            </a:pPr>
            <a:r>
              <a:rPr lang="en-US" sz="1600">
                <a:solidFill>
                  <a:srgbClr val="6B95FD"/>
                </a:solidFill>
                <a:latin typeface="+mj-lt"/>
                <a:ea typeface="Lato"/>
                <a:cs typeface="Lato"/>
                <a:hlinkClick r:id="rId3"/>
              </a:rPr>
              <a:t>Reduction of Antibiotic Administration in Well Appearing Neonates Born to Mothers with </a:t>
            </a:r>
            <a:r>
              <a:rPr lang="en-US" sz="1600" err="1">
                <a:solidFill>
                  <a:srgbClr val="6B95FD"/>
                </a:solidFill>
                <a:latin typeface="+mj-lt"/>
                <a:ea typeface="Lato"/>
                <a:cs typeface="Lato"/>
                <a:hlinkClick r:id="rId3"/>
              </a:rPr>
              <a:t>Chorioamnionitis</a:t>
            </a:r>
            <a:r>
              <a:rPr lang="en-US" sz="1600">
                <a:solidFill>
                  <a:srgbClr val="6B95FD"/>
                </a:solidFill>
                <a:latin typeface="+mj-lt"/>
                <a:ea typeface="Lato"/>
                <a:cs typeface="Lato"/>
                <a:hlinkClick r:id="rId3"/>
              </a:rPr>
              <a:t> Neonatal Antimicrobial Stewardship: Baby Steps to Big Success</a:t>
            </a:r>
            <a:r>
              <a:rPr lang="en-US" sz="1600">
                <a:solidFill>
                  <a:srgbClr val="79818A"/>
                </a:solidFill>
                <a:latin typeface="+mj-lt"/>
                <a:ea typeface="Lato"/>
                <a:cs typeface="Lato"/>
              </a:rPr>
              <a:t> (Advocate Lutheran General Hospital)**</a:t>
            </a:r>
            <a:endParaRPr lang="en-US" sz="1600">
              <a:solidFill>
                <a:srgbClr val="79818A"/>
              </a:solidFill>
              <a:latin typeface="+mj-lt"/>
            </a:endParaRPr>
          </a:p>
          <a:p>
            <a:pPr>
              <a:lnSpc>
                <a:spcPct val="120000"/>
              </a:lnSpc>
              <a:spcBef>
                <a:spcPts val="0"/>
              </a:spcBef>
            </a:pPr>
            <a:r>
              <a:rPr lang="en-US" sz="1600">
                <a:solidFill>
                  <a:srgbClr val="6B95FD"/>
                </a:solidFill>
                <a:latin typeface="+mj-lt"/>
                <a:ea typeface="Lato"/>
                <a:cs typeface="Arial"/>
                <a:hlinkClick r:id="rId4"/>
              </a:rPr>
              <a:t>Optimizing antibiotic use and parental education for early onset sepsis</a:t>
            </a:r>
            <a:r>
              <a:rPr lang="en-US" sz="1600">
                <a:solidFill>
                  <a:srgbClr val="79818A"/>
                </a:solidFill>
                <a:latin typeface="+mj-lt"/>
                <a:ea typeface="Lato"/>
                <a:cs typeface="Arial"/>
              </a:rPr>
              <a:t> (OSF St. Francis Children’s Hospital of Illinois)**</a:t>
            </a:r>
            <a:endParaRPr lang="en-US" sz="1600">
              <a:ea typeface="+mn-lt"/>
              <a:cs typeface="+mn-lt"/>
            </a:endParaRPr>
          </a:p>
          <a:p>
            <a:pPr>
              <a:lnSpc>
                <a:spcPct val="120000"/>
              </a:lnSpc>
              <a:spcBef>
                <a:spcPts val="0"/>
              </a:spcBef>
            </a:pPr>
            <a:r>
              <a:rPr lang="en-US" sz="1600">
                <a:solidFill>
                  <a:srgbClr val="6B95FD"/>
                </a:solidFill>
                <a:latin typeface="+mj-lt"/>
                <a:ea typeface="Lato"/>
                <a:cs typeface="Arial"/>
                <a:hlinkClick r:id="rId5"/>
              </a:rPr>
              <a:t>Improving Newborn Antibiotic Stewardship at Silver Cross Hospital</a:t>
            </a:r>
            <a:r>
              <a:rPr lang="en-US" sz="1600">
                <a:solidFill>
                  <a:srgbClr val="79818A"/>
                </a:solidFill>
                <a:latin typeface="+mj-lt"/>
                <a:ea typeface="Lato"/>
                <a:cs typeface="Arial"/>
              </a:rPr>
              <a:t> (Silver Cross Hospital)**</a:t>
            </a:r>
            <a:endParaRPr lang="en-US"/>
          </a:p>
          <a:p>
            <a:pPr>
              <a:lnSpc>
                <a:spcPct val="120000"/>
              </a:lnSpc>
              <a:spcBef>
                <a:spcPts val="0"/>
              </a:spcBef>
            </a:pPr>
            <a:r>
              <a:rPr lang="en-US" sz="1600">
                <a:solidFill>
                  <a:srgbClr val="6B95FD"/>
                </a:solidFill>
                <a:latin typeface="+mj-lt"/>
                <a:ea typeface="Lato"/>
                <a:cs typeface="Lato"/>
                <a:hlinkClick r:id="rId6">
                  <a:extLst>
                    <a:ext uri="{A12FA001-AC4F-418D-AE19-62706E023703}">
                      <ahyp:hlinkClr xmlns:ahyp="http://schemas.microsoft.com/office/drawing/2018/hyperlinkcolor" xmlns="" val="tx"/>
                    </a:ext>
                  </a:extLst>
                </a:hlinkClick>
              </a:rPr>
              <a:t>Neonatal Antibiotic Stewardship</a:t>
            </a:r>
            <a:r>
              <a:rPr lang="en-US" sz="1600">
                <a:solidFill>
                  <a:srgbClr val="79818A"/>
                </a:solidFill>
                <a:latin typeface="+mj-lt"/>
                <a:ea typeface="Lato"/>
                <a:cs typeface="Lato"/>
              </a:rPr>
              <a:t> (AMITA Health Adventist Medical Center Hinsdale)</a:t>
            </a:r>
          </a:p>
          <a:p>
            <a:pPr>
              <a:lnSpc>
                <a:spcPct val="120000"/>
              </a:lnSpc>
              <a:spcBef>
                <a:spcPts val="0"/>
              </a:spcBef>
            </a:pPr>
            <a:r>
              <a:rPr lang="en-US" sz="1600">
                <a:solidFill>
                  <a:srgbClr val="6B95FD"/>
                </a:solidFill>
                <a:latin typeface="+mj-lt"/>
                <a:ea typeface="Lato"/>
                <a:cs typeface="Lato"/>
                <a:hlinkClick r:id="rId7"/>
              </a:rPr>
              <a:t>BASIC Quality Improvement Project</a:t>
            </a:r>
            <a:r>
              <a:rPr lang="en-US" sz="1600">
                <a:solidFill>
                  <a:srgbClr val="79818A"/>
                </a:solidFill>
                <a:latin typeface="+mj-lt"/>
                <a:ea typeface="Lato"/>
                <a:cs typeface="Lato"/>
              </a:rPr>
              <a:t> (AMITA St. Alexis Medical Center)</a:t>
            </a:r>
          </a:p>
          <a:p>
            <a:pPr>
              <a:lnSpc>
                <a:spcPct val="120000"/>
              </a:lnSpc>
              <a:spcBef>
                <a:spcPts val="0"/>
              </a:spcBef>
            </a:pPr>
            <a:r>
              <a:rPr lang="en-US" sz="1600">
                <a:solidFill>
                  <a:srgbClr val="6B95FD"/>
                </a:solidFill>
                <a:latin typeface="+mj-lt"/>
                <a:ea typeface="Lato"/>
                <a:cs typeface="Lato"/>
                <a:hlinkClick r:id="rId8"/>
              </a:rPr>
              <a:t>Implementation of Early Onset Sepsis (EOS) Calculator and Reduction of Neonatal Antibiotic Exposure</a:t>
            </a:r>
            <a:r>
              <a:rPr lang="en-US" sz="1600">
                <a:solidFill>
                  <a:srgbClr val="79818A"/>
                </a:solidFill>
                <a:latin typeface="+mj-lt"/>
                <a:ea typeface="Lato"/>
                <a:cs typeface="Lato"/>
              </a:rPr>
              <a:t> (Little Company of Mary Medical Center)</a:t>
            </a:r>
          </a:p>
          <a:p>
            <a:pPr>
              <a:lnSpc>
                <a:spcPct val="120000"/>
              </a:lnSpc>
              <a:spcBef>
                <a:spcPts val="0"/>
              </a:spcBef>
            </a:pPr>
            <a:r>
              <a:rPr lang="en-US" sz="1600">
                <a:solidFill>
                  <a:srgbClr val="6B95FD"/>
                </a:solidFill>
                <a:latin typeface="+mj-lt"/>
                <a:ea typeface="Lato"/>
                <a:cs typeface="Lato"/>
                <a:hlinkClick r:id="rId9"/>
              </a:rPr>
              <a:t>Down to the BASICs: Babies Antibiotic Stewardship Improvement Collaborative</a:t>
            </a:r>
            <a:r>
              <a:rPr lang="en-US" sz="1600">
                <a:solidFill>
                  <a:srgbClr val="79818A"/>
                </a:solidFill>
                <a:latin typeface="+mj-lt"/>
                <a:ea typeface="Lato"/>
                <a:cs typeface="Lato"/>
              </a:rPr>
              <a:t> (Loyola University Medical Center)</a:t>
            </a:r>
          </a:p>
          <a:p>
            <a:pPr>
              <a:lnSpc>
                <a:spcPct val="120000"/>
              </a:lnSpc>
              <a:spcBef>
                <a:spcPts val="0"/>
              </a:spcBef>
            </a:pPr>
            <a:r>
              <a:rPr lang="en-US" sz="1600">
                <a:solidFill>
                  <a:srgbClr val="6B95FD"/>
                </a:solidFill>
                <a:latin typeface="+mj-lt"/>
                <a:ea typeface="Lato"/>
                <a:cs typeface="Lato"/>
                <a:hlinkClick r:id="rId10"/>
              </a:rPr>
              <a:t>BASIC Initiative</a:t>
            </a:r>
            <a:r>
              <a:rPr lang="en-US" sz="1600">
                <a:solidFill>
                  <a:srgbClr val="79818A"/>
                </a:solidFill>
                <a:latin typeface="+mj-lt"/>
                <a:ea typeface="Lato"/>
                <a:cs typeface="Lato"/>
              </a:rPr>
              <a:t> (</a:t>
            </a:r>
            <a:r>
              <a:rPr lang="en-US" sz="1600" err="1">
                <a:solidFill>
                  <a:srgbClr val="79818A"/>
                </a:solidFill>
                <a:latin typeface="+mj-lt"/>
                <a:ea typeface="Lato"/>
                <a:cs typeface="Lato"/>
              </a:rPr>
              <a:t>MacNeal</a:t>
            </a:r>
            <a:r>
              <a:rPr lang="en-US" sz="1600">
                <a:solidFill>
                  <a:srgbClr val="79818A"/>
                </a:solidFill>
                <a:latin typeface="+mj-lt"/>
                <a:ea typeface="Lato"/>
                <a:cs typeface="Lato"/>
              </a:rPr>
              <a:t> Hospital)</a:t>
            </a:r>
          </a:p>
          <a:p>
            <a:pPr>
              <a:lnSpc>
                <a:spcPct val="120000"/>
              </a:lnSpc>
              <a:spcBef>
                <a:spcPts val="0"/>
              </a:spcBef>
            </a:pPr>
            <a:r>
              <a:rPr lang="en-US" sz="1600">
                <a:solidFill>
                  <a:srgbClr val="6B95FD"/>
                </a:solidFill>
                <a:latin typeface="+mj-lt"/>
                <a:ea typeface="Lato"/>
                <a:cs typeface="Lato"/>
                <a:hlinkClick r:id="rId11"/>
              </a:rPr>
              <a:t>BASIC Quality Improvement Project in Newborns: An Interdisciplinary Approach</a:t>
            </a:r>
            <a:r>
              <a:rPr lang="en-US" sz="1600">
                <a:solidFill>
                  <a:srgbClr val="79818A"/>
                </a:solidFill>
                <a:latin typeface="+mj-lt"/>
                <a:ea typeface="Lato"/>
                <a:cs typeface="Lato"/>
              </a:rPr>
              <a:t> (Northwest Community Healthcare)</a:t>
            </a:r>
            <a:endParaRPr lang="en-US" sz="1800">
              <a:solidFill>
                <a:srgbClr val="79818A"/>
              </a:solidFill>
              <a:latin typeface="+mj-lt"/>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6" name="Rounded Rectangle 5"/>
          <p:cNvSpPr/>
          <p:nvPr/>
        </p:nvSpPr>
        <p:spPr>
          <a:xfrm>
            <a:off x="8565931" y="2049517"/>
            <a:ext cx="3426372" cy="3447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Thank you to all the teams who shared about their BASIC work at the Annual Conference Quality Improvement Poster Session! Make sure to check them out at </a:t>
            </a:r>
            <a:r>
              <a:rPr lang="en-US" sz="2000">
                <a:hlinkClick r:id="rId12"/>
              </a:rPr>
              <a:t>https://ilpqc.org/2021annualconference/</a:t>
            </a:r>
            <a:endParaRPr lang="en-US" sz="2000"/>
          </a:p>
        </p:txBody>
      </p:sp>
    </p:spTree>
    <p:extLst>
      <p:ext uri="{BB962C8B-B14F-4D97-AF65-F5344CB8AC3E}">
        <p14:creationId xmlns:p14="http://schemas.microsoft.com/office/powerpoint/2010/main" val="2761125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id="{35224A54-0256-BC4D-BA49-E4C8CBDEF290}" vid="{6F8BB9A5-9E34-5741-BA29-5AC8BAD13B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092A4705BA2B4F932736A1725E6E61" ma:contentTypeVersion="7" ma:contentTypeDescription="Create a new document." ma:contentTypeScope="" ma:versionID="b89e027da8b70b0c7ced12356dfc27d0">
  <xsd:schema xmlns:xsd="http://www.w3.org/2001/XMLSchema" xmlns:xs="http://www.w3.org/2001/XMLSchema" xmlns:p="http://schemas.microsoft.com/office/2006/metadata/properties" xmlns:ns3="40e6e514-d900-4268-895b-c4602e757f8e" xmlns:ns4="141bf384-ae1f-47bb-b28c-d3a08b6696de" targetNamespace="http://schemas.microsoft.com/office/2006/metadata/properties" ma:root="true" ma:fieldsID="13f2bf8b8c16bb4670e78c9af8927363" ns3:_="" ns4:_="">
    <xsd:import namespace="40e6e514-d900-4268-895b-c4602e757f8e"/>
    <xsd:import namespace="141bf384-ae1f-47bb-b28c-d3a08b6696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6e514-d900-4268-895b-c4602e757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1bf384-ae1f-47bb-b28c-d3a08b6696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2FC45D-DC73-45FC-BAB4-11372A6252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6e514-d900-4268-895b-c4602e757f8e"/>
    <ds:schemaRef ds:uri="141bf384-ae1f-47bb-b28c-d3a08b669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493E7F-5A46-463C-A6C2-E60B263D1EBE}">
  <ds:schemaRefs>
    <ds:schemaRef ds:uri="http://schemas.microsoft.com/sharepoint/v3/contenttype/forms"/>
  </ds:schemaRefs>
</ds:datastoreItem>
</file>

<file path=customXml/itemProps3.xml><?xml version="1.0" encoding="utf-8"?>
<ds:datastoreItem xmlns:ds="http://schemas.openxmlformats.org/officeDocument/2006/customXml" ds:itemID="{A60A7BA4-349D-4040-89E0-2944D9581E97}">
  <ds:schemaRefs>
    <ds:schemaRef ds:uri="http://www.w3.org/XML/1998/namespace"/>
    <ds:schemaRef ds:uri="http://schemas.microsoft.com/office/2006/documentManagement/types"/>
    <ds:schemaRef ds:uri="http://purl.org/dc/dcmitype/"/>
    <ds:schemaRef ds:uri="http://schemas.microsoft.com/office/2006/metadata/properties"/>
    <ds:schemaRef ds:uri="141bf384-ae1f-47bb-b28c-d3a08b6696de"/>
    <ds:schemaRef ds:uri="http://schemas.microsoft.com/office/infopath/2007/PartnerControls"/>
    <ds:schemaRef ds:uri="40e6e514-d900-4268-895b-c4602e757f8e"/>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87</TotalTime>
  <Words>2394</Words>
  <Application>Microsoft Office PowerPoint</Application>
  <PresentationFormat>Widescreen</PresentationFormat>
  <Paragraphs>380</Paragraphs>
  <Slides>51</Slides>
  <Notes>23</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MS PGothic</vt:lpstr>
      <vt:lpstr>Arial</vt:lpstr>
      <vt:lpstr>Calibri</vt:lpstr>
      <vt:lpstr>Candara</vt:lpstr>
      <vt:lpstr>Courier New</vt:lpstr>
      <vt:lpstr>Lato</vt:lpstr>
      <vt:lpstr>Lato Medium</vt:lpstr>
      <vt:lpstr>Times New Roman</vt:lpstr>
      <vt:lpstr>Wingdings</vt:lpstr>
      <vt:lpstr>1_Office Theme</vt:lpstr>
      <vt:lpstr>2_Office Theme</vt:lpstr>
      <vt:lpstr>What’s My Role?</vt:lpstr>
      <vt:lpstr>Call Overview</vt:lpstr>
      <vt:lpstr>ABP MOC Part IV (BASIC &amp; MNO)</vt:lpstr>
      <vt:lpstr>Annual Conference Recap </vt:lpstr>
      <vt:lpstr>Annual Conference By-The-Numbers</vt:lpstr>
      <vt:lpstr>PowerPoint Presentation</vt:lpstr>
      <vt:lpstr>BASIC QI  Recognition Award</vt:lpstr>
      <vt:lpstr>BASIC QI  Recognition Award</vt:lpstr>
      <vt:lpstr>BASIC Abstracts and Posters</vt:lpstr>
      <vt:lpstr>Check out the 2021  Virtual Poster Session</vt:lpstr>
      <vt:lpstr>Review of Progress on Education Strategies</vt:lpstr>
      <vt:lpstr>Patient Education</vt:lpstr>
      <vt:lpstr>Provider and Nurse Education</vt:lpstr>
      <vt:lpstr>It's Easy Being Green! Steps to have your Structure Measures "In Place"</vt:lpstr>
      <vt:lpstr>BASIC Aims: Antibiotic Prescribing</vt:lpstr>
      <vt:lpstr>BASIC Aims: Antibiotics Discontinued</vt:lpstr>
      <vt:lpstr>Interpretation of Data and Graphs</vt:lpstr>
      <vt:lpstr>What’s My Role?</vt:lpstr>
      <vt:lpstr>Role of The Labor and Delivery Nurse</vt:lpstr>
      <vt:lpstr>Resources for Nurses</vt:lpstr>
      <vt:lpstr>PowerPoint Presentation</vt:lpstr>
      <vt:lpstr>Role of NICU/Nursery Nurse</vt:lpstr>
      <vt:lpstr>ILPQC Neonatal Early Onset-Sepsis  Risk Calculator Process Flow ≥ 35 weeks: </vt:lpstr>
      <vt:lpstr>Newborn Nurse to Pediatrician  Communication Tool</vt:lpstr>
      <vt:lpstr>Resources for Nurses</vt:lpstr>
      <vt:lpstr>Role of Provider</vt:lpstr>
      <vt:lpstr>Resources for Providers</vt:lpstr>
      <vt:lpstr>National Guidelines, Publications and Supportive Resources</vt:lpstr>
      <vt:lpstr>Dosing Guidelines</vt:lpstr>
      <vt:lpstr>PowerPoint Presentation</vt:lpstr>
      <vt:lpstr>Role of Family and Caregivers</vt:lpstr>
      <vt:lpstr>Resources for Family and Caregivers</vt:lpstr>
      <vt:lpstr>Antibiotics &amp; Your Baby  Education Video</vt:lpstr>
      <vt:lpstr>Patient Education Handout</vt:lpstr>
      <vt:lpstr>PowerPoint Presentation</vt:lpstr>
      <vt:lpstr>How to view the New and Improved  ILPQC BASIC Online Toolkit</vt:lpstr>
      <vt:lpstr>1. Visit ILPQC.org</vt:lpstr>
      <vt:lpstr>2. Click Initiatives and locate BASIC</vt:lpstr>
      <vt:lpstr>3. Open the BASIC Webpage and Scroll down</vt:lpstr>
      <vt:lpstr>PowerPoint Presentation</vt:lpstr>
      <vt:lpstr>Communication Tools</vt:lpstr>
      <vt:lpstr>Order Sets and Dosing Guidelines</vt:lpstr>
      <vt:lpstr>Helpful Initiative Tools</vt:lpstr>
      <vt:lpstr>BASIC Data Collection and Tools</vt:lpstr>
      <vt:lpstr>QI Resources</vt:lpstr>
      <vt:lpstr>Wrap-up and Next Steps </vt:lpstr>
      <vt:lpstr>REMINDER BASIC Monthly Webinar</vt:lpstr>
      <vt:lpstr>Upcoming Call Schedule</vt:lpstr>
      <vt:lpstr>BASIC Next Steps</vt:lpstr>
      <vt:lpstr>Challenges in Perinatal Marijuana Use in the Era of Legalization  </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Advisory Workgroup</dc:title>
  <dc:creator>Eileen Fleming Suse</dc:creator>
  <cp:lastModifiedBy>WeissD Local Account</cp:lastModifiedBy>
  <cp:revision>63</cp:revision>
  <dcterms:created xsi:type="dcterms:W3CDTF">2021-06-03T19:59:20Z</dcterms:created>
  <dcterms:modified xsi:type="dcterms:W3CDTF">2021-11-15T21:05:05Z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0x0101001E092A4705BA2B4F932736A1725E6E61</vt:lpwstr>
  </property>
</Properties>
</file>