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 id="2147483676" r:id="rId8"/>
    <p:sldMasterId id="2147483713" r:id="rId9"/>
    <p:sldMasterId id="2147483740" r:id="rId10"/>
    <p:sldMasterId id="2147483753" r:id="rId11"/>
  </p:sldMasterIdLst>
  <p:notesMasterIdLst>
    <p:notesMasterId r:id="rId83"/>
  </p:notesMasterIdLst>
  <p:handoutMasterIdLst>
    <p:handoutMasterId r:id="rId84"/>
  </p:handoutMasterIdLst>
  <p:sldIdLst>
    <p:sldId id="283" r:id="rId12"/>
    <p:sldId id="378" r:id="rId13"/>
    <p:sldId id="379" r:id="rId14"/>
    <p:sldId id="405" r:id="rId15"/>
    <p:sldId id="529" r:id="rId16"/>
    <p:sldId id="530" r:id="rId17"/>
    <p:sldId id="531" r:id="rId18"/>
    <p:sldId id="532" r:id="rId19"/>
    <p:sldId id="533" r:id="rId20"/>
    <p:sldId id="534" r:id="rId21"/>
    <p:sldId id="535" r:id="rId22"/>
    <p:sldId id="491" r:id="rId23"/>
    <p:sldId id="266" r:id="rId24"/>
    <p:sldId id="333" r:id="rId25"/>
    <p:sldId id="410" r:id="rId26"/>
    <p:sldId id="536" r:id="rId27"/>
    <p:sldId id="537" r:id="rId28"/>
    <p:sldId id="538" r:id="rId29"/>
    <p:sldId id="539" r:id="rId30"/>
    <p:sldId id="391" r:id="rId31"/>
    <p:sldId id="392" r:id="rId32"/>
    <p:sldId id="398" r:id="rId33"/>
    <p:sldId id="394" r:id="rId34"/>
    <p:sldId id="395" r:id="rId35"/>
    <p:sldId id="396" r:id="rId36"/>
    <p:sldId id="397" r:id="rId37"/>
    <p:sldId id="393" r:id="rId38"/>
    <p:sldId id="411" r:id="rId39"/>
    <p:sldId id="437" r:id="rId40"/>
    <p:sldId id="549" r:id="rId41"/>
    <p:sldId id="550" r:id="rId42"/>
    <p:sldId id="435" r:id="rId43"/>
    <p:sldId id="546" r:id="rId44"/>
    <p:sldId id="547" r:id="rId45"/>
    <p:sldId id="548" r:id="rId46"/>
    <p:sldId id="380" r:id="rId47"/>
    <p:sldId id="554" r:id="rId48"/>
    <p:sldId id="555" r:id="rId49"/>
    <p:sldId id="556" r:id="rId50"/>
    <p:sldId id="557" r:id="rId51"/>
    <p:sldId id="558" r:id="rId52"/>
    <p:sldId id="559" r:id="rId53"/>
    <p:sldId id="560" r:id="rId54"/>
    <p:sldId id="561" r:id="rId55"/>
    <p:sldId id="562" r:id="rId56"/>
    <p:sldId id="563" r:id="rId57"/>
    <p:sldId id="564" r:id="rId58"/>
    <p:sldId id="565" r:id="rId59"/>
    <p:sldId id="566" r:id="rId60"/>
    <p:sldId id="567" r:id="rId61"/>
    <p:sldId id="568" r:id="rId62"/>
    <p:sldId id="569" r:id="rId63"/>
    <p:sldId id="570" r:id="rId64"/>
    <p:sldId id="571" r:id="rId65"/>
    <p:sldId id="572" r:id="rId66"/>
    <p:sldId id="573" r:id="rId67"/>
    <p:sldId id="574" r:id="rId68"/>
    <p:sldId id="575" r:id="rId69"/>
    <p:sldId id="381" r:id="rId70"/>
    <p:sldId id="551" r:id="rId71"/>
    <p:sldId id="552" r:id="rId72"/>
    <p:sldId id="553" r:id="rId73"/>
    <p:sldId id="542" r:id="rId74"/>
    <p:sldId id="545" r:id="rId75"/>
    <p:sldId id="382" r:id="rId76"/>
    <p:sldId id="276" r:id="rId77"/>
    <p:sldId id="387" r:id="rId78"/>
    <p:sldId id="540" r:id="rId79"/>
    <p:sldId id="541" r:id="rId80"/>
    <p:sldId id="369" r:id="rId81"/>
    <p:sldId id="38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25B9560B-756D-B74A-B728-BBC57DEA1958}">
          <p14:sldIdLst>
            <p14:sldId id="283"/>
            <p14:sldId id="378"/>
            <p14:sldId id="379"/>
            <p14:sldId id="405"/>
            <p14:sldId id="529"/>
            <p14:sldId id="530"/>
            <p14:sldId id="531"/>
            <p14:sldId id="532"/>
            <p14:sldId id="533"/>
            <p14:sldId id="534"/>
            <p14:sldId id="535"/>
            <p14:sldId id="491"/>
            <p14:sldId id="266"/>
            <p14:sldId id="333"/>
            <p14:sldId id="410"/>
            <p14:sldId id="536"/>
            <p14:sldId id="537"/>
            <p14:sldId id="538"/>
            <p14:sldId id="539"/>
            <p14:sldId id="391"/>
            <p14:sldId id="392"/>
            <p14:sldId id="398"/>
            <p14:sldId id="394"/>
            <p14:sldId id="395"/>
            <p14:sldId id="396"/>
            <p14:sldId id="397"/>
            <p14:sldId id="393"/>
            <p14:sldId id="411"/>
            <p14:sldId id="437"/>
            <p14:sldId id="549"/>
            <p14:sldId id="550"/>
            <p14:sldId id="435"/>
            <p14:sldId id="546"/>
            <p14:sldId id="547"/>
            <p14:sldId id="548"/>
            <p14:sldId id="380"/>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381"/>
            <p14:sldId id="551"/>
            <p14:sldId id="552"/>
            <p14:sldId id="553"/>
            <p14:sldId id="542"/>
            <p14:sldId id="545"/>
            <p14:sldId id="382"/>
            <p14:sldId id="276"/>
            <p14:sldId id="387"/>
            <p14:sldId id="540"/>
            <p14:sldId id="541"/>
            <p14:sldId id="369"/>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Hilgert" initials="TH" lastIdx="4" clrIdx="0">
    <p:extLst>
      <p:ext uri="{19B8F6BF-5375-455C-9EA6-DF929625EA0E}">
        <p15:presenceInfo xmlns:p15="http://schemas.microsoft.com/office/powerpoint/2012/main" userId="S::thilgert@burness.com::e63f7431-5354-4fa3-8815-b97c1ede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3BC"/>
    <a:srgbClr val="BA8CDC"/>
    <a:srgbClr val="E31B7F"/>
    <a:srgbClr val="D40A7D"/>
    <a:srgbClr val="E67356"/>
    <a:srgbClr val="6B95FD"/>
    <a:srgbClr val="F3F6FB"/>
    <a:srgbClr val="F5668F"/>
    <a:srgbClr val="000000"/>
    <a:srgbClr val="FF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530D3-466D-44DA-849C-BFB7EEFD4AAF}" v="23" dt="2021-05-17T22:17:52.301"/>
    <p1510:client id="{283DF1BE-D57D-423E-877C-663E78509B24}" v="140" dt="2021-05-18T18:31:25.232"/>
    <p1510:client id="{308FD024-35A7-4EF2-A611-82CF9A89426A}" v="44" dt="2021-05-26T04:21:51.012"/>
    <p1510:client id="{4E12D735-6EDF-4BF3-9EE0-072A57F4CED7}" v="72" dt="2021-05-18T23:03:21.584"/>
    <p1510:client id="{65ED6BBB-14F0-4352-B4F4-3FF5864E15BD}" v="12" dt="2021-05-18T18:21:55.291"/>
    <p1510:client id="{74AA1256-F496-4B0D-A912-5831E3202A8E}" v="38" dt="2021-05-25T14:03:43.194"/>
    <p1510:client id="{7C22A33F-4331-4EFE-972F-8FA31C7CCF20}" v="7" dt="2021-05-18T18:08:52.488"/>
    <p1510:client id="{B8990924-0ECE-4099-A790-4E0C8D808371}" v="107" dt="2021-05-21T15:24:07.938"/>
    <p1510:client id="{C7250ECC-00A4-4119-A540-67AC2D645980}" v="2" dt="2021-05-17T23:56:10.893"/>
    <p1510:client id="{E81D7F06-BE9E-4704-BE1F-C2D28AD0DC16}" v="1" dt="2021-05-18T20:23:23.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1327" autoAdjust="0"/>
  </p:normalViewPr>
  <p:slideViewPr>
    <p:cSldViewPr snapToGrid="0" snapToObjects="1">
      <p:cViewPr varScale="1">
        <p:scale>
          <a:sx n="65" d="100"/>
          <a:sy n="65" d="100"/>
        </p:scale>
        <p:origin x="43" y="182"/>
      </p:cViewPr>
      <p:guideLst/>
    </p:cSldViewPr>
  </p:slideViewPr>
  <p:notesTextViewPr>
    <p:cViewPr>
      <p:scale>
        <a:sx n="125" d="100"/>
        <a:sy n="125" d="100"/>
      </p:scale>
      <p:origin x="0" y="0"/>
    </p:cViewPr>
  </p:notesTextViewPr>
  <p:sorterViewPr>
    <p:cViewPr varScale="1">
      <p:scale>
        <a:sx n="1" d="1"/>
        <a:sy n="1" d="1"/>
      </p:scale>
      <p:origin x="0" y="-5568"/>
    </p:cViewPr>
  </p:sorterViewPr>
  <p:notesViewPr>
    <p:cSldViewPr snapToGrid="0" snapToObjects="1">
      <p:cViewPr varScale="1">
        <p:scale>
          <a:sx n="129" d="100"/>
          <a:sy n="129" d="100"/>
        </p:scale>
        <p:origin x="241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5.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customXml" Target="../customXml/item5.xml"/><Relationship Id="rId90" Type="http://schemas.microsoft.com/office/2015/10/relationships/revisionInfo" Target="revisionInfo.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2.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4.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1.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tumn Perrault" clId="Web-{C7250ECC-00A4-4119-A540-67AC2D645980}"/>
    <pc:docChg chg="modSld">
      <pc:chgData name="Autumn Perrault" userId="" providerId="" clId="Web-{C7250ECC-00A4-4119-A540-67AC2D645980}" dt="2021-05-17T23:56:10.893" v="1"/>
      <pc:docMkLst>
        <pc:docMk/>
      </pc:docMkLst>
      <pc:sldChg chg="addSp delSp modSp">
        <pc:chgData name="Autumn Perrault" userId="" providerId="" clId="Web-{C7250ECC-00A4-4119-A540-67AC2D645980}" dt="2021-05-17T23:56:10.893" v="1"/>
        <pc:sldMkLst>
          <pc:docMk/>
          <pc:sldMk cId="2865797374" sldId="280"/>
        </pc:sldMkLst>
        <pc:picChg chg="add del mod">
          <ac:chgData name="Autumn Perrault" userId="" providerId="" clId="Web-{C7250ECC-00A4-4119-A540-67AC2D645980}" dt="2021-05-17T23:56:10.893" v="1"/>
          <ac:picMkLst>
            <pc:docMk/>
            <pc:sldMk cId="2865797374" sldId="280"/>
            <ac:picMk id="2" creationId="{01E11F80-E387-402B-9F82-A39C471B2D04}"/>
          </ac:picMkLst>
        </pc:picChg>
      </pc:sldChg>
    </pc:docChg>
  </pc:docChgLst>
  <pc:docChgLst>
    <pc:chgData name="Eileen Suse" userId="vXMQdq/W7LSDRl23y0jJJW/GBiMQSYhGT/LqYJgZqU4=" providerId="None" clId="Web-{283DF1BE-D57D-423E-877C-663E78509B24}"/>
    <pc:docChg chg="addSld delSld modSld modSection">
      <pc:chgData name="Eileen Suse" userId="vXMQdq/W7LSDRl23y0jJJW/GBiMQSYhGT/LqYJgZqU4=" providerId="None" clId="Web-{283DF1BE-D57D-423E-877C-663E78509B24}" dt="2021-05-18T18:31:33.763" v="95"/>
      <pc:docMkLst>
        <pc:docMk/>
      </pc:docMkLst>
      <pc:sldChg chg="addSp delSp modSp modNotes">
        <pc:chgData name="Eileen Suse" userId="vXMQdq/W7LSDRl23y0jJJW/GBiMQSYhGT/LqYJgZqU4=" providerId="None" clId="Web-{283DF1BE-D57D-423E-877C-663E78509B24}" dt="2021-05-18T18:31:33.763" v="95"/>
        <pc:sldMkLst>
          <pc:docMk/>
          <pc:sldMk cId="3091720462" sldId="277"/>
        </pc:sldMkLst>
        <pc:spChg chg="add mod">
          <ac:chgData name="Eileen Suse" userId="vXMQdq/W7LSDRl23y0jJJW/GBiMQSYhGT/LqYJgZqU4=" providerId="None" clId="Web-{283DF1BE-D57D-423E-877C-663E78509B24}" dt="2021-05-18T18:29:42.932" v="66"/>
          <ac:spMkLst>
            <pc:docMk/>
            <pc:sldMk cId="3091720462" sldId="277"/>
            <ac:spMk id="3" creationId="{ACA89446-6B36-4D7D-B9B8-61630BD4C53F}"/>
          </ac:spMkLst>
        </pc:spChg>
        <pc:spChg chg="add mod">
          <ac:chgData name="Eileen Suse" userId="vXMQdq/W7LSDRl23y0jJJW/GBiMQSYhGT/LqYJgZqU4=" providerId="None" clId="Web-{283DF1BE-D57D-423E-877C-663E78509B24}" dt="2021-05-18T18:31:25.232" v="94"/>
          <ac:spMkLst>
            <pc:docMk/>
            <pc:sldMk cId="3091720462" sldId="277"/>
            <ac:spMk id="6" creationId="{7E1D0A04-CDE3-40E2-B9B6-DC5B4CAB7439}"/>
          </ac:spMkLst>
        </pc:spChg>
        <pc:spChg chg="add mod">
          <ac:chgData name="Eileen Suse" userId="vXMQdq/W7LSDRl23y0jJJW/GBiMQSYhGT/LqYJgZqU4=" providerId="None" clId="Web-{283DF1BE-D57D-423E-877C-663E78509B24}" dt="2021-05-18T18:30:03.448" v="76" actId="1076"/>
          <ac:spMkLst>
            <pc:docMk/>
            <pc:sldMk cId="3091720462" sldId="277"/>
            <ac:spMk id="10" creationId="{9CA8D2E4-4CB8-47AF-8F07-16E53DC4F9E1}"/>
          </ac:spMkLst>
        </pc:spChg>
        <pc:spChg chg="mod">
          <ac:chgData name="Eileen Suse" userId="vXMQdq/W7LSDRl23y0jJJW/GBiMQSYhGT/LqYJgZqU4=" providerId="None" clId="Web-{283DF1BE-D57D-423E-877C-663E78509B24}" dt="2021-05-18T18:29:13.510" v="53" actId="20577"/>
          <ac:spMkLst>
            <pc:docMk/>
            <pc:sldMk cId="3091720462" sldId="277"/>
            <ac:spMk id="11" creationId="{00000000-0000-0000-0000-000000000000}"/>
          </ac:spMkLst>
        </pc:spChg>
        <pc:spChg chg="add mod">
          <ac:chgData name="Eileen Suse" userId="vXMQdq/W7LSDRl23y0jJJW/GBiMQSYhGT/LqYJgZqU4=" providerId="None" clId="Web-{283DF1BE-D57D-423E-877C-663E78509B24}" dt="2021-05-18T18:30:11.496" v="78" actId="1076"/>
          <ac:spMkLst>
            <pc:docMk/>
            <pc:sldMk cId="3091720462" sldId="277"/>
            <ac:spMk id="12" creationId="{C44D3F2C-61DD-4C97-A9C3-7ECB4991A738}"/>
          </ac:spMkLst>
        </pc:spChg>
        <pc:spChg chg="add mod">
          <ac:chgData name="Eileen Suse" userId="vXMQdq/W7LSDRl23y0jJJW/GBiMQSYhGT/LqYJgZqU4=" providerId="None" clId="Web-{283DF1BE-D57D-423E-877C-663E78509B24}" dt="2021-05-18T18:30:18.199" v="80" actId="1076"/>
          <ac:spMkLst>
            <pc:docMk/>
            <pc:sldMk cId="3091720462" sldId="277"/>
            <ac:spMk id="13" creationId="{E293EF3C-7C9C-4637-9960-CDB3608B7A99}"/>
          </ac:spMkLst>
        </pc:spChg>
        <pc:graphicFrameChg chg="add del">
          <ac:chgData name="Eileen Suse" userId="vXMQdq/W7LSDRl23y0jJJW/GBiMQSYhGT/LqYJgZqU4=" providerId="None" clId="Web-{283DF1BE-D57D-423E-877C-663E78509B24}" dt="2021-05-18T18:28:44.275" v="37"/>
          <ac:graphicFrameMkLst>
            <pc:docMk/>
            <pc:sldMk cId="3091720462" sldId="277"/>
            <ac:graphicFrameMk id="5" creationId="{00000000-0000-0000-0000-000000000000}"/>
          </ac:graphicFrameMkLst>
        </pc:graphicFrameChg>
        <pc:picChg chg="add del mod">
          <ac:chgData name="Eileen Suse" userId="vXMQdq/W7LSDRl23y0jJJW/GBiMQSYhGT/LqYJgZqU4=" providerId="None" clId="Web-{283DF1BE-D57D-423E-877C-663E78509B24}" dt="2021-05-18T18:28:39.884" v="36"/>
          <ac:picMkLst>
            <pc:docMk/>
            <pc:sldMk cId="3091720462" sldId="277"/>
            <ac:picMk id="2" creationId="{FD414C3E-22C9-42CA-82C3-7C06D4695918}"/>
          </ac:picMkLst>
        </pc:picChg>
      </pc:sldChg>
      <pc:sldChg chg="addSp delSp modSp modNotes">
        <pc:chgData name="Eileen Suse" userId="vXMQdq/W7LSDRl23y0jJJW/GBiMQSYhGT/LqYJgZqU4=" providerId="None" clId="Web-{283DF1BE-D57D-423E-877C-663E78509B24}" dt="2021-05-18T18:25:25.832" v="24"/>
        <pc:sldMkLst>
          <pc:docMk/>
          <pc:sldMk cId="2180037724" sldId="284"/>
        </pc:sldMkLst>
        <pc:spChg chg="mod">
          <ac:chgData name="Eileen Suse" userId="vXMQdq/W7LSDRl23y0jJJW/GBiMQSYhGT/LqYJgZqU4=" providerId="None" clId="Web-{283DF1BE-D57D-423E-877C-663E78509B24}" dt="2021-05-18T18:25:18.442" v="23"/>
          <ac:spMkLst>
            <pc:docMk/>
            <pc:sldMk cId="2180037724" sldId="284"/>
            <ac:spMk id="12" creationId="{9ADF7DFC-00FB-3F4D-9245-BDC3E92F39B4}"/>
          </ac:spMkLst>
        </pc:spChg>
        <pc:spChg chg="del mod">
          <ac:chgData name="Eileen Suse" userId="vXMQdq/W7LSDRl23y0jJJW/GBiMQSYhGT/LqYJgZqU4=" providerId="None" clId="Web-{283DF1BE-D57D-423E-877C-663E78509B24}" dt="2021-05-18T18:24:43.206" v="14"/>
          <ac:spMkLst>
            <pc:docMk/>
            <pc:sldMk cId="2180037724" sldId="284"/>
            <ac:spMk id="14" creationId="{3559050B-5212-0E45-BC09-ECBF3E5271FD}"/>
          </ac:spMkLst>
        </pc:spChg>
        <pc:picChg chg="add del mod">
          <ac:chgData name="Eileen Suse" userId="vXMQdq/W7LSDRl23y0jJJW/GBiMQSYhGT/LqYJgZqU4=" providerId="None" clId="Web-{283DF1BE-D57D-423E-877C-663E78509B24}" dt="2021-05-18T18:23:52.439" v="1"/>
          <ac:picMkLst>
            <pc:docMk/>
            <pc:sldMk cId="2180037724" sldId="284"/>
            <ac:picMk id="2" creationId="{E412671A-FD6D-46F5-8770-48AEA4D59FA0}"/>
          </ac:picMkLst>
        </pc:picChg>
        <pc:picChg chg="add mod">
          <ac:chgData name="Eileen Suse" userId="vXMQdq/W7LSDRl23y0jJJW/GBiMQSYhGT/LqYJgZqU4=" providerId="None" clId="Web-{283DF1BE-D57D-423E-877C-663E78509B24}" dt="2021-05-18T18:24:24.706" v="9" actId="1076"/>
          <ac:picMkLst>
            <pc:docMk/>
            <pc:sldMk cId="2180037724" sldId="284"/>
            <ac:picMk id="3" creationId="{6626F773-2D10-4AC8-BA0A-25DC33630EC3}"/>
          </ac:picMkLst>
        </pc:picChg>
        <pc:picChg chg="add mod">
          <ac:chgData name="Eileen Suse" userId="vXMQdq/W7LSDRl23y0jJJW/GBiMQSYhGT/LqYJgZqU4=" providerId="None" clId="Web-{283DF1BE-D57D-423E-877C-663E78509B24}" dt="2021-05-18T18:24:32.690" v="12" actId="1076"/>
          <ac:picMkLst>
            <pc:docMk/>
            <pc:sldMk cId="2180037724" sldId="284"/>
            <ac:picMk id="6" creationId="{90001DA2-CD61-4605-A089-E74687984DA3}"/>
          </ac:picMkLst>
        </pc:picChg>
        <pc:picChg chg="add mod">
          <ac:chgData name="Eileen Suse" userId="vXMQdq/W7LSDRl23y0jJJW/GBiMQSYhGT/LqYJgZqU4=" providerId="None" clId="Web-{283DF1BE-D57D-423E-877C-663E78509B24}" dt="2021-05-18T18:24:47.660" v="16" actId="1076"/>
          <ac:picMkLst>
            <pc:docMk/>
            <pc:sldMk cId="2180037724" sldId="284"/>
            <ac:picMk id="7" creationId="{B04127CC-3B61-49D8-BE56-2152FF75678F}"/>
          </ac:picMkLst>
        </pc:picChg>
        <pc:picChg chg="del">
          <ac:chgData name="Eileen Suse" userId="vXMQdq/W7LSDRl23y0jJJW/GBiMQSYhGT/LqYJgZqU4=" providerId="None" clId="Web-{283DF1BE-D57D-423E-877C-663E78509B24}" dt="2021-05-18T18:24:50.035" v="18"/>
          <ac:picMkLst>
            <pc:docMk/>
            <pc:sldMk cId="2180037724" sldId="284"/>
            <ac:picMk id="9" creationId="{77F2CC32-D3FC-E64F-A39D-BF024E067DD7}"/>
          </ac:picMkLst>
        </pc:picChg>
        <pc:picChg chg="del">
          <ac:chgData name="Eileen Suse" userId="vXMQdq/W7LSDRl23y0jJJW/GBiMQSYhGT/LqYJgZqU4=" providerId="None" clId="Web-{283DF1BE-D57D-423E-877C-663E78509B24}" dt="2021-05-18T18:24:20.393" v="7"/>
          <ac:picMkLst>
            <pc:docMk/>
            <pc:sldMk cId="2180037724" sldId="284"/>
            <ac:picMk id="10" creationId="{D6E140AA-C9C6-4140-82DB-BFEBD21A0C50}"/>
          </ac:picMkLst>
        </pc:picChg>
        <pc:picChg chg="del">
          <ac:chgData name="Eileen Suse" userId="vXMQdq/W7LSDRl23y0jJJW/GBiMQSYhGT/LqYJgZqU4=" providerId="None" clId="Web-{283DF1BE-D57D-423E-877C-663E78509B24}" dt="2021-05-18T18:24:28.143" v="10"/>
          <ac:picMkLst>
            <pc:docMk/>
            <pc:sldMk cId="2180037724" sldId="284"/>
            <ac:picMk id="11" creationId="{DC3F7834-0679-FC4E-A57A-CE33BB493497}"/>
          </ac:picMkLst>
        </pc:picChg>
        <pc:picChg chg="del">
          <ac:chgData name="Eileen Suse" userId="vXMQdq/W7LSDRl23y0jJJW/GBiMQSYhGT/LqYJgZqU4=" providerId="None" clId="Web-{283DF1BE-D57D-423E-877C-663E78509B24}" dt="2021-05-18T18:24:48.878" v="17"/>
          <ac:picMkLst>
            <pc:docMk/>
            <pc:sldMk cId="2180037724" sldId="284"/>
            <ac:picMk id="13" creationId="{59D55474-0D3F-2E4C-A723-2D2C3020347D}"/>
          </ac:picMkLst>
        </pc:picChg>
        <pc:picChg chg="add mod">
          <ac:chgData name="Eileen Suse" userId="vXMQdq/W7LSDRl23y0jJJW/GBiMQSYhGT/LqYJgZqU4=" providerId="None" clId="Web-{283DF1BE-D57D-423E-877C-663E78509B24}" dt="2021-05-18T18:24:57.832" v="20" actId="1076"/>
          <ac:picMkLst>
            <pc:docMk/>
            <pc:sldMk cId="2180037724" sldId="284"/>
            <ac:picMk id="15" creationId="{302E9AFF-CBFC-4E10-ABCB-AA894FB06D55}"/>
          </ac:picMkLst>
        </pc:picChg>
        <pc:picChg chg="add mod">
          <ac:chgData name="Eileen Suse" userId="vXMQdq/W7LSDRl23y0jJJW/GBiMQSYhGT/LqYJgZqU4=" providerId="None" clId="Web-{283DF1BE-D57D-423E-877C-663E78509B24}" dt="2021-05-18T18:25:04.988" v="22" actId="1076"/>
          <ac:picMkLst>
            <pc:docMk/>
            <pc:sldMk cId="2180037724" sldId="284"/>
            <ac:picMk id="16" creationId="{C9FDF6E1-6AF8-4090-BA4D-61CA181D21AE}"/>
          </ac:picMkLst>
        </pc:picChg>
      </pc:sldChg>
      <pc:sldChg chg="del">
        <pc:chgData name="Eileen Suse" userId="vXMQdq/W7LSDRl23y0jJJW/GBiMQSYhGT/LqYJgZqU4=" providerId="None" clId="Web-{283DF1BE-D57D-423E-877C-663E78509B24}" dt="2021-05-18T18:25:31.458" v="25"/>
        <pc:sldMkLst>
          <pc:docMk/>
          <pc:sldMk cId="3057494314" sldId="310"/>
        </pc:sldMkLst>
      </pc:sldChg>
      <pc:sldChg chg="addSp delSp modSp new del">
        <pc:chgData name="Eileen Suse" userId="vXMQdq/W7LSDRl23y0jJJW/GBiMQSYhGT/LqYJgZqU4=" providerId="None" clId="Web-{283DF1BE-D57D-423E-877C-663E78509B24}" dt="2021-05-18T18:24:09.596" v="6"/>
        <pc:sldMkLst>
          <pc:docMk/>
          <pc:sldMk cId="1326945597" sldId="311"/>
        </pc:sldMkLst>
        <pc:spChg chg="del">
          <ac:chgData name="Eileen Suse" userId="vXMQdq/W7LSDRl23y0jJJW/GBiMQSYhGT/LqYJgZqU4=" providerId="None" clId="Web-{283DF1BE-D57D-423E-877C-663E78509B24}" dt="2021-05-18T18:24:02.408" v="3"/>
          <ac:spMkLst>
            <pc:docMk/>
            <pc:sldMk cId="1326945597" sldId="311"/>
            <ac:spMk id="2" creationId="{8FA753CF-7DF8-49AD-9F69-DC7DA4A42D25}"/>
          </ac:spMkLst>
        </pc:spChg>
        <pc:spChg chg="add mod">
          <ac:chgData name="Eileen Suse" userId="vXMQdq/W7LSDRl23y0jJJW/GBiMQSYhGT/LqYJgZqU4=" providerId="None" clId="Web-{283DF1BE-D57D-423E-877C-663E78509B24}" dt="2021-05-18T18:24:07.471" v="5"/>
          <ac:spMkLst>
            <pc:docMk/>
            <pc:sldMk cId="1326945597" sldId="311"/>
            <ac:spMk id="7" creationId="{BB84C1C9-E359-43E0-B6C5-68BE16A6B3AE}"/>
          </ac:spMkLst>
        </pc:spChg>
        <pc:picChg chg="add del mod ord">
          <ac:chgData name="Eileen Suse" userId="vXMQdq/W7LSDRl23y0jJJW/GBiMQSYhGT/LqYJgZqU4=" providerId="None" clId="Web-{283DF1BE-D57D-423E-877C-663E78509B24}" dt="2021-05-18T18:24:07.471" v="5"/>
          <ac:picMkLst>
            <pc:docMk/>
            <pc:sldMk cId="1326945597" sldId="311"/>
            <ac:picMk id="5" creationId="{B6DBC1A5-B85A-468E-A5C9-FB26278CBBC9}"/>
          </ac:picMkLst>
        </pc:picChg>
      </pc:sldChg>
    </pc:docChg>
  </pc:docChgLst>
  <pc:docChgLst>
    <pc:chgData name="Eileen Suse" clId="Web-{1D7530D3-466D-44DA-849C-BFB7EEFD4AAF}"/>
    <pc:docChg chg="modSld">
      <pc:chgData name="Eileen Suse" userId="" providerId="" clId="Web-{1D7530D3-466D-44DA-849C-BFB7EEFD4AAF}" dt="2021-05-17T22:17:52.301" v="13"/>
      <pc:docMkLst>
        <pc:docMk/>
      </pc:docMkLst>
      <pc:sldChg chg="delSp">
        <pc:chgData name="Eileen Suse" userId="" providerId="" clId="Web-{1D7530D3-466D-44DA-849C-BFB7EEFD4AAF}" dt="2021-05-17T22:17:52.301" v="13"/>
        <pc:sldMkLst>
          <pc:docMk/>
          <pc:sldMk cId="3091720462" sldId="277"/>
        </pc:sldMkLst>
        <pc:spChg chg="del">
          <ac:chgData name="Eileen Suse" userId="" providerId="" clId="Web-{1D7530D3-466D-44DA-849C-BFB7EEFD4AAF}" dt="2021-05-17T22:17:52.301" v="13"/>
          <ac:spMkLst>
            <pc:docMk/>
            <pc:sldMk cId="3091720462" sldId="277"/>
            <ac:spMk id="6" creationId="{00000000-0000-0000-0000-000000000000}"/>
          </ac:spMkLst>
        </pc:spChg>
      </pc:sldChg>
      <pc:sldChg chg="modSp">
        <pc:chgData name="Eileen Suse" userId="" providerId="" clId="Web-{1D7530D3-466D-44DA-849C-BFB7EEFD4AAF}" dt="2021-05-17T22:17:21.395" v="12" actId="20577"/>
        <pc:sldMkLst>
          <pc:docMk/>
          <pc:sldMk cId="953849953" sldId="290"/>
        </pc:sldMkLst>
        <pc:spChg chg="mod">
          <ac:chgData name="Eileen Suse" userId="" providerId="" clId="Web-{1D7530D3-466D-44DA-849C-BFB7EEFD4AAF}" dt="2021-05-17T22:17:21.395" v="12" actId="20577"/>
          <ac:spMkLst>
            <pc:docMk/>
            <pc:sldMk cId="953849953" sldId="290"/>
            <ac:spMk id="7" creationId="{00000000-0000-0000-0000-000000000000}"/>
          </ac:spMkLst>
        </pc:spChg>
      </pc:sldChg>
    </pc:docChg>
  </pc:docChgLst>
  <pc:docChgLst>
    <pc:chgData name="Patricia Ann Lee King" userId="14xD9IpRKImnRZkyoMwlEeLF6uY5OjnHuufAGGNT0Yg=" providerId="None" clId="Web-{74AA1256-F496-4B0D-A912-5831E3202A8E}"/>
    <pc:docChg chg="modSld">
      <pc:chgData name="Patricia Ann Lee King" userId="14xD9IpRKImnRZkyoMwlEeLF6uY5OjnHuufAGGNT0Yg=" providerId="None" clId="Web-{74AA1256-F496-4B0D-A912-5831E3202A8E}" dt="2021-05-25T14:03:43.194" v="98"/>
      <pc:docMkLst>
        <pc:docMk/>
      </pc:docMkLst>
      <pc:sldChg chg="addSp delSp modSp modNotes">
        <pc:chgData name="Patricia Ann Lee King" userId="14xD9IpRKImnRZkyoMwlEeLF6uY5OjnHuufAGGNT0Yg=" providerId="None" clId="Web-{74AA1256-F496-4B0D-A912-5831E3202A8E}" dt="2021-05-25T14:00:05.679" v="76"/>
        <pc:sldMkLst>
          <pc:docMk/>
          <pc:sldMk cId="80358090" sldId="293"/>
        </pc:sldMkLst>
        <pc:spChg chg="mod">
          <ac:chgData name="Patricia Ann Lee King" userId="14xD9IpRKImnRZkyoMwlEeLF6uY5OjnHuufAGGNT0Yg=" providerId="None" clId="Web-{74AA1256-F496-4B0D-A912-5831E3202A8E}" dt="2021-05-25T14:00:05.679" v="76"/>
          <ac:spMkLst>
            <pc:docMk/>
            <pc:sldMk cId="80358090" sldId="293"/>
            <ac:spMk id="2" creationId="{00000000-0000-0000-0000-000000000000}"/>
          </ac:spMkLst>
        </pc:spChg>
        <pc:spChg chg="mod">
          <ac:chgData name="Patricia Ann Lee King" userId="14xD9IpRKImnRZkyoMwlEeLF6uY5OjnHuufAGGNT0Yg=" providerId="None" clId="Web-{74AA1256-F496-4B0D-A912-5831E3202A8E}" dt="2021-05-25T13:55:54.118" v="10" actId="14100"/>
          <ac:spMkLst>
            <pc:docMk/>
            <pc:sldMk cId="80358090" sldId="293"/>
            <ac:spMk id="3" creationId="{00000000-0000-0000-0000-000000000000}"/>
          </ac:spMkLst>
        </pc:spChg>
        <pc:spChg chg="add del mod">
          <ac:chgData name="Patricia Ann Lee King" userId="14xD9IpRKImnRZkyoMwlEeLF6uY5OjnHuufAGGNT0Yg=" providerId="None" clId="Web-{74AA1256-F496-4B0D-A912-5831E3202A8E}" dt="2021-05-25T13:59:25.133" v="48"/>
          <ac:spMkLst>
            <pc:docMk/>
            <pc:sldMk cId="80358090" sldId="293"/>
            <ac:spMk id="6" creationId="{2D2195A7-35EB-42C7-9B22-99D7490F73DD}"/>
          </ac:spMkLst>
        </pc:spChg>
        <pc:spChg chg="add del mod">
          <ac:chgData name="Patricia Ann Lee King" userId="14xD9IpRKImnRZkyoMwlEeLF6uY5OjnHuufAGGNT0Yg=" providerId="None" clId="Web-{74AA1256-F496-4B0D-A912-5831E3202A8E}" dt="2021-05-25T13:59:17.945" v="46"/>
          <ac:spMkLst>
            <pc:docMk/>
            <pc:sldMk cId="80358090" sldId="293"/>
            <ac:spMk id="7" creationId="{800503DB-AAB2-4472-B770-4F7C569E1090}"/>
          </ac:spMkLst>
        </pc:spChg>
      </pc:sldChg>
      <pc:sldChg chg="modNotes">
        <pc:chgData name="Patricia Ann Lee King" userId="14xD9IpRKImnRZkyoMwlEeLF6uY5OjnHuufAGGNT0Yg=" providerId="None" clId="Web-{74AA1256-F496-4B0D-A912-5831E3202A8E}" dt="2021-05-25T14:00:19.461" v="90"/>
        <pc:sldMkLst>
          <pc:docMk/>
          <pc:sldMk cId="261201547" sldId="295"/>
        </pc:sldMkLst>
      </pc:sldChg>
      <pc:sldChg chg="modSp">
        <pc:chgData name="Patricia Ann Lee King" userId="14xD9IpRKImnRZkyoMwlEeLF6uY5OjnHuufAGGNT0Yg=" providerId="None" clId="Web-{74AA1256-F496-4B0D-A912-5831E3202A8E}" dt="2021-05-25T14:01:39.007" v="97" actId="20577"/>
        <pc:sldMkLst>
          <pc:docMk/>
          <pc:sldMk cId="1108764179" sldId="349"/>
        </pc:sldMkLst>
        <pc:spChg chg="mod">
          <ac:chgData name="Patricia Ann Lee King" userId="14xD9IpRKImnRZkyoMwlEeLF6uY5OjnHuufAGGNT0Yg=" providerId="None" clId="Web-{74AA1256-F496-4B0D-A912-5831E3202A8E}" dt="2021-05-25T14:01:39.007" v="97" actId="20577"/>
          <ac:spMkLst>
            <pc:docMk/>
            <pc:sldMk cId="1108764179" sldId="349"/>
            <ac:spMk id="9" creationId="{00000000-0000-0000-0000-000000000000}"/>
          </ac:spMkLst>
        </pc:spChg>
      </pc:sldChg>
      <pc:sldChg chg="modSp">
        <pc:chgData name="Patricia Ann Lee King" userId="14xD9IpRKImnRZkyoMwlEeLF6uY5OjnHuufAGGNT0Yg=" providerId="None" clId="Web-{74AA1256-F496-4B0D-A912-5831E3202A8E}" dt="2021-05-25T14:03:43.194" v="98"/>
        <pc:sldMkLst>
          <pc:docMk/>
          <pc:sldMk cId="948213449" sldId="352"/>
        </pc:sldMkLst>
        <pc:spChg chg="mod">
          <ac:chgData name="Patricia Ann Lee King" userId="14xD9IpRKImnRZkyoMwlEeLF6uY5OjnHuufAGGNT0Yg=" providerId="None" clId="Web-{74AA1256-F496-4B0D-A912-5831E3202A8E}" dt="2021-05-25T14:03:43.194" v="98"/>
          <ac:spMkLst>
            <pc:docMk/>
            <pc:sldMk cId="948213449" sldId="352"/>
            <ac:spMk id="2" creationId="{9001D745-A877-0B4E-92A1-D6BB45282A5D}"/>
          </ac:spMkLst>
        </pc:spChg>
      </pc:sldChg>
      <pc:sldChg chg="modNotes">
        <pc:chgData name="Patricia Ann Lee King" userId="14xD9IpRKImnRZkyoMwlEeLF6uY5OjnHuufAGGNT0Yg=" providerId="None" clId="Web-{74AA1256-F496-4B0D-A912-5831E3202A8E}" dt="2021-05-25T14:01:03.632" v="95"/>
        <pc:sldMkLst>
          <pc:docMk/>
          <pc:sldMk cId="3841950" sldId="362"/>
        </pc:sldMkLst>
      </pc:sldChg>
    </pc:docChg>
  </pc:docChgLst>
  <pc:docChgLst>
    <pc:chgData name="Ieshia Johnson" userId="ASS3aS8kCt/FLv8xUb7SwgF895IUoq7Uc9Qxi8vtBsU=" providerId="None" clId="Web-{65ED6BBB-14F0-4352-B4F4-3FF5864E15BD}"/>
    <pc:docChg chg="addSld delSld modSld modSection">
      <pc:chgData name="Ieshia Johnson" userId="ASS3aS8kCt/FLv8xUb7SwgF895IUoq7Uc9Qxi8vtBsU=" providerId="None" clId="Web-{65ED6BBB-14F0-4352-B4F4-3FF5864E15BD}" dt="2021-05-18T18:21:55.291" v="10"/>
      <pc:docMkLst>
        <pc:docMk/>
      </pc:docMkLst>
      <pc:sldChg chg="addSp delSp modSp">
        <pc:chgData name="Ieshia Johnson" userId="ASS3aS8kCt/FLv8xUb7SwgF895IUoq7Uc9Qxi8vtBsU=" providerId="None" clId="Web-{65ED6BBB-14F0-4352-B4F4-3FF5864E15BD}" dt="2021-05-18T18:17:41.947" v="3"/>
        <pc:sldMkLst>
          <pc:docMk/>
          <pc:sldMk cId="2180037724" sldId="284"/>
        </pc:sldMkLst>
        <pc:picChg chg="add del mod">
          <ac:chgData name="Ieshia Johnson" userId="ASS3aS8kCt/FLv8xUb7SwgF895IUoq7Uc9Qxi8vtBsU=" providerId="None" clId="Web-{65ED6BBB-14F0-4352-B4F4-3FF5864E15BD}" dt="2021-05-18T18:17:41.947" v="3"/>
          <ac:picMkLst>
            <pc:docMk/>
            <pc:sldMk cId="2180037724" sldId="284"/>
            <ac:picMk id="2" creationId="{5E455709-7969-48F8-9118-FCD10F93A74B}"/>
          </ac:picMkLst>
        </pc:picChg>
      </pc:sldChg>
      <pc:sldChg chg="new">
        <pc:chgData name="Ieshia Johnson" userId="ASS3aS8kCt/FLv8xUb7SwgF895IUoq7Uc9Qxi8vtBsU=" providerId="None" clId="Web-{65ED6BBB-14F0-4352-B4F4-3FF5864E15BD}" dt="2021-05-18T18:21:55.291" v="10"/>
        <pc:sldMkLst>
          <pc:docMk/>
          <pc:sldMk cId="3057494314" sldId="310"/>
        </pc:sldMkLst>
      </pc:sldChg>
      <pc:sldChg chg="addSp delSp modSp new del mod modClrScheme chgLayout">
        <pc:chgData name="Ieshia Johnson" userId="ASS3aS8kCt/FLv8xUb7SwgF895IUoq7Uc9Qxi8vtBsU=" providerId="None" clId="Web-{65ED6BBB-14F0-4352-B4F4-3FF5864E15BD}" dt="2021-05-18T18:21:50.228" v="9"/>
        <pc:sldMkLst>
          <pc:docMk/>
          <pc:sldMk cId="3450318770" sldId="310"/>
        </pc:sldMkLst>
        <pc:spChg chg="del mod ord">
          <ac:chgData name="Ieshia Johnson" userId="ASS3aS8kCt/FLv8xUb7SwgF895IUoq7Uc9Qxi8vtBsU=" providerId="None" clId="Web-{65ED6BBB-14F0-4352-B4F4-3FF5864E15BD}" dt="2021-05-18T18:21:42.571" v="6"/>
          <ac:spMkLst>
            <pc:docMk/>
            <pc:sldMk cId="3450318770" sldId="310"/>
            <ac:spMk id="2" creationId="{6EBFFC75-9E3E-49BB-8D1D-8EBEE0E688EB}"/>
          </ac:spMkLst>
        </pc:spChg>
        <pc:spChg chg="mod ord">
          <ac:chgData name="Ieshia Johnson" userId="ASS3aS8kCt/FLv8xUb7SwgF895IUoq7Uc9Qxi8vtBsU=" providerId="None" clId="Web-{65ED6BBB-14F0-4352-B4F4-3FF5864E15BD}" dt="2021-05-18T18:19:31.829" v="5"/>
          <ac:spMkLst>
            <pc:docMk/>
            <pc:sldMk cId="3450318770" sldId="310"/>
            <ac:spMk id="3" creationId="{B2F00627-9739-4F7B-9817-155B0D799463}"/>
          </ac:spMkLst>
        </pc:spChg>
        <pc:spChg chg="del">
          <ac:chgData name="Ieshia Johnson" userId="ASS3aS8kCt/FLv8xUb7SwgF895IUoq7Uc9Qxi8vtBsU=" providerId="None" clId="Web-{65ED6BBB-14F0-4352-B4F4-3FF5864E15BD}" dt="2021-05-18T18:19:31.829" v="5"/>
          <ac:spMkLst>
            <pc:docMk/>
            <pc:sldMk cId="3450318770" sldId="310"/>
            <ac:spMk id="4" creationId="{59EFB815-6E54-46B8-A4B0-F8A08D1EFC01}"/>
          </ac:spMkLst>
        </pc:spChg>
        <pc:picChg chg="add mod ord">
          <ac:chgData name="Ieshia Johnson" userId="ASS3aS8kCt/FLv8xUb7SwgF895IUoq7Uc9Qxi8vtBsU=" providerId="None" clId="Web-{65ED6BBB-14F0-4352-B4F4-3FF5864E15BD}" dt="2021-05-18T18:21:47.712" v="8" actId="1076"/>
          <ac:picMkLst>
            <pc:docMk/>
            <pc:sldMk cId="3450318770" sldId="310"/>
            <ac:picMk id="5" creationId="{769AD6AA-6DE1-427C-9599-383F83BD01BF}"/>
          </ac:picMkLst>
        </pc:picChg>
      </pc:sldChg>
    </pc:docChg>
  </pc:docChgLst>
  <pc:docChgLst>
    <pc:chgData name="Autumn Perrault" clId="Web-{4E12D735-6EDF-4BF3-9EE0-072A57F4CED7}"/>
    <pc:docChg chg="addSld modSld modSection">
      <pc:chgData name="Autumn Perrault" userId="" providerId="" clId="Web-{4E12D735-6EDF-4BF3-9EE0-072A57F4CED7}" dt="2021-05-18T23:03:21.584" v="50"/>
      <pc:docMkLst>
        <pc:docMk/>
      </pc:docMkLst>
      <pc:sldChg chg="delSp">
        <pc:chgData name="Autumn Perrault" userId="" providerId="" clId="Web-{4E12D735-6EDF-4BF3-9EE0-072A57F4CED7}" dt="2021-05-18T23:03:21.584" v="50"/>
        <pc:sldMkLst>
          <pc:docMk/>
          <pc:sldMk cId="2180037724" sldId="284"/>
        </pc:sldMkLst>
        <pc:picChg chg="del">
          <ac:chgData name="Autumn Perrault" userId="" providerId="" clId="Web-{4E12D735-6EDF-4BF3-9EE0-072A57F4CED7}" dt="2021-05-18T23:03:21.584" v="50"/>
          <ac:picMkLst>
            <pc:docMk/>
            <pc:sldMk cId="2180037724" sldId="284"/>
            <ac:picMk id="2" creationId="{E1A899BE-CE02-4481-969D-2BBC16183755}"/>
          </ac:picMkLst>
        </pc:picChg>
      </pc:sldChg>
      <pc:sldChg chg="addSp delSp modSp new">
        <pc:chgData name="Autumn Perrault" userId="" providerId="" clId="Web-{4E12D735-6EDF-4BF3-9EE0-072A57F4CED7}" dt="2021-05-18T23:03:11.693" v="49" actId="1076"/>
        <pc:sldMkLst>
          <pc:docMk/>
          <pc:sldMk cId="17452876" sldId="322"/>
        </pc:sldMkLst>
        <pc:spChg chg="add del mod">
          <ac:chgData name="Autumn Perrault" userId="" providerId="" clId="Web-{4E12D735-6EDF-4BF3-9EE0-072A57F4CED7}" dt="2021-05-18T23:02:00.739" v="6"/>
          <ac:spMkLst>
            <pc:docMk/>
            <pc:sldMk cId="17452876" sldId="322"/>
            <ac:spMk id="4" creationId="{20BA3CE9-EC42-494B-8B6E-F33E39FF5EE8}"/>
          </ac:spMkLst>
        </pc:spChg>
        <pc:spChg chg="add mod">
          <ac:chgData name="Autumn Perrault" userId="" providerId="" clId="Web-{4E12D735-6EDF-4BF3-9EE0-072A57F4CED7}" dt="2021-05-18T23:03:11.693" v="49" actId="1076"/>
          <ac:spMkLst>
            <pc:docMk/>
            <pc:sldMk cId="17452876" sldId="322"/>
            <ac:spMk id="5" creationId="{1059AF21-FCC2-4361-B9BA-40A8D323AC82}"/>
          </ac:spMkLst>
        </pc:spChg>
      </pc:sldChg>
    </pc:docChg>
  </pc:docChgLst>
  <pc:docChgLst>
    <pc:chgData name="Autumn Perrault" userId="uLsRHfv9vY9MGGihONTXsHS4kJT7IeaCtU6at+doaqc=" providerId="None" clId="Web-{7C22A33F-4331-4EFE-972F-8FA31C7CCF20}"/>
    <pc:docChg chg="modSld">
      <pc:chgData name="Autumn Perrault" userId="uLsRHfv9vY9MGGihONTXsHS4kJT7IeaCtU6at+doaqc=" providerId="None" clId="Web-{7C22A33F-4331-4EFE-972F-8FA31C7CCF20}" dt="2021-05-18T18:08:52.488" v="3" actId="1076"/>
      <pc:docMkLst>
        <pc:docMk/>
      </pc:docMkLst>
      <pc:sldChg chg="modSp">
        <pc:chgData name="Autumn Perrault" userId="uLsRHfv9vY9MGGihONTXsHS4kJT7IeaCtU6at+doaqc=" providerId="None" clId="Web-{7C22A33F-4331-4EFE-972F-8FA31C7CCF20}" dt="2021-05-18T18:08:52.488" v="3" actId="1076"/>
        <pc:sldMkLst>
          <pc:docMk/>
          <pc:sldMk cId="2180037724" sldId="284"/>
        </pc:sldMkLst>
        <pc:spChg chg="mod">
          <ac:chgData name="Autumn Perrault" userId="uLsRHfv9vY9MGGihONTXsHS4kJT7IeaCtU6at+doaqc=" providerId="None" clId="Web-{7C22A33F-4331-4EFE-972F-8FA31C7CCF20}" dt="2021-05-18T18:08:27.346" v="2"/>
          <ac:spMkLst>
            <pc:docMk/>
            <pc:sldMk cId="2180037724" sldId="284"/>
            <ac:spMk id="12" creationId="{9ADF7DFC-00FB-3F4D-9245-BDC3E92F39B4}"/>
          </ac:spMkLst>
        </pc:spChg>
        <pc:picChg chg="mod">
          <ac:chgData name="Autumn Perrault" userId="uLsRHfv9vY9MGGihONTXsHS4kJT7IeaCtU6at+doaqc=" providerId="None" clId="Web-{7C22A33F-4331-4EFE-972F-8FA31C7CCF20}" dt="2021-05-18T18:08:52.488" v="3" actId="1076"/>
          <ac:picMkLst>
            <pc:docMk/>
            <pc:sldMk cId="2180037724" sldId="284"/>
            <ac:picMk id="5" creationId="{0A1C0937-042F-8B42-B283-22ABBC7AEA65}"/>
          </ac:picMkLst>
        </pc:picChg>
      </pc:sldChg>
    </pc:docChg>
  </pc:docChgLst>
  <pc:docChgLst>
    <pc:chgData name="Patricia Ann Lee King" clId="Web-{308FD024-35A7-4EF2-A611-82CF9A89426A}"/>
    <pc:docChg chg="modSld">
      <pc:chgData name="Patricia Ann Lee King" userId="" providerId="" clId="Web-{308FD024-35A7-4EF2-A611-82CF9A89426A}" dt="2021-05-26T04:21:18.340" v="40"/>
      <pc:docMkLst>
        <pc:docMk/>
      </pc:docMkLst>
      <pc:sldChg chg="modSp">
        <pc:chgData name="Patricia Ann Lee King" userId="" providerId="" clId="Web-{308FD024-35A7-4EF2-A611-82CF9A89426A}" dt="2021-05-26T04:21:18.340" v="40"/>
        <pc:sldMkLst>
          <pc:docMk/>
          <pc:sldMk cId="39214311" sldId="364"/>
        </pc:sldMkLst>
        <pc:graphicFrameChg chg="mod modGraphic">
          <ac:chgData name="Patricia Ann Lee King" userId="" providerId="" clId="Web-{308FD024-35A7-4EF2-A611-82CF9A89426A}" dt="2021-05-26T04:21:18.340" v="40"/>
          <ac:graphicFrameMkLst>
            <pc:docMk/>
            <pc:sldMk cId="39214311" sldId="364"/>
            <ac:graphicFrameMk id="6" creationId="{00000000-0000-0000-0000-000000000000}"/>
          </ac:graphicFrameMkLst>
        </pc:graphicFrameChg>
      </pc:sldChg>
    </pc:docChg>
  </pc:docChgLst>
  <pc:docChgLst>
    <pc:chgData name="Autumn Perrault" userId="uLsRHfv9vY9MGGihONTXsHS4kJT7IeaCtU6at+doaqc=" providerId="None" clId="Web-{B8990924-0ECE-4099-A790-4E0C8D808371}"/>
    <pc:docChg chg="modSld">
      <pc:chgData name="Autumn Perrault" userId="uLsRHfv9vY9MGGihONTXsHS4kJT7IeaCtU6at+doaqc=" providerId="None" clId="Web-{B8990924-0ECE-4099-A790-4E0C8D808371}" dt="2021-05-21T15:22:32.329" v="97"/>
      <pc:docMkLst>
        <pc:docMk/>
      </pc:docMkLst>
      <pc:sldChg chg="modSp">
        <pc:chgData name="Autumn Perrault" userId="uLsRHfv9vY9MGGihONTXsHS4kJT7IeaCtU6at+doaqc=" providerId="None" clId="Web-{B8990924-0ECE-4099-A790-4E0C8D808371}" dt="2021-05-21T15:22:32.329" v="97"/>
        <pc:sldMkLst>
          <pc:docMk/>
          <pc:sldMk cId="4256542426" sldId="287"/>
        </pc:sldMkLst>
        <pc:graphicFrameChg chg="mod modGraphic">
          <ac:chgData name="Autumn Perrault" userId="uLsRHfv9vY9MGGihONTXsHS4kJT7IeaCtU6at+doaqc=" providerId="None" clId="Web-{B8990924-0ECE-4099-A790-4E0C8D808371}" dt="2021-05-21T15:22:32.329" v="97"/>
          <ac:graphicFrameMkLst>
            <pc:docMk/>
            <pc:sldMk cId="4256542426" sldId="287"/>
            <ac:graphicFrameMk id="6" creationId="{00000000-0000-0000-0000-000000000000}"/>
          </ac:graphicFrameMkLst>
        </pc:graphicFrameChg>
      </pc:sldChg>
    </pc:docChg>
  </pc:docChgLst>
  <pc:docChgLst>
    <pc:chgData name="Autumn Perrault" userId="uLsRHfv9vY9MGGihONTXsHS4kJT7IeaCtU6at+doaqc=" providerId="None" clId="Web-{E81D7F06-BE9E-4704-BE1F-C2D28AD0DC16}"/>
    <pc:docChg chg="modSld">
      <pc:chgData name="Autumn Perrault" userId="uLsRHfv9vY9MGGihONTXsHS4kJT7IeaCtU6at+doaqc=" providerId="None" clId="Web-{E81D7F06-BE9E-4704-BE1F-C2D28AD0DC16}" dt="2021-05-18T20:23:23.190" v="0"/>
      <pc:docMkLst>
        <pc:docMk/>
      </pc:docMkLst>
      <pc:sldChg chg="addSp modSp">
        <pc:chgData name="Autumn Perrault" userId="uLsRHfv9vY9MGGihONTXsHS4kJT7IeaCtU6at+doaqc=" providerId="None" clId="Web-{E81D7F06-BE9E-4704-BE1F-C2D28AD0DC16}" dt="2021-05-18T20:23:23.190" v="0"/>
        <pc:sldMkLst>
          <pc:docMk/>
          <pc:sldMk cId="2180037724" sldId="284"/>
        </pc:sldMkLst>
        <pc:picChg chg="add mod">
          <ac:chgData name="Autumn Perrault" userId="uLsRHfv9vY9MGGihONTXsHS4kJT7IeaCtU6at+doaqc=" providerId="None" clId="Web-{E81D7F06-BE9E-4704-BE1F-C2D28AD0DC16}" dt="2021-05-18T20:23:23.190" v="0"/>
          <ac:picMkLst>
            <pc:docMk/>
            <pc:sldMk cId="2180037724" sldId="284"/>
            <ac:picMk id="2" creationId="{E1A899BE-CE02-4481-969D-2BBC1618375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ILPQC NTSV C-Section Rates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'Baseline NTSV'!$G$37:$G$45</c:f>
              <c:strCache>
                <c:ptCount val="9"/>
                <c:pt idx="0">
                  <c:v>Baseline (Q4 2019)</c:v>
                </c:pt>
                <c:pt idx="1">
                  <c:v>Jan-21</c:v>
                </c:pt>
                <c:pt idx="2">
                  <c:v>Feb-21</c:v>
                </c:pt>
                <c:pt idx="3">
                  <c:v>Mar-21</c:v>
                </c:pt>
                <c:pt idx="4">
                  <c:v>21-Apr</c:v>
                </c:pt>
                <c:pt idx="5">
                  <c:v>21-May</c:v>
                </c:pt>
                <c:pt idx="6">
                  <c:v>Jun-21</c:v>
                </c:pt>
                <c:pt idx="7">
                  <c:v>Jul-21</c:v>
                </c:pt>
                <c:pt idx="8">
                  <c:v>Aug-21</c:v>
                </c:pt>
              </c:strCache>
            </c:strRef>
          </c:cat>
          <c:val>
            <c:numRef>
              <c:f>'Baseline NTSV'!$H$37:$H$45</c:f>
              <c:numCache>
                <c:formatCode>0%</c:formatCode>
                <c:ptCount val="9"/>
                <c:pt idx="0">
                  <c:v>0.26</c:v>
                </c:pt>
                <c:pt idx="1">
                  <c:v>0.23</c:v>
                </c:pt>
                <c:pt idx="2">
                  <c:v>0.26</c:v>
                </c:pt>
                <c:pt idx="3">
                  <c:v>0.25</c:v>
                </c:pt>
                <c:pt idx="4">
                  <c:v>0.22</c:v>
                </c:pt>
                <c:pt idx="5">
                  <c:v>0.25</c:v>
                </c:pt>
                <c:pt idx="6">
                  <c:v>0.24</c:v>
                </c:pt>
                <c:pt idx="7">
                  <c:v>0.28000000000000003</c:v>
                </c:pt>
                <c:pt idx="8">
                  <c:v>0.24</c:v>
                </c:pt>
              </c:numCache>
            </c:numRef>
          </c:val>
          <c:smooth val="0"/>
          <c:extLst>
            <c:ext xmlns:c16="http://schemas.microsoft.com/office/drawing/2014/chart" uri="{C3380CC4-5D6E-409C-BE32-E72D297353CC}">
              <c16:uniqueId val="{00000000-2453-4117-98C9-B039D6494073}"/>
            </c:ext>
          </c:extLst>
        </c:ser>
        <c:dLbls>
          <c:showLegendKey val="0"/>
          <c:showVal val="0"/>
          <c:showCatName val="0"/>
          <c:showSerName val="0"/>
          <c:showPercent val="0"/>
          <c:showBubbleSize val="0"/>
        </c:dLbls>
        <c:marker val="1"/>
        <c:smooth val="0"/>
        <c:axId val="2129678032"/>
        <c:axId val="2129681360"/>
      </c:lineChart>
      <c:catAx>
        <c:axId val="21296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9681360"/>
        <c:crosses val="autoZero"/>
        <c:auto val="1"/>
        <c:lblAlgn val="ctr"/>
        <c:lblOffset val="100"/>
        <c:noMultiLvlLbl val="0"/>
      </c:catAx>
      <c:valAx>
        <c:axId val="2129681360"/>
        <c:scaling>
          <c:orientation val="minMax"/>
          <c:max val="0.30000000000000004"/>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9678032"/>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spc="0" baseline="0">
                <a:solidFill>
                  <a:schemeClr val="tx1">
                    <a:lumMod val="65000"/>
                    <a:lumOff val="35000"/>
                  </a:schemeClr>
                </a:solidFill>
                <a:latin typeface="+mn-lt"/>
                <a:ea typeface="+mn-ea"/>
                <a:cs typeface="+mn-cs"/>
              </a:defRPr>
            </a:pPr>
            <a:r>
              <a:rPr lang="en-US" sz="1800"/>
              <a:t> Implemented standardized patient education with positive messaging promoting vaginal birth strategies and techniques for women and families</a:t>
            </a:r>
          </a:p>
        </c:rich>
      </c:tx>
      <c:overlay val="0"/>
      <c:spPr>
        <a:noFill/>
        <a:ln>
          <a:noFill/>
        </a:ln>
        <a:effectLst/>
      </c:spPr>
      <c:txPr>
        <a:bodyPr rot="0" spcFirstLastPara="1" vertOverflow="ellipsis" vert="horz" wrap="square" anchor="ctr" anchorCtr="1"/>
        <a:lstStyle/>
        <a:p>
          <a:pPr>
            <a:defRPr lang="en-US"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7'!$B$2:$J$2</c:f>
              <c:numCache>
                <c:formatCode>General</c:formatCode>
                <c:ptCount val="9"/>
                <c:pt idx="0">
                  <c:v>2.21</c:v>
                </c:pt>
                <c:pt idx="1">
                  <c:v>1.28</c:v>
                </c:pt>
                <c:pt idx="2">
                  <c:v>2.63</c:v>
                </c:pt>
                <c:pt idx="3">
                  <c:v>0</c:v>
                </c:pt>
                <c:pt idx="4">
                  <c:v>4.91</c:v>
                </c:pt>
                <c:pt idx="5">
                  <c:v>4.08</c:v>
                </c:pt>
                <c:pt idx="6">
                  <c:v>8.4700000000000006</c:v>
                </c:pt>
                <c:pt idx="7">
                  <c:v>12.5</c:v>
                </c:pt>
                <c:pt idx="8">
                  <c:v>12.82</c:v>
                </c:pt>
              </c:numCache>
            </c:numRef>
          </c:val>
          <c:extLst>
            <c:ext xmlns:c16="http://schemas.microsoft.com/office/drawing/2014/chart" uri="{C3380CC4-5D6E-409C-BE32-E72D297353CC}">
              <c16:uniqueId val="{00000000-4544-425E-9E18-BC3946943EAB}"/>
            </c:ext>
          </c:extLst>
        </c:ser>
        <c:ser>
          <c:idx val="1"/>
          <c:order val="1"/>
          <c:tx>
            <c:strRef>
              <c:f>'SM 7'!$A$3</c:f>
              <c:strCache>
                <c:ptCount val="1"/>
                <c:pt idx="0">
                  <c:v>Working on it </c:v>
                </c:pt>
              </c:strCache>
            </c:strRef>
          </c:tx>
          <c:spPr>
            <a:solidFill>
              <a:srgbClr val="FFC000"/>
            </a:solidFill>
            <a:ln>
              <a:noFill/>
            </a:ln>
            <a:effectLst/>
          </c:spPr>
          <c:invertIfNegative val="0"/>
          <c:cat>
            <c:strRef>
              <c:f>'SM 7'!$B$1:$J$1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7'!$B$3:$J$3</c:f>
              <c:numCache>
                <c:formatCode>General</c:formatCode>
                <c:ptCount val="9"/>
                <c:pt idx="0">
                  <c:v>18.07</c:v>
                </c:pt>
                <c:pt idx="1">
                  <c:v>30.77</c:v>
                </c:pt>
                <c:pt idx="2">
                  <c:v>42.11</c:v>
                </c:pt>
                <c:pt idx="3">
                  <c:v>60.81</c:v>
                </c:pt>
                <c:pt idx="4">
                  <c:v>62.3</c:v>
                </c:pt>
                <c:pt idx="5">
                  <c:v>65.31</c:v>
                </c:pt>
                <c:pt idx="6">
                  <c:v>69.489999999999995</c:v>
                </c:pt>
                <c:pt idx="7">
                  <c:v>66.069999999999993</c:v>
                </c:pt>
                <c:pt idx="8">
                  <c:v>69.23</c:v>
                </c:pt>
              </c:numCache>
            </c:numRef>
          </c:val>
          <c:extLst>
            <c:ext xmlns:c16="http://schemas.microsoft.com/office/drawing/2014/chart" uri="{C3380CC4-5D6E-409C-BE32-E72D297353CC}">
              <c16:uniqueId val="{00000001-4544-425E-9E18-BC3946943EAB}"/>
            </c:ext>
          </c:extLst>
        </c:ser>
        <c:ser>
          <c:idx val="2"/>
          <c:order val="2"/>
          <c:tx>
            <c:strRef>
              <c:f>'SM 7'!$A$4</c:f>
              <c:strCache>
                <c:ptCount val="1"/>
                <c:pt idx="0">
                  <c:v>Not Started</c:v>
                </c:pt>
              </c:strCache>
            </c:strRef>
          </c:tx>
          <c:spPr>
            <a:solidFill>
              <a:srgbClr val="FF0000"/>
            </a:solidFill>
            <a:ln>
              <a:noFill/>
            </a:ln>
            <a:effectLst/>
          </c:spPr>
          <c:invertIfNegative val="0"/>
          <c:cat>
            <c:strRef>
              <c:f>'SM 7'!$B$1:$J$1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7'!$B$4:$J$4</c:f>
              <c:numCache>
                <c:formatCode>General</c:formatCode>
                <c:ptCount val="9"/>
                <c:pt idx="0">
                  <c:v>80.72</c:v>
                </c:pt>
                <c:pt idx="1">
                  <c:v>67.95</c:v>
                </c:pt>
                <c:pt idx="2">
                  <c:v>55.26</c:v>
                </c:pt>
                <c:pt idx="3">
                  <c:v>39.19</c:v>
                </c:pt>
                <c:pt idx="4">
                  <c:v>32.79</c:v>
                </c:pt>
                <c:pt idx="5">
                  <c:v>30.61</c:v>
                </c:pt>
                <c:pt idx="6">
                  <c:v>22.03</c:v>
                </c:pt>
                <c:pt idx="7">
                  <c:v>21.43</c:v>
                </c:pt>
                <c:pt idx="8">
                  <c:v>17.95</c:v>
                </c:pt>
              </c:numCache>
            </c:numRef>
          </c:val>
          <c:extLst>
            <c:ext xmlns:c16="http://schemas.microsoft.com/office/drawing/2014/chart" uri="{C3380CC4-5D6E-409C-BE32-E72D297353CC}">
              <c16:uniqueId val="{00000002-4544-425E-9E18-BC3946943EA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and integrated PVB order sets, protocols, and documentation into the EMR</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3'!$A$2</c:f>
              <c:strCache>
                <c:ptCount val="1"/>
                <c:pt idx="0">
                  <c:v>In Place</c:v>
                </c:pt>
              </c:strCache>
            </c:strRef>
          </c:tx>
          <c:spPr>
            <a:solidFill>
              <a:srgbClr val="00B050"/>
            </a:solidFill>
            <a:ln>
              <a:noFill/>
            </a:ln>
            <a:effectLst/>
          </c:spPr>
          <c:invertIfNegative val="0"/>
          <c:cat>
            <c:strRef>
              <c:f>'SM 3'!$B$1:$J$1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3'!$B$2:$J$2</c:f>
              <c:numCache>
                <c:formatCode>General</c:formatCode>
                <c:ptCount val="9"/>
                <c:pt idx="0">
                  <c:v>2.38</c:v>
                </c:pt>
                <c:pt idx="1">
                  <c:v>1.28</c:v>
                </c:pt>
                <c:pt idx="2">
                  <c:v>1.32</c:v>
                </c:pt>
                <c:pt idx="3">
                  <c:v>1.36</c:v>
                </c:pt>
                <c:pt idx="4">
                  <c:v>0.96</c:v>
                </c:pt>
                <c:pt idx="5">
                  <c:v>1.59</c:v>
                </c:pt>
                <c:pt idx="6">
                  <c:v>1.7</c:v>
                </c:pt>
                <c:pt idx="7">
                  <c:v>0</c:v>
                </c:pt>
                <c:pt idx="8">
                  <c:v>7.69</c:v>
                </c:pt>
              </c:numCache>
            </c:numRef>
          </c:val>
          <c:extLst>
            <c:ext xmlns:c16="http://schemas.microsoft.com/office/drawing/2014/chart" uri="{C3380CC4-5D6E-409C-BE32-E72D297353CC}">
              <c16:uniqueId val="{00000000-6500-4C5A-8050-14BD0BE6E42C}"/>
            </c:ext>
          </c:extLst>
        </c:ser>
        <c:ser>
          <c:idx val="1"/>
          <c:order val="1"/>
          <c:tx>
            <c:strRef>
              <c:f>'SM 3'!$A$3</c:f>
              <c:strCache>
                <c:ptCount val="1"/>
                <c:pt idx="0">
                  <c:v>Working on it </c:v>
                </c:pt>
              </c:strCache>
            </c:strRef>
          </c:tx>
          <c:spPr>
            <a:solidFill>
              <a:srgbClr val="FFC000"/>
            </a:solidFill>
            <a:ln>
              <a:noFill/>
            </a:ln>
            <a:effectLst/>
          </c:spPr>
          <c:invertIfNegative val="0"/>
          <c:cat>
            <c:strRef>
              <c:f>'SM 3'!$B$1:$J$1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3'!$B$3:$J$3</c:f>
              <c:numCache>
                <c:formatCode>General</c:formatCode>
                <c:ptCount val="9"/>
                <c:pt idx="0">
                  <c:v>9.52</c:v>
                </c:pt>
                <c:pt idx="1">
                  <c:v>28.21</c:v>
                </c:pt>
                <c:pt idx="2">
                  <c:v>39.47</c:v>
                </c:pt>
                <c:pt idx="3">
                  <c:v>54.05</c:v>
                </c:pt>
                <c:pt idx="4">
                  <c:v>61.54</c:v>
                </c:pt>
                <c:pt idx="5">
                  <c:v>63.49</c:v>
                </c:pt>
                <c:pt idx="6">
                  <c:v>62.71</c:v>
                </c:pt>
                <c:pt idx="7">
                  <c:v>67.86</c:v>
                </c:pt>
                <c:pt idx="8">
                  <c:v>66.67</c:v>
                </c:pt>
              </c:numCache>
            </c:numRef>
          </c:val>
          <c:extLst>
            <c:ext xmlns:c16="http://schemas.microsoft.com/office/drawing/2014/chart" uri="{C3380CC4-5D6E-409C-BE32-E72D297353CC}">
              <c16:uniqueId val="{00000001-6500-4C5A-8050-14BD0BE6E42C}"/>
            </c:ext>
          </c:extLst>
        </c:ser>
        <c:ser>
          <c:idx val="2"/>
          <c:order val="2"/>
          <c:tx>
            <c:strRef>
              <c:f>'SM 3'!$A$4</c:f>
              <c:strCache>
                <c:ptCount val="1"/>
                <c:pt idx="0">
                  <c:v>Not Started</c:v>
                </c:pt>
              </c:strCache>
            </c:strRef>
          </c:tx>
          <c:spPr>
            <a:solidFill>
              <a:srgbClr val="FF0000"/>
            </a:solidFill>
            <a:ln>
              <a:noFill/>
            </a:ln>
            <a:effectLst/>
          </c:spPr>
          <c:invertIfNegative val="0"/>
          <c:cat>
            <c:strRef>
              <c:f>'SM 3'!$B$1:$J$1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3'!$B$4:$J$4</c:f>
              <c:numCache>
                <c:formatCode>General</c:formatCode>
                <c:ptCount val="9"/>
                <c:pt idx="0">
                  <c:v>88.1</c:v>
                </c:pt>
                <c:pt idx="1">
                  <c:v>70.510000000000005</c:v>
                </c:pt>
                <c:pt idx="2">
                  <c:v>59.21</c:v>
                </c:pt>
                <c:pt idx="3">
                  <c:v>44.59</c:v>
                </c:pt>
                <c:pt idx="4">
                  <c:v>37.5</c:v>
                </c:pt>
                <c:pt idx="5">
                  <c:v>34.92</c:v>
                </c:pt>
                <c:pt idx="6">
                  <c:v>35.590000000000003</c:v>
                </c:pt>
                <c:pt idx="7">
                  <c:v>32.14</c:v>
                </c:pt>
                <c:pt idx="8">
                  <c:v>25.64</c:v>
                </c:pt>
              </c:numCache>
            </c:numRef>
          </c:val>
          <c:extLst>
            <c:ext xmlns:c16="http://schemas.microsoft.com/office/drawing/2014/chart" uri="{C3380CC4-5D6E-409C-BE32-E72D297353CC}">
              <c16:uniqueId val="{00000002-6500-4C5A-8050-14BD0BE6E42C}"/>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3527940909142"/>
          <c:y val="3.5411764705882351E-2"/>
          <c:w val="0.76513447141639956"/>
          <c:h val="0.73594762094068222"/>
        </c:manualLayout>
      </c:layout>
      <c:scatterChart>
        <c:scatterStyle val="lineMarker"/>
        <c:varyColors val="0"/>
        <c:ser>
          <c:idx val="1"/>
          <c:order val="0"/>
          <c:tx>
            <c:strRef>
              <c:f>' US CS by Race'!$C$1</c:f>
              <c:strCache>
                <c:ptCount val="1"/>
                <c:pt idx="0">
                  <c:v>White</c:v>
                </c:pt>
              </c:strCache>
            </c:strRef>
          </c:tx>
          <c:spPr>
            <a:ln w="19050" cap="rnd">
              <a:noFill/>
              <a:round/>
            </a:ln>
            <a:effectLst/>
          </c:spPr>
          <c:marker>
            <c:symbol val="circle"/>
            <c:size val="8"/>
            <c:spPr>
              <a:solidFill>
                <a:schemeClr val="accent2"/>
              </a:solidFill>
              <a:ln w="9525">
                <a:solidFill>
                  <a:schemeClr val="accent2"/>
                </a:solidFill>
              </a:ln>
              <a:effectLst/>
            </c:spPr>
          </c:marker>
          <c:xVal>
            <c:numRef>
              <c:f>' US CS by Race'!$A$2:$A$30</c:f>
              <c:numCache>
                <c:formatCode>@</c:formatCode>
                <c:ptCount val="29"/>
                <c:pt idx="0" formatCode="General">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numCache>
            </c:numRef>
          </c:xVal>
          <c:yVal>
            <c:numRef>
              <c:f>' US CS by Race'!$C$2:$C$30</c:f>
              <c:numCache>
                <c:formatCode>0.0</c:formatCode>
                <c:ptCount val="29"/>
                <c:pt idx="0">
                  <c:v>23.6</c:v>
                </c:pt>
                <c:pt idx="1">
                  <c:v>23.4</c:v>
                </c:pt>
                <c:pt idx="2">
                  <c:v>23.2</c:v>
                </c:pt>
                <c:pt idx="3">
                  <c:v>22.8</c:v>
                </c:pt>
                <c:pt idx="4">
                  <c:v>22.2</c:v>
                </c:pt>
                <c:pt idx="5">
                  <c:v>21.5</c:v>
                </c:pt>
                <c:pt idx="6">
                  <c:v>21</c:v>
                </c:pt>
                <c:pt idx="7">
                  <c:v>20.8</c:v>
                </c:pt>
                <c:pt idx="8">
                  <c:v>20.9</c:v>
                </c:pt>
                <c:pt idx="9">
                  <c:v>21.2</c:v>
                </c:pt>
                <c:pt idx="10">
                  <c:v>22.1</c:v>
                </c:pt>
                <c:pt idx="11">
                  <c:v>23.1</c:v>
                </c:pt>
                <c:pt idx="12">
                  <c:v>24.5</c:v>
                </c:pt>
                <c:pt idx="13">
                  <c:v>26.2</c:v>
                </c:pt>
                <c:pt idx="14">
                  <c:v>27.6</c:v>
                </c:pt>
                <c:pt idx="15">
                  <c:v>29.2</c:v>
                </c:pt>
                <c:pt idx="16">
                  <c:v>30.4</c:v>
                </c:pt>
                <c:pt idx="17">
                  <c:v>31.3</c:v>
                </c:pt>
                <c:pt idx="18">
                  <c:v>32</c:v>
                </c:pt>
                <c:pt idx="19">
                  <c:v>32.4</c:v>
                </c:pt>
                <c:pt idx="20">
                  <c:v>32.799999999999997</c:v>
                </c:pt>
                <c:pt idx="21">
                  <c:v>32.6</c:v>
                </c:pt>
                <c:pt idx="22">
                  <c:v>32.4</c:v>
                </c:pt>
                <c:pt idx="23">
                  <c:v>32.299999999999997</c:v>
                </c:pt>
                <c:pt idx="24">
                  <c:v>32</c:v>
                </c:pt>
                <c:pt idx="25">
                  <c:v>31.4</c:v>
                </c:pt>
                <c:pt idx="26">
                  <c:v>31.1</c:v>
                </c:pt>
                <c:pt idx="27" formatCode="General">
                  <c:v>30.9</c:v>
                </c:pt>
                <c:pt idx="28" formatCode="General">
                  <c:v>30.9</c:v>
                </c:pt>
              </c:numCache>
            </c:numRef>
          </c:yVal>
          <c:smooth val="0"/>
          <c:extLst>
            <c:ext xmlns:c16="http://schemas.microsoft.com/office/drawing/2014/chart" uri="{C3380CC4-5D6E-409C-BE32-E72D297353CC}">
              <c16:uniqueId val="{00000000-15A4-BA4C-92CA-FA2CF93D89A8}"/>
            </c:ext>
          </c:extLst>
        </c:ser>
        <c:ser>
          <c:idx val="2"/>
          <c:order val="1"/>
          <c:tx>
            <c:strRef>
              <c:f>' US CS by Race'!$D$1</c:f>
              <c:strCache>
                <c:ptCount val="1"/>
                <c:pt idx="0">
                  <c:v>Black </c:v>
                </c:pt>
              </c:strCache>
            </c:strRef>
          </c:tx>
          <c:spPr>
            <a:ln w="19050" cap="rnd">
              <a:noFill/>
              <a:round/>
            </a:ln>
            <a:effectLst/>
          </c:spPr>
          <c:marker>
            <c:symbol val="circle"/>
            <c:size val="8"/>
            <c:spPr>
              <a:solidFill>
                <a:schemeClr val="tx1"/>
              </a:solidFill>
              <a:ln w="9525">
                <a:solidFill>
                  <a:schemeClr val="tx1"/>
                </a:solidFill>
              </a:ln>
              <a:effectLst/>
            </c:spPr>
          </c:marker>
          <c:xVal>
            <c:numRef>
              <c:f>' US CS by Race'!$A$2:$A$30</c:f>
              <c:numCache>
                <c:formatCode>@</c:formatCode>
                <c:ptCount val="29"/>
                <c:pt idx="0" formatCode="General">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numCache>
            </c:numRef>
          </c:xVal>
          <c:yVal>
            <c:numRef>
              <c:f>' US CS by Race'!$D$2:$D$30</c:f>
              <c:numCache>
                <c:formatCode>0.0</c:formatCode>
                <c:ptCount val="29"/>
                <c:pt idx="0">
                  <c:v>22.2</c:v>
                </c:pt>
                <c:pt idx="1">
                  <c:v>22.1</c:v>
                </c:pt>
                <c:pt idx="2">
                  <c:v>21.9</c:v>
                </c:pt>
                <c:pt idx="3">
                  <c:v>22.2</c:v>
                </c:pt>
                <c:pt idx="4">
                  <c:v>22</c:v>
                </c:pt>
                <c:pt idx="5">
                  <c:v>21.9</c:v>
                </c:pt>
                <c:pt idx="6">
                  <c:v>21.8</c:v>
                </c:pt>
                <c:pt idx="7">
                  <c:v>21.7</c:v>
                </c:pt>
                <c:pt idx="8">
                  <c:v>21.8</c:v>
                </c:pt>
                <c:pt idx="9">
                  <c:v>22.4</c:v>
                </c:pt>
                <c:pt idx="10">
                  <c:v>23.2</c:v>
                </c:pt>
                <c:pt idx="11">
                  <c:v>24.3</c:v>
                </c:pt>
                <c:pt idx="12">
                  <c:v>25.9</c:v>
                </c:pt>
                <c:pt idx="13">
                  <c:v>27.7</c:v>
                </c:pt>
                <c:pt idx="14">
                  <c:v>29.2</c:v>
                </c:pt>
                <c:pt idx="15">
                  <c:v>31</c:v>
                </c:pt>
                <c:pt idx="16">
                  <c:v>32.6</c:v>
                </c:pt>
                <c:pt idx="17">
                  <c:v>33.1</c:v>
                </c:pt>
                <c:pt idx="18">
                  <c:v>33.9</c:v>
                </c:pt>
                <c:pt idx="19">
                  <c:v>34.5</c:v>
                </c:pt>
                <c:pt idx="20">
                  <c:v>35.4</c:v>
                </c:pt>
                <c:pt idx="21">
                  <c:v>35.5</c:v>
                </c:pt>
                <c:pt idx="22">
                  <c:v>35.5</c:v>
                </c:pt>
                <c:pt idx="23">
                  <c:v>35.799999999999997</c:v>
                </c:pt>
                <c:pt idx="24">
                  <c:v>35.799999999999997</c:v>
                </c:pt>
                <c:pt idx="25">
                  <c:v>35.6</c:v>
                </c:pt>
                <c:pt idx="26">
                  <c:v>35.5</c:v>
                </c:pt>
                <c:pt idx="27" formatCode="General">
                  <c:v>35.9</c:v>
                </c:pt>
                <c:pt idx="28" formatCode="General">
                  <c:v>36</c:v>
                </c:pt>
              </c:numCache>
            </c:numRef>
          </c:yVal>
          <c:smooth val="0"/>
          <c:extLst>
            <c:ext xmlns:c16="http://schemas.microsoft.com/office/drawing/2014/chart" uri="{C3380CC4-5D6E-409C-BE32-E72D297353CC}">
              <c16:uniqueId val="{00000001-15A4-BA4C-92CA-FA2CF93D89A8}"/>
            </c:ext>
          </c:extLst>
        </c:ser>
        <c:dLbls>
          <c:showLegendKey val="0"/>
          <c:showVal val="0"/>
          <c:showCatName val="0"/>
          <c:showSerName val="0"/>
          <c:showPercent val="0"/>
          <c:showBubbleSize val="0"/>
        </c:dLbls>
        <c:axId val="216024799"/>
        <c:axId val="213398063"/>
      </c:scatterChart>
      <c:valAx>
        <c:axId val="216024799"/>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3398063"/>
        <c:crosses val="autoZero"/>
        <c:crossBetween val="midCat"/>
      </c:valAx>
      <c:valAx>
        <c:axId val="213398063"/>
        <c:scaling>
          <c:orientation val="minMax"/>
          <c:min val="15"/>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Total</a:t>
                </a:r>
                <a:r>
                  <a:rPr lang="en-US" sz="1800" baseline="0" dirty="0">
                    <a:solidFill>
                      <a:schemeClr val="tx1"/>
                    </a:solidFill>
                  </a:rPr>
                  <a:t> Cesarean Rate (%)</a:t>
                </a:r>
                <a:endParaRPr lang="en-US" sz="1800" dirty="0">
                  <a:solidFill>
                    <a:schemeClr val="tx1"/>
                  </a:solidFill>
                </a:endParaRPr>
              </a:p>
            </c:rich>
          </c:tx>
          <c:layout>
            <c:manualLayout>
              <c:xMode val="edge"/>
              <c:yMode val="edge"/>
              <c:x val="1.0488694515093972E-2"/>
              <c:y val="0.1717483553911708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6024799"/>
        <c:crosses val="autoZero"/>
        <c:crossBetween val="midCat"/>
      </c:valAx>
      <c:spPr>
        <a:noFill/>
        <a:ln>
          <a:noFill/>
        </a:ln>
        <a:effectLst/>
      </c:spPr>
    </c:plotArea>
    <c:legend>
      <c:legendPos val="b"/>
      <c:layout>
        <c:manualLayout>
          <c:xMode val="edge"/>
          <c:yMode val="edge"/>
          <c:x val="0.33943996109226432"/>
          <c:y val="0.85412010001940308"/>
          <c:w val="0.44003016656800181"/>
          <c:h val="0.1013293080559040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August 2021</a:t>
            </a:r>
            <a:endParaRPr lang="en-US">
              <a:effectLst/>
            </a:endParaRPr>
          </a:p>
          <a:p>
            <a:pPr>
              <a:defRPr/>
            </a:pPr>
            <a:r>
              <a:rPr lang="en-US" sz="1800" b="0" i="0" baseline="0">
                <a:effectLst/>
              </a:rPr>
              <a:t>NTSV C-Section Rate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'August NTSV'!$C$1:$C$43</c:f>
              <c:numCache>
                <c:formatCode>0%</c:formatCode>
                <c:ptCount val="43"/>
                <c:pt idx="0">
                  <c:v>0</c:v>
                </c:pt>
                <c:pt idx="1">
                  <c:v>9.0909090909090912E-2</c:v>
                </c:pt>
                <c:pt idx="2">
                  <c:v>0.1111111111111111</c:v>
                </c:pt>
                <c:pt idx="3">
                  <c:v>0.12658227848101267</c:v>
                </c:pt>
                <c:pt idx="4">
                  <c:v>0.1276595744680851</c:v>
                </c:pt>
                <c:pt idx="5">
                  <c:v>0.13664596273291926</c:v>
                </c:pt>
                <c:pt idx="6">
                  <c:v>0.14285714285714285</c:v>
                </c:pt>
                <c:pt idx="7">
                  <c:v>0.14285714285714285</c:v>
                </c:pt>
                <c:pt idx="8">
                  <c:v>0.15</c:v>
                </c:pt>
                <c:pt idx="9">
                  <c:v>0.15094339622641509</c:v>
                </c:pt>
                <c:pt idx="10">
                  <c:v>0.15384615384615385</c:v>
                </c:pt>
                <c:pt idx="11">
                  <c:v>0.16666666666666666</c:v>
                </c:pt>
                <c:pt idx="12">
                  <c:v>0.19230769230769232</c:v>
                </c:pt>
                <c:pt idx="13">
                  <c:v>0.1951219512195122</c:v>
                </c:pt>
                <c:pt idx="14">
                  <c:v>0.2</c:v>
                </c:pt>
                <c:pt idx="15">
                  <c:v>0.2</c:v>
                </c:pt>
                <c:pt idx="16">
                  <c:v>0.2</c:v>
                </c:pt>
                <c:pt idx="17">
                  <c:v>0.22727272727272727</c:v>
                </c:pt>
                <c:pt idx="18">
                  <c:v>0.23</c:v>
                </c:pt>
                <c:pt idx="19">
                  <c:v>0.23076923076923078</c:v>
                </c:pt>
                <c:pt idx="20">
                  <c:v>0.234375</c:v>
                </c:pt>
                <c:pt idx="21">
                  <c:v>0.23595505617977527</c:v>
                </c:pt>
                <c:pt idx="22">
                  <c:v>0.24</c:v>
                </c:pt>
                <c:pt idx="23">
                  <c:v>0.24324324324324326</c:v>
                </c:pt>
                <c:pt idx="24">
                  <c:v>0.24324324324324326</c:v>
                </c:pt>
                <c:pt idx="25">
                  <c:v>0.24561403508771928</c:v>
                </c:pt>
                <c:pt idx="26">
                  <c:v>0.24675324675324675</c:v>
                </c:pt>
                <c:pt idx="27">
                  <c:v>0.25</c:v>
                </c:pt>
                <c:pt idx="28">
                  <c:v>0.25</c:v>
                </c:pt>
                <c:pt idx="29">
                  <c:v>0.25</c:v>
                </c:pt>
                <c:pt idx="30">
                  <c:v>0.25</c:v>
                </c:pt>
                <c:pt idx="31">
                  <c:v>0.26666666666666666</c:v>
                </c:pt>
                <c:pt idx="32">
                  <c:v>0.26744186046511625</c:v>
                </c:pt>
                <c:pt idx="33">
                  <c:v>0.28000000000000003</c:v>
                </c:pt>
                <c:pt idx="34">
                  <c:v>0.2857142857142857</c:v>
                </c:pt>
                <c:pt idx="35">
                  <c:v>0.2857142857142857</c:v>
                </c:pt>
                <c:pt idx="36">
                  <c:v>0.29032258064516131</c:v>
                </c:pt>
                <c:pt idx="37">
                  <c:v>0.34848484848484851</c:v>
                </c:pt>
                <c:pt idx="38">
                  <c:v>0.35294117647058826</c:v>
                </c:pt>
                <c:pt idx="39">
                  <c:v>0.375</c:v>
                </c:pt>
                <c:pt idx="40">
                  <c:v>0.40540540540540543</c:v>
                </c:pt>
                <c:pt idx="41">
                  <c:v>0.5</c:v>
                </c:pt>
              </c:numCache>
            </c:numRef>
          </c:val>
          <c:extLst>
            <c:ext xmlns:c16="http://schemas.microsoft.com/office/drawing/2014/chart" uri="{C3380CC4-5D6E-409C-BE32-E72D297353CC}">
              <c16:uniqueId val="{00000000-F161-4FA3-B42D-DC34443CCDE2}"/>
            </c:ext>
          </c:extLst>
        </c:ser>
        <c:dLbls>
          <c:showLegendKey val="0"/>
          <c:showVal val="0"/>
          <c:showCatName val="0"/>
          <c:showSerName val="0"/>
          <c:showPercent val="0"/>
          <c:showBubbleSize val="0"/>
        </c:dLbls>
        <c:gapWidth val="219"/>
        <c:overlap val="-27"/>
        <c:axId val="1569133167"/>
        <c:axId val="1569155215"/>
      </c:barChart>
      <c:catAx>
        <c:axId val="1569133167"/>
        <c:scaling>
          <c:orientation val="minMax"/>
        </c:scaling>
        <c:delete val="1"/>
        <c:axPos val="b"/>
        <c:numFmt formatCode="General" sourceLinked="1"/>
        <c:majorTickMark val="none"/>
        <c:minorTickMark val="none"/>
        <c:tickLblPos val="nextTo"/>
        <c:crossAx val="1569155215"/>
        <c:crosses val="autoZero"/>
        <c:auto val="1"/>
        <c:lblAlgn val="ctr"/>
        <c:lblOffset val="100"/>
        <c:noMultiLvlLbl val="0"/>
      </c:catAx>
      <c:valAx>
        <c:axId val="15691552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133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a:effectLst/>
              </a:rPr>
              <a:t>% of NTSV C-Sections Meeting ACOG/SMFM Criteria for ILPQC Hospitals Baseline Data </a:t>
            </a:r>
            <a:endParaRPr lang="en-US" sz="180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'ACOG.SMFM '!$A$2</c:f>
              <c:strCache>
                <c:ptCount val="1"/>
                <c:pt idx="0">
                  <c:v>Cesarean after Induction</c:v>
                </c:pt>
              </c:strCache>
            </c:strRef>
          </c:tx>
          <c:spPr>
            <a:ln w="28575" cap="rnd">
              <a:solidFill>
                <a:srgbClr val="BA8CDC"/>
              </a:solidFill>
              <a:round/>
            </a:ln>
            <a:effectLst/>
          </c:spPr>
          <c:marker>
            <c:symbol val="none"/>
          </c:marker>
          <c:cat>
            <c:strRef>
              <c:f>'ACOG.SMFM '!$B$1:$J$1</c:f>
              <c:strCache>
                <c:ptCount val="9"/>
                <c:pt idx="0">
                  <c:v>Baseline</c:v>
                </c:pt>
                <c:pt idx="1">
                  <c:v>January</c:v>
                </c:pt>
                <c:pt idx="2">
                  <c:v>February</c:v>
                </c:pt>
                <c:pt idx="3">
                  <c:v>March</c:v>
                </c:pt>
                <c:pt idx="4">
                  <c:v>April</c:v>
                </c:pt>
                <c:pt idx="5">
                  <c:v>May</c:v>
                </c:pt>
                <c:pt idx="6">
                  <c:v>June</c:v>
                </c:pt>
                <c:pt idx="7">
                  <c:v>July</c:v>
                </c:pt>
                <c:pt idx="8">
                  <c:v>August </c:v>
                </c:pt>
              </c:strCache>
            </c:strRef>
          </c:cat>
          <c:val>
            <c:numRef>
              <c:f>'ACOG.SMFM '!$B$2:$J$2</c:f>
              <c:numCache>
                <c:formatCode>General</c:formatCode>
                <c:ptCount val="9"/>
                <c:pt idx="0">
                  <c:v>51</c:v>
                </c:pt>
                <c:pt idx="1">
                  <c:v>53</c:v>
                </c:pt>
                <c:pt idx="2">
                  <c:v>53</c:v>
                </c:pt>
                <c:pt idx="3">
                  <c:v>50</c:v>
                </c:pt>
                <c:pt idx="4">
                  <c:v>58</c:v>
                </c:pt>
                <c:pt idx="5">
                  <c:v>58</c:v>
                </c:pt>
                <c:pt idx="6">
                  <c:v>53</c:v>
                </c:pt>
                <c:pt idx="7">
                  <c:v>53</c:v>
                </c:pt>
                <c:pt idx="8">
                  <c:v>53</c:v>
                </c:pt>
              </c:numCache>
            </c:numRef>
          </c:val>
          <c:smooth val="0"/>
          <c:extLst>
            <c:ext xmlns:c16="http://schemas.microsoft.com/office/drawing/2014/chart" uri="{C3380CC4-5D6E-409C-BE32-E72D297353CC}">
              <c16:uniqueId val="{00000000-58AB-46FF-84F0-0DA2069E41DB}"/>
            </c:ext>
          </c:extLst>
        </c:ser>
        <c:ser>
          <c:idx val="1"/>
          <c:order val="1"/>
          <c:tx>
            <c:strRef>
              <c:f>'ACOG.SMFM '!$A$3</c:f>
              <c:strCache>
                <c:ptCount val="1"/>
                <c:pt idx="0">
                  <c:v>Labor Dystocia</c:v>
                </c:pt>
              </c:strCache>
            </c:strRef>
          </c:tx>
          <c:spPr>
            <a:ln w="28575" cap="rnd">
              <a:solidFill>
                <a:srgbClr val="F9A3BC"/>
              </a:solidFill>
              <a:round/>
            </a:ln>
            <a:effectLst/>
          </c:spPr>
          <c:marker>
            <c:symbol val="none"/>
          </c:marker>
          <c:cat>
            <c:strRef>
              <c:f>'ACOG.SMFM '!$B$1:$J$1</c:f>
              <c:strCache>
                <c:ptCount val="9"/>
                <c:pt idx="0">
                  <c:v>Baseline</c:v>
                </c:pt>
                <c:pt idx="1">
                  <c:v>January</c:v>
                </c:pt>
                <c:pt idx="2">
                  <c:v>February</c:v>
                </c:pt>
                <c:pt idx="3">
                  <c:v>March</c:v>
                </c:pt>
                <c:pt idx="4">
                  <c:v>April</c:v>
                </c:pt>
                <c:pt idx="5">
                  <c:v>May</c:v>
                </c:pt>
                <c:pt idx="6">
                  <c:v>June</c:v>
                </c:pt>
                <c:pt idx="7">
                  <c:v>July</c:v>
                </c:pt>
                <c:pt idx="8">
                  <c:v>August </c:v>
                </c:pt>
              </c:strCache>
            </c:strRef>
          </c:cat>
          <c:val>
            <c:numRef>
              <c:f>'ACOG.SMFM '!$B$3:$J$3</c:f>
              <c:numCache>
                <c:formatCode>General</c:formatCode>
                <c:ptCount val="9"/>
                <c:pt idx="0">
                  <c:v>40</c:v>
                </c:pt>
                <c:pt idx="1">
                  <c:v>57</c:v>
                </c:pt>
                <c:pt idx="2">
                  <c:v>43</c:v>
                </c:pt>
                <c:pt idx="3">
                  <c:v>44</c:v>
                </c:pt>
                <c:pt idx="4">
                  <c:v>50</c:v>
                </c:pt>
                <c:pt idx="5">
                  <c:v>54</c:v>
                </c:pt>
                <c:pt idx="6">
                  <c:v>48</c:v>
                </c:pt>
                <c:pt idx="7">
                  <c:v>53</c:v>
                </c:pt>
                <c:pt idx="8">
                  <c:v>40</c:v>
                </c:pt>
              </c:numCache>
            </c:numRef>
          </c:val>
          <c:smooth val="0"/>
          <c:extLst>
            <c:ext xmlns:c16="http://schemas.microsoft.com/office/drawing/2014/chart" uri="{C3380CC4-5D6E-409C-BE32-E72D297353CC}">
              <c16:uniqueId val="{00000001-58AB-46FF-84F0-0DA2069E41DB}"/>
            </c:ext>
          </c:extLst>
        </c:ser>
        <c:ser>
          <c:idx val="2"/>
          <c:order val="2"/>
          <c:tx>
            <c:strRef>
              <c:f>'ACOG.SMFM '!$A$4</c:f>
              <c:strCache>
                <c:ptCount val="1"/>
                <c:pt idx="0">
                  <c:v>Fetal Heart Rate Concerns</c:v>
                </c:pt>
              </c:strCache>
            </c:strRef>
          </c:tx>
          <c:spPr>
            <a:ln w="28575" cap="rnd">
              <a:solidFill>
                <a:srgbClr val="0070C0"/>
              </a:solidFill>
              <a:round/>
            </a:ln>
            <a:effectLst/>
          </c:spPr>
          <c:marker>
            <c:symbol val="none"/>
          </c:marker>
          <c:cat>
            <c:strRef>
              <c:f>'ACOG.SMFM '!$B$1:$J$1</c:f>
              <c:strCache>
                <c:ptCount val="9"/>
                <c:pt idx="0">
                  <c:v>Baseline</c:v>
                </c:pt>
                <c:pt idx="1">
                  <c:v>January</c:v>
                </c:pt>
                <c:pt idx="2">
                  <c:v>February</c:v>
                </c:pt>
                <c:pt idx="3">
                  <c:v>March</c:v>
                </c:pt>
                <c:pt idx="4">
                  <c:v>April</c:v>
                </c:pt>
                <c:pt idx="5">
                  <c:v>May</c:v>
                </c:pt>
                <c:pt idx="6">
                  <c:v>June</c:v>
                </c:pt>
                <c:pt idx="7">
                  <c:v>July</c:v>
                </c:pt>
                <c:pt idx="8">
                  <c:v>August </c:v>
                </c:pt>
              </c:strCache>
            </c:strRef>
          </c:cat>
          <c:val>
            <c:numRef>
              <c:f>'ACOG.SMFM '!$B$4:$J$4</c:f>
              <c:numCache>
                <c:formatCode>General</c:formatCode>
                <c:ptCount val="9"/>
                <c:pt idx="0">
                  <c:v>82</c:v>
                </c:pt>
                <c:pt idx="1">
                  <c:v>79</c:v>
                </c:pt>
                <c:pt idx="2">
                  <c:v>76</c:v>
                </c:pt>
                <c:pt idx="3">
                  <c:v>80</c:v>
                </c:pt>
                <c:pt idx="4">
                  <c:v>79</c:v>
                </c:pt>
                <c:pt idx="5">
                  <c:v>82</c:v>
                </c:pt>
                <c:pt idx="6">
                  <c:v>88</c:v>
                </c:pt>
                <c:pt idx="7">
                  <c:v>77</c:v>
                </c:pt>
                <c:pt idx="8">
                  <c:v>82</c:v>
                </c:pt>
              </c:numCache>
            </c:numRef>
          </c:val>
          <c:smooth val="0"/>
          <c:extLst>
            <c:ext xmlns:c16="http://schemas.microsoft.com/office/drawing/2014/chart" uri="{C3380CC4-5D6E-409C-BE32-E72D297353CC}">
              <c16:uniqueId val="{00000002-58AB-46FF-84F0-0DA2069E41DB}"/>
            </c:ext>
          </c:extLst>
        </c:ser>
        <c:ser>
          <c:idx val="3"/>
          <c:order val="3"/>
          <c:tx>
            <c:strRef>
              <c:f>'ACOG.SMFM '!$A$5</c:f>
              <c:strCache>
                <c:ptCount val="1"/>
                <c:pt idx="0">
                  <c:v>Total NTSV C-Sections</c:v>
                </c:pt>
              </c:strCache>
            </c:strRef>
          </c:tx>
          <c:spPr>
            <a:ln w="66675" cap="rnd">
              <a:solidFill>
                <a:srgbClr val="002060"/>
              </a:solidFill>
              <a:round/>
            </a:ln>
            <a:effectLst/>
          </c:spPr>
          <c:marker>
            <c:symbol val="none"/>
          </c:marker>
          <c:cat>
            <c:strRef>
              <c:f>'ACOG.SMFM '!$B$1:$J$1</c:f>
              <c:strCache>
                <c:ptCount val="9"/>
                <c:pt idx="0">
                  <c:v>Baseline</c:v>
                </c:pt>
                <c:pt idx="1">
                  <c:v>January</c:v>
                </c:pt>
                <c:pt idx="2">
                  <c:v>February</c:v>
                </c:pt>
                <c:pt idx="3">
                  <c:v>March</c:v>
                </c:pt>
                <c:pt idx="4">
                  <c:v>April</c:v>
                </c:pt>
                <c:pt idx="5">
                  <c:v>May</c:v>
                </c:pt>
                <c:pt idx="6">
                  <c:v>June</c:v>
                </c:pt>
                <c:pt idx="7">
                  <c:v>July</c:v>
                </c:pt>
                <c:pt idx="8">
                  <c:v>August </c:v>
                </c:pt>
              </c:strCache>
            </c:strRef>
          </c:cat>
          <c:val>
            <c:numRef>
              <c:f>'ACOG.SMFM '!$B$5:$J$5</c:f>
              <c:numCache>
                <c:formatCode>General</c:formatCode>
                <c:ptCount val="9"/>
                <c:pt idx="0">
                  <c:v>60</c:v>
                </c:pt>
                <c:pt idx="1">
                  <c:v>65</c:v>
                </c:pt>
                <c:pt idx="2">
                  <c:v>59</c:v>
                </c:pt>
                <c:pt idx="3">
                  <c:v>62</c:v>
                </c:pt>
                <c:pt idx="4">
                  <c:v>58</c:v>
                </c:pt>
                <c:pt idx="5">
                  <c:v>66</c:v>
                </c:pt>
                <c:pt idx="6">
                  <c:v>64</c:v>
                </c:pt>
                <c:pt idx="7">
                  <c:v>62</c:v>
                </c:pt>
                <c:pt idx="8">
                  <c:v>61</c:v>
                </c:pt>
              </c:numCache>
            </c:numRef>
          </c:val>
          <c:smooth val="0"/>
          <c:extLst>
            <c:ext xmlns:c16="http://schemas.microsoft.com/office/drawing/2014/chart" uri="{C3380CC4-5D6E-409C-BE32-E72D297353CC}">
              <c16:uniqueId val="{00000003-58AB-46FF-84F0-0DA2069E41DB}"/>
            </c:ext>
          </c:extLst>
        </c:ser>
        <c:dLbls>
          <c:showLegendKey val="0"/>
          <c:showVal val="0"/>
          <c:showCatName val="0"/>
          <c:showSerName val="0"/>
          <c:showPercent val="0"/>
          <c:showBubbleSize val="0"/>
        </c:dLbls>
        <c:smooth val="0"/>
        <c:axId val="251781600"/>
        <c:axId val="251785344"/>
      </c:lineChart>
      <c:catAx>
        <c:axId val="2517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785344"/>
        <c:crosses val="autoZero"/>
        <c:auto val="1"/>
        <c:lblAlgn val="ctr"/>
        <c:lblOffset val="100"/>
        <c:noMultiLvlLbl val="0"/>
      </c:catAx>
      <c:valAx>
        <c:axId val="25178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78160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Implemented provider and nurse education and other strategies to achieve buy-in</a:t>
            </a:r>
            <a:endParaRPr lang="en-US" sz="1800" b="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1'!$B$2:$J$2</c:f>
              <c:numCache>
                <c:formatCode>General</c:formatCode>
                <c:ptCount val="9"/>
                <c:pt idx="0">
                  <c:v>2.11</c:v>
                </c:pt>
                <c:pt idx="1">
                  <c:v>5.12</c:v>
                </c:pt>
                <c:pt idx="2">
                  <c:v>7.89</c:v>
                </c:pt>
                <c:pt idx="3">
                  <c:v>16.98</c:v>
                </c:pt>
                <c:pt idx="4">
                  <c:v>18.46</c:v>
                </c:pt>
                <c:pt idx="5">
                  <c:v>22.81</c:v>
                </c:pt>
                <c:pt idx="6">
                  <c:v>34.85</c:v>
                </c:pt>
                <c:pt idx="7">
                  <c:v>37.5</c:v>
                </c:pt>
                <c:pt idx="8">
                  <c:v>56.42</c:v>
                </c:pt>
              </c:numCache>
            </c:numRef>
          </c:val>
          <c:extLst>
            <c:ext xmlns:c16="http://schemas.microsoft.com/office/drawing/2014/chart" uri="{C3380CC4-5D6E-409C-BE32-E72D297353CC}">
              <c16:uniqueId val="{00000000-E389-44B0-BB4C-1C9EF3C7ED32}"/>
            </c:ext>
          </c:extLst>
        </c:ser>
        <c:ser>
          <c:idx val="1"/>
          <c:order val="1"/>
          <c:tx>
            <c:strRef>
              <c:f>'SM 1'!$A$3</c:f>
              <c:strCache>
                <c:ptCount val="1"/>
                <c:pt idx="0">
                  <c:v>Working on it </c:v>
                </c:pt>
              </c:strCache>
            </c:strRef>
          </c:tx>
          <c:spPr>
            <a:solidFill>
              <a:srgbClr val="FFC000"/>
            </a:solidFill>
            <a:ln>
              <a:noFill/>
            </a:ln>
            <a:effectLst/>
          </c:spPr>
          <c:invertIfNegative val="0"/>
          <c:cat>
            <c:strRef>
              <c:f>'SM 1'!$B$1:$J$1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1'!$B$3:$J$3</c:f>
              <c:numCache>
                <c:formatCode>General</c:formatCode>
                <c:ptCount val="9"/>
                <c:pt idx="0">
                  <c:v>32.409999999999997</c:v>
                </c:pt>
                <c:pt idx="1">
                  <c:v>60.26</c:v>
                </c:pt>
                <c:pt idx="2">
                  <c:v>73.680000000000007</c:v>
                </c:pt>
                <c:pt idx="3">
                  <c:v>75.47</c:v>
                </c:pt>
                <c:pt idx="4">
                  <c:v>73.849999999999994</c:v>
                </c:pt>
                <c:pt idx="5">
                  <c:v>73.680000000000007</c:v>
                </c:pt>
                <c:pt idx="6">
                  <c:v>62.12</c:v>
                </c:pt>
                <c:pt idx="7">
                  <c:v>62.5</c:v>
                </c:pt>
                <c:pt idx="8">
                  <c:v>41.03</c:v>
                </c:pt>
              </c:numCache>
            </c:numRef>
          </c:val>
          <c:extLst>
            <c:ext xmlns:c16="http://schemas.microsoft.com/office/drawing/2014/chart" uri="{C3380CC4-5D6E-409C-BE32-E72D297353CC}">
              <c16:uniqueId val="{00000001-E389-44B0-BB4C-1C9EF3C7ED32}"/>
            </c:ext>
          </c:extLst>
        </c:ser>
        <c:ser>
          <c:idx val="2"/>
          <c:order val="2"/>
          <c:tx>
            <c:strRef>
              <c:f>'SM 1'!$A$4</c:f>
              <c:strCache>
                <c:ptCount val="1"/>
                <c:pt idx="0">
                  <c:v>Not Started</c:v>
                </c:pt>
              </c:strCache>
            </c:strRef>
          </c:tx>
          <c:spPr>
            <a:solidFill>
              <a:srgbClr val="FF0000"/>
            </a:solidFill>
            <a:ln>
              <a:noFill/>
            </a:ln>
            <a:effectLst/>
          </c:spPr>
          <c:invertIfNegative val="0"/>
          <c:cat>
            <c:strRef>
              <c:f>'SM 1'!$B$1:$J$1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1'!$B$4:$J$4</c:f>
              <c:numCache>
                <c:formatCode>General</c:formatCode>
                <c:ptCount val="9"/>
                <c:pt idx="0">
                  <c:v>65.48</c:v>
                </c:pt>
                <c:pt idx="1">
                  <c:v>34.619999999999997</c:v>
                </c:pt>
                <c:pt idx="2">
                  <c:v>18.420000000000002</c:v>
                </c:pt>
                <c:pt idx="3">
                  <c:v>12.16</c:v>
                </c:pt>
                <c:pt idx="4">
                  <c:v>7.69</c:v>
                </c:pt>
                <c:pt idx="5">
                  <c:v>3.51</c:v>
                </c:pt>
                <c:pt idx="6">
                  <c:v>0</c:v>
                </c:pt>
                <c:pt idx="7">
                  <c:v>0</c:v>
                </c:pt>
                <c:pt idx="8">
                  <c:v>2.58</c:v>
                </c:pt>
              </c:numCache>
            </c:numRef>
          </c:val>
          <c:extLst>
            <c:ext xmlns:c16="http://schemas.microsoft.com/office/drawing/2014/chart" uri="{C3380CC4-5D6E-409C-BE32-E72D297353CC}">
              <c16:uniqueId val="{00000002-E389-44B0-BB4C-1C9EF3C7ED32}"/>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standardized protocol/processes for induction, labor support management and response to labor and fetal heart rate abnormalities</a:t>
            </a:r>
            <a:endParaRPr lang="en-US" sz="1800" b="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2'!$B$2:$J$2</c:f>
              <c:numCache>
                <c:formatCode>General</c:formatCode>
                <c:ptCount val="9"/>
                <c:pt idx="0">
                  <c:v>16.87</c:v>
                </c:pt>
                <c:pt idx="1">
                  <c:v>11.54</c:v>
                </c:pt>
                <c:pt idx="2">
                  <c:v>14.47</c:v>
                </c:pt>
                <c:pt idx="3">
                  <c:v>12.16</c:v>
                </c:pt>
                <c:pt idx="4">
                  <c:v>16.920000000000002</c:v>
                </c:pt>
                <c:pt idx="5">
                  <c:v>23.21</c:v>
                </c:pt>
                <c:pt idx="6">
                  <c:v>27.27</c:v>
                </c:pt>
                <c:pt idx="7">
                  <c:v>25.45</c:v>
                </c:pt>
                <c:pt idx="8">
                  <c:v>33.33</c:v>
                </c:pt>
              </c:numCache>
            </c:numRef>
          </c:val>
          <c:extLst>
            <c:ext xmlns:c16="http://schemas.microsoft.com/office/drawing/2014/chart" uri="{C3380CC4-5D6E-409C-BE32-E72D297353CC}">
              <c16:uniqueId val="{00000000-A818-4977-990A-7B7B19526DB0}"/>
            </c:ext>
          </c:extLst>
        </c:ser>
        <c:ser>
          <c:idx val="1"/>
          <c:order val="1"/>
          <c:tx>
            <c:strRef>
              <c:f>'SM 2'!$A$3</c:f>
              <c:strCache>
                <c:ptCount val="1"/>
                <c:pt idx="0">
                  <c:v>Working on it </c:v>
                </c:pt>
              </c:strCache>
            </c:strRef>
          </c:tx>
          <c:spPr>
            <a:solidFill>
              <a:srgbClr val="FFC000"/>
            </a:solidFill>
            <a:ln>
              <a:noFill/>
            </a:ln>
            <a:effectLst/>
          </c:spPr>
          <c:invertIfNegative val="0"/>
          <c:cat>
            <c:strRef>
              <c:f>'SM 2'!$B$1:$J$1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2'!$B$3:$J$3</c:f>
              <c:numCache>
                <c:formatCode>General</c:formatCode>
                <c:ptCount val="9"/>
                <c:pt idx="0">
                  <c:v>22.89</c:v>
                </c:pt>
                <c:pt idx="1">
                  <c:v>41.03</c:v>
                </c:pt>
                <c:pt idx="2">
                  <c:v>51.32</c:v>
                </c:pt>
                <c:pt idx="3">
                  <c:v>66.22</c:v>
                </c:pt>
                <c:pt idx="4">
                  <c:v>66.22</c:v>
                </c:pt>
                <c:pt idx="5">
                  <c:v>62.5</c:v>
                </c:pt>
                <c:pt idx="6">
                  <c:v>60.61</c:v>
                </c:pt>
                <c:pt idx="7">
                  <c:v>63.64</c:v>
                </c:pt>
                <c:pt idx="8">
                  <c:v>64.099999999999994</c:v>
                </c:pt>
              </c:numCache>
            </c:numRef>
          </c:val>
          <c:extLst>
            <c:ext xmlns:c16="http://schemas.microsoft.com/office/drawing/2014/chart" uri="{C3380CC4-5D6E-409C-BE32-E72D297353CC}">
              <c16:uniqueId val="{00000001-A818-4977-990A-7B7B19526DB0}"/>
            </c:ext>
          </c:extLst>
        </c:ser>
        <c:ser>
          <c:idx val="2"/>
          <c:order val="2"/>
          <c:tx>
            <c:strRef>
              <c:f>'SM 2'!$A$4</c:f>
              <c:strCache>
                <c:ptCount val="1"/>
                <c:pt idx="0">
                  <c:v>Not Started</c:v>
                </c:pt>
              </c:strCache>
            </c:strRef>
          </c:tx>
          <c:spPr>
            <a:solidFill>
              <a:srgbClr val="FF0000"/>
            </a:solidFill>
            <a:ln>
              <a:noFill/>
            </a:ln>
            <a:effectLst/>
          </c:spPr>
          <c:invertIfNegative val="0"/>
          <c:cat>
            <c:strRef>
              <c:f>'SM 2'!$B$1:$J$1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2'!$B$4:$J$4</c:f>
              <c:numCache>
                <c:formatCode>General</c:formatCode>
                <c:ptCount val="9"/>
                <c:pt idx="0">
                  <c:v>60.24</c:v>
                </c:pt>
                <c:pt idx="1">
                  <c:v>47.44</c:v>
                </c:pt>
                <c:pt idx="2">
                  <c:v>34.21</c:v>
                </c:pt>
                <c:pt idx="3">
                  <c:v>21.62</c:v>
                </c:pt>
                <c:pt idx="4">
                  <c:v>15.38</c:v>
                </c:pt>
                <c:pt idx="5">
                  <c:v>14.29</c:v>
                </c:pt>
                <c:pt idx="6">
                  <c:v>12.12</c:v>
                </c:pt>
                <c:pt idx="7">
                  <c:v>10.91</c:v>
                </c:pt>
                <c:pt idx="8">
                  <c:v>2.57</c:v>
                </c:pt>
              </c:numCache>
            </c:numRef>
          </c:val>
          <c:extLst>
            <c:ext xmlns:c16="http://schemas.microsoft.com/office/drawing/2014/chart" uri="{C3380CC4-5D6E-409C-BE32-E72D297353CC}">
              <c16:uniqueId val="{00000002-A818-4977-990A-7B7B19526DB0}"/>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Integrated process to review and share data that includes provider-level data with labor and delivery clinical teams</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8'!$B$2:$J$2</c:f>
              <c:numCache>
                <c:formatCode>General</c:formatCode>
                <c:ptCount val="9"/>
                <c:pt idx="0">
                  <c:v>4.76</c:v>
                </c:pt>
                <c:pt idx="1">
                  <c:v>5.13</c:v>
                </c:pt>
                <c:pt idx="2">
                  <c:v>9.2100000000000009</c:v>
                </c:pt>
                <c:pt idx="3">
                  <c:v>20.27</c:v>
                </c:pt>
                <c:pt idx="4">
                  <c:v>28.12</c:v>
                </c:pt>
                <c:pt idx="5">
                  <c:v>29.82</c:v>
                </c:pt>
                <c:pt idx="6">
                  <c:v>33.9</c:v>
                </c:pt>
                <c:pt idx="7">
                  <c:v>38.18</c:v>
                </c:pt>
                <c:pt idx="8">
                  <c:v>46.15</c:v>
                </c:pt>
              </c:numCache>
            </c:numRef>
          </c:val>
          <c:extLst>
            <c:ext xmlns:c16="http://schemas.microsoft.com/office/drawing/2014/chart" uri="{C3380CC4-5D6E-409C-BE32-E72D297353CC}">
              <c16:uniqueId val="{00000000-3F9A-4DEA-81AC-0DB040779B2D}"/>
            </c:ext>
          </c:extLst>
        </c:ser>
        <c:ser>
          <c:idx val="1"/>
          <c:order val="1"/>
          <c:tx>
            <c:strRef>
              <c:f>'SM 8'!$A$3</c:f>
              <c:strCache>
                <c:ptCount val="1"/>
                <c:pt idx="0">
                  <c:v>Working on it </c:v>
                </c:pt>
              </c:strCache>
            </c:strRef>
          </c:tx>
          <c:spPr>
            <a:solidFill>
              <a:srgbClr val="FFC000"/>
            </a:solidFill>
            <a:ln>
              <a:noFill/>
            </a:ln>
            <a:effectLst/>
          </c:spPr>
          <c:invertIfNegative val="0"/>
          <c:cat>
            <c:strRef>
              <c:f>'SM 8'!$B$1:$J$1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8'!$B$3:$J$3</c:f>
              <c:numCache>
                <c:formatCode>General</c:formatCode>
                <c:ptCount val="9"/>
                <c:pt idx="0">
                  <c:v>16.670000000000002</c:v>
                </c:pt>
                <c:pt idx="1">
                  <c:v>38.46</c:v>
                </c:pt>
                <c:pt idx="2">
                  <c:v>48.68</c:v>
                </c:pt>
                <c:pt idx="3">
                  <c:v>55.41</c:v>
                </c:pt>
                <c:pt idx="4">
                  <c:v>56.25</c:v>
                </c:pt>
                <c:pt idx="5">
                  <c:v>57.89</c:v>
                </c:pt>
                <c:pt idx="6">
                  <c:v>66.67</c:v>
                </c:pt>
                <c:pt idx="7">
                  <c:v>60</c:v>
                </c:pt>
                <c:pt idx="8">
                  <c:v>51.28</c:v>
                </c:pt>
              </c:numCache>
            </c:numRef>
          </c:val>
          <c:extLst>
            <c:ext xmlns:c16="http://schemas.microsoft.com/office/drawing/2014/chart" uri="{C3380CC4-5D6E-409C-BE32-E72D297353CC}">
              <c16:uniqueId val="{00000001-3F9A-4DEA-81AC-0DB040779B2D}"/>
            </c:ext>
          </c:extLst>
        </c:ser>
        <c:ser>
          <c:idx val="2"/>
          <c:order val="2"/>
          <c:tx>
            <c:strRef>
              <c:f>'SM 8'!$A$4</c:f>
              <c:strCache>
                <c:ptCount val="1"/>
                <c:pt idx="0">
                  <c:v>Not Started</c:v>
                </c:pt>
              </c:strCache>
            </c:strRef>
          </c:tx>
          <c:spPr>
            <a:solidFill>
              <a:srgbClr val="FF0000"/>
            </a:solidFill>
            <a:ln>
              <a:noFill/>
            </a:ln>
            <a:effectLst/>
          </c:spPr>
          <c:invertIfNegative val="0"/>
          <c:cat>
            <c:strRef>
              <c:f>'SM 8'!$B$1:$J$1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8'!$B$4:$J$4</c:f>
              <c:numCache>
                <c:formatCode>General</c:formatCode>
                <c:ptCount val="9"/>
                <c:pt idx="0">
                  <c:v>78.569999999999993</c:v>
                </c:pt>
                <c:pt idx="1">
                  <c:v>56.41</c:v>
                </c:pt>
                <c:pt idx="2">
                  <c:v>42.11</c:v>
                </c:pt>
                <c:pt idx="3">
                  <c:v>24.32</c:v>
                </c:pt>
                <c:pt idx="4">
                  <c:v>15</c:v>
                </c:pt>
                <c:pt idx="5">
                  <c:v>10.199999999999999</c:v>
                </c:pt>
                <c:pt idx="6">
                  <c:v>6.78</c:v>
                </c:pt>
                <c:pt idx="7">
                  <c:v>1.82</c:v>
                </c:pt>
                <c:pt idx="8">
                  <c:v>1.75</c:v>
                </c:pt>
              </c:numCache>
            </c:numRef>
          </c:val>
          <c:extLst>
            <c:ext xmlns:c16="http://schemas.microsoft.com/office/drawing/2014/chart" uri="{C3380CC4-5D6E-409C-BE32-E72D297353CC}">
              <c16:uniqueId val="{00000002-3F9A-4DEA-81AC-0DB040779B2D}"/>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cesarean decision checklist using ACOG/SMFM labor guidelines</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4'!$B$2:$J$2</c:f>
              <c:numCache>
                <c:formatCode>General</c:formatCode>
                <c:ptCount val="9"/>
                <c:pt idx="0">
                  <c:v>3.58</c:v>
                </c:pt>
                <c:pt idx="1">
                  <c:v>5.13</c:v>
                </c:pt>
                <c:pt idx="2">
                  <c:v>6.58</c:v>
                </c:pt>
                <c:pt idx="3">
                  <c:v>8.11</c:v>
                </c:pt>
                <c:pt idx="4">
                  <c:v>10</c:v>
                </c:pt>
                <c:pt idx="5">
                  <c:v>17.54</c:v>
                </c:pt>
                <c:pt idx="6">
                  <c:v>25.42</c:v>
                </c:pt>
                <c:pt idx="7">
                  <c:v>33.33</c:v>
                </c:pt>
                <c:pt idx="8">
                  <c:v>48.72</c:v>
                </c:pt>
              </c:numCache>
            </c:numRef>
          </c:val>
          <c:extLst>
            <c:ext xmlns:c16="http://schemas.microsoft.com/office/drawing/2014/chart" uri="{C3380CC4-5D6E-409C-BE32-E72D297353CC}">
              <c16:uniqueId val="{00000000-0394-47F6-9E32-138D7FE92A7B}"/>
            </c:ext>
          </c:extLst>
        </c:ser>
        <c:ser>
          <c:idx val="1"/>
          <c:order val="1"/>
          <c:tx>
            <c:strRef>
              <c:f>'SM 4'!$A$3</c:f>
              <c:strCache>
                <c:ptCount val="1"/>
                <c:pt idx="0">
                  <c:v>Working on it </c:v>
                </c:pt>
              </c:strCache>
            </c:strRef>
          </c:tx>
          <c:spPr>
            <a:solidFill>
              <a:srgbClr val="FFC000"/>
            </a:solidFill>
            <a:ln>
              <a:noFill/>
            </a:ln>
            <a:effectLst/>
          </c:spPr>
          <c:invertIfNegative val="0"/>
          <c:cat>
            <c:strRef>
              <c:f>'SM 4'!$B$1:$J$1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4'!$B$3:$J$3</c:f>
              <c:numCache>
                <c:formatCode>General</c:formatCode>
                <c:ptCount val="9"/>
                <c:pt idx="0">
                  <c:v>9.52</c:v>
                </c:pt>
                <c:pt idx="1">
                  <c:v>30.77</c:v>
                </c:pt>
                <c:pt idx="2">
                  <c:v>40.79</c:v>
                </c:pt>
                <c:pt idx="3">
                  <c:v>60.81</c:v>
                </c:pt>
                <c:pt idx="4">
                  <c:v>73.33</c:v>
                </c:pt>
                <c:pt idx="5">
                  <c:v>71.930000000000007</c:v>
                </c:pt>
                <c:pt idx="6">
                  <c:v>69.489999999999995</c:v>
                </c:pt>
                <c:pt idx="7">
                  <c:v>63.89</c:v>
                </c:pt>
                <c:pt idx="8">
                  <c:v>46.15</c:v>
                </c:pt>
              </c:numCache>
            </c:numRef>
          </c:val>
          <c:extLst>
            <c:ext xmlns:c16="http://schemas.microsoft.com/office/drawing/2014/chart" uri="{C3380CC4-5D6E-409C-BE32-E72D297353CC}">
              <c16:uniqueId val="{00000001-0394-47F6-9E32-138D7FE92A7B}"/>
            </c:ext>
          </c:extLst>
        </c:ser>
        <c:ser>
          <c:idx val="2"/>
          <c:order val="2"/>
          <c:tx>
            <c:strRef>
              <c:f>'SM 4'!$A$4</c:f>
              <c:strCache>
                <c:ptCount val="1"/>
                <c:pt idx="0">
                  <c:v>Not Started</c:v>
                </c:pt>
              </c:strCache>
            </c:strRef>
          </c:tx>
          <c:spPr>
            <a:solidFill>
              <a:srgbClr val="FF0000"/>
            </a:solidFill>
            <a:ln>
              <a:noFill/>
            </a:ln>
            <a:effectLst/>
          </c:spPr>
          <c:invertIfNegative val="0"/>
          <c:cat>
            <c:strRef>
              <c:f>'SM 4'!$B$1:$J$1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4'!$B$4:$J$4</c:f>
              <c:numCache>
                <c:formatCode>General</c:formatCode>
                <c:ptCount val="9"/>
                <c:pt idx="0">
                  <c:v>86.9</c:v>
                </c:pt>
                <c:pt idx="1">
                  <c:v>64.099999999999994</c:v>
                </c:pt>
                <c:pt idx="2">
                  <c:v>52.63</c:v>
                </c:pt>
                <c:pt idx="3">
                  <c:v>31.08</c:v>
                </c:pt>
                <c:pt idx="4">
                  <c:v>16.670000000000002</c:v>
                </c:pt>
                <c:pt idx="5">
                  <c:v>10.53</c:v>
                </c:pt>
                <c:pt idx="6">
                  <c:v>5.09</c:v>
                </c:pt>
                <c:pt idx="7">
                  <c:v>2.78</c:v>
                </c:pt>
                <c:pt idx="8">
                  <c:v>5.13</c:v>
                </c:pt>
              </c:numCache>
            </c:numRef>
          </c:val>
          <c:extLst>
            <c:ext xmlns:c16="http://schemas.microsoft.com/office/drawing/2014/chart" uri="{C3380CC4-5D6E-409C-BE32-E72D297353CC}">
              <c16:uniqueId val="{00000002-0394-47F6-9E32-138D7FE92A7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decision huddles and/or decision debriefs with appropriate care team to standardize use of ACOG/SMFM guidelines and checklist</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5'!$B$2:$J$2</c:f>
              <c:numCache>
                <c:formatCode>General</c:formatCode>
                <c:ptCount val="9"/>
                <c:pt idx="0">
                  <c:v>2.39</c:v>
                </c:pt>
                <c:pt idx="1">
                  <c:v>2.57</c:v>
                </c:pt>
                <c:pt idx="2">
                  <c:v>3.95</c:v>
                </c:pt>
                <c:pt idx="3">
                  <c:v>6.76</c:v>
                </c:pt>
                <c:pt idx="4">
                  <c:v>10.77</c:v>
                </c:pt>
                <c:pt idx="5">
                  <c:v>14.04</c:v>
                </c:pt>
                <c:pt idx="6">
                  <c:v>18.64</c:v>
                </c:pt>
                <c:pt idx="7">
                  <c:v>26.79</c:v>
                </c:pt>
                <c:pt idx="8">
                  <c:v>46.15</c:v>
                </c:pt>
              </c:numCache>
            </c:numRef>
          </c:val>
          <c:extLst>
            <c:ext xmlns:c16="http://schemas.microsoft.com/office/drawing/2014/chart" uri="{C3380CC4-5D6E-409C-BE32-E72D297353CC}">
              <c16:uniqueId val="{00000000-FECF-406E-A067-1478806DBA44}"/>
            </c:ext>
          </c:extLst>
        </c:ser>
        <c:ser>
          <c:idx val="1"/>
          <c:order val="1"/>
          <c:tx>
            <c:strRef>
              <c:f>'SM 5'!$A$3</c:f>
              <c:strCache>
                <c:ptCount val="1"/>
                <c:pt idx="0">
                  <c:v>Working on it </c:v>
                </c:pt>
              </c:strCache>
            </c:strRef>
          </c:tx>
          <c:spPr>
            <a:solidFill>
              <a:srgbClr val="FFC000"/>
            </a:solidFill>
            <a:ln>
              <a:noFill/>
            </a:ln>
            <a:effectLst/>
          </c:spPr>
          <c:invertIfNegative val="0"/>
          <c:cat>
            <c:strRef>
              <c:f>'SM 5'!$B$1:$J$1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5'!$B$3:$J$3</c:f>
              <c:numCache>
                <c:formatCode>General</c:formatCode>
                <c:ptCount val="9"/>
                <c:pt idx="0">
                  <c:v>10.71</c:v>
                </c:pt>
                <c:pt idx="1">
                  <c:v>26.92</c:v>
                </c:pt>
                <c:pt idx="2">
                  <c:v>39.47</c:v>
                </c:pt>
                <c:pt idx="3">
                  <c:v>55.41</c:v>
                </c:pt>
                <c:pt idx="4">
                  <c:v>64.62</c:v>
                </c:pt>
                <c:pt idx="5">
                  <c:v>73.02</c:v>
                </c:pt>
                <c:pt idx="6">
                  <c:v>71.19</c:v>
                </c:pt>
                <c:pt idx="7">
                  <c:v>66.069999999999993</c:v>
                </c:pt>
                <c:pt idx="8">
                  <c:v>48.72</c:v>
                </c:pt>
              </c:numCache>
            </c:numRef>
          </c:val>
          <c:extLst>
            <c:ext xmlns:c16="http://schemas.microsoft.com/office/drawing/2014/chart" uri="{C3380CC4-5D6E-409C-BE32-E72D297353CC}">
              <c16:uniqueId val="{00000001-FECF-406E-A067-1478806DBA44}"/>
            </c:ext>
          </c:extLst>
        </c:ser>
        <c:ser>
          <c:idx val="2"/>
          <c:order val="2"/>
          <c:tx>
            <c:strRef>
              <c:f>'SM 5'!$A$4</c:f>
              <c:strCache>
                <c:ptCount val="1"/>
                <c:pt idx="0">
                  <c:v>Not Started</c:v>
                </c:pt>
              </c:strCache>
            </c:strRef>
          </c:tx>
          <c:spPr>
            <a:solidFill>
              <a:srgbClr val="FF0000"/>
            </a:solidFill>
            <a:ln>
              <a:noFill/>
            </a:ln>
            <a:effectLst/>
          </c:spPr>
          <c:invertIfNegative val="0"/>
          <c:cat>
            <c:strRef>
              <c:f>'SM 5'!$B$1:$J$1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5'!$B$4:$J$4</c:f>
              <c:numCache>
                <c:formatCode>General</c:formatCode>
                <c:ptCount val="9"/>
                <c:pt idx="0">
                  <c:v>86.9</c:v>
                </c:pt>
                <c:pt idx="1">
                  <c:v>70.510000000000005</c:v>
                </c:pt>
                <c:pt idx="2">
                  <c:v>56.58</c:v>
                </c:pt>
                <c:pt idx="3">
                  <c:v>37.840000000000003</c:v>
                </c:pt>
                <c:pt idx="4">
                  <c:v>24.62</c:v>
                </c:pt>
                <c:pt idx="5">
                  <c:v>14.29</c:v>
                </c:pt>
                <c:pt idx="6">
                  <c:v>10.17</c:v>
                </c:pt>
                <c:pt idx="7">
                  <c:v>7.14</c:v>
                </c:pt>
                <c:pt idx="8">
                  <c:v>5.13</c:v>
                </c:pt>
              </c:numCache>
            </c:numRef>
          </c:val>
          <c:extLst>
            <c:ext xmlns:c16="http://schemas.microsoft.com/office/drawing/2014/chart" uri="{C3380CC4-5D6E-409C-BE32-E72D297353CC}">
              <c16:uniqueId val="{00000002-FECF-406E-A067-1478806DBA44}"/>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workflow process to incorporate shared decision making with the patient </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6'!$B$2:$J$2</c:f>
              <c:numCache>
                <c:formatCode>General</c:formatCode>
                <c:ptCount val="9"/>
                <c:pt idx="0">
                  <c:v>2.41</c:v>
                </c:pt>
                <c:pt idx="1">
                  <c:v>2.56</c:v>
                </c:pt>
                <c:pt idx="2">
                  <c:v>3.94</c:v>
                </c:pt>
                <c:pt idx="3">
                  <c:v>4.05</c:v>
                </c:pt>
                <c:pt idx="4">
                  <c:v>6.15</c:v>
                </c:pt>
                <c:pt idx="5">
                  <c:v>8.77</c:v>
                </c:pt>
                <c:pt idx="6">
                  <c:v>13.56</c:v>
                </c:pt>
                <c:pt idx="7">
                  <c:v>16.07</c:v>
                </c:pt>
                <c:pt idx="8">
                  <c:v>30.77</c:v>
                </c:pt>
              </c:numCache>
            </c:numRef>
          </c:val>
          <c:extLst>
            <c:ext xmlns:c16="http://schemas.microsoft.com/office/drawing/2014/chart" uri="{C3380CC4-5D6E-409C-BE32-E72D297353CC}">
              <c16:uniqueId val="{00000000-6EDE-47A1-89D2-0DC274314FD5}"/>
            </c:ext>
          </c:extLst>
        </c:ser>
        <c:ser>
          <c:idx val="1"/>
          <c:order val="1"/>
          <c:tx>
            <c:strRef>
              <c:f>'SM 6'!$A$3</c:f>
              <c:strCache>
                <c:ptCount val="1"/>
                <c:pt idx="0">
                  <c:v>Working on it </c:v>
                </c:pt>
              </c:strCache>
            </c:strRef>
          </c:tx>
          <c:spPr>
            <a:solidFill>
              <a:srgbClr val="FFC000"/>
            </a:solidFill>
            <a:ln>
              <a:noFill/>
            </a:ln>
            <a:effectLst/>
          </c:spPr>
          <c:invertIfNegative val="0"/>
          <c:cat>
            <c:strRef>
              <c:f>'SM 6'!$B$1:$J$1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6'!$B$3:$J$3</c:f>
              <c:numCache>
                <c:formatCode>General</c:formatCode>
                <c:ptCount val="9"/>
                <c:pt idx="0">
                  <c:v>13.25</c:v>
                </c:pt>
                <c:pt idx="1">
                  <c:v>29.49</c:v>
                </c:pt>
                <c:pt idx="2">
                  <c:v>42.11</c:v>
                </c:pt>
                <c:pt idx="3">
                  <c:v>60.81</c:v>
                </c:pt>
                <c:pt idx="4">
                  <c:v>66.150000000000006</c:v>
                </c:pt>
                <c:pt idx="5">
                  <c:v>71.430000000000007</c:v>
                </c:pt>
                <c:pt idx="6">
                  <c:v>72.88</c:v>
                </c:pt>
                <c:pt idx="7">
                  <c:v>73.209999999999994</c:v>
                </c:pt>
                <c:pt idx="8">
                  <c:v>64.099999999999994</c:v>
                </c:pt>
              </c:numCache>
            </c:numRef>
          </c:val>
          <c:extLst>
            <c:ext xmlns:c16="http://schemas.microsoft.com/office/drawing/2014/chart" uri="{C3380CC4-5D6E-409C-BE32-E72D297353CC}">
              <c16:uniqueId val="{00000001-6EDE-47A1-89D2-0DC274314FD5}"/>
            </c:ext>
          </c:extLst>
        </c:ser>
        <c:ser>
          <c:idx val="2"/>
          <c:order val="2"/>
          <c:tx>
            <c:strRef>
              <c:f>'SM 6'!$A$4</c:f>
              <c:strCache>
                <c:ptCount val="1"/>
                <c:pt idx="0">
                  <c:v>Not Started</c:v>
                </c:pt>
              </c:strCache>
            </c:strRef>
          </c:tx>
          <c:spPr>
            <a:solidFill>
              <a:srgbClr val="FF0000"/>
            </a:solidFill>
            <a:ln>
              <a:noFill/>
            </a:ln>
            <a:effectLst/>
          </c:spPr>
          <c:invertIfNegative val="0"/>
          <c:cat>
            <c:strRef>
              <c:f>'SM 6'!$B$1:$J$1</c:f>
              <c:strCache>
                <c:ptCount val="9"/>
                <c:pt idx="0">
                  <c:v>Baseline</c:v>
                </c:pt>
                <c:pt idx="1">
                  <c:v>January</c:v>
                </c:pt>
                <c:pt idx="2">
                  <c:v>February</c:v>
                </c:pt>
                <c:pt idx="3">
                  <c:v>March</c:v>
                </c:pt>
                <c:pt idx="4">
                  <c:v>April</c:v>
                </c:pt>
                <c:pt idx="5">
                  <c:v>May</c:v>
                </c:pt>
                <c:pt idx="6">
                  <c:v>June</c:v>
                </c:pt>
                <c:pt idx="7">
                  <c:v>July</c:v>
                </c:pt>
                <c:pt idx="8">
                  <c:v>August</c:v>
                </c:pt>
              </c:strCache>
            </c:strRef>
          </c:cat>
          <c:val>
            <c:numRef>
              <c:f>'SM 6'!$B$4:$J$4</c:f>
              <c:numCache>
                <c:formatCode>General</c:formatCode>
                <c:ptCount val="9"/>
                <c:pt idx="0">
                  <c:v>84.34</c:v>
                </c:pt>
                <c:pt idx="1">
                  <c:v>67.95</c:v>
                </c:pt>
                <c:pt idx="2">
                  <c:v>53.95</c:v>
                </c:pt>
                <c:pt idx="3">
                  <c:v>35.14</c:v>
                </c:pt>
                <c:pt idx="4">
                  <c:v>27.49</c:v>
                </c:pt>
                <c:pt idx="5">
                  <c:v>19.05</c:v>
                </c:pt>
                <c:pt idx="6">
                  <c:v>12.56</c:v>
                </c:pt>
                <c:pt idx="7">
                  <c:v>10.71</c:v>
                </c:pt>
                <c:pt idx="8">
                  <c:v>5.13</c:v>
                </c:pt>
              </c:numCache>
            </c:numRef>
          </c:val>
          <c:extLst>
            <c:ext xmlns:c16="http://schemas.microsoft.com/office/drawing/2014/chart" uri="{C3380CC4-5D6E-409C-BE32-E72D297353CC}">
              <c16:uniqueId val="{00000002-6EDE-47A1-89D2-0DC274314FD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E21B8-D77A-4268-8D9B-210BAC61C4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52FA32-6261-48B3-8E02-D70D71AC0F56}">
      <dgm:prSet phldrT="[Text]" custT="1"/>
      <dgm:spPr/>
      <dgm:t>
        <a:bodyPr/>
        <a:lstStyle/>
        <a:p>
          <a:pPr algn="l"/>
          <a:r>
            <a:rPr lang="en-US" sz="2400" b="1" u="sng" dirty="0"/>
            <a:t>Aim:</a:t>
          </a:r>
          <a:r>
            <a:rPr lang="en-US" sz="2400" b="0" u="none" dirty="0"/>
            <a:t> </a:t>
          </a:r>
          <a:r>
            <a:rPr lang="en-US" sz="2400" dirty="0"/>
            <a:t>70% of participating hospitals will be at or below the Healthy People goal of 24.7% cesarean delivery rate among NTSV births by December 31, 2022</a:t>
          </a:r>
        </a:p>
      </dgm:t>
    </dgm:pt>
    <dgm:pt modelId="{09B6ADF1-C3B1-48D4-A9FA-A1D94ACDE10E}" type="parTrans" cxnId="{7B2163BA-C9AC-4095-B7B3-40D9736AD474}">
      <dgm:prSet/>
      <dgm:spPr/>
      <dgm:t>
        <a:bodyPr/>
        <a:lstStyle/>
        <a:p>
          <a:endParaRPr lang="en-US"/>
        </a:p>
      </dgm:t>
    </dgm:pt>
    <dgm:pt modelId="{84AD2DB5-BD1E-4ACE-B79D-7388A111EB15}" type="sibTrans" cxnId="{7B2163BA-C9AC-4095-B7B3-40D9736AD474}">
      <dgm:prSet/>
      <dgm:spPr/>
      <dgm:t>
        <a:bodyPr/>
        <a:lstStyle/>
        <a:p>
          <a:endParaRPr lang="en-US"/>
        </a:p>
      </dgm:t>
    </dgm:pt>
    <dgm:pt modelId="{D25E3A4E-9AFA-4902-82AB-15FCDA24CA25}">
      <dgm:prSet phldrT="[Text]" custT="1"/>
      <dgm:spPr>
        <a:solidFill>
          <a:srgbClr val="E67356">
            <a:alpha val="90000"/>
          </a:srgbClr>
        </a:solidFill>
      </dgm:spPr>
      <dgm:t>
        <a:bodyPr/>
        <a:lstStyle/>
        <a:p>
          <a:pPr algn="l"/>
          <a:r>
            <a:rPr lang="en-US" sz="2000" b="1" u="sng" dirty="0"/>
            <a:t>Goal:</a:t>
          </a:r>
          <a:r>
            <a:rPr lang="en-US" sz="2000" b="0" u="none" dirty="0"/>
            <a:t> </a:t>
          </a:r>
          <a:r>
            <a:rPr lang="en-US" sz="2000" dirty="0"/>
            <a:t>Increase the percent of cesarean section deliveries among NTSV births that meet ACOG/SMFM criteria for cesarean</a:t>
          </a:r>
        </a:p>
      </dgm:t>
    </dgm:pt>
    <dgm:pt modelId="{6FA7817C-C5BF-43C1-9805-9EB84EC09CE1}" type="parTrans" cxnId="{650E2028-F617-4066-93A1-3246F1016816}">
      <dgm:prSet/>
      <dgm:spPr/>
      <dgm:t>
        <a:bodyPr/>
        <a:lstStyle/>
        <a:p>
          <a:endParaRPr lang="en-US"/>
        </a:p>
      </dgm:t>
    </dgm:pt>
    <dgm:pt modelId="{589CC665-CCA6-4229-ABBC-C61330523BC6}" type="sibTrans" cxnId="{650E2028-F617-4066-93A1-3246F1016816}">
      <dgm:prSet/>
      <dgm:spPr/>
      <dgm:t>
        <a:bodyPr/>
        <a:lstStyle/>
        <a:p>
          <a:endParaRPr lang="en-US"/>
        </a:p>
      </dgm:t>
    </dgm:pt>
    <dgm:pt modelId="{44DEA0AC-EA1D-4309-8801-7C76B19B9D73}">
      <dgm:prSet phldrT="[Text]" custT="1"/>
      <dgm:spPr>
        <a:solidFill>
          <a:srgbClr val="E67356">
            <a:alpha val="90000"/>
          </a:srgbClr>
        </a:solidFill>
      </dgm:spPr>
      <dgm:t>
        <a:bodyPr/>
        <a:lstStyle/>
        <a:p>
          <a:pPr algn="l"/>
          <a:r>
            <a:rPr lang="en-US" sz="2000" b="1" u="sng" dirty="0"/>
            <a:t>Goal:</a:t>
          </a:r>
          <a:r>
            <a:rPr lang="en-US" sz="2000" b="0" u="none" dirty="0"/>
            <a:t> </a:t>
          </a:r>
          <a:r>
            <a:rPr lang="en-US" sz="2000" dirty="0"/>
            <a:t>Increase the % of physicians/ midwives/ nurses educated on ACOG/SMFM criteria for cesarean, labor management strategies/response to labor challenges, protocol for facilitating decision huddles and/or decision debriefs</a:t>
          </a:r>
        </a:p>
      </dgm:t>
    </dgm:pt>
    <dgm:pt modelId="{013057DC-2DA3-4E19-8A06-2487B41FC38D}" type="parTrans" cxnId="{A4A5DA83-480F-4D0B-B804-5D1C324FA1B8}">
      <dgm:prSet/>
      <dgm:spPr/>
      <dgm:t>
        <a:bodyPr/>
        <a:lstStyle/>
        <a:p>
          <a:endParaRPr lang="en-US"/>
        </a:p>
      </dgm:t>
    </dgm:pt>
    <dgm:pt modelId="{41689BD3-984B-48F5-B544-DC20A6842846}" type="sibTrans" cxnId="{A4A5DA83-480F-4D0B-B804-5D1C324FA1B8}">
      <dgm:prSet/>
      <dgm:spPr/>
      <dgm:t>
        <a:bodyPr/>
        <a:lstStyle/>
        <a:p>
          <a:endParaRPr lang="en-US"/>
        </a:p>
      </dgm:t>
    </dgm:pt>
    <dgm:pt modelId="{0E16C93F-E66F-4281-9B9B-6047DAE6CDF7}" type="pres">
      <dgm:prSet presAssocID="{ECAE21B8-D77A-4268-8D9B-210BAC61C436}" presName="hierChild1" presStyleCnt="0">
        <dgm:presLayoutVars>
          <dgm:chPref val="1"/>
          <dgm:dir/>
          <dgm:animOne val="branch"/>
          <dgm:animLvl val="lvl"/>
          <dgm:resizeHandles/>
        </dgm:presLayoutVars>
      </dgm:prSet>
      <dgm:spPr/>
      <dgm:t>
        <a:bodyPr/>
        <a:lstStyle/>
        <a:p>
          <a:endParaRPr lang="en-US"/>
        </a:p>
      </dgm:t>
    </dgm:pt>
    <dgm:pt modelId="{367710B3-25A8-4F58-BA4C-9A573D6507FF}" type="pres">
      <dgm:prSet presAssocID="{3352FA32-6261-48B3-8E02-D70D71AC0F56}" presName="hierRoot1" presStyleCnt="0"/>
      <dgm:spPr/>
    </dgm:pt>
    <dgm:pt modelId="{2B00B4C4-E45B-4579-8818-3BAA88D6423C}" type="pres">
      <dgm:prSet presAssocID="{3352FA32-6261-48B3-8E02-D70D71AC0F56}" presName="composite" presStyleCnt="0"/>
      <dgm:spPr/>
    </dgm:pt>
    <dgm:pt modelId="{E5208655-3BF4-4F0B-BF32-74571CB4E3A7}" type="pres">
      <dgm:prSet presAssocID="{3352FA32-6261-48B3-8E02-D70D71AC0F56}" presName="background" presStyleLbl="node0" presStyleIdx="0" presStyleCnt="1"/>
      <dgm:spPr/>
    </dgm:pt>
    <dgm:pt modelId="{E6E725FF-E87D-4145-9122-E176F6614CA3}" type="pres">
      <dgm:prSet presAssocID="{3352FA32-6261-48B3-8E02-D70D71AC0F56}" presName="text" presStyleLbl="fgAcc0" presStyleIdx="0" presStyleCnt="1" custScaleX="194583">
        <dgm:presLayoutVars>
          <dgm:chPref val="3"/>
        </dgm:presLayoutVars>
      </dgm:prSet>
      <dgm:spPr/>
      <dgm:t>
        <a:bodyPr/>
        <a:lstStyle/>
        <a:p>
          <a:endParaRPr lang="en-US"/>
        </a:p>
      </dgm:t>
    </dgm:pt>
    <dgm:pt modelId="{C4B161F5-3FDC-43EA-B854-C04C5A310622}" type="pres">
      <dgm:prSet presAssocID="{3352FA32-6261-48B3-8E02-D70D71AC0F56}" presName="hierChild2" presStyleCnt="0"/>
      <dgm:spPr/>
    </dgm:pt>
    <dgm:pt modelId="{D6A9B602-256F-49CA-8455-931472A12416}" type="pres">
      <dgm:prSet presAssocID="{6FA7817C-C5BF-43C1-9805-9EB84EC09CE1}" presName="Name10" presStyleLbl="parChTrans1D2" presStyleIdx="0" presStyleCnt="2"/>
      <dgm:spPr/>
      <dgm:t>
        <a:bodyPr/>
        <a:lstStyle/>
        <a:p>
          <a:endParaRPr lang="en-US"/>
        </a:p>
      </dgm:t>
    </dgm:pt>
    <dgm:pt modelId="{4913D812-E60E-4667-9CA1-6DF59C57168D}" type="pres">
      <dgm:prSet presAssocID="{D25E3A4E-9AFA-4902-82AB-15FCDA24CA25}" presName="hierRoot2" presStyleCnt="0"/>
      <dgm:spPr/>
    </dgm:pt>
    <dgm:pt modelId="{E8810958-AC5E-4B7F-B05F-C6087AA0E17D}" type="pres">
      <dgm:prSet presAssocID="{D25E3A4E-9AFA-4902-82AB-15FCDA24CA25}" presName="composite2" presStyleCnt="0"/>
      <dgm:spPr/>
    </dgm:pt>
    <dgm:pt modelId="{A9FB5358-8043-4BE5-8E9B-5783B19FACC1}" type="pres">
      <dgm:prSet presAssocID="{D25E3A4E-9AFA-4902-82AB-15FCDA24CA25}" presName="background2" presStyleLbl="node2" presStyleIdx="0" presStyleCnt="2"/>
      <dgm:spPr/>
    </dgm:pt>
    <dgm:pt modelId="{E9C9DFB9-1F5D-45EA-AD47-96311A00D84D}" type="pres">
      <dgm:prSet presAssocID="{D25E3A4E-9AFA-4902-82AB-15FCDA24CA25}" presName="text2" presStyleLbl="fgAcc2" presStyleIdx="0" presStyleCnt="2" custScaleX="191652">
        <dgm:presLayoutVars>
          <dgm:chPref val="3"/>
        </dgm:presLayoutVars>
      </dgm:prSet>
      <dgm:spPr/>
      <dgm:t>
        <a:bodyPr/>
        <a:lstStyle/>
        <a:p>
          <a:endParaRPr lang="en-US"/>
        </a:p>
      </dgm:t>
    </dgm:pt>
    <dgm:pt modelId="{97737554-F523-48F4-8406-40748A1BB0C5}" type="pres">
      <dgm:prSet presAssocID="{D25E3A4E-9AFA-4902-82AB-15FCDA24CA25}" presName="hierChild3" presStyleCnt="0"/>
      <dgm:spPr/>
    </dgm:pt>
    <dgm:pt modelId="{3E8616DE-C53E-4B7F-8B18-459DF31B6DC5}" type="pres">
      <dgm:prSet presAssocID="{013057DC-2DA3-4E19-8A06-2487B41FC38D}" presName="Name10" presStyleLbl="parChTrans1D2" presStyleIdx="1" presStyleCnt="2"/>
      <dgm:spPr/>
      <dgm:t>
        <a:bodyPr/>
        <a:lstStyle/>
        <a:p>
          <a:endParaRPr lang="en-US"/>
        </a:p>
      </dgm:t>
    </dgm:pt>
    <dgm:pt modelId="{CF67D9E1-1E61-4A82-89AF-07E80BE656C9}" type="pres">
      <dgm:prSet presAssocID="{44DEA0AC-EA1D-4309-8801-7C76B19B9D73}" presName="hierRoot2" presStyleCnt="0"/>
      <dgm:spPr/>
    </dgm:pt>
    <dgm:pt modelId="{2B74E4DC-2E98-4345-9DB5-837DAF044E87}" type="pres">
      <dgm:prSet presAssocID="{44DEA0AC-EA1D-4309-8801-7C76B19B9D73}" presName="composite2" presStyleCnt="0"/>
      <dgm:spPr/>
    </dgm:pt>
    <dgm:pt modelId="{30C8A44F-2D93-41DA-B811-7ABB3B4B8A55}" type="pres">
      <dgm:prSet presAssocID="{44DEA0AC-EA1D-4309-8801-7C76B19B9D73}" presName="background2" presStyleLbl="node2" presStyleIdx="1" presStyleCnt="2"/>
      <dgm:spPr/>
    </dgm:pt>
    <dgm:pt modelId="{091C6322-DEC8-4E44-A596-27DC98C8F05D}" type="pres">
      <dgm:prSet presAssocID="{44DEA0AC-EA1D-4309-8801-7C76B19B9D73}" presName="text2" presStyleLbl="fgAcc2" presStyleIdx="1" presStyleCnt="2" custScaleX="200489">
        <dgm:presLayoutVars>
          <dgm:chPref val="3"/>
        </dgm:presLayoutVars>
      </dgm:prSet>
      <dgm:spPr/>
      <dgm:t>
        <a:bodyPr/>
        <a:lstStyle/>
        <a:p>
          <a:endParaRPr lang="en-US"/>
        </a:p>
      </dgm:t>
    </dgm:pt>
    <dgm:pt modelId="{0102C391-6457-4145-88C8-FF5121D4AE98}" type="pres">
      <dgm:prSet presAssocID="{44DEA0AC-EA1D-4309-8801-7C76B19B9D73}" presName="hierChild3" presStyleCnt="0"/>
      <dgm:spPr/>
    </dgm:pt>
  </dgm:ptLst>
  <dgm:cxnLst>
    <dgm:cxn modelId="{80C18E98-BDF9-496F-9EB2-3B93ADFA30E1}" type="presOf" srcId="{3352FA32-6261-48B3-8E02-D70D71AC0F56}" destId="{E6E725FF-E87D-4145-9122-E176F6614CA3}" srcOrd="0" destOrd="0" presId="urn:microsoft.com/office/officeart/2005/8/layout/hierarchy1"/>
    <dgm:cxn modelId="{3E61508F-D16D-40DD-8A8E-085EDD873B81}" type="presOf" srcId="{D25E3A4E-9AFA-4902-82AB-15FCDA24CA25}" destId="{E9C9DFB9-1F5D-45EA-AD47-96311A00D84D}" srcOrd="0" destOrd="0" presId="urn:microsoft.com/office/officeart/2005/8/layout/hierarchy1"/>
    <dgm:cxn modelId="{523D8BB9-A416-4895-B47B-6EB65410800B}" type="presOf" srcId="{44DEA0AC-EA1D-4309-8801-7C76B19B9D73}" destId="{091C6322-DEC8-4E44-A596-27DC98C8F05D}" srcOrd="0" destOrd="0" presId="urn:microsoft.com/office/officeart/2005/8/layout/hierarchy1"/>
    <dgm:cxn modelId="{207437DE-1DFF-4E9B-AF4A-C7133972E57E}" type="presOf" srcId="{013057DC-2DA3-4E19-8A06-2487B41FC38D}" destId="{3E8616DE-C53E-4B7F-8B18-459DF31B6DC5}" srcOrd="0" destOrd="0" presId="urn:microsoft.com/office/officeart/2005/8/layout/hierarchy1"/>
    <dgm:cxn modelId="{F31B3CAE-63E7-4AAB-AB07-CAE729B1039E}" type="presOf" srcId="{6FA7817C-C5BF-43C1-9805-9EB84EC09CE1}" destId="{D6A9B602-256F-49CA-8455-931472A12416}" srcOrd="0" destOrd="0" presId="urn:microsoft.com/office/officeart/2005/8/layout/hierarchy1"/>
    <dgm:cxn modelId="{A4A5DA83-480F-4D0B-B804-5D1C324FA1B8}" srcId="{3352FA32-6261-48B3-8E02-D70D71AC0F56}" destId="{44DEA0AC-EA1D-4309-8801-7C76B19B9D73}" srcOrd="1" destOrd="0" parTransId="{013057DC-2DA3-4E19-8A06-2487B41FC38D}" sibTransId="{41689BD3-984B-48F5-B544-DC20A6842846}"/>
    <dgm:cxn modelId="{A8FBED22-D33B-46A3-8147-629BF6959AAF}" type="presOf" srcId="{ECAE21B8-D77A-4268-8D9B-210BAC61C436}" destId="{0E16C93F-E66F-4281-9B9B-6047DAE6CDF7}" srcOrd="0" destOrd="0" presId="urn:microsoft.com/office/officeart/2005/8/layout/hierarchy1"/>
    <dgm:cxn modelId="{7B2163BA-C9AC-4095-B7B3-40D9736AD474}" srcId="{ECAE21B8-D77A-4268-8D9B-210BAC61C436}" destId="{3352FA32-6261-48B3-8E02-D70D71AC0F56}" srcOrd="0" destOrd="0" parTransId="{09B6ADF1-C3B1-48D4-A9FA-A1D94ACDE10E}" sibTransId="{84AD2DB5-BD1E-4ACE-B79D-7388A111EB15}"/>
    <dgm:cxn modelId="{650E2028-F617-4066-93A1-3246F1016816}" srcId="{3352FA32-6261-48B3-8E02-D70D71AC0F56}" destId="{D25E3A4E-9AFA-4902-82AB-15FCDA24CA25}" srcOrd="0" destOrd="0" parTransId="{6FA7817C-C5BF-43C1-9805-9EB84EC09CE1}" sibTransId="{589CC665-CCA6-4229-ABBC-C61330523BC6}"/>
    <dgm:cxn modelId="{76519D01-FCB5-47E2-B60C-7640F138D4CC}" type="presParOf" srcId="{0E16C93F-E66F-4281-9B9B-6047DAE6CDF7}" destId="{367710B3-25A8-4F58-BA4C-9A573D6507FF}" srcOrd="0" destOrd="0" presId="urn:microsoft.com/office/officeart/2005/8/layout/hierarchy1"/>
    <dgm:cxn modelId="{0EB81717-B3E0-4DF1-93AE-2F4038B6EBF4}" type="presParOf" srcId="{367710B3-25A8-4F58-BA4C-9A573D6507FF}" destId="{2B00B4C4-E45B-4579-8818-3BAA88D6423C}" srcOrd="0" destOrd="0" presId="urn:microsoft.com/office/officeart/2005/8/layout/hierarchy1"/>
    <dgm:cxn modelId="{9B2FF5A4-92DA-4E9E-99DC-B60423C9EC32}" type="presParOf" srcId="{2B00B4C4-E45B-4579-8818-3BAA88D6423C}" destId="{E5208655-3BF4-4F0B-BF32-74571CB4E3A7}" srcOrd="0" destOrd="0" presId="urn:microsoft.com/office/officeart/2005/8/layout/hierarchy1"/>
    <dgm:cxn modelId="{96277121-5C63-42BA-A84F-7ACE7BB05ABB}" type="presParOf" srcId="{2B00B4C4-E45B-4579-8818-3BAA88D6423C}" destId="{E6E725FF-E87D-4145-9122-E176F6614CA3}" srcOrd="1" destOrd="0" presId="urn:microsoft.com/office/officeart/2005/8/layout/hierarchy1"/>
    <dgm:cxn modelId="{812969AD-2D4A-450E-AD8E-7F2E6ABA96FD}" type="presParOf" srcId="{367710B3-25A8-4F58-BA4C-9A573D6507FF}" destId="{C4B161F5-3FDC-43EA-B854-C04C5A310622}" srcOrd="1" destOrd="0" presId="urn:microsoft.com/office/officeart/2005/8/layout/hierarchy1"/>
    <dgm:cxn modelId="{8873C279-5B44-4584-956A-ED54685ADB4E}" type="presParOf" srcId="{C4B161F5-3FDC-43EA-B854-C04C5A310622}" destId="{D6A9B602-256F-49CA-8455-931472A12416}" srcOrd="0" destOrd="0" presId="urn:microsoft.com/office/officeart/2005/8/layout/hierarchy1"/>
    <dgm:cxn modelId="{B5D3E1CA-D10B-4EDB-96AB-D29B9CB9A5AB}" type="presParOf" srcId="{C4B161F5-3FDC-43EA-B854-C04C5A310622}" destId="{4913D812-E60E-4667-9CA1-6DF59C57168D}" srcOrd="1" destOrd="0" presId="urn:microsoft.com/office/officeart/2005/8/layout/hierarchy1"/>
    <dgm:cxn modelId="{A45EBFD3-EBAE-4963-B4E4-5658C69EB86C}" type="presParOf" srcId="{4913D812-E60E-4667-9CA1-6DF59C57168D}" destId="{E8810958-AC5E-4B7F-B05F-C6087AA0E17D}" srcOrd="0" destOrd="0" presId="urn:microsoft.com/office/officeart/2005/8/layout/hierarchy1"/>
    <dgm:cxn modelId="{25E03C94-1605-4A48-81A2-AFFA49BD48A6}" type="presParOf" srcId="{E8810958-AC5E-4B7F-B05F-C6087AA0E17D}" destId="{A9FB5358-8043-4BE5-8E9B-5783B19FACC1}" srcOrd="0" destOrd="0" presId="urn:microsoft.com/office/officeart/2005/8/layout/hierarchy1"/>
    <dgm:cxn modelId="{88D9BB00-AFEB-4038-8965-8B1741F6CEEB}" type="presParOf" srcId="{E8810958-AC5E-4B7F-B05F-C6087AA0E17D}" destId="{E9C9DFB9-1F5D-45EA-AD47-96311A00D84D}" srcOrd="1" destOrd="0" presId="urn:microsoft.com/office/officeart/2005/8/layout/hierarchy1"/>
    <dgm:cxn modelId="{596C3E44-C1F0-44E6-9A8B-0EC90480A353}" type="presParOf" srcId="{4913D812-E60E-4667-9CA1-6DF59C57168D}" destId="{97737554-F523-48F4-8406-40748A1BB0C5}" srcOrd="1" destOrd="0" presId="urn:microsoft.com/office/officeart/2005/8/layout/hierarchy1"/>
    <dgm:cxn modelId="{5F297558-D816-474E-8DC8-55762955C818}" type="presParOf" srcId="{C4B161F5-3FDC-43EA-B854-C04C5A310622}" destId="{3E8616DE-C53E-4B7F-8B18-459DF31B6DC5}" srcOrd="2" destOrd="0" presId="urn:microsoft.com/office/officeart/2005/8/layout/hierarchy1"/>
    <dgm:cxn modelId="{6DB41CA4-EFFD-4A4A-83C9-188A1928F7CE}" type="presParOf" srcId="{C4B161F5-3FDC-43EA-B854-C04C5A310622}" destId="{CF67D9E1-1E61-4A82-89AF-07E80BE656C9}" srcOrd="3" destOrd="0" presId="urn:microsoft.com/office/officeart/2005/8/layout/hierarchy1"/>
    <dgm:cxn modelId="{A9A438E9-9F35-4098-B3F9-8F91D5197285}" type="presParOf" srcId="{CF67D9E1-1E61-4A82-89AF-07E80BE656C9}" destId="{2B74E4DC-2E98-4345-9DB5-837DAF044E87}" srcOrd="0" destOrd="0" presId="urn:microsoft.com/office/officeart/2005/8/layout/hierarchy1"/>
    <dgm:cxn modelId="{0C6C6AD3-117A-4CF1-9EF3-963E8C5BAA61}" type="presParOf" srcId="{2B74E4DC-2E98-4345-9DB5-837DAF044E87}" destId="{30C8A44F-2D93-41DA-B811-7ABB3B4B8A55}" srcOrd="0" destOrd="0" presId="urn:microsoft.com/office/officeart/2005/8/layout/hierarchy1"/>
    <dgm:cxn modelId="{289F34FA-AF7B-48E8-A229-8BE0F9593F58}" type="presParOf" srcId="{2B74E4DC-2E98-4345-9DB5-837DAF044E87}" destId="{091C6322-DEC8-4E44-A596-27DC98C8F05D}" srcOrd="1" destOrd="0" presId="urn:microsoft.com/office/officeart/2005/8/layout/hierarchy1"/>
    <dgm:cxn modelId="{BD5E9F7B-1EE5-4AF1-ADE7-F65C99A194BD}" type="presParOf" srcId="{CF67D9E1-1E61-4A82-89AF-07E80BE656C9}" destId="{0102C391-6457-4145-88C8-FF5121D4AE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pt>
    <dgm:pt modelId="{5EC63639-39E4-4582-B971-9071D71B8134}">
      <dgm:prSet phldrT="[Text]" custT="1"/>
      <dgm:spPr/>
      <dgm:t>
        <a:bodyPr/>
        <a:lstStyle/>
        <a:p>
          <a:r>
            <a:rPr lang="en-US" sz="1500" dirty="0"/>
            <a:t>Optimizing Labor Management and support</a:t>
          </a:r>
        </a:p>
      </dgm:t>
    </dgm:pt>
    <dgm:pt modelId="{8722E00C-EFF8-4BB3-A174-9BF025048D2A}" type="parTrans" cxnId="{89F9CC31-963F-49EC-B7D6-2699165FF58A}">
      <dgm:prSet/>
      <dgm:spPr/>
      <dgm:t>
        <a:bodyPr/>
        <a:lstStyle/>
        <a:p>
          <a:endParaRPr lang="en-US"/>
        </a:p>
      </dgm:t>
    </dgm:pt>
    <dgm:pt modelId="{864C00FB-01DA-445C-9581-8C5F99D7B98D}" type="sibTrans" cxnId="{89F9CC31-963F-49EC-B7D6-2699165FF58A}">
      <dgm:prSet/>
      <dgm:spPr/>
      <dgm:t>
        <a:bodyPr/>
        <a:lstStyle/>
        <a:p>
          <a:endParaRPr lang="en-US"/>
        </a:p>
      </dgm:t>
    </dgm:pt>
    <dgm:pt modelId="{0F63673E-B97A-40F0-9A4B-B34055F900AC}">
      <dgm:prSet phldrT="[Text]" custT="1"/>
      <dgm:spPr/>
      <dgm:t>
        <a:bodyPr/>
        <a:lstStyle/>
        <a:p>
          <a:r>
            <a:rPr lang="en-US" sz="1500" dirty="0"/>
            <a:t>Protocols and Guidelines for Induction and Labor Decision Making</a:t>
          </a:r>
        </a:p>
      </dgm:t>
    </dgm:pt>
    <dgm:pt modelId="{43A511AC-2AB4-4AA7-8DAA-C0CA7877DFD5}" type="parTrans" cxnId="{9EE582F1-D667-404E-A851-7805CCAADC88}">
      <dgm:prSet/>
      <dgm:spPr/>
      <dgm:t>
        <a:bodyPr/>
        <a:lstStyle/>
        <a:p>
          <a:endParaRPr lang="en-US"/>
        </a:p>
      </dgm:t>
    </dgm:pt>
    <dgm:pt modelId="{36C94A59-1BBF-4250-A7E6-42DB8D04E71B}" type="sibTrans" cxnId="{9EE582F1-D667-404E-A851-7805CCAADC88}">
      <dgm:prSet/>
      <dgm:spPr/>
      <dgm:t>
        <a:bodyPr/>
        <a:lstStyle/>
        <a:p>
          <a:endParaRPr lang="en-US"/>
        </a:p>
      </dgm:t>
    </dgm:pt>
    <dgm:pt modelId="{DE90A7E4-18D9-4177-B3CA-F0148F7F07E0}">
      <dgm:prSet phldrT="[Text]" custT="1"/>
      <dgm:spPr/>
      <dgm:t>
        <a:bodyPr/>
        <a:lstStyle/>
        <a:p>
          <a:r>
            <a:rPr lang="en-US" sz="1500" dirty="0"/>
            <a:t>Provider, Nurse, Patient Education to support clinical culture change </a:t>
          </a:r>
        </a:p>
      </dgm:t>
    </dgm:pt>
    <dgm:pt modelId="{A96B81E9-CF31-4683-B816-BEDB27A7835E}" type="parTrans" cxnId="{14DFD466-F6C0-49FD-AD3A-DE32121AF0FE}">
      <dgm:prSet/>
      <dgm:spPr/>
      <dgm:t>
        <a:bodyPr/>
        <a:lstStyle/>
        <a:p>
          <a:endParaRPr lang="en-US"/>
        </a:p>
      </dgm:t>
    </dgm:pt>
    <dgm:pt modelId="{FCC1C729-9CE3-4BBC-A2C9-5229132538EE}" type="sibTrans" cxnId="{14DFD466-F6C0-49FD-AD3A-DE32121AF0FE}">
      <dgm:prSet/>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pt>
    <dgm:pt modelId="{74B22517-B5C4-4B70-801E-EDEB1650AC48}" type="pres">
      <dgm:prSet presAssocID="{5EC63639-39E4-4582-B971-9071D71B8134}" presName="parTxOnly" presStyleLbl="node1" presStyleIdx="0" presStyleCnt="3">
        <dgm:presLayoutVars>
          <dgm:chMax val="0"/>
          <dgm:chPref val="0"/>
          <dgm:bulletEnabled val="1"/>
        </dgm:presLayoutVars>
      </dgm:prSet>
      <dgm:spPr/>
      <dgm:t>
        <a:bodyPr/>
        <a:lstStyle/>
        <a:p>
          <a:endParaRPr lang="en-US"/>
        </a:p>
      </dgm:t>
    </dgm:pt>
    <dgm:pt modelId="{D6CD1AAF-F2A6-4C9A-BF5F-E8BF4C889B41}" type="pres">
      <dgm:prSet presAssocID="{864C00FB-01DA-445C-9581-8C5F99D7B98D}" presName="parTxOnlySpace" presStyleCnt="0"/>
      <dgm:spPr/>
    </dgm:pt>
    <dgm:pt modelId="{A79C321E-E673-4487-8AE2-8F67517FF725}" type="pres">
      <dgm:prSet presAssocID="{0F63673E-B97A-40F0-9A4B-B34055F900AC}" presName="parTxOnly" presStyleLbl="node1" presStyleIdx="1" presStyleCnt="3">
        <dgm:presLayoutVars>
          <dgm:chMax val="0"/>
          <dgm:chPref val="0"/>
          <dgm:bulletEnabled val="1"/>
        </dgm:presLayoutVars>
      </dgm:prSet>
      <dgm:spPr/>
      <dgm:t>
        <a:bodyPr/>
        <a:lstStyle/>
        <a:p>
          <a:endParaRPr lang="en-US"/>
        </a:p>
      </dgm:t>
    </dgm:pt>
    <dgm:pt modelId="{5EB1E992-DE65-4356-BF59-AA2D25D61161}" type="pres">
      <dgm:prSet presAssocID="{36C94A59-1BBF-4250-A7E6-42DB8D04E71B}" presName="parTxOnlySpace" presStyleCnt="0"/>
      <dgm:spPr/>
    </dgm:pt>
    <dgm:pt modelId="{C18E0E07-C7A3-4B8D-834E-6D1F060B6F83}" type="pres">
      <dgm:prSet presAssocID="{DE90A7E4-18D9-4177-B3CA-F0148F7F07E0}" presName="parTxOnly" presStyleLbl="node1" presStyleIdx="2" presStyleCnt="3" custLinFactNeighborX="-13107" custLinFactNeighborY="-29">
        <dgm:presLayoutVars>
          <dgm:chMax val="0"/>
          <dgm:chPref val="0"/>
          <dgm:bulletEnabled val="1"/>
        </dgm:presLayoutVars>
      </dgm:prSet>
      <dgm:spPr/>
      <dgm:t>
        <a:bodyPr/>
        <a:lstStyle/>
        <a:p>
          <a:endParaRPr lang="en-US"/>
        </a:p>
      </dgm:t>
    </dgm:pt>
  </dgm:ptLst>
  <dgm:cxnLst>
    <dgm:cxn modelId="{14DFD466-F6C0-49FD-AD3A-DE32121AF0FE}" srcId="{5D1A261D-82F7-495D-B6A0-7D520002D787}" destId="{DE90A7E4-18D9-4177-B3CA-F0148F7F07E0}" srcOrd="2" destOrd="0" parTransId="{A96B81E9-CF31-4683-B816-BEDB27A7835E}" sibTransId="{FCC1C729-9CE3-4BBC-A2C9-5229132538EE}"/>
    <dgm:cxn modelId="{E579CC1D-E1F1-4052-B4B7-1331926DBA55}" type="presOf" srcId="{5EC63639-39E4-4582-B971-9071D71B8134}" destId="{74B22517-B5C4-4B70-801E-EDEB1650AC48}" srcOrd="0" destOrd="0" presId="urn:microsoft.com/office/officeart/2005/8/layout/chevron1"/>
    <dgm:cxn modelId="{9EE582F1-D667-404E-A851-7805CCAADC88}" srcId="{5D1A261D-82F7-495D-B6A0-7D520002D787}" destId="{0F63673E-B97A-40F0-9A4B-B34055F900AC}" srcOrd="1" destOrd="0" parTransId="{43A511AC-2AB4-4AA7-8DAA-C0CA7877DFD5}" sibTransId="{36C94A59-1BBF-4250-A7E6-42DB8D04E71B}"/>
    <dgm:cxn modelId="{4C6DC3FB-808A-46E3-B88B-F22858351B34}" type="presOf" srcId="{0F63673E-B97A-40F0-9A4B-B34055F900AC}" destId="{A79C321E-E673-4487-8AE2-8F67517FF725}" srcOrd="0" destOrd="0" presId="urn:microsoft.com/office/officeart/2005/8/layout/chevron1"/>
    <dgm:cxn modelId="{D778AC0F-12B2-4F74-B01E-9BBF35470904}" type="presOf" srcId="{DE90A7E4-18D9-4177-B3CA-F0148F7F07E0}" destId="{C18E0E07-C7A3-4B8D-834E-6D1F060B6F83}" srcOrd="0" destOrd="0" presId="urn:microsoft.com/office/officeart/2005/8/layout/chevron1"/>
    <dgm:cxn modelId="{89F9CC31-963F-49EC-B7D6-2699165FF58A}" srcId="{5D1A261D-82F7-495D-B6A0-7D520002D787}" destId="{5EC63639-39E4-4582-B971-9071D71B8134}" srcOrd="0" destOrd="0" parTransId="{8722E00C-EFF8-4BB3-A174-9BF025048D2A}" sibTransId="{864C00FB-01DA-445C-9581-8C5F99D7B98D}"/>
    <dgm:cxn modelId="{53EF75A8-8E07-4926-8E2D-EBDF9372DC50}" type="presOf" srcId="{5D1A261D-82F7-495D-B6A0-7D520002D787}" destId="{FE7F8A83-A58C-4E92-BD00-D4726D568A1B}" srcOrd="0" destOrd="0" presId="urn:microsoft.com/office/officeart/2005/8/layout/chevron1"/>
    <dgm:cxn modelId="{D2E79DB8-7517-4959-B55D-2030CE3E270E}" type="presParOf" srcId="{FE7F8A83-A58C-4E92-BD00-D4726D568A1B}" destId="{74B22517-B5C4-4B70-801E-EDEB1650AC48}" srcOrd="0" destOrd="0" presId="urn:microsoft.com/office/officeart/2005/8/layout/chevron1"/>
    <dgm:cxn modelId="{CBE125A6-2A1B-4A43-AD96-211607859C2E}" type="presParOf" srcId="{FE7F8A83-A58C-4E92-BD00-D4726D568A1B}" destId="{D6CD1AAF-F2A6-4C9A-BF5F-E8BF4C889B41}" srcOrd="1" destOrd="0" presId="urn:microsoft.com/office/officeart/2005/8/layout/chevron1"/>
    <dgm:cxn modelId="{C2098A12-454D-43E1-9327-7DA3D8EBBBCE}" type="presParOf" srcId="{FE7F8A83-A58C-4E92-BD00-D4726D568A1B}" destId="{A79C321E-E673-4487-8AE2-8F67517FF725}" srcOrd="2" destOrd="0" presId="urn:microsoft.com/office/officeart/2005/8/layout/chevron1"/>
    <dgm:cxn modelId="{06249FEC-99DD-4247-92D1-A04689316BA8}" type="presParOf" srcId="{FE7F8A83-A58C-4E92-BD00-D4726D568A1B}" destId="{5EB1E992-DE65-4356-BF59-AA2D25D61161}" srcOrd="3" destOrd="0" presId="urn:microsoft.com/office/officeart/2005/8/layout/chevron1"/>
    <dgm:cxn modelId="{0E34D613-941D-4A96-8225-D1CB47A79578}" type="presParOf" srcId="{FE7F8A83-A58C-4E92-BD00-D4726D568A1B}" destId="{C18E0E07-C7A3-4B8D-834E-6D1F060B6F8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5F7B4-472E-4622-B674-D529826A360C}" type="doc">
      <dgm:prSet loTypeId="urn:microsoft.com/office/officeart/2005/8/layout/StepDownProcess" loCatId="process" qsTypeId="urn:microsoft.com/office/officeart/2005/8/quickstyle/simple1" qsCatId="simple" csTypeId="urn:microsoft.com/office/officeart/2005/8/colors/accent1_3" csCatId="accent1" phldr="1"/>
      <dgm:spPr/>
      <dgm:t>
        <a:bodyPr/>
        <a:lstStyle/>
        <a:p>
          <a:endParaRPr lang="en-US"/>
        </a:p>
      </dgm:t>
    </dgm:pt>
    <dgm:pt modelId="{03360BD5-C319-4259-BB20-FD86C6763C8D}">
      <dgm:prSet phldrT="[Text]"/>
      <dgm:spPr/>
      <dgm:t>
        <a:bodyPr/>
        <a:lstStyle/>
        <a:p>
          <a:r>
            <a:rPr lang="en-US" dirty="0"/>
            <a:t>Register online</a:t>
          </a:r>
        </a:p>
      </dgm:t>
    </dgm:pt>
    <dgm:pt modelId="{D0161ECA-9D13-4DCA-88B7-DF9F028D5679}" type="parTrans" cxnId="{B1130F5B-8C04-4DD2-BF0F-AAB2003BB72A}">
      <dgm:prSet/>
      <dgm:spPr/>
      <dgm:t>
        <a:bodyPr/>
        <a:lstStyle/>
        <a:p>
          <a:endParaRPr lang="en-US"/>
        </a:p>
      </dgm:t>
    </dgm:pt>
    <dgm:pt modelId="{7D14306B-91C9-4526-BD61-7D9B2BA58F24}" type="sibTrans" cxnId="{B1130F5B-8C04-4DD2-BF0F-AAB2003BB72A}">
      <dgm:prSet/>
      <dgm:spPr/>
      <dgm:t>
        <a:bodyPr/>
        <a:lstStyle/>
        <a:p>
          <a:endParaRPr lang="en-US"/>
        </a:p>
      </dgm:t>
    </dgm:pt>
    <dgm:pt modelId="{3FC70090-7E25-4B0A-B0B1-A6258D9A3643}">
      <dgm:prSet phldrT="[Text]"/>
      <dgm:spPr/>
      <dgm:t>
        <a:bodyPr/>
        <a:lstStyle/>
        <a:p>
          <a:r>
            <a:rPr lang="en-US" dirty="0"/>
            <a:t>Abstract /Posters</a:t>
          </a:r>
        </a:p>
      </dgm:t>
    </dgm:pt>
    <dgm:pt modelId="{8AED4787-14C2-4C8A-A72D-026E099091C2}" type="parTrans" cxnId="{C90BEDEA-63CA-4FEE-9994-BDD16FB96AE8}">
      <dgm:prSet/>
      <dgm:spPr/>
      <dgm:t>
        <a:bodyPr/>
        <a:lstStyle/>
        <a:p>
          <a:endParaRPr lang="en-US"/>
        </a:p>
      </dgm:t>
    </dgm:pt>
    <dgm:pt modelId="{999CE237-8ACF-4DC6-8EF2-F790948EF7FA}" type="sibTrans" cxnId="{C90BEDEA-63CA-4FEE-9994-BDD16FB96AE8}">
      <dgm:prSet/>
      <dgm:spPr/>
      <dgm:t>
        <a:bodyPr/>
        <a:lstStyle/>
        <a:p>
          <a:endParaRPr lang="en-US"/>
        </a:p>
      </dgm:t>
    </dgm:pt>
    <dgm:pt modelId="{11878BA8-65BA-4117-80B7-186DC147F9CE}">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AC Team Survey</a:t>
          </a:r>
        </a:p>
        <a:p>
          <a:pPr lvl="0" defTabSz="933450">
            <a:lnSpc>
              <a:spcPct val="90000"/>
            </a:lnSpc>
            <a:spcBef>
              <a:spcPct val="0"/>
            </a:spcBef>
            <a:spcAft>
              <a:spcPct val="35000"/>
            </a:spcAft>
          </a:pPr>
          <a:endParaRPr lang="en-US" dirty="0"/>
        </a:p>
      </dgm:t>
    </dgm:pt>
    <dgm:pt modelId="{B075E487-01D0-4128-AF4D-CAB710A2420A}" type="parTrans" cxnId="{5B693C49-153E-4A91-81D6-0D56999C0ED3}">
      <dgm:prSet/>
      <dgm:spPr/>
      <dgm:t>
        <a:bodyPr/>
        <a:lstStyle/>
        <a:p>
          <a:endParaRPr lang="en-US"/>
        </a:p>
      </dgm:t>
    </dgm:pt>
    <dgm:pt modelId="{D2A31668-278E-4B48-85D1-8156877E28BE}" type="sibTrans" cxnId="{5B693C49-153E-4A91-81D6-0D56999C0ED3}">
      <dgm:prSet/>
      <dgm:spPr/>
      <dgm:t>
        <a:bodyPr/>
        <a:lstStyle/>
        <a:p>
          <a:endParaRPr lang="en-US"/>
        </a:p>
      </dgm:t>
    </dgm:pt>
    <dgm:pt modelId="{BC49A9D4-458E-4181-A621-794E87252014}">
      <dgm:prSet phldrT="[Text]"/>
      <dgm:spPr/>
      <dgm:t>
        <a:bodyPr/>
        <a:lstStyle/>
        <a:p>
          <a:r>
            <a:rPr lang="en-US" dirty="0"/>
            <a:t>Flat Stanley</a:t>
          </a:r>
        </a:p>
      </dgm:t>
    </dgm:pt>
    <dgm:pt modelId="{42DFA659-5EB7-48FE-8C77-62D0C6B0DBA4}" type="parTrans" cxnId="{553C8EB4-B2A5-4DEC-B158-D45D99966E4F}">
      <dgm:prSet/>
      <dgm:spPr/>
      <dgm:t>
        <a:bodyPr/>
        <a:lstStyle/>
        <a:p>
          <a:endParaRPr lang="en-US"/>
        </a:p>
      </dgm:t>
    </dgm:pt>
    <dgm:pt modelId="{5FA771F9-AA7C-4103-990F-5AB92F620D28}" type="sibTrans" cxnId="{553C8EB4-B2A5-4DEC-B158-D45D99966E4F}">
      <dgm:prSet/>
      <dgm:spPr/>
      <dgm:t>
        <a:bodyPr/>
        <a:lstStyle/>
        <a:p>
          <a:endParaRPr lang="en-US"/>
        </a:p>
      </dgm:t>
    </dgm:pt>
    <dgm:pt modelId="{4790D330-B45A-49D6-BB4A-031318C7D9E4}">
      <dgm:prSet phldrT="[Text]"/>
      <dgm:spPr/>
      <dgm:t>
        <a:bodyPr/>
        <a:lstStyle/>
        <a:p>
          <a:endParaRPr lang="en-US" dirty="0"/>
        </a:p>
      </dgm:t>
    </dgm:pt>
    <dgm:pt modelId="{E8719ED8-568F-4607-B287-8FF9CB3FBCFB}" type="parTrans" cxnId="{58AD1381-E14E-4B03-B5E4-C0A43E0FD82C}">
      <dgm:prSet/>
      <dgm:spPr/>
      <dgm:t>
        <a:bodyPr/>
        <a:lstStyle/>
        <a:p>
          <a:endParaRPr lang="en-US"/>
        </a:p>
      </dgm:t>
    </dgm:pt>
    <dgm:pt modelId="{3CB25994-A048-4390-B00A-F88763D33BA6}" type="sibTrans" cxnId="{58AD1381-E14E-4B03-B5E4-C0A43E0FD82C}">
      <dgm:prSet/>
      <dgm:spPr/>
      <dgm:t>
        <a:bodyPr/>
        <a:lstStyle/>
        <a:p>
          <a:endParaRPr lang="en-US"/>
        </a:p>
      </dgm:t>
    </dgm:pt>
    <dgm:pt modelId="{9BBC8DB7-1EE3-4EA5-8DD9-641EA353662F}">
      <dgm:prSet phldrT="[Text]"/>
      <dgm:spPr/>
      <dgm:t>
        <a:bodyPr/>
        <a:lstStyle/>
        <a:p>
          <a:r>
            <a:rPr lang="en-US" dirty="0"/>
            <a:t>Submit Data</a:t>
          </a:r>
        </a:p>
      </dgm:t>
    </dgm:pt>
    <dgm:pt modelId="{69ACAC4C-970E-4867-AE36-01ACEB9616DB}" type="parTrans" cxnId="{9B80D758-3BBD-413E-9A61-65ECCE4ACDC2}">
      <dgm:prSet/>
      <dgm:spPr/>
      <dgm:t>
        <a:bodyPr/>
        <a:lstStyle/>
        <a:p>
          <a:endParaRPr lang="en-US"/>
        </a:p>
      </dgm:t>
    </dgm:pt>
    <dgm:pt modelId="{300025F0-451E-47B9-A801-43F86EFECEBB}" type="sibTrans" cxnId="{9B80D758-3BBD-413E-9A61-65ECCE4ACDC2}">
      <dgm:prSet/>
      <dgm:spPr/>
      <dgm:t>
        <a:bodyPr/>
        <a:lstStyle/>
        <a:p>
          <a:endParaRPr lang="en-US"/>
        </a:p>
      </dgm:t>
    </dgm:pt>
    <dgm:pt modelId="{62DDA9CE-B202-4F31-9D63-5D94807576C8}">
      <dgm:prSet phldrT="[Text]"/>
      <dgm:spPr/>
      <dgm:t>
        <a:bodyPr/>
        <a:lstStyle/>
        <a:p>
          <a:endParaRPr lang="en-US" dirty="0"/>
        </a:p>
      </dgm:t>
    </dgm:pt>
    <dgm:pt modelId="{EFABC975-14BB-48C8-AE24-6A9B64C00576}" type="parTrans" cxnId="{FF2248C6-9843-4973-9276-B72C05CF2CE9}">
      <dgm:prSet/>
      <dgm:spPr/>
      <dgm:t>
        <a:bodyPr/>
        <a:lstStyle/>
        <a:p>
          <a:endParaRPr lang="en-US"/>
        </a:p>
      </dgm:t>
    </dgm:pt>
    <dgm:pt modelId="{0C271D97-32C7-4326-A0E4-65CAFDD55DA1}" type="sibTrans" cxnId="{FF2248C6-9843-4973-9276-B72C05CF2CE9}">
      <dgm:prSet/>
      <dgm:spPr/>
      <dgm:t>
        <a:bodyPr/>
        <a:lstStyle/>
        <a:p>
          <a:endParaRPr lang="en-US"/>
        </a:p>
      </dgm:t>
    </dgm:pt>
    <dgm:pt modelId="{9A581F2E-DDF9-46C4-AED8-09ACB6528CB5}" type="pres">
      <dgm:prSet presAssocID="{3665F7B4-472E-4622-B674-D529826A360C}" presName="rootnode" presStyleCnt="0">
        <dgm:presLayoutVars>
          <dgm:chMax/>
          <dgm:chPref/>
          <dgm:dir/>
          <dgm:animLvl val="lvl"/>
        </dgm:presLayoutVars>
      </dgm:prSet>
      <dgm:spPr/>
      <dgm:t>
        <a:bodyPr/>
        <a:lstStyle/>
        <a:p>
          <a:endParaRPr lang="en-US"/>
        </a:p>
      </dgm:t>
    </dgm:pt>
    <dgm:pt modelId="{0CB67A92-CA36-4676-A141-2CB782329D02}" type="pres">
      <dgm:prSet presAssocID="{03360BD5-C319-4259-BB20-FD86C6763C8D}" presName="composite" presStyleCnt="0"/>
      <dgm:spPr/>
    </dgm:pt>
    <dgm:pt modelId="{63FB4EBA-6B57-428D-ACFF-20C2FB8D284D}" type="pres">
      <dgm:prSet presAssocID="{03360BD5-C319-4259-BB20-FD86C6763C8D}" presName="bentUpArrow1" presStyleLbl="alignImgPlace1" presStyleIdx="0" presStyleCnt="4" custLinFactX="-100000" custLinFactNeighborX="-173678"/>
      <dgm:spPr/>
    </dgm:pt>
    <dgm:pt modelId="{B6E1F9B1-5852-4A39-BD4D-27316A70C37F}" type="pres">
      <dgm:prSet presAssocID="{03360BD5-C319-4259-BB20-FD86C6763C8D}" presName="ParentText" presStyleLbl="node1" presStyleIdx="0" presStyleCnt="5" custScaleX="149775" custScaleY="78438" custLinFactX="-64197" custLinFactNeighborX="-100000" custLinFactNeighborY="7490">
        <dgm:presLayoutVars>
          <dgm:chMax val="1"/>
          <dgm:chPref val="1"/>
          <dgm:bulletEnabled val="1"/>
        </dgm:presLayoutVars>
      </dgm:prSet>
      <dgm:spPr/>
      <dgm:t>
        <a:bodyPr/>
        <a:lstStyle/>
        <a:p>
          <a:endParaRPr lang="en-US"/>
        </a:p>
      </dgm:t>
    </dgm:pt>
    <dgm:pt modelId="{41139E92-E1BF-4EB3-A11F-18E7D903A0CB}" type="pres">
      <dgm:prSet presAssocID="{03360BD5-C319-4259-BB20-FD86C6763C8D}" presName="ChildText" presStyleLbl="revTx" presStyleIdx="0" presStyleCnt="4" custLinFactX="-44154" custLinFactNeighborX="-100000" custLinFactNeighborY="-5806">
        <dgm:presLayoutVars>
          <dgm:chMax val="0"/>
          <dgm:chPref val="0"/>
          <dgm:bulletEnabled val="1"/>
        </dgm:presLayoutVars>
      </dgm:prSet>
      <dgm:spPr/>
    </dgm:pt>
    <dgm:pt modelId="{471CC90C-21DA-4094-B0C7-B12261A696A7}" type="pres">
      <dgm:prSet presAssocID="{7D14306B-91C9-4526-BD61-7D9B2BA58F24}" presName="sibTrans" presStyleCnt="0"/>
      <dgm:spPr/>
    </dgm:pt>
    <dgm:pt modelId="{18CEE838-FF4B-412C-8DB4-FD779BB8C218}" type="pres">
      <dgm:prSet presAssocID="{3FC70090-7E25-4B0A-B0B1-A6258D9A3643}" presName="composite" presStyleCnt="0"/>
      <dgm:spPr/>
    </dgm:pt>
    <dgm:pt modelId="{13F5FB0F-0106-49DE-B6D5-848B46C0E130}" type="pres">
      <dgm:prSet presAssocID="{3FC70090-7E25-4B0A-B0B1-A6258D9A3643}" presName="bentUpArrow1" presStyleLbl="alignImgPlace1" presStyleIdx="1" presStyleCnt="4" custLinFactX="-100000" custLinFactNeighborX="-180362"/>
      <dgm:spPr/>
    </dgm:pt>
    <dgm:pt modelId="{DEED9334-20DA-40E2-88AB-FA18BD7E3FFB}" type="pres">
      <dgm:prSet presAssocID="{3FC70090-7E25-4B0A-B0B1-A6258D9A3643}" presName="ParentText" presStyleLbl="node1" presStyleIdx="1" presStyleCnt="5" custScaleX="149775" custScaleY="78438" custLinFactX="-22253" custLinFactNeighborX="-100000" custLinFactNeighborY="11118">
        <dgm:presLayoutVars>
          <dgm:chMax val="1"/>
          <dgm:chPref val="1"/>
          <dgm:bulletEnabled val="1"/>
        </dgm:presLayoutVars>
      </dgm:prSet>
      <dgm:spPr/>
      <dgm:t>
        <a:bodyPr/>
        <a:lstStyle/>
        <a:p>
          <a:endParaRPr lang="en-US"/>
        </a:p>
      </dgm:t>
    </dgm:pt>
    <dgm:pt modelId="{0E00E6C6-41FC-4C4F-9681-86476EA6FCB0}" type="pres">
      <dgm:prSet presAssocID="{3FC70090-7E25-4B0A-B0B1-A6258D9A3643}" presName="ChildText" presStyleLbl="revTx" presStyleIdx="1" presStyleCnt="4" custLinFactX="-100000" custLinFactNeighborX="-110774">
        <dgm:presLayoutVars>
          <dgm:chMax val="0"/>
          <dgm:chPref val="0"/>
          <dgm:bulletEnabled val="1"/>
        </dgm:presLayoutVars>
      </dgm:prSet>
      <dgm:spPr/>
    </dgm:pt>
    <dgm:pt modelId="{0773737E-E11B-4EE1-B9F5-95ADAB1865EC}" type="pres">
      <dgm:prSet presAssocID="{999CE237-8ACF-4DC6-8EF2-F790948EF7FA}" presName="sibTrans" presStyleCnt="0"/>
      <dgm:spPr/>
    </dgm:pt>
    <dgm:pt modelId="{C2472C88-388A-458E-A85D-32FAD2A01BFE}" type="pres">
      <dgm:prSet presAssocID="{11878BA8-65BA-4117-80B7-186DC147F9CE}" presName="composite" presStyleCnt="0"/>
      <dgm:spPr/>
    </dgm:pt>
    <dgm:pt modelId="{03AE5E4B-7287-4EF2-94FF-7CD2E0E522B5}" type="pres">
      <dgm:prSet presAssocID="{11878BA8-65BA-4117-80B7-186DC147F9CE}" presName="bentUpArrow1" presStyleLbl="alignImgPlace1" presStyleIdx="2" presStyleCnt="4" custLinFactX="-100000" custLinFactNeighborX="-180362"/>
      <dgm:spPr/>
    </dgm:pt>
    <dgm:pt modelId="{384AE272-D63A-4221-AC31-BF4A493B2F7E}" type="pres">
      <dgm:prSet presAssocID="{11878BA8-65BA-4117-80B7-186DC147F9CE}" presName="ParentText" presStyleLbl="node1" presStyleIdx="2" presStyleCnt="5" custScaleX="149775" custScaleY="78438" custLinFactX="-80343" custLinFactNeighborX="-100000" custLinFactNeighborY="7490">
        <dgm:presLayoutVars>
          <dgm:chMax val="1"/>
          <dgm:chPref val="1"/>
          <dgm:bulletEnabled val="1"/>
        </dgm:presLayoutVars>
      </dgm:prSet>
      <dgm:spPr/>
      <dgm:t>
        <a:bodyPr/>
        <a:lstStyle/>
        <a:p>
          <a:endParaRPr lang="en-US"/>
        </a:p>
      </dgm:t>
    </dgm:pt>
    <dgm:pt modelId="{4EC6B5A1-726C-4FF2-8492-07E9E5A0749F}" type="pres">
      <dgm:prSet presAssocID="{11878BA8-65BA-4117-80B7-186DC147F9CE}" presName="ChildText" presStyleLbl="revTx" presStyleIdx="2" presStyleCnt="4">
        <dgm:presLayoutVars>
          <dgm:chMax val="0"/>
          <dgm:chPref val="0"/>
          <dgm:bulletEnabled val="1"/>
        </dgm:presLayoutVars>
      </dgm:prSet>
      <dgm:spPr/>
      <dgm:t>
        <a:bodyPr/>
        <a:lstStyle/>
        <a:p>
          <a:endParaRPr lang="en-US"/>
        </a:p>
      </dgm:t>
    </dgm:pt>
    <dgm:pt modelId="{2C6B0A90-7395-45D9-9C55-378E7530DAEB}" type="pres">
      <dgm:prSet presAssocID="{D2A31668-278E-4B48-85D1-8156877E28BE}" presName="sibTrans" presStyleCnt="0"/>
      <dgm:spPr/>
    </dgm:pt>
    <dgm:pt modelId="{C06095DC-E08D-426C-A684-C4B80CED2064}" type="pres">
      <dgm:prSet presAssocID="{9BBC8DB7-1EE3-4EA5-8DD9-641EA353662F}" presName="composite" presStyleCnt="0"/>
      <dgm:spPr/>
    </dgm:pt>
    <dgm:pt modelId="{699BF8D5-12E1-4CE7-ABB4-722CE4FC8F7C}" type="pres">
      <dgm:prSet presAssocID="{9BBC8DB7-1EE3-4EA5-8DD9-641EA353662F}" presName="bentUpArrow1" presStyleLbl="alignImgPlace1" presStyleIdx="3" presStyleCnt="4" custLinFactX="-100000" custLinFactNeighborX="-180362"/>
      <dgm:spPr/>
    </dgm:pt>
    <dgm:pt modelId="{62A4AFB2-DCF2-4BA2-AE53-854E6E4F6D29}" type="pres">
      <dgm:prSet presAssocID="{9BBC8DB7-1EE3-4EA5-8DD9-641EA353662F}" presName="ParentText" presStyleLbl="node1" presStyleIdx="3" presStyleCnt="5" custScaleX="149775" custScaleY="78438" custLinFactX="-80343" custLinFactNeighborX="-100000" custLinFactNeighborY="7490">
        <dgm:presLayoutVars>
          <dgm:chMax val="1"/>
          <dgm:chPref val="1"/>
          <dgm:bulletEnabled val="1"/>
        </dgm:presLayoutVars>
      </dgm:prSet>
      <dgm:spPr/>
      <dgm:t>
        <a:bodyPr/>
        <a:lstStyle/>
        <a:p>
          <a:endParaRPr lang="en-US"/>
        </a:p>
      </dgm:t>
    </dgm:pt>
    <dgm:pt modelId="{8C5386B4-992B-49EE-83D0-3A0937A49C52}" type="pres">
      <dgm:prSet presAssocID="{9BBC8DB7-1EE3-4EA5-8DD9-641EA353662F}" presName="ChildText" presStyleLbl="revTx" presStyleIdx="3" presStyleCnt="4">
        <dgm:presLayoutVars>
          <dgm:chMax val="0"/>
          <dgm:chPref val="0"/>
          <dgm:bulletEnabled val="1"/>
        </dgm:presLayoutVars>
      </dgm:prSet>
      <dgm:spPr/>
      <dgm:t>
        <a:bodyPr/>
        <a:lstStyle/>
        <a:p>
          <a:endParaRPr lang="en-US"/>
        </a:p>
      </dgm:t>
    </dgm:pt>
    <dgm:pt modelId="{80CAC20F-45DC-4D25-8E49-1BE8E375B2A2}" type="pres">
      <dgm:prSet presAssocID="{300025F0-451E-47B9-A801-43F86EFECEBB}" presName="sibTrans" presStyleCnt="0"/>
      <dgm:spPr/>
    </dgm:pt>
    <dgm:pt modelId="{95C0149A-488F-46E9-A967-3B27690F1B41}" type="pres">
      <dgm:prSet presAssocID="{BC49A9D4-458E-4181-A621-794E87252014}" presName="composite" presStyleCnt="0"/>
      <dgm:spPr/>
    </dgm:pt>
    <dgm:pt modelId="{9A538DD7-B641-40E9-8156-37A9630F92F9}" type="pres">
      <dgm:prSet presAssocID="{BC49A9D4-458E-4181-A621-794E87252014}" presName="ParentText" presStyleLbl="node1" presStyleIdx="4" presStyleCnt="5" custScaleX="149775" custScaleY="78438" custLinFactX="-80343" custLinFactNeighborX="-100000" custLinFactNeighborY="2394">
        <dgm:presLayoutVars>
          <dgm:chMax val="1"/>
          <dgm:chPref val="1"/>
          <dgm:bulletEnabled val="1"/>
        </dgm:presLayoutVars>
      </dgm:prSet>
      <dgm:spPr/>
      <dgm:t>
        <a:bodyPr/>
        <a:lstStyle/>
        <a:p>
          <a:endParaRPr lang="en-US"/>
        </a:p>
      </dgm:t>
    </dgm:pt>
  </dgm:ptLst>
  <dgm:cxnLst>
    <dgm:cxn modelId="{5EB9A0A1-2706-499C-A152-A2ABA9F6B1C9}" type="presOf" srcId="{62DDA9CE-B202-4F31-9D63-5D94807576C8}" destId="{8C5386B4-992B-49EE-83D0-3A0937A49C52}" srcOrd="0" destOrd="0" presId="urn:microsoft.com/office/officeart/2005/8/layout/StepDownProcess"/>
    <dgm:cxn modelId="{C90BEDEA-63CA-4FEE-9994-BDD16FB96AE8}" srcId="{3665F7B4-472E-4622-B674-D529826A360C}" destId="{3FC70090-7E25-4B0A-B0B1-A6258D9A3643}" srcOrd="1" destOrd="0" parTransId="{8AED4787-14C2-4C8A-A72D-026E099091C2}" sibTransId="{999CE237-8ACF-4DC6-8EF2-F790948EF7FA}"/>
    <dgm:cxn modelId="{1E26FCD0-48EB-45CF-9B05-947A4C499E78}" type="presOf" srcId="{11878BA8-65BA-4117-80B7-186DC147F9CE}" destId="{384AE272-D63A-4221-AC31-BF4A493B2F7E}" srcOrd="0" destOrd="0" presId="urn:microsoft.com/office/officeart/2005/8/layout/StepDownProcess"/>
    <dgm:cxn modelId="{9B80D758-3BBD-413E-9A61-65ECCE4ACDC2}" srcId="{3665F7B4-472E-4622-B674-D529826A360C}" destId="{9BBC8DB7-1EE3-4EA5-8DD9-641EA353662F}" srcOrd="3" destOrd="0" parTransId="{69ACAC4C-970E-4867-AE36-01ACEB9616DB}" sibTransId="{300025F0-451E-47B9-A801-43F86EFECEBB}"/>
    <dgm:cxn modelId="{624A7F67-B824-4F6E-959A-30558DE38CB6}" type="presOf" srcId="{9BBC8DB7-1EE3-4EA5-8DD9-641EA353662F}" destId="{62A4AFB2-DCF2-4BA2-AE53-854E6E4F6D29}" srcOrd="0" destOrd="0" presId="urn:microsoft.com/office/officeart/2005/8/layout/StepDownProcess"/>
    <dgm:cxn modelId="{B1130F5B-8C04-4DD2-BF0F-AAB2003BB72A}" srcId="{3665F7B4-472E-4622-B674-D529826A360C}" destId="{03360BD5-C319-4259-BB20-FD86C6763C8D}" srcOrd="0" destOrd="0" parTransId="{D0161ECA-9D13-4DCA-88B7-DF9F028D5679}" sibTransId="{7D14306B-91C9-4526-BD61-7D9B2BA58F24}"/>
    <dgm:cxn modelId="{553C8EB4-B2A5-4DEC-B158-D45D99966E4F}" srcId="{3665F7B4-472E-4622-B674-D529826A360C}" destId="{BC49A9D4-458E-4181-A621-794E87252014}" srcOrd="4" destOrd="0" parTransId="{42DFA659-5EB7-48FE-8C77-62D0C6B0DBA4}" sibTransId="{5FA771F9-AA7C-4103-990F-5AB92F620D28}"/>
    <dgm:cxn modelId="{B679555E-A1B1-4950-80FE-1FFFE11AFF52}" type="presOf" srcId="{3FC70090-7E25-4B0A-B0B1-A6258D9A3643}" destId="{DEED9334-20DA-40E2-88AB-FA18BD7E3FFB}" srcOrd="0" destOrd="0" presId="urn:microsoft.com/office/officeart/2005/8/layout/StepDownProcess"/>
    <dgm:cxn modelId="{F84C447C-CBD9-48F5-9CDD-8DB2472199D0}" type="presOf" srcId="{BC49A9D4-458E-4181-A621-794E87252014}" destId="{9A538DD7-B641-40E9-8156-37A9630F92F9}" srcOrd="0" destOrd="0" presId="urn:microsoft.com/office/officeart/2005/8/layout/StepDownProcess"/>
    <dgm:cxn modelId="{66FE3C4E-7077-4BF2-89A9-53B003DFB711}" type="presOf" srcId="{3665F7B4-472E-4622-B674-D529826A360C}" destId="{9A581F2E-DDF9-46C4-AED8-09ACB6528CB5}" srcOrd="0" destOrd="0" presId="urn:microsoft.com/office/officeart/2005/8/layout/StepDownProcess"/>
    <dgm:cxn modelId="{4F2524C7-D710-4690-8BCF-3D4B6FE7E112}" type="presOf" srcId="{03360BD5-C319-4259-BB20-FD86C6763C8D}" destId="{B6E1F9B1-5852-4A39-BD4D-27316A70C37F}" srcOrd="0" destOrd="0" presId="urn:microsoft.com/office/officeart/2005/8/layout/StepDownProcess"/>
    <dgm:cxn modelId="{5B693C49-153E-4A91-81D6-0D56999C0ED3}" srcId="{3665F7B4-472E-4622-B674-D529826A360C}" destId="{11878BA8-65BA-4117-80B7-186DC147F9CE}" srcOrd="2" destOrd="0" parTransId="{B075E487-01D0-4128-AF4D-CAB710A2420A}" sibTransId="{D2A31668-278E-4B48-85D1-8156877E28BE}"/>
    <dgm:cxn modelId="{58AD1381-E14E-4B03-B5E4-C0A43E0FD82C}" srcId="{11878BA8-65BA-4117-80B7-186DC147F9CE}" destId="{4790D330-B45A-49D6-BB4A-031318C7D9E4}" srcOrd="0" destOrd="0" parTransId="{E8719ED8-568F-4607-B287-8FF9CB3FBCFB}" sibTransId="{3CB25994-A048-4390-B00A-F88763D33BA6}"/>
    <dgm:cxn modelId="{70F29B96-2BC6-45B2-94B0-98A4647713AF}" type="presOf" srcId="{4790D330-B45A-49D6-BB4A-031318C7D9E4}" destId="{4EC6B5A1-726C-4FF2-8492-07E9E5A0749F}" srcOrd="0" destOrd="0" presId="urn:microsoft.com/office/officeart/2005/8/layout/StepDownProcess"/>
    <dgm:cxn modelId="{FF2248C6-9843-4973-9276-B72C05CF2CE9}" srcId="{9BBC8DB7-1EE3-4EA5-8DD9-641EA353662F}" destId="{62DDA9CE-B202-4F31-9D63-5D94807576C8}" srcOrd="0" destOrd="0" parTransId="{EFABC975-14BB-48C8-AE24-6A9B64C00576}" sibTransId="{0C271D97-32C7-4326-A0E4-65CAFDD55DA1}"/>
    <dgm:cxn modelId="{0150ABA2-405F-4B6C-A782-9723CB36E3F3}" type="presParOf" srcId="{9A581F2E-DDF9-46C4-AED8-09ACB6528CB5}" destId="{0CB67A92-CA36-4676-A141-2CB782329D02}" srcOrd="0" destOrd="0" presId="urn:microsoft.com/office/officeart/2005/8/layout/StepDownProcess"/>
    <dgm:cxn modelId="{CA5E3ED1-7B47-4833-9478-F6B5991C232E}" type="presParOf" srcId="{0CB67A92-CA36-4676-A141-2CB782329D02}" destId="{63FB4EBA-6B57-428D-ACFF-20C2FB8D284D}" srcOrd="0" destOrd="0" presId="urn:microsoft.com/office/officeart/2005/8/layout/StepDownProcess"/>
    <dgm:cxn modelId="{0E3FB1ED-9B50-41CC-8BA4-AA096C22CB57}" type="presParOf" srcId="{0CB67A92-CA36-4676-A141-2CB782329D02}" destId="{B6E1F9B1-5852-4A39-BD4D-27316A70C37F}" srcOrd="1" destOrd="0" presId="urn:microsoft.com/office/officeart/2005/8/layout/StepDownProcess"/>
    <dgm:cxn modelId="{CB0B5A9E-06A5-4B9D-9F98-1513B2BFACA9}" type="presParOf" srcId="{0CB67A92-CA36-4676-A141-2CB782329D02}" destId="{41139E92-E1BF-4EB3-A11F-18E7D903A0CB}" srcOrd="2" destOrd="0" presId="urn:microsoft.com/office/officeart/2005/8/layout/StepDownProcess"/>
    <dgm:cxn modelId="{C18CC70C-FD08-4AA7-A171-2CCB3F83E874}" type="presParOf" srcId="{9A581F2E-DDF9-46C4-AED8-09ACB6528CB5}" destId="{471CC90C-21DA-4094-B0C7-B12261A696A7}" srcOrd="1" destOrd="0" presId="urn:microsoft.com/office/officeart/2005/8/layout/StepDownProcess"/>
    <dgm:cxn modelId="{3F9B4A5F-DD5E-4F72-8373-4037B739EC00}" type="presParOf" srcId="{9A581F2E-DDF9-46C4-AED8-09ACB6528CB5}" destId="{18CEE838-FF4B-412C-8DB4-FD779BB8C218}" srcOrd="2" destOrd="0" presId="urn:microsoft.com/office/officeart/2005/8/layout/StepDownProcess"/>
    <dgm:cxn modelId="{C06D4147-A572-4783-BB4E-17BCD1C5F5E7}" type="presParOf" srcId="{18CEE838-FF4B-412C-8DB4-FD779BB8C218}" destId="{13F5FB0F-0106-49DE-B6D5-848B46C0E130}" srcOrd="0" destOrd="0" presId="urn:microsoft.com/office/officeart/2005/8/layout/StepDownProcess"/>
    <dgm:cxn modelId="{4422BA72-4D06-4BE9-9EF3-3B26645CC189}" type="presParOf" srcId="{18CEE838-FF4B-412C-8DB4-FD779BB8C218}" destId="{DEED9334-20DA-40E2-88AB-FA18BD7E3FFB}" srcOrd="1" destOrd="0" presId="urn:microsoft.com/office/officeart/2005/8/layout/StepDownProcess"/>
    <dgm:cxn modelId="{1CA28A21-31D1-48C1-BBAB-F124D11B0BD6}" type="presParOf" srcId="{18CEE838-FF4B-412C-8DB4-FD779BB8C218}" destId="{0E00E6C6-41FC-4C4F-9681-86476EA6FCB0}" srcOrd="2" destOrd="0" presId="urn:microsoft.com/office/officeart/2005/8/layout/StepDownProcess"/>
    <dgm:cxn modelId="{FD6877FF-E892-4D0A-8E2B-8EA7EB250B58}" type="presParOf" srcId="{9A581F2E-DDF9-46C4-AED8-09ACB6528CB5}" destId="{0773737E-E11B-4EE1-B9F5-95ADAB1865EC}" srcOrd="3" destOrd="0" presId="urn:microsoft.com/office/officeart/2005/8/layout/StepDownProcess"/>
    <dgm:cxn modelId="{929568FE-43F4-4CC6-8EA8-9E4B2FACEF4A}" type="presParOf" srcId="{9A581F2E-DDF9-46C4-AED8-09ACB6528CB5}" destId="{C2472C88-388A-458E-A85D-32FAD2A01BFE}" srcOrd="4" destOrd="0" presId="urn:microsoft.com/office/officeart/2005/8/layout/StepDownProcess"/>
    <dgm:cxn modelId="{6C44F290-8322-4843-8507-607073C54E48}" type="presParOf" srcId="{C2472C88-388A-458E-A85D-32FAD2A01BFE}" destId="{03AE5E4B-7287-4EF2-94FF-7CD2E0E522B5}" srcOrd="0" destOrd="0" presId="urn:microsoft.com/office/officeart/2005/8/layout/StepDownProcess"/>
    <dgm:cxn modelId="{4401654E-3715-4A68-A09D-468A72CB9653}" type="presParOf" srcId="{C2472C88-388A-458E-A85D-32FAD2A01BFE}" destId="{384AE272-D63A-4221-AC31-BF4A493B2F7E}" srcOrd="1" destOrd="0" presId="urn:microsoft.com/office/officeart/2005/8/layout/StepDownProcess"/>
    <dgm:cxn modelId="{4AC8E09A-E4AD-4A64-A526-A92D689188EF}" type="presParOf" srcId="{C2472C88-388A-458E-A85D-32FAD2A01BFE}" destId="{4EC6B5A1-726C-4FF2-8492-07E9E5A0749F}" srcOrd="2" destOrd="0" presId="urn:microsoft.com/office/officeart/2005/8/layout/StepDownProcess"/>
    <dgm:cxn modelId="{7CE0A323-4C8E-4175-A15C-577D1D357107}" type="presParOf" srcId="{9A581F2E-DDF9-46C4-AED8-09ACB6528CB5}" destId="{2C6B0A90-7395-45D9-9C55-378E7530DAEB}" srcOrd="5" destOrd="0" presId="urn:microsoft.com/office/officeart/2005/8/layout/StepDownProcess"/>
    <dgm:cxn modelId="{FE5E8409-A896-4924-A93F-322DFE37E1AD}" type="presParOf" srcId="{9A581F2E-DDF9-46C4-AED8-09ACB6528CB5}" destId="{C06095DC-E08D-426C-A684-C4B80CED2064}" srcOrd="6" destOrd="0" presId="urn:microsoft.com/office/officeart/2005/8/layout/StepDownProcess"/>
    <dgm:cxn modelId="{620692A9-4913-4691-AA0F-CC77E7316236}" type="presParOf" srcId="{C06095DC-E08D-426C-A684-C4B80CED2064}" destId="{699BF8D5-12E1-4CE7-ABB4-722CE4FC8F7C}" srcOrd="0" destOrd="0" presId="urn:microsoft.com/office/officeart/2005/8/layout/StepDownProcess"/>
    <dgm:cxn modelId="{029493E7-2ADC-40C6-BDAD-6616A736C886}" type="presParOf" srcId="{C06095DC-E08D-426C-A684-C4B80CED2064}" destId="{62A4AFB2-DCF2-4BA2-AE53-854E6E4F6D29}" srcOrd="1" destOrd="0" presId="urn:microsoft.com/office/officeart/2005/8/layout/StepDownProcess"/>
    <dgm:cxn modelId="{71F71AB0-F010-4E88-805E-CDD663DB1453}" type="presParOf" srcId="{C06095DC-E08D-426C-A684-C4B80CED2064}" destId="{8C5386B4-992B-49EE-83D0-3A0937A49C52}" srcOrd="2" destOrd="0" presId="urn:microsoft.com/office/officeart/2005/8/layout/StepDownProcess"/>
    <dgm:cxn modelId="{4CB94886-192B-462E-8B49-DDAC0F2BB35F}" type="presParOf" srcId="{9A581F2E-DDF9-46C4-AED8-09ACB6528CB5}" destId="{80CAC20F-45DC-4D25-8E49-1BE8E375B2A2}" srcOrd="7" destOrd="0" presId="urn:microsoft.com/office/officeart/2005/8/layout/StepDownProcess"/>
    <dgm:cxn modelId="{5035646C-C43B-4763-A3D3-B070F2AE1B22}" type="presParOf" srcId="{9A581F2E-DDF9-46C4-AED8-09ACB6528CB5}" destId="{95C0149A-488F-46E9-A967-3B27690F1B41}" srcOrd="8" destOrd="0" presId="urn:microsoft.com/office/officeart/2005/8/layout/StepDownProcess"/>
    <dgm:cxn modelId="{4F0EB4AB-C433-4526-9649-4514CB3DB03F}" type="presParOf" srcId="{95C0149A-488F-46E9-A967-3B27690F1B41}" destId="{9A538DD7-B641-40E9-8156-37A9630F92F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16DE-C53E-4B7F-8B18-459DF31B6DC5}">
      <dsp:nvSpPr>
        <dsp:cNvPr id="0" name=""/>
        <dsp:cNvSpPr/>
      </dsp:nvSpPr>
      <dsp:spPr>
        <a:xfrm>
          <a:off x="5658824" y="1695810"/>
          <a:ext cx="2848922" cy="774812"/>
        </a:xfrm>
        <a:custGeom>
          <a:avLst/>
          <a:gdLst/>
          <a:ahLst/>
          <a:cxnLst/>
          <a:rect l="0" t="0" r="0" b="0"/>
          <a:pathLst>
            <a:path>
              <a:moveTo>
                <a:pt x="0" y="0"/>
              </a:moveTo>
              <a:lnTo>
                <a:pt x="0" y="528011"/>
              </a:lnTo>
              <a:lnTo>
                <a:pt x="2848922" y="528011"/>
              </a:lnTo>
              <a:lnTo>
                <a:pt x="2848922" y="774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9B602-256F-49CA-8455-931472A12416}">
      <dsp:nvSpPr>
        <dsp:cNvPr id="0" name=""/>
        <dsp:cNvSpPr/>
      </dsp:nvSpPr>
      <dsp:spPr>
        <a:xfrm>
          <a:off x="2692188" y="1695810"/>
          <a:ext cx="2966636" cy="774812"/>
        </a:xfrm>
        <a:custGeom>
          <a:avLst/>
          <a:gdLst/>
          <a:ahLst/>
          <a:cxnLst/>
          <a:rect l="0" t="0" r="0" b="0"/>
          <a:pathLst>
            <a:path>
              <a:moveTo>
                <a:pt x="2966636" y="0"/>
              </a:moveTo>
              <a:lnTo>
                <a:pt x="2966636" y="528011"/>
              </a:lnTo>
              <a:lnTo>
                <a:pt x="0" y="528011"/>
              </a:lnTo>
              <a:lnTo>
                <a:pt x="0" y="774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08655-3BF4-4F0B-BF32-74571CB4E3A7}">
      <dsp:nvSpPr>
        <dsp:cNvPr id="0" name=""/>
        <dsp:cNvSpPr/>
      </dsp:nvSpPr>
      <dsp:spPr>
        <a:xfrm>
          <a:off x="3066871" y="4100"/>
          <a:ext cx="5183906" cy="1691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725FF-E87D-4145-9122-E176F6614CA3}">
      <dsp:nvSpPr>
        <dsp:cNvPr id="0" name=""/>
        <dsp:cNvSpPr/>
      </dsp:nvSpPr>
      <dsp:spPr>
        <a:xfrm>
          <a:off x="3362884" y="285312"/>
          <a:ext cx="5183906" cy="16917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dirty="0"/>
            <a:t>Aim:</a:t>
          </a:r>
          <a:r>
            <a:rPr lang="en-US" sz="2400" b="0" u="none" kern="1200" dirty="0"/>
            <a:t> </a:t>
          </a:r>
          <a:r>
            <a:rPr lang="en-US" sz="2400" kern="1200" dirty="0"/>
            <a:t>70% of participating hospitals will be at or below the Healthy People goal of 24.7% cesarean delivery rate among NTSV births by December 31, 2022</a:t>
          </a:r>
        </a:p>
      </dsp:txBody>
      <dsp:txXfrm>
        <a:off x="3412432" y="334860"/>
        <a:ext cx="5084810" cy="1592614"/>
      </dsp:txXfrm>
    </dsp:sp>
    <dsp:sp modelId="{A9FB5358-8043-4BE5-8E9B-5783B19FACC1}">
      <dsp:nvSpPr>
        <dsp:cNvPr id="0" name=""/>
        <dsp:cNvSpPr/>
      </dsp:nvSpPr>
      <dsp:spPr>
        <a:xfrm>
          <a:off x="139277" y="2470622"/>
          <a:ext cx="5105821" cy="1691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9DFB9-1F5D-45EA-AD47-96311A00D84D}">
      <dsp:nvSpPr>
        <dsp:cNvPr id="0" name=""/>
        <dsp:cNvSpPr/>
      </dsp:nvSpPr>
      <dsp:spPr>
        <a:xfrm>
          <a:off x="435289" y="2751834"/>
          <a:ext cx="5105821" cy="1691710"/>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dirty="0"/>
            <a:t>Goal:</a:t>
          </a:r>
          <a:r>
            <a:rPr lang="en-US" sz="2000" b="0" u="none" kern="1200" dirty="0"/>
            <a:t> </a:t>
          </a:r>
          <a:r>
            <a:rPr lang="en-US" sz="2000" kern="1200" dirty="0"/>
            <a:t>Increase the percent of cesarean section deliveries among NTSV births that meet ACOG/SMFM criteria for cesarean</a:t>
          </a:r>
        </a:p>
      </dsp:txBody>
      <dsp:txXfrm>
        <a:off x="484837" y="2801382"/>
        <a:ext cx="5006725" cy="1592614"/>
      </dsp:txXfrm>
    </dsp:sp>
    <dsp:sp modelId="{30C8A44F-2D93-41DA-B811-7ABB3B4B8A55}">
      <dsp:nvSpPr>
        <dsp:cNvPr id="0" name=""/>
        <dsp:cNvSpPr/>
      </dsp:nvSpPr>
      <dsp:spPr>
        <a:xfrm>
          <a:off x="5837123" y="2470622"/>
          <a:ext cx="5341248" cy="1691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6322-DEC8-4E44-A596-27DC98C8F05D}">
      <dsp:nvSpPr>
        <dsp:cNvPr id="0" name=""/>
        <dsp:cNvSpPr/>
      </dsp:nvSpPr>
      <dsp:spPr>
        <a:xfrm>
          <a:off x="6133135" y="2751834"/>
          <a:ext cx="5341248" cy="1691710"/>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dirty="0"/>
            <a:t>Goal:</a:t>
          </a:r>
          <a:r>
            <a:rPr lang="en-US" sz="2000" b="0" u="none" kern="1200" dirty="0"/>
            <a:t> </a:t>
          </a:r>
          <a:r>
            <a:rPr lang="en-US" sz="2000" kern="1200" dirty="0"/>
            <a:t>Increase the % of physicians/ midwives/ nurses educated on ACOG/SMFM criteria for cesarean, labor management strategies/response to labor challenges, protocol for facilitating decision huddles and/or decision debriefs</a:t>
          </a:r>
        </a:p>
      </dsp:txBody>
      <dsp:txXfrm>
        <a:off x="6182683" y="2801382"/>
        <a:ext cx="5242152" cy="1592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2517-B5C4-4B70-801E-EDEB1650AC48}">
      <dsp:nvSpPr>
        <dsp:cNvPr id="0" name=""/>
        <dsp:cNvSpPr/>
      </dsp:nvSpPr>
      <dsp:spPr>
        <a:xfrm>
          <a:off x="2344" y="838534"/>
          <a:ext cx="2855825" cy="11423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Optimizing Labor Management and support</a:t>
          </a:r>
        </a:p>
      </dsp:txBody>
      <dsp:txXfrm>
        <a:off x="573509" y="838534"/>
        <a:ext cx="1713495" cy="1142330"/>
      </dsp:txXfrm>
    </dsp:sp>
    <dsp:sp modelId="{A79C321E-E673-4487-8AE2-8F67517FF725}">
      <dsp:nvSpPr>
        <dsp:cNvPr id="0" name=""/>
        <dsp:cNvSpPr/>
      </dsp:nvSpPr>
      <dsp:spPr>
        <a:xfrm>
          <a:off x="2572587" y="838534"/>
          <a:ext cx="2855825" cy="11423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Protocols and Guidelines for Induction and Labor Decision Making</a:t>
          </a:r>
        </a:p>
      </dsp:txBody>
      <dsp:txXfrm>
        <a:off x="3143752" y="838534"/>
        <a:ext cx="1713495" cy="1142330"/>
      </dsp:txXfrm>
    </dsp:sp>
    <dsp:sp modelId="{C18E0E07-C7A3-4B8D-834E-6D1F060B6F83}">
      <dsp:nvSpPr>
        <dsp:cNvPr id="0" name=""/>
        <dsp:cNvSpPr/>
      </dsp:nvSpPr>
      <dsp:spPr>
        <a:xfrm>
          <a:off x="5105398" y="838203"/>
          <a:ext cx="2855825" cy="11423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a:t>Provider, Nurse, Patient Education to support clinical culture change </a:t>
          </a:r>
        </a:p>
      </dsp:txBody>
      <dsp:txXfrm>
        <a:off x="5676563" y="838203"/>
        <a:ext cx="1713495" cy="1142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B4EBA-6B57-428D-ACFF-20C2FB8D284D}">
      <dsp:nvSpPr>
        <dsp:cNvPr id="0" name=""/>
        <dsp:cNvSpPr/>
      </dsp:nvSpPr>
      <dsp:spPr>
        <a:xfrm rot="5400000">
          <a:off x="64394" y="952768"/>
          <a:ext cx="930116" cy="10589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E1F9B1-5852-4A39-BD4D-27316A70C37F}">
      <dsp:nvSpPr>
        <dsp:cNvPr id="0" name=""/>
        <dsp:cNvSpPr/>
      </dsp:nvSpPr>
      <dsp:spPr>
        <a:xfrm>
          <a:off x="0" y="121963"/>
          <a:ext cx="2345129" cy="859670"/>
        </a:xfrm>
        <a:prstGeom prst="roundRect">
          <a:avLst>
            <a:gd name="adj" fmla="val 166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Register online</a:t>
          </a:r>
        </a:p>
      </dsp:txBody>
      <dsp:txXfrm>
        <a:off x="41973" y="163936"/>
        <a:ext cx="2261183" cy="775724"/>
      </dsp:txXfrm>
    </dsp:sp>
    <dsp:sp modelId="{41139E92-E1BF-4EB3-A11F-18E7D903A0CB}">
      <dsp:nvSpPr>
        <dsp:cNvPr id="0" name=""/>
        <dsp:cNvSpPr/>
      </dsp:nvSpPr>
      <dsp:spPr>
        <a:xfrm>
          <a:off x="1885801" y="0"/>
          <a:ext cx="1138790" cy="885825"/>
        </a:xfrm>
        <a:prstGeom prst="rect">
          <a:avLst/>
        </a:prstGeom>
        <a:noFill/>
        <a:ln>
          <a:noFill/>
        </a:ln>
        <a:effectLst/>
      </dsp:spPr>
      <dsp:style>
        <a:lnRef idx="0">
          <a:scrgbClr r="0" g="0" b="0"/>
        </a:lnRef>
        <a:fillRef idx="0">
          <a:scrgbClr r="0" g="0" b="0"/>
        </a:fillRef>
        <a:effectRef idx="0">
          <a:scrgbClr r="0" g="0" b="0"/>
        </a:effectRef>
        <a:fontRef idx="minor"/>
      </dsp:style>
    </dsp:sp>
    <dsp:sp modelId="{13F5FB0F-0106-49DE-B6D5-848B46C0E130}">
      <dsp:nvSpPr>
        <dsp:cNvPr id="0" name=""/>
        <dsp:cNvSpPr/>
      </dsp:nvSpPr>
      <dsp:spPr>
        <a:xfrm rot="5400000">
          <a:off x="724539" y="2079395"/>
          <a:ext cx="930116" cy="1058904"/>
        </a:xfrm>
        <a:prstGeom prst="bentUpArrow">
          <a:avLst>
            <a:gd name="adj1" fmla="val 32840"/>
            <a:gd name="adj2" fmla="val 25000"/>
            <a:gd name="adj3" fmla="val 35780"/>
          </a:avLst>
        </a:prstGeom>
        <a:solidFill>
          <a:schemeClr val="accent1">
            <a:tint val="50000"/>
            <a:hueOff val="9896"/>
            <a:satOff val="-624"/>
            <a:lumOff val="47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ED9334-20DA-40E2-88AB-FA18BD7E3FFB}">
      <dsp:nvSpPr>
        <dsp:cNvPr id="0" name=""/>
        <dsp:cNvSpPr/>
      </dsp:nvSpPr>
      <dsp:spPr>
        <a:xfrm>
          <a:off x="1143001" y="1288353"/>
          <a:ext cx="2345129" cy="859670"/>
        </a:xfrm>
        <a:prstGeom prst="roundRect">
          <a:avLst>
            <a:gd name="adj" fmla="val 16670"/>
          </a:avLst>
        </a:prstGeom>
        <a:solidFill>
          <a:schemeClr val="accent1">
            <a:shade val="80000"/>
            <a:hueOff val="142563"/>
            <a:satOff val="-12103"/>
            <a:lumOff val="90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Abstract /Posters</a:t>
          </a:r>
        </a:p>
      </dsp:txBody>
      <dsp:txXfrm>
        <a:off x="1184974" y="1330326"/>
        <a:ext cx="2261183" cy="775724"/>
      </dsp:txXfrm>
    </dsp:sp>
    <dsp:sp modelId="{0E00E6C6-41FC-4C4F-9681-86476EA6FCB0}">
      <dsp:nvSpPr>
        <dsp:cNvPr id="0" name=""/>
        <dsp:cNvSpPr/>
      </dsp:nvSpPr>
      <dsp:spPr>
        <a:xfrm>
          <a:off x="2612374" y="1152870"/>
          <a:ext cx="1138790" cy="885825"/>
        </a:xfrm>
        <a:prstGeom prst="rect">
          <a:avLst/>
        </a:prstGeom>
        <a:noFill/>
        <a:ln>
          <a:noFill/>
        </a:ln>
        <a:effectLst/>
      </dsp:spPr>
      <dsp:style>
        <a:lnRef idx="0">
          <a:scrgbClr r="0" g="0" b="0"/>
        </a:lnRef>
        <a:fillRef idx="0">
          <a:scrgbClr r="0" g="0" b="0"/>
        </a:fillRef>
        <a:effectRef idx="0">
          <a:scrgbClr r="0" g="0" b="0"/>
        </a:effectRef>
        <a:fontRef idx="minor"/>
      </dsp:style>
    </dsp:sp>
    <dsp:sp modelId="{03AE5E4B-7287-4EF2-94FF-7CD2E0E522B5}">
      <dsp:nvSpPr>
        <dsp:cNvPr id="0" name=""/>
        <dsp:cNvSpPr/>
      </dsp:nvSpPr>
      <dsp:spPr>
        <a:xfrm rot="5400000">
          <a:off x="2209774" y="3206023"/>
          <a:ext cx="930116" cy="1058904"/>
        </a:xfrm>
        <a:prstGeom prst="bentUpArrow">
          <a:avLst>
            <a:gd name="adj1" fmla="val 32840"/>
            <a:gd name="adj2" fmla="val 25000"/>
            <a:gd name="adj3" fmla="val 35780"/>
          </a:avLst>
        </a:prstGeom>
        <a:solidFill>
          <a:schemeClr val="accent1">
            <a:tint val="50000"/>
            <a:hueOff val="19791"/>
            <a:satOff val="-1247"/>
            <a:lumOff val="9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4AE272-D63A-4221-AC31-BF4A493B2F7E}">
      <dsp:nvSpPr>
        <dsp:cNvPr id="0" name=""/>
        <dsp:cNvSpPr/>
      </dsp:nvSpPr>
      <dsp:spPr>
        <a:xfrm>
          <a:off x="1718681" y="2375218"/>
          <a:ext cx="2345129" cy="859670"/>
        </a:xfrm>
        <a:prstGeom prst="roundRect">
          <a:avLst>
            <a:gd name="adj" fmla="val 16670"/>
          </a:avLst>
        </a:prstGeom>
        <a:solidFill>
          <a:schemeClr val="accent1">
            <a:shade val="80000"/>
            <a:hueOff val="285125"/>
            <a:satOff val="-24206"/>
            <a:lumOff val="18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100" kern="1200" dirty="0"/>
            <a:t>AC Team Survey</a:t>
          </a:r>
        </a:p>
        <a:p>
          <a:pPr lvl="0" algn="ctr" defTabSz="933450">
            <a:lnSpc>
              <a:spcPct val="90000"/>
            </a:lnSpc>
            <a:spcBef>
              <a:spcPct val="0"/>
            </a:spcBef>
            <a:spcAft>
              <a:spcPct val="35000"/>
            </a:spcAft>
          </a:pPr>
          <a:endParaRPr lang="en-US" sz="2100" kern="1200" dirty="0"/>
        </a:p>
      </dsp:txBody>
      <dsp:txXfrm>
        <a:off x="1760654" y="2417191"/>
        <a:ext cx="2261183" cy="775724"/>
      </dsp:txXfrm>
    </dsp:sp>
    <dsp:sp modelId="{4EC6B5A1-726C-4FF2-8492-07E9E5A0749F}">
      <dsp:nvSpPr>
        <dsp:cNvPr id="0" name=""/>
        <dsp:cNvSpPr/>
      </dsp:nvSpPr>
      <dsp:spPr>
        <a:xfrm>
          <a:off x="6497884" y="2279498"/>
          <a:ext cx="1138790" cy="88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6497884" y="2279498"/>
        <a:ext cx="1138790" cy="885825"/>
      </dsp:txXfrm>
    </dsp:sp>
    <dsp:sp modelId="{699BF8D5-12E1-4CE7-ABB4-722CE4FC8F7C}">
      <dsp:nvSpPr>
        <dsp:cNvPr id="0" name=""/>
        <dsp:cNvSpPr/>
      </dsp:nvSpPr>
      <dsp:spPr>
        <a:xfrm rot="5400000">
          <a:off x="3695009" y="4332651"/>
          <a:ext cx="930116" cy="1058904"/>
        </a:xfrm>
        <a:prstGeom prst="bentUpArrow">
          <a:avLst>
            <a:gd name="adj1" fmla="val 32840"/>
            <a:gd name="adj2" fmla="val 25000"/>
            <a:gd name="adj3" fmla="val 35780"/>
          </a:avLst>
        </a:prstGeom>
        <a:solidFill>
          <a:schemeClr val="accent1">
            <a:tint val="50000"/>
            <a:hueOff val="29687"/>
            <a:satOff val="-1871"/>
            <a:lumOff val="14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4AFB2-DCF2-4BA2-AE53-854E6E4F6D29}">
      <dsp:nvSpPr>
        <dsp:cNvPr id="0" name=""/>
        <dsp:cNvSpPr/>
      </dsp:nvSpPr>
      <dsp:spPr>
        <a:xfrm>
          <a:off x="3203916" y="3501846"/>
          <a:ext cx="2345129" cy="859670"/>
        </a:xfrm>
        <a:prstGeom prst="roundRect">
          <a:avLst>
            <a:gd name="adj" fmla="val 16670"/>
          </a:avLst>
        </a:prstGeom>
        <a:solidFill>
          <a:schemeClr val="accent1">
            <a:shade val="80000"/>
            <a:hueOff val="427688"/>
            <a:satOff val="-36309"/>
            <a:lumOff val="27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Submit Data</a:t>
          </a:r>
        </a:p>
      </dsp:txBody>
      <dsp:txXfrm>
        <a:off x="3245889" y="3543819"/>
        <a:ext cx="2261183" cy="775724"/>
      </dsp:txXfrm>
    </dsp:sp>
    <dsp:sp modelId="{8C5386B4-992B-49EE-83D0-3A0937A49C52}">
      <dsp:nvSpPr>
        <dsp:cNvPr id="0" name=""/>
        <dsp:cNvSpPr/>
      </dsp:nvSpPr>
      <dsp:spPr>
        <a:xfrm>
          <a:off x="7983119" y="3406126"/>
          <a:ext cx="1138790" cy="88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7983119" y="3406126"/>
        <a:ext cx="1138790" cy="885825"/>
      </dsp:txXfrm>
    </dsp:sp>
    <dsp:sp modelId="{9A538DD7-B641-40E9-8156-37A9630F92F9}">
      <dsp:nvSpPr>
        <dsp:cNvPr id="0" name=""/>
        <dsp:cNvSpPr/>
      </dsp:nvSpPr>
      <dsp:spPr>
        <a:xfrm>
          <a:off x="4689151" y="4558991"/>
          <a:ext cx="2345129" cy="859670"/>
        </a:xfrm>
        <a:prstGeom prst="roundRect">
          <a:avLst>
            <a:gd name="adj" fmla="val 16670"/>
          </a:avLst>
        </a:prstGeom>
        <a:solidFill>
          <a:schemeClr val="accent1">
            <a:shade val="80000"/>
            <a:hueOff val="570251"/>
            <a:satOff val="-48412"/>
            <a:lumOff val="363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Flat Stanley</a:t>
          </a:r>
        </a:p>
      </dsp:txBody>
      <dsp:txXfrm>
        <a:off x="4731124" y="4600964"/>
        <a:ext cx="2261183" cy="7757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35EB0-394B-4040-909D-CBCE92883F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10F956-3A8E-CC47-B739-F48626765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E0006-C7CB-994B-9840-DB8B0FB0FDA0}" type="datetimeFigureOut">
              <a:rPr lang="en-US" smtClean="0"/>
              <a:t>9/27/2021</a:t>
            </a:fld>
            <a:endParaRPr lang="en-US"/>
          </a:p>
        </p:txBody>
      </p:sp>
      <p:sp>
        <p:nvSpPr>
          <p:cNvPr id="4" name="Footer Placeholder 3">
            <a:extLst>
              <a:ext uri="{FF2B5EF4-FFF2-40B4-BE49-F238E27FC236}">
                <a16:creationId xmlns:a16="http://schemas.microsoft.com/office/drawing/2014/main" id="{7D4F2C0C-9B68-ED49-B130-53B686FC93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61AEBF-66C8-A04C-8C36-861C9BF3C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86DCA-5699-494D-8304-C9EEDBACBC74}" type="slidenum">
              <a:rPr lang="en-US" smtClean="0"/>
              <a:t>‹#›</a:t>
            </a:fld>
            <a:endParaRPr lang="en-US"/>
          </a:p>
        </p:txBody>
      </p:sp>
    </p:spTree>
    <p:extLst>
      <p:ext uri="{BB962C8B-B14F-4D97-AF65-F5344CB8AC3E}">
        <p14:creationId xmlns:p14="http://schemas.microsoft.com/office/powerpoint/2010/main" val="68592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0AC6-58D7-9F45-ACAD-80282F20E93A}"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D2D14-F0AA-2844-871F-19DB90E80350}" type="slidenum">
              <a:rPr lang="en-US" smtClean="0"/>
              <a:t>‹#›</a:t>
            </a:fld>
            <a:endParaRPr lang="en-US"/>
          </a:p>
        </p:txBody>
      </p:sp>
    </p:spTree>
    <p:extLst>
      <p:ext uri="{BB962C8B-B14F-4D97-AF65-F5344CB8AC3E}">
        <p14:creationId xmlns:p14="http://schemas.microsoft.com/office/powerpoint/2010/main" val="169904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eeds.com/live/330984"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ilpqc.org/ILPQC%202020+/Annual%20Conferences/2020%20Annual%20Conference/ILPQC%20Annual%20Conference%20Abstract%20Template_2020_FINAL.ppt" TargetMode="External"/><Relationship Id="rId5" Type="http://schemas.openxmlformats.org/officeDocument/2006/relationships/hyperlink" Target="https://redcap.healthlnk.org/surveys/?s=K8L84877AJ" TargetMode="External"/><Relationship Id="rId4" Type="http://schemas.openxmlformats.org/officeDocument/2006/relationships/hyperlink" Target="https://redcap.healthlnk.org/surveys/?s=7XEFMA7N9J"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a:t>
            </a:fld>
            <a:endParaRPr lang="en-US"/>
          </a:p>
        </p:txBody>
      </p:sp>
    </p:spTree>
    <p:extLst>
      <p:ext uri="{BB962C8B-B14F-4D97-AF65-F5344CB8AC3E}">
        <p14:creationId xmlns:p14="http://schemas.microsoft.com/office/powerpoint/2010/main" val="22896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14</a:t>
            </a:fld>
            <a:endParaRPr lang="en-US"/>
          </a:p>
        </p:txBody>
      </p:sp>
    </p:spTree>
    <p:extLst>
      <p:ext uri="{BB962C8B-B14F-4D97-AF65-F5344CB8AC3E}">
        <p14:creationId xmlns:p14="http://schemas.microsoft.com/office/powerpoint/2010/main" val="286545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 please update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101568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smtClean="0"/>
              <a:t>Ellie please update</a:t>
            </a:r>
            <a:endParaRPr lang="en-US" dirty="0"/>
          </a:p>
        </p:txBody>
      </p:sp>
    </p:spTree>
    <p:extLst>
      <p:ext uri="{BB962C8B-B14F-4D97-AF65-F5344CB8AC3E}">
        <p14:creationId xmlns:p14="http://schemas.microsoft.com/office/powerpoint/2010/main" val="273574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a:t>
            </a:r>
            <a:r>
              <a:rPr lang="en-US" baseline="0" dirty="0" smtClean="0"/>
              <a:t> please update</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18</a:t>
            </a:fld>
            <a:endParaRPr lang="en-US"/>
          </a:p>
        </p:txBody>
      </p:sp>
    </p:spTree>
    <p:extLst>
      <p:ext uri="{BB962C8B-B14F-4D97-AF65-F5344CB8AC3E}">
        <p14:creationId xmlns:p14="http://schemas.microsoft.com/office/powerpoint/2010/main" val="212343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19</a:t>
            </a:fld>
            <a:endParaRPr lang="en-US" altLang="en-US"/>
          </a:p>
        </p:txBody>
      </p:sp>
    </p:spTree>
    <p:extLst>
      <p:ext uri="{BB962C8B-B14F-4D97-AF65-F5344CB8AC3E}">
        <p14:creationId xmlns:p14="http://schemas.microsoft.com/office/powerpoint/2010/main" val="399769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7243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4724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4791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1761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0935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8431" indent="-295550" eaLnBrk="0" hangingPunct="0">
              <a:defRPr>
                <a:solidFill>
                  <a:schemeClr val="tx1"/>
                </a:solidFill>
                <a:latin typeface="Arial" pitchFamily="34" charset="0"/>
                <a:ea typeface="MS PGothic" pitchFamily="34" charset="-128"/>
              </a:defRPr>
            </a:lvl2pPr>
            <a:lvl3pPr marL="1182202" indent="-236441" eaLnBrk="0" hangingPunct="0">
              <a:defRPr>
                <a:solidFill>
                  <a:schemeClr val="tx1"/>
                </a:solidFill>
                <a:latin typeface="Arial" pitchFamily="34" charset="0"/>
                <a:ea typeface="MS PGothic" pitchFamily="34" charset="-128"/>
              </a:defRPr>
            </a:lvl3pPr>
            <a:lvl4pPr marL="1655084" indent="-236441" eaLnBrk="0" hangingPunct="0">
              <a:defRPr>
                <a:solidFill>
                  <a:schemeClr val="tx1"/>
                </a:solidFill>
                <a:latin typeface="Arial" pitchFamily="34" charset="0"/>
                <a:ea typeface="MS PGothic" pitchFamily="34" charset="-128"/>
              </a:defRPr>
            </a:lvl4pPr>
            <a:lvl5pPr marL="2127965" indent="-236441" eaLnBrk="0" hangingPunct="0">
              <a:defRPr>
                <a:solidFill>
                  <a:schemeClr val="tx1"/>
                </a:solidFill>
                <a:latin typeface="Arial" pitchFamily="34" charset="0"/>
                <a:ea typeface="MS PGothic" pitchFamily="34" charset="-128"/>
              </a:defRPr>
            </a:lvl5pPr>
            <a:lvl6pPr marL="2600846" indent="-236441" eaLnBrk="0" fontAlgn="base" hangingPunct="0">
              <a:spcBef>
                <a:spcPct val="0"/>
              </a:spcBef>
              <a:spcAft>
                <a:spcPct val="0"/>
              </a:spcAft>
              <a:defRPr>
                <a:solidFill>
                  <a:schemeClr val="tx1"/>
                </a:solidFill>
                <a:latin typeface="Arial" pitchFamily="34" charset="0"/>
                <a:ea typeface="MS PGothic" pitchFamily="34" charset="-128"/>
              </a:defRPr>
            </a:lvl6pPr>
            <a:lvl7pPr marL="3073725" indent="-236441" eaLnBrk="0" fontAlgn="base" hangingPunct="0">
              <a:spcBef>
                <a:spcPct val="0"/>
              </a:spcBef>
              <a:spcAft>
                <a:spcPct val="0"/>
              </a:spcAft>
              <a:defRPr>
                <a:solidFill>
                  <a:schemeClr val="tx1"/>
                </a:solidFill>
                <a:latin typeface="Arial" pitchFamily="34" charset="0"/>
                <a:ea typeface="MS PGothic" pitchFamily="34" charset="-128"/>
              </a:defRPr>
            </a:lvl7pPr>
            <a:lvl8pPr marL="3546606" indent="-236441" eaLnBrk="0" fontAlgn="base" hangingPunct="0">
              <a:spcBef>
                <a:spcPct val="0"/>
              </a:spcBef>
              <a:spcAft>
                <a:spcPct val="0"/>
              </a:spcAft>
              <a:defRPr>
                <a:solidFill>
                  <a:schemeClr val="tx1"/>
                </a:solidFill>
                <a:latin typeface="Arial" pitchFamily="34" charset="0"/>
                <a:ea typeface="MS PGothic" pitchFamily="34" charset="-128"/>
              </a:defRPr>
            </a:lvl8pPr>
            <a:lvl9pPr marL="4019487" indent="-236441"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F93021-76CA-42C7-9304-9B7039877150}"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91726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6837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08459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995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22261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29</a:t>
            </a:fld>
            <a:endParaRPr lang="en-US"/>
          </a:p>
        </p:txBody>
      </p:sp>
    </p:spTree>
    <p:extLst>
      <p:ext uri="{BB962C8B-B14F-4D97-AF65-F5344CB8AC3E}">
        <p14:creationId xmlns:p14="http://schemas.microsoft.com/office/powerpoint/2010/main" val="388455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https://www.acog.org/-/media/project/acog/acogorg/clinical/files/obstetric-care-consensus/articles/2014/03/safe-prevention-of-the-primary-cesarean-delivery.pdf</a:t>
            </a:r>
            <a:endParaRPr lang="en-US" b="1" dirty="0"/>
          </a:p>
        </p:txBody>
      </p:sp>
      <p:sp>
        <p:nvSpPr>
          <p:cNvPr id="4" name="Slide Number Placeholder 3"/>
          <p:cNvSpPr>
            <a:spLocks noGrp="1"/>
          </p:cNvSpPr>
          <p:nvPr>
            <p:ph type="sldNum" sz="quarter" idx="10"/>
          </p:nvPr>
        </p:nvSpPr>
        <p:spPr/>
        <p:txBody>
          <a:bodyPr/>
          <a:lstStyle/>
          <a:p>
            <a:fld id="{E8BD2D14-F0AA-2844-871F-19DB90E80350}" type="slidenum">
              <a:rPr lang="en-US" smtClean="0"/>
              <a:t>30</a:t>
            </a:fld>
            <a:endParaRPr lang="en-US"/>
          </a:p>
        </p:txBody>
      </p:sp>
    </p:spTree>
    <p:extLst>
      <p:ext uri="{BB962C8B-B14F-4D97-AF65-F5344CB8AC3E}">
        <p14:creationId xmlns:p14="http://schemas.microsoft.com/office/powerpoint/2010/main" val="810303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https://www.acog.org/-/media/project/acog/acogorg/clinical/files/obstetric-care-consensus/articles/2014/03/safe-prevention-of-the-primary-cesarean-delivery.pdf</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31</a:t>
            </a:fld>
            <a:endParaRPr lang="en-US"/>
          </a:p>
        </p:txBody>
      </p:sp>
    </p:spTree>
    <p:extLst>
      <p:ext uri="{BB962C8B-B14F-4D97-AF65-F5344CB8AC3E}">
        <p14:creationId xmlns:p14="http://schemas.microsoft.com/office/powerpoint/2010/main" val="2383350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32</a:t>
            </a:fld>
            <a:endParaRPr lang="en-US"/>
          </a:p>
        </p:txBody>
      </p:sp>
    </p:spTree>
    <p:extLst>
      <p:ext uri="{BB962C8B-B14F-4D97-AF65-F5344CB8AC3E}">
        <p14:creationId xmlns:p14="http://schemas.microsoft.com/office/powerpoint/2010/main" val="2340503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33</a:t>
            </a:fld>
            <a:endParaRPr lang="en-US"/>
          </a:p>
        </p:txBody>
      </p:sp>
    </p:spTree>
    <p:extLst>
      <p:ext uri="{BB962C8B-B14F-4D97-AF65-F5344CB8AC3E}">
        <p14:creationId xmlns:p14="http://schemas.microsoft.com/office/powerpoint/2010/main" val="1320887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970885" y="8829054"/>
            <a:ext cx="3038319"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2" tIns="46061" rIns="92122" bIns="46061" anchor="b"/>
          <a:lstStyle>
            <a:lvl1pPr defTabSz="920750">
              <a:defRPr sz="2400">
                <a:solidFill>
                  <a:schemeClr val="tx1"/>
                </a:solidFill>
                <a:latin typeface="Arial" charset="0"/>
                <a:ea typeface="ＭＳ Ｐゴシック" charset="-128"/>
              </a:defRPr>
            </a:lvl1pPr>
            <a:lvl2pPr marL="742950" indent="-285750" defTabSz="920750">
              <a:defRPr sz="2400">
                <a:solidFill>
                  <a:schemeClr val="tx1"/>
                </a:solidFill>
                <a:latin typeface="Arial" charset="0"/>
                <a:ea typeface="ＭＳ Ｐゴシック" charset="-128"/>
              </a:defRPr>
            </a:lvl2pPr>
            <a:lvl3pPr marL="1143000" indent="-228600" defTabSz="920750">
              <a:defRPr sz="2400">
                <a:solidFill>
                  <a:schemeClr val="tx1"/>
                </a:solidFill>
                <a:latin typeface="Arial" charset="0"/>
                <a:ea typeface="ＭＳ Ｐゴシック" charset="-128"/>
              </a:defRPr>
            </a:lvl3pPr>
            <a:lvl4pPr marL="1600200" indent="-228600" defTabSz="920750">
              <a:defRPr sz="2400">
                <a:solidFill>
                  <a:schemeClr val="tx1"/>
                </a:solidFill>
                <a:latin typeface="Arial" charset="0"/>
                <a:ea typeface="ＭＳ Ｐゴシック" charset="-128"/>
              </a:defRPr>
            </a:lvl4pPr>
            <a:lvl5pPr marL="2057400" indent="-228600" defTabSz="920750">
              <a:defRPr sz="2400">
                <a:solidFill>
                  <a:schemeClr val="tx1"/>
                </a:solidFill>
                <a:latin typeface="Arial" charset="0"/>
                <a:ea typeface="ＭＳ Ｐゴシック" charset="-128"/>
              </a:defRPr>
            </a:lvl5pPr>
            <a:lvl6pPr marL="2514600" indent="-228600" algn="ctr" defTabSz="920750"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ctr" defTabSz="920750"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ctr" defTabSz="920750"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ctr" defTabSz="92075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20750" rtl="0" eaLnBrk="0" fontAlgn="base" latinLnBrk="0" hangingPunct="0">
              <a:lnSpc>
                <a:spcPct val="100000"/>
              </a:lnSpc>
              <a:spcBef>
                <a:spcPct val="0"/>
              </a:spcBef>
              <a:spcAft>
                <a:spcPct val="0"/>
              </a:spcAft>
              <a:buClrTx/>
              <a:buSzTx/>
              <a:buFontTx/>
              <a:buNone/>
              <a:tabLst/>
              <a:defRPr/>
            </a:pPr>
            <a:fld id="{D4F4FB8C-99E8-C341-B41A-2EEFAE374AA3}"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2075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278155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a:t>
            </a:fld>
            <a:endParaRPr lang="en-US" altLang="en-US"/>
          </a:p>
        </p:txBody>
      </p:sp>
    </p:spTree>
    <p:extLst>
      <p:ext uri="{BB962C8B-B14F-4D97-AF65-F5344CB8AC3E}">
        <p14:creationId xmlns:p14="http://schemas.microsoft.com/office/powerpoint/2010/main" val="315052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39411"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9411" rtl="0" eaLnBrk="1" fontAlgn="base" latinLnBrk="0" hangingPunct="1">
              <a:lnSpc>
                <a:spcPct val="100000"/>
              </a:lnSpc>
              <a:spcBef>
                <a:spcPct val="0"/>
              </a:spcBef>
              <a:spcAft>
                <a:spcPct val="0"/>
              </a:spcAft>
              <a:buClrTx/>
              <a:buSzTx/>
              <a:buFontTx/>
              <a:buNone/>
              <a:tabLst/>
              <a:defRPr/>
            </a:pPr>
            <a:fld id="{5BDC9F66-FAE5-5F48-95EE-ED992B26C4E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39411"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57910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E42A9-E110-F447-8367-31C62FE154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639676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39411"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9411" rtl="0" eaLnBrk="1" fontAlgn="base" latinLnBrk="0" hangingPunct="1">
              <a:lnSpc>
                <a:spcPct val="100000"/>
              </a:lnSpc>
              <a:spcBef>
                <a:spcPct val="0"/>
              </a:spcBef>
              <a:spcAft>
                <a:spcPct val="0"/>
              </a:spcAft>
              <a:buClrTx/>
              <a:buSzTx/>
              <a:buFontTx/>
              <a:buNone/>
              <a:tabLst/>
              <a:defRPr/>
            </a:pPr>
            <a:fld id="{5BDC9F66-FAE5-5F48-95EE-ED992B26C4E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39411"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7585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59</a:t>
            </a:fld>
            <a:endParaRPr lang="en-US"/>
          </a:p>
        </p:txBody>
      </p:sp>
    </p:spTree>
    <p:extLst>
      <p:ext uri="{BB962C8B-B14F-4D97-AF65-F5344CB8AC3E}">
        <p14:creationId xmlns:p14="http://schemas.microsoft.com/office/powerpoint/2010/main" val="202213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US" sz="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796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1358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Registration link: </a:t>
            </a:r>
            <a:r>
              <a:rPr lang="en-US" sz="1200" u="sng" kern="1200" dirty="0">
                <a:solidFill>
                  <a:schemeClr val="tx1"/>
                </a:solidFill>
                <a:effectLst/>
                <a:latin typeface="+mn-lt"/>
                <a:ea typeface="+mn-ea"/>
                <a:cs typeface="+mn-cs"/>
                <a:hlinkClick r:id="rId3"/>
              </a:rPr>
              <a:t>https://www.eeds.com/live/330984</a:t>
            </a: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Survey: </a:t>
            </a:r>
            <a:r>
              <a:rPr lang="en-US" sz="1200" u="sng" kern="1200" dirty="0">
                <a:solidFill>
                  <a:schemeClr val="tx1"/>
                </a:solidFill>
                <a:effectLst/>
                <a:latin typeface="+mn-lt"/>
                <a:ea typeface="+mn-ea"/>
                <a:cs typeface="+mn-cs"/>
                <a:hlinkClick r:id="rId4"/>
              </a:rPr>
              <a:t>https://redcap.healthlnk.org/surveys/?s=7XEFMA7N9J</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Abstracts: </a:t>
            </a:r>
            <a:r>
              <a:rPr lang="en-US" sz="1200" u="sng" kern="1200" dirty="0">
                <a:solidFill>
                  <a:schemeClr val="tx1"/>
                </a:solidFill>
                <a:effectLst/>
                <a:latin typeface="+mn-lt"/>
                <a:ea typeface="+mn-ea"/>
                <a:cs typeface="+mn-cs"/>
                <a:hlinkClick r:id="rId5"/>
              </a:rPr>
              <a:t>https://redcap.healthlnk.org/surveys/?s=K8L84877AJ</a:t>
            </a:r>
            <a:r>
              <a:rPr lang="en-US"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Poster template: </a:t>
            </a:r>
            <a:r>
              <a:rPr lang="en-US" dirty="0">
                <a:hlinkClick r:id="rId6"/>
              </a:rPr>
              <a:t>https://ilpqc.org/ILPQC%202020+/Annual%20Conferences/2020%20Annual%20Conference/ILPQC%20Annual%20Conference%20Abstract%20Template_2020_FINAL.ppt</a:t>
            </a: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32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70</a:t>
            </a:fld>
            <a:endParaRPr lang="en-US"/>
          </a:p>
        </p:txBody>
      </p:sp>
    </p:spTree>
    <p:extLst>
      <p:ext uri="{BB962C8B-B14F-4D97-AF65-F5344CB8AC3E}">
        <p14:creationId xmlns:p14="http://schemas.microsoft.com/office/powerpoint/2010/main" val="3865314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1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 </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4</a:t>
            </a:fld>
            <a:endParaRPr lang="en-US" altLang="en-US"/>
          </a:p>
        </p:txBody>
      </p:sp>
    </p:spTree>
    <p:extLst>
      <p:ext uri="{BB962C8B-B14F-4D97-AF65-F5344CB8AC3E}">
        <p14:creationId xmlns:p14="http://schemas.microsoft.com/office/powerpoint/2010/main" val="80581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180743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287137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41497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smtClean="0"/>
              <a:t>Note: updated from</a:t>
            </a:r>
            <a:r>
              <a:rPr lang="en-US" baseline="0" dirty="0" smtClean="0"/>
              <a:t> September to August </a:t>
            </a:r>
            <a:endParaRPr lang="en-US" dirty="0"/>
          </a:p>
        </p:txBody>
      </p:sp>
    </p:spTree>
    <p:extLst>
      <p:ext uri="{BB962C8B-B14F-4D97-AF65-F5344CB8AC3E}">
        <p14:creationId xmlns:p14="http://schemas.microsoft.com/office/powerpoint/2010/main" val="358024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13</a:t>
            </a:fld>
            <a:endParaRPr lang="en-US"/>
          </a:p>
        </p:txBody>
      </p:sp>
    </p:spTree>
    <p:extLst>
      <p:ext uri="{BB962C8B-B14F-4D97-AF65-F5344CB8AC3E}">
        <p14:creationId xmlns:p14="http://schemas.microsoft.com/office/powerpoint/2010/main" val="922588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605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14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8036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email">
            <a:extLst>
              <a:ext uri="{28A0092B-C50C-407E-A947-70E740481C1C}">
                <a14:useLocalDpi xmlns:a14="http://schemas.microsoft.com/office/drawing/2010/main"/>
              </a:ext>
            </a:extLst>
          </a:blip>
          <a:stretch>
            <a:fillRect/>
          </a:stretch>
        </p:blipFill>
        <p:spPr>
          <a:xfrm>
            <a:off x="313943" y="5564123"/>
            <a:ext cx="2025395"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916938" y="1977179"/>
            <a:ext cx="10358122" cy="1995170"/>
          </a:xfrm>
          <a:prstGeom prst="rect">
            <a:avLst/>
          </a:prstGeom>
        </p:spPr>
        <p:txBody>
          <a:bodyPr wrap="square" lIns="0" tIns="0" rIns="0" bIns="0">
            <a:spAutoFit/>
          </a:bodyPr>
          <a:lstStyle>
            <a:lvl1pPr>
              <a:defRPr sz="68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270805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6739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8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334271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1092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08398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60583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0672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2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44867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29722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83613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09353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over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9/27/2021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bg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340285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9/27/2021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E8BC07B-6515-47BB-A905-713323765043}"/>
              </a:ext>
            </a:extLst>
          </p:cNvPr>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224499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and Pictur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9/27/2021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TextBox 14">
            <a:extLst>
              <a:ext uri="{FF2B5EF4-FFF2-40B4-BE49-F238E27FC236}">
                <a16:creationId xmlns:a16="http://schemas.microsoft.com/office/drawing/2014/main" id="{A7E322E0-1792-4F03-9BCE-D5F1ACB810E8}"/>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3" name="Picture Placeholder 7">
            <a:extLst>
              <a:ext uri="{FF2B5EF4-FFF2-40B4-BE49-F238E27FC236}">
                <a16:creationId xmlns:a16="http://schemas.microsoft.com/office/drawing/2014/main" id="{09053967-266F-44F6-878F-BECA348DADA5}"/>
              </a:ext>
            </a:extLst>
          </p:cNvPr>
          <p:cNvSpPr>
            <a:spLocks noGrp="1"/>
          </p:cNvSpPr>
          <p:nvPr>
            <p:ph type="pic" sz="quarter" idx="13" hasCustomPrompt="1"/>
          </p:nvPr>
        </p:nvSpPr>
        <p:spPr>
          <a:xfrm>
            <a:off x="0" y="-1"/>
            <a:ext cx="12193200" cy="6216651"/>
          </a:xfrm>
          <a:solidFill>
            <a:schemeClr val="bg1"/>
          </a:solidFill>
        </p:spPr>
        <p:txBody>
          <a:bodyPr lIns="72000" tIns="72000"/>
          <a:lstStyle>
            <a:lvl1pPr marL="0" indent="0" algn="l">
              <a:buNone/>
              <a:defRPr sz="1600">
                <a:latin typeface="+mj-lt"/>
              </a:defRPr>
            </a:lvl1pPr>
          </a:lstStyle>
          <a:p>
            <a:r>
              <a:rPr lang="en-US" dirty="0"/>
              <a:t>Click on frame and insert picture from Templafy Image</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17" name="Title 1">
            <a:extLst>
              <a:ext uri="{FF2B5EF4-FFF2-40B4-BE49-F238E27FC236}">
                <a16:creationId xmlns:a16="http://schemas.microsoft.com/office/drawing/2014/main" id="{3DC6BB01-1679-41E6-A09E-3DD6A5887D86}"/>
              </a:ext>
            </a:extLst>
          </p:cNvPr>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18" name="Subtitle 2">
            <a:extLst>
              <a:ext uri="{FF2B5EF4-FFF2-40B4-BE49-F238E27FC236}">
                <a16:creationId xmlns:a16="http://schemas.microsoft.com/office/drawing/2014/main" id="{959759FF-E23E-4D7A-A524-D1E51DBBF29B}"/>
              </a:ext>
            </a:extLst>
          </p:cNvPr>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9" name="TextBox 18">
            <a:extLst>
              <a:ext uri="{FF2B5EF4-FFF2-40B4-BE49-F238E27FC236}">
                <a16:creationId xmlns:a16="http://schemas.microsoft.com/office/drawing/2014/main" id="{E7EC26B3-39FF-4A04-8E4A-0563C4F6217F}"/>
              </a:ext>
            </a:extLst>
          </p:cNvPr>
          <p:cNvSpPr txBox="1"/>
          <p:nvPr userDrawn="1"/>
        </p:nvSpPr>
        <p:spPr>
          <a:xfrm>
            <a:off x="21079" y="6964335"/>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Tree>
    <p:extLst>
      <p:ext uri="{BB962C8B-B14F-4D97-AF65-F5344CB8AC3E}">
        <p14:creationId xmlns:p14="http://schemas.microsoft.com/office/powerpoint/2010/main" val="454138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and 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9/27/2021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4" name="TextBox 3">
            <a:extLst>
              <a:ext uri="{FF2B5EF4-FFF2-40B4-BE49-F238E27FC236}">
                <a16:creationId xmlns:a16="http://schemas.microsoft.com/office/drawing/2014/main" id="{E3AA459A-CF89-4D04-9BBD-3A971FADC6CE}"/>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Click on frame to insert video using the Insert tab, Video, right click choose Send to Back, to get graphic in front. </a:t>
            </a:r>
            <a:br>
              <a:rPr lang="en-US" sz="1200" dirty="0">
                <a:latin typeface="+mj-lt"/>
              </a:rPr>
            </a:br>
            <a:r>
              <a:rPr lang="en-US" sz="1200" dirty="0">
                <a:latin typeface="+mj-lt"/>
              </a:rPr>
              <a:t>And if the video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p:spPr>
        <p:txBody>
          <a:bodyPr lIns="72000" tIns="72000" anchor="t" anchorCtr="0"/>
          <a:lstStyle>
            <a:lvl1pPr marL="0" indent="0" algn="l">
              <a:buNone/>
              <a:defRPr sz="1600">
                <a:latin typeface="+mj-lt"/>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Calibri" panose="020F0502020204030204" pitchFamily="34" charset="0"/>
              <a:buNone/>
              <a:tabLst/>
              <a:defRPr/>
            </a:pPr>
            <a:r>
              <a:rPr lang="en-US" dirty="0"/>
              <a:t>Click on frame to </a:t>
            </a:r>
            <a:r>
              <a:rPr lang="en-US" sz="1600" dirty="0"/>
              <a:t>insert</a:t>
            </a:r>
            <a:r>
              <a:rPr lang="en-US" dirty="0"/>
              <a:t> video </a:t>
            </a:r>
            <a:r>
              <a:rPr lang="en-US" sz="1600" dirty="0"/>
              <a:t>using the Insert tab, Video or from Templafy</a:t>
            </a:r>
            <a:r>
              <a:rPr lang="en-US" dirty="0"/>
              <a:t>, right click choose Send to Back</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2" name="Title 1"/>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3" name="TextBox 12">
            <a:extLst>
              <a:ext uri="{FF2B5EF4-FFF2-40B4-BE49-F238E27FC236}">
                <a16:creationId xmlns:a16="http://schemas.microsoft.com/office/drawing/2014/main" id="{5E05B3B7-A608-4D90-9616-DAA446F17D54}"/>
              </a:ext>
            </a:extLst>
          </p:cNvPr>
          <p:cNvSpPr txBox="1"/>
          <p:nvPr userDrawn="1"/>
        </p:nvSpPr>
        <p:spPr>
          <a:xfrm>
            <a:off x="0" y="6928200"/>
            <a:ext cx="12192000" cy="184666"/>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does not fill the slide, you may adjust the video to the slide so the graphics match the video.</a:t>
            </a:r>
          </a:p>
        </p:txBody>
      </p:sp>
    </p:spTree>
    <p:extLst>
      <p:ext uri="{BB962C8B-B14F-4D97-AF65-F5344CB8AC3E}">
        <p14:creationId xmlns:p14="http://schemas.microsoft.com/office/powerpoint/2010/main" val="2376970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9/27/2021</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57200" y="457200"/>
            <a:ext cx="11278800" cy="792000"/>
          </a:xfrm>
        </p:spPr>
        <p:txBody>
          <a:bodyPr/>
          <a:lstStyle>
            <a:lvl1pPr>
              <a:defRPr sz="5400"/>
            </a:lvl1pPr>
          </a:lstStyle>
          <a:p>
            <a:r>
              <a:rPr lang="en-US" noProof="0" dirty="0"/>
              <a:t>Click to add Agenda title</a:t>
            </a:r>
          </a:p>
        </p:txBody>
      </p:sp>
      <p:sp>
        <p:nvSpPr>
          <p:cNvPr id="7" name="Text Placeholder 2"/>
          <p:cNvSpPr>
            <a:spLocks noGrp="1"/>
          </p:cNvSpPr>
          <p:nvPr>
            <p:ph type="body" sz="quarter" idx="13" hasCustomPrompt="1"/>
          </p:nvPr>
        </p:nvSpPr>
        <p:spPr>
          <a:xfrm>
            <a:off x="3405600" y="1828800"/>
            <a:ext cx="5850000" cy="2124000"/>
          </a:xfrm>
        </p:spPr>
        <p:txBody>
          <a:bodyPr/>
          <a:lstStyle>
            <a:lvl1pPr marL="0" indent="0">
              <a:lnSpc>
                <a:spcPct val="90000"/>
              </a:lnSpc>
              <a:spcAft>
                <a:spcPts val="90"/>
              </a:spcAft>
              <a:buFont typeface="Calibri" panose="020F0502020204030204" pitchFamily="34" charset="0"/>
              <a:buChar char="​"/>
              <a:defRPr sz="2400">
                <a:latin typeface="+mj-lt"/>
              </a:defRPr>
            </a:lvl1pPr>
            <a:lvl2pPr marL="0" indent="0">
              <a:lnSpc>
                <a:spcPct val="90000"/>
              </a:lnSpc>
              <a:spcBef>
                <a:spcPts val="1200"/>
              </a:spcBef>
              <a:spcAft>
                <a:spcPts val="90"/>
              </a:spcAft>
              <a:buFont typeface="Calibri" panose="020F0502020204030204" pitchFamily="34" charset="0"/>
              <a:buChar char="​"/>
              <a:defRPr sz="2400" b="0" cap="all" baseline="0">
                <a:solidFill>
                  <a:schemeClr val="accent1"/>
                </a:solidFill>
                <a:latin typeface="+mj-lt"/>
              </a:defRPr>
            </a:lvl2pPr>
            <a:lvl3pPr marL="0" indent="0">
              <a:lnSpc>
                <a:spcPct val="90000"/>
              </a:lnSpc>
              <a:spcBef>
                <a:spcPts val="1200"/>
              </a:spcBef>
              <a:spcAft>
                <a:spcPts val="90"/>
              </a:spcAft>
              <a:buFont typeface="Calibri" panose="020F0502020204030204" pitchFamily="34" charset="0"/>
              <a:buChar char="​"/>
              <a:defRPr sz="2400">
                <a:latin typeface="+mj-lt"/>
              </a:defRPr>
            </a:lvl3pPr>
            <a:lvl4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4pPr>
            <a:lvl5pPr marL="0" indent="0">
              <a:lnSpc>
                <a:spcPct val="90000"/>
              </a:lnSpc>
              <a:spcBef>
                <a:spcPts val="1200"/>
              </a:spcBef>
              <a:spcAft>
                <a:spcPts val="90"/>
              </a:spcAft>
              <a:buFont typeface="Calibri" panose="020F0502020204030204" pitchFamily="34" charset="0"/>
              <a:buChar char="​"/>
              <a:defRPr sz="2400" b="0">
                <a:latin typeface="+mj-lt"/>
              </a:defRPr>
            </a:lvl5pPr>
            <a:lvl6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6pPr>
            <a:lvl7pPr marL="0" indent="0">
              <a:lnSpc>
                <a:spcPct val="90000"/>
              </a:lnSpc>
              <a:spcBef>
                <a:spcPts val="1200"/>
              </a:spcBef>
              <a:spcAft>
                <a:spcPts val="90"/>
              </a:spcAft>
              <a:buFont typeface="Calibri" panose="020F0502020204030204" pitchFamily="34" charset="0"/>
              <a:buChar char="​"/>
              <a:defRPr sz="2400">
                <a:latin typeface="+mj-lt"/>
              </a:defRPr>
            </a:lvl7pPr>
            <a:lvl8pPr marL="0" indent="0">
              <a:lnSpc>
                <a:spcPct val="90000"/>
              </a:lnSpc>
              <a:spcBef>
                <a:spcPts val="1200"/>
              </a:spcBef>
              <a:spcAft>
                <a:spcPts val="90"/>
              </a:spcAft>
              <a:buFont typeface="Calibri" panose="020F0502020204030204" pitchFamily="34" charset="0"/>
              <a:buChar char="​"/>
              <a:defRPr sz="2400" b="0" baseline="0">
                <a:solidFill>
                  <a:schemeClr val="accent1"/>
                </a:solidFill>
                <a:latin typeface="+mj-lt"/>
              </a:defRPr>
            </a:lvl8pPr>
            <a:lvl9pPr marL="0" indent="0">
              <a:lnSpc>
                <a:spcPct val="90000"/>
              </a:lnSpc>
              <a:spcBef>
                <a:spcPts val="1200"/>
              </a:spcBef>
              <a:spcAft>
                <a:spcPts val="90"/>
              </a:spcAft>
              <a:buFont typeface="Calibri" panose="020F0502020204030204" pitchFamily="34" charset="0"/>
              <a:buChar char="​"/>
              <a:defRPr sz="2400">
                <a:latin typeface="+mj-lt"/>
              </a:defRPr>
            </a:lvl9pPr>
          </a:lstStyle>
          <a:p>
            <a:pPr lvl="0"/>
            <a:r>
              <a:rPr lang="en-US" noProof="0" dirty="0"/>
              <a:t>Click to add agenda point </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754894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9/27/2021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8400"/>
          </a:xfrm>
        </p:spPr>
        <p:txBody>
          <a:bodyPr anchor="t" anchorCtr="0"/>
          <a:lstStyle>
            <a:lvl1pPr algn="ctr">
              <a:lnSpc>
                <a:spcPct val="85000"/>
              </a:lnSpc>
              <a:defRPr sz="5400">
                <a:solidFill>
                  <a:schemeClr val="bg1"/>
                </a:solidFill>
              </a:defRPr>
            </a:lvl1pPr>
          </a:lstStyle>
          <a:p>
            <a:r>
              <a:rPr lang="en-US" dirty="0"/>
              <a:t>Click to add title</a:t>
            </a:r>
          </a:p>
        </p:txBody>
      </p:sp>
    </p:spTree>
    <p:extLst>
      <p:ext uri="{BB962C8B-B14F-4D97-AF65-F5344CB8AC3E}">
        <p14:creationId xmlns:p14="http://schemas.microsoft.com/office/powerpoint/2010/main" val="370242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97695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9/27/2021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7AD2E460-3D1D-4DD0-B03F-382B92649B85}"/>
              </a:ext>
            </a:extLst>
          </p:cNvPr>
          <p:cNvSpPr>
            <a:spLocks noGrp="1"/>
          </p:cNvSpPr>
          <p:nvPr>
            <p:ph type="body" sz="quarter" idx="18" hasCustomPrompt="1"/>
          </p:nvPr>
        </p:nvSpPr>
        <p:spPr>
          <a:xfrm>
            <a:off x="2413000" y="860400"/>
            <a:ext cx="8343900" cy="2750400"/>
          </a:xfrm>
        </p:spPr>
        <p:txBody>
          <a:bodyPr/>
          <a:lstStyle>
            <a:lvl1pPr marL="0" indent="0">
              <a:lnSpc>
                <a:spcPct val="85000"/>
              </a:lnSpc>
              <a:buFont typeface="Calibri" panose="020F0502020204030204" pitchFamily="34" charset="0"/>
              <a:buChar char="​"/>
              <a:defRPr sz="4400">
                <a:solidFill>
                  <a:schemeClr val="bg1"/>
                </a:solidFill>
                <a:latin typeface="+mj-lt"/>
              </a:defRPr>
            </a:lvl1pPr>
            <a:lvl2pPr marL="0" indent="0" algn="r">
              <a:buFont typeface="Calibri" panose="020F0502020204030204" pitchFamily="34" charset="0"/>
              <a:buChar char="​"/>
              <a:defRPr sz="2000">
                <a:solidFill>
                  <a:schemeClr val="bg1"/>
                </a:solidFill>
              </a:defRPr>
            </a:lvl2pPr>
            <a:lvl3pPr marL="0" indent="0">
              <a:buFont typeface="Calibri" panose="020F0502020204030204" pitchFamily="34" charset="0"/>
              <a:buChar char="​"/>
              <a:defRPr sz="2000">
                <a:solidFill>
                  <a:schemeClr val="bg1"/>
                </a:solidFill>
                <a:latin typeface="+mn-lt"/>
              </a:defRPr>
            </a:lvl3pPr>
            <a:lvl4pPr marL="0" indent="0">
              <a:spcAft>
                <a:spcPts val="600"/>
              </a:spcAft>
              <a:buFont typeface="Calibri" panose="020F0502020204030204" pitchFamily="34" charset="0"/>
              <a:buChar char="​"/>
              <a:defRPr sz="2000">
                <a:solidFill>
                  <a:schemeClr val="bg1"/>
                </a:solidFill>
                <a:latin typeface="+mn-lt"/>
              </a:defRPr>
            </a:lvl4pPr>
            <a:lvl5pPr marL="0" indent="0">
              <a:spcBef>
                <a:spcPts val="0"/>
              </a:spcBef>
              <a:buFont typeface="Calibri" panose="020F0502020204030204" pitchFamily="34" charset="0"/>
              <a:buChar char="​"/>
              <a:defRPr sz="2000" b="0">
                <a:solidFill>
                  <a:schemeClr val="bg1"/>
                </a:solidFill>
                <a:latin typeface="+mn-lt"/>
              </a:defRPr>
            </a:lvl5pPr>
            <a:lvl6pPr marL="0" indent="0">
              <a:spcAft>
                <a:spcPts val="600"/>
              </a:spcAft>
              <a:buFont typeface="Calibri" panose="020F0502020204030204" pitchFamily="34" charset="0"/>
              <a:buChar char="​"/>
              <a:defRPr sz="2000">
                <a:solidFill>
                  <a:schemeClr val="bg1"/>
                </a:solidFill>
                <a:latin typeface="+mn-lt"/>
              </a:defRPr>
            </a:lvl6pPr>
            <a:lvl7pPr marL="0" indent="0">
              <a:spcBef>
                <a:spcPts val="0"/>
              </a:spcBef>
              <a:buFont typeface="Calibri" panose="020F0502020204030204" pitchFamily="34" charset="0"/>
              <a:buChar char="​"/>
              <a:defRPr sz="2000">
                <a:solidFill>
                  <a:schemeClr val="bg1"/>
                </a:solidFill>
                <a:latin typeface="+mn-lt"/>
              </a:defRPr>
            </a:lvl7pPr>
            <a:lvl8pPr marL="0" indent="0">
              <a:spcBef>
                <a:spcPts val="0"/>
              </a:spcBef>
              <a:buFont typeface="Calibri" panose="020F0502020204030204" pitchFamily="34" charset="0"/>
              <a:buChar char="​"/>
              <a:defRPr sz="2000" b="0">
                <a:solidFill>
                  <a:schemeClr val="bg1"/>
                </a:solidFill>
                <a:latin typeface="+mn-lt"/>
              </a:defRPr>
            </a:lvl8pPr>
            <a:lvl9pPr marL="0" indent="0">
              <a:lnSpc>
                <a:spcPct val="90000"/>
              </a:lnSpc>
              <a:spcAft>
                <a:spcPts val="600"/>
              </a:spcAft>
              <a:buFont typeface="Calibri" panose="020F0502020204030204" pitchFamily="34" charset="0"/>
              <a:buChar char="​"/>
              <a:defRPr sz="2000">
                <a:solidFill>
                  <a:schemeClr val="bg1"/>
                </a:solidFill>
                <a:latin typeface="+mn-lt"/>
              </a:defRPr>
            </a:lvl9pPr>
          </a:lstStyle>
          <a:p>
            <a:pPr lvl="0"/>
            <a:r>
              <a:rPr lang="en-US" dirty="0"/>
              <a:t>Click to add quote</a:t>
            </a:r>
            <a:br>
              <a:rPr lang="en-US" dirty="0"/>
            </a:br>
            <a:r>
              <a:rPr lang="en-US" dirty="0"/>
              <a:t>Enter &amp; Tab for name text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933425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9/27/2021</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0D0B0EB-5721-415E-9D87-3052AE492A77}"/>
              </a:ext>
            </a:extLst>
          </p:cNvPr>
          <p:cNvSpPr txBox="1"/>
          <p:nvPr userDrawn="1"/>
        </p:nvSpPr>
        <p:spPr>
          <a:xfrm>
            <a:off x="3390900" y="2286000"/>
            <a:ext cx="3143250"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Please contact</a:t>
            </a:r>
            <a:endParaRPr lang="en-US" sz="2400" kern="1200" dirty="0">
              <a:solidFill>
                <a:schemeClr val="tx1"/>
              </a:solidFill>
              <a:latin typeface="+mj-lt"/>
              <a:ea typeface="+mn-ea"/>
              <a:cs typeface="+mn-cs"/>
            </a:endParaRPr>
          </a:p>
        </p:txBody>
      </p:sp>
      <p:sp>
        <p:nvSpPr>
          <p:cNvPr id="14" name="TextBox 13">
            <a:extLst>
              <a:ext uri="{FF2B5EF4-FFF2-40B4-BE49-F238E27FC236}">
                <a16:creationId xmlns:a16="http://schemas.microsoft.com/office/drawing/2014/main" id="{590AA8CE-C401-4954-892F-38129AC55025}"/>
              </a:ext>
            </a:extLst>
          </p:cNvPr>
          <p:cNvSpPr txBox="1"/>
          <p:nvPr userDrawn="1"/>
        </p:nvSpPr>
        <p:spPr>
          <a:xfrm>
            <a:off x="3390900" y="317801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M</a:t>
            </a:r>
            <a:endParaRPr lang="en-US" sz="2400" kern="1200" dirty="0">
              <a:solidFill>
                <a:schemeClr val="tx1"/>
              </a:solidFill>
              <a:latin typeface="+mj-lt"/>
              <a:ea typeface="+mn-ea"/>
              <a:cs typeface="+mn-cs"/>
            </a:endParaRPr>
          </a:p>
        </p:txBody>
      </p:sp>
      <p:sp>
        <p:nvSpPr>
          <p:cNvPr id="16" name="TextBox 15">
            <a:extLst>
              <a:ext uri="{FF2B5EF4-FFF2-40B4-BE49-F238E27FC236}">
                <a16:creationId xmlns:a16="http://schemas.microsoft.com/office/drawing/2014/main" id="{4BDDCD2F-9E8E-443B-B7EC-0ECD4E96C630}"/>
              </a:ext>
            </a:extLst>
          </p:cNvPr>
          <p:cNvSpPr txBox="1"/>
          <p:nvPr userDrawn="1"/>
        </p:nvSpPr>
        <p:spPr>
          <a:xfrm>
            <a:off x="3390900" y="362848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E</a:t>
            </a:r>
            <a:endParaRPr lang="en-US" sz="2400" kern="1200" dirty="0">
              <a:solidFill>
                <a:schemeClr val="tx1"/>
              </a:solidFill>
              <a:latin typeface="+mj-lt"/>
              <a:ea typeface="+mn-ea"/>
              <a:cs typeface="+mn-cs"/>
            </a:endParaRPr>
          </a:p>
        </p:txBody>
      </p:sp>
      <p:sp>
        <p:nvSpPr>
          <p:cNvPr id="2" name="Title 1"/>
          <p:cNvSpPr>
            <a:spLocks noGrp="1"/>
          </p:cNvSpPr>
          <p:nvPr>
            <p:ph type="title" hasCustomPrompt="1"/>
          </p:nvPr>
        </p:nvSpPr>
        <p:spPr>
          <a:xfrm>
            <a:off x="457200" y="1249200"/>
            <a:ext cx="11278800" cy="792000"/>
          </a:xfrm>
        </p:spPr>
        <p:txBody>
          <a:bodyPr/>
          <a:lstStyle>
            <a:lvl1pPr>
              <a:lnSpc>
                <a:spcPct val="85000"/>
              </a:lnSpc>
              <a:defRPr sz="6000"/>
            </a:lvl1pPr>
          </a:lstStyle>
          <a:p>
            <a:r>
              <a:rPr lang="en-US" noProof="0" dirty="0"/>
              <a:t>Click to add Thank you title</a:t>
            </a:r>
          </a:p>
        </p:txBody>
      </p:sp>
      <p:sp>
        <p:nvSpPr>
          <p:cNvPr id="7" name="Text Placeholder 2"/>
          <p:cNvSpPr>
            <a:spLocks noGrp="1"/>
          </p:cNvSpPr>
          <p:nvPr>
            <p:ph type="body" sz="quarter" idx="13" hasCustomPrompt="1"/>
          </p:nvPr>
        </p:nvSpPr>
        <p:spPr>
          <a:xfrm>
            <a:off x="3390900" y="2729252"/>
            <a:ext cx="6390000" cy="432000"/>
          </a:xfrm>
        </p:spPr>
        <p:txBody>
          <a:bodyPr/>
          <a:lstStyle>
            <a:lvl1pPr marL="0" indent="0">
              <a:lnSpc>
                <a:spcPct val="90000"/>
              </a:lnSpc>
              <a:spcAft>
                <a:spcPts val="900"/>
              </a:spcAft>
              <a:buFont typeface="Calibri" panose="020F0502020204030204" pitchFamily="34" charset="0"/>
              <a:buChar char="​"/>
              <a:defRPr sz="2400" cap="all" baseline="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name and surname</a:t>
            </a:r>
            <a:endParaRPr lang="en-US" noProof="0" dirty="0"/>
          </a:p>
        </p:txBody>
      </p:sp>
      <p:sp>
        <p:nvSpPr>
          <p:cNvPr id="15" name="Text Placeholder 2">
            <a:extLst>
              <a:ext uri="{FF2B5EF4-FFF2-40B4-BE49-F238E27FC236}">
                <a16:creationId xmlns:a16="http://schemas.microsoft.com/office/drawing/2014/main" id="{749BCC4C-FC87-4798-870B-DCA789F0208F}"/>
              </a:ext>
            </a:extLst>
          </p:cNvPr>
          <p:cNvSpPr>
            <a:spLocks noGrp="1"/>
          </p:cNvSpPr>
          <p:nvPr>
            <p:ph type="body" sz="quarter" idx="18" hasCustomPrompt="1"/>
          </p:nvPr>
        </p:nvSpPr>
        <p:spPr>
          <a:xfrm>
            <a:off x="3727142" y="317801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Phone number</a:t>
            </a:r>
            <a:endParaRPr lang="en-US" noProof="0" dirty="0"/>
          </a:p>
        </p:txBody>
      </p:sp>
      <p:sp>
        <p:nvSpPr>
          <p:cNvPr id="17" name="Text Placeholder 2">
            <a:extLst>
              <a:ext uri="{FF2B5EF4-FFF2-40B4-BE49-F238E27FC236}">
                <a16:creationId xmlns:a16="http://schemas.microsoft.com/office/drawing/2014/main" id="{7A239540-AE43-47AD-A597-8C8F849E4EA2}"/>
              </a:ext>
            </a:extLst>
          </p:cNvPr>
          <p:cNvSpPr>
            <a:spLocks noGrp="1"/>
          </p:cNvSpPr>
          <p:nvPr>
            <p:ph type="body" sz="quarter" idx="19" hasCustomPrompt="1"/>
          </p:nvPr>
        </p:nvSpPr>
        <p:spPr>
          <a:xfrm>
            <a:off x="3727142" y="362848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xxx@osfhealthcare.com</a:t>
            </a:r>
            <a:endParaRPr lang="en-US" noProof="0" dirty="0"/>
          </a:p>
        </p:txBody>
      </p:sp>
    </p:spTree>
    <p:extLst>
      <p:ext uri="{BB962C8B-B14F-4D97-AF65-F5344CB8AC3E}">
        <p14:creationId xmlns:p14="http://schemas.microsoft.com/office/powerpoint/2010/main" val="980352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9/27/2021</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24312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6000" y="1828799"/>
            <a:ext cx="11278800" cy="4387851"/>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p:txBody>
          <a:bodyPr/>
          <a:lstStyle/>
          <a:p>
            <a:r>
              <a:rPr lang="en-US" noProof="0" dirty="0"/>
              <a:t>Click to add title</a:t>
            </a:r>
          </a:p>
        </p:txBody>
      </p:sp>
      <p:sp>
        <p:nvSpPr>
          <p:cNvPr id="11" name="Subtitle 2">
            <a:extLst>
              <a:ext uri="{FF2B5EF4-FFF2-40B4-BE49-F238E27FC236}">
                <a16:creationId xmlns:a16="http://schemas.microsoft.com/office/drawing/2014/main" id="{BEEBEBAF-7F91-4965-B52F-53559322F45A}"/>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E82E0EB8-327B-4FCB-B5A1-9F112592EADD}"/>
              </a:ext>
            </a:extLst>
          </p:cNvPr>
          <p:cNvSpPr>
            <a:spLocks noGrp="1"/>
          </p:cNvSpPr>
          <p:nvPr>
            <p:ph type="dt" sz="half" idx="15"/>
          </p:nvPr>
        </p:nvSpPr>
        <p:spPr/>
        <p:txBody>
          <a:bodyPr/>
          <a:lstStyle/>
          <a:p>
            <a:fld id="{9C69BBE6-E379-4582-A473-E6AF29B4E378}" type="datetime1">
              <a:rPr lang="en-US" smtClean="0"/>
              <a:t>9/27/2021</a:t>
            </a:fld>
            <a:endParaRPr lang="en-US" dirty="0"/>
          </a:p>
        </p:txBody>
      </p:sp>
      <p:sp>
        <p:nvSpPr>
          <p:cNvPr id="5" name="Footer Placeholder 4">
            <a:extLst>
              <a:ext uri="{FF2B5EF4-FFF2-40B4-BE49-F238E27FC236}">
                <a16:creationId xmlns:a16="http://schemas.microsoft.com/office/drawing/2014/main" id="{F90CA063-6895-451A-9245-50F8CF833E9B}"/>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DAB29A3D-7F88-4EDD-9B0D-E62C1F7FD07C}"/>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392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C73F8B-659F-469C-B968-8B55EA5CE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6EFF988-71C2-4C61-BC9A-D97EF3A6B555}"/>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2" name="Title 1"/>
          <p:cNvSpPr>
            <a:spLocks noGrp="1"/>
          </p:cNvSpPr>
          <p:nvPr>
            <p:ph type="title" hasCustomPrompt="1"/>
          </p:nvPr>
        </p:nvSpPr>
        <p:spPr>
          <a:xfrm>
            <a:off x="457200" y="457200"/>
            <a:ext cx="88020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8802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88020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9/27/2021</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2786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25200" y="1828800"/>
            <a:ext cx="5410800" cy="43884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9/27/2021</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77876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25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Subtitle 2">
            <a:extLst>
              <a:ext uri="{FF2B5EF4-FFF2-40B4-BE49-F238E27FC236}">
                <a16:creationId xmlns:a16="http://schemas.microsoft.com/office/drawing/2014/main" id="{A22B6C07-B972-4FB7-99BD-7AFC5E95859E}"/>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92333320-1589-4971-9CD6-CAD9531E7C55}"/>
              </a:ext>
            </a:extLst>
          </p:cNvPr>
          <p:cNvSpPr>
            <a:spLocks noGrp="1"/>
          </p:cNvSpPr>
          <p:nvPr>
            <p:ph type="dt" sz="half" idx="14"/>
          </p:nvPr>
        </p:nvSpPr>
        <p:spPr/>
        <p:txBody>
          <a:bodyPr/>
          <a:lstStyle/>
          <a:p>
            <a:fld id="{9C69BBE6-E379-4582-A473-E6AF29B4E378}" type="datetime1">
              <a:rPr lang="en-US" smtClean="0"/>
              <a:t>9/27/2021</a:t>
            </a:fld>
            <a:endParaRPr lang="en-US" dirty="0"/>
          </a:p>
        </p:txBody>
      </p:sp>
      <p:sp>
        <p:nvSpPr>
          <p:cNvPr id="5" name="Footer Placeholder 4">
            <a:extLst>
              <a:ext uri="{FF2B5EF4-FFF2-40B4-BE49-F238E27FC236}">
                <a16:creationId xmlns:a16="http://schemas.microsoft.com/office/drawing/2014/main" id="{3534222C-B319-4B56-AC17-238286888767}"/>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66CA4BCA-7A8D-407B-800A-361FC5CEF254}"/>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7935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A51F5-FFB3-42FF-9C27-225FCDCABA93}"/>
              </a:ext>
            </a:extLst>
          </p:cNvPr>
          <p:cNvSpPr>
            <a:spLocks noGrp="1"/>
          </p:cNvSpPr>
          <p:nvPr>
            <p:ph type="title" hasCustomPrompt="1"/>
          </p:nvPr>
        </p:nvSpPr>
        <p:spPr>
          <a:xfrm>
            <a:off x="457200" y="457200"/>
            <a:ext cx="11278800" cy="1371600"/>
          </a:xfrm>
        </p:spPr>
        <p:txBody>
          <a:bodyPr/>
          <a:lstStyle/>
          <a:p>
            <a:r>
              <a:rPr lang="en-US" noProof="0" dirty="0"/>
              <a:t>Click to add title</a:t>
            </a:r>
            <a:endParaRPr lang="en-US" dirty="0"/>
          </a:p>
        </p:txBody>
      </p:sp>
      <p:sp>
        <p:nvSpPr>
          <p:cNvPr id="13" name="Subtitle 2">
            <a:extLst>
              <a:ext uri="{FF2B5EF4-FFF2-40B4-BE49-F238E27FC236}">
                <a16:creationId xmlns:a16="http://schemas.microsoft.com/office/drawing/2014/main" id="{F878AB33-6889-4335-B781-FC2CC1D3CD7A}"/>
              </a:ext>
            </a:extLst>
          </p:cNvPr>
          <p:cNvSpPr>
            <a:spLocks noGrp="1"/>
          </p:cNvSpPr>
          <p:nvPr>
            <p:ph type="subTitle" idx="17"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3" name="Content Placeholder 2"/>
          <p:cNvSpPr>
            <a:spLocks noGrp="1"/>
          </p:cNvSpPr>
          <p:nvPr>
            <p:ph idx="1" hasCustomPrompt="1"/>
          </p:nvPr>
        </p:nvSpPr>
        <p:spPr>
          <a:xfrm>
            <a:off x="4572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86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800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6" name="Date Placeholder 5">
            <a:extLst>
              <a:ext uri="{FF2B5EF4-FFF2-40B4-BE49-F238E27FC236}">
                <a16:creationId xmlns:a16="http://schemas.microsoft.com/office/drawing/2014/main" id="{1A4D4C73-869A-48C1-B5AA-C0E5EEDD3306}"/>
              </a:ext>
            </a:extLst>
          </p:cNvPr>
          <p:cNvSpPr>
            <a:spLocks noGrp="1"/>
          </p:cNvSpPr>
          <p:nvPr>
            <p:ph type="dt" sz="half" idx="18"/>
          </p:nvPr>
        </p:nvSpPr>
        <p:spPr/>
        <p:txBody>
          <a:bodyPr/>
          <a:lstStyle/>
          <a:p>
            <a:fld id="{9C69BBE6-E379-4582-A473-E6AF29B4E378}" type="datetime1">
              <a:rPr lang="en-US" smtClean="0"/>
              <a:t>9/27/2021</a:t>
            </a:fld>
            <a:endParaRPr lang="en-US" dirty="0"/>
          </a:p>
        </p:txBody>
      </p:sp>
      <p:sp>
        <p:nvSpPr>
          <p:cNvPr id="14" name="Footer Placeholder 13">
            <a:extLst>
              <a:ext uri="{FF2B5EF4-FFF2-40B4-BE49-F238E27FC236}">
                <a16:creationId xmlns:a16="http://schemas.microsoft.com/office/drawing/2014/main" id="{4F3EDEAF-1A94-4BF0-BEA5-C01298EFDEBE}"/>
              </a:ext>
            </a:extLst>
          </p:cNvPr>
          <p:cNvSpPr>
            <a:spLocks noGrp="1"/>
          </p:cNvSpPr>
          <p:nvPr>
            <p:ph type="ftr" sz="quarter" idx="19"/>
          </p:nvPr>
        </p:nvSpPr>
        <p:spPr/>
        <p:txBody>
          <a:bodyPr/>
          <a:lstStyle/>
          <a:p>
            <a:endParaRPr lang="en-US" dirty="0"/>
          </a:p>
        </p:txBody>
      </p:sp>
      <p:sp>
        <p:nvSpPr>
          <p:cNvPr id="15" name="Slide Number Placeholder 14">
            <a:extLst>
              <a:ext uri="{FF2B5EF4-FFF2-40B4-BE49-F238E27FC236}">
                <a16:creationId xmlns:a16="http://schemas.microsoft.com/office/drawing/2014/main" id="{230CA0EB-C55C-48A8-9C1C-38F2B4BDC3CC}"/>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6620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7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9/27/2021</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
        <p:nvSpPr>
          <p:cNvPr id="9" name="Text Placeholder 8">
            <a:extLst>
              <a:ext uri="{FF2B5EF4-FFF2-40B4-BE49-F238E27FC236}">
                <a16:creationId xmlns:a16="http://schemas.microsoft.com/office/drawing/2014/main" id="{BD3397BF-0DB3-42C7-B662-247D07C91F1C}"/>
              </a:ext>
            </a:extLst>
          </p:cNvPr>
          <p:cNvSpPr>
            <a:spLocks noGrp="1"/>
          </p:cNvSpPr>
          <p:nvPr>
            <p:ph type="body" sz="quarter" idx="18" hasCustomPrompt="1"/>
          </p:nvPr>
        </p:nvSpPr>
        <p:spPr>
          <a:xfrm>
            <a:off x="457200"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
        <p:nvSpPr>
          <p:cNvPr id="12" name="Picture Placeholder 3">
            <a:extLst>
              <a:ext uri="{FF2B5EF4-FFF2-40B4-BE49-F238E27FC236}">
                <a16:creationId xmlns:a16="http://schemas.microsoft.com/office/drawing/2014/main" id="{B93CFBDC-23DE-4949-AFEF-4947DF9DF432}"/>
              </a:ext>
            </a:extLst>
          </p:cNvPr>
          <p:cNvSpPr>
            <a:spLocks noGrp="1"/>
          </p:cNvSpPr>
          <p:nvPr>
            <p:ph type="pic" sz="quarter" idx="19" hasCustomPrompt="1"/>
          </p:nvPr>
        </p:nvSpPr>
        <p:spPr>
          <a:xfrm>
            <a:off x="6325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13" name="Text Placeholder 8">
            <a:extLst>
              <a:ext uri="{FF2B5EF4-FFF2-40B4-BE49-F238E27FC236}">
                <a16:creationId xmlns:a16="http://schemas.microsoft.com/office/drawing/2014/main" id="{D2DC2D50-7C5B-44F4-83D5-4B7D321736EE}"/>
              </a:ext>
            </a:extLst>
          </p:cNvPr>
          <p:cNvSpPr>
            <a:spLocks noGrp="1"/>
          </p:cNvSpPr>
          <p:nvPr>
            <p:ph type="body" sz="quarter" idx="20" hasCustomPrompt="1"/>
          </p:nvPr>
        </p:nvSpPr>
        <p:spPr>
          <a:xfrm>
            <a:off x="6324213"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Tree>
    <p:extLst>
      <p:ext uri="{BB962C8B-B14F-4D97-AF65-F5344CB8AC3E}">
        <p14:creationId xmlns:p14="http://schemas.microsoft.com/office/powerpoint/2010/main" val="3644117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Green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9/27/2021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bwMode="auto">
          <a:xfrm>
            <a:off x="0" y="0"/>
            <a:ext cx="6096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41424310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7279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Blue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9/27/2021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251589764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Green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9/27/2021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bIns="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15485867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FOGRAPHIC: Blue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9/27/2021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403668281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66200677-BFF7-441D-BE83-539FBCDC42E0}"/>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9/27/2021</a:t>
            </a:fld>
            <a:endParaRPr lang="en-US" dirty="0"/>
          </a:p>
        </p:txBody>
      </p:sp>
      <p:sp>
        <p:nvSpPr>
          <p:cNvPr id="12" name="Footer Placeholder 4" hidden="1">
            <a:extLst>
              <a:ext uri="{FF2B5EF4-FFF2-40B4-BE49-F238E27FC236}">
                <a16:creationId xmlns:a16="http://schemas.microsoft.com/office/drawing/2014/main" id="{0262CF6C-D5E2-49CA-A8B6-39DAF92264C4}"/>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CABF93B5-8264-4079-88AF-84D869CF95D6}"/>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TextBox 7">
            <a:extLst>
              <a:ext uri="{FF2B5EF4-FFF2-40B4-BE49-F238E27FC236}">
                <a16:creationId xmlns:a16="http://schemas.microsoft.com/office/drawing/2014/main" id="{7EEED8BF-A787-4DB5-B265-D8897615BEE6}"/>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
        <p:nvSpPr>
          <p:cNvPr id="7" name="Picture Placeholder 6"/>
          <p:cNvSpPr>
            <a:spLocks noGrp="1"/>
          </p:cNvSpPr>
          <p:nvPr>
            <p:ph type="pic" sz="quarter" idx="13" hasCustomPrompt="1"/>
          </p:nvPr>
        </p:nvSpPr>
        <p:spPr>
          <a:xfrm>
            <a:off x="0" y="0"/>
            <a:ext cx="12193200" cy="6861600"/>
          </a:xfrm>
        </p:spPr>
        <p:txBody>
          <a:bodyPr lIns="72000" tIns="0" bIns="72000" anchor="b"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a:xfrm>
            <a:off x="457200" y="457200"/>
            <a:ext cx="7369200" cy="1371600"/>
          </a:xfrm>
        </p:spPr>
        <p:txBody>
          <a:bodyPr/>
          <a:lstStyle/>
          <a:p>
            <a:r>
              <a:rPr lang="en-US" noProof="0" dirty="0"/>
              <a:t>Click to add title</a:t>
            </a:r>
          </a:p>
        </p:txBody>
      </p:sp>
    </p:spTree>
    <p:extLst>
      <p:ext uri="{BB962C8B-B14F-4D97-AF65-F5344CB8AC3E}">
        <p14:creationId xmlns:p14="http://schemas.microsoft.com/office/powerpoint/2010/main" val="3434723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Picture graphic">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4DE152C6-B168-4ECA-8339-6B2DA2C19C4B}"/>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9/27/2021</a:t>
            </a:fld>
            <a:endParaRPr lang="en-US" dirty="0"/>
          </a:p>
        </p:txBody>
      </p:sp>
      <p:sp>
        <p:nvSpPr>
          <p:cNvPr id="12" name="Footer Placeholder 4" hidden="1">
            <a:extLst>
              <a:ext uri="{FF2B5EF4-FFF2-40B4-BE49-F238E27FC236}">
                <a16:creationId xmlns:a16="http://schemas.microsoft.com/office/drawing/2014/main" id="{1B9E0094-A8B5-4D80-BFE7-1DAFA3EEF67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4C9473C7-977F-4C53-98B5-D02E702C6689}"/>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16" name="TextBox 15">
            <a:extLst>
              <a:ext uri="{FF2B5EF4-FFF2-40B4-BE49-F238E27FC236}">
                <a16:creationId xmlns:a16="http://schemas.microsoft.com/office/drawing/2014/main" id="{894043AF-9BC9-4BA1-85D6-7AD3446B9837}"/>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14" name="Picture placeholder">
            <a:extLst>
              <a:ext uri="{FF2B5EF4-FFF2-40B4-BE49-F238E27FC236}">
                <a16:creationId xmlns:a16="http://schemas.microsoft.com/office/drawing/2014/main" id="{D10B9163-42B7-4EC3-96B4-2EA6BEBA7B67}"/>
              </a:ext>
            </a:extLst>
          </p:cNvPr>
          <p:cNvSpPr>
            <a:spLocks noGrp="1"/>
          </p:cNvSpPr>
          <p:nvPr>
            <p:ph type="pic" sz="quarter" idx="15" hasCustomPrompt="1"/>
          </p:nvPr>
        </p:nvSpPr>
        <p:spPr>
          <a:xfrm>
            <a:off x="1" y="0"/>
            <a:ext cx="11019934" cy="6858000"/>
          </a:xfrm>
          <a:prstGeom prst="rect">
            <a:avLst/>
          </a:prstGeom>
          <a:noFill/>
        </p:spPr>
        <p:txBody>
          <a:bodyPr wrap="square" lIns="72000" tIns="0" bIns="72000" anchor="b" anchorCtr="0">
            <a:noAutofit/>
          </a:bodyPr>
          <a:lstStyle>
            <a:lvl1pPr marL="0" indent="0">
              <a:buNone/>
              <a:defRPr sz="1600">
                <a:latin typeface="+mj-lt"/>
              </a:defRPr>
            </a:lvl1pPr>
          </a:lstStyle>
          <a:p>
            <a:r>
              <a:rPr lang="en-US" dirty="0"/>
              <a:t>Click on frame and insert picture from Templafy Image</a:t>
            </a:r>
          </a:p>
        </p:txBody>
      </p:sp>
      <p:sp>
        <p:nvSpPr>
          <p:cNvPr id="10" name="Pladsholder til tekst 7">
            <a:extLst>
              <a:ext uri="{FF2B5EF4-FFF2-40B4-BE49-F238E27FC236}">
                <a16:creationId xmlns:a16="http://schemas.microsoft.com/office/drawing/2014/main" id="{96802086-F240-4F75-A112-37F494493811}"/>
              </a:ext>
            </a:extLst>
          </p:cNvPr>
          <p:cNvSpPr>
            <a:spLocks noGrp="1"/>
          </p:cNvSpPr>
          <p:nvPr>
            <p:ph type="body" sz="quarter" idx="10" hasCustomPrompt="1"/>
          </p:nvPr>
        </p:nvSpPr>
        <p:spPr>
          <a:xfrm>
            <a:off x="10708800" y="0"/>
            <a:ext cx="1483200" cy="68580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normAutofit/>
          </a:bodyPr>
          <a:lstStyle>
            <a:lvl1pPr marL="0" indent="0">
              <a:buNone/>
              <a:defRPr sz="100"/>
            </a:lvl1pPr>
          </a:lstStyle>
          <a:p>
            <a:pPr lvl="0"/>
            <a:r>
              <a:rPr lang="en-US" dirty="0"/>
              <a:t>.</a:t>
            </a:r>
          </a:p>
        </p:txBody>
      </p:sp>
      <p:sp>
        <p:nvSpPr>
          <p:cNvPr id="2" name="Title 1"/>
          <p:cNvSpPr>
            <a:spLocks noGrp="1"/>
          </p:cNvSpPr>
          <p:nvPr>
            <p:ph type="title" hasCustomPrompt="1"/>
          </p:nvPr>
        </p:nvSpPr>
        <p:spPr>
          <a:xfrm>
            <a:off x="457200" y="457200"/>
            <a:ext cx="7369200" cy="1371600"/>
          </a:xfrm>
        </p:spPr>
        <p:txBody>
          <a:bodyPr/>
          <a:lstStyle>
            <a:lvl1pPr>
              <a:defRPr>
                <a:solidFill>
                  <a:schemeClr val="accent1"/>
                </a:solidFill>
              </a:defRPr>
            </a:lvl1pPr>
          </a:lstStyle>
          <a:p>
            <a:r>
              <a:rPr lang="en-US" noProof="0" dirty="0"/>
              <a:t>Click to add title</a:t>
            </a:r>
          </a:p>
        </p:txBody>
      </p:sp>
    </p:spTree>
    <p:extLst>
      <p:ext uri="{BB962C8B-B14F-4D97-AF65-F5344CB8AC3E}">
        <p14:creationId xmlns:p14="http://schemas.microsoft.com/office/powerpoint/2010/main" val="4035486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9/27/2021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TextBox 8">
            <a:extLst>
              <a:ext uri="{FF2B5EF4-FFF2-40B4-BE49-F238E27FC236}">
                <a16:creationId xmlns:a16="http://schemas.microsoft.com/office/drawing/2014/main" id="{FC6E08CB-98C8-4B35-9EB2-93402779FD31}"/>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is dark change color on title to white. </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a:solidFill>
            <a:schemeClr val="bg1"/>
          </a:solidFill>
        </p:spPr>
        <p:txBody>
          <a:bodyPr lIns="0" tIns="504000" anchor="ctr" anchorCtr="0"/>
          <a:lstStyle>
            <a:lvl1pPr marL="0" indent="0" algn="ctr">
              <a:buNone/>
              <a:defRPr sz="1600">
                <a:latin typeface="+mj-lt"/>
              </a:defRPr>
            </a:lvl1pPr>
          </a:lstStyle>
          <a:p>
            <a:r>
              <a:rPr lang="en-US" dirty="0"/>
              <a:t>Click icon to insert video</a:t>
            </a:r>
          </a:p>
        </p:txBody>
      </p:sp>
      <p:sp>
        <p:nvSpPr>
          <p:cNvPr id="2" name="Title 1"/>
          <p:cNvSpPr>
            <a:spLocks noGrp="1"/>
          </p:cNvSpPr>
          <p:nvPr>
            <p:ph type="ctrTitle" hasCustomPrompt="1"/>
          </p:nvPr>
        </p:nvSpPr>
        <p:spPr>
          <a:xfrm>
            <a:off x="457200" y="457200"/>
            <a:ext cx="7365600" cy="1360800"/>
          </a:xfrm>
        </p:spPr>
        <p:txBody>
          <a:bodyPr anchor="t" anchorCtr="0"/>
          <a:lstStyle>
            <a:lvl1pPr algn="l">
              <a:lnSpc>
                <a:spcPct val="85000"/>
              </a:lnSpc>
              <a:defRPr sz="3200">
                <a:solidFill>
                  <a:schemeClr val="accent1"/>
                </a:solidFill>
              </a:defRPr>
            </a:lvl1pPr>
          </a:lstStyle>
          <a:p>
            <a:r>
              <a:rPr lang="en-US" dirty="0"/>
              <a:t>Click to add title</a:t>
            </a:r>
          </a:p>
        </p:txBody>
      </p:sp>
    </p:spTree>
    <p:extLst>
      <p:ext uri="{BB962C8B-B14F-4D97-AF65-F5344CB8AC3E}">
        <p14:creationId xmlns:p14="http://schemas.microsoft.com/office/powerpoint/2010/main" val="895469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15671485-0D2C-4F62-AC4A-2BB7FBAD946F}"/>
              </a:ext>
            </a:extLst>
          </p:cNvPr>
          <p:cNvSpPr>
            <a:spLocks noGrp="1"/>
          </p:cNvSpPr>
          <p:nvPr>
            <p:ph type="dt" sz="half" idx="10"/>
          </p:nvPr>
        </p:nvSpPr>
        <p:spPr/>
        <p:txBody>
          <a:bodyPr/>
          <a:lstStyle/>
          <a:p>
            <a:fld id="{9C69BBE6-E379-4582-A473-E6AF29B4E378}" type="datetime1">
              <a:rPr lang="en-US" smtClean="0"/>
              <a:t>9/27/2021</a:t>
            </a:fld>
            <a:endParaRPr lang="en-US" dirty="0"/>
          </a:p>
        </p:txBody>
      </p:sp>
      <p:sp>
        <p:nvSpPr>
          <p:cNvPr id="7" name="Footer Placeholder 6">
            <a:extLst>
              <a:ext uri="{FF2B5EF4-FFF2-40B4-BE49-F238E27FC236}">
                <a16:creationId xmlns:a16="http://schemas.microsoft.com/office/drawing/2014/main" id="{E1E253F5-2B12-4860-9358-B9FAD6F4239D}"/>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F1882BA-FD7B-412F-8A9F-453668779D8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479544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AE35A3D-0D15-419E-830C-B84B576E2F90}"/>
              </a:ext>
            </a:extLst>
          </p:cNvPr>
          <p:cNvSpPr>
            <a:spLocks noGrp="1"/>
          </p:cNvSpPr>
          <p:nvPr>
            <p:ph type="dt" sz="half" idx="10"/>
          </p:nvPr>
        </p:nvSpPr>
        <p:spPr/>
        <p:txBody>
          <a:bodyPr/>
          <a:lstStyle/>
          <a:p>
            <a:fld id="{9C69BBE6-E379-4582-A473-E6AF29B4E378}" type="datetime1">
              <a:rPr lang="en-US" smtClean="0"/>
              <a:t>9/27/2021</a:t>
            </a:fld>
            <a:endParaRPr lang="en-US" dirty="0"/>
          </a:p>
        </p:txBody>
      </p:sp>
      <p:sp>
        <p:nvSpPr>
          <p:cNvPr id="6" name="Footer Placeholder 5">
            <a:extLst>
              <a:ext uri="{FF2B5EF4-FFF2-40B4-BE49-F238E27FC236}">
                <a16:creationId xmlns:a16="http://schemas.microsoft.com/office/drawing/2014/main" id="{3BC6537B-9E05-4873-8EDC-815AB2798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D508D-4D49-4AAA-B829-BD5D3B0D9037}"/>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0831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PICTURES</a:t>
            </a:r>
            <a:r>
              <a:rPr lang="en-US" sz="900" dirty="0">
                <a:latin typeface="+mn-lt"/>
                <a:cs typeface="Calibri" panose="020F0502020204030204" pitchFamily="34" charset="0"/>
              </a:rPr>
              <a:t/>
            </a:r>
            <a:br>
              <a:rPr lang="en-US" sz="900" dirty="0">
                <a:latin typeface="+mn-lt"/>
                <a:cs typeface="Calibri" panose="020F0502020204030204" pitchFamily="34" charset="0"/>
              </a:rPr>
            </a:br>
            <a:r>
              <a:rPr lang="en-US" sz="900" b="1" noProof="1">
                <a:solidFill>
                  <a:schemeClr val="tx1"/>
                </a:solidFill>
                <a:latin typeface="+mn-lt"/>
                <a:cs typeface="Calibri" panose="020F0502020204030204" pitchFamily="34" charset="0"/>
              </a:rPr>
              <a:t>Insert corporate picture from Templafy</a:t>
            </a: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Calibri" panose="020F0502020204030204" pitchFamily="34" charset="0"/>
              </a:rPr>
              <a:t>1.</a:t>
            </a:r>
            <a:r>
              <a:rPr lang="en-US" altLang="da-DK" sz="900" b="0" noProof="1">
                <a:solidFill>
                  <a:schemeClr val="tx1"/>
                </a:solidFill>
                <a:latin typeface="+mn-lt"/>
                <a:cs typeface="Calibri" panose="020F0502020204030204" pitchFamily="34" charset="0"/>
              </a:rPr>
              <a:t> Click the blue </a:t>
            </a:r>
            <a:r>
              <a:rPr lang="en-US" altLang="da-DK" sz="900" b="1" baseline="0" noProof="1">
                <a:solidFill>
                  <a:schemeClr val="tx1"/>
                </a:solidFill>
                <a:latin typeface="+mn-lt"/>
                <a:cs typeface="Calibri" panose="020F0502020204030204" pitchFamily="34" charset="0"/>
              </a:rPr>
              <a:t>Templafy </a:t>
            </a:r>
            <a:r>
              <a:rPr lang="en-US" altLang="da-DK" sz="900" b="0" baseline="0" noProof="1">
                <a:solidFill>
                  <a:schemeClr val="tx1"/>
                </a:solidFill>
                <a:latin typeface="+mn-lt"/>
                <a:cs typeface="Calibri" panose="020F050202020403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2. </a:t>
            </a:r>
            <a:r>
              <a:rPr lang="en-US" altLang="da-DK" sz="900" b="0" baseline="0" noProof="1">
                <a:solidFill>
                  <a:schemeClr val="tx1"/>
                </a:solidFill>
                <a:latin typeface="+mn-lt"/>
                <a:cs typeface="Calibri" panose="020F0502020204030204" pitchFamily="34" charset="0"/>
              </a:rPr>
              <a:t>In the dropdown, click </a:t>
            </a:r>
            <a:r>
              <a:rPr lang="en-US" altLang="da-DK" sz="900" b="1" baseline="0" noProof="1">
                <a:solidFill>
                  <a:schemeClr val="tx1"/>
                </a:solidFill>
                <a:latin typeface="+mn-lt"/>
                <a:cs typeface="Calibri" panose="020F0502020204030204" pitchFamily="34" charset="0"/>
              </a:rPr>
              <a:t>Images</a:t>
            </a:r>
            <a:r>
              <a:rPr lang="en-US" altLang="da-DK" sz="900" b="0" baseline="0" noProof="1">
                <a:solidFill>
                  <a:schemeClr val="tx1"/>
                </a:solidFill>
                <a:latin typeface="+mn-lt"/>
                <a:cs typeface="Calibri" panose="020F0502020204030204" pitchFamily="34" charset="0"/>
              </a:rPr>
              <a:t>, or click the </a:t>
            </a:r>
            <a:r>
              <a:rPr lang="en-US" altLang="da-DK" sz="900" b="1" baseline="0" noProof="1">
                <a:solidFill>
                  <a:schemeClr val="tx1"/>
                </a:solidFill>
                <a:latin typeface="+mn-lt"/>
                <a:cs typeface="Calibri" panose="020F0502020204030204" pitchFamily="34" charset="0"/>
              </a:rPr>
              <a:t>Images </a:t>
            </a:r>
            <a:r>
              <a:rPr lang="en-US" altLang="da-DK" sz="900" b="0" i="0" baseline="0" noProof="1">
                <a:solidFill>
                  <a:schemeClr val="tx1"/>
                </a:solidFill>
                <a:latin typeface="+mn-lt"/>
                <a:cs typeface="Calibri" panose="020F0502020204030204" pitchFamily="34" charset="0"/>
              </a:rPr>
              <a:t>button</a:t>
            </a:r>
            <a:r>
              <a:rPr lang="en-US" altLang="da-DK" sz="900" b="0" baseline="0" noProof="1">
                <a:solidFill>
                  <a:schemeClr val="tx1"/>
                </a:solidFill>
                <a:latin typeface="+mn-lt"/>
                <a:cs typeface="Calibri" panose="020F0502020204030204" pitchFamily="34" charset="0"/>
              </a:rPr>
              <a:t> in the Templafy pane on the right side of the screen</a:t>
            </a:r>
            <a:endParaRPr lang="en-US" altLang="da-DK" sz="90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Insert picture</a:t>
            </a:r>
          </a:p>
          <a:p>
            <a:pPr eaLnBrk="1" hangingPunct="1">
              <a:spcAft>
                <a:spcPts val="600"/>
              </a:spcAft>
              <a:defRPr/>
            </a:pPr>
            <a:r>
              <a:rPr lang="en-US" altLang="da-DK" sz="900" b="0" noProof="1">
                <a:solidFill>
                  <a:schemeClr val="tx1"/>
                </a:solidFill>
                <a:latin typeface="+mn-lt"/>
                <a:cs typeface="Calibri" panose="020F0502020204030204" pitchFamily="34" charset="0"/>
              </a:rPr>
              <a:t>On slides with pictureplaceholder, click on the icon and choose </a:t>
            </a:r>
            <a:r>
              <a:rPr lang="en-US" altLang="da-DK" sz="900" b="1" noProof="1">
                <a:solidFill>
                  <a:schemeClr val="tx1"/>
                </a:solidFill>
                <a:latin typeface="+mn-lt"/>
                <a:cs typeface="Calibri" panose="020F0502020204030204" pitchFamily="34" charset="0"/>
              </a:rPr>
              <a:t>Insert</a:t>
            </a:r>
          </a:p>
          <a:p>
            <a:pPr eaLnBrk="1" hangingPunct="1">
              <a:spcBef>
                <a:spcPts val="1200"/>
              </a:spcBef>
              <a:spcAft>
                <a:spcPts val="600"/>
              </a:spcAft>
              <a:defRPr/>
            </a:pPr>
            <a:r>
              <a:rPr lang="en-US" sz="900" b="1" noProof="1">
                <a:solidFill>
                  <a:schemeClr val="tx1"/>
                </a:solidFill>
                <a:latin typeface="+mn-lt"/>
                <a:cs typeface="Calibri" panose="020F0502020204030204" pitchFamily="34" charset="0"/>
              </a:rPr>
              <a:t>Crop picture</a:t>
            </a:r>
          </a:p>
          <a:p>
            <a:pPr eaLnBrk="1" hangingPunct="1">
              <a:spcAft>
                <a:spcPts val="600"/>
              </a:spcAft>
              <a:defRPr/>
            </a:pPr>
            <a:r>
              <a:rPr lang="en-US" altLang="da-DK" sz="900" b="1" noProof="1">
                <a:solidFill>
                  <a:schemeClr val="tx1"/>
                </a:solidFill>
                <a:latin typeface="+mn-lt"/>
                <a:cs typeface="Calibri" panose="020F0502020204030204" pitchFamily="34" charset="0"/>
              </a:rPr>
              <a:t>1. </a:t>
            </a: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Crop</a:t>
            </a:r>
            <a:r>
              <a:rPr lang="en-US" altLang="da-DK" sz="900" b="0" noProof="1">
                <a:solidFill>
                  <a:schemeClr val="tx1"/>
                </a:solidFill>
                <a:latin typeface="+mn-lt"/>
                <a:cs typeface="Calibri" panose="020F0502020204030204" pitchFamily="34" charset="0"/>
              </a:rPr>
              <a:t> to change size or focus of the picture</a:t>
            </a: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If you want to scale the picture, hold </a:t>
            </a:r>
            <a:r>
              <a:rPr lang="en-US" altLang="da-DK" sz="900" b="1" noProof="1">
                <a:solidFill>
                  <a:schemeClr val="tx1"/>
                </a:solidFill>
                <a:latin typeface="+mn-lt"/>
                <a:cs typeface="Calibri" panose="020F0502020204030204" pitchFamily="34" charset="0"/>
              </a:rPr>
              <a:t>SHIFT</a:t>
            </a:r>
            <a:r>
              <a:rPr lang="en-US" altLang="da-DK" sz="900" b="0" noProof="1">
                <a:solidFill>
                  <a:schemeClr val="tx1"/>
                </a:solidFill>
                <a:latin typeface="+mn-lt"/>
                <a:cs typeface="Calibri" panose="020F0502020204030204" pitchFamily="34" charset="0"/>
              </a:rPr>
              <a:t>-key down while dragging the corners of the picture</a:t>
            </a:r>
            <a:br>
              <a:rPr lang="en-US" altLang="da-DK" sz="900" b="0" noProof="1">
                <a:solidFill>
                  <a:schemeClr val="tx1"/>
                </a:solidFill>
                <a:latin typeface="+mn-lt"/>
                <a:cs typeface="Calibri" panose="020F0502020204030204" pitchFamily="34" charset="0"/>
              </a:rPr>
            </a:b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t>
            </a:r>
            <a:r>
              <a:rPr lang="en-US" altLang="da-DK" sz="900" b="0" noProof="1">
                <a:solidFill>
                  <a:schemeClr val="tx1"/>
                </a:solidFill>
                <a:latin typeface="+mn-lt"/>
                <a:cs typeface="Calibri" panose="020F0502020204030204" pitchFamily="34" charset="0"/>
              </a:rPr>
              <a:t>If you delete the picture and insert a new one, the picture may lie in front of the text or graphic. If this happens, select the picture,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right-click and choose </a:t>
            </a:r>
            <a:r>
              <a:rPr lang="en-US" altLang="da-DK" sz="900" b="1" noProof="1">
                <a:solidFill>
                  <a:schemeClr val="tx1"/>
                </a:solidFill>
                <a:latin typeface="+mn-lt"/>
                <a:cs typeface="Calibri" panose="020F050202020403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GUIDES</a:t>
            </a:r>
            <a:endParaRPr lang="en-US" sz="1600" b="1"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Click the </a:t>
            </a:r>
            <a:r>
              <a:rPr lang="en-US" altLang="da-DK" sz="900" b="1" noProof="1">
                <a:solidFill>
                  <a:schemeClr val="tx1"/>
                </a:solidFill>
                <a:latin typeface="+mn-lt"/>
                <a:cs typeface="Calibri" panose="020F0502020204030204" pitchFamily="34" charset="0"/>
              </a:rPr>
              <a:t>View</a:t>
            </a:r>
            <a:r>
              <a:rPr lang="en-US" altLang="da-DK" sz="900" b="0" noProof="1">
                <a:solidFill>
                  <a:schemeClr val="tx1"/>
                </a:solidFill>
                <a:latin typeface="+mn-lt"/>
                <a:cs typeface="Calibri" panose="020F0502020204030204" pitchFamily="34" charset="0"/>
              </a:rPr>
              <a:t> tab and set tick mark next to </a:t>
            </a:r>
            <a:r>
              <a:rPr lang="en-US" altLang="da-DK" sz="900" b="1" noProof="1">
                <a:solidFill>
                  <a:schemeClr val="tx1"/>
                </a:solidFill>
                <a:latin typeface="+mn-lt"/>
                <a:cs typeface="Calibri" panose="020F0502020204030204" pitchFamily="34" charset="0"/>
              </a:rPr>
              <a:t>Guides</a:t>
            </a: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Alt + F9 </a:t>
            </a:r>
            <a:r>
              <a:rPr lang="en-US" altLang="da-DK" sz="900" b="0" noProof="1">
                <a:solidFill>
                  <a:schemeClr val="tx1"/>
                </a:solidFill>
                <a:latin typeface="+mn-lt"/>
                <a:cs typeface="Calibri" panose="020F0502020204030204" pitchFamily="34" charset="0"/>
              </a:rPr>
              <a:t>for quick view of guides</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Mac: </a:t>
            </a:r>
            <a:r>
              <a:rPr lang="en-US" sz="900" b="0" i="0" dirty="0">
                <a:solidFill>
                  <a:srgbClr val="333333"/>
                </a:solidFill>
                <a:effectLst/>
                <a:latin typeface="Calibri"/>
              </a:rPr>
              <a:t>⌘ </a:t>
            </a:r>
            <a:r>
              <a:rPr lang="en-US" altLang="da-DK" sz="900" b="0" noProof="1">
                <a:solidFill>
                  <a:schemeClr val="tx1"/>
                </a:solidFill>
                <a:latin typeface="+mn-lt"/>
                <a:cs typeface="Calibri" panose="020F050202020403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31600" y="174274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73362" y="370384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00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HEADER &amp; FOOTER</a:t>
            </a:r>
          </a:p>
          <a:p>
            <a:pPr eaLnBrk="1" hangingPunct="1">
              <a:spcAft>
                <a:spcPts val="600"/>
              </a:spcAft>
              <a:defRPr/>
            </a:pPr>
            <a:r>
              <a:rPr lang="en-US" altLang="da-DK" sz="900" b="0" noProof="1">
                <a:solidFill>
                  <a:schemeClr val="tx1"/>
                </a:solidFill>
                <a:latin typeface="+mn-lt"/>
                <a:cs typeface="Calibri" panose="020F050202020403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Calibri" panose="020F0502020204030204" pitchFamily="34" charset="0"/>
              </a:rPr>
              <a:t>Click on </a:t>
            </a:r>
            <a:r>
              <a:rPr lang="en-US" altLang="da-DK" sz="900" b="1" noProof="1">
                <a:solidFill>
                  <a:schemeClr val="tx1"/>
                </a:solidFill>
                <a:latin typeface="+mn-lt"/>
                <a:cs typeface="Calibri" panose="020F0502020204030204" pitchFamily="34" charset="0"/>
              </a:rPr>
              <a:t>Header and Footer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Insert</a:t>
            </a:r>
            <a:r>
              <a:rPr lang="en-US" altLang="da-DK" sz="900" b="0" noProof="1">
                <a:solidFill>
                  <a:schemeClr val="tx1"/>
                </a:solidFill>
                <a:latin typeface="+mn-lt"/>
                <a:cs typeface="Calibri" panose="020F050202020403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Apply to All </a:t>
            </a:r>
            <a:r>
              <a:rPr lang="en-US" altLang="da-DK" sz="900" b="0" noProof="1">
                <a:solidFill>
                  <a:schemeClr val="tx1"/>
                </a:solidFill>
                <a:latin typeface="+mn-lt"/>
                <a:cs typeface="Calibri" panose="020F0502020204030204" pitchFamily="34" charset="0"/>
              </a:rPr>
              <a:t>or </a:t>
            </a:r>
            <a:r>
              <a:rPr lang="en-US" altLang="da-DK" sz="900" b="1" noProof="1">
                <a:solidFill>
                  <a:schemeClr val="tx1"/>
                </a:solidFill>
                <a:latin typeface="+mn-lt"/>
                <a:cs typeface="Calibri" panose="020F0502020204030204" pitchFamily="34" charset="0"/>
              </a:rPr>
              <a:t>Apply</a:t>
            </a:r>
            <a:r>
              <a:rPr lang="en-US" altLang="da-DK" sz="900" b="0" noProof="1">
                <a:solidFill>
                  <a:schemeClr val="tx1"/>
                </a:solidFill>
                <a:latin typeface="+mn-lt"/>
                <a:cs typeface="Calibri" panose="020F0502020204030204" pitchFamily="34" charset="0"/>
              </a:rPr>
              <a:t> if only used on one slide</a:t>
            </a: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1600" b="0" noProof="1">
                <a:solidFill>
                  <a:schemeClr val="tx1"/>
                </a:solidFill>
                <a:latin typeface="+mn-lt"/>
                <a:cs typeface="Calibri" panose="020F0502020204030204" pitchFamily="34" charset="0"/>
              </a:rPr>
              <a:t>COPY/PASTE CONTENT</a:t>
            </a:r>
          </a:p>
          <a:p>
            <a:pPr eaLnBrk="1" hangingPunct="1">
              <a:spcAft>
                <a:spcPts val="600"/>
              </a:spcAft>
              <a:defRPr/>
            </a:pPr>
            <a:r>
              <a:rPr lang="en-US" altLang="da-DK" sz="900" b="0" noProof="1">
                <a:solidFill>
                  <a:schemeClr val="tx1"/>
                </a:solidFill>
                <a:latin typeface="+mn-lt"/>
                <a:cs typeface="Calibri" panose="020F050202020403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Calibri" panose="020F0502020204030204" pitchFamily="34" charset="0"/>
              </a:rPr>
              <a:t>1. Best practice: </a:t>
            </a:r>
            <a:r>
              <a:rPr lang="en-US" altLang="da-DK" sz="900" b="0" noProof="1">
                <a:solidFill>
                  <a:schemeClr val="tx1"/>
                </a:solidFill>
                <a:latin typeface="+mn-lt"/>
                <a:cs typeface="Calibri" panose="020F0502020204030204" pitchFamily="34" charset="0"/>
              </a:rPr>
              <a:t>Create a slide in your new presentation and copy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piece of content at a time (e.g. copy all text from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textbox)</a:t>
            </a:r>
            <a:endParaRPr lang="en-US" altLang="da-DK" sz="900" b="1" i="0" u="sng"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Calibri" panose="020F0502020204030204" pitchFamily="34" charset="0"/>
            </a:endParaRP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Insert predefined slides and elements from the Templafy button. Choose </a:t>
            </a:r>
            <a:r>
              <a:rPr lang="en-US" altLang="da-DK" sz="900" b="1" noProof="1">
                <a:solidFill>
                  <a:schemeClr val="tx1"/>
                </a:solidFill>
                <a:latin typeface="+mn-lt"/>
                <a:cs typeface="Calibri" panose="020F0502020204030204" pitchFamily="34" charset="0"/>
              </a:rPr>
              <a:t>Slides</a:t>
            </a:r>
            <a:r>
              <a:rPr lang="en-US" altLang="da-DK" sz="900" b="0" noProof="1">
                <a:solidFill>
                  <a:schemeClr val="tx1"/>
                </a:solidFill>
                <a:latin typeface="+mn-lt"/>
                <a:cs typeface="Calibri" panose="020F0502020204030204" pitchFamily="34" charset="0"/>
              </a:rPr>
              <a:t> and </a:t>
            </a:r>
            <a:r>
              <a:rPr lang="en-US" altLang="da-DK" sz="900" b="1" noProof="1">
                <a:solidFill>
                  <a:schemeClr val="tx1"/>
                </a:solidFill>
                <a:latin typeface="+mn-lt"/>
                <a:cs typeface="Calibri" panose="020F0502020204030204" pitchFamily="34" charset="0"/>
              </a:rPr>
              <a:t>Slide elements </a:t>
            </a:r>
            <a:r>
              <a:rPr lang="en-US" altLang="da-DK" sz="900" b="0" noProof="1">
                <a:solidFill>
                  <a:schemeClr val="tx1"/>
                </a:solidFill>
                <a:latin typeface="+mn-lt"/>
                <a:cs typeface="Calibri" panose="020F0502020204030204" pitchFamily="34" charset="0"/>
              </a:rPr>
              <a:t>from the dropdown menu or from the buttons in the Templafy pane on the right side of the screen</a:t>
            </a:r>
            <a:endParaRPr lang="en-US" altLang="da-DK" sz="900" b="1" noProof="1">
              <a:solidFill>
                <a:schemeClr val="tx1"/>
              </a:solidFill>
              <a:latin typeface="+mn-lt"/>
              <a:cs typeface="Calibri" panose="020F050202020403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57200" y="448713"/>
            <a:ext cx="11191873"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Calibri" panose="020F050202020403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92821"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0ED8C93-947B-4A51-A02A-CEED23824623}" type="datetime1">
              <a:rPr lang="en-US" smtClean="0"/>
              <a:t>9/27/2021</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131861" y="2985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992821" y="518776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73763" y="149385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TEXT STYLES</a:t>
            </a:r>
            <a:endParaRPr lang="en-US" altLang="da-DK" sz="1600" b="0"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Use the </a:t>
            </a:r>
            <a:r>
              <a:rPr lang="en-US" altLang="da-DK" sz="900" b="1" noProof="1">
                <a:solidFill>
                  <a:schemeClr val="tx1"/>
                </a:solidFill>
                <a:latin typeface="+mn-lt"/>
                <a:cs typeface="Calibri" panose="020F0502020204030204" pitchFamily="34" charset="0"/>
              </a:rPr>
              <a:t>TAB</a:t>
            </a:r>
            <a:r>
              <a:rPr lang="en-US" altLang="da-DK" sz="900" b="0" noProof="1">
                <a:solidFill>
                  <a:schemeClr val="tx1"/>
                </a:solidFill>
                <a:latin typeface="+mn-lt"/>
                <a:cs typeface="Calibri" panose="020F0502020204030204" pitchFamily="34" charset="0"/>
              </a:rPr>
              <a:t>-key</a:t>
            </a:r>
            <a:r>
              <a:rPr lang="en-US" altLang="da-DK" sz="900" b="0" baseline="0" noProof="1">
                <a:solidFill>
                  <a:schemeClr val="tx1"/>
                </a:solidFill>
                <a:latin typeface="+mn-lt"/>
                <a:cs typeface="Calibri" panose="020F0502020204030204" pitchFamily="34" charset="0"/>
              </a:rPr>
              <a:t> to jump through </a:t>
            </a:r>
            <a:br>
              <a:rPr lang="en-US" altLang="da-DK" sz="900" b="0" baseline="0" noProof="1">
                <a:solidFill>
                  <a:schemeClr val="tx1"/>
                </a:solidFill>
                <a:latin typeface="+mn-lt"/>
                <a:cs typeface="Calibri" panose="020F0502020204030204" pitchFamily="34" charset="0"/>
              </a:rPr>
            </a:br>
            <a:r>
              <a:rPr lang="en-US" altLang="da-DK" sz="900" b="0" baseline="0" noProof="1">
                <a:solidFill>
                  <a:schemeClr val="tx1"/>
                </a:solidFill>
                <a:latin typeface="+mn-lt"/>
                <a:cs typeface="Calibri" panose="020F0502020204030204" pitchFamily="34" charset="0"/>
              </a:rPr>
              <a:t>levels. Click </a:t>
            </a:r>
            <a:r>
              <a:rPr lang="en-US" altLang="da-DK" sz="900" b="1" baseline="0" noProof="1">
                <a:solidFill>
                  <a:schemeClr val="tx1"/>
                </a:solidFill>
                <a:latin typeface="+mn-lt"/>
                <a:cs typeface="Calibri" panose="020F0502020204030204" pitchFamily="34" charset="0"/>
              </a:rPr>
              <a:t>ENTER</a:t>
            </a:r>
            <a:r>
              <a:rPr lang="en-US" altLang="da-DK" sz="900" b="0" baseline="0" noProof="1">
                <a:solidFill>
                  <a:schemeClr val="tx1"/>
                </a:solidFill>
                <a:latin typeface="+mn-lt"/>
                <a:cs typeface="Calibri" panose="020F0502020204030204" pitchFamily="34" charset="0"/>
              </a:rPr>
              <a:t>, then </a:t>
            </a:r>
            <a:r>
              <a:rPr lang="en-US" altLang="da-DK" sz="900" b="1" baseline="0" noProof="1">
                <a:solidFill>
                  <a:schemeClr val="tx1"/>
                </a:solidFill>
                <a:latin typeface="+mn-lt"/>
                <a:cs typeface="Calibri" panose="020F0502020204030204" pitchFamily="34" charset="0"/>
              </a:rPr>
              <a:t>TAB</a:t>
            </a:r>
            <a:r>
              <a:rPr lang="en-US" altLang="da-DK" sz="900" b="0" baseline="0" noProof="1">
                <a:solidFill>
                  <a:schemeClr val="tx1"/>
                </a:solidFill>
                <a:latin typeface="+mn-lt"/>
                <a:cs typeface="Calibri" panose="020F050202020403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Calibri" panose="020F0502020204030204" pitchFamily="34" charset="0"/>
              </a:rPr>
              <a:t>To go back in levels use </a:t>
            </a:r>
            <a:r>
              <a:rPr lang="en-US" altLang="da-DK" sz="900" b="1" baseline="0" noProof="1">
                <a:solidFill>
                  <a:schemeClr val="tx1"/>
                </a:solidFill>
                <a:latin typeface="+mn-lt"/>
                <a:cs typeface="Calibri" panose="020F0502020204030204" pitchFamily="34" charset="0"/>
              </a:rPr>
              <a:t>SHIFT-TAB</a:t>
            </a:r>
            <a:endParaRPr lang="en-US" sz="900" b="1" noProof="1">
              <a:solidFill>
                <a:schemeClr val="tx1"/>
              </a:solidFill>
              <a:latin typeface="+mn-lt"/>
              <a:cs typeface="Calibri" panose="020F0502020204030204" pitchFamily="34" charset="0"/>
            </a:endParaRPr>
          </a:p>
          <a:p>
            <a:pPr eaLnBrk="1" hangingPunct="1">
              <a:spcAft>
                <a:spcPts val="600"/>
              </a:spcAft>
              <a:defRPr/>
            </a:pPr>
            <a:r>
              <a:rPr lang="en-US" sz="900" noProof="1">
                <a:solidFill>
                  <a:schemeClr val="tx1"/>
                </a:solidFill>
                <a:latin typeface="+mn-lt"/>
                <a:cs typeface="Calibri" panose="020F0502020204030204" pitchFamily="34" charset="0"/>
              </a:rPr>
              <a:t>Alternatively, </a:t>
            </a:r>
            <a:r>
              <a:rPr lang="en-US" sz="900" b="1" noProof="1">
                <a:solidFill>
                  <a:schemeClr val="tx1"/>
                </a:solidFill>
                <a:latin typeface="+mn-lt"/>
                <a:cs typeface="Calibri" panose="020F0502020204030204" pitchFamily="34" charset="0"/>
              </a:rPr>
              <a:t>Increase</a:t>
            </a:r>
            <a:r>
              <a:rPr lang="en-US" sz="900" baseline="0" noProof="1">
                <a:solidFill>
                  <a:schemeClr val="tx1"/>
                </a:solidFill>
                <a:latin typeface="+mn-lt"/>
                <a:cs typeface="Calibri" panose="020F0502020204030204" pitchFamily="34" charset="0"/>
              </a:rPr>
              <a:t> and</a:t>
            </a:r>
            <a:br>
              <a:rPr lang="en-US" sz="900" baseline="0" noProof="1">
                <a:solidFill>
                  <a:schemeClr val="tx1"/>
                </a:solidFill>
                <a:latin typeface="+mn-lt"/>
                <a:cs typeface="Calibri" panose="020F0502020204030204" pitchFamily="34" charset="0"/>
              </a:rPr>
            </a:br>
            <a:r>
              <a:rPr lang="en-US" sz="900" b="1" baseline="0" noProof="1">
                <a:solidFill>
                  <a:schemeClr val="tx1"/>
                </a:solidFill>
                <a:latin typeface="+mn-lt"/>
                <a:cs typeface="Calibri" panose="020F0502020204030204" pitchFamily="34" charset="0"/>
              </a:rPr>
              <a:t>Decrease </a:t>
            </a:r>
            <a:r>
              <a:rPr lang="en-US" sz="900" baseline="0" noProof="1">
                <a:solidFill>
                  <a:schemeClr val="tx1"/>
                </a:solidFill>
                <a:latin typeface="+mn-lt"/>
                <a:cs typeface="Calibri" panose="020F0502020204030204" pitchFamily="34" charset="0"/>
              </a:rPr>
              <a:t>list level can be used</a:t>
            </a: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900" b="1" noProof="1">
                <a:solidFill>
                  <a:schemeClr val="tx1"/>
                </a:solidFill>
                <a:latin typeface="+mn-lt"/>
                <a:cs typeface="Calibri" panose="020F050202020403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Calibri" panose="020F0502020204030204" pitchFamily="34" charset="0"/>
              </a:rPr>
              <a:t>Click the </a:t>
            </a:r>
            <a:r>
              <a:rPr lang="en-US" altLang="da-DK" sz="900" b="1" baseline="0" noProof="1">
                <a:solidFill>
                  <a:schemeClr val="tx1"/>
                </a:solidFill>
                <a:latin typeface="+mn-lt"/>
                <a:cs typeface="Calibri" panose="020F0502020204030204" pitchFamily="34" charset="0"/>
              </a:rPr>
              <a:t>Reset </a:t>
            </a:r>
            <a:r>
              <a:rPr lang="en-US" altLang="da-DK" sz="900" noProof="1">
                <a:solidFill>
                  <a:schemeClr val="tx1"/>
                </a:solidFill>
                <a:latin typeface="+mn-lt"/>
                <a:cs typeface="Calibri" panose="020F0502020204030204" pitchFamily="34" charset="0"/>
              </a:rPr>
              <a:t>menu to reset position, size</a:t>
            </a:r>
            <a:r>
              <a:rPr lang="en-US" altLang="da-DK" sz="900" baseline="0" noProof="1">
                <a:solidFill>
                  <a:schemeClr val="tx1"/>
                </a:solidFill>
                <a:latin typeface="+mn-lt"/>
                <a:cs typeface="Calibri" panose="020F050202020403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1600" dirty="0">
                <a:latin typeface="+mn-lt"/>
                <a:cs typeface="Calibri" panose="020F050202020403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Click on the menu </a:t>
            </a:r>
            <a:r>
              <a:rPr lang="en-US" altLang="da-DK" sz="900" b="1" noProof="1">
                <a:solidFill>
                  <a:schemeClr val="tx1"/>
                </a:solidFill>
                <a:latin typeface="+mn-lt"/>
                <a:cs typeface="Calibri" panose="020F0502020204030204" pitchFamily="34" charset="0"/>
              </a:rPr>
              <a:t>New Slide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Home</a:t>
            </a:r>
            <a:r>
              <a:rPr lang="en-US" altLang="da-DK" sz="900" b="0" noProof="1">
                <a:solidFill>
                  <a:schemeClr val="tx1"/>
                </a:solidFill>
                <a:latin typeface="+mn-lt"/>
                <a:cs typeface="Calibri" panose="020F0502020204030204" pitchFamily="34" charset="0"/>
              </a:rPr>
              <a:t> tab to insert a new slide</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Change layout</a:t>
            </a:r>
            <a:endParaRPr lang="en-US" altLang="da-DK" sz="900" b="0" noProof="1">
              <a:solidFill>
                <a:schemeClr val="tx1"/>
              </a:solidFill>
              <a:latin typeface="+mn-lt"/>
              <a:cs typeface="Calibri" panose="020F0502020204030204" pitchFamily="34" charset="0"/>
            </a:endParaRPr>
          </a:p>
          <a:p>
            <a:pPr marL="0" indent="0">
              <a:spcAft>
                <a:spcPts val="600"/>
              </a:spcAft>
              <a:buFont typeface="+mj-lt"/>
              <a:buNone/>
            </a:pPr>
            <a:r>
              <a:rPr lang="en-US" sz="900" dirty="0">
                <a:solidFill>
                  <a:srgbClr val="000000"/>
                </a:solidFill>
                <a:latin typeface="+mn-lt"/>
                <a:ea typeface="Calibri" panose="020F0502020204030204" pitchFamily="34" charset="0"/>
              </a:rPr>
              <a:t>Click on the arrow next to </a:t>
            </a:r>
            <a:r>
              <a:rPr lang="en-US" sz="900" b="1" dirty="0">
                <a:solidFill>
                  <a:srgbClr val="000000"/>
                </a:solidFill>
                <a:latin typeface="+mn-lt"/>
                <a:ea typeface="Calibri" panose="020F0502020204030204" pitchFamily="34" charset="0"/>
              </a:rPr>
              <a:t>Layout</a:t>
            </a:r>
            <a:br>
              <a:rPr lang="en-US" sz="900" b="1" dirty="0">
                <a:solidFill>
                  <a:srgbClr val="000000"/>
                </a:solidFill>
                <a:latin typeface="+mn-lt"/>
                <a:ea typeface="Calibri" panose="020F0502020204030204" pitchFamily="34" charset="0"/>
              </a:rPr>
            </a:br>
            <a:r>
              <a:rPr lang="en-US" sz="900" dirty="0">
                <a:solidFill>
                  <a:srgbClr val="000000"/>
                </a:solidFill>
                <a:latin typeface="+mn-lt"/>
                <a:ea typeface="Calibri" panose="020F0502020204030204" pitchFamily="34" charset="0"/>
              </a:rPr>
              <a:t>to view a dropdown menu of possible slide layouts</a:t>
            </a:r>
            <a:endParaRPr lang="en-US" sz="900" dirty="0">
              <a:latin typeface="+mn-lt"/>
              <a:ea typeface="Calibri" panose="020F050202020403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66738"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866738"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69436"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2866738" y="2581850"/>
            <a:ext cx="457143" cy="257143"/>
          </a:xfrm>
          <a:prstGeom prst="rect">
            <a:avLst/>
          </a:prstGeom>
        </p:spPr>
      </p:pic>
    </p:spTree>
    <p:extLst>
      <p:ext uri="{BB962C8B-B14F-4D97-AF65-F5344CB8AC3E}">
        <p14:creationId xmlns:p14="http://schemas.microsoft.com/office/powerpoint/2010/main" val="2338952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latin typeface="+mj-lt"/>
              </a:rPr>
              <a:t>If you see any </a:t>
            </a:r>
            <a:r>
              <a:rPr lang="en-US" sz="4400" b="1" i="1" noProof="0" dirty="0">
                <a:solidFill>
                  <a:schemeClr val="bg1"/>
                </a:solidFill>
                <a:latin typeface="+mj-lt"/>
              </a:rPr>
              <a:t>layouts after this </a:t>
            </a:r>
            <a:r>
              <a:rPr lang="en-US" sz="4400" b="0" i="0" noProof="0" dirty="0">
                <a:solidFill>
                  <a:schemeClr val="bg1"/>
                </a:solidFill>
                <a:latin typeface="+mj-lt"/>
              </a:rPr>
              <a:t>one</a:t>
            </a:r>
            <a:r>
              <a:rPr lang="en-US" sz="4400" b="1" i="1" noProof="0" dirty="0">
                <a:solidFill>
                  <a:schemeClr val="bg1"/>
                </a:solidFill>
                <a:latin typeface="+mj-lt"/>
              </a:rPr>
              <a:t>,</a:t>
            </a:r>
            <a:r>
              <a:rPr lang="en-US" sz="4400" b="0" i="0" noProof="0" dirty="0">
                <a:solidFill>
                  <a:schemeClr val="bg1"/>
                </a:solidFill>
                <a:latin typeface="+mj-lt"/>
              </a:rPr>
              <a:t/>
            </a:r>
            <a:br>
              <a:rPr lang="en-US" sz="4400" b="0" i="0" noProof="0" dirty="0">
                <a:solidFill>
                  <a:schemeClr val="bg1"/>
                </a:solidFill>
                <a:latin typeface="+mj-lt"/>
              </a:rPr>
            </a:br>
            <a:r>
              <a:rPr lang="en-US" sz="4400" b="0" noProof="0" dirty="0">
                <a:solidFill>
                  <a:schemeClr val="bg1"/>
                </a:solidFill>
                <a:latin typeface="+mj-lt"/>
              </a:rPr>
              <a:t>do not use them. These layouts </a:t>
            </a:r>
            <a:r>
              <a:rPr lang="en-US" sz="4400" b="1" i="1" u="none" noProof="0" dirty="0">
                <a:solidFill>
                  <a:schemeClr val="bg1"/>
                </a:solidFill>
                <a:latin typeface="+mj-lt"/>
              </a:rPr>
              <a:t>are not </a:t>
            </a:r>
            <a:r>
              <a:rPr lang="en-US" sz="4400" b="0" noProof="0" dirty="0">
                <a:solidFill>
                  <a:schemeClr val="bg1"/>
                </a:solidFill>
                <a:latin typeface="+mj-lt"/>
              </a:rPr>
              <a:t>part of our corporate template.</a:t>
            </a:r>
            <a:r>
              <a:rPr lang="en-US" sz="2800" b="0" noProof="0" dirty="0">
                <a:solidFill>
                  <a:schemeClr val="bg1"/>
                </a:solidFill>
                <a:latin typeface="+mj-lt"/>
              </a:rPr>
              <a:t/>
            </a:r>
            <a:br>
              <a:rPr lang="en-US" sz="2800" b="0" noProof="0" dirty="0">
                <a:solidFill>
                  <a:schemeClr val="bg1"/>
                </a:solidFill>
                <a:latin typeface="+mj-lt"/>
              </a:rPr>
            </a:br>
            <a:r>
              <a:rPr lang="en-US" sz="2800" b="0" noProof="0" dirty="0">
                <a:solidFill>
                  <a:schemeClr val="bg1"/>
                </a:solidFill>
                <a:latin typeface="+mj-lt"/>
              </a:rPr>
              <a:t/>
            </a:r>
            <a:br>
              <a:rPr lang="en-US" sz="2800" b="0" noProof="0" dirty="0">
                <a:solidFill>
                  <a:schemeClr val="bg1"/>
                </a:solidFill>
                <a:latin typeface="+mj-lt"/>
              </a:rPr>
            </a:br>
            <a:endParaRPr lang="en-US" sz="2800" b="0" noProof="0" dirty="0">
              <a:solidFill>
                <a:schemeClr val="bg1"/>
              </a:solidFill>
              <a:latin typeface="+mj-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latin typeface="+mj-lt"/>
              </a:rPr>
              <a:t>Do not use </a:t>
            </a:r>
            <a:endParaRPr lang="en-US" sz="2400" b="1" i="1" dirty="0">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Also notice: Layouts after this might contain potential confidential information.</a:t>
            </a:r>
            <a:r>
              <a:rPr lang="en-US" sz="1800" b="0" noProof="0" dirty="0">
                <a:solidFill>
                  <a:schemeClr val="bg1"/>
                </a:solidFill>
                <a:latin typeface="+mj-lt"/>
              </a:rPr>
              <a:t/>
            </a:r>
            <a:br>
              <a:rPr lang="en-US" sz="1800" b="0" noProof="0" dirty="0">
                <a:solidFill>
                  <a:schemeClr val="bg1"/>
                </a:solidFill>
                <a:latin typeface="+mj-lt"/>
              </a:rPr>
            </a:br>
            <a:endParaRPr lang="en-US" sz="1800" b="0" noProof="0" dirty="0">
              <a:solidFill>
                <a:schemeClr val="bg1"/>
              </a:solidFill>
              <a:latin typeface="+mj-lt"/>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5ABC1834-8B0E-4032-92E5-8FCE68AC9267}" type="datetime1">
              <a:rPr lang="en-US" smtClean="0"/>
              <a:t>9/27/2021</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992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16739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22303" y="-992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145C8BC1-2911-DF47-8EFE-6BD6F18238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58200" y="457200"/>
            <a:ext cx="3429000" cy="1257300"/>
          </a:xfrm>
          <a:prstGeom prst="rect">
            <a:avLst/>
          </a:prstGeom>
        </p:spPr>
      </p:pic>
    </p:spTree>
    <p:custDataLst>
      <p:tags r:id="rId1"/>
    </p:custDataLst>
    <p:extLst>
      <p:ext uri="{BB962C8B-B14F-4D97-AF65-F5344CB8AC3E}">
        <p14:creationId xmlns:p14="http://schemas.microsoft.com/office/powerpoint/2010/main" val="1452953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ne column ">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1028" r:id="rId4" imgW="0" imgH="0" progId="PowerPoint.Show.8">
                  <p:embed/>
                </p:oleObj>
              </mc:Choice>
              <mc:Fallback>
                <p:oleObj r:id="rId4" imgW="0" imgH="0" progId="PowerPoint.Show.8">
                  <p:embed/>
                  <p:pic>
                    <p:nvPicPr>
                      <p:cNvPr id="15"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609600" y="838200"/>
            <a:ext cx="10363200" cy="914400"/>
          </a:xfrm>
          <a:prstGeom prst="rect">
            <a:avLst/>
          </a:prstGeom>
        </p:spPr>
        <p:txBody>
          <a:bodyPr>
            <a:normAutofit/>
          </a:bodyPr>
          <a:lstStyle>
            <a:lvl1pPr>
              <a:defRPr sz="3600" b="0" i="0">
                <a:latin typeface="+mj-lt"/>
                <a:ea typeface="Roboto Medium" panose="02000000000000000000" pitchFamily="2"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
    </p:custDataLst>
    <p:extLst>
      <p:ext uri="{BB962C8B-B14F-4D97-AF65-F5344CB8AC3E}">
        <p14:creationId xmlns:p14="http://schemas.microsoft.com/office/powerpoint/2010/main" val="39232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FCE-F20C-EB40-805D-AE582357365E}"/>
              </a:ext>
            </a:extLst>
          </p:cNvPr>
          <p:cNvSpPr>
            <a:spLocks noGrp="1"/>
          </p:cNvSpPr>
          <p:nvPr>
            <p:ph type="title"/>
          </p:nvPr>
        </p:nvSpPr>
        <p:spPr>
          <a:xfrm>
            <a:off x="609600" y="838200"/>
            <a:ext cx="10363200" cy="914400"/>
          </a:xfrm>
          <a:prstGeom prst="rect">
            <a:avLst/>
          </a:prstGeom>
        </p:spPr>
        <p:txBody>
          <a:bodyPr>
            <a:normAutofit/>
          </a:bodyPr>
          <a:lstStyle>
            <a:lvl1pPr>
              <a:defRPr sz="36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4129581-1261-4E49-989D-3A12B3738A7B}"/>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7EF84CE-004A-6344-BC2B-33B48728784B}"/>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161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6390-0004-0847-A9BF-0C03C98EA7C3}"/>
              </a:ext>
            </a:extLst>
          </p:cNvPr>
          <p:cNvSpPr>
            <a:spLocks noGrp="1"/>
          </p:cNvSpPr>
          <p:nvPr>
            <p:ph type="title"/>
          </p:nvPr>
        </p:nvSpPr>
        <p:spPr>
          <a:xfrm>
            <a:off x="609600" y="655638"/>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CF78A212-424B-CD4E-A3ED-B55C9E9C5CC0}"/>
              </a:ext>
            </a:extLst>
          </p:cNvPr>
          <p:cNvSpPr>
            <a:spLocks noGrp="1"/>
          </p:cNvSpPr>
          <p:nvPr>
            <p:ph idx="1" hasCustomPrompt="1"/>
          </p:nvPr>
        </p:nvSpPr>
        <p:spPr>
          <a:xfrm>
            <a:off x="609600" y="1981200"/>
            <a:ext cx="109728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3B884B0-B651-934B-B98F-96484D586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4155740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87F-6363-B146-A984-D8AC2DAD545A}"/>
              </a:ext>
            </a:extLst>
          </p:cNvPr>
          <p:cNvSpPr>
            <a:spLocks noGrp="1"/>
          </p:cNvSpPr>
          <p:nvPr>
            <p:ph type="title"/>
          </p:nvPr>
        </p:nvSpPr>
        <p:spPr>
          <a:xfrm>
            <a:off x="591671" y="655638"/>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DAA29B7B-985D-2641-938E-D0DB52F6E6AD}"/>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38BFF8CF-18B1-894D-AC3D-0780DD672E6C}"/>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B5E8678-931E-CD4C-A9BE-39546FF2A5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823246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34B7E-7AA9-1F4F-9092-395517CA33DC}"/>
              </a:ext>
            </a:extLst>
          </p:cNvPr>
          <p:cNvSpPr/>
          <p:nvPr userDrawn="1"/>
        </p:nvSpPr>
        <p:spPr bwMode="auto">
          <a:xfrm>
            <a:off x="11658600" y="6324600"/>
            <a:ext cx="3810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797216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75437"/>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5F9B57F4-BE5C-504F-809F-A85B6ED8A3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360" b="54307"/>
          <a:stretch/>
        </p:blipFill>
        <p:spPr>
          <a:xfrm>
            <a:off x="1805848" y="2353645"/>
            <a:ext cx="8681903" cy="1975272"/>
          </a:xfrm>
          <a:prstGeom prst="rect">
            <a:avLst/>
          </a:prstGeom>
        </p:spPr>
      </p:pic>
    </p:spTree>
    <p:extLst>
      <p:ext uri="{BB962C8B-B14F-4D97-AF65-F5344CB8AC3E}">
        <p14:creationId xmlns:p14="http://schemas.microsoft.com/office/powerpoint/2010/main" val="3542610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Co-branded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DF3F8C24-36DD-0443-AFCF-FDA063A20767}"/>
              </a:ext>
            </a:extLst>
          </p:cNvPr>
          <p:cNvSpPr txBox="1"/>
          <p:nvPr userDrawn="1"/>
        </p:nvSpPr>
        <p:spPr>
          <a:xfrm>
            <a:off x="711200" y="645213"/>
            <a:ext cx="3454400" cy="707886"/>
          </a:xfrm>
          <a:prstGeom prst="rect">
            <a:avLst/>
          </a:prstGeom>
          <a:noFill/>
        </p:spPr>
        <p:txBody>
          <a:bodyPr wrap="square" rtlCol="0">
            <a:spAutoFit/>
          </a:bodyPr>
          <a:lstStyle/>
          <a:p>
            <a:r>
              <a:rPr lang="en-US" sz="2000" dirty="0"/>
              <a:t>[Insert Secondary Logo Here]</a:t>
            </a:r>
          </a:p>
        </p:txBody>
      </p:sp>
      <p:pic>
        <p:nvPicPr>
          <p:cNvPr id="5" name="Picture 4">
            <a:extLst>
              <a:ext uri="{FF2B5EF4-FFF2-40B4-BE49-F238E27FC236}">
                <a16:creationId xmlns:a16="http://schemas.microsoft.com/office/drawing/2014/main" id="{E1CB87B2-7E19-0A4F-90DA-33015C9D5D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58200" y="461009"/>
            <a:ext cx="3429000" cy="1257300"/>
          </a:xfrm>
          <a:prstGeom prst="rect">
            <a:avLst/>
          </a:prstGeom>
        </p:spPr>
      </p:pic>
    </p:spTree>
    <p:custDataLst>
      <p:tags r:id="rId1"/>
    </p:custDataLst>
    <p:extLst>
      <p:ext uri="{BB962C8B-B14F-4D97-AF65-F5344CB8AC3E}">
        <p14:creationId xmlns:p14="http://schemas.microsoft.com/office/powerpoint/2010/main" val="357001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branded 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52400"/>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4" name="TextBox 3">
            <a:extLst>
              <a:ext uri="{FF2B5EF4-FFF2-40B4-BE49-F238E27FC236}">
                <a16:creationId xmlns:a16="http://schemas.microsoft.com/office/drawing/2014/main" id="{BFBC64AE-B805-E646-8160-658E3FC99973}"/>
              </a:ext>
            </a:extLst>
          </p:cNvPr>
          <p:cNvSpPr txBox="1"/>
          <p:nvPr userDrawn="1"/>
        </p:nvSpPr>
        <p:spPr>
          <a:xfrm>
            <a:off x="2205317" y="4038601"/>
            <a:ext cx="8026400" cy="584775"/>
          </a:xfrm>
          <a:prstGeom prst="rect">
            <a:avLst/>
          </a:prstGeom>
          <a:noFill/>
        </p:spPr>
        <p:txBody>
          <a:bodyPr wrap="square" rtlCol="0">
            <a:spAutoFit/>
          </a:bodyPr>
          <a:lstStyle/>
          <a:p>
            <a:r>
              <a:rPr lang="en-US" sz="3200" dirty="0"/>
              <a:t>[Insert Secondary Logo Here]</a:t>
            </a:r>
          </a:p>
        </p:txBody>
      </p:sp>
      <p:pic>
        <p:nvPicPr>
          <p:cNvPr id="7" name="Picture 6">
            <a:extLst>
              <a:ext uri="{FF2B5EF4-FFF2-40B4-BE49-F238E27FC236}">
                <a16:creationId xmlns:a16="http://schemas.microsoft.com/office/drawing/2014/main" id="{F3839ED9-7E6F-2348-994D-CDFBEA5A4D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360" b="54307"/>
          <a:stretch/>
        </p:blipFill>
        <p:spPr>
          <a:xfrm>
            <a:off x="2743200" y="1758528"/>
            <a:ext cx="6974542" cy="1586820"/>
          </a:xfrm>
          <a:prstGeom prst="rect">
            <a:avLst/>
          </a:prstGeom>
        </p:spPr>
      </p:pic>
    </p:spTree>
    <p:extLst>
      <p:ext uri="{BB962C8B-B14F-4D97-AF65-F5344CB8AC3E}">
        <p14:creationId xmlns:p14="http://schemas.microsoft.com/office/powerpoint/2010/main" val="3843271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cSld name="Section Break Blue">
    <p:bg>
      <p:bgPr>
        <a:solidFill>
          <a:srgbClr val="00539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14169"/>
            <a:ext cx="10363200" cy="1362075"/>
          </a:xfrm>
        </p:spPr>
        <p:txBody>
          <a:bodyPr anchor="t">
            <a:normAutofit/>
          </a:bodyPr>
          <a:lstStyle>
            <a:lvl1pPr algn="l">
              <a:defRPr sz="3200" b="1" cap="all" baseline="0">
                <a:solidFill>
                  <a:schemeClr val="bg1"/>
                </a:solidFill>
              </a:defRPr>
            </a:lvl1pPr>
          </a:lstStyle>
          <a:p>
            <a:r>
              <a:rPr lang="en-US" dirty="0"/>
              <a:t>Title Style, 24pt Arial uppercase, </a:t>
            </a:r>
            <a:br>
              <a:rPr lang="en-US" dirty="0"/>
            </a:br>
            <a:r>
              <a:rPr lang="en-US" dirty="0"/>
              <a:t>bold reversed </a:t>
            </a:r>
          </a:p>
        </p:txBody>
      </p:sp>
      <p:sp>
        <p:nvSpPr>
          <p:cNvPr id="3" name="Text Placeholder 2"/>
          <p:cNvSpPr>
            <a:spLocks noGrp="1"/>
          </p:cNvSpPr>
          <p:nvPr>
            <p:ph type="body" idx="1" hasCustomPrompt="1"/>
          </p:nvPr>
        </p:nvSpPr>
        <p:spPr>
          <a:xfrm>
            <a:off x="963084" y="2906713"/>
            <a:ext cx="10363200" cy="1500187"/>
          </a:xfrm>
        </p:spPr>
        <p:txBody>
          <a:bodyPr anchor="b">
            <a:normAutofit/>
          </a:bodyPr>
          <a:lstStyle>
            <a:lvl1pPr marL="0" indent="0">
              <a:buNone/>
              <a:defRPr sz="2133" baseline="0">
                <a:solidFill>
                  <a:schemeClr val="bg1"/>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Subhead style, 16pt Georgia reg, reversed</a:t>
            </a:r>
          </a:p>
        </p:txBody>
      </p:sp>
    </p:spTree>
    <p:extLst>
      <p:ext uri="{BB962C8B-B14F-4D97-AF65-F5344CB8AC3E}">
        <p14:creationId xmlns:p14="http://schemas.microsoft.com/office/powerpoint/2010/main" val="28470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87290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09600" y="1219200"/>
            <a:ext cx="10972800" cy="960438"/>
          </a:xfrm>
          <a:prstGeom prst="rect">
            <a:avLst/>
          </a:prstGeom>
        </p:spPr>
        <p:txBody>
          <a:bodyPr/>
          <a:lstStyle>
            <a:lvl1pPr algn="l">
              <a:defRPr sz="3400" b="1">
                <a:solidFill>
                  <a:schemeClr val="tx1"/>
                </a:solidFill>
              </a:defRPr>
            </a:lvl1pPr>
          </a:lstStyle>
          <a:p>
            <a:r>
              <a:rPr lang="en-US"/>
              <a:t>Click to edit Master title style</a:t>
            </a:r>
            <a:endParaRPr lang="en-US" dirty="0"/>
          </a:p>
        </p:txBody>
      </p:sp>
      <p:sp>
        <p:nvSpPr>
          <p:cNvPr id="11" name="Content Placeholder 2"/>
          <p:cNvSpPr>
            <a:spLocks noGrp="1"/>
          </p:cNvSpPr>
          <p:nvPr>
            <p:ph idx="1"/>
          </p:nvPr>
        </p:nvSpPr>
        <p:spPr>
          <a:xfrm>
            <a:off x="609600" y="2362201"/>
            <a:ext cx="10972800" cy="1723549"/>
          </a:xfrm>
          <a:prstGeom prst="rect">
            <a:avLst/>
          </a:prstGeom>
        </p:spPr>
        <p:txBody>
          <a:bodyPr>
            <a:sp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2"/>
          </p:nvPr>
        </p:nvSpPr>
        <p:spPr>
          <a:xfrm>
            <a:off x="304800" y="6569076"/>
            <a:ext cx="1422400" cy="288925"/>
          </a:xfrm>
          <a:prstGeom prst="rect">
            <a:avLst/>
          </a:prstGeom>
        </p:spPr>
        <p:txBody>
          <a:bodyPr/>
          <a:lstStyle>
            <a:lvl1pPr algn="l">
              <a:defRPr sz="1100">
                <a:solidFill>
                  <a:schemeClr val="tx2"/>
                </a:solidFill>
              </a:defRPr>
            </a:lvl1pPr>
          </a:lstStyle>
          <a:p>
            <a:fld id="{6D046C3E-8C01-4997-AFD0-776749CFC7EB}" type="slidenum">
              <a:rPr lang="en-US" smtClean="0"/>
              <a:t>‹#›</a:t>
            </a:fld>
            <a:endParaRPr lang="en-US"/>
          </a:p>
        </p:txBody>
      </p:sp>
    </p:spTree>
    <p:extLst>
      <p:ext uri="{BB962C8B-B14F-4D97-AF65-F5344CB8AC3E}">
        <p14:creationId xmlns:p14="http://schemas.microsoft.com/office/powerpoint/2010/main" val="1816497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09600" y="6248400"/>
            <a:ext cx="2844800" cy="457200"/>
          </a:xfrm>
          <a:prstGeom prst="rect">
            <a:avLst/>
          </a:prstGeom>
        </p:spPr>
        <p:txBody>
          <a:bodyPr/>
          <a:lstStyle>
            <a:lvl1pPr>
              <a:defRPr/>
            </a:lvl1pPr>
          </a:lstStyle>
          <a:p>
            <a:endParaRPr lang="en-US" altLang="x-none"/>
          </a:p>
        </p:txBody>
      </p:sp>
      <p:sp>
        <p:nvSpPr>
          <p:cNvPr id="3" name="Footer Placeholder 2"/>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solidFill>
                  <a:schemeClr val="bg1">
                    <a:lumMod val="50000"/>
                  </a:schemeClr>
                </a:solidFill>
              </a:defRPr>
            </a:lvl1pPr>
          </a:lstStyle>
          <a:p>
            <a:fld id="{36E44CC9-D482-E242-88C4-38FFA1A96F4F}" type="slidenum">
              <a:rPr lang="en-US" altLang="x-none" smtClean="0"/>
              <a:pPr/>
              <a:t>‹#›</a:t>
            </a:fld>
            <a:endParaRPr lang="en-US" altLang="x-none"/>
          </a:p>
        </p:txBody>
      </p:sp>
    </p:spTree>
    <p:extLst>
      <p:ext uri="{BB962C8B-B14F-4D97-AF65-F5344CB8AC3E}">
        <p14:creationId xmlns:p14="http://schemas.microsoft.com/office/powerpoint/2010/main" val="3599064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EA6E-936E-FA4C-8492-5C4B4AE541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207D8B-4DFF-6641-9771-30A8AFE4A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9AB969-EA15-A445-85FE-0DCDF2690012}"/>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5" name="Footer Placeholder 4">
            <a:extLst>
              <a:ext uri="{FF2B5EF4-FFF2-40B4-BE49-F238E27FC236}">
                <a16:creationId xmlns:a16="http://schemas.microsoft.com/office/drawing/2014/main" id="{BD0BA678-4D09-1340-819C-1621C5EF9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6DD22-ADB5-B44D-BF3D-C1C042AE8C14}"/>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3285988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F508-F534-E34B-B9C2-671FFC043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B9C2C2-1612-B34E-BF5A-84FF6E4598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C42C6-0D5D-AD49-8255-147D2E395084}"/>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5" name="Footer Placeholder 4">
            <a:extLst>
              <a:ext uri="{FF2B5EF4-FFF2-40B4-BE49-F238E27FC236}">
                <a16:creationId xmlns:a16="http://schemas.microsoft.com/office/drawing/2014/main" id="{9C6525FD-2BF6-1241-B802-A03C989B0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6918D-57E5-E54F-BC45-547F02D375A5}"/>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2985148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AD0D-E5BB-6A4A-BF75-8934BC455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660D0-3DF0-F74C-8FFE-EE5C05126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E2DFB-B44A-A14C-9C38-94480642B5D0}"/>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5" name="Footer Placeholder 4">
            <a:extLst>
              <a:ext uri="{FF2B5EF4-FFF2-40B4-BE49-F238E27FC236}">
                <a16:creationId xmlns:a16="http://schemas.microsoft.com/office/drawing/2014/main" id="{37632936-DF0A-D345-B4CC-3BCF97E8A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8D64B-8D66-5541-A83A-7AA9DA25BB1D}"/>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1541279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78A9-5DA6-A946-8899-BF5684F88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C418A-A23B-A546-8217-B52675B56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477EB9-3BD2-D84B-A081-8F0406262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597598-5881-9A42-847C-C679A9BF9E56}"/>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6" name="Footer Placeholder 5">
            <a:extLst>
              <a:ext uri="{FF2B5EF4-FFF2-40B4-BE49-F238E27FC236}">
                <a16:creationId xmlns:a16="http://schemas.microsoft.com/office/drawing/2014/main" id="{46B10585-1231-0748-BE5C-35A525408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AF8BD-6DC0-F345-8F39-E78930DCDDCA}"/>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2890031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2591-8A01-3549-A934-E9EE375C3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1525BD-9CD8-E242-816F-11DC7EB10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C4B78-30F4-BF41-9C45-50AF1B7C97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74C84C-118F-8C4A-A645-1A597BC79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A7538-4A10-1F41-8C8A-E3039BF16D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8D499B-8662-CF4D-B60F-405549D260C8}"/>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8" name="Footer Placeholder 7">
            <a:extLst>
              <a:ext uri="{FF2B5EF4-FFF2-40B4-BE49-F238E27FC236}">
                <a16:creationId xmlns:a16="http://schemas.microsoft.com/office/drawing/2014/main" id="{B0BA14F1-9A95-7245-9C4F-2A8B4DAD8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2BBC4D-03EA-A548-9538-BDB3B307AD1D}"/>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20634776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CC4D-0382-5642-A983-C586B767C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5CC8D-3D55-094E-90BE-C9DE2D5BC204}"/>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4" name="Footer Placeholder 3">
            <a:extLst>
              <a:ext uri="{FF2B5EF4-FFF2-40B4-BE49-F238E27FC236}">
                <a16:creationId xmlns:a16="http://schemas.microsoft.com/office/drawing/2014/main" id="{9DCAD5FC-FAE9-BE4C-A2B6-B3F8A5DECF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D9B8D2-CBFF-9E48-88D0-26233474601F}"/>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485612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63FB06-445D-0D45-B372-13AEE7579BDD}"/>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3" name="Footer Placeholder 2">
            <a:extLst>
              <a:ext uri="{FF2B5EF4-FFF2-40B4-BE49-F238E27FC236}">
                <a16:creationId xmlns:a16="http://schemas.microsoft.com/office/drawing/2014/main" id="{5D1E46B1-3E24-B442-A0DA-6514005CC2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0669D-5E24-3442-898E-8654C6656F35}"/>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735187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5C3F-AE1A-1643-B6C9-28A431F09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83C372-9085-9C44-80B3-20CECBC84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FA193B-8DD5-E14A-9A64-5C99A3803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2A9C6-08C3-7F44-812B-46C8FDD5512F}"/>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6" name="Footer Placeholder 5">
            <a:extLst>
              <a:ext uri="{FF2B5EF4-FFF2-40B4-BE49-F238E27FC236}">
                <a16:creationId xmlns:a16="http://schemas.microsoft.com/office/drawing/2014/main" id="{F7D0C310-F1BD-F04C-A5A6-10BAFCCB4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78446-E3C2-5C43-9F05-A8F3A627A2C7}"/>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287233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42899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8FAA-64A9-A048-BE26-4E37EAEFD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2394CD-B6DB-0B44-8A7F-A228AEC90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4C945-6512-6F4D-AF57-CD98F048D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7D73E-9610-AE43-A9CA-544390E09273}"/>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6" name="Footer Placeholder 5">
            <a:extLst>
              <a:ext uri="{FF2B5EF4-FFF2-40B4-BE49-F238E27FC236}">
                <a16:creationId xmlns:a16="http://schemas.microsoft.com/office/drawing/2014/main" id="{B4A6D9B1-7190-BF45-805F-A45DFD102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E4E54-EF96-F14A-9992-57A1C94AC29D}"/>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3232857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A50D-0DC2-4D48-A457-04B5B0D427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E1B708-4506-5E42-9FAD-8C3FB90524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38856-CD04-B043-B166-F7503E9B3D41}"/>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5" name="Footer Placeholder 4">
            <a:extLst>
              <a:ext uri="{FF2B5EF4-FFF2-40B4-BE49-F238E27FC236}">
                <a16:creationId xmlns:a16="http://schemas.microsoft.com/office/drawing/2014/main" id="{42ED9562-507C-494D-87AB-1A02F0597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EF274-0CF2-854F-B4BF-318CB57F2AAB}"/>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17671104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98E6D-F33C-A347-9D5F-329F580B1F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5732E8-5741-4D40-A888-BA5C94D9F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A075F-7CD9-1149-B843-94C5B47B3DC5}"/>
              </a:ext>
            </a:extLst>
          </p:cNvPr>
          <p:cNvSpPr>
            <a:spLocks noGrp="1"/>
          </p:cNvSpPr>
          <p:nvPr>
            <p:ph type="dt" sz="half" idx="10"/>
          </p:nvPr>
        </p:nvSpPr>
        <p:spPr/>
        <p:txBody>
          <a:bodyPr/>
          <a:lstStyle/>
          <a:p>
            <a:fld id="{D7ADAABA-2147-C84A-A755-4BCDD646ED5B}" type="datetimeFigureOut">
              <a:rPr lang="en-US" smtClean="0"/>
              <a:t>9/27/2021</a:t>
            </a:fld>
            <a:endParaRPr lang="en-US"/>
          </a:p>
        </p:txBody>
      </p:sp>
      <p:sp>
        <p:nvSpPr>
          <p:cNvPr id="5" name="Footer Placeholder 4">
            <a:extLst>
              <a:ext uri="{FF2B5EF4-FFF2-40B4-BE49-F238E27FC236}">
                <a16:creationId xmlns:a16="http://schemas.microsoft.com/office/drawing/2014/main" id="{9C5382FA-552D-FE45-8B56-1E885FC12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68C3C-2A72-E245-BD7B-1AD1D47DD8BF}"/>
              </a:ext>
            </a:extLst>
          </p:cNvPr>
          <p:cNvSpPr>
            <a:spLocks noGrp="1"/>
          </p:cNvSpPr>
          <p:nvPr>
            <p:ph type="sldNum" sz="quarter" idx="12"/>
          </p:nvPr>
        </p:nvSpPr>
        <p:spPr/>
        <p:txBody>
          <a:bodyPr/>
          <a:lstStyle/>
          <a:p>
            <a:fld id="{5974DBAC-9835-514C-825D-851A38E6EEEB}" type="slidenum">
              <a:rPr lang="en-US" smtClean="0"/>
              <a:t>‹#›</a:t>
            </a:fld>
            <a:endParaRPr lang="en-US"/>
          </a:p>
        </p:txBody>
      </p:sp>
    </p:spTree>
    <p:extLst>
      <p:ext uri="{BB962C8B-B14F-4D97-AF65-F5344CB8AC3E}">
        <p14:creationId xmlns:p14="http://schemas.microsoft.com/office/powerpoint/2010/main" val="164604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2074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96350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71626071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70" r:id="rId4"/>
    <p:sldLayoutId id="2147483650" r:id="rId5"/>
    <p:sldLayoutId id="2147483652" r:id="rId6"/>
    <p:sldLayoutId id="2147483653" r:id="rId7"/>
    <p:sldLayoutId id="2147483654" r:id="rId8"/>
    <p:sldLayoutId id="2147483674" r:id="rId9"/>
    <p:sldLayoutId id="2147483655" r:id="rId10"/>
    <p:sldLayoutId id="2147483664" r:id="rId11"/>
    <p:sldLayoutId id="2147483712" r:id="rId12"/>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809476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919C0E78-C97C-4E78-83BA-A2A65F26AC68}"/>
              </a:ext>
            </a:extLst>
          </p:cNvPr>
          <p:cNvGrpSpPr/>
          <p:nvPr userDrawn="1"/>
        </p:nvGrpSpPr>
        <p:grpSpPr>
          <a:xfrm>
            <a:off x="152400" y="152400"/>
            <a:ext cx="11736000" cy="6858000"/>
            <a:chOff x="152400" y="152400"/>
            <a:chExt cx="11736000" cy="6858000"/>
          </a:xfrm>
        </p:grpSpPr>
        <p:sp>
          <p:nvSpPr>
            <p:cNvPr id="11" name="Rectangle 10">
              <a:extLst>
                <a:ext uri="{FF2B5EF4-FFF2-40B4-BE49-F238E27FC236}">
                  <a16:creationId xmlns:a16="http://schemas.microsoft.com/office/drawing/2014/main" id="{AC0DAB2A-D0B9-49F3-B0C5-B346D4A0AD3A}"/>
                </a:ext>
              </a:extLst>
            </p:cNvPr>
            <p:cNvSpPr/>
            <p:nvPr userDrawn="1"/>
          </p:nvSpPr>
          <p:spPr>
            <a:xfrm>
              <a:off x="1130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5438629-C816-486C-ABB6-E2CE13CC6CC1}"/>
                </a:ext>
              </a:extLst>
            </p:cNvPr>
            <p:cNvSpPr/>
            <p:nvPr userDrawn="1"/>
          </p:nvSpPr>
          <p:spPr>
            <a:xfrm>
              <a:off x="152400" y="152400"/>
              <a:ext cx="4572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FEA123-9A6F-49C9-A3C6-F77FA9CC104C}"/>
                </a:ext>
              </a:extLst>
            </p:cNvPr>
            <p:cNvSpPr/>
            <p:nvPr userDrawn="1"/>
          </p:nvSpPr>
          <p:spPr>
            <a:xfrm>
              <a:off x="609600" y="1981200"/>
              <a:ext cx="11278800" cy="45720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C16FA158-E2F1-4027-A00D-033611D0C2B0}"/>
                </a:ext>
              </a:extLst>
            </p:cNvPr>
            <p:cNvSpPr/>
            <p:nvPr userDrawn="1"/>
          </p:nvSpPr>
          <p:spPr>
            <a:xfrm>
              <a:off x="21082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F8D4F-A6B0-48A4-AD83-CA5EC6BBDBD9}"/>
                </a:ext>
              </a:extLst>
            </p:cNvPr>
            <p:cNvSpPr/>
            <p:nvPr userDrawn="1"/>
          </p:nvSpPr>
          <p:spPr>
            <a:xfrm>
              <a:off x="30861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AD4641-9543-458E-9A81-E4F90424618D}"/>
                </a:ext>
              </a:extLst>
            </p:cNvPr>
            <p:cNvSpPr/>
            <p:nvPr userDrawn="1"/>
          </p:nvSpPr>
          <p:spPr>
            <a:xfrm>
              <a:off x="40640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1BA04D-F63C-4EBE-B573-6DC5697E158E}"/>
                </a:ext>
              </a:extLst>
            </p:cNvPr>
            <p:cNvSpPr/>
            <p:nvPr userDrawn="1"/>
          </p:nvSpPr>
          <p:spPr>
            <a:xfrm>
              <a:off x="50419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27AAAB-2B46-4C54-A596-C1B8368B0D24}"/>
                </a:ext>
              </a:extLst>
            </p:cNvPr>
            <p:cNvSpPr/>
            <p:nvPr userDrawn="1"/>
          </p:nvSpPr>
          <p:spPr>
            <a:xfrm>
              <a:off x="60198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39A199-9254-444B-8F0E-1CB329D0D905}"/>
                </a:ext>
              </a:extLst>
            </p:cNvPr>
            <p:cNvSpPr/>
            <p:nvPr userDrawn="1"/>
          </p:nvSpPr>
          <p:spPr>
            <a:xfrm>
              <a:off x="69977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B6F567-73F2-4D90-A7CA-F8593F02F5E9}"/>
                </a:ext>
              </a:extLst>
            </p:cNvPr>
            <p:cNvSpPr/>
            <p:nvPr userDrawn="1"/>
          </p:nvSpPr>
          <p:spPr>
            <a:xfrm>
              <a:off x="79756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C39D00-CA92-4B90-A351-E92F495D9DD1}"/>
                </a:ext>
              </a:extLst>
            </p:cNvPr>
            <p:cNvSpPr/>
            <p:nvPr userDrawn="1"/>
          </p:nvSpPr>
          <p:spPr>
            <a:xfrm>
              <a:off x="89535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2B7E8E6-DB29-4ACE-A557-2E6A994E3BE7}"/>
                </a:ext>
              </a:extLst>
            </p:cNvPr>
            <p:cNvSpPr/>
            <p:nvPr userDrawn="1"/>
          </p:nvSpPr>
          <p:spPr>
            <a:xfrm>
              <a:off x="99314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490FFE-D1D7-40F1-851C-DC99D318C617}"/>
                </a:ext>
              </a:extLst>
            </p:cNvPr>
            <p:cNvSpPr/>
            <p:nvPr userDrawn="1"/>
          </p:nvSpPr>
          <p:spPr>
            <a:xfrm>
              <a:off x="10909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A9468B6-8CD7-4355-9BB5-70216BB8583F}"/>
                </a:ext>
              </a:extLst>
            </p:cNvPr>
            <p:cNvSpPr/>
            <p:nvPr userDrawn="1"/>
          </p:nvSpPr>
          <p:spPr>
            <a:xfrm>
              <a:off x="609600" y="6369600"/>
              <a:ext cx="11278800" cy="183600"/>
            </a:xfrm>
            <a:prstGeom prst="rect">
              <a:avLst/>
            </a:prstGeom>
            <a:noFill/>
            <a:ln w="63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a:extLst>
                <a:ext uri="{FF2B5EF4-FFF2-40B4-BE49-F238E27FC236}">
                  <a16:creationId xmlns:a16="http://schemas.microsoft.com/office/drawing/2014/main" id="{09DEB04A-9AA2-4262-B0CE-7C022CF4D0FF}"/>
                </a:ext>
              </a:extLst>
            </p:cNvPr>
            <p:cNvSpPr/>
            <p:nvPr userDrawn="1"/>
          </p:nvSpPr>
          <p:spPr>
            <a:xfrm>
              <a:off x="609600" y="609600"/>
              <a:ext cx="11278800" cy="59436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Date Placeholder 19">
              <a:extLst>
                <a:ext uri="{FF2B5EF4-FFF2-40B4-BE49-F238E27FC236}">
                  <a16:creationId xmlns:a16="http://schemas.microsoft.com/office/drawing/2014/main" id="{59E4DECB-445D-4430-8548-E99C863F3E4F}"/>
                </a:ext>
              </a:extLst>
            </p:cNvPr>
            <p:cNvSpPr txBox="1">
              <a:spLocks/>
            </p:cNvSpPr>
            <p:nvPr userDrawn="1"/>
          </p:nvSpPr>
          <p:spPr>
            <a:xfrm>
              <a:off x="1131600" y="6650400"/>
              <a:ext cx="9792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593F4B-71D9-468D-86A5-2CC7E09E1C84}" type="datetime1">
                <a:rPr lang="en-US" smtClean="0"/>
                <a:pPr/>
                <a:t>9/27/2021</a:t>
              </a:fld>
              <a:endParaRPr lang="en-US" dirty="0"/>
            </a:p>
          </p:txBody>
        </p:sp>
        <p:sp>
          <p:nvSpPr>
            <p:cNvPr id="27" name="Slide Number Placeholder 21">
              <a:extLst>
                <a:ext uri="{FF2B5EF4-FFF2-40B4-BE49-F238E27FC236}">
                  <a16:creationId xmlns:a16="http://schemas.microsoft.com/office/drawing/2014/main" id="{3E3C7F5B-2968-42FB-A959-674C9E18D21B}"/>
                </a:ext>
              </a:extLst>
            </p:cNvPr>
            <p:cNvSpPr txBox="1">
              <a:spLocks/>
            </p:cNvSpPr>
            <p:nvPr userDrawn="1"/>
          </p:nvSpPr>
          <p:spPr>
            <a:xfrm>
              <a:off x="609600" y="6650400"/>
              <a:ext cx="5220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pPr/>
                <a:t>‹#›</a:t>
              </a:fld>
              <a:endParaRPr lang="en-US" dirty="0"/>
            </a:p>
          </p:txBody>
        </p:sp>
      </p:grpSp>
      <p:sp>
        <p:nvSpPr>
          <p:cNvPr id="10" name="TextBox OSF name">
            <a:extLst>
              <a:ext uri="{FF2B5EF4-FFF2-40B4-BE49-F238E27FC236}">
                <a16:creationId xmlns:a16="http://schemas.microsoft.com/office/drawing/2014/main" id="{1CF8B85F-46E1-4755-8F88-FDAAD09B34FF}"/>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57200" y="457200"/>
            <a:ext cx="11278800" cy="13716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457200" y="1828800"/>
            <a:ext cx="11278800" cy="4388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a:t>
            </a:r>
          </a:p>
          <a:p>
            <a:pPr lvl="4"/>
            <a:r>
              <a:rPr lang="en-US" noProof="0" dirty="0"/>
              <a:t>Level 5, Subhead</a:t>
            </a:r>
          </a:p>
          <a:p>
            <a:pPr lvl="5"/>
            <a:r>
              <a:rPr lang="en-US" noProof="0" dirty="0"/>
              <a:t>Level 6</a:t>
            </a:r>
          </a:p>
          <a:p>
            <a:pPr lvl="6"/>
            <a:r>
              <a:rPr lang="en-US" noProof="0" dirty="0"/>
              <a:t>Level 7, Subhead</a:t>
            </a:r>
          </a:p>
          <a:p>
            <a:pPr lvl="7"/>
            <a:r>
              <a:rPr lang="en-US" noProof="0" dirty="0"/>
              <a:t>Level 8, Subhead</a:t>
            </a:r>
          </a:p>
          <a:p>
            <a:pPr lvl="8"/>
            <a:r>
              <a:rPr lang="en-US" noProof="0" dirty="0"/>
              <a:t>Level 9, Infographic</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79200" y="6498000"/>
            <a:ext cx="979200" cy="360000"/>
          </a:xfrm>
          <a:prstGeom prst="rect">
            <a:avLst/>
          </a:prstGeom>
        </p:spPr>
        <p:txBody>
          <a:bodyPr vert="horz" lIns="0" tIns="0" rIns="0" bIns="0" rtlCol="0" anchor="t" anchorCtr="0"/>
          <a:lstStyle>
            <a:lvl1pPr algn="l">
              <a:defRPr sz="800">
                <a:solidFill>
                  <a:srgbClr val="C8C8C8"/>
                </a:solidFill>
                <a:latin typeface="+mj-lt"/>
              </a:defRPr>
            </a:lvl1pPr>
          </a:lstStyle>
          <a:p>
            <a:fld id="{9C69BBE6-E379-4582-A473-E6AF29B4E378}" type="datetime1">
              <a:rPr lang="en-US" smtClean="0"/>
              <a:t>9/27/2021</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954800" y="6498000"/>
            <a:ext cx="7822800" cy="360000"/>
          </a:xfrm>
          <a:prstGeom prst="rect">
            <a:avLst/>
          </a:prstGeom>
        </p:spPr>
        <p:txBody>
          <a:bodyPr vert="horz" lIns="0" tIns="0" rIns="0" bIns="0" rtlCol="0" anchor="t" anchorCtr="0"/>
          <a:lstStyle>
            <a:lvl1pPr algn="l">
              <a:defRPr sz="800">
                <a:solidFill>
                  <a:srgbClr val="C8C8C8"/>
                </a:solidFill>
                <a:latin typeface="+mj-lt"/>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457200" y="6498000"/>
            <a:ext cx="522000" cy="360000"/>
          </a:xfrm>
          <a:prstGeom prst="rect">
            <a:avLst/>
          </a:prstGeom>
        </p:spPr>
        <p:txBody>
          <a:bodyPr vert="horz" lIns="0" tIns="0" rIns="0" bIns="0" rtlCol="0" anchor="t" anchorCtr="0"/>
          <a:lstStyle>
            <a:lvl1pPr algn="l">
              <a:defRPr sz="800">
                <a:solidFill>
                  <a:srgbClr val="C8C8C8"/>
                </a:solidFill>
                <a:latin typeface="+mj-lt"/>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594347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hdr="0"/>
  <p:txStyles>
    <p:titleStyle>
      <a:lvl1pPr algn="l" defTabSz="914400" rtl="0" eaLnBrk="1" latinLnBrk="0" hangingPunct="1">
        <a:lnSpc>
          <a:spcPct val="85000"/>
        </a:lnSpc>
        <a:spcBef>
          <a:spcPct val="0"/>
        </a:spcBef>
        <a:buNone/>
        <a:defRPr sz="3200" kern="1200" cap="all" spc="100" baseline="0">
          <a:solidFill>
            <a:schemeClr val="accent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1200"/>
        </a:spcAft>
        <a:buFont typeface="Calibri" panose="020F0502020204030204" pitchFamily="34" charset="0"/>
        <a:buChar char="​"/>
        <a:defRPr sz="2000" b="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Calibri" panose="020F0502020204030204" pitchFamily="34" charset="0"/>
        <a:buChar char="​"/>
        <a:tabLst/>
        <a:defRPr sz="2400" b="1" kern="1200">
          <a:solidFill>
            <a:schemeClr val="tx1"/>
          </a:solidFill>
          <a:latin typeface="+mj-lt"/>
          <a:ea typeface="+mn-ea"/>
          <a:cs typeface="+mn-cs"/>
        </a:defRPr>
      </a:lvl5pPr>
      <a:lvl6pPr marL="0" indent="0" algn="l" defTabSz="914400" rtl="0" eaLnBrk="1" latinLnBrk="0" hangingPunct="1">
        <a:lnSpc>
          <a:spcPct val="90000"/>
        </a:lnSpc>
        <a:spcBef>
          <a:spcPts val="0"/>
        </a:spcBef>
        <a:spcAft>
          <a:spcPts val="900"/>
        </a:spcAft>
        <a:buFont typeface="Calibri" panose="020F0502020204030204" pitchFamily="34" charset="0"/>
        <a:buChar char="​"/>
        <a:defRPr sz="1400" kern="1200">
          <a:solidFill>
            <a:schemeClr val="tx1"/>
          </a:solidFill>
          <a:latin typeface="+mj-lt"/>
          <a:ea typeface="+mn-ea"/>
          <a:cs typeface="+mn-cs"/>
        </a:defRPr>
      </a:lvl6pPr>
      <a:lvl7pPr marL="0" indent="0" algn="l" defTabSz="914400" rtl="0" eaLnBrk="1" latinLnBrk="0" hangingPunct="1">
        <a:lnSpc>
          <a:spcPct val="80000"/>
        </a:lnSpc>
        <a:spcBef>
          <a:spcPts val="600"/>
        </a:spcBef>
        <a:spcAft>
          <a:spcPts val="600"/>
        </a:spcAft>
        <a:buFont typeface="Calibri" panose="020F0502020204030204" pitchFamily="34" charset="0"/>
        <a:buChar char="​"/>
        <a:defRPr sz="2400" b="0" kern="1200" cap="all" baseline="0">
          <a:solidFill>
            <a:schemeClr val="tx1"/>
          </a:solidFill>
          <a:latin typeface="+mj-lt"/>
          <a:ea typeface="+mn-ea"/>
          <a:cs typeface="+mn-cs"/>
        </a:defRPr>
      </a:lvl7pPr>
      <a:lvl8pPr marL="0" indent="0" algn="l" defTabSz="914400" rtl="0" eaLnBrk="1" latinLnBrk="0" hangingPunct="1">
        <a:lnSpc>
          <a:spcPct val="80000"/>
        </a:lnSpc>
        <a:spcBef>
          <a:spcPts val="600"/>
        </a:spcBef>
        <a:spcAft>
          <a:spcPts val="600"/>
        </a:spcAft>
        <a:buFont typeface="Calibri" panose="020F0502020204030204" pitchFamily="34" charset="0"/>
        <a:buChar char="​"/>
        <a:defRPr sz="1600" b="1" kern="1200" cap="all" baseline="0">
          <a:solidFill>
            <a:schemeClr val="tx1"/>
          </a:solidFill>
          <a:latin typeface="+mj-lt"/>
          <a:ea typeface="+mn-ea"/>
          <a:cs typeface="+mn-cs"/>
        </a:defRPr>
      </a:lvl8pPr>
      <a:lvl9pPr marL="0" indent="0" algn="l" defTabSz="914400" rtl="0" eaLnBrk="1" latinLnBrk="0" hangingPunct="1">
        <a:lnSpc>
          <a:spcPct val="80000"/>
        </a:lnSpc>
        <a:spcBef>
          <a:spcPts val="0"/>
        </a:spcBef>
        <a:spcAft>
          <a:spcPts val="0"/>
        </a:spcAft>
        <a:buFont typeface="Calibri" panose="020F050202020403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p15:clr>
            <a:srgbClr val="A4A3A4"/>
          </p15:clr>
        </p15:guide>
        <p15:guide id="2" pos="904">
          <p15:clr>
            <a:srgbClr val="A4A3A4"/>
          </p15:clr>
        </p15:guide>
        <p15:guide id="3" orient="horz" pos="288">
          <p15:clr>
            <a:srgbClr val="F26B43"/>
          </p15:clr>
        </p15:guide>
        <p15:guide id="4" orient="horz" pos="4032">
          <p15:clr>
            <a:srgbClr val="F26B43"/>
          </p15:clr>
        </p15:guide>
        <p15:guide id="5" pos="288">
          <p15:clr>
            <a:srgbClr val="F26B43"/>
          </p15:clr>
        </p15:guide>
        <p15:guide id="6" pos="7392">
          <p15:clr>
            <a:srgbClr val="F26B43"/>
          </p15:clr>
        </p15:guide>
        <p15:guide id="7" orient="horz" pos="1152">
          <p15:clr>
            <a:srgbClr val="F26B43"/>
          </p15:clr>
        </p15:guide>
        <p15:guide id="8" pos="1232">
          <p15:clr>
            <a:srgbClr val="A4A3A4"/>
          </p15:clr>
        </p15:guide>
        <p15:guide id="9" pos="1520">
          <p15:clr>
            <a:srgbClr val="A4A3A4"/>
          </p15:clr>
        </p15:guide>
        <p15:guide id="10" pos="1848">
          <p15:clr>
            <a:srgbClr val="A4A3A4"/>
          </p15:clr>
        </p15:guide>
        <p15:guide id="11" pos="2136">
          <p15:clr>
            <a:srgbClr val="A4A3A4"/>
          </p15:clr>
        </p15:guide>
        <p15:guide id="12" pos="2464">
          <p15:clr>
            <a:srgbClr val="A4A3A4"/>
          </p15:clr>
        </p15:guide>
        <p15:guide id="13" pos="2752">
          <p15:clr>
            <a:srgbClr val="A4A3A4"/>
          </p15:clr>
        </p15:guide>
        <p15:guide id="14" pos="3080">
          <p15:clr>
            <a:srgbClr val="A4A3A4"/>
          </p15:clr>
        </p15:guide>
        <p15:guide id="15" pos="3368">
          <p15:clr>
            <a:srgbClr val="A4A3A4"/>
          </p15:clr>
        </p15:guide>
        <p15:guide id="16" pos="3696">
          <p15:clr>
            <a:srgbClr val="A4A3A4"/>
          </p15:clr>
        </p15:guide>
        <p15:guide id="17" pos="3984">
          <p15:clr>
            <a:srgbClr val="A4A3A4"/>
          </p15:clr>
        </p15:guide>
        <p15:guide id="18" pos="4312">
          <p15:clr>
            <a:srgbClr val="A4A3A4"/>
          </p15:clr>
        </p15:guide>
        <p15:guide id="19" pos="4600">
          <p15:clr>
            <a:srgbClr val="A4A3A4"/>
          </p15:clr>
        </p15:guide>
        <p15:guide id="20" pos="4928">
          <p15:clr>
            <a:srgbClr val="A4A3A4"/>
          </p15:clr>
        </p15:guide>
        <p15:guide id="21" pos="5216">
          <p15:clr>
            <a:srgbClr val="A4A3A4"/>
          </p15:clr>
        </p15:guide>
        <p15:guide id="22" pos="5544">
          <p15:clr>
            <a:srgbClr val="A4A3A4"/>
          </p15:clr>
        </p15:guide>
        <p15:guide id="23" pos="5832">
          <p15:clr>
            <a:srgbClr val="A4A3A4"/>
          </p15:clr>
        </p15:guide>
        <p15:guide id="24" pos="6160">
          <p15:clr>
            <a:srgbClr val="A4A3A4"/>
          </p15:clr>
        </p15:guide>
        <p15:guide id="25" pos="6448">
          <p15:clr>
            <a:srgbClr val="A4A3A4"/>
          </p15:clr>
        </p15:guide>
        <p15:guide id="26" pos="6776">
          <p15:clr>
            <a:srgbClr val="A4A3A4"/>
          </p15:clr>
        </p15:guide>
        <p15:guide id="27" pos="7064">
          <p15:clr>
            <a:srgbClr val="A4A3A4"/>
          </p15:clr>
        </p15:guide>
        <p15:guide id="28" orient="horz" pos="39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DF9A06-7854-8D48-B7F2-B135CD4D82F8}"/>
              </a:ext>
            </a:extLst>
          </p:cNvPr>
          <p:cNvSpPr/>
          <p:nvPr userDrawn="1"/>
        </p:nvSpPr>
        <p:spPr bwMode="auto">
          <a:xfrm>
            <a:off x="0" y="0"/>
            <a:ext cx="12203955" cy="533400"/>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028" name="Rectangle 15"/>
          <p:cNvSpPr>
            <a:spLocks noGrp="1" noChangeArrowheads="1"/>
          </p:cNvSpPr>
          <p:nvPr>
            <p:ph type="body" idx="1"/>
          </p:nvPr>
        </p:nvSpPr>
        <p:spPr bwMode="auto">
          <a:xfrm>
            <a:off x="609600" y="1981200"/>
            <a:ext cx="10972800" cy="3886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1">
            <a:extLst>
              <a:ext uri="{FF2B5EF4-FFF2-40B4-BE49-F238E27FC236}">
                <a16:creationId xmlns:a16="http://schemas.microsoft.com/office/drawing/2014/main" id="{E947B078-2274-E048-BF1D-71C1E769DC7C}"/>
              </a:ext>
            </a:extLst>
          </p:cNvPr>
          <p:cNvSpPr/>
          <p:nvPr userDrawn="1"/>
        </p:nvSpPr>
        <p:spPr>
          <a:xfrm>
            <a:off x="11618964" y="6400800"/>
            <a:ext cx="466794" cy="369332"/>
          </a:xfrm>
          <a:prstGeom prst="rect">
            <a:avLst/>
          </a:prstGeom>
        </p:spPr>
        <p:txBody>
          <a:bodyPr wrap="none">
            <a:spAutoFit/>
          </a:bodyPr>
          <a:lstStyle/>
          <a:p>
            <a:fld id="{BE040F21-18A7-F24A-9FFF-CA1645682805}" type="slidenum">
              <a:rPr lang="en-US" smtClean="0">
                <a:latin typeface="Roboto" panose="02000000000000000000" pitchFamily="2" charset="0"/>
                <a:ea typeface="Roboto" panose="02000000000000000000" pitchFamily="2" charset="0"/>
              </a:rPr>
              <a:t>‹#›</a:t>
            </a:fld>
            <a:endParaRPr lang="en-US" dirty="0">
              <a:latin typeface="Roboto" panose="02000000000000000000" pitchFamily="2" charset="0"/>
              <a:ea typeface="Roboto" panose="02000000000000000000" pitchFamily="2" charset="0"/>
            </a:endParaRPr>
          </a:p>
        </p:txBody>
      </p:sp>
      <p:sp>
        <p:nvSpPr>
          <p:cNvPr id="3" name="Title Placeholder 2">
            <a:extLst>
              <a:ext uri="{FF2B5EF4-FFF2-40B4-BE49-F238E27FC236}">
                <a16:creationId xmlns:a16="http://schemas.microsoft.com/office/drawing/2014/main" id="{249BE8F0-75A0-A748-99AE-728CF18B0D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a:extLst>
              <a:ext uri="{FF2B5EF4-FFF2-40B4-BE49-F238E27FC236}">
                <a16:creationId xmlns:a16="http://schemas.microsoft.com/office/drawing/2014/main" id="{70FFF947-11DF-1645-95AE-F53E85B1898B}"/>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210800" y="75091"/>
            <a:ext cx="1828800" cy="382109"/>
          </a:xfrm>
          <a:prstGeom prst="rect">
            <a:avLst/>
          </a:prstGeom>
        </p:spPr>
      </p:pic>
    </p:spTree>
    <p:custDataLst>
      <p:tags r:id="rId14"/>
    </p:custDataLst>
    <p:extLst>
      <p:ext uri="{BB962C8B-B14F-4D97-AF65-F5344CB8AC3E}">
        <p14:creationId xmlns:p14="http://schemas.microsoft.com/office/powerpoint/2010/main" val="354358885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rtl="0" eaLnBrk="1" fontAlgn="base" hangingPunct="1">
        <a:spcBef>
          <a:spcPct val="0"/>
        </a:spcBef>
        <a:spcAft>
          <a:spcPct val="0"/>
        </a:spcAft>
        <a:defRPr sz="40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A00C4-4A31-344F-B0E8-805D7D225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30B4C-9FEC-2047-BB0D-9343B3550B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4CEC0-4C54-A74E-9CAE-BC7ABD871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DAABA-2147-C84A-A755-4BCDD646ED5B}" type="datetimeFigureOut">
              <a:rPr lang="en-US" smtClean="0"/>
              <a:t>9/27/2021</a:t>
            </a:fld>
            <a:endParaRPr lang="en-US"/>
          </a:p>
        </p:txBody>
      </p:sp>
      <p:sp>
        <p:nvSpPr>
          <p:cNvPr id="5" name="Footer Placeholder 4">
            <a:extLst>
              <a:ext uri="{FF2B5EF4-FFF2-40B4-BE49-F238E27FC236}">
                <a16:creationId xmlns:a16="http://schemas.microsoft.com/office/drawing/2014/main" id="{B85021D0-99AB-5444-8389-B09A5DCDC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50B1F2-17C3-2940-A7A0-11735F8BF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4DBAC-9835-514C-825D-851A38E6EEEB}" type="slidenum">
              <a:rPr lang="en-US" smtClean="0"/>
              <a:t>‹#›</a:t>
            </a:fld>
            <a:endParaRPr lang="en-US"/>
          </a:p>
        </p:txBody>
      </p:sp>
    </p:spTree>
    <p:extLst>
      <p:ext uri="{BB962C8B-B14F-4D97-AF65-F5344CB8AC3E}">
        <p14:creationId xmlns:p14="http://schemas.microsoft.com/office/powerpoint/2010/main" val="11771061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lpqc.org/ILPQC%202020+/Annual%20Conferences/2020%20Annual%20Conference/ILPQC%20Annual%20Conference%20Abstract%20Template_2020_FINAL.pp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ilpqc.org/ILPQC%202020+/PVB/Toolkit/LC/Dystocia%20Checklist.pdf" TargetMode="External"/><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hyperlink" Target="https://ilpqc.org/wp-content/uploads/2021/05/ILPQC_ACOG_SMFM_Guidelines_Checklist_FINAL.pdf" TargetMode="External"/><Relationship Id="rId4" Type="http://schemas.openxmlformats.org/officeDocument/2006/relationships/hyperlink" Target="https://ilpqc.org/ILPQC%202020+/PVB/Toolkit/LC/Spontaneous%20Labor%20Algorithm%20FPQC.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ilpqc.org/ILPQC%202020+/PVB/Toolkit/SS/PVB%20Process%20Flow%20ACOG-SMFM%20Criteria%20(Labor%20Dystocia%20Failure%20to%20Progress).pptx" TargetMode="External"/><Relationship Id="rId2" Type="http://schemas.openxmlformats.org/officeDocument/2006/relationships/hyperlink" Target="https://ilpqc.org/ILPQC%202020+/PVB/Toolkit/LC/Assisted%20Delivery%20Discussion%20Aid.pdf" TargetMode="Externa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ilpqc.org/ILPQC%202020+/PVB/Toolkit/NGACOG/ACOG%20CO%20766.pdf"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51.xml"/><Relationship Id="rId6"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1.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0.emf"/><Relationship Id="rId1" Type="http://schemas.openxmlformats.org/officeDocument/2006/relationships/slideLayout" Target="../slideLayouts/slideLayout51.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63.xml"/><Relationship Id="rId4" Type="http://schemas.openxmlformats.org/officeDocument/2006/relationships/chart" Target="../charts/char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5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2" Type="http://schemas.openxmlformats.org/officeDocument/2006/relationships/image" Target="../media/image74.tiff"/><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customXml" Target="../../customXml/item3.xml"/><Relationship Id="rId1" Type="http://schemas.openxmlformats.org/officeDocument/2006/relationships/customXml" Target="../../customXml/item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notesSlide" Target="../notesSlides/notesSlide3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customXml" Target="../../customXml/item2.xml"/><Relationship Id="rId1" Type="http://schemas.openxmlformats.org/officeDocument/2006/relationships/customXml" Target="../../customXml/item5.xml"/><Relationship Id="rId5" Type="http://schemas.openxmlformats.org/officeDocument/2006/relationships/image" Target="../media/image78.jpeg"/><Relationship Id="rId4" Type="http://schemas.openxmlformats.org/officeDocument/2006/relationships/image" Target="../media/image7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mailto:ellie.suse@northwestern.edu" TargetMode="Externa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hyperlink" Target="https://www.eeds.com/live/330984"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s://redcap.healthlnk.org/surveys/?s=7XEFMA7N9J"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hyperlink" Target="https://ilpqc.org/ILPQC%202020+/Annual%20Conferences/2020%20Annual%20Conference/ILPQC%20Annual%20Conference%20Abstract%20Template_2020_FINAL.ppt" TargetMode="External"/><Relationship Id="rId5" Type="http://schemas.openxmlformats.org/officeDocument/2006/relationships/diagramQuickStyle" Target="../diagrams/quickStyle3.xml"/><Relationship Id="rId10" Type="http://schemas.openxmlformats.org/officeDocument/2006/relationships/hyperlink" Target="mailto:info@ilpqc.org" TargetMode="External"/><Relationship Id="rId4" Type="http://schemas.openxmlformats.org/officeDocument/2006/relationships/diagramLayout" Target="../diagrams/layout3.xml"/><Relationship Id="rId9" Type="http://schemas.openxmlformats.org/officeDocument/2006/relationships/hyperlink" Target="https://redcap.healthlnk.org/surveys/?s=K8L84877AJ"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image" Target="../media/image80.jpeg"/><Relationship Id="rId7" Type="http://schemas.openxmlformats.org/officeDocument/2006/relationships/image" Target="../media/image84.png"/><Relationship Id="rId12" Type="http://schemas.openxmlformats.org/officeDocument/2006/relationships/image" Target="../media/image88.png"/><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0" Type="http://schemas.openxmlformats.org/officeDocument/2006/relationships/image" Target="../media/image86.png"/><Relationship Id="rId4" Type="http://schemas.openxmlformats.org/officeDocument/2006/relationships/image" Target="../media/image81.gif"/><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hyperlink" Target="mailto:info@ilpqc.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dcap.healthlnk.org/surveys/?s=7XEFMA7N9J" TargetMode="External"/><Relationship Id="rId2" Type="http://schemas.openxmlformats.org/officeDocument/2006/relationships/image" Target="../media/image3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981419" y="1727567"/>
            <a:ext cx="6569156" cy="1826339"/>
          </a:xfrm>
        </p:spPr>
        <p:txBody>
          <a:bodyPr>
            <a:normAutofit fontScale="90000"/>
          </a:bodyPr>
          <a:lstStyle/>
          <a:p>
            <a:r>
              <a:rPr lang="en-US" dirty="0" smtClean="0"/>
              <a:t>PVB Monthly Webinar: </a:t>
            </a:r>
            <a:r>
              <a:rPr lang="en-US" dirty="0">
                <a:solidFill>
                  <a:schemeClr val="dk1"/>
                </a:solidFill>
              </a:rPr>
              <a:t>Implementing </a:t>
            </a:r>
            <a:r>
              <a:rPr lang="en-US" dirty="0" smtClean="0">
                <a:solidFill>
                  <a:schemeClr val="dk1"/>
                </a:solidFill>
              </a:rPr>
              <a:t>standard </a:t>
            </a:r>
            <a:r>
              <a:rPr lang="en-US" dirty="0">
                <a:solidFill>
                  <a:schemeClr val="dk1"/>
                </a:solidFill>
              </a:rPr>
              <a:t>criteria for the diagnosis of labor dystocia arrest disorders</a:t>
            </a:r>
            <a:endParaRPr lang="en-US" dirty="0"/>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766862"/>
            <a:ext cx="5705374" cy="986569"/>
          </a:xfrm>
        </p:spPr>
        <p:txBody>
          <a:bodyPr/>
          <a:lstStyle/>
          <a:p>
            <a:r>
              <a:rPr lang="en-US" dirty="0" smtClean="0"/>
              <a:t>September 27th, 2021 12:30-1:30</a:t>
            </a:r>
            <a:endParaRPr lang="en-US" dirty="0"/>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a:xfrm>
            <a:off x="7118684" y="1514610"/>
            <a:ext cx="5073316" cy="3382210"/>
          </a:xfrm>
        </p:spPr>
      </p:pic>
    </p:spTree>
    <p:extLst>
      <p:ext uri="{BB962C8B-B14F-4D97-AF65-F5344CB8AC3E}">
        <p14:creationId xmlns:p14="http://schemas.microsoft.com/office/powerpoint/2010/main" val="471703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11365992" y="6444636"/>
            <a:ext cx="161290" cy="196215"/>
          </a:xfrm>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E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688340" y="1814448"/>
            <a:ext cx="10138410" cy="387927"/>
          </a:xfrm>
          <a:prstGeom prst="rect">
            <a:avLst/>
          </a:prstGeom>
        </p:spPr>
        <p:txBody>
          <a:bodyPr vert="horz" wrap="square" lIns="0" tIns="53975" rIns="0" bIns="0" rtlCol="0">
            <a:spAutoFit/>
          </a:bodyPr>
          <a:lstStyle/>
          <a:p>
            <a:pPr marL="241300" marR="5080"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Content Placeholder 2"/>
          <p:cNvSpPr txBox="1">
            <a:spLocks/>
          </p:cNvSpPr>
          <p:nvPr/>
        </p:nvSpPr>
        <p:spPr>
          <a:xfrm>
            <a:off x="609600" y="1525629"/>
            <a:ext cx="11506200" cy="449353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All hospital teams are asked to submit an A</a:t>
            </a:r>
            <a:r>
              <a:rPr kumimoji="0" lang="en-US" sz="2400" b="1" i="0" u="none" strike="noStrike" kern="0" cap="none" spc="0" normalizeH="0" baseline="0" noProof="0" dirty="0" err="1">
                <a:ln>
                  <a:noFill/>
                </a:ln>
                <a:solidFill>
                  <a:prstClr val="black"/>
                </a:solidFill>
                <a:effectLst/>
                <a:uLnTx/>
                <a:uFillTx/>
                <a:latin typeface="Calibri"/>
                <a:ea typeface="+mn-ea"/>
                <a:cs typeface="+mn-cs"/>
              </a:rPr>
              <a:t>bstract</a:t>
            </a:r>
            <a:r>
              <a:rPr kumimoji="0" lang="en-US" sz="2400" b="1" i="0" u="none" strike="noStrike" kern="0" cap="none" spc="0" normalizeH="0" baseline="0" noProof="0" dirty="0">
                <a:ln>
                  <a:noFill/>
                </a:ln>
                <a:solidFill>
                  <a:prstClr val="black"/>
                </a:solidFill>
                <a:effectLst/>
                <a:uLnTx/>
                <a:uFillTx/>
                <a:latin typeface="Calibri"/>
                <a:ea typeface="+mn-ea"/>
                <a:cs typeface="+mn-cs"/>
              </a:rPr>
              <a:t>/Poster on complete or in progress QI work </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Abstract/Posters submitted by </a:t>
            </a:r>
            <a:r>
              <a:rPr kumimoji="0" lang="en-US" sz="2400" b="1" i="0" u="sng" strike="noStrike" kern="0" cap="none" spc="0" normalizeH="0" baseline="0" noProof="0" dirty="0">
                <a:ln>
                  <a:noFill/>
                </a:ln>
                <a:solidFill>
                  <a:srgbClr val="FF3399"/>
                </a:solidFill>
                <a:effectLst/>
                <a:uLnTx/>
                <a:uFillTx/>
                <a:latin typeface="Calibri"/>
                <a:ea typeface="+mn-ea"/>
                <a:cs typeface="+mn-cs"/>
              </a:rPr>
              <a:t>Oct. 1</a:t>
            </a:r>
            <a:r>
              <a:rPr kumimoji="0" lang="en-US" sz="2400" b="1" i="0" u="sng" strike="noStrike" kern="0" cap="none" spc="0" normalizeH="0" baseline="30000" noProof="0" dirty="0">
                <a:ln>
                  <a:noFill/>
                </a:ln>
                <a:solidFill>
                  <a:srgbClr val="FF3399"/>
                </a:solidFill>
                <a:effectLst/>
                <a:uLnTx/>
                <a:uFillTx/>
                <a:latin typeface="Calibri"/>
                <a:ea typeface="+mn-ea"/>
                <a:cs typeface="+mn-cs"/>
              </a:rPr>
              <a:t>st</a:t>
            </a:r>
            <a:r>
              <a:rPr kumimoji="0" lang="en-US" sz="2400" b="1" i="0" u="none" strike="noStrike" kern="0" cap="none" spc="0" normalizeH="0" baseline="0" noProof="0" dirty="0">
                <a:ln>
                  <a:noFill/>
                </a:ln>
                <a:solidFill>
                  <a:prstClr val="black"/>
                </a:solidFill>
                <a:effectLst/>
                <a:uLnTx/>
                <a:uFillTx/>
                <a:latin typeface="Calibri"/>
                <a:ea typeface="+mn-ea"/>
                <a:cs typeface="+mn-cs"/>
              </a:rPr>
              <a:t>, will be reviewed for awards:</a:t>
            </a:r>
          </a:p>
          <a:p>
            <a:pPr marL="800100" marR="0" lvl="1"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Top abstract(s) in OB, Neonatal, Patient/Family Engagement, </a:t>
            </a:r>
            <a:r>
              <a:rPr kumimoji="0" lang="en-US" sz="2000" b="1" i="0" u="none" strike="noStrike" kern="0" cap="none" spc="0" normalizeH="0" baseline="0" noProof="0" dirty="0">
                <a:ln>
                  <a:noFill/>
                </a:ln>
                <a:solidFill>
                  <a:srgbClr val="FF5D9F"/>
                </a:solidFill>
                <a:effectLst/>
                <a:uLnTx/>
                <a:uFillTx/>
                <a:latin typeface="Calibri"/>
                <a:ea typeface="+mn-ea"/>
                <a:cs typeface="+mn-cs"/>
              </a:rPr>
              <a:t>First time Level I/II Hospital</a:t>
            </a: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 receive Abstract of Excellence Awards</a:t>
            </a:r>
          </a:p>
          <a:p>
            <a:pPr marL="800100" marR="0" lvl="1"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Calibri"/>
                <a:ea typeface="+mn-ea"/>
                <a:cs typeface="+mn-cs"/>
              </a:rPr>
              <a:t>Two OB &amp; two Neonatal abstracts receive special recognition, one each for (1) Best Use of Data, (2) Best Project Implementation</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Awarded abstracts will be announced at the conference and have a prize designation displayed on their poster</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All Posters are due </a:t>
            </a:r>
            <a:r>
              <a:rPr kumimoji="0" lang="en-US" sz="2400" b="1" i="0" u="sng" strike="noStrike" kern="0" cap="none" spc="0" normalizeH="0" baseline="0" noProof="0" dirty="0">
                <a:ln>
                  <a:noFill/>
                </a:ln>
                <a:solidFill>
                  <a:srgbClr val="FF3399"/>
                </a:solidFill>
                <a:effectLst/>
                <a:uLnTx/>
                <a:uFillTx/>
                <a:latin typeface="Calibri"/>
                <a:ea typeface="+mn-ea"/>
                <a:cs typeface="+mn-cs"/>
              </a:rPr>
              <a:t>Oct 15th</a:t>
            </a:r>
            <a:r>
              <a:rPr kumimoji="0" lang="en-US" sz="2400" b="1" i="0" u="none" strike="noStrike" kern="0" cap="none" spc="0" normalizeH="0" baseline="0" noProof="0" dirty="0">
                <a:ln>
                  <a:noFill/>
                </a:ln>
                <a:solidFill>
                  <a:prstClr val="black"/>
                </a:solidFill>
                <a:effectLst/>
                <a:uLnTx/>
                <a:uFillTx/>
                <a:latin typeface="Calibri"/>
                <a:ea typeface="+mn-ea"/>
                <a:cs typeface="+mn-cs"/>
              </a:rPr>
              <a:t> to be uploaded to the ILPQC Annual Conference website</a:t>
            </a:r>
          </a:p>
          <a:p>
            <a:pPr marL="0" marR="0" lvl="0" indent="0" algn="l" defTabSz="914400" rtl="0" eaLnBrk="1" fontAlgn="auto" latinLnBrk="0" hangingPunct="1">
              <a:lnSpc>
                <a:spcPct val="100000"/>
              </a:lnSpc>
              <a:spcBef>
                <a:spcPts val="0"/>
              </a:spcBef>
              <a:spcAft>
                <a:spcPts val="0"/>
              </a:spcAft>
              <a:buClr>
                <a:srgbClr val="F58466"/>
              </a:buClr>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ounded Rectangle 8"/>
          <p:cNvSpPr/>
          <p:nvPr/>
        </p:nvSpPr>
        <p:spPr>
          <a:xfrm>
            <a:off x="3200400" y="6120311"/>
            <a:ext cx="6154963" cy="3245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1400" b="1" i="0" u="sng" strike="noStrike" kern="1200" cap="none" spc="0" normalizeH="0" baseline="0" noProof="0" dirty="0">
                <a:ln>
                  <a:noFill/>
                </a:ln>
                <a:solidFill>
                  <a:srgbClr val="004990"/>
                </a:solidFill>
                <a:effectLst/>
                <a:uLnTx/>
                <a:uFillTx/>
                <a:latin typeface="Calibri"/>
                <a:ea typeface="+mn-ea"/>
                <a:cs typeface="+mn-cs"/>
              </a:rPr>
              <a:t>A </a:t>
            </a:r>
            <a:r>
              <a:rPr kumimoji="0" lang="en-US" sz="1400" b="1" i="0" u="sng" strike="noStrike" kern="1200" cap="none" spc="0" normalizeH="0" baseline="0" noProof="0" dirty="0">
                <a:ln>
                  <a:noFill/>
                </a:ln>
                <a:solidFill>
                  <a:srgbClr val="004990"/>
                </a:solidFill>
                <a:effectLst/>
                <a:uLnTx/>
                <a:uFillTx/>
                <a:latin typeface="Calibri"/>
                <a:ea typeface="+mn-ea"/>
                <a:cs typeface="+mn-cs"/>
                <a:hlinkClick r:id="rId3"/>
              </a:rPr>
              <a:t>poster template </a:t>
            </a:r>
            <a:r>
              <a:rPr kumimoji="0" lang="en-US" sz="1400" b="1" i="0" u="sng" strike="noStrike" kern="1200" cap="none" spc="0" normalizeH="0" baseline="0" noProof="0" dirty="0">
                <a:ln>
                  <a:noFill/>
                </a:ln>
                <a:solidFill>
                  <a:srgbClr val="004990"/>
                </a:solidFill>
                <a:effectLst/>
                <a:uLnTx/>
                <a:uFillTx/>
                <a:latin typeface="Calibri"/>
                <a:ea typeface="+mn-ea"/>
                <a:cs typeface="+mn-cs"/>
              </a:rPr>
              <a:t> and support is available from ILPQC.</a:t>
            </a:r>
          </a:p>
        </p:txBody>
      </p:sp>
      <p:sp>
        <p:nvSpPr>
          <p:cNvPr id="11" name="Title 4"/>
          <p:cNvSpPr txBox="1">
            <a:spLocks/>
          </p:cNvSpPr>
          <p:nvPr/>
        </p:nvSpPr>
        <p:spPr>
          <a:xfrm>
            <a:off x="662182" y="200066"/>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12700" marR="5080" lvl="0" indent="0" algn="l" defTabSz="914400" rtl="0" eaLnBrk="1" fontAlgn="auto" latinLnBrk="0" hangingPunct="1">
              <a:lnSpc>
                <a:spcPts val="3890"/>
              </a:lnSpc>
              <a:spcBef>
                <a:spcPts val="585"/>
              </a:spcBef>
              <a:spcAft>
                <a:spcPts val="0"/>
              </a:spcAft>
              <a:buClrTx/>
              <a:buSzTx/>
              <a:buFontTx/>
              <a:buNone/>
              <a:tabLst/>
              <a:defRPr/>
            </a:pPr>
            <a:r>
              <a:rPr lang="en-US" dirty="0"/>
              <a:t>2021 Call for Abstract/Poster </a:t>
            </a:r>
          </a:p>
          <a:p>
            <a:pPr marL="12700" marR="5080" lvl="0" indent="0" algn="l" defTabSz="914400" rtl="0" eaLnBrk="1" fontAlgn="auto" latinLnBrk="0" hangingPunct="1">
              <a:lnSpc>
                <a:spcPts val="3890"/>
              </a:lnSpc>
              <a:spcBef>
                <a:spcPts val="585"/>
              </a:spcBef>
              <a:spcAft>
                <a:spcPts val="0"/>
              </a:spcAft>
              <a:buClrTx/>
              <a:buSzTx/>
              <a:buFontTx/>
              <a:buNone/>
              <a:tabLst/>
              <a:defRPr/>
            </a:pPr>
            <a:r>
              <a:rPr lang="en-US" dirty="0"/>
              <a:t>Submission </a:t>
            </a:r>
          </a:p>
        </p:txBody>
      </p:sp>
    </p:spTree>
    <p:extLst>
      <p:ext uri="{BB962C8B-B14F-4D97-AF65-F5344CB8AC3E}">
        <p14:creationId xmlns:p14="http://schemas.microsoft.com/office/powerpoint/2010/main" val="117222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828800"/>
            <a:ext cx="81534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ILPQC will be offering a variety of support services to assist with abstract/poster submissions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Poster Template</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Mentorship Services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“After hours office hours” (Information + Q&amp;A Sessions after team webinars)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pic>
        <p:nvPicPr>
          <p:cNvPr id="8" name="Picture 2" descr="See the source imag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70935" y="1924050"/>
            <a:ext cx="4216400" cy="3162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612843" y="381000"/>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12700" marR="5080" lvl="0" indent="0" algn="l" defTabSz="914400" rtl="0" eaLnBrk="1" fontAlgn="auto" latinLnBrk="0" hangingPunct="1">
              <a:lnSpc>
                <a:spcPts val="3890"/>
              </a:lnSpc>
              <a:spcBef>
                <a:spcPts val="585"/>
              </a:spcBef>
              <a:spcAft>
                <a:spcPts val="0"/>
              </a:spcAft>
              <a:buClrTx/>
              <a:buSzTx/>
              <a:buFontTx/>
              <a:buNone/>
              <a:tabLst/>
              <a:defRPr/>
            </a:pPr>
            <a:r>
              <a:rPr lang="en-US" dirty="0"/>
              <a:t>ILPQC is here to help</a:t>
            </a:r>
          </a:p>
        </p:txBody>
      </p:sp>
    </p:spTree>
    <p:extLst>
      <p:ext uri="{BB962C8B-B14F-4D97-AF65-F5344CB8AC3E}">
        <p14:creationId xmlns:p14="http://schemas.microsoft.com/office/powerpoint/2010/main" val="2363212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4401729"/>
              </p:ext>
            </p:extLst>
          </p:nvPr>
        </p:nvGraphicFramePr>
        <p:xfrm>
          <a:off x="2864576" y="2155112"/>
          <a:ext cx="6240186" cy="5572885"/>
        </p:xfrm>
        <a:graphic>
          <a:graphicData uri="http://schemas.openxmlformats.org/drawingml/2006/table">
            <a:tbl>
              <a:tblPr firstRow="1" firstCol="1" bandRow="1"/>
              <a:tblGrid>
                <a:gridCol w="6240186">
                  <a:extLst>
                    <a:ext uri="{9D8B030D-6E8A-4147-A177-3AD203B41FA5}">
                      <a16:colId xmlns:a16="http://schemas.microsoft.com/office/drawing/2014/main" val="20002"/>
                    </a:ext>
                  </a:extLst>
                </a:gridCol>
              </a:tblGrid>
              <a:tr h="1229410">
                <a:tc>
                  <a:txBody>
                    <a:bodyPr/>
                    <a:lstStyle/>
                    <a:p>
                      <a:pPr marL="0" marR="0" algn="ctr">
                        <a:lnSpc>
                          <a:spcPct val="115000"/>
                        </a:lnSpc>
                        <a:spcBef>
                          <a:spcPts val="0"/>
                        </a:spcBef>
                        <a:spcAft>
                          <a:spcPts val="0"/>
                        </a:spcAft>
                      </a:pPr>
                      <a:r>
                        <a:rPr lang="en-US" sz="4000" b="1" cap="small" dirty="0" smtClean="0">
                          <a:solidFill>
                            <a:schemeClr val="tx1"/>
                          </a:solidFill>
                          <a:effectLst/>
                          <a:latin typeface="Candara"/>
                          <a:ea typeface="Calibri"/>
                          <a:cs typeface="Arial"/>
                        </a:rPr>
                        <a:t>Promoting Vaginal Birth</a:t>
                      </a:r>
                      <a:endParaRPr lang="en-US" sz="4000" b="1" cap="small" baseline="0" dirty="0" smtClean="0">
                        <a:solidFill>
                          <a:schemeClr val="tx1"/>
                        </a:solidFill>
                        <a:effectLst/>
                        <a:latin typeface="Candara"/>
                        <a:ea typeface="Calibri"/>
                        <a:cs typeface="Arial"/>
                      </a:endParaRPr>
                    </a:p>
                    <a:p>
                      <a:pPr marL="0" marR="0" algn="ctr">
                        <a:lnSpc>
                          <a:spcPct val="115000"/>
                        </a:lnSpc>
                        <a:spcBef>
                          <a:spcPts val="0"/>
                        </a:spcBef>
                        <a:spcAft>
                          <a:spcPts val="0"/>
                        </a:spcAft>
                      </a:pPr>
                      <a:r>
                        <a:rPr lang="en-US" sz="2800" b="1" cap="small" baseline="0" dirty="0" smtClean="0">
                          <a:solidFill>
                            <a:srgbClr val="F50064"/>
                          </a:solidFill>
                          <a:effectLst/>
                          <a:latin typeface="Candara"/>
                          <a:ea typeface="Calibri"/>
                          <a:cs typeface="Arial"/>
                        </a:rPr>
                        <a:t> Award Criteria</a:t>
                      </a:r>
                      <a:endParaRPr lang="en-US" sz="2800" dirty="0">
                        <a:solidFill>
                          <a:srgbClr val="F50064"/>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439075">
                <a:tc>
                  <a:txBody>
                    <a:bodyPr/>
                    <a:lstStyle/>
                    <a:p>
                      <a:pPr marL="342900" marR="0" lvl="0" indent="-342900" algn="l" defTabSz="914400" rtl="0" eaLnBrk="1" fontAlgn="auto" latinLnBrk="0" hangingPunct="1">
                        <a:lnSpc>
                          <a:spcPct val="115000"/>
                        </a:lnSpc>
                        <a:spcBef>
                          <a:spcPts val="0"/>
                        </a:spcBef>
                        <a:spcAft>
                          <a:spcPts val="0"/>
                        </a:spcAft>
                        <a:buClrTx/>
                        <a:buSzTx/>
                        <a:buFont typeface="Wingdings"/>
                        <a:buChar char=""/>
                        <a:tabLst/>
                        <a:defRPr/>
                      </a:pPr>
                      <a:r>
                        <a:rPr lang="en-US" sz="2000" baseline="0" dirty="0" smtClean="0">
                          <a:effectLst/>
                          <a:latin typeface="Candara"/>
                          <a:ea typeface="Calibri"/>
                          <a:cs typeface="Times New Roman"/>
                        </a:rPr>
                        <a:t>Movement on PVB Structure Measures </a:t>
                      </a:r>
                      <a:r>
                        <a:rPr kumimoji="0" lang="en-US" sz="2000" b="0" i="0" u="none" strike="noStrike" kern="1200" cap="none" spc="0" normalizeH="0" baseline="0" noProof="0" dirty="0" smtClean="0">
                          <a:ln>
                            <a:noFill/>
                          </a:ln>
                          <a:solidFill>
                            <a:srgbClr val="444C55"/>
                          </a:solidFill>
                          <a:effectLst/>
                          <a:uLnTx/>
                          <a:uFillTx/>
                          <a:latin typeface="Candara" panose="020E0502030303020204" pitchFamily="34" charset="0"/>
                        </a:rPr>
                        <a:t>(Red </a:t>
                      </a:r>
                      <a:r>
                        <a:rPr kumimoji="0" lang="en-US" sz="2000" b="0" i="0" u="none" strike="noStrike" kern="1200" cap="none" spc="0" normalizeH="0" baseline="0" noProof="0" dirty="0" smtClean="0">
                          <a:ln>
                            <a:noFill/>
                          </a:ln>
                          <a:solidFill>
                            <a:srgbClr val="444C55"/>
                          </a:solidFill>
                          <a:effectLst/>
                          <a:uLnTx/>
                          <a:uFillTx/>
                          <a:latin typeface="Candara" panose="020E0502030303020204" pitchFamily="34" charset="0"/>
                          <a:sym typeface="Wingdings" panose="05000000000000000000" pitchFamily="2" charset="2"/>
                        </a:rPr>
                        <a:t> Yellow, Yellow  Green)</a:t>
                      </a:r>
                      <a:endParaRPr lang="en-US" sz="2000" baseline="0" dirty="0" smtClean="0">
                        <a:effectLst/>
                        <a:latin typeface="Candara"/>
                        <a:ea typeface="Calibri"/>
                        <a:cs typeface="Times New Roman"/>
                      </a:endParaRPr>
                    </a:p>
                    <a:p>
                      <a:pPr marL="0" marR="0" lvl="0" indent="0" algn="l">
                        <a:lnSpc>
                          <a:spcPct val="115000"/>
                        </a:lnSpc>
                        <a:spcBef>
                          <a:spcPts val="0"/>
                        </a:spcBef>
                        <a:spcAft>
                          <a:spcPts val="0"/>
                        </a:spcAft>
                        <a:buFontTx/>
                        <a:buNone/>
                      </a:pPr>
                      <a:r>
                        <a:rPr lang="en-US" sz="2000" baseline="0" dirty="0" smtClean="0">
                          <a:effectLst/>
                          <a:latin typeface="Candara"/>
                          <a:ea typeface="Calibri"/>
                          <a:cs typeface="Times New Roman"/>
                        </a:rPr>
                        <a:t>        +</a:t>
                      </a:r>
                      <a:endParaRPr lang="en-US" sz="2000" dirty="0" smtClean="0">
                        <a:effectLst/>
                        <a:latin typeface="Candara"/>
                        <a:ea typeface="Calibri"/>
                        <a:cs typeface="Times New Roman"/>
                      </a:endParaRPr>
                    </a:p>
                    <a:p>
                      <a:pPr marL="342900" marR="0" lvl="0" indent="-342900" algn="l">
                        <a:lnSpc>
                          <a:spcPct val="115000"/>
                        </a:lnSpc>
                        <a:spcBef>
                          <a:spcPts val="0"/>
                        </a:spcBef>
                        <a:spcAft>
                          <a:spcPts val="0"/>
                        </a:spcAft>
                        <a:buFont typeface="Wingdings"/>
                        <a:buChar char=""/>
                      </a:pPr>
                      <a:r>
                        <a:rPr lang="en-US" sz="2000" dirty="0" smtClean="0">
                          <a:effectLst/>
                          <a:latin typeface="Candara"/>
                          <a:ea typeface="Calibri"/>
                          <a:cs typeface="Times New Roman"/>
                        </a:rPr>
                        <a:t>All 2020 Q4 (Oct- Dec) Baseline Data Submitted</a:t>
                      </a:r>
                      <a:endParaRPr lang="en-US" sz="1600" dirty="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889676635"/>
                  </a:ext>
                </a:extLst>
              </a:tr>
              <a:tr h="395168">
                <a:tc>
                  <a:txBody>
                    <a:bodyPr/>
                    <a:lstStyle/>
                    <a:p>
                      <a:pPr marL="457200" marR="0" lvl="1" indent="0" algn="l">
                        <a:lnSpc>
                          <a:spcPct val="115000"/>
                        </a:lnSpc>
                        <a:spcBef>
                          <a:spcPts val="0"/>
                        </a:spcBef>
                        <a:spcAft>
                          <a:spcPts val="0"/>
                        </a:spcAft>
                        <a:buFont typeface="Wingdings"/>
                        <a:buNone/>
                      </a:pPr>
                      <a:r>
                        <a:rPr lang="en-US" sz="2000" cap="small" dirty="0" smtClean="0">
                          <a:effectLst/>
                          <a:latin typeface="Candara"/>
                          <a:ea typeface="Calibri"/>
                          <a:cs typeface="Times New Roman"/>
                        </a:rPr>
                        <a:t>+</a:t>
                      </a:r>
                      <a:endParaRPr lang="en-US" sz="2000" kern="1200" dirty="0">
                        <a:solidFill>
                          <a:schemeClr val="tx1"/>
                        </a:solidFill>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989426216"/>
                  </a:ext>
                </a:extLst>
              </a:tr>
              <a:tr h="747686">
                <a:tc>
                  <a:txBody>
                    <a:bodyPr/>
                    <a:lstStyle/>
                    <a:p>
                      <a:pPr marL="342900" marR="0" lvl="0" indent="-342900" algn="l">
                        <a:lnSpc>
                          <a:spcPct val="115000"/>
                        </a:lnSpc>
                        <a:spcBef>
                          <a:spcPts val="0"/>
                        </a:spcBef>
                        <a:spcAft>
                          <a:spcPts val="0"/>
                        </a:spcAft>
                        <a:buFont typeface="Wingdings"/>
                        <a:buChar char=""/>
                      </a:pPr>
                      <a:r>
                        <a:rPr lang="en-US" sz="2000" kern="1200" dirty="0" smtClean="0">
                          <a:solidFill>
                            <a:schemeClr val="tx1"/>
                          </a:solidFill>
                          <a:effectLst/>
                          <a:latin typeface="Candara"/>
                          <a:ea typeface="Calibri"/>
                          <a:cs typeface="Times New Roman"/>
                        </a:rPr>
                        <a:t>All Data Submitted *</a:t>
                      </a:r>
                    </a:p>
                    <a:p>
                      <a:pPr marL="457200" marR="0" lvl="1" indent="0" algn="l">
                        <a:lnSpc>
                          <a:spcPct val="115000"/>
                        </a:lnSpc>
                        <a:spcBef>
                          <a:spcPts val="0"/>
                        </a:spcBef>
                        <a:spcAft>
                          <a:spcPts val="0"/>
                        </a:spcAft>
                        <a:buFont typeface="Wingdings"/>
                        <a:buNone/>
                      </a:pPr>
                      <a:endParaRPr lang="en-US" sz="2000" kern="1200" dirty="0">
                        <a:solidFill>
                          <a:schemeClr val="tx1"/>
                        </a:solidFill>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968531">
                <a:tc>
                  <a:txBody>
                    <a:bodyPr/>
                    <a:lstStyle/>
                    <a:p>
                      <a:pPr marL="0" marR="0" lvl="0" indent="0" algn="l">
                        <a:lnSpc>
                          <a:spcPct val="115000"/>
                        </a:lnSpc>
                        <a:spcBef>
                          <a:spcPts val="0"/>
                        </a:spcBef>
                        <a:spcAft>
                          <a:spcPts val="0"/>
                        </a:spcAft>
                        <a:buFont typeface="Wingdings"/>
                        <a:buNone/>
                      </a:pPr>
                      <a:endParaRPr lang="en-US" sz="1600" dirty="0" smtClean="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636642573"/>
                  </a:ext>
                </a:extLst>
              </a:tr>
              <a:tr h="830010">
                <a:tc>
                  <a:txBody>
                    <a:bodyPr/>
                    <a:lstStyle/>
                    <a:p>
                      <a:pPr marL="0" marR="0" lvl="0" indent="0" algn="l">
                        <a:lnSpc>
                          <a:spcPct val="115000"/>
                        </a:lnSpc>
                        <a:spcBef>
                          <a:spcPts val="0"/>
                        </a:spcBef>
                        <a:spcAft>
                          <a:spcPts val="0"/>
                        </a:spcAft>
                        <a:buFont typeface="Wingdings"/>
                        <a:buNone/>
                      </a:pPr>
                      <a:endParaRPr lang="en-US" sz="2000" b="0" u="none" baseline="0" dirty="0" smtClean="0">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401847982"/>
                  </a:ext>
                </a:extLst>
              </a:tr>
            </a:tbl>
          </a:graphicData>
        </a:graphic>
      </p:graphicFrame>
      <p:sp>
        <p:nvSpPr>
          <p:cNvPr id="4" name="Rectangle 5"/>
          <p:cNvSpPr>
            <a:spLocks noChangeArrowheads="1"/>
          </p:cNvSpPr>
          <p:nvPr/>
        </p:nvSpPr>
        <p:spPr bwMode="auto">
          <a:xfrm>
            <a:off x="1592118" y="872750"/>
            <a:ext cx="8991600" cy="1282362"/>
          </a:xfrm>
          <a:prstGeom prst="rect">
            <a:avLst/>
          </a:prstGeom>
          <a:noFill/>
          <a:ln>
            <a:noFill/>
          </a:ln>
          <a:effectLst/>
          <a:extLst/>
        </p:spPr>
        <p:txBody>
          <a:bodyPr vert="horz" wrap="square" lIns="0" tIns="0" rIns="0" bIns="126960" numCol="1" anchor="ctr" anchorCtr="0" compatLnSpc="1">
            <a:prstTxWarp prst="textNoShape">
              <a:avLst/>
            </a:prstTxWarp>
            <a:spAutoFit/>
          </a:bodyPr>
          <a:lstStyle/>
          <a:p>
            <a:pPr algn="ctr" fontAlgn="base">
              <a:spcBef>
                <a:spcPct val="0"/>
              </a:spcBef>
              <a:spcAft>
                <a:spcPct val="0"/>
              </a:spcAft>
              <a:defRPr/>
            </a:pPr>
            <a:endParaRPr lang="en-US" sz="700" cap="all" dirty="0">
              <a:solidFill>
                <a:prstClr val="black"/>
              </a:solidFill>
              <a:latin typeface="Arial" pitchFamily="34" charset="0"/>
              <a:ea typeface="MS PGothic" pitchFamily="34" charset="-128"/>
              <a:cs typeface="Arial" pitchFamily="34" charset="0"/>
            </a:endParaRPr>
          </a:p>
          <a:p>
            <a:pPr algn="ctr" eaLnBrk="0" fontAlgn="base" hangingPunct="0">
              <a:spcBef>
                <a:spcPct val="0"/>
              </a:spcBef>
              <a:spcAft>
                <a:spcPct val="0"/>
              </a:spcAft>
              <a:defRPr/>
            </a:pPr>
            <a:r>
              <a:rPr lang="en-US" sz="4000" b="1" dirty="0" smtClean="0">
                <a:solidFill>
                  <a:srgbClr val="004990"/>
                </a:solidFill>
                <a:latin typeface="Candara" pitchFamily="34" charset="0"/>
                <a:ea typeface="Calibri" pitchFamily="34" charset="0"/>
                <a:cs typeface="Times New Roman" pitchFamily="18" charset="0"/>
              </a:rPr>
              <a:t>2021 QI LEADER AWARD</a:t>
            </a:r>
            <a:endParaRPr lang="en-US" sz="4000" b="1" dirty="0">
              <a:solidFill>
                <a:srgbClr val="004990"/>
              </a:solidFill>
              <a:latin typeface="Candara" pitchFamily="34" charset="0"/>
              <a:ea typeface="Calibri" pitchFamily="34" charset="0"/>
              <a:cs typeface="Times New Roman" pitchFamily="18" charset="0"/>
            </a:endParaRPr>
          </a:p>
          <a:p>
            <a:pPr algn="ctr" eaLnBrk="0" fontAlgn="base" hangingPunct="0">
              <a:spcBef>
                <a:spcPct val="0"/>
              </a:spcBef>
              <a:spcAft>
                <a:spcPct val="0"/>
              </a:spcAft>
              <a:defRPr/>
            </a:pPr>
            <a:endParaRPr lang="en-US" sz="400" dirty="0">
              <a:solidFill>
                <a:prstClr val="black"/>
              </a:solidFill>
              <a:latin typeface="Arial" pitchFamily="34" charset="0"/>
              <a:ea typeface="MS PGothic" pitchFamily="34" charset="-128"/>
              <a:cs typeface="Arial" pitchFamily="34" charset="0"/>
            </a:endParaRPr>
          </a:p>
          <a:p>
            <a:pPr algn="ctr" eaLnBrk="0" fontAlgn="base" hangingPunct="0">
              <a:spcBef>
                <a:spcPct val="0"/>
              </a:spcBef>
              <a:spcAft>
                <a:spcPct val="0"/>
              </a:spcAft>
              <a:defRPr/>
            </a:pPr>
            <a:r>
              <a:rPr lang="en-US" sz="2400" cap="all" dirty="0">
                <a:solidFill>
                  <a:srgbClr val="F58466"/>
                </a:solidFill>
                <a:latin typeface="Candara" pitchFamily="34" charset="0"/>
                <a:ea typeface="Calibri" pitchFamily="34" charset="0"/>
                <a:cs typeface="Times New Roman" pitchFamily="18" charset="0"/>
              </a:rPr>
              <a:t>ILPQC </a:t>
            </a:r>
            <a:r>
              <a:rPr lang="en-US" sz="2400" cap="all" dirty="0" smtClean="0">
                <a:solidFill>
                  <a:srgbClr val="F58466"/>
                </a:solidFill>
                <a:latin typeface="Candara" pitchFamily="34" charset="0"/>
                <a:ea typeface="Calibri" pitchFamily="34" charset="0"/>
                <a:cs typeface="Times New Roman" pitchFamily="18" charset="0"/>
              </a:rPr>
              <a:t>2021 9</a:t>
            </a:r>
            <a:r>
              <a:rPr lang="en-US" sz="2400" cap="all" baseline="30000" dirty="0" smtClean="0">
                <a:solidFill>
                  <a:srgbClr val="F58466"/>
                </a:solidFill>
                <a:latin typeface="Candara" pitchFamily="34" charset="0"/>
                <a:ea typeface="Calibri" pitchFamily="34" charset="0"/>
                <a:cs typeface="Times New Roman" pitchFamily="18" charset="0"/>
              </a:rPr>
              <a:t>th</a:t>
            </a:r>
            <a:r>
              <a:rPr lang="en-US" sz="2400" cap="all" dirty="0" smtClean="0">
                <a:solidFill>
                  <a:srgbClr val="F58466"/>
                </a:solidFill>
                <a:latin typeface="Candara" pitchFamily="34" charset="0"/>
                <a:ea typeface="Calibri" pitchFamily="34" charset="0"/>
                <a:cs typeface="Times New Roman" pitchFamily="18" charset="0"/>
              </a:rPr>
              <a:t> Annual Conference </a:t>
            </a:r>
            <a:endParaRPr lang="en-US" sz="700" cap="all" dirty="0">
              <a:solidFill>
                <a:prstClr val="black"/>
              </a:solidFill>
              <a:latin typeface="Arial" pitchFamily="34" charset="0"/>
              <a:ea typeface="MS PGothic" pitchFamily="34" charset="-128"/>
              <a:cs typeface="Arial" pitchFamily="34" charset="0"/>
            </a:endParaRPr>
          </a:p>
        </p:txBody>
      </p:sp>
      <p:sp>
        <p:nvSpPr>
          <p:cNvPr id="5" name="Rectangle 4"/>
          <p:cNvSpPr/>
          <p:nvPr/>
        </p:nvSpPr>
        <p:spPr>
          <a:xfrm>
            <a:off x="1303084" y="5512576"/>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US" sz="2400" i="1" cap="small" dirty="0">
                <a:solidFill>
                  <a:srgbClr val="004990"/>
                </a:solidFill>
                <a:latin typeface="Calibri"/>
                <a:ea typeface="Calibri"/>
                <a:cs typeface="Times New Roman"/>
              </a:rPr>
              <a:t>*All Data Submitted  </a:t>
            </a:r>
          </a:p>
          <a:p>
            <a:pPr algn="ctr" fontAlgn="base">
              <a:spcBef>
                <a:spcPct val="0"/>
              </a:spcBef>
              <a:spcAft>
                <a:spcPct val="0"/>
              </a:spcAft>
              <a:defRPr/>
            </a:pPr>
            <a:r>
              <a:rPr lang="en-US" sz="2400" i="1" cap="small" dirty="0">
                <a:solidFill>
                  <a:srgbClr val="004990"/>
                </a:solidFill>
                <a:latin typeface="Calibri"/>
                <a:ea typeface="Calibri"/>
                <a:cs typeface="Times New Roman"/>
              </a:rPr>
              <a:t>Baseline through </a:t>
            </a:r>
            <a:r>
              <a:rPr lang="en-US" sz="2400" i="1" cap="small" dirty="0" smtClean="0">
                <a:solidFill>
                  <a:srgbClr val="004990"/>
                </a:solidFill>
                <a:latin typeface="Calibri"/>
                <a:ea typeface="Calibri"/>
                <a:cs typeface="Times New Roman"/>
              </a:rPr>
              <a:t>August </a:t>
            </a:r>
            <a:r>
              <a:rPr lang="en-US" sz="2400" i="1" cap="small" dirty="0">
                <a:solidFill>
                  <a:srgbClr val="004990"/>
                </a:solidFill>
                <a:latin typeface="Calibri"/>
                <a:ea typeface="Calibri"/>
                <a:cs typeface="Times New Roman"/>
              </a:rPr>
              <a:t>2021 </a:t>
            </a:r>
            <a:r>
              <a:rPr lang="en-US" sz="2400" b="1" i="1" u="sng" cap="small" dirty="0">
                <a:solidFill>
                  <a:srgbClr val="004990"/>
                </a:solidFill>
                <a:latin typeface="Calibri"/>
                <a:ea typeface="Calibri"/>
                <a:cs typeface="Times New Roman"/>
              </a:rPr>
              <a:t>by October 15</a:t>
            </a:r>
            <a:r>
              <a:rPr lang="en-US" sz="2400" b="1" i="1" u="sng" cap="small" baseline="30000" dirty="0">
                <a:solidFill>
                  <a:srgbClr val="004990"/>
                </a:solidFill>
                <a:latin typeface="Calibri"/>
                <a:ea typeface="Calibri"/>
                <a:cs typeface="Times New Roman"/>
              </a:rPr>
              <a:t>th</a:t>
            </a:r>
            <a:r>
              <a:rPr lang="en-US" sz="2400" b="1" i="1" u="sng" cap="small" dirty="0">
                <a:solidFill>
                  <a:srgbClr val="004990"/>
                </a:solidFill>
                <a:latin typeface="Calibri"/>
                <a:ea typeface="Calibri"/>
                <a:cs typeface="Times New Roman"/>
              </a:rPr>
              <a:t> </a:t>
            </a:r>
            <a:endParaRPr lang="en-US" sz="2400" b="1" i="1" u="sng" cap="small" dirty="0">
              <a:solidFill>
                <a:srgbClr val="004990"/>
              </a:solidFill>
              <a:latin typeface="Calibri"/>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60" y="574609"/>
            <a:ext cx="2544916" cy="2937304"/>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0709" y="3193687"/>
            <a:ext cx="2544916" cy="2937304"/>
          </a:xfrm>
          <a:prstGeom prst="rect">
            <a:avLst/>
          </a:prstGeom>
        </p:spPr>
      </p:pic>
      <p:sp>
        <p:nvSpPr>
          <p:cNvPr id="2" name="Rectangle 1"/>
          <p:cNvSpPr/>
          <p:nvPr/>
        </p:nvSpPr>
        <p:spPr>
          <a:xfrm>
            <a:off x="2864576" y="5969776"/>
            <a:ext cx="3882213" cy="457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87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PVB Data Review</a:t>
            </a:r>
            <a:endParaRPr lang="en-US" dirty="0"/>
          </a:p>
        </p:txBody>
      </p:sp>
    </p:spTree>
    <p:extLst>
      <p:ext uri="{BB962C8B-B14F-4D97-AF65-F5344CB8AC3E}">
        <p14:creationId xmlns:p14="http://schemas.microsoft.com/office/powerpoint/2010/main" val="25235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3" y="80268"/>
            <a:ext cx="7561385" cy="1325563"/>
          </a:xfrm>
          <a:noFill/>
        </p:spPr>
        <p:txBody>
          <a:bodyPr>
            <a:normAutofit fontScale="90000"/>
          </a:bodyPr>
          <a:lstStyle/>
          <a:p>
            <a:r>
              <a:rPr lang="en-US" dirty="0"/>
              <a:t>Supporting vaginal birth and reducing primary Cesareans for optimal maternal and neonatal outcomes</a:t>
            </a:r>
          </a:p>
        </p:txBody>
      </p:sp>
      <p:sp>
        <p:nvSpPr>
          <p:cNvPr id="3" name="Slide Number Placeholder 2"/>
          <p:cNvSpPr>
            <a:spLocks noGrp="1"/>
          </p:cNvSpPr>
          <p:nvPr>
            <p:ph type="sldNum" sz="quarter" idx="10"/>
          </p:nvPr>
        </p:nvSpPr>
        <p:spPr/>
        <p:txBody>
          <a:bodyPr/>
          <a:lstStyle/>
          <a:p>
            <a:fld id="{97033E4B-E3EB-3D46-B2D8-3159663620FA}" type="slidenum">
              <a:rPr lang="en-US" smtClean="0"/>
              <a:t>14</a:t>
            </a:fld>
            <a:endParaRPr lang="en-US"/>
          </a:p>
        </p:txBody>
      </p:sp>
      <p:sp>
        <p:nvSpPr>
          <p:cNvPr id="4" name="Footer Placeholder 3"/>
          <p:cNvSpPr>
            <a:spLocks noGrp="1"/>
          </p:cNvSpPr>
          <p:nvPr>
            <p:ph type="ftr" sz="quarter" idx="11"/>
          </p:nvPr>
        </p:nvSpPr>
        <p:spPr/>
        <p:txBody>
          <a:bodyPr/>
          <a:lstStyle/>
          <a:p>
            <a:pPr algn="l"/>
            <a:r>
              <a:rPr lang="en-US"/>
              <a:t>Illinois Perinatal Quality Collaborative</a:t>
            </a:r>
            <a:endParaRPr lang="en-US" dirty="0"/>
          </a:p>
        </p:txBody>
      </p:sp>
      <p:graphicFrame>
        <p:nvGraphicFramePr>
          <p:cNvPr id="7" name="Diagram 6"/>
          <p:cNvGraphicFramePr/>
          <p:nvPr>
            <p:extLst>
              <p:ext uri="{D42A27DB-BD31-4B8C-83A1-F6EECF244321}">
                <p14:modId xmlns:p14="http://schemas.microsoft.com/office/powerpoint/2010/main" val="1196844585"/>
              </p:ext>
            </p:extLst>
          </p:nvPr>
        </p:nvGraphicFramePr>
        <p:xfrm>
          <a:off x="85969" y="1573456"/>
          <a:ext cx="11613662"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61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Key Strategies</a:t>
            </a:r>
          </a:p>
        </p:txBody>
      </p:sp>
      <p:sp>
        <p:nvSpPr>
          <p:cNvPr id="3" name="Content Placeholder 2"/>
          <p:cNvSpPr>
            <a:spLocks noGrp="1"/>
          </p:cNvSpPr>
          <p:nvPr>
            <p:ph idx="1"/>
          </p:nvPr>
        </p:nvSpPr>
        <p:spPr>
          <a:xfrm>
            <a:off x="3189514" y="1704975"/>
            <a:ext cx="8675914" cy="4728481"/>
          </a:xfrm>
        </p:spPr>
        <p:txBody>
          <a:bodyPr>
            <a:normAutofit fontScale="77500" lnSpcReduction="20000"/>
          </a:bodyPr>
          <a:lstStyle/>
          <a:p>
            <a:pPr marL="1657350" lvl="2" indent="-742950">
              <a:lnSpc>
                <a:spcPct val="150000"/>
              </a:lnSpc>
              <a:buFont typeface="+mj-lt"/>
              <a:buAutoNum type="arabicPeriod"/>
            </a:pPr>
            <a:r>
              <a:rPr lang="en-US" sz="3100" dirty="0"/>
              <a:t>Identifying</a:t>
            </a:r>
            <a:r>
              <a:rPr lang="en-US" sz="3200" dirty="0"/>
              <a:t> NTSVs</a:t>
            </a:r>
          </a:p>
          <a:p>
            <a:pPr marL="1657350" lvl="2" indent="-742950">
              <a:lnSpc>
                <a:spcPct val="150000"/>
              </a:lnSpc>
              <a:buFont typeface="+mj-lt"/>
              <a:buAutoNum type="arabicPeriod"/>
            </a:pPr>
            <a:r>
              <a:rPr lang="en-US" sz="3200" dirty="0"/>
              <a:t>Education of ACOG/SMFM criteria for providers and nurses </a:t>
            </a:r>
          </a:p>
          <a:p>
            <a:pPr marL="1657350" lvl="2" indent="-742950">
              <a:lnSpc>
                <a:spcPct val="150000"/>
              </a:lnSpc>
              <a:buFont typeface="+mj-lt"/>
              <a:buAutoNum type="arabicPeriod"/>
            </a:pPr>
            <a:r>
              <a:rPr lang="en-US" sz="3200" dirty="0"/>
              <a:t>Implementing cesarean decision checklists and huddles with patient centered decision making</a:t>
            </a:r>
          </a:p>
          <a:p>
            <a:pPr marL="1657350" lvl="2" indent="-742950">
              <a:lnSpc>
                <a:spcPct val="150000"/>
              </a:lnSpc>
              <a:buFont typeface="+mj-lt"/>
              <a:buAutoNum type="arabicPeriod"/>
            </a:pPr>
            <a:r>
              <a:rPr lang="en-US" sz="3200" dirty="0"/>
              <a:t>Labor management support  </a:t>
            </a:r>
          </a:p>
          <a:p>
            <a:pPr marL="1657350" lvl="2" indent="-742950">
              <a:lnSpc>
                <a:spcPct val="150000"/>
              </a:lnSpc>
              <a:buFont typeface="+mj-lt"/>
              <a:buAutoNum type="arabicPeriod"/>
            </a:pPr>
            <a:r>
              <a:rPr lang="en-US" sz="3200" dirty="0"/>
              <a:t>Develop </a:t>
            </a:r>
            <a:r>
              <a:rPr lang="en-US" sz="3100" dirty="0"/>
              <a:t>standardized processes/protocols for </a:t>
            </a:r>
            <a:r>
              <a:rPr lang="en-US" sz="3200" dirty="0"/>
              <a:t>induction, early labor and labor challenges </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 y="2481943"/>
            <a:ext cx="3641270" cy="2427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120054" y="4909457"/>
            <a:ext cx="7462345" cy="1239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49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4008524530"/>
              </p:ext>
            </p:extLst>
          </p:nvPr>
        </p:nvGraphicFramePr>
        <p:xfrm>
          <a:off x="304801" y="1466047"/>
          <a:ext cx="8686799" cy="5320664"/>
        </p:xfrm>
        <a:graphic>
          <a:graphicData uri="http://schemas.openxmlformats.org/drawingml/2006/table">
            <a:tbl>
              <a:tblPr firstRow="1" bandRow="1">
                <a:tableStyleId>{2D5ABB26-0587-4C30-8999-92F81FD0307C}</a:tableStyleId>
              </a:tblPr>
              <a:tblGrid>
                <a:gridCol w="2940466">
                  <a:extLst>
                    <a:ext uri="{9D8B030D-6E8A-4147-A177-3AD203B41FA5}">
                      <a16:colId xmlns:a16="http://schemas.microsoft.com/office/drawing/2014/main" val="20000"/>
                    </a:ext>
                  </a:extLst>
                </a:gridCol>
                <a:gridCol w="2774533">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627280">
                <a:tc>
                  <a:txBody>
                    <a:bodyPr/>
                    <a:lstStyle/>
                    <a:p>
                      <a:pPr marL="91440">
                        <a:lnSpc>
                          <a:spcPct val="100000"/>
                        </a:lnSpc>
                        <a:spcBef>
                          <a:spcPts val="204"/>
                        </a:spcBef>
                      </a:pPr>
                      <a:r>
                        <a:rPr sz="2200" b="1" spc="-10" dirty="0">
                          <a:solidFill>
                            <a:srgbClr val="FFFFFF"/>
                          </a:solidFill>
                          <a:latin typeface="Calibri"/>
                          <a:cs typeface="Calibri"/>
                        </a:rPr>
                        <a:t>Month</a:t>
                      </a:r>
                      <a:endParaRPr sz="22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nSpc>
                          <a:spcPct val="100000"/>
                        </a:lnSpc>
                        <a:spcBef>
                          <a:spcPts val="204"/>
                        </a:spcBef>
                      </a:pPr>
                      <a:r>
                        <a:rPr sz="2200" b="1" kern="1200" spc="-10" dirty="0">
                          <a:solidFill>
                            <a:srgbClr val="FFFFFF"/>
                          </a:solidFill>
                          <a:latin typeface="Calibri"/>
                          <a:ea typeface="+mn-ea"/>
                          <a:cs typeface="Calibri"/>
                        </a:rPr>
                        <a:t>Teams Reporting  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200" b="1" spc="-45" dirty="0">
                          <a:solidFill>
                            <a:srgbClr val="FFFFFF"/>
                          </a:solidFill>
                          <a:latin typeface="Calibri"/>
                          <a:cs typeface="Calibri"/>
                        </a:rPr>
                        <a:t>Teams </a:t>
                      </a:r>
                      <a:r>
                        <a:rPr sz="2200" b="1" spc="-10" dirty="0">
                          <a:solidFill>
                            <a:srgbClr val="FFFFFF"/>
                          </a:solidFill>
                          <a:latin typeface="Calibri"/>
                          <a:cs typeface="Calibri"/>
                        </a:rPr>
                        <a:t>Reporting  </a:t>
                      </a:r>
                      <a:r>
                        <a:rPr sz="2200" b="1" spc="-5" dirty="0">
                          <a:solidFill>
                            <a:srgbClr val="FFFFFF"/>
                          </a:solidFill>
                          <a:latin typeface="Calibri"/>
                          <a:cs typeface="Calibri"/>
                        </a:rPr>
                        <a:t>Hospital</a:t>
                      </a:r>
                      <a:r>
                        <a:rPr sz="2200" b="1" spc="-15" dirty="0">
                          <a:solidFill>
                            <a:srgbClr val="FFFFFF"/>
                          </a:solidFill>
                          <a:latin typeface="Calibri"/>
                          <a:cs typeface="Calibri"/>
                        </a:rPr>
                        <a:t> </a:t>
                      </a:r>
                      <a:r>
                        <a:rPr sz="2200" b="1" spc="-20" dirty="0">
                          <a:solidFill>
                            <a:srgbClr val="FFFFFF"/>
                          </a:solidFill>
                          <a:latin typeface="Calibri"/>
                          <a:cs typeface="Calibri"/>
                        </a:rPr>
                        <a:t>Data</a:t>
                      </a:r>
                      <a:endParaRPr sz="22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43829">
                <a:tc>
                  <a:txBody>
                    <a:bodyPr/>
                    <a:lstStyle/>
                    <a:p>
                      <a:pPr marL="91440" marR="271145">
                        <a:lnSpc>
                          <a:spcPct val="100000"/>
                        </a:lnSpc>
                        <a:spcBef>
                          <a:spcPts val="209"/>
                        </a:spcBef>
                      </a:pPr>
                      <a:r>
                        <a:rPr sz="2000" spc="-5" dirty="0">
                          <a:latin typeface="Calibri"/>
                          <a:cs typeface="Calibri"/>
                        </a:rPr>
                        <a:t>Baseline  </a:t>
                      </a:r>
                      <a:r>
                        <a:rPr sz="2000" dirty="0">
                          <a:latin typeface="Calibri"/>
                          <a:cs typeface="Calibri"/>
                        </a:rPr>
                        <a:t>(Q4</a:t>
                      </a:r>
                      <a:r>
                        <a:rPr sz="2000" spc="-105" dirty="0">
                          <a:latin typeface="Calibri"/>
                          <a:cs typeface="Calibri"/>
                        </a:rPr>
                        <a:t> </a:t>
                      </a:r>
                      <a:r>
                        <a:rPr sz="2000" spc="-5" dirty="0" smtClean="0">
                          <a:latin typeface="Calibri"/>
                          <a:cs typeface="Calibri"/>
                        </a:rPr>
                        <a:t>20</a:t>
                      </a:r>
                      <a:r>
                        <a:rPr lang="en-US" sz="2000" spc="-5" dirty="0" smtClean="0">
                          <a:latin typeface="Calibri"/>
                          <a:cs typeface="Calibri"/>
                        </a:rPr>
                        <a:t>19</a:t>
                      </a:r>
                      <a:r>
                        <a:rPr sz="2000" spc="-5" dirty="0" smtClean="0">
                          <a:latin typeface="Calibri"/>
                          <a:cs typeface="Calibri"/>
                        </a:rPr>
                        <a:t>)</a:t>
                      </a:r>
                      <a:endParaRPr sz="2000" dirty="0">
                        <a:latin typeface="Calibri"/>
                        <a:cs typeface="Calibri"/>
                      </a:endParaRPr>
                    </a:p>
                  </a:txBody>
                  <a:tcPr marL="0" marR="0" marT="266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2000" dirty="0" smtClean="0">
                          <a:latin typeface="Calibri"/>
                          <a:cs typeface="Calibri"/>
                        </a:rPr>
                        <a:t>88</a:t>
                      </a:r>
                      <a:endParaRPr sz="20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2000" dirty="0" smtClean="0">
                          <a:latin typeface="Calibri"/>
                          <a:cs typeface="Calibri"/>
                        </a:rPr>
                        <a:t>79</a:t>
                      </a:r>
                      <a:endParaRPr sz="2000" dirty="0">
                        <a:latin typeface="Calibri"/>
                        <a:cs typeface="Calibri"/>
                      </a:endParaRPr>
                    </a:p>
                  </a:txBody>
                  <a:tcPr marL="0" marR="0" marT="2095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90045">
                <a:tc>
                  <a:txBody>
                    <a:bodyPr/>
                    <a:lstStyle/>
                    <a:p>
                      <a:pPr marL="91440" marR="544195">
                        <a:lnSpc>
                          <a:spcPct val="100000"/>
                        </a:lnSpc>
                        <a:spcBef>
                          <a:spcPts val="209"/>
                        </a:spcBef>
                      </a:pPr>
                      <a:r>
                        <a:rPr sz="2000" dirty="0">
                          <a:latin typeface="Calibri"/>
                          <a:cs typeface="Calibri"/>
                        </a:rPr>
                        <a:t>J</a:t>
                      </a:r>
                      <a:r>
                        <a:rPr sz="2000" spc="5" dirty="0">
                          <a:latin typeface="Calibri"/>
                          <a:cs typeface="Calibri"/>
                        </a:rPr>
                        <a:t>a</a:t>
                      </a:r>
                      <a:r>
                        <a:rPr sz="2000" spc="-5" dirty="0">
                          <a:latin typeface="Calibri"/>
                          <a:cs typeface="Calibri"/>
                        </a:rPr>
                        <a:t>nu</a:t>
                      </a:r>
                      <a:r>
                        <a:rPr sz="2000" spc="5" dirty="0">
                          <a:latin typeface="Calibri"/>
                          <a:cs typeface="Calibri"/>
                        </a:rPr>
                        <a:t>a</a:t>
                      </a:r>
                      <a:r>
                        <a:rPr sz="2000" spc="10" dirty="0">
                          <a:latin typeface="Calibri"/>
                          <a:cs typeface="Calibri"/>
                        </a:rPr>
                        <a:t>r</a:t>
                      </a:r>
                      <a:r>
                        <a:rPr sz="2000" dirty="0">
                          <a:latin typeface="Calibri"/>
                          <a:cs typeface="Calibri"/>
                        </a:rPr>
                        <a:t>y  </a:t>
                      </a:r>
                      <a:r>
                        <a:rPr sz="2000" spc="-5" dirty="0">
                          <a:latin typeface="Calibri"/>
                          <a:cs typeface="Calibri"/>
                        </a:rPr>
                        <a:t>2021</a:t>
                      </a:r>
                      <a:endParaRPr sz="2000" dirty="0">
                        <a:latin typeface="Calibri"/>
                        <a:cs typeface="Calibri"/>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2000" dirty="0" smtClean="0">
                          <a:latin typeface="Calibri"/>
                          <a:cs typeface="Calibri"/>
                        </a:rPr>
                        <a:t>82</a:t>
                      </a:r>
                      <a:endParaRPr sz="200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dirty="0" smtClean="0">
                          <a:latin typeface="Calibri"/>
                          <a:cs typeface="Calibri"/>
                        </a:rPr>
                        <a:t>76</a:t>
                      </a:r>
                      <a:endParaRPr sz="2000" dirty="0">
                        <a:latin typeface="Calibri"/>
                        <a:cs typeface="Calibri"/>
                      </a:endParaRPr>
                    </a:p>
                  </a:txBody>
                  <a:tcPr marL="0" marR="0" marT="20891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490045">
                <a:tc>
                  <a:txBody>
                    <a:bodyPr/>
                    <a:lstStyle/>
                    <a:p>
                      <a:pPr marL="91440" marR="544195">
                        <a:lnSpc>
                          <a:spcPct val="100000"/>
                        </a:lnSpc>
                        <a:spcBef>
                          <a:spcPts val="209"/>
                        </a:spcBef>
                      </a:pPr>
                      <a:r>
                        <a:rPr lang="en-US" sz="2000" dirty="0" smtClean="0">
                          <a:latin typeface="Calibri"/>
                          <a:cs typeface="Calibri"/>
                        </a:rPr>
                        <a:t>February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dirty="0" smtClean="0">
                          <a:latin typeface="Calibri"/>
                          <a:cs typeface="Calibri"/>
                        </a:rPr>
                        <a:t>82</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dirty="0" smtClean="0">
                          <a:latin typeface="Calibri"/>
                          <a:cs typeface="Calibri"/>
                        </a:rPr>
                        <a:t>77</a:t>
                      </a: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490045">
                <a:tc>
                  <a:txBody>
                    <a:bodyPr/>
                    <a:lstStyle/>
                    <a:p>
                      <a:pPr marL="91440" marR="544195">
                        <a:lnSpc>
                          <a:spcPct val="100000"/>
                        </a:lnSpc>
                        <a:spcBef>
                          <a:spcPts val="209"/>
                        </a:spcBef>
                      </a:pPr>
                      <a:r>
                        <a:rPr lang="en-US" sz="2000" dirty="0" smtClean="0">
                          <a:latin typeface="Calibri"/>
                          <a:cs typeface="Calibri"/>
                        </a:rPr>
                        <a:t>March</a:t>
                      </a:r>
                      <a:r>
                        <a:rPr lang="en-US" sz="2000" baseline="0" dirty="0" smtClean="0">
                          <a:latin typeface="Calibri"/>
                          <a:cs typeface="Calibri"/>
                        </a:rPr>
                        <a:t>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dirty="0" smtClean="0">
                          <a:latin typeface="Calibri"/>
                          <a:cs typeface="Calibri"/>
                        </a:rPr>
                        <a:t>80</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dirty="0" smtClean="0">
                          <a:latin typeface="Calibri"/>
                          <a:cs typeface="Calibri"/>
                        </a:rPr>
                        <a:t>76</a:t>
                      </a:r>
                      <a:endParaRPr sz="2000" dirty="0">
                        <a:latin typeface="Calibri"/>
                        <a:cs typeface="Calibri"/>
                      </a:endParaRP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490045">
                <a:tc>
                  <a:txBody>
                    <a:bodyPr/>
                    <a:lstStyle/>
                    <a:p>
                      <a:pPr marL="91440" marR="544195">
                        <a:lnSpc>
                          <a:spcPct val="100000"/>
                        </a:lnSpc>
                        <a:spcBef>
                          <a:spcPts val="209"/>
                        </a:spcBef>
                      </a:pPr>
                      <a:r>
                        <a:rPr lang="en-US" sz="2000" dirty="0" smtClean="0">
                          <a:latin typeface="Calibri"/>
                          <a:cs typeface="Calibri"/>
                        </a:rPr>
                        <a:t>April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dirty="0" smtClean="0">
                          <a:latin typeface="Calibri"/>
                          <a:cs typeface="Calibri"/>
                        </a:rPr>
                        <a:t>78</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dirty="0" smtClean="0">
                          <a:latin typeface="Calibri"/>
                          <a:cs typeface="Calibri"/>
                        </a:rPr>
                        <a:t>73</a:t>
                      </a:r>
                      <a:endParaRPr sz="2000" dirty="0">
                        <a:latin typeface="Calibri"/>
                        <a:cs typeface="Calibri"/>
                      </a:endParaRP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490045">
                <a:tc>
                  <a:txBody>
                    <a:bodyPr/>
                    <a:lstStyle/>
                    <a:p>
                      <a:pPr marL="91440" marR="544195">
                        <a:lnSpc>
                          <a:spcPct val="100000"/>
                        </a:lnSpc>
                        <a:spcBef>
                          <a:spcPts val="209"/>
                        </a:spcBef>
                      </a:pPr>
                      <a:r>
                        <a:rPr lang="en-US" sz="2000" dirty="0" smtClean="0">
                          <a:latin typeface="Calibri"/>
                          <a:cs typeface="Calibri"/>
                        </a:rPr>
                        <a:t>May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dirty="0" smtClean="0">
                          <a:latin typeface="Calibri"/>
                          <a:cs typeface="Calibri"/>
                        </a:rPr>
                        <a:t>75</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dirty="0" smtClean="0">
                          <a:latin typeface="Calibri"/>
                          <a:cs typeface="Calibri"/>
                        </a:rPr>
                        <a:t>66</a:t>
                      </a: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490045">
                <a:tc>
                  <a:txBody>
                    <a:bodyPr/>
                    <a:lstStyle/>
                    <a:p>
                      <a:pPr marL="91440" marR="544195">
                        <a:lnSpc>
                          <a:spcPct val="100000"/>
                        </a:lnSpc>
                        <a:spcBef>
                          <a:spcPts val="209"/>
                        </a:spcBef>
                      </a:pPr>
                      <a:r>
                        <a:rPr lang="en-US" sz="2000" dirty="0" smtClean="0">
                          <a:latin typeface="Calibri"/>
                          <a:cs typeface="Calibri"/>
                        </a:rPr>
                        <a:t>June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dirty="0" smtClean="0">
                          <a:latin typeface="Calibri"/>
                          <a:cs typeface="Calibri"/>
                        </a:rPr>
                        <a:t>68</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dirty="0" smtClean="0">
                          <a:latin typeface="Calibri"/>
                          <a:cs typeface="Calibri"/>
                        </a:rPr>
                        <a:t>65</a:t>
                      </a: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490045">
                <a:tc>
                  <a:txBody>
                    <a:bodyPr/>
                    <a:lstStyle/>
                    <a:p>
                      <a:pPr marL="91440" marR="544195">
                        <a:lnSpc>
                          <a:spcPct val="100000"/>
                        </a:lnSpc>
                        <a:spcBef>
                          <a:spcPts val="209"/>
                        </a:spcBef>
                      </a:pPr>
                      <a:r>
                        <a:rPr lang="en-US" sz="2000" dirty="0" smtClean="0">
                          <a:latin typeface="Calibri"/>
                          <a:cs typeface="Calibri"/>
                        </a:rPr>
                        <a:t>July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dirty="0" smtClean="0">
                          <a:latin typeface="Calibri"/>
                          <a:cs typeface="Calibri"/>
                        </a:rPr>
                        <a:t>67</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dirty="0" smtClean="0">
                          <a:latin typeface="Calibri"/>
                          <a:cs typeface="Calibri"/>
                        </a:rPr>
                        <a:t>53</a:t>
                      </a: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r h="490045">
                <a:tc>
                  <a:txBody>
                    <a:bodyPr/>
                    <a:lstStyle/>
                    <a:p>
                      <a:pPr marL="91440" marR="544195">
                        <a:lnSpc>
                          <a:spcPct val="100000"/>
                        </a:lnSpc>
                        <a:spcBef>
                          <a:spcPts val="209"/>
                        </a:spcBef>
                      </a:pPr>
                      <a:r>
                        <a:rPr lang="en-US" sz="2000" dirty="0" smtClean="0">
                          <a:latin typeface="Calibri"/>
                          <a:cs typeface="Calibri"/>
                        </a:rPr>
                        <a:t>August 2021</a:t>
                      </a:r>
                      <a:endParaRPr sz="2000" dirty="0">
                        <a:latin typeface="Calibri"/>
                        <a:cs typeface="Calibri"/>
                      </a:endParaRPr>
                    </a:p>
                  </a:txBody>
                  <a:tcPr marL="0" marR="0" marT="26669"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pPr>
                      <a:r>
                        <a:rPr lang="en-US" sz="2000" dirty="0" smtClean="0">
                          <a:latin typeface="Calibri"/>
                          <a:cs typeface="Calibri"/>
                        </a:rPr>
                        <a:t>55</a:t>
                      </a:r>
                      <a:endParaRPr sz="200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1645"/>
                        </a:spcBef>
                      </a:pPr>
                      <a:r>
                        <a:rPr lang="en-US" sz="2000" dirty="0" smtClean="0">
                          <a:latin typeface="Calibri"/>
                          <a:cs typeface="Calibri"/>
                        </a:rPr>
                        <a:t>38</a:t>
                      </a:r>
                    </a:p>
                  </a:txBody>
                  <a:tcPr marL="0" marR="0" marT="20891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3788992175"/>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16</a:t>
            </a:fld>
            <a:endParaRPr spc="-5" dirty="0"/>
          </a:p>
        </p:txBody>
      </p:sp>
      <p:sp>
        <p:nvSpPr>
          <p:cNvPr id="9" name="object 9"/>
          <p:cNvSpPr txBox="1"/>
          <p:nvPr/>
        </p:nvSpPr>
        <p:spPr>
          <a:xfrm>
            <a:off x="8458200" y="4419600"/>
            <a:ext cx="3581400" cy="1965281"/>
          </a:xfrm>
          <a:prstGeom prst="rect">
            <a:avLst/>
          </a:prstGeom>
          <a:solidFill>
            <a:schemeClr val="bg1"/>
          </a:solidFill>
          <a:ln w="25907">
            <a:solidFill>
              <a:srgbClr val="F79546"/>
            </a:solidFill>
          </a:ln>
        </p:spPr>
        <p:txBody>
          <a:bodyPr vert="horz" wrap="square" lIns="0" tIns="26034" rIns="0" bIns="0" rtlCol="0">
            <a:spAutoFit/>
          </a:bodyPr>
          <a:lstStyle/>
          <a:p>
            <a:pPr marL="90170" marR="586105" algn="ctr">
              <a:spcBef>
                <a:spcPts val="204"/>
              </a:spcBef>
            </a:pPr>
            <a:r>
              <a:rPr lang="en-US" b="1" dirty="0">
                <a:latin typeface="Calibri"/>
                <a:cs typeface="Calibri"/>
              </a:rPr>
              <a:t>Use  your hospital data form as a QI team meeting roadmap to guide your efforts. </a:t>
            </a:r>
            <a:r>
              <a:rPr dirty="0">
                <a:latin typeface="Calibri"/>
                <a:cs typeface="Calibri"/>
              </a:rPr>
              <a:t>Please </a:t>
            </a:r>
            <a:r>
              <a:rPr spc="-10" dirty="0">
                <a:latin typeface="Calibri"/>
                <a:cs typeface="Calibri"/>
              </a:rPr>
              <a:t>contact </a:t>
            </a:r>
            <a:r>
              <a:rPr spc="-5" dirty="0">
                <a:latin typeface="Calibri"/>
                <a:cs typeface="Calibri"/>
              </a:rPr>
              <a:t>us </a:t>
            </a:r>
            <a:r>
              <a:rPr dirty="0">
                <a:latin typeface="Calibri"/>
                <a:cs typeface="Calibri"/>
              </a:rPr>
              <a:t>if </a:t>
            </a:r>
            <a:r>
              <a:rPr spc="-10" dirty="0">
                <a:latin typeface="Calibri"/>
                <a:cs typeface="Calibri"/>
              </a:rPr>
              <a:t>you</a:t>
            </a:r>
            <a:r>
              <a:rPr spc="-110" dirty="0">
                <a:latin typeface="Calibri"/>
                <a:cs typeface="Calibri"/>
              </a:rPr>
              <a:t> </a:t>
            </a:r>
            <a:r>
              <a:rPr spc="-5" dirty="0">
                <a:latin typeface="Calibri"/>
                <a:cs typeface="Calibri"/>
              </a:rPr>
              <a:t>need</a:t>
            </a:r>
            <a:r>
              <a:rPr lang="en-US" spc="-5" dirty="0">
                <a:latin typeface="Calibri"/>
                <a:cs typeface="Calibri"/>
              </a:rPr>
              <a:t> </a:t>
            </a:r>
            <a:r>
              <a:rPr dirty="0">
                <a:latin typeface="Calibri"/>
                <a:cs typeface="Calibri"/>
              </a:rPr>
              <a:t>help </a:t>
            </a:r>
            <a:r>
              <a:rPr spc="-10" dirty="0">
                <a:latin typeface="Calibri"/>
                <a:cs typeface="Calibri"/>
              </a:rPr>
              <a:t>getting </a:t>
            </a:r>
            <a:r>
              <a:rPr spc="-15" dirty="0">
                <a:latin typeface="Calibri"/>
                <a:cs typeface="Calibri"/>
              </a:rPr>
              <a:t>started </a:t>
            </a:r>
            <a:r>
              <a:rPr dirty="0">
                <a:latin typeface="Calibri"/>
                <a:cs typeface="Calibri"/>
              </a:rPr>
              <a:t>with  </a:t>
            </a:r>
            <a:r>
              <a:rPr spc="-5" dirty="0">
                <a:latin typeface="Calibri"/>
                <a:cs typeface="Calibri"/>
              </a:rPr>
              <a:t>reviewing</a:t>
            </a:r>
            <a:r>
              <a:rPr lang="en-US" spc="-5" dirty="0">
                <a:latin typeface="Calibri"/>
                <a:cs typeface="Calibri"/>
              </a:rPr>
              <a:t> </a:t>
            </a:r>
            <a:r>
              <a:rPr dirty="0">
                <a:latin typeface="Calibri"/>
                <a:cs typeface="Calibri"/>
              </a:rPr>
              <a:t>and </a:t>
            </a:r>
            <a:r>
              <a:rPr spc="-5" dirty="0">
                <a:latin typeface="Calibri"/>
                <a:cs typeface="Calibri"/>
              </a:rPr>
              <a:t>entering </a:t>
            </a:r>
            <a:r>
              <a:rPr spc="-10" dirty="0">
                <a:latin typeface="Calibri"/>
                <a:cs typeface="Calibri"/>
              </a:rPr>
              <a:t>your  data.</a:t>
            </a:r>
            <a:endParaRPr dirty="0">
              <a:latin typeface="Calibri"/>
              <a:cs typeface="Calibri"/>
            </a:endParaRPr>
          </a:p>
        </p:txBody>
      </p:sp>
      <p:sp>
        <p:nvSpPr>
          <p:cNvPr id="11" name="Title 1"/>
          <p:cNvSpPr txBox="1">
            <a:spLocks/>
          </p:cNvSpPr>
          <p:nvPr/>
        </p:nvSpPr>
        <p:spPr bwMode="auto">
          <a:xfrm>
            <a:off x="619760" y="264865"/>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200" dirty="0">
                <a:solidFill>
                  <a:schemeClr val="tx2">
                    <a:lumMod val="50000"/>
                  </a:schemeClr>
                </a:solidFill>
              </a:rPr>
              <a:t>ILPQC Hospital Team </a:t>
            </a:r>
          </a:p>
          <a:p>
            <a:pPr algn="l" eaLnBrk="1" hangingPunct="1"/>
            <a:r>
              <a:rPr lang="en-US" altLang="en-US" sz="3200" dirty="0">
                <a:solidFill>
                  <a:schemeClr val="tx2">
                    <a:lumMod val="50000"/>
                  </a:schemeClr>
                </a:solidFill>
              </a:rPr>
              <a:t>Data Submission (</a:t>
            </a:r>
            <a:r>
              <a:rPr lang="en-US" altLang="en-US" sz="3200" dirty="0" smtClean="0">
                <a:solidFill>
                  <a:schemeClr val="tx2">
                    <a:lumMod val="50000"/>
                  </a:schemeClr>
                </a:solidFill>
              </a:rPr>
              <a:t>94 </a:t>
            </a:r>
            <a:r>
              <a:rPr lang="en-US" altLang="en-US" sz="3200" dirty="0">
                <a:solidFill>
                  <a:schemeClr val="tx2">
                    <a:lumMod val="50000"/>
                  </a:schemeClr>
                </a:solidFill>
              </a:rPr>
              <a:t>Teams Total)</a:t>
            </a:r>
          </a:p>
        </p:txBody>
      </p:sp>
      <p:sp>
        <p:nvSpPr>
          <p:cNvPr id="12" name="object 9"/>
          <p:cNvSpPr txBox="1"/>
          <p:nvPr/>
        </p:nvSpPr>
        <p:spPr>
          <a:xfrm>
            <a:off x="8610600" y="2667000"/>
            <a:ext cx="3276600" cy="1411283"/>
          </a:xfrm>
          <a:prstGeom prst="rect">
            <a:avLst/>
          </a:prstGeom>
          <a:solidFill>
            <a:schemeClr val="bg1"/>
          </a:solidFill>
          <a:ln w="25907">
            <a:solidFill>
              <a:srgbClr val="F79546"/>
            </a:solidFill>
          </a:ln>
        </p:spPr>
        <p:txBody>
          <a:bodyPr vert="horz" wrap="square" lIns="0" tIns="26034" rIns="0" bIns="0" rtlCol="0">
            <a:spAutoFit/>
          </a:bodyPr>
          <a:lstStyle/>
          <a:p>
            <a:pPr marL="90170" marR="586105" algn="ctr">
              <a:spcBef>
                <a:spcPts val="204"/>
              </a:spcBef>
            </a:pPr>
            <a:r>
              <a:rPr lang="en-US" b="1" dirty="0">
                <a:latin typeface="Calibri"/>
                <a:cs typeface="Calibri"/>
              </a:rPr>
              <a:t>If hospital data is not submitted for a given month you will not have access </a:t>
            </a:r>
            <a:r>
              <a:rPr lang="en-US" b="1" dirty="0" smtClean="0">
                <a:latin typeface="Calibri"/>
                <a:cs typeface="Calibri"/>
              </a:rPr>
              <a:t>to your team’s </a:t>
            </a:r>
            <a:r>
              <a:rPr lang="en-US" b="1" dirty="0">
                <a:latin typeface="Calibri"/>
                <a:cs typeface="Calibri"/>
              </a:rPr>
              <a:t>NTSV C-Section rate over time.</a:t>
            </a:r>
          </a:p>
        </p:txBody>
      </p:sp>
    </p:spTree>
    <p:extLst>
      <p:ext uri="{BB962C8B-B14F-4D97-AF65-F5344CB8AC3E}">
        <p14:creationId xmlns:p14="http://schemas.microsoft.com/office/powerpoint/2010/main" val="260193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35062362"/>
              </p:ext>
            </p:extLst>
          </p:nvPr>
        </p:nvGraphicFramePr>
        <p:xfrm>
          <a:off x="740229" y="1643744"/>
          <a:ext cx="10929257" cy="461554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smtClean="0"/>
              <a:t>ILPQC </a:t>
            </a:r>
            <a:r>
              <a:rPr lang="en-US" dirty="0"/>
              <a:t>NTSV C-Section </a:t>
            </a:r>
            <a:r>
              <a:rPr lang="en-US" dirty="0" smtClean="0"/>
              <a:t>Rates</a:t>
            </a:r>
            <a:endParaRPr lang="en-US" dirty="0"/>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17</a:t>
            </a:fld>
            <a:endParaRPr lang="en-US" altLang="en-US"/>
          </a:p>
        </p:txBody>
      </p:sp>
      <p:cxnSp>
        <p:nvCxnSpPr>
          <p:cNvPr id="7" name="Straight Connector 6"/>
          <p:cNvCxnSpPr/>
          <p:nvPr/>
        </p:nvCxnSpPr>
        <p:spPr>
          <a:xfrm flipH="1">
            <a:off x="1100259" y="4223657"/>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2865" y="2633449"/>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4F6FA"/>
                </a:solidFill>
              </a:rPr>
              <a:t>Goal: </a:t>
            </a:r>
            <a:r>
              <a:rPr lang="en-US" sz="2800" dirty="0" smtClean="0">
                <a:solidFill>
                  <a:srgbClr val="F4F6FA"/>
                </a:solidFill>
              </a:rPr>
              <a:t>&lt; </a:t>
            </a:r>
            <a:r>
              <a:rPr lang="en-US" sz="2800" b="1" dirty="0" smtClean="0">
                <a:solidFill>
                  <a:srgbClr val="F4F6FA"/>
                </a:solidFill>
              </a:rPr>
              <a:t>24.7</a:t>
            </a:r>
            <a:r>
              <a:rPr lang="en-US" sz="2800" b="1" dirty="0">
                <a:solidFill>
                  <a:srgbClr val="F4F6FA"/>
                </a:solidFill>
              </a:rPr>
              <a:t>%</a:t>
            </a:r>
          </a:p>
        </p:txBody>
      </p:sp>
    </p:spTree>
    <p:extLst>
      <p:ext uri="{BB962C8B-B14F-4D97-AF65-F5344CB8AC3E}">
        <p14:creationId xmlns:p14="http://schemas.microsoft.com/office/powerpoint/2010/main" val="366846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858304860"/>
              </p:ext>
            </p:extLst>
          </p:nvPr>
        </p:nvGraphicFramePr>
        <p:xfrm>
          <a:off x="881743" y="1771540"/>
          <a:ext cx="10907486" cy="45848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599" y="445977"/>
            <a:ext cx="10972800" cy="1325563"/>
          </a:xfrm>
          <a:noFill/>
        </p:spPr>
        <p:txBody>
          <a:bodyPr>
            <a:normAutofit/>
          </a:bodyPr>
          <a:lstStyle/>
          <a:p>
            <a:r>
              <a:rPr lang="en-US" dirty="0" smtClean="0"/>
              <a:t>NTSV </a:t>
            </a:r>
            <a:r>
              <a:rPr lang="en-US" dirty="0"/>
              <a:t>C-Section Rates, </a:t>
            </a:r>
            <a:r>
              <a:rPr lang="en-US" dirty="0" smtClean="0"/>
              <a:t>by </a:t>
            </a:r>
            <a:r>
              <a:rPr lang="en-US" dirty="0"/>
              <a:t>hospital</a:t>
            </a:r>
          </a:p>
        </p:txBody>
      </p:sp>
      <p:sp>
        <p:nvSpPr>
          <p:cNvPr id="4" name="Slide Number Placeholder 3"/>
          <p:cNvSpPr>
            <a:spLocks noGrp="1"/>
          </p:cNvSpPr>
          <p:nvPr>
            <p:ph type="sldNum" sz="quarter" idx="4294967295"/>
          </p:nvPr>
        </p:nvSpPr>
        <p:spPr/>
        <p:txBody>
          <a:bodyPr/>
          <a:lstStyle/>
          <a:p>
            <a:fld id="{97033E4B-E3EB-3D46-B2D8-3159663620FA}" type="slidenum">
              <a:rPr lang="en-US" smtClean="0"/>
              <a:pPr/>
              <a:t>18</a:t>
            </a:fld>
            <a:endParaRPr lang="en-US" dirty="0"/>
          </a:p>
        </p:txBody>
      </p:sp>
      <p:sp>
        <p:nvSpPr>
          <p:cNvPr id="5" name="Footer Placeholder 4"/>
          <p:cNvSpPr>
            <a:spLocks noGrp="1"/>
          </p:cNvSpPr>
          <p:nvPr>
            <p:ph type="ftr" sz="quarter" idx="4294967295"/>
          </p:nvPr>
        </p:nvSpPr>
        <p:spPr/>
        <p:txBody>
          <a:bodyPr/>
          <a:lstStyle/>
          <a:p>
            <a:pPr algn="l"/>
            <a:r>
              <a:rPr lang="en-US"/>
              <a:t>Illinois Perinatal Quality Collaborative</a:t>
            </a:r>
            <a:endParaRPr lang="en-US" dirty="0"/>
          </a:p>
        </p:txBody>
      </p:sp>
      <p:sp>
        <p:nvSpPr>
          <p:cNvPr id="9" name="TextBox 8"/>
          <p:cNvSpPr txBox="1"/>
          <p:nvPr/>
        </p:nvSpPr>
        <p:spPr>
          <a:xfrm>
            <a:off x="1222716" y="4450891"/>
            <a:ext cx="2627897"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4F6FA"/>
                </a:solidFill>
              </a:rPr>
              <a:t>Goal: </a:t>
            </a:r>
            <a:r>
              <a:rPr lang="en-US" sz="2800" dirty="0" smtClean="0">
                <a:solidFill>
                  <a:srgbClr val="F4F6FA"/>
                </a:solidFill>
              </a:rPr>
              <a:t>&lt; </a:t>
            </a:r>
            <a:r>
              <a:rPr lang="en-US" sz="2800" b="1" dirty="0" smtClean="0">
                <a:solidFill>
                  <a:srgbClr val="F4F6FA"/>
                </a:solidFill>
              </a:rPr>
              <a:t>24.7</a:t>
            </a:r>
            <a:r>
              <a:rPr lang="en-US" sz="2800" b="1" dirty="0">
                <a:solidFill>
                  <a:srgbClr val="F4F6FA"/>
                </a:solidFill>
              </a:rPr>
              <a:t>%</a:t>
            </a:r>
          </a:p>
        </p:txBody>
      </p:sp>
      <p:cxnSp>
        <p:nvCxnSpPr>
          <p:cNvPr id="10" name="Straight Connector 9"/>
          <p:cNvCxnSpPr/>
          <p:nvPr/>
        </p:nvCxnSpPr>
        <p:spPr>
          <a:xfrm flipH="1">
            <a:off x="1101970" y="5339296"/>
            <a:ext cx="1048043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7297838" y="2994429"/>
            <a:ext cx="3508549" cy="979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 of teams at or below goal in June 2021</a:t>
            </a:r>
            <a:endParaRPr lang="en-US" dirty="0"/>
          </a:p>
        </p:txBody>
      </p:sp>
      <p:sp>
        <p:nvSpPr>
          <p:cNvPr id="12" name="TextBox 11"/>
          <p:cNvSpPr txBox="1"/>
          <p:nvPr/>
        </p:nvSpPr>
        <p:spPr>
          <a:xfrm>
            <a:off x="4572000" y="4407326"/>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smtClean="0">
                <a:solidFill>
                  <a:srgbClr val="F4F6FA"/>
                </a:solidFill>
              </a:rPr>
              <a:t>All ILPQC Average: </a:t>
            </a:r>
            <a:r>
              <a:rPr lang="en-US" sz="2800" b="1" dirty="0" smtClean="0">
                <a:solidFill>
                  <a:srgbClr val="F4F6FA"/>
                </a:solidFill>
              </a:rPr>
              <a:t>24%</a:t>
            </a:r>
            <a:endParaRPr lang="en-US" sz="2800" b="1" dirty="0">
              <a:solidFill>
                <a:srgbClr val="F4F6FA"/>
              </a:solidFill>
            </a:endParaRPr>
          </a:p>
        </p:txBody>
      </p:sp>
    </p:spTree>
    <p:extLst>
      <p:ext uri="{BB962C8B-B14F-4D97-AF65-F5344CB8AC3E}">
        <p14:creationId xmlns:p14="http://schemas.microsoft.com/office/powerpoint/2010/main" val="215985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229" y="6052457"/>
            <a:ext cx="11503268" cy="865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3556881003"/>
              </p:ext>
            </p:extLst>
          </p:nvPr>
        </p:nvGraphicFramePr>
        <p:xfrm>
          <a:off x="990600" y="1600199"/>
          <a:ext cx="10537062" cy="504065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1905000" y="1295401"/>
            <a:ext cx="8229600" cy="4525963"/>
          </a:xfrm>
        </p:spPr>
        <p:txBody>
          <a:bodyPr/>
          <a:lstStyle/>
          <a:p>
            <a:endParaRPr lang="en-US" dirty="0"/>
          </a:p>
          <a:p>
            <a:endParaRPr lang="en-US" dirty="0"/>
          </a:p>
        </p:txBody>
      </p:sp>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a:solidFill>
                <a:srgbClr val="898989"/>
              </a:solidFill>
              <a:latin typeface="Arial" charset="0"/>
              <a:ea typeface="MS PGothic" pitchFamily="34" charset="-128"/>
            </a:endParaRPr>
          </a:p>
        </p:txBody>
      </p:sp>
      <p:cxnSp>
        <p:nvCxnSpPr>
          <p:cNvPr id="7" name="Straight Connector 6"/>
          <p:cNvCxnSpPr/>
          <p:nvPr/>
        </p:nvCxnSpPr>
        <p:spPr>
          <a:xfrm>
            <a:off x="1295400" y="2895600"/>
            <a:ext cx="10131669" cy="0"/>
          </a:xfrm>
          <a:prstGeom prst="line">
            <a:avLst/>
          </a:prstGeom>
          <a:ln w="28575">
            <a:solidFill>
              <a:srgbClr val="E31B7F"/>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2090609"/>
            <a:ext cx="2667001" cy="523220"/>
          </a:xfrm>
          <a:prstGeom prst="rect">
            <a:avLst/>
          </a:prstGeom>
          <a:solidFill>
            <a:srgbClr val="F60064"/>
          </a:solidFill>
          <a:ln>
            <a:solidFill>
              <a:schemeClr val="tx2">
                <a:lumMod val="50000"/>
              </a:schemeClr>
            </a:solidFill>
          </a:ln>
        </p:spPr>
        <p:txBody>
          <a:bodyPr wrap="square" rtlCol="0">
            <a:spAutoFit/>
          </a:bodyPr>
          <a:lstStyle/>
          <a:p>
            <a:pPr algn="ctr"/>
            <a:r>
              <a:rPr lang="en-US" sz="2800" dirty="0">
                <a:solidFill>
                  <a:srgbClr val="F4F6FA"/>
                </a:solidFill>
              </a:rPr>
              <a:t>Goal: </a:t>
            </a:r>
            <a:r>
              <a:rPr lang="en-US" sz="2800" dirty="0" smtClean="0">
                <a:solidFill>
                  <a:srgbClr val="F4F6FA"/>
                </a:solidFill>
              </a:rPr>
              <a:t>&gt;80</a:t>
            </a:r>
            <a:r>
              <a:rPr lang="en-US" sz="2800" dirty="0">
                <a:solidFill>
                  <a:srgbClr val="F4F6FA"/>
                </a:solidFill>
              </a:rPr>
              <a:t>%</a:t>
            </a:r>
            <a:endParaRPr lang="en-US" sz="2800" b="1" dirty="0">
              <a:solidFill>
                <a:srgbClr val="F4F6FA"/>
              </a:solidFill>
            </a:endParaRPr>
          </a:p>
        </p:txBody>
      </p:sp>
      <p:sp>
        <p:nvSpPr>
          <p:cNvPr id="12" name="Title 1"/>
          <p:cNvSpPr>
            <a:spLocks noGrp="1"/>
          </p:cNvSpPr>
          <p:nvPr>
            <p:ph type="title"/>
          </p:nvPr>
        </p:nvSpPr>
        <p:spPr>
          <a:xfrm>
            <a:off x="609600" y="198436"/>
            <a:ext cx="8088086" cy="1325563"/>
          </a:xfrm>
          <a:noFill/>
        </p:spPr>
        <p:txBody>
          <a:bodyPr>
            <a:normAutofit fontScale="90000"/>
          </a:bodyPr>
          <a:lstStyle/>
          <a:p>
            <a:r>
              <a:rPr lang="en-US" dirty="0"/>
              <a:t>NTSV C-sections meeting </a:t>
            </a:r>
            <a:br>
              <a:rPr lang="en-US" dirty="0"/>
            </a:br>
            <a:r>
              <a:rPr lang="en-US" dirty="0"/>
              <a:t>ACOG/SMFM Criteria, across hospitals</a:t>
            </a:r>
          </a:p>
        </p:txBody>
      </p:sp>
      <p:sp>
        <p:nvSpPr>
          <p:cNvPr id="8" name="TextBox 7"/>
          <p:cNvSpPr txBox="1"/>
          <p:nvPr/>
        </p:nvSpPr>
        <p:spPr>
          <a:xfrm>
            <a:off x="10991640" y="2824275"/>
            <a:ext cx="870857" cy="400110"/>
          </a:xfrm>
          <a:prstGeom prst="rect">
            <a:avLst/>
          </a:prstGeom>
          <a:solidFill>
            <a:srgbClr val="0070C0"/>
          </a:solidFill>
          <a:ln>
            <a:solidFill>
              <a:schemeClr val="tx2">
                <a:lumMod val="50000"/>
              </a:schemeClr>
            </a:solidFill>
          </a:ln>
        </p:spPr>
        <p:txBody>
          <a:bodyPr wrap="square" rtlCol="0">
            <a:spAutoFit/>
          </a:bodyPr>
          <a:lstStyle/>
          <a:p>
            <a:pPr algn="ctr"/>
            <a:r>
              <a:rPr lang="en-US" sz="2000" dirty="0" smtClean="0">
                <a:solidFill>
                  <a:srgbClr val="F4F6FA"/>
                </a:solidFill>
              </a:rPr>
              <a:t>FHR</a:t>
            </a:r>
            <a:endParaRPr lang="en-US" sz="2000" b="1" dirty="0">
              <a:solidFill>
                <a:srgbClr val="F4F6FA"/>
              </a:solidFill>
            </a:endParaRPr>
          </a:p>
        </p:txBody>
      </p:sp>
      <p:sp>
        <p:nvSpPr>
          <p:cNvPr id="10" name="TextBox 9"/>
          <p:cNvSpPr txBox="1"/>
          <p:nvPr/>
        </p:nvSpPr>
        <p:spPr>
          <a:xfrm>
            <a:off x="10991640" y="4319731"/>
            <a:ext cx="536022" cy="400110"/>
          </a:xfrm>
          <a:prstGeom prst="rect">
            <a:avLst/>
          </a:prstGeom>
          <a:solidFill>
            <a:srgbClr val="F9A3BC"/>
          </a:solidFill>
          <a:ln>
            <a:solidFill>
              <a:schemeClr val="tx2">
                <a:lumMod val="50000"/>
              </a:schemeClr>
            </a:solidFill>
          </a:ln>
        </p:spPr>
        <p:txBody>
          <a:bodyPr wrap="square" rtlCol="0">
            <a:spAutoFit/>
          </a:bodyPr>
          <a:lstStyle/>
          <a:p>
            <a:pPr algn="ctr"/>
            <a:r>
              <a:rPr lang="en-US" sz="2000" dirty="0" smtClean="0">
                <a:solidFill>
                  <a:srgbClr val="F4F6FA"/>
                </a:solidFill>
              </a:rPr>
              <a:t>LD</a:t>
            </a:r>
            <a:endParaRPr lang="en-US" sz="2000" b="1" dirty="0">
              <a:solidFill>
                <a:srgbClr val="F4F6FA"/>
              </a:solidFill>
            </a:endParaRPr>
          </a:p>
        </p:txBody>
      </p:sp>
      <p:sp>
        <p:nvSpPr>
          <p:cNvPr id="13" name="TextBox 12"/>
          <p:cNvSpPr txBox="1"/>
          <p:nvPr/>
        </p:nvSpPr>
        <p:spPr>
          <a:xfrm>
            <a:off x="10947788" y="3832985"/>
            <a:ext cx="718457" cy="400110"/>
          </a:xfrm>
          <a:prstGeom prst="rect">
            <a:avLst/>
          </a:prstGeom>
          <a:solidFill>
            <a:srgbClr val="BA8CDC"/>
          </a:solidFill>
          <a:ln>
            <a:solidFill>
              <a:schemeClr val="tx2">
                <a:lumMod val="50000"/>
              </a:schemeClr>
            </a:solidFill>
          </a:ln>
        </p:spPr>
        <p:txBody>
          <a:bodyPr wrap="square" rtlCol="0">
            <a:spAutoFit/>
          </a:bodyPr>
          <a:lstStyle/>
          <a:p>
            <a:pPr algn="ctr"/>
            <a:r>
              <a:rPr lang="en-US" sz="2000" dirty="0" smtClean="0">
                <a:solidFill>
                  <a:srgbClr val="F4F6FA"/>
                </a:solidFill>
              </a:rPr>
              <a:t>IOL</a:t>
            </a:r>
            <a:endParaRPr lang="en-US" sz="2000" b="1" dirty="0">
              <a:solidFill>
                <a:srgbClr val="F4F6FA"/>
              </a:solidFill>
            </a:endParaRPr>
          </a:p>
        </p:txBody>
      </p:sp>
      <p:sp>
        <p:nvSpPr>
          <p:cNvPr id="14" name="TextBox 13"/>
          <p:cNvSpPr txBox="1"/>
          <p:nvPr/>
        </p:nvSpPr>
        <p:spPr>
          <a:xfrm>
            <a:off x="10947788" y="3389557"/>
            <a:ext cx="870857" cy="400110"/>
          </a:xfrm>
          <a:prstGeom prst="rect">
            <a:avLst/>
          </a:prstGeom>
          <a:solidFill>
            <a:srgbClr val="002060"/>
          </a:solidFill>
          <a:ln>
            <a:solidFill>
              <a:schemeClr val="tx2">
                <a:lumMod val="50000"/>
              </a:schemeClr>
            </a:solidFill>
          </a:ln>
        </p:spPr>
        <p:txBody>
          <a:bodyPr wrap="square" rtlCol="0">
            <a:spAutoFit/>
          </a:bodyPr>
          <a:lstStyle/>
          <a:p>
            <a:pPr algn="ctr"/>
            <a:r>
              <a:rPr lang="en-US" sz="2000" dirty="0" smtClean="0">
                <a:solidFill>
                  <a:srgbClr val="F4F6FA"/>
                </a:solidFill>
              </a:rPr>
              <a:t>Total</a:t>
            </a:r>
            <a:endParaRPr lang="en-US" sz="2000" b="1" dirty="0">
              <a:solidFill>
                <a:srgbClr val="F4F6FA"/>
              </a:solidFill>
            </a:endParaRPr>
          </a:p>
        </p:txBody>
      </p:sp>
    </p:spTree>
    <p:extLst>
      <p:ext uri="{BB962C8B-B14F-4D97-AF65-F5344CB8AC3E}">
        <p14:creationId xmlns:p14="http://schemas.microsoft.com/office/powerpoint/2010/main" val="369236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p:cNvSpPr>
            <a:spLocks noGrp="1"/>
          </p:cNvSpPr>
          <p:nvPr>
            <p:ph idx="1"/>
          </p:nvPr>
        </p:nvSpPr>
        <p:spPr>
          <a:xfrm>
            <a:off x="467360" y="1889760"/>
            <a:ext cx="8625840" cy="4678362"/>
          </a:xfrm>
        </p:spPr>
        <p:txBody>
          <a:bodyPr>
            <a:normAutofit/>
          </a:bodyPr>
          <a:lstStyle/>
          <a:p>
            <a:pPr marL="457200" indent="-457200">
              <a:spcBef>
                <a:spcPct val="0"/>
              </a:spcBef>
              <a:buClr>
                <a:srgbClr val="F58466"/>
              </a:buClr>
            </a:pPr>
            <a:r>
              <a:rPr lang="en-US" sz="3200" dirty="0">
                <a:latin typeface="+mj-lt"/>
                <a:cs typeface="Arial" charset="0"/>
              </a:rPr>
              <a:t>Please enter for yourself and all those in the room with you viewing the webinar into the chat box your:</a:t>
            </a:r>
          </a:p>
          <a:p>
            <a:pPr marL="857250" lvl="1" indent="-457200">
              <a:spcBef>
                <a:spcPct val="0"/>
              </a:spcBef>
              <a:buClr>
                <a:srgbClr val="004990"/>
              </a:buClr>
            </a:pPr>
            <a:r>
              <a:rPr lang="en-US" sz="2400" dirty="0">
                <a:latin typeface="+mj-lt"/>
                <a:cs typeface="Arial" charset="0"/>
              </a:rPr>
              <a:t>Name</a:t>
            </a:r>
          </a:p>
          <a:p>
            <a:pPr marL="857250" lvl="1" indent="-457200">
              <a:spcBef>
                <a:spcPct val="0"/>
              </a:spcBef>
              <a:buClr>
                <a:srgbClr val="004990"/>
              </a:buClr>
            </a:pPr>
            <a:r>
              <a:rPr lang="en-US" sz="2400" dirty="0">
                <a:latin typeface="+mj-lt"/>
                <a:cs typeface="Arial" charset="0"/>
              </a:rPr>
              <a:t>Role</a:t>
            </a:r>
          </a:p>
          <a:p>
            <a:pPr marL="857250" lvl="1" indent="-457200">
              <a:spcBef>
                <a:spcPct val="0"/>
              </a:spcBef>
              <a:buClr>
                <a:srgbClr val="004990"/>
              </a:buClr>
            </a:pPr>
            <a:r>
              <a:rPr lang="en-US" sz="2400" dirty="0">
                <a:latin typeface="+mj-lt"/>
                <a:cs typeface="Arial" charset="0"/>
              </a:rPr>
              <a:t>Institution</a:t>
            </a:r>
          </a:p>
          <a:p>
            <a:pPr marL="457200" indent="-457200">
              <a:spcBef>
                <a:spcPct val="0"/>
              </a:spcBef>
              <a:buClr>
                <a:srgbClr val="F58466"/>
              </a:buClr>
            </a:pPr>
            <a:r>
              <a:rPr lang="en-US" sz="3200" dirty="0">
                <a:latin typeface="+mj-lt"/>
                <a:cs typeface="Arial" charset="0"/>
              </a:rPr>
              <a:t>If you are only on the phone line, please be sure to let us know so we can note your attendance</a:t>
            </a:r>
          </a:p>
        </p:txBody>
      </p:sp>
      <p:pic>
        <p:nvPicPr>
          <p:cNvPr id="2" name="Picture 1">
            <a:extLst>
              <a:ext uri="{FF2B5EF4-FFF2-40B4-BE49-F238E27FC236}">
                <a16:creationId xmlns:a16="http://schemas.microsoft.com/office/drawing/2014/main" id="{721DDFA7-9CDB-CB42-8549-D15DDFB314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31250" y="2906110"/>
            <a:ext cx="3028950" cy="949765"/>
          </a:xfrm>
          <a:prstGeom prst="rect">
            <a:avLst/>
          </a:prstGeom>
        </p:spPr>
      </p:pic>
      <p:sp>
        <p:nvSpPr>
          <p:cNvPr id="3" name="Title 2"/>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229810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20</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smtClean="0"/>
              <a:t>Provider and Nurse Education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49622045"/>
              </p:ext>
            </p:extLst>
          </p:nvPr>
        </p:nvGraphicFramePr>
        <p:xfrm>
          <a:off x="704335" y="1690688"/>
          <a:ext cx="10878065" cy="44876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656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21</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Standard protocols and processes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576200834"/>
              </p:ext>
            </p:extLst>
          </p:nvPr>
        </p:nvGraphicFramePr>
        <p:xfrm>
          <a:off x="609599" y="1621154"/>
          <a:ext cx="10869827" cy="4643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35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22</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Sharing Provider Level Data</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544680404"/>
              </p:ext>
            </p:extLst>
          </p:nvPr>
        </p:nvGraphicFramePr>
        <p:xfrm>
          <a:off x="642551" y="1606378"/>
          <a:ext cx="10939849"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850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23</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609600" y="432172"/>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Cesarean Decision Checklist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56496882"/>
              </p:ext>
            </p:extLst>
          </p:nvPr>
        </p:nvGraphicFramePr>
        <p:xfrm>
          <a:off x="609600" y="1606377"/>
          <a:ext cx="10972800" cy="4522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08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24</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smtClean="0"/>
              <a:t>Decision Huddles/Debriefs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710148726"/>
              </p:ext>
            </p:extLst>
          </p:nvPr>
        </p:nvGraphicFramePr>
        <p:xfrm>
          <a:off x="609599" y="1556951"/>
          <a:ext cx="10869827" cy="4633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38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25</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smtClean="0"/>
              <a:t>Shared Decision Making</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122919059"/>
              </p:ext>
            </p:extLst>
          </p:nvPr>
        </p:nvGraphicFramePr>
        <p:xfrm>
          <a:off x="766119" y="1569308"/>
          <a:ext cx="10676238" cy="4670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503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26</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smtClean="0"/>
              <a:t>Standardized </a:t>
            </a:r>
            <a:r>
              <a:rPr lang="en-US" dirty="0"/>
              <a:t>P</a:t>
            </a:r>
            <a:r>
              <a:rPr lang="en-US" dirty="0" smtClean="0"/>
              <a:t>atient </a:t>
            </a:r>
            <a:r>
              <a:rPr lang="en-US" dirty="0"/>
              <a:t>E</a:t>
            </a:r>
            <a:r>
              <a:rPr lang="en-US" dirty="0" smtClean="0"/>
              <a:t>ducation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944076635"/>
              </p:ext>
            </p:extLst>
          </p:nvPr>
        </p:nvGraphicFramePr>
        <p:xfrm>
          <a:off x="609599" y="1532237"/>
          <a:ext cx="10869827" cy="4695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635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27</a:t>
            </a:fld>
            <a:endParaRPr lang="en-US" altLang="en-US" sz="1200">
              <a:solidFill>
                <a:srgbClr val="898989"/>
              </a:solidFill>
              <a:latin typeface="Arial" charset="0"/>
              <a:ea typeface="MS PGothic" pitchFamily="34" charset="-128"/>
            </a:endParaRPr>
          </a:p>
        </p:txBody>
      </p:sp>
      <p:sp>
        <p:nvSpPr>
          <p:cNvPr id="6" name="Title 2"/>
          <p:cNvSpPr txBox="1">
            <a:spLocks/>
          </p:cNvSpPr>
          <p:nvPr/>
        </p:nvSpPr>
        <p:spPr>
          <a:xfrm>
            <a:off x="762000" y="5175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smtClean="0"/>
              <a:t>EMR Integration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380478537"/>
              </p:ext>
            </p:extLst>
          </p:nvPr>
        </p:nvGraphicFramePr>
        <p:xfrm>
          <a:off x="762000" y="1532238"/>
          <a:ext cx="10729784" cy="4707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73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03680" y="152400"/>
            <a:ext cx="8229600" cy="1143000"/>
          </a:xfrm>
        </p:spPr>
        <p:txBody>
          <a:bodyPr>
            <a:normAutofit fontScale="90000"/>
          </a:bodyPr>
          <a:lstStyle/>
          <a:p>
            <a:pPr algn="l" eaLnBrk="1" hangingPunct="1"/>
            <a:r>
              <a:rPr lang="en-US" altLang="en-US" sz="4000" b="1" dirty="0">
                <a:solidFill>
                  <a:srgbClr val="F58466"/>
                </a:solidFill>
                <a:latin typeface="Goudy Old Style" pitchFamily="18" charset="0"/>
              </a:rPr>
              <a:t>Promoting Vaginal Birth (PVB) </a:t>
            </a:r>
            <a:br>
              <a:rPr lang="en-US" altLang="en-US" sz="4000" b="1" dirty="0">
                <a:solidFill>
                  <a:srgbClr val="F58466"/>
                </a:solidFill>
                <a:latin typeface="Goudy Old Style" pitchFamily="18" charset="0"/>
              </a:rPr>
            </a:br>
            <a:r>
              <a:rPr lang="en-US" altLang="en-US" sz="4000" b="1" dirty="0">
                <a:solidFill>
                  <a:srgbClr val="F58466"/>
                </a:solidFill>
                <a:latin typeface="Goudy Old Style" pitchFamily="18" charset="0"/>
              </a:rPr>
              <a:t> Key Strategies </a:t>
            </a:r>
          </a:p>
        </p:txBody>
      </p:sp>
      <p:graphicFrame>
        <p:nvGraphicFramePr>
          <p:cNvPr id="2" name="Content Placeholder 1"/>
          <p:cNvGraphicFramePr>
            <a:graphicFrameLocks noGrp="1"/>
          </p:cNvGraphicFramePr>
          <p:nvPr>
            <p:ph idx="1"/>
            <p:extLst/>
          </p:nvPr>
        </p:nvGraphicFramePr>
        <p:xfrm>
          <a:off x="2095500" y="576128"/>
          <a:ext cx="8001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7619" y="2710829"/>
            <a:ext cx="5638800" cy="3765073"/>
          </a:xfrm>
          <a:prstGeom prst="rect">
            <a:avLst/>
          </a:prstGeom>
        </p:spPr>
      </p:pic>
      <p:sp>
        <p:nvSpPr>
          <p:cNvPr id="6" name="Rectangle 5"/>
          <p:cNvSpPr/>
          <p:nvPr/>
        </p:nvSpPr>
        <p:spPr>
          <a:xfrm>
            <a:off x="4560571" y="1295399"/>
            <a:ext cx="2948940" cy="1415429"/>
          </a:xfrm>
          <a:prstGeom prst="rect">
            <a:avLst/>
          </a:prstGeom>
          <a:noFill/>
          <a:ln w="57150">
            <a:solidFill>
              <a:srgbClr val="D40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326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Protocols and Processes for Diagnosis of Labor Dystocia Arrest Disorders</a:t>
            </a:r>
            <a:endParaRPr lang="en-US" dirty="0"/>
          </a:p>
        </p:txBody>
      </p:sp>
    </p:spTree>
    <p:extLst>
      <p:ext uri="{BB962C8B-B14F-4D97-AF65-F5344CB8AC3E}">
        <p14:creationId xmlns:p14="http://schemas.microsoft.com/office/powerpoint/2010/main" val="381827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3</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639889"/>
            <a:ext cx="11281606" cy="4659737"/>
          </a:xfrm>
          <a:prstGeom prst="rect">
            <a:avLst/>
          </a:prstGeom>
        </p:spPr>
        <p:txBody>
          <a:bodyPr wrap="square">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ILPQC Updates: 2021 Annual Conference</a:t>
            </a: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Protocols and Processes for Induction</a:t>
            </a:r>
            <a:endParaRPr lang="en-US" sz="2800" dirty="0" smtClean="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a:t>Supporting Vaginal Birth </a:t>
            </a:r>
            <a:r>
              <a:rPr lang="en-US" sz="2800" b="1" u="sng" dirty="0" smtClean="0"/>
              <a:t>Initiative: Roles </a:t>
            </a:r>
            <a:r>
              <a:rPr lang="en-US" sz="2800" b="1" u="sng" dirty="0"/>
              <a:t>of Teamwork, Labor Support, Inductions, and Patience</a:t>
            </a:r>
            <a:r>
              <a:rPr lang="en-US" sz="2800" b="1" u="sng" dirty="0" smtClean="0"/>
              <a:t>:</a:t>
            </a:r>
            <a:r>
              <a:rPr lang="en-US" sz="2800" b="1" dirty="0" smtClean="0"/>
              <a:t> </a:t>
            </a:r>
            <a:r>
              <a:rPr lang="en-US" sz="2800" dirty="0" smtClean="0">
                <a:solidFill>
                  <a:schemeClr val="tx2">
                    <a:lumMod val="50000"/>
                  </a:schemeClr>
                </a:solidFill>
              </a:rPr>
              <a:t>Dr. </a:t>
            </a:r>
            <a:r>
              <a:rPr lang="en-US" sz="2800" dirty="0" smtClean="0">
                <a:solidFill>
                  <a:schemeClr val="tx2">
                    <a:lumMod val="50000"/>
                  </a:schemeClr>
                </a:solidFill>
              </a:rPr>
              <a:t>Elliott </a:t>
            </a:r>
            <a:r>
              <a:rPr lang="en-US" sz="2800" dirty="0" smtClean="0">
                <a:solidFill>
                  <a:schemeClr val="tx2">
                    <a:lumMod val="50000"/>
                  </a:schemeClr>
                </a:solidFill>
              </a:rPr>
              <a:t>Main, CMQCC</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solidFill>
                  <a:schemeClr val="tx2">
                    <a:lumMod val="50000"/>
                  </a:schemeClr>
                </a:solidFill>
              </a:rPr>
              <a:t>Team </a:t>
            </a:r>
            <a:r>
              <a:rPr lang="en-US" sz="2800" b="1" u="sng" dirty="0">
                <a:solidFill>
                  <a:schemeClr val="tx2">
                    <a:lumMod val="50000"/>
                  </a:schemeClr>
                </a:solidFill>
              </a:rPr>
              <a:t>Talk</a:t>
            </a:r>
            <a:r>
              <a:rPr lang="en-US" sz="2800" b="1" u="sng" dirty="0" smtClean="0">
                <a:solidFill>
                  <a:schemeClr val="tx2">
                    <a:lumMod val="50000"/>
                  </a:schemeClr>
                </a:solidFill>
              </a:rPr>
              <a:t>:</a:t>
            </a:r>
            <a:r>
              <a:rPr lang="en-US" sz="2800" b="1" dirty="0" smtClean="0">
                <a:solidFill>
                  <a:schemeClr val="tx2">
                    <a:lumMod val="50000"/>
                  </a:schemeClr>
                </a:solidFill>
              </a:rPr>
              <a:t> </a:t>
            </a:r>
            <a:r>
              <a:rPr lang="en-US" sz="2800" dirty="0" err="1" smtClean="0"/>
              <a:t>Cristy</a:t>
            </a:r>
            <a:r>
              <a:rPr lang="en-US" sz="2800" dirty="0" smtClean="0"/>
              <a:t> Shafer, </a:t>
            </a:r>
            <a:r>
              <a:rPr lang="en-US" dirty="0"/>
              <a:t>OSF HealthCare Heart of Mary Medical Center</a:t>
            </a:r>
            <a:endParaRPr lang="en-US" sz="2800" dirty="0" smtClean="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Q&amp;A</a:t>
            </a: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t>
            </a:r>
            <a:r>
              <a:rPr lang="en-US" sz="2800" i="1" dirty="0" smtClean="0">
                <a:solidFill>
                  <a:srgbClr val="0E4C8A"/>
                </a:solidFill>
              </a:rPr>
              <a:t>ask any questions you may have</a:t>
            </a:r>
            <a:endParaRPr lang="en-US" sz="2800" i="1" dirty="0">
              <a:solidFill>
                <a:srgbClr val="0E4C8A"/>
              </a:solidFill>
            </a:endParaRPr>
          </a:p>
        </p:txBody>
      </p:sp>
      <p:sp>
        <p:nvSpPr>
          <p:cNvPr id="3" name="Title 2"/>
          <p:cNvSpPr>
            <a:spLocks noGrp="1"/>
          </p:cNvSpPr>
          <p:nvPr>
            <p:ph type="title"/>
          </p:nvPr>
        </p:nvSpPr>
        <p:spPr>
          <a:xfrm>
            <a:off x="609600" y="365125"/>
            <a:ext cx="7494270" cy="1325563"/>
          </a:xfrm>
          <a:noFill/>
        </p:spPr>
        <p:txBody>
          <a:bodyPr/>
          <a:lstStyle/>
          <a:p>
            <a:r>
              <a:rPr lang="en-US" dirty="0" smtClean="0"/>
              <a:t>Overview:</a:t>
            </a:r>
            <a:endParaRPr lang="en-US" dirty="0"/>
          </a:p>
        </p:txBody>
      </p:sp>
    </p:spTree>
    <p:extLst>
      <p:ext uri="{BB962C8B-B14F-4D97-AF65-F5344CB8AC3E}">
        <p14:creationId xmlns:p14="http://schemas.microsoft.com/office/powerpoint/2010/main" val="2869706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Arrest of Labor</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8562" y="1484555"/>
            <a:ext cx="7109947" cy="4774976"/>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7" name="Picture 6"/>
          <p:cNvPicPr>
            <a:picLocks noChangeAspect="1"/>
          </p:cNvPicPr>
          <p:nvPr/>
        </p:nvPicPr>
        <p:blipFill>
          <a:blip r:embed="rId4"/>
          <a:stretch>
            <a:fillRect/>
          </a:stretch>
        </p:blipFill>
        <p:spPr>
          <a:xfrm>
            <a:off x="7164593" y="2692979"/>
            <a:ext cx="4510542" cy="2082705"/>
          </a:xfrm>
          <a:prstGeom prst="rect">
            <a:avLst/>
          </a:prstGeom>
        </p:spPr>
      </p:pic>
    </p:spTree>
    <p:extLst>
      <p:ext uri="{BB962C8B-B14F-4D97-AF65-F5344CB8AC3E}">
        <p14:creationId xmlns:p14="http://schemas.microsoft.com/office/powerpoint/2010/main" val="622648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46" y="268306"/>
            <a:ext cx="10972800" cy="1325563"/>
          </a:xfrm>
        </p:spPr>
        <p:txBody>
          <a:bodyPr>
            <a:normAutofit/>
          </a:bodyPr>
          <a:lstStyle/>
          <a:p>
            <a:r>
              <a:rPr lang="en-US" dirty="0" smtClean="0"/>
              <a:t>Recommendations for Safe</a:t>
            </a:r>
            <a:br>
              <a:rPr lang="en-US" dirty="0" smtClean="0"/>
            </a:br>
            <a:r>
              <a:rPr lang="en-US" dirty="0" smtClean="0"/>
              <a:t>Prevention of Primary Cesarean Delivery</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8" name="Picture 7"/>
          <p:cNvPicPr>
            <a:picLocks noChangeAspect="1"/>
          </p:cNvPicPr>
          <p:nvPr/>
        </p:nvPicPr>
        <p:blipFill>
          <a:blip r:embed="rId3"/>
          <a:stretch>
            <a:fillRect/>
          </a:stretch>
        </p:blipFill>
        <p:spPr>
          <a:xfrm>
            <a:off x="1201182" y="2248348"/>
            <a:ext cx="9614328" cy="3732903"/>
          </a:xfrm>
          <a:prstGeom prst="rect">
            <a:avLst/>
          </a:prstGeom>
        </p:spPr>
      </p:pic>
    </p:spTree>
    <p:extLst>
      <p:ext uri="{BB962C8B-B14F-4D97-AF65-F5344CB8AC3E}">
        <p14:creationId xmlns:p14="http://schemas.microsoft.com/office/powerpoint/2010/main" val="251682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489560"/>
            <a:ext cx="10972800" cy="4687403"/>
          </a:xfrm>
          <a:solidFill>
            <a:srgbClr val="F3F6FB"/>
          </a:solidFill>
        </p:spPr>
        <p:txBody>
          <a:bodyPr/>
          <a:lstStyle/>
          <a:p>
            <a:endParaRPr lang="en-US" dirty="0"/>
          </a:p>
        </p:txBody>
      </p:sp>
      <p:sp>
        <p:nvSpPr>
          <p:cNvPr id="2" name="Title 1"/>
          <p:cNvSpPr>
            <a:spLocks noGrp="1"/>
          </p:cNvSpPr>
          <p:nvPr>
            <p:ph type="title"/>
          </p:nvPr>
        </p:nvSpPr>
        <p:spPr>
          <a:noFill/>
        </p:spPr>
        <p:txBody>
          <a:bodyPr/>
          <a:lstStyle/>
          <a:p>
            <a:r>
              <a:rPr lang="en-US" dirty="0" smtClean="0"/>
              <a:t>PVB Toolkit Induction Resources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360" y="1489560"/>
            <a:ext cx="4595258" cy="4701947"/>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2644043"/>
            <a:ext cx="5448772" cy="373412"/>
          </a:xfrm>
          <a:prstGeom prst="rect">
            <a:avLst/>
          </a:prstGeom>
        </p:spPr>
      </p:pic>
      <p:sp>
        <p:nvSpPr>
          <p:cNvPr id="6" name="Right Arrow 5"/>
          <p:cNvSpPr/>
          <p:nvPr/>
        </p:nvSpPr>
        <p:spPr>
          <a:xfrm>
            <a:off x="216436" y="5619305"/>
            <a:ext cx="97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0910" y="3151407"/>
            <a:ext cx="7041490" cy="2042337"/>
          </a:xfrm>
          <a:prstGeom prst="rect">
            <a:avLst/>
          </a:prstGeom>
        </p:spPr>
      </p:pic>
      <p:sp>
        <p:nvSpPr>
          <p:cNvPr id="7" name="Right Arrow 6"/>
          <p:cNvSpPr/>
          <p:nvPr/>
        </p:nvSpPr>
        <p:spPr>
          <a:xfrm rot="10800000">
            <a:off x="6110935" y="3159517"/>
            <a:ext cx="97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40909" y="3110118"/>
            <a:ext cx="6839663" cy="1906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94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Toolkit Resources</a:t>
            </a:r>
            <a:endParaRPr lang="en-US" dirty="0"/>
          </a:p>
        </p:txBody>
      </p:sp>
      <p:sp>
        <p:nvSpPr>
          <p:cNvPr id="3" name="Content Placeholder 2"/>
          <p:cNvSpPr>
            <a:spLocks noGrp="1"/>
          </p:cNvSpPr>
          <p:nvPr>
            <p:ph idx="1"/>
          </p:nvPr>
        </p:nvSpPr>
        <p:spPr>
          <a:xfrm>
            <a:off x="609600" y="2706130"/>
            <a:ext cx="3950043" cy="3493058"/>
          </a:xfrm>
        </p:spPr>
        <p:txBody>
          <a:bodyPr/>
          <a:lstStyle/>
          <a:p>
            <a:r>
              <a:rPr lang="en-US" dirty="0" smtClean="0">
                <a:hlinkClick r:id="rId3"/>
              </a:rPr>
              <a:t>CMQCC Labor </a:t>
            </a:r>
            <a:r>
              <a:rPr lang="en-US" dirty="0">
                <a:hlinkClick r:id="rId3"/>
              </a:rPr>
              <a:t>Dystocia Checklist</a:t>
            </a:r>
            <a:r>
              <a:rPr lang="en-US" dirty="0"/>
              <a:t> </a:t>
            </a:r>
          </a:p>
          <a:p>
            <a:r>
              <a:rPr lang="en-US" dirty="0" smtClean="0">
                <a:hlinkClick r:id="rId4"/>
              </a:rPr>
              <a:t>FPQC Spontaneous </a:t>
            </a:r>
            <a:r>
              <a:rPr lang="en-US" dirty="0">
                <a:hlinkClick r:id="rId4"/>
              </a:rPr>
              <a:t>Labor Algorithm </a:t>
            </a:r>
            <a:r>
              <a:rPr lang="en-US" dirty="0" smtClean="0">
                <a:hlinkClick r:id="rId4"/>
              </a:rPr>
              <a:t>Arrests/Dystocia-</a:t>
            </a:r>
            <a:endParaRPr lang="en-US" dirty="0" smtClean="0"/>
          </a:p>
          <a:p>
            <a:r>
              <a:rPr lang="en-US" dirty="0">
                <a:hlinkClick r:id="rId5"/>
              </a:rPr>
              <a:t>ILPQC ACOG/SMFM Guidelines</a:t>
            </a:r>
            <a:endParaRPr lang="en-US" b="1" dirty="0" smtClean="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0098" y="842677"/>
            <a:ext cx="4349102" cy="5041557"/>
          </a:xfrm>
          <a:prstGeom prst="rect">
            <a:avLst/>
          </a:prstGeom>
          <a:ln w="38100">
            <a:solidFill>
              <a:schemeClr val="tx1"/>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9042" y="1537358"/>
            <a:ext cx="3681758" cy="4807211"/>
          </a:xfrm>
          <a:prstGeom prst="rect">
            <a:avLst/>
          </a:prstGeom>
          <a:ln w="38100">
            <a:solidFill>
              <a:schemeClr val="tx1"/>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26466" y="2013857"/>
            <a:ext cx="3768668" cy="4695837"/>
          </a:xfrm>
          <a:prstGeom prst="rect">
            <a:avLst/>
          </a:prstGeom>
          <a:ln w="38100">
            <a:solidFill>
              <a:schemeClr val="tx1"/>
            </a:solidFill>
          </a:ln>
        </p:spPr>
      </p:pic>
    </p:spTree>
    <p:extLst>
      <p:ext uri="{BB962C8B-B14F-4D97-AF65-F5344CB8AC3E}">
        <p14:creationId xmlns:p14="http://schemas.microsoft.com/office/powerpoint/2010/main" val="79713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Resources</a:t>
            </a:r>
          </a:p>
        </p:txBody>
      </p:sp>
      <p:sp>
        <p:nvSpPr>
          <p:cNvPr id="3" name="Content Placeholder 2"/>
          <p:cNvSpPr>
            <a:spLocks noGrp="1"/>
          </p:cNvSpPr>
          <p:nvPr>
            <p:ph idx="1"/>
          </p:nvPr>
        </p:nvSpPr>
        <p:spPr>
          <a:xfrm>
            <a:off x="609600" y="2594919"/>
            <a:ext cx="3925330" cy="3582044"/>
          </a:xfrm>
        </p:spPr>
        <p:txBody>
          <a:bodyPr/>
          <a:lstStyle/>
          <a:p>
            <a:r>
              <a:rPr lang="en-US" dirty="0">
                <a:hlinkClick r:id="rId2"/>
              </a:rPr>
              <a:t>Assisted Delivery Discussion Aid- from Ariadne Labs </a:t>
            </a:r>
            <a:endParaRPr lang="en-US" dirty="0"/>
          </a:p>
          <a:p>
            <a:r>
              <a:rPr lang="en-US" dirty="0">
                <a:hlinkClick r:id="rId3"/>
              </a:rPr>
              <a:t>ILPQC Process Flow ACOG/SMFM Criteria: Labor Dystocia</a:t>
            </a: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34</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1215217"/>
            <a:ext cx="4229235" cy="5399302"/>
          </a:xfrm>
          <a:prstGeom prst="rect">
            <a:avLst/>
          </a:prstGeom>
          <a:ln w="38100">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7570" y="2899676"/>
            <a:ext cx="5582182" cy="3849780"/>
          </a:xfrm>
          <a:prstGeom prst="rect">
            <a:avLst/>
          </a:prstGeom>
          <a:ln w="38100">
            <a:solidFill>
              <a:schemeClr val="tx1"/>
            </a:solidFill>
          </a:ln>
        </p:spPr>
      </p:pic>
    </p:spTree>
    <p:extLst>
      <p:ext uri="{BB962C8B-B14F-4D97-AF65-F5344CB8AC3E}">
        <p14:creationId xmlns:p14="http://schemas.microsoft.com/office/powerpoint/2010/main" val="419947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Resources</a:t>
            </a:r>
          </a:p>
        </p:txBody>
      </p:sp>
      <p:sp>
        <p:nvSpPr>
          <p:cNvPr id="3" name="Content Placeholder 2"/>
          <p:cNvSpPr>
            <a:spLocks noGrp="1"/>
          </p:cNvSpPr>
          <p:nvPr>
            <p:ph idx="1"/>
          </p:nvPr>
        </p:nvSpPr>
        <p:spPr>
          <a:xfrm>
            <a:off x="609600" y="2644345"/>
            <a:ext cx="4469027" cy="3532617"/>
          </a:xfrm>
        </p:spPr>
        <p:txBody>
          <a:bodyPr/>
          <a:lstStyle/>
          <a:p>
            <a:r>
              <a:rPr lang="en-US" dirty="0">
                <a:hlinkClick r:id="rId2"/>
              </a:rPr>
              <a:t>ACOG Committee Opinion #766: Approaches to Limit Intervention during Labor and Birth</a:t>
            </a: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35</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6359" y="1485900"/>
            <a:ext cx="4171221" cy="5030787"/>
          </a:xfrm>
          <a:prstGeom prst="rect">
            <a:avLst/>
          </a:prstGeom>
          <a:ln w="38100">
            <a:solidFill>
              <a:schemeClr val="tx1"/>
            </a:solidFill>
          </a:ln>
        </p:spPr>
      </p:pic>
    </p:spTree>
    <p:extLst>
      <p:ext uri="{BB962C8B-B14F-4D97-AF65-F5344CB8AC3E}">
        <p14:creationId xmlns:p14="http://schemas.microsoft.com/office/powerpoint/2010/main" val="4085976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09" y="701748"/>
            <a:ext cx="10521187" cy="2014679"/>
          </a:xfrm>
        </p:spPr>
        <p:txBody>
          <a:bodyPr/>
          <a:lstStyle/>
          <a:p>
            <a:r>
              <a:rPr lang="en-US" dirty="0" smtClean="0"/>
              <a:t>Dr. </a:t>
            </a:r>
            <a:r>
              <a:rPr lang="en-US" dirty="0" smtClean="0"/>
              <a:t>Elliott </a:t>
            </a:r>
            <a:r>
              <a:rPr lang="en-US" dirty="0" smtClean="0"/>
              <a:t>Main</a:t>
            </a:r>
            <a:endParaRPr lang="en-US" dirty="0"/>
          </a:p>
        </p:txBody>
      </p:sp>
      <p:sp>
        <p:nvSpPr>
          <p:cNvPr id="3" name="Rectangle 2"/>
          <p:cNvSpPr/>
          <p:nvPr/>
        </p:nvSpPr>
        <p:spPr>
          <a:xfrm>
            <a:off x="1413309" y="2913557"/>
            <a:ext cx="4878259" cy="369332"/>
          </a:xfrm>
          <a:prstGeom prst="rect">
            <a:avLst/>
          </a:prstGeom>
        </p:spPr>
        <p:txBody>
          <a:bodyPr wrap="none">
            <a:spAutoFit/>
          </a:bodyPr>
          <a:lstStyle/>
          <a:p>
            <a:r>
              <a:rPr lang="en-US" dirty="0" smtClean="0"/>
              <a:t>California Maternal Quality Care Collaborative</a:t>
            </a:r>
            <a:endParaRPr lang="en-US" dirty="0"/>
          </a:p>
        </p:txBody>
      </p:sp>
    </p:spTree>
    <p:extLst>
      <p:ext uri="{BB962C8B-B14F-4D97-AF65-F5344CB8AC3E}">
        <p14:creationId xmlns:p14="http://schemas.microsoft.com/office/powerpoint/2010/main" val="358548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43400" y="4724400"/>
            <a:ext cx="3962400" cy="1762760"/>
          </a:xfrm>
        </p:spPr>
        <p:txBody>
          <a:bodyPr/>
          <a:lstStyle/>
          <a:p>
            <a:r>
              <a:rPr lang="en-US" sz="3200" dirty="0"/>
              <a:t>Elliott Main, MD</a:t>
            </a:r>
            <a:br>
              <a:rPr lang="en-US" sz="3200" dirty="0"/>
            </a:br>
            <a:r>
              <a:rPr lang="en-US" sz="2400" dirty="0"/>
              <a:t>Medical Director, CM</a:t>
            </a:r>
            <a:r>
              <a:rPr lang="en-US" sz="2400" dirty="0">
                <a:solidFill>
                  <a:srgbClr val="C95C2E"/>
                </a:solidFill>
              </a:rPr>
              <a:t>Q</a:t>
            </a:r>
            <a:r>
              <a:rPr lang="en-US" sz="2400" dirty="0"/>
              <a:t>CC</a:t>
            </a:r>
          </a:p>
          <a:p>
            <a:r>
              <a:rPr lang="en-US" sz="2400" dirty="0"/>
              <a:t>Clinical Professor, OB/GYN</a:t>
            </a:r>
            <a:br>
              <a:rPr lang="en-US" sz="2400" dirty="0"/>
            </a:br>
            <a:r>
              <a:rPr lang="en-US" sz="2400" dirty="0"/>
              <a:t>Stanford University</a:t>
            </a:r>
          </a:p>
        </p:txBody>
      </p:sp>
      <p:sp>
        <p:nvSpPr>
          <p:cNvPr id="4" name="Rectangle 19"/>
          <p:cNvSpPr>
            <a:spLocks noGrp="1" noChangeArrowheads="1"/>
          </p:cNvSpPr>
          <p:nvPr>
            <p:ph type="ctrTitle"/>
          </p:nvPr>
        </p:nvSpPr>
        <p:spPr>
          <a:xfrm>
            <a:off x="838200" y="2057400"/>
            <a:ext cx="10744200" cy="2209800"/>
          </a:xfrm>
        </p:spPr>
        <p:txBody>
          <a:bodyPr>
            <a:noAutofit/>
          </a:bodyPr>
          <a:lstStyle>
            <a:lvl1pPr>
              <a:defRPr sz="4600">
                <a:solidFill>
                  <a:srgbClr val="FFFFFF"/>
                </a:solidFill>
              </a:defRPr>
            </a:lvl1pPr>
          </a:lstStyle>
          <a:p>
            <a:pPr algn="ctr"/>
            <a:r>
              <a:rPr lang="en-US" sz="4400" b="1" dirty="0">
                <a:solidFill>
                  <a:schemeClr val="tx1"/>
                </a:solidFill>
              </a:rPr>
              <a:t>Supporting Vaginal Birth Initiative:</a:t>
            </a:r>
            <a:br>
              <a:rPr lang="en-US" sz="4400" b="1" dirty="0">
                <a:solidFill>
                  <a:schemeClr val="tx1"/>
                </a:solidFill>
              </a:rPr>
            </a:br>
            <a:r>
              <a:rPr lang="en-US" sz="4400" b="1" dirty="0">
                <a:solidFill>
                  <a:schemeClr val="tx1"/>
                </a:solidFill>
              </a:rPr>
              <a:t>Roles of Teamwork, Labor Support, Inductions, and Patience</a:t>
            </a:r>
          </a:p>
        </p:txBody>
      </p:sp>
    </p:spTree>
    <p:extLst>
      <p:ext uri="{BB962C8B-B14F-4D97-AF65-F5344CB8AC3E}">
        <p14:creationId xmlns:p14="http://schemas.microsoft.com/office/powerpoint/2010/main" val="3438066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A2CDFB-5FAF-5142-95A2-393B859CE5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931" y="1735929"/>
            <a:ext cx="6360760" cy="4021583"/>
          </a:xfrm>
          <a:prstGeom prst="rect">
            <a:avLst/>
          </a:prstGeom>
        </p:spPr>
      </p:pic>
      <p:sp>
        <p:nvSpPr>
          <p:cNvPr id="4" name="TextBox 3">
            <a:extLst>
              <a:ext uri="{FF2B5EF4-FFF2-40B4-BE49-F238E27FC236}">
                <a16:creationId xmlns:a16="http://schemas.microsoft.com/office/drawing/2014/main" id="{0CC05A0C-F90B-EF4D-886E-46035D151A1B}"/>
              </a:ext>
            </a:extLst>
          </p:cNvPr>
          <p:cNvSpPr txBox="1"/>
          <p:nvPr/>
        </p:nvSpPr>
        <p:spPr>
          <a:xfrm>
            <a:off x="791818" y="656976"/>
            <a:ext cx="10866782"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ＭＳ Ｐゴシック" charset="-128"/>
                <a:cs typeface="+mn-cs"/>
              </a:rPr>
              <a:t>CM</a:t>
            </a:r>
            <a:r>
              <a:rPr kumimoji="0" lang="en-US" sz="3200" b="0" i="0" u="none" strike="noStrike" kern="1200" cap="none" spc="0" normalizeH="0" baseline="0" noProof="0" dirty="0">
                <a:ln>
                  <a:noFill/>
                </a:ln>
                <a:solidFill>
                  <a:srgbClr val="EC6A1F"/>
                </a:solidFill>
                <a:effectLst/>
                <a:uLnTx/>
                <a:uFillTx/>
                <a:latin typeface="Arial" charset="0"/>
                <a:ea typeface="ＭＳ Ｐゴシック" charset="-128"/>
                <a:cs typeface="+mn-cs"/>
              </a:rPr>
              <a:t>Q</a:t>
            </a:r>
            <a:r>
              <a:rPr kumimoji="0" lang="en-US" sz="3200" b="0" i="0" u="none" strike="noStrike" kern="1200" cap="none" spc="0" normalizeH="0" baseline="0" noProof="0" dirty="0">
                <a:ln>
                  <a:noFill/>
                </a:ln>
                <a:solidFill>
                  <a:srgbClr val="000000"/>
                </a:solidFill>
                <a:effectLst/>
                <a:uLnTx/>
                <a:uFillTx/>
                <a:latin typeface="Arial" charset="0"/>
                <a:ea typeface="ＭＳ Ｐゴシック" charset="-128"/>
                <a:cs typeface="+mn-cs"/>
              </a:rPr>
              <a:t>CC Collaborative to Reduce Primary Cesarean Birth</a:t>
            </a:r>
          </a:p>
        </p:txBody>
      </p:sp>
      <p:sp>
        <p:nvSpPr>
          <p:cNvPr id="7" name="TextBox 6">
            <a:extLst>
              <a:ext uri="{FF2B5EF4-FFF2-40B4-BE49-F238E27FC236}">
                <a16:creationId xmlns:a16="http://schemas.microsoft.com/office/drawing/2014/main" id="{7DC7D711-9B74-1744-9623-4E9A37AFEC5D}"/>
              </a:ext>
            </a:extLst>
          </p:cNvPr>
          <p:cNvSpPr txBox="1"/>
          <p:nvPr/>
        </p:nvSpPr>
        <p:spPr>
          <a:xfrm>
            <a:off x="1085850" y="1489710"/>
            <a:ext cx="464058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First Birth Low-Risk Cesarean Rate</a:t>
            </a:r>
          </a:p>
        </p:txBody>
      </p:sp>
      <p:sp>
        <p:nvSpPr>
          <p:cNvPr id="8" name="TextBox 7">
            <a:extLst>
              <a:ext uri="{FF2B5EF4-FFF2-40B4-BE49-F238E27FC236}">
                <a16:creationId xmlns:a16="http://schemas.microsoft.com/office/drawing/2014/main" id="{C8DF32E1-FBC6-BE4E-B178-ADC7E970CAEF}"/>
              </a:ext>
            </a:extLst>
          </p:cNvPr>
          <p:cNvSpPr txBox="1"/>
          <p:nvPr/>
        </p:nvSpPr>
        <p:spPr>
          <a:xfrm>
            <a:off x="762000" y="5715000"/>
            <a:ext cx="525761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Rosenstein MG, Chang S-C, </a:t>
            </a:r>
            <a:r>
              <a:rPr kumimoji="0" lang="en-US" sz="12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Sakowski</a:t>
            </a: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C, </a:t>
            </a:r>
            <a:r>
              <a:rPr kumimoji="0" lang="en-US" sz="1200" b="0" i="0" u="none" strike="noStrike" kern="1200" cap="none" spc="0" normalizeH="0" baseline="0" noProof="0" dirty="0" err="1">
                <a:ln>
                  <a:noFill/>
                </a:ln>
                <a:solidFill>
                  <a:srgbClr val="000000"/>
                </a:solidFill>
                <a:effectLst/>
                <a:uLnTx/>
                <a:uFillTx/>
                <a:latin typeface="Arial" charset="0"/>
                <a:ea typeface="ＭＳ Ｐゴシック" charset="-128"/>
                <a:cs typeface="+mn-cs"/>
              </a:rPr>
              <a:t>Markow</a:t>
            </a: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C, </a:t>
            </a:r>
            <a:r>
              <a:rPr kumimoji="0" lang="en-US" sz="1200" b="0" i="0" u="none" strike="noStrike" kern="1200" cap="none" spc="0" normalizeH="0" baseline="0" noProof="0" dirty="0" err="1">
                <a:ln>
                  <a:noFill/>
                </a:ln>
                <a:solidFill>
                  <a:srgbClr val="000000"/>
                </a:solidFill>
                <a:effectLst/>
                <a:uLnTx/>
                <a:uFillTx/>
                <a:latin typeface="Arial" charset="0"/>
                <a:ea typeface="ＭＳ Ｐゴシック" charset="-128"/>
                <a:cs typeface="+mn-cs"/>
              </a:rPr>
              <a:t>Teleki</a:t>
            </a: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S, Lang L, Logan J, Cape V, Main EK. Hospital Quality Improvement Interventions and Statewide Policy Initiatives and Rates of Nulliparous Term Singleton Vertex Cesarean Deliveries in California.  JAMA 2021. Apr 27;325(16):1631-1639.</a:t>
            </a:r>
          </a:p>
        </p:txBody>
      </p:sp>
      <p:pic>
        <p:nvPicPr>
          <p:cNvPr id="11" name="Picture 1" descr="img0.png">
            <a:extLst>
              <a:ext uri="{FF2B5EF4-FFF2-40B4-BE49-F238E27FC236}">
                <a16:creationId xmlns:a16="http://schemas.microsoft.com/office/drawing/2014/main" id="{399CCCA1-CEFE-F748-9C33-17F75A31E5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0057" y="1937656"/>
            <a:ext cx="4646772" cy="34850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AFA49EA-AA18-2145-BBAA-6DD082E71331}"/>
              </a:ext>
            </a:extLst>
          </p:cNvPr>
          <p:cNvSpPr txBox="1"/>
          <p:nvPr/>
        </p:nvSpPr>
        <p:spPr>
          <a:xfrm>
            <a:off x="6934200" y="5480132"/>
            <a:ext cx="4713516" cy="1077218"/>
          </a:xfrm>
          <a:prstGeom prst="rect">
            <a:avLst/>
          </a:prstGeom>
          <a:noFill/>
        </p:spPr>
        <p:txBody>
          <a:bodyPr wrap="square" rtlCol="0">
            <a:spAutoFit/>
          </a:bodyPr>
          <a:lstStyle/>
          <a:p>
            <a:pPr marL="238125" marR="0" lvl="0" indent="-238125"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Significant reduction in Mean CS rates</a:t>
            </a:r>
          </a:p>
          <a:p>
            <a:pPr marL="238125" marR="0" lvl="0" indent="-238125"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Significant reduction in rate variation (narrowing of the distribution curves)</a:t>
            </a:r>
          </a:p>
          <a:p>
            <a:pPr marL="238125" marR="0" lvl="0" indent="-238125"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Reduction of outliers (hospitals with rates &gt;29%)</a:t>
            </a:r>
          </a:p>
        </p:txBody>
      </p:sp>
      <p:sp>
        <p:nvSpPr>
          <p:cNvPr id="5" name="TextBox 4">
            <a:extLst>
              <a:ext uri="{FF2B5EF4-FFF2-40B4-BE49-F238E27FC236}">
                <a16:creationId xmlns:a16="http://schemas.microsoft.com/office/drawing/2014/main" id="{0B7F4673-2C08-3747-8770-12B63B59FB28}"/>
              </a:ext>
            </a:extLst>
          </p:cNvPr>
          <p:cNvSpPr txBox="1"/>
          <p:nvPr/>
        </p:nvSpPr>
        <p:spPr>
          <a:xfrm>
            <a:off x="6727372" y="1469571"/>
            <a:ext cx="5236028"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Meets 3 Goals of a Large-scale QI Initiative</a:t>
            </a:r>
          </a:p>
        </p:txBody>
      </p:sp>
    </p:spTree>
    <p:extLst>
      <p:ext uri="{BB962C8B-B14F-4D97-AF65-F5344CB8AC3E}">
        <p14:creationId xmlns:p14="http://schemas.microsoft.com/office/powerpoint/2010/main" val="15158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03DA460-6EAE-BD40-9442-9C61899BF51A}"/>
              </a:ext>
            </a:extLst>
          </p:cNvPr>
          <p:cNvGraphicFramePr>
            <a:graphicFrameLocks noGrp="1"/>
          </p:cNvGraphicFramePr>
          <p:nvPr>
            <p:extLst/>
          </p:nvPr>
        </p:nvGraphicFramePr>
        <p:xfrm>
          <a:off x="375510" y="1170214"/>
          <a:ext cx="5491890" cy="5179430"/>
        </p:xfrm>
        <a:graphic>
          <a:graphicData uri="http://schemas.openxmlformats.org/drawingml/2006/table">
            <a:tbl>
              <a:tblPr firstRow="1" bandRow="1"/>
              <a:tblGrid>
                <a:gridCol w="3246543">
                  <a:extLst>
                    <a:ext uri="{9D8B030D-6E8A-4147-A177-3AD203B41FA5}">
                      <a16:colId xmlns:a16="http://schemas.microsoft.com/office/drawing/2014/main" val="2404222874"/>
                    </a:ext>
                  </a:extLst>
                </a:gridCol>
                <a:gridCol w="2245347">
                  <a:extLst>
                    <a:ext uri="{9D8B030D-6E8A-4147-A177-3AD203B41FA5}">
                      <a16:colId xmlns:a16="http://schemas.microsoft.com/office/drawing/2014/main" val="1824776985"/>
                    </a:ext>
                  </a:extLst>
                </a:gridCol>
              </a:tblGrid>
              <a:tr h="435429">
                <a:tc>
                  <a:txBody>
                    <a:bodyPr/>
                    <a:lstStyle/>
                    <a:p>
                      <a:pPr marL="0" marR="0" indent="-92075">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Specific Interventions by</a:t>
                      </a:r>
                      <a:b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Hospitals (n=91)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89" marR="58789" marT="29395" marB="29395">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Implementation (%)</a:t>
                      </a:r>
                      <a:endParaRPr lang="en-US" dirty="0"/>
                    </a:p>
                  </a:txBody>
                  <a:tcPr marL="58789" marR="58789" marT="29395" marB="2939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4093596112"/>
                  </a:ext>
                </a:extLst>
              </a:tr>
              <a:tr h="17225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 Education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4C7E7"/>
                    </a:solidFill>
                  </a:tcPr>
                </a:tc>
                <a:tc>
                  <a:txBody>
                    <a:bodyPr/>
                    <a:lstStyle/>
                    <a:p>
                      <a:pPr algn="ct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 (99%)   </a:t>
                      </a:r>
                      <a:endParaRPr lang="en-US" dirty="0"/>
                    </a:p>
                  </a:txBody>
                  <a:tcPr marL="6124" marR="6124" marT="6124"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252171486"/>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Physician/Nurse Education on Labor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a:spcBef>
                          <a:spcPts val="0"/>
                        </a:spcBef>
                        <a:spcAft>
                          <a:spcPts val="0"/>
                        </a:spcAft>
                        <a:tabLst/>
                      </a:pPr>
                      <a:r>
                        <a:rPr lang="en-US" sz="1400" dirty="0">
                          <a:effectLst/>
                          <a:latin typeface="Calibri" panose="020F0502020204030204" pitchFamily="34" charset="0"/>
                          <a:ea typeface="Calibri" panose="020F0502020204030204" pitchFamily="34" charset="0"/>
                          <a:cs typeface="Calibri" panose="020F0502020204030204" pitchFamily="34" charset="0"/>
                        </a:rPr>
                        <a:t>90 (98%)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55682773"/>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Manual Rotation of Occiput Posterior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41 (45%)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40663250"/>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Operative Vaginal Deliveries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2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50020296"/>
                  </a:ext>
                </a:extLst>
              </a:tr>
              <a:tr h="17225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Labor Support Activities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4C7E7"/>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82 (90%)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226835106"/>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Peanut Balls*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48 (53%)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31560886"/>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Doula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30 (33%)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0947153"/>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Coping with Labor Algorithm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9 (10%)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61288202"/>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Nitrous Oxide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4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72724132"/>
                  </a:ext>
                </a:extLst>
              </a:tr>
              <a:tr h="17225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Labor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4C7E7"/>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78 (86%)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504570755"/>
                  </a:ext>
                </a:extLst>
              </a:tr>
              <a:tr h="172257">
                <a:tc>
                  <a:txBody>
                    <a:bodyPr/>
                    <a:lstStyle/>
                    <a:p>
                      <a:pPr marL="0" marR="0">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Labor Dystocia Checklist</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59 (65%)</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6782127"/>
                  </a:ext>
                </a:extLst>
              </a:tr>
              <a:tr h="172257">
                <a:tc>
                  <a:txBody>
                    <a:bodyPr/>
                    <a:lstStyle/>
                    <a:p>
                      <a:pPr marL="0" marR="0">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Active Phase Huddle</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41 (45%)</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69209470"/>
                  </a:ext>
                </a:extLst>
              </a:tr>
              <a:tr h="172257">
                <a:tc>
                  <a:txBody>
                    <a:bodyPr/>
                    <a:lstStyle/>
                    <a:p>
                      <a:pPr marL="0" marR="0">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Latent Labor Management </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41 (45%)</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0506673"/>
                  </a:ext>
                </a:extLst>
              </a:tr>
              <a:tr h="152656">
                <a:tc>
                  <a:txBody>
                    <a:bodyPr/>
                    <a:lstStyle/>
                    <a:p>
                      <a:pPr marL="0" marR="0">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2nd Stage Management</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16 (18%)</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09445717"/>
                  </a:ext>
                </a:extLst>
              </a:tr>
              <a:tr h="172257">
                <a:tc>
                  <a:txBody>
                    <a:bodyPr/>
                    <a:lstStyle/>
                    <a:p>
                      <a:pPr marL="0" marR="0">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Electronic Medical Record Order Sets</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22 (24%)</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3512690"/>
                  </a:ext>
                </a:extLst>
              </a:tr>
            </a:tbl>
          </a:graphicData>
        </a:graphic>
      </p:graphicFrame>
      <p:sp>
        <p:nvSpPr>
          <p:cNvPr id="9" name="Rectangle 2">
            <a:extLst>
              <a:ext uri="{FF2B5EF4-FFF2-40B4-BE49-F238E27FC236}">
                <a16:creationId xmlns:a16="http://schemas.microsoft.com/office/drawing/2014/main" id="{0A3BCAD7-C76C-1246-974B-D45D766EF90A}"/>
              </a:ext>
            </a:extLst>
          </p:cNvPr>
          <p:cNvSpPr>
            <a:spLocks noChangeArrowheads="1"/>
          </p:cNvSpPr>
          <p:nvPr/>
        </p:nvSpPr>
        <p:spPr bwMode="auto">
          <a:xfrm>
            <a:off x="304074" y="6363677"/>
            <a:ext cx="54925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*Peanut ball is an inflated exercise ball shaped like a large peanut used between </a:t>
            </a:r>
            <a:b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the thighs during late labor to help open the pelvis</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endParaRPr>
          </a:p>
        </p:txBody>
      </p:sp>
      <p:graphicFrame>
        <p:nvGraphicFramePr>
          <p:cNvPr id="10" name="Table 9">
            <a:extLst>
              <a:ext uri="{FF2B5EF4-FFF2-40B4-BE49-F238E27FC236}">
                <a16:creationId xmlns:a16="http://schemas.microsoft.com/office/drawing/2014/main" id="{27399330-DB28-0D49-A412-0707D3C9DB38}"/>
              </a:ext>
            </a:extLst>
          </p:cNvPr>
          <p:cNvGraphicFramePr>
            <a:graphicFrameLocks noGrp="1"/>
          </p:cNvGraphicFramePr>
          <p:nvPr/>
        </p:nvGraphicFramePr>
        <p:xfrm>
          <a:off x="6291943" y="1174067"/>
          <a:ext cx="5747657" cy="4601306"/>
        </p:xfrm>
        <a:graphic>
          <a:graphicData uri="http://schemas.openxmlformats.org/drawingml/2006/table">
            <a:tbl>
              <a:tblPr firstRow="1" bandRow="1"/>
              <a:tblGrid>
                <a:gridCol w="3818624">
                  <a:extLst>
                    <a:ext uri="{9D8B030D-6E8A-4147-A177-3AD203B41FA5}">
                      <a16:colId xmlns:a16="http://schemas.microsoft.com/office/drawing/2014/main" val="2404222874"/>
                    </a:ext>
                  </a:extLst>
                </a:gridCol>
                <a:gridCol w="1929033">
                  <a:extLst>
                    <a:ext uri="{9D8B030D-6E8A-4147-A177-3AD203B41FA5}">
                      <a16:colId xmlns:a16="http://schemas.microsoft.com/office/drawing/2014/main" val="2038007141"/>
                    </a:ext>
                  </a:extLst>
                </a:gridCol>
              </a:tblGrid>
              <a:tr h="435429">
                <a:tc>
                  <a:txBody>
                    <a:bodyPr/>
                    <a:lstStyle/>
                    <a:p>
                      <a:pPr marL="0" marR="0" indent="-92075">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Specific Interventions by </a:t>
                      </a:r>
                      <a:b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Hospitals (n=91)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89" marR="58789" marT="29395" marB="29395">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marL="0" marR="0" indent="137795"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789" marR="58789" marT="29395" marB="2939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4093596112"/>
                  </a:ext>
                </a:extLst>
              </a:tr>
              <a:tr h="17225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Unblinded Provider NTSV CS Rates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4C7E7"/>
                    </a:solidFill>
                  </a:tcPr>
                </a:tc>
                <a:tc>
                  <a:txBody>
                    <a:bodyPr/>
                    <a:lstStyle/>
                    <a:p>
                      <a:pPr algn="ct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77 (85%)</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225635213"/>
                  </a:ext>
                </a:extLst>
              </a:tr>
              <a:tr h="301752">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endParaRPr lang="en-US" dirty="0"/>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62408588"/>
                  </a:ext>
                </a:extLst>
              </a:tr>
              <a:tr h="17225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Labor Induction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4C7E7"/>
                    </a:solidFill>
                  </a:tcPr>
                </a:tc>
                <a:tc>
                  <a:txBody>
                    <a:bodyPr/>
                    <a:lstStyle/>
                    <a:p>
                      <a:pPr algn="ct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48 (53%)</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071351449"/>
                  </a:ext>
                </a:extLst>
              </a:tr>
              <a:tr h="172257">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Induction Scheduling Form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1400">
                          <a:effectLst/>
                          <a:latin typeface="Calibri" panose="020F0502020204030204" pitchFamily="34" charset="0"/>
                          <a:ea typeface="Calibri" panose="020F0502020204030204" pitchFamily="34" charset="0"/>
                          <a:cs typeface="Calibri" panose="020F0502020204030204" pitchFamily="34" charset="0"/>
                        </a:rPr>
                        <a:t>31 (34%)</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9907025"/>
                  </a:ext>
                </a:extLst>
              </a:tr>
              <a:tr h="172257">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Induction Algorithm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1400">
                          <a:effectLst/>
                          <a:latin typeface="Calibri" panose="020F0502020204030204" pitchFamily="34" charset="0"/>
                          <a:ea typeface="Calibri" panose="020F0502020204030204" pitchFamily="34" charset="0"/>
                          <a:cs typeface="Calibri" panose="020F0502020204030204" pitchFamily="34" charset="0"/>
                        </a:rPr>
                        <a:t>20 (22%)</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2141813"/>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Outpatient Cervical Ripening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1400">
                          <a:effectLst/>
                          <a:latin typeface="Calibri" panose="020F0502020204030204" pitchFamily="34" charset="0"/>
                          <a:ea typeface="Calibri" panose="020F0502020204030204" pitchFamily="34" charset="0"/>
                          <a:cs typeface="Calibri" panose="020F0502020204030204" pitchFamily="34" charset="0"/>
                        </a:rPr>
                        <a:t>17 (19%)</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82872726"/>
                  </a:ext>
                </a:extLst>
              </a:tr>
              <a:tr h="183992">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 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4C7E7"/>
                    </a:solidFill>
                  </a:tcPr>
                </a:tc>
                <a:tc>
                  <a:txBody>
                    <a:bodyPr/>
                    <a:lstStyle/>
                    <a:p>
                      <a:pPr algn="ct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43 (47%)</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874469696"/>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Prenatal Childbirth Education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1400">
                          <a:effectLst/>
                          <a:latin typeface="Calibri" panose="020F0502020204030204" pitchFamily="34" charset="0"/>
                          <a:ea typeface="Calibri" panose="020F0502020204030204" pitchFamily="34" charset="0"/>
                          <a:cs typeface="Calibri" panose="020F0502020204030204" pitchFamily="34" charset="0"/>
                        </a:rPr>
                        <a:t>7 (8%)</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0640274"/>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Patient Education During Triage/Labor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1400">
                          <a:effectLst/>
                          <a:latin typeface="Calibri" panose="020F0502020204030204" pitchFamily="34" charset="0"/>
                          <a:ea typeface="Calibri" panose="020F0502020204030204" pitchFamily="34" charset="0"/>
                          <a:cs typeface="Calibri" panose="020F0502020204030204" pitchFamily="34" charset="0"/>
                        </a:rPr>
                        <a:t>41 (45%)</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9932216"/>
                  </a:ext>
                </a:extLst>
              </a:tr>
              <a:tr h="336276">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Patient Support after Traumatic Birth Experience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1400">
                          <a:effectLst/>
                          <a:latin typeface="Calibri" panose="020F0502020204030204" pitchFamily="34" charset="0"/>
                          <a:ea typeface="Calibri" panose="020F0502020204030204" pitchFamily="34" charset="0"/>
                          <a:cs typeface="Calibri" panose="020F0502020204030204" pitchFamily="34" charset="0"/>
                        </a:rPr>
                        <a:t>24 (26%)</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5810969"/>
                  </a:ext>
                </a:extLst>
              </a:tr>
              <a:tr h="17225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L&amp;D Staff Model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4C7E7"/>
                    </a:solidFill>
                  </a:tcPr>
                </a:tc>
                <a:tc>
                  <a:txBody>
                    <a:bodyPr/>
                    <a:lstStyle/>
                    <a:p>
                      <a:pPr algn="ct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 (13%)</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1195537619"/>
                  </a:ext>
                </a:extLst>
              </a:tr>
              <a:tr h="172257">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Addition of Laborists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1400">
                          <a:effectLst/>
                          <a:latin typeface="Calibri" panose="020F0502020204030204" pitchFamily="34" charset="0"/>
                          <a:ea typeface="Calibri" panose="020F0502020204030204" pitchFamily="34" charset="0"/>
                          <a:cs typeface="Calibri" panose="020F0502020204030204" pitchFamily="34" charset="0"/>
                        </a:rPr>
                        <a:t>8 (9%)</a:t>
                      </a:r>
                      <a:endParaRPr lang="en-US"/>
                    </a:p>
                  </a:txBody>
                  <a:tcPr marL="6124" marR="0" marT="6124"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8478173"/>
                  </a:ext>
                </a:extLst>
              </a:tr>
              <a:tr h="172257">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Addition of Midwives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effectLst/>
                          <a:latin typeface="Calibri" panose="020F0502020204030204" pitchFamily="34" charset="0"/>
                          <a:ea typeface="Calibri" panose="020F0502020204030204" pitchFamily="34" charset="0"/>
                          <a:cs typeface="Calibri" panose="020F0502020204030204" pitchFamily="34" charset="0"/>
                        </a:rPr>
                        <a:t>4 (4%)</a:t>
                      </a:r>
                      <a:endParaRPr lang="en-US" dirty="0"/>
                    </a:p>
                  </a:txBody>
                  <a:tcPr marL="6124" marR="0" marT="612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652635"/>
                  </a:ext>
                </a:extLst>
              </a:tr>
            </a:tbl>
          </a:graphicData>
        </a:graphic>
      </p:graphicFrame>
      <p:sp>
        <p:nvSpPr>
          <p:cNvPr id="11" name="TextBox 10">
            <a:extLst>
              <a:ext uri="{FF2B5EF4-FFF2-40B4-BE49-F238E27FC236}">
                <a16:creationId xmlns:a16="http://schemas.microsoft.com/office/drawing/2014/main" id="{A84CB99C-6CF4-6D48-9D9F-8DBD51FD746F}"/>
              </a:ext>
            </a:extLst>
          </p:cNvPr>
          <p:cNvSpPr txBox="1"/>
          <p:nvPr/>
        </p:nvSpPr>
        <p:spPr>
          <a:xfrm>
            <a:off x="321128" y="555174"/>
            <a:ext cx="1162594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A Wide Variety of Specific Interventions Were Used by Hospitals</a:t>
            </a:r>
          </a:p>
        </p:txBody>
      </p:sp>
      <p:pic>
        <p:nvPicPr>
          <p:cNvPr id="6" name="Picture 5" descr="A drawing of a cartoon character&#10;&#10;Description automatically generated">
            <a:extLst>
              <a:ext uri="{FF2B5EF4-FFF2-40B4-BE49-F238E27FC236}">
                <a16:creationId xmlns:a16="http://schemas.microsoft.com/office/drawing/2014/main" id="{6436CCD2-1B3B-4244-914F-552DAA2D0A26}"/>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120076" y="53334"/>
            <a:ext cx="1305070" cy="432698"/>
          </a:xfrm>
          <a:prstGeom prst="rect">
            <a:avLst/>
          </a:prstGeom>
          <a:solidFill>
            <a:srgbClr val="ECECEC"/>
          </a:solidFill>
        </p:spPr>
      </p:pic>
    </p:spTree>
    <p:extLst>
      <p:ext uri="{BB962C8B-B14F-4D97-AF65-F5344CB8AC3E}">
        <p14:creationId xmlns:p14="http://schemas.microsoft.com/office/powerpoint/2010/main" val="309118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07" y="6091518"/>
            <a:ext cx="6830772" cy="766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 y="1428055"/>
            <a:ext cx="7032479" cy="5618479"/>
          </a:xfrm>
        </p:spPr>
        <p:txBody>
          <a:bodyPr>
            <a:normAutofit/>
          </a:bodyPr>
          <a:lstStyle/>
          <a:p>
            <a:pPr marL="12700" indent="0">
              <a:lnSpc>
                <a:spcPct val="100000"/>
              </a:lnSpc>
              <a:spcBef>
                <a:spcPts val="670"/>
              </a:spcBef>
              <a:buClr>
                <a:srgbClr val="F58466"/>
              </a:buClr>
              <a:buNone/>
              <a:tabLst>
                <a:tab pos="354965" algn="l"/>
                <a:tab pos="355600" algn="l"/>
              </a:tabLst>
            </a:pPr>
            <a:endParaRPr lang="en-US" sz="1100" spc="-5" dirty="0">
              <a:cs typeface="Calibri"/>
            </a:endParaRPr>
          </a:p>
          <a:p>
            <a:pPr marL="241300">
              <a:lnSpc>
                <a:spcPct val="100000"/>
              </a:lnSpc>
              <a:spcBef>
                <a:spcPts val="600"/>
              </a:spcBef>
              <a:buClr>
                <a:srgbClr val="F5668F"/>
              </a:buClr>
              <a:tabLst>
                <a:tab pos="241300" algn="l"/>
              </a:tabLst>
            </a:pPr>
            <a:r>
              <a:rPr lang="en-US" sz="2300" dirty="0" smtClean="0">
                <a:cs typeface="Arial"/>
              </a:rPr>
              <a:t>Don’t miss this opportunity to attend this FREE and IMPACTFUL event </a:t>
            </a:r>
            <a:r>
              <a:rPr lang="en-US" sz="2300" b="1" u="sng" dirty="0" smtClean="0">
                <a:solidFill>
                  <a:schemeClr val="accent2">
                    <a:lumMod val="75000"/>
                  </a:schemeClr>
                </a:solidFill>
                <a:cs typeface="Arial"/>
              </a:rPr>
              <a:t>tomorrow 9/28 from 8am-1pm</a:t>
            </a:r>
          </a:p>
          <a:p>
            <a:pPr marL="241300">
              <a:lnSpc>
                <a:spcPct val="100000"/>
              </a:lnSpc>
              <a:spcBef>
                <a:spcPts val="600"/>
              </a:spcBef>
              <a:buClr>
                <a:srgbClr val="F5668F"/>
              </a:buClr>
              <a:tabLst>
                <a:tab pos="241300" algn="l"/>
              </a:tabLst>
            </a:pPr>
            <a:r>
              <a:rPr lang="en-US" sz="2300" b="1" u="sng" dirty="0" smtClean="0">
                <a:solidFill>
                  <a:schemeClr val="accent2">
                    <a:lumMod val="75000"/>
                  </a:schemeClr>
                </a:solidFill>
                <a:cs typeface="Arial"/>
              </a:rPr>
              <a:t>250</a:t>
            </a:r>
            <a:r>
              <a:rPr lang="en-US" sz="2300" b="1" dirty="0" smtClean="0">
                <a:solidFill>
                  <a:schemeClr val="accent2">
                    <a:lumMod val="75000"/>
                  </a:schemeClr>
                </a:solidFill>
                <a:cs typeface="Arial"/>
              </a:rPr>
              <a:t> </a:t>
            </a:r>
            <a:r>
              <a:rPr lang="en-US" sz="2300" dirty="0" smtClean="0">
                <a:cs typeface="Arial"/>
              </a:rPr>
              <a:t>people already registered!</a:t>
            </a:r>
          </a:p>
          <a:p>
            <a:pPr marL="241300">
              <a:lnSpc>
                <a:spcPct val="100000"/>
              </a:lnSpc>
              <a:spcBef>
                <a:spcPts val="600"/>
              </a:spcBef>
              <a:buClr>
                <a:srgbClr val="F5668F"/>
              </a:buClr>
              <a:tabLst>
                <a:tab pos="241300" algn="l"/>
              </a:tabLst>
            </a:pPr>
            <a:r>
              <a:rPr lang="en-US" sz="2300" dirty="0" smtClean="0">
                <a:cs typeface="Arial"/>
              </a:rPr>
              <a:t>Check out the Labor Support Toolkit on the PVB webpage for </a:t>
            </a:r>
            <a:r>
              <a:rPr lang="en-US" sz="2300" b="1" u="sng" dirty="0" smtClean="0">
                <a:solidFill>
                  <a:schemeClr val="accent2">
                    <a:lumMod val="75000"/>
                  </a:schemeClr>
                </a:solidFill>
                <a:cs typeface="Arial"/>
              </a:rPr>
              <a:t>resources </a:t>
            </a:r>
            <a:r>
              <a:rPr lang="en-US" sz="2300" b="1" u="sng" dirty="0">
                <a:solidFill>
                  <a:schemeClr val="accent2">
                    <a:lumMod val="75000"/>
                  </a:schemeClr>
                </a:solidFill>
                <a:cs typeface="Arial"/>
              </a:rPr>
              <a:t>to educate </a:t>
            </a:r>
            <a:r>
              <a:rPr lang="en-US" sz="2300" b="1" u="sng" dirty="0" smtClean="0">
                <a:solidFill>
                  <a:schemeClr val="accent2">
                    <a:lumMod val="75000"/>
                  </a:schemeClr>
                </a:solidFill>
                <a:cs typeface="Arial"/>
              </a:rPr>
              <a:t>your </a:t>
            </a:r>
            <a:r>
              <a:rPr lang="en-US" sz="2300" b="1" u="sng" dirty="0">
                <a:solidFill>
                  <a:schemeClr val="accent2">
                    <a:lumMod val="75000"/>
                  </a:schemeClr>
                </a:solidFill>
                <a:cs typeface="Arial"/>
              </a:rPr>
              <a:t>staff </a:t>
            </a:r>
            <a:r>
              <a:rPr lang="en-US" sz="2300" dirty="0">
                <a:cs typeface="Arial"/>
              </a:rPr>
              <a:t>that were unable to attend </a:t>
            </a:r>
            <a:endParaRPr lang="en-US" sz="2300" dirty="0" smtClean="0">
              <a:cs typeface="Arial"/>
            </a:endParaRPr>
          </a:p>
          <a:p>
            <a:pPr marL="241300">
              <a:lnSpc>
                <a:spcPct val="100000"/>
              </a:lnSpc>
              <a:spcBef>
                <a:spcPts val="600"/>
              </a:spcBef>
              <a:buClr>
                <a:srgbClr val="F5668F"/>
              </a:buClr>
              <a:tabLst>
                <a:tab pos="241300" algn="l"/>
              </a:tabLst>
            </a:pPr>
            <a:r>
              <a:rPr lang="en-US" sz="2300" b="1" u="sng" dirty="0" smtClean="0">
                <a:solidFill>
                  <a:schemeClr val="accent2">
                    <a:lumMod val="75000"/>
                  </a:schemeClr>
                </a:solidFill>
                <a:cs typeface="Arial"/>
              </a:rPr>
              <a:t>Registration still open! </a:t>
            </a:r>
            <a:r>
              <a:rPr lang="en-US" sz="2300" dirty="0" smtClean="0">
                <a:solidFill>
                  <a:schemeClr val="tx2">
                    <a:lumMod val="75000"/>
                  </a:schemeClr>
                </a:solidFill>
                <a:cs typeface="Arial"/>
              </a:rPr>
              <a:t>See Link in chat or visit the PVB webpage at ilpqc.org</a:t>
            </a:r>
          </a:p>
          <a:p>
            <a:pPr marL="241300">
              <a:lnSpc>
                <a:spcPct val="100000"/>
              </a:lnSpc>
              <a:spcBef>
                <a:spcPts val="600"/>
              </a:spcBef>
              <a:buClr>
                <a:srgbClr val="F5668F"/>
              </a:buClr>
              <a:tabLst>
                <a:tab pos="241300" algn="l"/>
              </a:tabLst>
            </a:pPr>
            <a:r>
              <a:rPr lang="en-US" sz="2300" dirty="0" smtClean="0">
                <a:solidFill>
                  <a:schemeClr val="tx2">
                    <a:lumMod val="75000"/>
                  </a:schemeClr>
                </a:solidFill>
                <a:cs typeface="Arial"/>
              </a:rPr>
              <a:t>See comments from past participants:</a:t>
            </a:r>
          </a:p>
          <a:p>
            <a:pPr marL="241300">
              <a:lnSpc>
                <a:spcPct val="100000"/>
              </a:lnSpc>
              <a:spcBef>
                <a:spcPts val="600"/>
              </a:spcBef>
              <a:buClr>
                <a:srgbClr val="F5668F"/>
              </a:buClr>
              <a:tabLst>
                <a:tab pos="241300" algn="l"/>
              </a:tabLst>
            </a:pPr>
            <a:endParaRPr lang="en-US" dirty="0">
              <a:solidFill>
                <a:schemeClr val="tx2">
                  <a:lumMod val="75000"/>
                </a:schemeClr>
              </a:solidFill>
              <a:cs typeface="Arial"/>
            </a:endParaRPr>
          </a:p>
          <a:p>
            <a:pPr marL="12700" indent="0">
              <a:lnSpc>
                <a:spcPct val="100000"/>
              </a:lnSpc>
              <a:spcBef>
                <a:spcPts val="600"/>
              </a:spcBef>
              <a:buClr>
                <a:srgbClr val="F5668F"/>
              </a:buClr>
              <a:buNone/>
              <a:tabLst>
                <a:tab pos="241300" algn="l"/>
              </a:tabLst>
            </a:pPr>
            <a:endParaRPr lang="en-US" dirty="0">
              <a:solidFill>
                <a:schemeClr val="tx2">
                  <a:lumMod val="75000"/>
                </a:schemeClr>
              </a:solidFill>
              <a:cs typeface="Arial"/>
            </a:endParaRPr>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4</a:t>
            </a:fld>
            <a:endParaRPr lang="en-US" altLang="en-US" dirty="0"/>
          </a:p>
        </p:txBody>
      </p:sp>
      <p:sp>
        <p:nvSpPr>
          <p:cNvPr id="5" name="Title 4"/>
          <p:cNvSpPr>
            <a:spLocks noGrp="1"/>
          </p:cNvSpPr>
          <p:nvPr>
            <p:ph type="title"/>
          </p:nvPr>
        </p:nvSpPr>
        <p:spPr>
          <a:xfrm>
            <a:off x="609600" y="223610"/>
            <a:ext cx="10972800" cy="1325563"/>
          </a:xfrm>
          <a:noFill/>
        </p:spPr>
        <p:txBody>
          <a:bodyPr/>
          <a:lstStyle/>
          <a:p>
            <a:r>
              <a:rPr lang="en-US" dirty="0" smtClean="0"/>
              <a:t>ILPQC Labor Support Class </a:t>
            </a:r>
            <a:br>
              <a:rPr lang="en-US" dirty="0" smtClean="0"/>
            </a:br>
            <a:r>
              <a:rPr lang="en-US" dirty="0" smtClean="0"/>
              <a:t>TOMORROW 9/28!</a:t>
            </a:r>
            <a:endParaRPr lang="en-US" dirty="0"/>
          </a:p>
        </p:txBody>
      </p:sp>
      <p:pic>
        <p:nvPicPr>
          <p:cNvPr id="6" name="Picture 5"/>
          <p:cNvPicPr>
            <a:picLocks noChangeAspect="1"/>
          </p:cNvPicPr>
          <p:nvPr/>
        </p:nvPicPr>
        <p:blipFill>
          <a:blip r:embed="rId3"/>
          <a:stretch>
            <a:fillRect/>
          </a:stretch>
        </p:blipFill>
        <p:spPr>
          <a:xfrm>
            <a:off x="7032478" y="0"/>
            <a:ext cx="4823521" cy="672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Callout 6"/>
          <p:cNvSpPr/>
          <p:nvPr/>
        </p:nvSpPr>
        <p:spPr>
          <a:xfrm rot="922145">
            <a:off x="3976356" y="5447828"/>
            <a:ext cx="2498801" cy="128737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 better than </a:t>
            </a:r>
            <a:r>
              <a:rPr lang="en-US" dirty="0"/>
              <a:t>S</a:t>
            </a:r>
            <a:r>
              <a:rPr lang="en-US" dirty="0" smtClean="0"/>
              <a:t>pinning Babies!”</a:t>
            </a:r>
            <a:endParaRPr lang="en-US" dirty="0"/>
          </a:p>
        </p:txBody>
      </p:sp>
      <p:sp>
        <p:nvSpPr>
          <p:cNvPr id="8" name="Rounded Rectangular Callout 7"/>
          <p:cNvSpPr/>
          <p:nvPr/>
        </p:nvSpPr>
        <p:spPr>
          <a:xfrm rot="21404713">
            <a:off x="407934" y="5377083"/>
            <a:ext cx="2764971" cy="1202177"/>
          </a:xfrm>
          <a:prstGeom prst="wedgeRoundRectCallout">
            <a:avLst>
              <a:gd name="adj1" fmla="val -21316"/>
              <a:gd name="adj2" fmla="val 6574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“The most applicable labor support class for an L&amp;D nurse”</a:t>
            </a:r>
            <a:endParaRPr lang="en-US" dirty="0"/>
          </a:p>
        </p:txBody>
      </p:sp>
    </p:spTree>
    <p:extLst>
      <p:ext uri="{BB962C8B-B14F-4D97-AF65-F5344CB8AC3E}">
        <p14:creationId xmlns:p14="http://schemas.microsoft.com/office/powerpoint/2010/main" val="194743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9098686" cy="914400"/>
          </a:xfrm>
        </p:spPr>
        <p:txBody>
          <a:bodyPr>
            <a:normAutofit fontScale="90000"/>
          </a:bodyPr>
          <a:lstStyle/>
          <a:p>
            <a:r>
              <a:rPr lang="en-US" dirty="0">
                <a:latin typeface="+mn-lt"/>
              </a:rPr>
              <a:t>Identify NTSV Patients—Support Team Efforts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55302" y="1339250"/>
            <a:ext cx="8229600" cy="3118149"/>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9429" y="3886200"/>
            <a:ext cx="2296485" cy="259375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8400" y="4457399"/>
            <a:ext cx="5328574" cy="1835822"/>
          </a:xfrm>
          <a:prstGeom prst="rect">
            <a:avLst/>
          </a:prstGeom>
        </p:spPr>
      </p:pic>
      <p:pic>
        <p:nvPicPr>
          <p:cNvPr id="3" name="Picture 2">
            <a:extLst>
              <a:ext uri="{FF2B5EF4-FFF2-40B4-BE49-F238E27FC236}">
                <a16:creationId xmlns:a16="http://schemas.microsoft.com/office/drawing/2014/main" id="{9D24A6E7-249C-AA47-977A-3791B1A157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1828800"/>
            <a:ext cx="1205372" cy="1205372"/>
          </a:xfrm>
          <a:prstGeom prst="rect">
            <a:avLst/>
          </a:prstGeom>
          <a:ln>
            <a:solidFill>
              <a:schemeClr val="bg1">
                <a:lumMod val="50000"/>
              </a:schemeClr>
            </a:solidFill>
          </a:ln>
        </p:spPr>
      </p:pic>
      <p:pic>
        <p:nvPicPr>
          <p:cNvPr id="7" name="Picture 6" descr="A drawing of a cartoon character&#10;&#10;Description automatically generated">
            <a:extLst>
              <a:ext uri="{FF2B5EF4-FFF2-40B4-BE49-F238E27FC236}">
                <a16:creationId xmlns:a16="http://schemas.microsoft.com/office/drawing/2014/main" id="{01B05E52-1273-534C-BE17-852B9F982D9C}"/>
              </a:ext>
            </a:extLst>
          </p:cNvPr>
          <p:cNvPicPr>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120076" y="53334"/>
            <a:ext cx="1305070" cy="432698"/>
          </a:xfrm>
          <a:prstGeom prst="rect">
            <a:avLst/>
          </a:prstGeom>
          <a:solidFill>
            <a:srgbClr val="ECECEC"/>
          </a:solidFill>
        </p:spPr>
      </p:pic>
    </p:spTree>
    <p:extLst>
      <p:ext uri="{BB962C8B-B14F-4D97-AF65-F5344CB8AC3E}">
        <p14:creationId xmlns:p14="http://schemas.microsoft.com/office/powerpoint/2010/main" val="2325268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588" y="990600"/>
            <a:ext cx="6324599" cy="914400"/>
          </a:xfrm>
        </p:spPr>
        <p:txBody>
          <a:bodyPr>
            <a:noAutofit/>
          </a:bodyPr>
          <a:lstStyle/>
          <a:p>
            <a:r>
              <a:rPr lang="en-US" sz="4000" dirty="0">
                <a:latin typeface="+mn-lt"/>
              </a:rPr>
              <a:t>Wide Dissemination of</a:t>
            </a:r>
            <a:br>
              <a:rPr lang="en-US" sz="4000" dirty="0">
                <a:latin typeface="+mn-lt"/>
              </a:rPr>
            </a:br>
            <a:r>
              <a:rPr lang="en-US" sz="4000" dirty="0">
                <a:latin typeface="+mn-lt"/>
              </a:rPr>
              <a:t>ACOG/SMFM Guidelines and Education</a:t>
            </a:r>
          </a:p>
        </p:txBody>
      </p:sp>
      <p:sp>
        <p:nvSpPr>
          <p:cNvPr id="5" name="Title 1">
            <a:extLst>
              <a:ext uri="{FF2B5EF4-FFF2-40B4-BE49-F238E27FC236}">
                <a16:creationId xmlns:a16="http://schemas.microsoft.com/office/drawing/2014/main" id="{81132330-AB07-3548-8BFC-7BDD0F973F00}"/>
              </a:ext>
            </a:extLst>
          </p:cNvPr>
          <p:cNvSpPr txBox="1">
            <a:spLocks/>
          </p:cNvSpPr>
          <p:nvPr/>
        </p:nvSpPr>
        <p:spPr bwMode="auto">
          <a:xfrm>
            <a:off x="5791200" y="4271627"/>
            <a:ext cx="3962400" cy="914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tx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Arial"/>
              <a:ea typeface="ＭＳ Ｐゴシック" pitchFamily="4" charset="-128"/>
            </a:endParaRPr>
          </a:p>
        </p:txBody>
      </p:sp>
      <p:pic>
        <p:nvPicPr>
          <p:cNvPr id="4" name="Picture 3">
            <a:extLst>
              <a:ext uri="{FF2B5EF4-FFF2-40B4-BE49-F238E27FC236}">
                <a16:creationId xmlns:a16="http://schemas.microsoft.com/office/drawing/2014/main" id="{FC2A4004-C111-FF4B-B0A9-D0DCF65918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1" y="2438400"/>
            <a:ext cx="5638800" cy="4075529"/>
          </a:xfrm>
          <a:prstGeom prst="rect">
            <a:avLst/>
          </a:prstGeom>
        </p:spPr>
      </p:pic>
      <p:pic>
        <p:nvPicPr>
          <p:cNvPr id="7" name="Content Placeholder 3">
            <a:extLst>
              <a:ext uri="{FF2B5EF4-FFF2-40B4-BE49-F238E27FC236}">
                <a16:creationId xmlns:a16="http://schemas.microsoft.com/office/drawing/2014/main" id="{4B0BB11A-4F87-E241-BE63-EDABA97099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41751" y="1076254"/>
            <a:ext cx="3754050" cy="470549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A drawing of a cartoon character&#10;&#10;Description automatically generated">
            <a:extLst>
              <a:ext uri="{FF2B5EF4-FFF2-40B4-BE49-F238E27FC236}">
                <a16:creationId xmlns:a16="http://schemas.microsoft.com/office/drawing/2014/main" id="{8A933878-1739-4840-AFFB-49B066332299}"/>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120076" y="53334"/>
            <a:ext cx="1305070" cy="432698"/>
          </a:xfrm>
          <a:prstGeom prst="rect">
            <a:avLst/>
          </a:prstGeom>
          <a:solidFill>
            <a:srgbClr val="ECECEC"/>
          </a:solidFill>
        </p:spPr>
      </p:pic>
    </p:spTree>
    <p:extLst>
      <p:ext uri="{BB962C8B-B14F-4D97-AF65-F5344CB8AC3E}">
        <p14:creationId xmlns:p14="http://schemas.microsoft.com/office/powerpoint/2010/main" val="679725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C71B86-8A1F-7443-B7C3-CAC0BA1BBD7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0329" b="24137"/>
          <a:stretch/>
        </p:blipFill>
        <p:spPr>
          <a:xfrm>
            <a:off x="1143000" y="609600"/>
            <a:ext cx="7239139" cy="6139524"/>
          </a:xfrm>
          <a:ln>
            <a:solidFill>
              <a:schemeClr val="tx1">
                <a:lumMod val="50000"/>
                <a:lumOff val="50000"/>
              </a:schemeClr>
            </a:solidFill>
          </a:ln>
        </p:spPr>
      </p:pic>
      <p:pic>
        <p:nvPicPr>
          <p:cNvPr id="4" name="Picture 3" descr="A drawing of a cartoon character&#10;&#10;Description automatically generated">
            <a:extLst>
              <a:ext uri="{FF2B5EF4-FFF2-40B4-BE49-F238E27FC236}">
                <a16:creationId xmlns:a16="http://schemas.microsoft.com/office/drawing/2014/main" id="{38700BD0-3C58-EA48-AD45-088B031598F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20076" y="53334"/>
            <a:ext cx="1305070" cy="432698"/>
          </a:xfrm>
          <a:prstGeom prst="rect">
            <a:avLst/>
          </a:prstGeom>
          <a:solidFill>
            <a:srgbClr val="ECECEC"/>
          </a:solidFill>
        </p:spPr>
      </p:pic>
      <p:pic>
        <p:nvPicPr>
          <p:cNvPr id="5" name="Content Placeholder 7">
            <a:extLst>
              <a:ext uri="{FF2B5EF4-FFF2-40B4-BE49-F238E27FC236}">
                <a16:creationId xmlns:a16="http://schemas.microsoft.com/office/drawing/2014/main" id="{38DA143F-F6A3-2340-8676-21D72DB06ED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86800" y="4800600"/>
            <a:ext cx="3337639" cy="1835946"/>
          </a:xfrm>
          <a:prstGeom prst="rect">
            <a:avLst/>
          </a:prstGeom>
          <a:ln>
            <a:solidFill>
              <a:schemeClr val="tx1">
                <a:lumMod val="50000"/>
                <a:lumOff val="50000"/>
              </a:schemeClr>
            </a:solidFill>
            <a:miter lim="800000"/>
            <a:headEnd/>
            <a:tailEnd/>
          </a:ln>
        </p:spPr>
      </p:pic>
      <p:sp>
        <p:nvSpPr>
          <p:cNvPr id="2" name="TextBox 1">
            <a:extLst>
              <a:ext uri="{FF2B5EF4-FFF2-40B4-BE49-F238E27FC236}">
                <a16:creationId xmlns:a16="http://schemas.microsoft.com/office/drawing/2014/main" id="{55F06B16-ED96-A74D-A986-BF3EBFD65CD9}"/>
              </a:ext>
            </a:extLst>
          </p:cNvPr>
          <p:cNvSpPr txBox="1"/>
          <p:nvPr/>
        </p:nvSpPr>
        <p:spPr>
          <a:xfrm>
            <a:off x="9174519" y="4267200"/>
            <a:ext cx="2362200" cy="38100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Criteria taken from:</a:t>
            </a:r>
          </a:p>
        </p:txBody>
      </p:sp>
      <p:sp>
        <p:nvSpPr>
          <p:cNvPr id="7" name="TextBox 6">
            <a:extLst>
              <a:ext uri="{FF2B5EF4-FFF2-40B4-BE49-F238E27FC236}">
                <a16:creationId xmlns:a16="http://schemas.microsoft.com/office/drawing/2014/main" id="{3BBB8168-CA73-BA41-9AD3-4336632D8814}"/>
              </a:ext>
            </a:extLst>
          </p:cNvPr>
          <p:cNvSpPr txBox="1"/>
          <p:nvPr/>
        </p:nvSpPr>
        <p:spPr>
          <a:xfrm>
            <a:off x="8763000" y="658115"/>
            <a:ext cx="3048000" cy="3046988"/>
          </a:xfrm>
          <a:prstGeom prst="rect">
            <a:avLst/>
          </a:prstGeom>
          <a:noFill/>
          <a:ln>
            <a:solidFill>
              <a:schemeClr val="tx1">
                <a:lumMod val="50000"/>
                <a:lumOff val="5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Example Case Review Checklist: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
            </a:r>
            <a:b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b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Can be used prior to CS as shown here or in a revised format as post-hoc case review.  Cases get a “pass” if criteria met, otherwise more review and discussion would be in order.</a:t>
            </a:r>
          </a:p>
        </p:txBody>
      </p:sp>
    </p:spTree>
    <p:extLst>
      <p:ext uri="{BB962C8B-B14F-4D97-AF65-F5344CB8AC3E}">
        <p14:creationId xmlns:p14="http://schemas.microsoft.com/office/powerpoint/2010/main" val="830220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61A4-83D5-F044-85DF-87E665534CA0}"/>
              </a:ext>
            </a:extLst>
          </p:cNvPr>
          <p:cNvSpPr>
            <a:spLocks noGrp="1"/>
          </p:cNvSpPr>
          <p:nvPr>
            <p:ph type="title"/>
          </p:nvPr>
        </p:nvSpPr>
        <p:spPr>
          <a:xfrm>
            <a:off x="457200" y="4572000"/>
            <a:ext cx="11430000" cy="914400"/>
          </a:xfrm>
        </p:spPr>
        <p:txBody>
          <a:bodyPr>
            <a:noAutofit/>
          </a:bodyPr>
          <a:lstStyle/>
          <a:p>
            <a:pPr algn="ctr"/>
            <a:r>
              <a:rPr lang="en-US" sz="3200" dirty="0"/>
              <a:t>Can I apply the Arrive Trial </a:t>
            </a:r>
            <a:br>
              <a:rPr lang="en-US" sz="3200" dirty="0"/>
            </a:br>
            <a:r>
              <a:rPr lang="en-US" sz="3200" dirty="0"/>
              <a:t>to my Hospital?</a:t>
            </a:r>
          </a:p>
        </p:txBody>
      </p:sp>
      <p:sp>
        <p:nvSpPr>
          <p:cNvPr id="4" name="Title 1">
            <a:extLst>
              <a:ext uri="{FF2B5EF4-FFF2-40B4-BE49-F238E27FC236}">
                <a16:creationId xmlns:a16="http://schemas.microsoft.com/office/drawing/2014/main" id="{4471216B-A79B-0542-8AC2-1D7B5404F3DB}"/>
              </a:ext>
            </a:extLst>
          </p:cNvPr>
          <p:cNvSpPr txBox="1">
            <a:spLocks/>
          </p:cNvSpPr>
          <p:nvPr/>
        </p:nvSpPr>
        <p:spPr>
          <a:xfrm>
            <a:off x="2133600" y="1676400"/>
            <a:ext cx="8390964" cy="259080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Arial"/>
              </a:rPr>
              <a:t>Can I “induce my way” </a:t>
            </a:r>
            <a:br>
              <a:rPr kumimoji="0" lang="en-US" sz="4000" b="0" i="0" u="none" strike="noStrike" kern="0" cap="none" spc="0" normalizeH="0" baseline="0" noProof="0" dirty="0">
                <a:ln>
                  <a:noFill/>
                </a:ln>
                <a:solidFill>
                  <a:srgbClr val="000000"/>
                </a:solidFill>
                <a:effectLst/>
                <a:uLnTx/>
                <a:uFillTx/>
                <a:latin typeface="Arial"/>
              </a:rPr>
            </a:br>
            <a:r>
              <a:rPr kumimoji="0" lang="en-US" sz="4000" b="0" i="0" u="none" strike="noStrike" kern="0" cap="none" spc="0" normalizeH="0" baseline="0" noProof="0" dirty="0">
                <a:ln>
                  <a:noFill/>
                </a:ln>
                <a:solidFill>
                  <a:srgbClr val="000000"/>
                </a:solidFill>
                <a:effectLst/>
                <a:uLnTx/>
                <a:uFillTx/>
                <a:latin typeface="Arial"/>
              </a:rPr>
              <a:t>out of a high Cesarean rate??</a:t>
            </a:r>
          </a:p>
        </p:txBody>
      </p:sp>
      <p:pic>
        <p:nvPicPr>
          <p:cNvPr id="5" name="Picture 4">
            <a:extLst>
              <a:ext uri="{FF2B5EF4-FFF2-40B4-BE49-F238E27FC236}">
                <a16:creationId xmlns:a16="http://schemas.microsoft.com/office/drawing/2014/main" id="{F716B0D8-796C-3945-B6FC-FBBE0996C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866900"/>
          </a:xfrm>
          <a:prstGeom prst="rect">
            <a:avLst/>
          </a:prstGeom>
        </p:spPr>
      </p:pic>
    </p:spTree>
    <p:extLst>
      <p:ext uri="{BB962C8B-B14F-4D97-AF65-F5344CB8AC3E}">
        <p14:creationId xmlns:p14="http://schemas.microsoft.com/office/powerpoint/2010/main" val="3095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247D-9DED-2C4B-97BF-8BC49BA5075A}"/>
              </a:ext>
            </a:extLst>
          </p:cNvPr>
          <p:cNvSpPr>
            <a:spLocks noGrp="1"/>
          </p:cNvSpPr>
          <p:nvPr>
            <p:ph type="title"/>
          </p:nvPr>
        </p:nvSpPr>
        <p:spPr>
          <a:xfrm>
            <a:off x="914400" y="762000"/>
            <a:ext cx="10363200" cy="914400"/>
          </a:xfrm>
        </p:spPr>
        <p:txBody>
          <a:bodyPr/>
          <a:lstStyle/>
          <a:p>
            <a:pPr algn="ctr"/>
            <a:r>
              <a:rPr lang="en-US" dirty="0"/>
              <a:t>Population Analysis of CS Rates After Induction</a:t>
            </a:r>
          </a:p>
        </p:txBody>
      </p:sp>
      <p:sp>
        <p:nvSpPr>
          <p:cNvPr id="3" name="Content Placeholder 2">
            <a:extLst>
              <a:ext uri="{FF2B5EF4-FFF2-40B4-BE49-F238E27FC236}">
                <a16:creationId xmlns:a16="http://schemas.microsoft.com/office/drawing/2014/main" id="{886EF439-CED3-DF41-8B4E-78BD37BD17AB}"/>
              </a:ext>
            </a:extLst>
          </p:cNvPr>
          <p:cNvSpPr>
            <a:spLocks noGrp="1"/>
          </p:cNvSpPr>
          <p:nvPr>
            <p:ph idx="1"/>
          </p:nvPr>
        </p:nvSpPr>
        <p:spPr>
          <a:xfrm>
            <a:off x="1219200" y="1981200"/>
            <a:ext cx="10972800" cy="3886200"/>
          </a:xfrm>
        </p:spPr>
        <p:txBody>
          <a:bodyPr/>
          <a:lstStyle/>
          <a:p>
            <a:r>
              <a:rPr lang="en-US" sz="2800" dirty="0"/>
              <a:t>Arrive Trial was limited to University and University-affiliated hospitals</a:t>
            </a:r>
          </a:p>
          <a:p>
            <a:r>
              <a:rPr lang="en-US" sz="2800" dirty="0"/>
              <a:t>Are their numbers comparable to community hospitals where &gt;90% of US birth occur?</a:t>
            </a:r>
          </a:p>
          <a:p>
            <a:r>
              <a:rPr lang="en-US" sz="2800" dirty="0">
                <a:solidFill>
                  <a:schemeClr val="accent5">
                    <a:lumMod val="50000"/>
                  </a:schemeClr>
                </a:solidFill>
              </a:rPr>
              <a:t>DO YOU HAVE THE SAME RESULTS WITH NULIP INDUCTIONS AS THE ARRIVE TRIAL?</a:t>
            </a:r>
          </a:p>
          <a:p>
            <a:r>
              <a:rPr lang="en-US" sz="2800" dirty="0"/>
              <a:t>Analysis of all ~240 California hospitals</a:t>
            </a:r>
          </a:p>
        </p:txBody>
      </p:sp>
      <p:sp>
        <p:nvSpPr>
          <p:cNvPr id="4" name="TextBox 3">
            <a:extLst>
              <a:ext uri="{FF2B5EF4-FFF2-40B4-BE49-F238E27FC236}">
                <a16:creationId xmlns:a16="http://schemas.microsoft.com/office/drawing/2014/main" id="{C413055C-1743-8849-BF0E-664B4DFC14F1}"/>
              </a:ext>
            </a:extLst>
          </p:cNvPr>
          <p:cNvSpPr txBox="1"/>
          <p:nvPr/>
        </p:nvSpPr>
        <p:spPr>
          <a:xfrm>
            <a:off x="1143000" y="6096000"/>
            <a:ext cx="10515600" cy="61555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Main EK, Chang SC, Cheng YW, Rosenstein M, </a:t>
            </a: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128"/>
                <a:cs typeface="+mn-cs"/>
              </a:rPr>
              <a:t>Lagrew</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DC.  Hospital-Level variation in the frequency of cesarean delivery among nulliparous women who undergo labor induction. </a:t>
            </a: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128"/>
                <a:cs typeface="+mn-cs"/>
              </a:rPr>
              <a:t>Obstet</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128"/>
                <a:cs typeface="+mn-cs"/>
              </a:rPr>
              <a:t>Gynecol</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2020, Dec;136(6</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1179-1189. </a:t>
            </a:r>
          </a:p>
        </p:txBody>
      </p:sp>
    </p:spTree>
    <p:extLst>
      <p:ext uri="{BB962C8B-B14F-4D97-AF65-F5344CB8AC3E}">
        <p14:creationId xmlns:p14="http://schemas.microsoft.com/office/powerpoint/2010/main" val="28536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608C9F-5C47-4D42-89AB-1E1152B30272}"/>
              </a:ext>
            </a:extLst>
          </p:cNvPr>
          <p:cNvPicPr>
            <a:picLocks noChangeAspect="1"/>
          </p:cNvPicPr>
          <p:nvPr/>
        </p:nvPicPr>
        <p:blipFill>
          <a:blip r:embed="rId3"/>
          <a:stretch>
            <a:fillRect/>
          </a:stretch>
        </p:blipFill>
        <p:spPr>
          <a:xfrm>
            <a:off x="1524000" y="1676400"/>
            <a:ext cx="8756650" cy="5018708"/>
          </a:xfrm>
          <a:prstGeom prst="rect">
            <a:avLst/>
          </a:prstGeom>
        </p:spPr>
      </p:pic>
      <p:sp>
        <p:nvSpPr>
          <p:cNvPr id="5" name="Title 1">
            <a:extLst>
              <a:ext uri="{FF2B5EF4-FFF2-40B4-BE49-F238E27FC236}">
                <a16:creationId xmlns:a16="http://schemas.microsoft.com/office/drawing/2014/main" id="{8CACF6FC-4C2F-414B-A3DE-7B6F1CF0E52B}"/>
              </a:ext>
            </a:extLst>
          </p:cNvPr>
          <p:cNvSpPr>
            <a:spLocks noGrp="1"/>
          </p:cNvSpPr>
          <p:nvPr>
            <p:ph type="title"/>
          </p:nvPr>
        </p:nvSpPr>
        <p:spPr>
          <a:xfrm>
            <a:off x="914400" y="533400"/>
            <a:ext cx="10363200" cy="914400"/>
          </a:xfrm>
        </p:spPr>
        <p:txBody>
          <a:bodyPr>
            <a:normAutofit fontScale="90000"/>
          </a:bodyPr>
          <a:lstStyle/>
          <a:p>
            <a:pPr algn="ctr"/>
            <a:r>
              <a:rPr lang="en-US" dirty="0"/>
              <a:t>Cesarean Rate Following Labor Induction in Nulliparas:  </a:t>
            </a:r>
            <a:r>
              <a:rPr lang="en-US" sz="3100" dirty="0"/>
              <a:t>Large Variation Among Hospitals</a:t>
            </a:r>
          </a:p>
        </p:txBody>
      </p:sp>
      <p:sp>
        <p:nvSpPr>
          <p:cNvPr id="6" name="Rectangle 5">
            <a:extLst>
              <a:ext uri="{FF2B5EF4-FFF2-40B4-BE49-F238E27FC236}">
                <a16:creationId xmlns:a16="http://schemas.microsoft.com/office/drawing/2014/main" id="{9A4A5B43-15F4-8C41-8214-3899D2467F3F}"/>
              </a:ext>
            </a:extLst>
          </p:cNvPr>
          <p:cNvSpPr/>
          <p:nvPr/>
        </p:nvSpPr>
        <p:spPr bwMode="auto">
          <a:xfrm>
            <a:off x="2743200" y="2209800"/>
            <a:ext cx="3048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sp>
        <p:nvSpPr>
          <p:cNvPr id="7" name="Oval 6">
            <a:extLst>
              <a:ext uri="{FF2B5EF4-FFF2-40B4-BE49-F238E27FC236}">
                <a16:creationId xmlns:a16="http://schemas.microsoft.com/office/drawing/2014/main" id="{47DA5461-6F52-8545-9087-9601335518C9}"/>
              </a:ext>
            </a:extLst>
          </p:cNvPr>
          <p:cNvSpPr/>
          <p:nvPr/>
        </p:nvSpPr>
        <p:spPr bwMode="auto">
          <a:xfrm>
            <a:off x="2324100" y="4989731"/>
            <a:ext cx="952500" cy="96987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sp>
        <p:nvSpPr>
          <p:cNvPr id="8" name="TextBox 7">
            <a:extLst>
              <a:ext uri="{FF2B5EF4-FFF2-40B4-BE49-F238E27FC236}">
                <a16:creationId xmlns:a16="http://schemas.microsoft.com/office/drawing/2014/main" id="{CFAB7D01-AB5E-D042-9E32-53A91E56CC64}"/>
              </a:ext>
            </a:extLst>
          </p:cNvPr>
          <p:cNvSpPr txBox="1"/>
          <p:nvPr/>
        </p:nvSpPr>
        <p:spPr>
          <a:xfrm>
            <a:off x="2590800" y="3886200"/>
            <a:ext cx="32004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ＭＳ Ｐゴシック" charset="-128"/>
                <a:cs typeface="+mn-cs"/>
              </a:rPr>
              <a:t>Rates Reported in Protocol-driven RCTs </a:t>
            </a:r>
          </a:p>
        </p:txBody>
      </p:sp>
    </p:spTree>
    <p:extLst>
      <p:ext uri="{BB962C8B-B14F-4D97-AF65-F5344CB8AC3E}">
        <p14:creationId xmlns:p14="http://schemas.microsoft.com/office/powerpoint/2010/main" val="11643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6A9572-AE4A-0C4B-A0C2-70EB506E9D9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5993" y="1676400"/>
            <a:ext cx="8747208" cy="5037414"/>
          </a:xfrm>
          <a:prstGeom prst="rect">
            <a:avLst/>
          </a:prstGeom>
        </p:spPr>
      </p:pic>
      <p:sp>
        <p:nvSpPr>
          <p:cNvPr id="5" name="Title 1">
            <a:extLst>
              <a:ext uri="{FF2B5EF4-FFF2-40B4-BE49-F238E27FC236}">
                <a16:creationId xmlns:a16="http://schemas.microsoft.com/office/drawing/2014/main" id="{0C437E42-0878-E34A-A9C6-F9CCFD057BB9}"/>
              </a:ext>
            </a:extLst>
          </p:cNvPr>
          <p:cNvSpPr txBox="1">
            <a:spLocks/>
          </p:cNvSpPr>
          <p:nvPr/>
        </p:nvSpPr>
        <p:spPr>
          <a:xfrm>
            <a:off x="304800" y="533400"/>
            <a:ext cx="11658600" cy="914400"/>
          </a:xfrm>
          <a:prstGeom prst="rect">
            <a:avLst/>
          </a:prstGeom>
        </p:spPr>
        <p:txBody>
          <a:bodyPr vert="horz" lIns="91440" tIns="45720" rIns="91440" bIns="45720" rtlCol="0" anchor="ctr">
            <a:normAutofit fontScale="90000" lnSpcReduction="10000"/>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
              </a:rPr>
              <a:t>CS Rate Following Labor Induction in </a:t>
            </a:r>
            <a:r>
              <a:rPr kumimoji="0" lang="en-US" sz="3600" b="0" i="0" u="sng" strike="noStrike" kern="0" cap="none" spc="0" normalizeH="0" baseline="0" noProof="0" dirty="0">
                <a:ln>
                  <a:noFill/>
                </a:ln>
                <a:solidFill>
                  <a:srgbClr val="000000"/>
                </a:solidFill>
                <a:effectLst/>
                <a:uLnTx/>
                <a:uFillTx/>
                <a:latin typeface="Arial"/>
              </a:rPr>
              <a:t>Lowest-Risk*</a:t>
            </a:r>
            <a:r>
              <a:rPr kumimoji="0" lang="en-US" sz="3600" b="0" i="0" u="none" strike="noStrike" kern="0" cap="none" spc="0" normalizeH="0" baseline="0" noProof="0" dirty="0">
                <a:ln>
                  <a:noFill/>
                </a:ln>
                <a:solidFill>
                  <a:srgbClr val="000000"/>
                </a:solidFill>
                <a:effectLst/>
                <a:uLnTx/>
                <a:uFillTx/>
                <a:latin typeface="Arial"/>
              </a:rPr>
              <a:t> Nulliparas:  </a:t>
            </a:r>
            <a:r>
              <a:rPr kumimoji="0" lang="en-US" sz="3100" b="0" i="0" u="none" strike="noStrike" kern="0" cap="none" spc="0" normalizeH="0" baseline="0" noProof="0" dirty="0">
                <a:ln>
                  <a:noFill/>
                </a:ln>
                <a:solidFill>
                  <a:srgbClr val="000000"/>
                </a:solidFill>
                <a:effectLst/>
                <a:uLnTx/>
                <a:uFillTx/>
                <a:latin typeface="Arial"/>
              </a:rPr>
              <a:t>Large Variation Among Hospitals</a:t>
            </a:r>
          </a:p>
        </p:txBody>
      </p:sp>
      <p:sp>
        <p:nvSpPr>
          <p:cNvPr id="9" name="Rectangle 8">
            <a:extLst>
              <a:ext uri="{FF2B5EF4-FFF2-40B4-BE49-F238E27FC236}">
                <a16:creationId xmlns:a16="http://schemas.microsoft.com/office/drawing/2014/main" id="{1800BF63-1739-144E-93AB-D69EFD648022}"/>
              </a:ext>
            </a:extLst>
          </p:cNvPr>
          <p:cNvSpPr/>
          <p:nvPr/>
        </p:nvSpPr>
        <p:spPr bwMode="auto">
          <a:xfrm>
            <a:off x="2743200" y="2209800"/>
            <a:ext cx="3048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sp>
        <p:nvSpPr>
          <p:cNvPr id="10" name="TextBox 9">
            <a:extLst>
              <a:ext uri="{FF2B5EF4-FFF2-40B4-BE49-F238E27FC236}">
                <a16:creationId xmlns:a16="http://schemas.microsoft.com/office/drawing/2014/main" id="{002C12A7-E9C2-F44B-B8C5-BF668D9FA57E}"/>
              </a:ext>
            </a:extLst>
          </p:cNvPr>
          <p:cNvSpPr txBox="1"/>
          <p:nvPr/>
        </p:nvSpPr>
        <p:spPr>
          <a:xfrm>
            <a:off x="4114800" y="2362200"/>
            <a:ext cx="4724400" cy="923330"/>
          </a:xfrm>
          <a:prstGeom prst="rect">
            <a:avLst/>
          </a:prstGeom>
          <a:no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*Lowest-risk=NTSV </a:t>
            </a:r>
            <a:r>
              <a:rPr kumimoji="0" lang="en-US" sz="1800" b="0" i="0" u="sng" strike="noStrike" kern="1200" cap="none" spc="0" normalizeH="0" baseline="0" noProof="0" dirty="0">
                <a:ln>
                  <a:noFill/>
                </a:ln>
                <a:solidFill>
                  <a:srgbClr val="000000"/>
                </a:solidFill>
                <a:effectLst/>
                <a:uLnTx/>
                <a:uFillTx/>
                <a:latin typeface="Arial" charset="0"/>
                <a:ea typeface="ＭＳ Ｐゴシック" charset="-128"/>
                <a:cs typeface="+mn-cs"/>
              </a:rPr>
              <a:t>excluding</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 mothers with age over 35 years, BMI over 35, gestational age over 40 weeks or medical complications</a:t>
            </a:r>
          </a:p>
        </p:txBody>
      </p:sp>
      <p:sp>
        <p:nvSpPr>
          <p:cNvPr id="11" name="Oval 10">
            <a:extLst>
              <a:ext uri="{FF2B5EF4-FFF2-40B4-BE49-F238E27FC236}">
                <a16:creationId xmlns:a16="http://schemas.microsoft.com/office/drawing/2014/main" id="{D7478E4D-6CCA-3A44-9997-B180EF32EB87}"/>
              </a:ext>
            </a:extLst>
          </p:cNvPr>
          <p:cNvSpPr/>
          <p:nvPr/>
        </p:nvSpPr>
        <p:spPr bwMode="auto">
          <a:xfrm>
            <a:off x="2514600" y="5257800"/>
            <a:ext cx="2819400" cy="96987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sp>
        <p:nvSpPr>
          <p:cNvPr id="12" name="TextBox 11">
            <a:extLst>
              <a:ext uri="{FF2B5EF4-FFF2-40B4-BE49-F238E27FC236}">
                <a16:creationId xmlns:a16="http://schemas.microsoft.com/office/drawing/2014/main" id="{0447389E-87BE-E84F-8653-DB76D59DB9A2}"/>
              </a:ext>
            </a:extLst>
          </p:cNvPr>
          <p:cNvSpPr txBox="1"/>
          <p:nvPr/>
        </p:nvSpPr>
        <p:spPr>
          <a:xfrm>
            <a:off x="2971800" y="3886200"/>
            <a:ext cx="34290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ＭＳ Ｐゴシック" charset="-128"/>
                <a:cs typeface="+mn-cs"/>
              </a:rPr>
              <a:t>Rates Reported in Protocol-driven RCTs </a:t>
            </a:r>
          </a:p>
        </p:txBody>
      </p:sp>
    </p:spTree>
    <p:extLst>
      <p:ext uri="{BB962C8B-B14F-4D97-AF65-F5344CB8AC3E}">
        <p14:creationId xmlns:p14="http://schemas.microsoft.com/office/powerpoint/2010/main" val="19170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64298F64-D361-8941-9920-270D0A8F7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369126" y="-533400"/>
            <a:ext cx="7301347" cy="9448800"/>
          </a:xfrm>
          <a:prstGeom prst="rect">
            <a:avLst/>
          </a:prstGeom>
        </p:spPr>
      </p:pic>
      <p:sp>
        <p:nvSpPr>
          <p:cNvPr id="2" name="Title 1">
            <a:extLst>
              <a:ext uri="{FF2B5EF4-FFF2-40B4-BE49-F238E27FC236}">
                <a16:creationId xmlns:a16="http://schemas.microsoft.com/office/drawing/2014/main" id="{79201204-2427-0C4B-8551-A5955EEA1547}"/>
              </a:ext>
            </a:extLst>
          </p:cNvPr>
          <p:cNvSpPr>
            <a:spLocks noGrp="1"/>
          </p:cNvSpPr>
          <p:nvPr>
            <p:ph type="title"/>
          </p:nvPr>
        </p:nvSpPr>
        <p:spPr>
          <a:xfrm>
            <a:off x="419100" y="609600"/>
            <a:ext cx="11353800" cy="914400"/>
          </a:xfrm>
        </p:spPr>
        <p:txBody>
          <a:bodyPr>
            <a:normAutofit fontScale="90000"/>
          </a:bodyPr>
          <a:lstStyle/>
          <a:p>
            <a:pPr algn="ctr"/>
            <a:r>
              <a:rPr lang="en-US" dirty="0"/>
              <a:t>Variation in Provider Cesarean Rate After </a:t>
            </a:r>
            <a:r>
              <a:rPr lang="en-US" dirty="0" err="1"/>
              <a:t>Nullip</a:t>
            </a:r>
            <a:r>
              <a:rPr lang="en-US" dirty="0"/>
              <a:t> Induction</a:t>
            </a:r>
            <a:r>
              <a:rPr lang="en-US" sz="3200" dirty="0"/>
              <a:t/>
            </a:r>
            <a:br>
              <a:rPr lang="en-US" sz="3200" dirty="0"/>
            </a:br>
            <a:r>
              <a:rPr lang="en-US" sz="2400" dirty="0"/>
              <a:t>(4 hospitals without CNM or FP, only providers with &gt;10 </a:t>
            </a:r>
            <a:r>
              <a:rPr lang="en-US" sz="2400" dirty="0" err="1"/>
              <a:t>nullip</a:t>
            </a:r>
            <a:r>
              <a:rPr lang="en-US" sz="2400" dirty="0"/>
              <a:t> inductions)</a:t>
            </a:r>
            <a:endParaRPr lang="en-US" sz="3200" dirty="0"/>
          </a:p>
        </p:txBody>
      </p:sp>
    </p:spTree>
    <p:extLst>
      <p:ext uri="{BB962C8B-B14F-4D97-AF65-F5344CB8AC3E}">
        <p14:creationId xmlns:p14="http://schemas.microsoft.com/office/powerpoint/2010/main" val="3404046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065D-9C5F-E04A-987F-8672617D98B7}"/>
              </a:ext>
            </a:extLst>
          </p:cNvPr>
          <p:cNvSpPr>
            <a:spLocks noGrp="1"/>
          </p:cNvSpPr>
          <p:nvPr>
            <p:ph type="title"/>
          </p:nvPr>
        </p:nvSpPr>
        <p:spPr>
          <a:xfrm>
            <a:off x="914400" y="533400"/>
            <a:ext cx="10363200" cy="1447800"/>
          </a:xfrm>
        </p:spPr>
        <p:txBody>
          <a:bodyPr>
            <a:normAutofit/>
          </a:bodyPr>
          <a:lstStyle/>
          <a:p>
            <a:pPr algn="ctr"/>
            <a:r>
              <a:rPr lang="en-US" dirty="0"/>
              <a:t>Defining Failed Induction of Labor</a:t>
            </a:r>
            <a:br>
              <a:rPr lang="en-US" dirty="0"/>
            </a:br>
            <a:r>
              <a:rPr lang="en-US" sz="2800" dirty="0" err="1"/>
              <a:t>Grobman</a:t>
            </a:r>
            <a:r>
              <a:rPr lang="en-US" sz="2800" dirty="0"/>
              <a:t> et al Am J </a:t>
            </a:r>
            <a:r>
              <a:rPr lang="en-US" sz="2800" dirty="0" err="1"/>
              <a:t>Obstet</a:t>
            </a:r>
            <a:r>
              <a:rPr lang="en-US" sz="2800" dirty="0"/>
              <a:t> </a:t>
            </a:r>
            <a:r>
              <a:rPr lang="en-US" sz="2800" dirty="0" err="1"/>
              <a:t>Gynecol</a:t>
            </a:r>
            <a:r>
              <a:rPr lang="en-US" sz="2800" dirty="0"/>
              <a:t> 2018;218:122.e1-8. </a:t>
            </a:r>
            <a:endParaRPr lang="en-US" dirty="0"/>
          </a:p>
        </p:txBody>
      </p:sp>
      <p:sp>
        <p:nvSpPr>
          <p:cNvPr id="3" name="Content Placeholder 2">
            <a:extLst>
              <a:ext uri="{FF2B5EF4-FFF2-40B4-BE49-F238E27FC236}">
                <a16:creationId xmlns:a16="http://schemas.microsoft.com/office/drawing/2014/main" id="{E33E1390-A488-A047-B688-79D935F47CA6}"/>
              </a:ext>
            </a:extLst>
          </p:cNvPr>
          <p:cNvSpPr>
            <a:spLocks noGrp="1"/>
          </p:cNvSpPr>
          <p:nvPr>
            <p:ph idx="1"/>
          </p:nvPr>
        </p:nvSpPr>
        <p:spPr>
          <a:xfrm>
            <a:off x="1143000" y="2057400"/>
            <a:ext cx="9906000" cy="3886200"/>
          </a:xfrm>
        </p:spPr>
        <p:txBody>
          <a:bodyPr/>
          <a:lstStyle/>
          <a:p>
            <a:r>
              <a:rPr lang="en-US" dirty="0"/>
              <a:t>MFMU Network: 10,677 women who were induced</a:t>
            </a:r>
          </a:p>
          <a:p>
            <a:pPr lvl="1"/>
            <a:r>
              <a:rPr lang="en-US" dirty="0"/>
              <a:t> 96% of women entered active phase when:</a:t>
            </a:r>
          </a:p>
          <a:p>
            <a:pPr lvl="1"/>
            <a:r>
              <a:rPr lang="en-US" dirty="0"/>
              <a:t> Cervical ripening complete</a:t>
            </a:r>
          </a:p>
          <a:p>
            <a:pPr lvl="1"/>
            <a:r>
              <a:rPr lang="en-US" dirty="0"/>
              <a:t> ROM</a:t>
            </a:r>
          </a:p>
          <a:p>
            <a:pPr lvl="1"/>
            <a:r>
              <a:rPr lang="en-US" dirty="0"/>
              <a:t> And,15 hours of oxytocin </a:t>
            </a:r>
          </a:p>
          <a:p>
            <a:r>
              <a:rPr lang="en-US" dirty="0"/>
              <a:t>No clinical fetal or maternal harm with this length of latent phase</a:t>
            </a:r>
          </a:p>
          <a:p>
            <a:r>
              <a:rPr lang="en-US" dirty="0"/>
              <a:t>Limitation: Analysis not limited to </a:t>
            </a:r>
            <a:r>
              <a:rPr lang="en-US" dirty="0" err="1"/>
              <a:t>nullips</a:t>
            </a:r>
            <a:r>
              <a:rPr lang="en-US" dirty="0"/>
              <a:t> or term</a:t>
            </a:r>
          </a:p>
        </p:txBody>
      </p:sp>
    </p:spTree>
    <p:extLst>
      <p:ext uri="{BB962C8B-B14F-4D97-AF65-F5344CB8AC3E}">
        <p14:creationId xmlns:p14="http://schemas.microsoft.com/office/powerpoint/2010/main" val="2180497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10363200" cy="914400"/>
          </a:xfrm>
        </p:spPr>
        <p:txBody>
          <a:bodyPr/>
          <a:lstStyle/>
          <a:p>
            <a:pPr algn="ctr"/>
            <a:r>
              <a:rPr lang="en-US" sz="4000" dirty="0"/>
              <a:t>3 Keys for Induction Success</a:t>
            </a:r>
          </a:p>
        </p:txBody>
      </p:sp>
      <p:sp>
        <p:nvSpPr>
          <p:cNvPr id="3" name="Content Placeholder 2"/>
          <p:cNvSpPr>
            <a:spLocks noGrp="1"/>
          </p:cNvSpPr>
          <p:nvPr>
            <p:ph idx="1"/>
          </p:nvPr>
        </p:nvSpPr>
        <p:spPr>
          <a:xfrm>
            <a:off x="3124200" y="2133600"/>
            <a:ext cx="7319141" cy="3886200"/>
          </a:xfrm>
        </p:spPr>
        <p:txBody>
          <a:bodyPr/>
          <a:lstStyle/>
          <a:p>
            <a:pPr>
              <a:spcBef>
                <a:spcPts val="1464"/>
              </a:spcBef>
            </a:pPr>
            <a:r>
              <a:rPr lang="en-US" sz="3600" dirty="0"/>
              <a:t>Who you choose </a:t>
            </a:r>
          </a:p>
          <a:p>
            <a:pPr lvl="1">
              <a:spcBef>
                <a:spcPts val="1464"/>
              </a:spcBef>
            </a:pPr>
            <a:r>
              <a:rPr lang="en-US" sz="3200" dirty="0"/>
              <a:t> Parity and cervical ripeness</a:t>
            </a:r>
          </a:p>
          <a:p>
            <a:pPr lvl="1">
              <a:spcBef>
                <a:spcPts val="1464"/>
              </a:spcBef>
            </a:pPr>
            <a:r>
              <a:rPr lang="en-US" sz="3200" dirty="0"/>
              <a:t> Do I really need to induce?</a:t>
            </a:r>
          </a:p>
          <a:p>
            <a:pPr>
              <a:spcBef>
                <a:spcPts val="1464"/>
              </a:spcBef>
            </a:pPr>
            <a:r>
              <a:rPr lang="en-US" sz="3600" dirty="0"/>
              <a:t>How you perform the induction</a:t>
            </a:r>
          </a:p>
          <a:p>
            <a:pPr>
              <a:spcBef>
                <a:spcPts val="1464"/>
              </a:spcBef>
            </a:pPr>
            <a:r>
              <a:rPr lang="en-US" sz="3600" dirty="0"/>
              <a:t>Follow your success rates!</a:t>
            </a:r>
          </a:p>
        </p:txBody>
      </p:sp>
    </p:spTree>
    <p:extLst>
      <p:ext uri="{BB962C8B-B14F-4D97-AF65-F5344CB8AC3E}">
        <p14:creationId xmlns:p14="http://schemas.microsoft.com/office/powerpoint/2010/main" val="196685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Conference Updates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0834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47800" y="609600"/>
            <a:ext cx="9189741" cy="914400"/>
          </a:xfrm>
        </p:spPr>
        <p:txBody>
          <a:bodyPr>
            <a:normAutofit fontScale="90000"/>
          </a:bodyPr>
          <a:lstStyle/>
          <a:p>
            <a:pPr algn="ctr" eaLnBrk="1" hangingPunct="1"/>
            <a:r>
              <a:rPr lang="en-US" altLang="x-none" sz="3600" dirty="0"/>
              <a:t>Outpatient Foley Balloons Lessons Learned From Experience: Providence Health</a:t>
            </a:r>
          </a:p>
        </p:txBody>
      </p:sp>
      <p:sp>
        <p:nvSpPr>
          <p:cNvPr id="6147" name="Content Placeholder 2"/>
          <p:cNvSpPr>
            <a:spLocks noGrp="1"/>
          </p:cNvSpPr>
          <p:nvPr>
            <p:ph idx="1"/>
          </p:nvPr>
        </p:nvSpPr>
        <p:spPr>
          <a:xfrm>
            <a:off x="1447800" y="1625358"/>
            <a:ext cx="9296400" cy="5484578"/>
          </a:xfrm>
        </p:spPr>
        <p:txBody>
          <a:bodyPr/>
          <a:lstStyle/>
          <a:p>
            <a:pPr eaLnBrk="1" hangingPunct="1">
              <a:buSzPct val="100000"/>
            </a:pPr>
            <a:r>
              <a:rPr lang="en-US" altLang="x-none" sz="2400" dirty="0"/>
              <a:t>Majority of patients can have balloon placed/ stenosis rare</a:t>
            </a:r>
          </a:p>
          <a:p>
            <a:pPr eaLnBrk="1" hangingPunct="1">
              <a:buSzPct val="100000"/>
            </a:pPr>
            <a:r>
              <a:rPr lang="en-US" altLang="x-none" sz="2400" dirty="0"/>
              <a:t>Proper placement above internal </a:t>
            </a:r>
            <a:r>
              <a:rPr lang="en-US" altLang="x-none" sz="2400" dirty="0" err="1"/>
              <a:t>os</a:t>
            </a:r>
            <a:r>
              <a:rPr lang="en-US" altLang="x-none" sz="2400" dirty="0"/>
              <a:t> has very good success </a:t>
            </a:r>
          </a:p>
          <a:p>
            <a:pPr eaLnBrk="1" hangingPunct="1">
              <a:buSzPct val="100000"/>
            </a:pPr>
            <a:r>
              <a:rPr lang="en-US" altLang="x-none" sz="2400" dirty="0"/>
              <a:t>No fetal monitoring needed since no </a:t>
            </a:r>
            <a:r>
              <a:rPr lang="en-US" altLang="x-none" sz="2400" dirty="0" err="1"/>
              <a:t>tachysystole</a:t>
            </a:r>
            <a:r>
              <a:rPr lang="en-US" altLang="x-none" sz="2400" dirty="0"/>
              <a:t> risk, monitoring only for other indications</a:t>
            </a:r>
          </a:p>
          <a:p>
            <a:pPr eaLnBrk="1" hangingPunct="1">
              <a:buSzPct val="100000"/>
            </a:pPr>
            <a:r>
              <a:rPr lang="en-US" altLang="x-none" sz="2400" dirty="0"/>
              <a:t>If </a:t>
            </a:r>
            <a:r>
              <a:rPr lang="en-US" altLang="x-none" sz="2400" u="sng" dirty="0"/>
              <a:t>inpatient</a:t>
            </a:r>
            <a:r>
              <a:rPr lang="en-US" altLang="x-none" sz="2400" dirty="0"/>
              <a:t> for monitoring, you can use misoprostol or oxytocin and Foley balloon concurrently</a:t>
            </a:r>
          </a:p>
          <a:p>
            <a:pPr eaLnBrk="1" hangingPunct="1">
              <a:buSzPct val="100000"/>
            </a:pPr>
            <a:r>
              <a:rPr lang="en-US" altLang="x-none" sz="2400" dirty="0"/>
              <a:t>Only about 5% come in labor before morning</a:t>
            </a:r>
          </a:p>
          <a:p>
            <a:pPr eaLnBrk="1" hangingPunct="1">
              <a:buSzPct val="100000"/>
            </a:pPr>
            <a:r>
              <a:rPr lang="en-US" altLang="x-none" sz="2400" dirty="0"/>
              <a:t>Balloon usually sitting in vagina in the morning, can have induction started if balloon not expelled</a:t>
            </a:r>
          </a:p>
          <a:p>
            <a:pPr eaLnBrk="1" hangingPunct="1">
              <a:buSzPct val="100000"/>
            </a:pPr>
            <a:r>
              <a:rPr lang="en-US" altLang="x-none" sz="2400" dirty="0"/>
              <a:t>Patients much happier with the process and less tired since slept at home</a:t>
            </a:r>
          </a:p>
          <a:p>
            <a:pPr eaLnBrk="1" hangingPunct="1">
              <a:buSzPct val="100000"/>
            </a:pPr>
            <a:r>
              <a:rPr lang="en-US" altLang="x-none" sz="2400" dirty="0"/>
              <a:t>Relieves significant burden on L&amp;D Staff and Physicians</a:t>
            </a:r>
          </a:p>
          <a:p>
            <a:pPr eaLnBrk="1" hangingPunct="1">
              <a:buSzPct val="100000"/>
            </a:pPr>
            <a:endParaRPr lang="en-US" altLang="x-none" sz="2400" dirty="0"/>
          </a:p>
        </p:txBody>
      </p:sp>
    </p:spTree>
    <p:extLst>
      <p:ext uri="{BB962C8B-B14F-4D97-AF65-F5344CB8AC3E}">
        <p14:creationId xmlns:p14="http://schemas.microsoft.com/office/powerpoint/2010/main" val="3327891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C440-68A0-9B4A-808A-CC0040B1C3B6}"/>
              </a:ext>
            </a:extLst>
          </p:cNvPr>
          <p:cNvSpPr>
            <a:spLocks noGrp="1"/>
          </p:cNvSpPr>
          <p:nvPr>
            <p:ph type="title"/>
          </p:nvPr>
        </p:nvSpPr>
        <p:spPr>
          <a:xfrm>
            <a:off x="2438400" y="2971800"/>
            <a:ext cx="7772400" cy="914400"/>
          </a:xfrm>
        </p:spPr>
        <p:txBody>
          <a:bodyPr>
            <a:normAutofit fontScale="90000"/>
          </a:bodyPr>
          <a:lstStyle/>
          <a:p>
            <a:pPr algn="ctr"/>
            <a:r>
              <a:rPr lang="en-US" dirty="0"/>
              <a:t>We should not focus on </a:t>
            </a:r>
            <a:br>
              <a:rPr lang="en-US" dirty="0"/>
            </a:br>
            <a:r>
              <a:rPr lang="en-US" dirty="0"/>
              <a:t>“To Induce or Not To Induce”</a:t>
            </a:r>
            <a:br>
              <a:rPr lang="en-US" dirty="0"/>
            </a:br>
            <a:r>
              <a:rPr lang="en-US" sz="2200" dirty="0"/>
              <a:t>(‘tis not the question)</a:t>
            </a:r>
            <a:r>
              <a:rPr lang="en-US" dirty="0"/>
              <a:t/>
            </a:r>
            <a:br>
              <a:rPr lang="en-US" dirty="0"/>
            </a:br>
            <a:r>
              <a:rPr lang="en-US" dirty="0"/>
              <a:t/>
            </a:r>
            <a:br>
              <a:rPr lang="en-US" dirty="0"/>
            </a:br>
            <a:r>
              <a:rPr lang="en-US" dirty="0"/>
              <a:t/>
            </a:r>
            <a:br>
              <a:rPr lang="en-US" dirty="0"/>
            </a:br>
            <a:r>
              <a:rPr lang="en-US" dirty="0"/>
              <a:t>BUT rather it is </a:t>
            </a:r>
            <a:br>
              <a:rPr lang="en-US" dirty="0"/>
            </a:br>
            <a:r>
              <a:rPr lang="en-US" dirty="0"/>
              <a:t>How you actually do the Induction!</a:t>
            </a:r>
            <a:br>
              <a:rPr lang="en-US" dirty="0"/>
            </a:br>
            <a:r>
              <a:rPr lang="en-US" dirty="0"/>
              <a:t/>
            </a:r>
            <a:br>
              <a:rPr lang="en-US" dirty="0"/>
            </a:br>
            <a:endParaRPr lang="en-US" dirty="0"/>
          </a:p>
        </p:txBody>
      </p:sp>
    </p:spTree>
    <p:extLst>
      <p:ext uri="{BB962C8B-B14F-4D97-AF65-F5344CB8AC3E}">
        <p14:creationId xmlns:p14="http://schemas.microsoft.com/office/powerpoint/2010/main" val="1361827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uction curve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92375" y="0"/>
            <a:ext cx="7207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6E44CC9-D482-E242-88C4-38FFA1A96F4F}" type="slidenum">
              <a:rPr kumimoji="0" lang="en-US" altLang="x-none" sz="1800" b="0" i="0" u="none" strike="noStrike" kern="1200" cap="none" spc="0" normalizeH="0" baseline="0" noProof="0" smtClean="0">
                <a:ln>
                  <a:noFill/>
                </a:ln>
                <a:solidFill>
                  <a:srgbClr val="FFFFFF">
                    <a:lumMod val="50000"/>
                  </a:srgbClr>
                </a:solidFill>
                <a:effectLst/>
                <a:uLnTx/>
                <a:uFillTx/>
                <a:latin typeface="Arial"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52</a:t>
            </a:fld>
            <a:endParaRPr kumimoji="0" lang="en-US" altLang="x-none" sz="1800" b="0" i="0" u="none" strike="noStrike" kern="1200" cap="none" spc="0" normalizeH="0" baseline="0" noProof="0">
              <a:ln>
                <a:noFill/>
              </a:ln>
              <a:solidFill>
                <a:srgbClr val="FFFFFF">
                  <a:lumMod val="50000"/>
                </a:srgbClr>
              </a:solidFill>
              <a:effectLst/>
              <a:uLnTx/>
              <a:uFillTx/>
              <a:latin typeface="Arial" charset="0"/>
              <a:ea typeface="ＭＳ Ｐゴシック" charset="-128"/>
              <a:cs typeface="+mn-cs"/>
            </a:endParaRPr>
          </a:p>
        </p:txBody>
      </p:sp>
      <p:grpSp>
        <p:nvGrpSpPr>
          <p:cNvPr id="6" name="Group 5"/>
          <p:cNvGrpSpPr/>
          <p:nvPr/>
        </p:nvGrpSpPr>
        <p:grpSpPr>
          <a:xfrm>
            <a:off x="3657601" y="2971800"/>
            <a:ext cx="6613525" cy="1905000"/>
            <a:chOff x="2133600" y="2971800"/>
            <a:chExt cx="6613525" cy="1905000"/>
          </a:xfrm>
        </p:grpSpPr>
        <p:sp>
          <p:nvSpPr>
            <p:cNvPr id="4" name="Rectangle 3"/>
            <p:cNvSpPr/>
            <p:nvPr/>
          </p:nvSpPr>
          <p:spPr bwMode="auto">
            <a:xfrm>
              <a:off x="2133600" y="2971800"/>
              <a:ext cx="4572000" cy="1905000"/>
            </a:xfrm>
            <a:prstGeom prst="rect">
              <a:avLst/>
            </a:prstGeom>
            <a:solidFill>
              <a:srgbClr val="FFEBCC">
                <a:alpha val="7490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sp>
          <p:nvSpPr>
            <p:cNvPr id="5" name="TextBox 4"/>
            <p:cNvSpPr txBox="1"/>
            <p:nvPr/>
          </p:nvSpPr>
          <p:spPr>
            <a:xfrm>
              <a:off x="6994525" y="3276600"/>
              <a:ext cx="1752600" cy="923330"/>
            </a:xfrm>
            <a:prstGeom prst="rect">
              <a:avLst/>
            </a:prstGeom>
            <a:solidFill>
              <a:srgbClr val="FFEBCC"/>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Striking Differences in Latent Phase</a:t>
              </a:r>
            </a:p>
          </p:txBody>
        </p:sp>
      </p:grpSp>
    </p:spTree>
    <p:extLst>
      <p:ext uri="{BB962C8B-B14F-4D97-AF65-F5344CB8AC3E}">
        <p14:creationId xmlns:p14="http://schemas.microsoft.com/office/powerpoint/2010/main" val="826845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6EDA-0946-DF4E-A721-53F699C3233B}"/>
              </a:ext>
            </a:extLst>
          </p:cNvPr>
          <p:cNvSpPr>
            <a:spLocks noGrp="1"/>
          </p:cNvSpPr>
          <p:nvPr>
            <p:ph type="title"/>
          </p:nvPr>
        </p:nvSpPr>
        <p:spPr>
          <a:xfrm>
            <a:off x="2299010" y="791736"/>
            <a:ext cx="7772400" cy="914400"/>
          </a:xfrm>
        </p:spPr>
        <p:txBody>
          <a:bodyPr>
            <a:noAutofit/>
          </a:bodyPr>
          <a:lstStyle/>
          <a:p>
            <a:pPr algn="ctr"/>
            <a:r>
              <a:rPr lang="en-US" sz="3600" dirty="0"/>
              <a:t>Case Study… What is the Definition of Failed Induction?</a:t>
            </a:r>
            <a:r>
              <a:rPr lang="en-US" sz="3600" baseline="30000" dirty="0"/>
              <a:t>1</a:t>
            </a:r>
          </a:p>
        </p:txBody>
      </p:sp>
      <p:sp>
        <p:nvSpPr>
          <p:cNvPr id="3" name="Content Placeholder 2">
            <a:extLst>
              <a:ext uri="{FF2B5EF4-FFF2-40B4-BE49-F238E27FC236}">
                <a16:creationId xmlns:a16="http://schemas.microsoft.com/office/drawing/2014/main" id="{C288E1B0-2D65-494F-BDCC-8DB56BC3860F}"/>
              </a:ext>
            </a:extLst>
          </p:cNvPr>
          <p:cNvSpPr>
            <a:spLocks noGrp="1"/>
          </p:cNvSpPr>
          <p:nvPr>
            <p:ph idx="1"/>
          </p:nvPr>
        </p:nvSpPr>
        <p:spPr>
          <a:xfrm>
            <a:off x="2514600" y="2286000"/>
            <a:ext cx="7924800" cy="3511218"/>
          </a:xfrm>
        </p:spPr>
        <p:txBody>
          <a:bodyPr/>
          <a:lstStyle/>
          <a:p>
            <a:pPr>
              <a:spcBef>
                <a:spcPts val="1272"/>
              </a:spcBef>
            </a:pPr>
            <a:r>
              <a:rPr lang="en-US" sz="2800" dirty="0"/>
              <a:t>33 </a:t>
            </a:r>
            <a:r>
              <a:rPr lang="en-US" sz="2800" dirty="0" err="1"/>
              <a:t>yo</a:t>
            </a:r>
            <a:r>
              <a:rPr lang="en-US" sz="2800" dirty="0"/>
              <a:t> G1 P0 at 40+6wks; Bishop score: 3</a:t>
            </a:r>
          </a:p>
          <a:p>
            <a:pPr>
              <a:spcBef>
                <a:spcPts val="1272"/>
              </a:spcBef>
            </a:pPr>
            <a:r>
              <a:rPr lang="en-US" sz="2800" dirty="0"/>
              <a:t>Tues 10pm: FT/50/-3:  Admit--Miso 50ug x3</a:t>
            </a:r>
          </a:p>
          <a:p>
            <a:pPr>
              <a:spcBef>
                <a:spcPts val="1272"/>
              </a:spcBef>
            </a:pPr>
            <a:r>
              <a:rPr lang="en-US" sz="2800" dirty="0"/>
              <a:t>+12hr: no change -- </a:t>
            </a:r>
            <a:r>
              <a:rPr lang="en-US" sz="2800" dirty="0" err="1"/>
              <a:t>Cervidil</a:t>
            </a:r>
            <a:endParaRPr lang="en-US" sz="2800" dirty="0"/>
          </a:p>
          <a:p>
            <a:pPr>
              <a:spcBef>
                <a:spcPts val="1272"/>
              </a:spcBef>
            </a:pPr>
            <a:r>
              <a:rPr lang="en-US" sz="2800" dirty="0"/>
              <a:t>+24hr: no change -- Foley </a:t>
            </a:r>
            <a:r>
              <a:rPr lang="en-US" sz="2800" dirty="0" err="1"/>
              <a:t>balloon+oxytocin</a:t>
            </a:r>
            <a:endParaRPr lang="en-US" sz="2800" dirty="0"/>
          </a:p>
          <a:p>
            <a:pPr>
              <a:spcBef>
                <a:spcPts val="1272"/>
              </a:spcBef>
            </a:pPr>
            <a:r>
              <a:rPr lang="en-US" sz="2800" dirty="0"/>
              <a:t>+36hr: no change -- Foley still snug, continue</a:t>
            </a:r>
          </a:p>
          <a:p>
            <a:pPr>
              <a:spcBef>
                <a:spcPts val="1272"/>
              </a:spcBef>
            </a:pPr>
            <a:r>
              <a:rPr lang="en-US" sz="2800" dirty="0"/>
              <a:t>+46hr: 4/40%/-3 -- Foley expelled, oxytocin</a:t>
            </a:r>
          </a:p>
        </p:txBody>
      </p:sp>
      <p:sp>
        <p:nvSpPr>
          <p:cNvPr id="4" name="TextBox 3">
            <a:extLst>
              <a:ext uri="{FF2B5EF4-FFF2-40B4-BE49-F238E27FC236}">
                <a16:creationId xmlns:a16="http://schemas.microsoft.com/office/drawing/2014/main" id="{6382BF68-60FD-2847-AABF-BBBDF26FD084}"/>
              </a:ext>
            </a:extLst>
          </p:cNvPr>
          <p:cNvSpPr txBox="1"/>
          <p:nvPr/>
        </p:nvSpPr>
        <p:spPr>
          <a:xfrm>
            <a:off x="1970050" y="6272560"/>
            <a:ext cx="8697951"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charset="0"/>
                <a:ea typeface="ＭＳ Ｐゴシック" charset="-128"/>
                <a:cs typeface="+mn-cs"/>
              </a:rPr>
              <a:t>1</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Grobman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128"/>
                <a:cs typeface="+mn-cs"/>
              </a:rPr>
              <a:t>etal</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 AJOG 2018; 218:122.e1-8  --MFMU: 15hr after oxytocin and ROM</a:t>
            </a:r>
          </a:p>
        </p:txBody>
      </p:sp>
    </p:spTree>
    <p:extLst>
      <p:ext uri="{BB962C8B-B14F-4D97-AF65-F5344CB8AC3E}">
        <p14:creationId xmlns:p14="http://schemas.microsoft.com/office/powerpoint/2010/main" val="42359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DA50-0E0A-B241-AE72-2551FCD40E5F}"/>
              </a:ext>
            </a:extLst>
          </p:cNvPr>
          <p:cNvSpPr>
            <a:spLocks noGrp="1"/>
          </p:cNvSpPr>
          <p:nvPr>
            <p:ph type="title"/>
          </p:nvPr>
        </p:nvSpPr>
        <p:spPr>
          <a:xfrm>
            <a:off x="2849213" y="490025"/>
            <a:ext cx="7111743" cy="914400"/>
          </a:xfrm>
        </p:spPr>
        <p:txBody>
          <a:bodyPr>
            <a:normAutofit fontScale="90000"/>
          </a:bodyPr>
          <a:lstStyle/>
          <a:p>
            <a:pPr algn="ctr"/>
            <a:r>
              <a:rPr lang="en-US" sz="3600" dirty="0"/>
              <a:t>Modern Induction Labor Curve…</a:t>
            </a:r>
          </a:p>
        </p:txBody>
      </p:sp>
      <p:graphicFrame>
        <p:nvGraphicFramePr>
          <p:cNvPr id="4" name="Table 3">
            <a:extLst>
              <a:ext uri="{FF2B5EF4-FFF2-40B4-BE49-F238E27FC236}">
                <a16:creationId xmlns:a16="http://schemas.microsoft.com/office/drawing/2014/main" id="{D2C01ADB-8953-6047-A1F4-1BBC1137E3A2}"/>
              </a:ext>
            </a:extLst>
          </p:cNvPr>
          <p:cNvGraphicFramePr>
            <a:graphicFrameLocks noGrp="1"/>
          </p:cNvGraphicFramePr>
          <p:nvPr/>
        </p:nvGraphicFramePr>
        <p:xfrm>
          <a:off x="3312661" y="1664326"/>
          <a:ext cx="5524200" cy="3532910"/>
        </p:xfrm>
        <a:graphic>
          <a:graphicData uri="http://schemas.openxmlformats.org/drawingml/2006/table">
            <a:tbl>
              <a:tblPr>
                <a:tableStyleId>{5C22544A-7EE6-4342-B048-85BDC9FD1C3A}</a:tableStyleId>
              </a:tblPr>
              <a:tblGrid>
                <a:gridCol w="460350">
                  <a:extLst>
                    <a:ext uri="{9D8B030D-6E8A-4147-A177-3AD203B41FA5}">
                      <a16:colId xmlns:a16="http://schemas.microsoft.com/office/drawing/2014/main" val="1561803533"/>
                    </a:ext>
                  </a:extLst>
                </a:gridCol>
                <a:gridCol w="460350">
                  <a:extLst>
                    <a:ext uri="{9D8B030D-6E8A-4147-A177-3AD203B41FA5}">
                      <a16:colId xmlns:a16="http://schemas.microsoft.com/office/drawing/2014/main" val="693576995"/>
                    </a:ext>
                  </a:extLst>
                </a:gridCol>
                <a:gridCol w="460350">
                  <a:extLst>
                    <a:ext uri="{9D8B030D-6E8A-4147-A177-3AD203B41FA5}">
                      <a16:colId xmlns:a16="http://schemas.microsoft.com/office/drawing/2014/main" val="1267327474"/>
                    </a:ext>
                  </a:extLst>
                </a:gridCol>
                <a:gridCol w="460350">
                  <a:extLst>
                    <a:ext uri="{9D8B030D-6E8A-4147-A177-3AD203B41FA5}">
                      <a16:colId xmlns:a16="http://schemas.microsoft.com/office/drawing/2014/main" val="832134516"/>
                    </a:ext>
                  </a:extLst>
                </a:gridCol>
                <a:gridCol w="460350">
                  <a:extLst>
                    <a:ext uri="{9D8B030D-6E8A-4147-A177-3AD203B41FA5}">
                      <a16:colId xmlns:a16="http://schemas.microsoft.com/office/drawing/2014/main" val="213354548"/>
                    </a:ext>
                  </a:extLst>
                </a:gridCol>
                <a:gridCol w="460350">
                  <a:extLst>
                    <a:ext uri="{9D8B030D-6E8A-4147-A177-3AD203B41FA5}">
                      <a16:colId xmlns:a16="http://schemas.microsoft.com/office/drawing/2014/main" val="398502080"/>
                    </a:ext>
                  </a:extLst>
                </a:gridCol>
                <a:gridCol w="460350">
                  <a:extLst>
                    <a:ext uri="{9D8B030D-6E8A-4147-A177-3AD203B41FA5}">
                      <a16:colId xmlns:a16="http://schemas.microsoft.com/office/drawing/2014/main" val="3334861267"/>
                    </a:ext>
                  </a:extLst>
                </a:gridCol>
                <a:gridCol w="460350">
                  <a:extLst>
                    <a:ext uri="{9D8B030D-6E8A-4147-A177-3AD203B41FA5}">
                      <a16:colId xmlns:a16="http://schemas.microsoft.com/office/drawing/2014/main" val="1921596692"/>
                    </a:ext>
                  </a:extLst>
                </a:gridCol>
                <a:gridCol w="460350">
                  <a:extLst>
                    <a:ext uri="{9D8B030D-6E8A-4147-A177-3AD203B41FA5}">
                      <a16:colId xmlns:a16="http://schemas.microsoft.com/office/drawing/2014/main" val="2388601436"/>
                    </a:ext>
                  </a:extLst>
                </a:gridCol>
                <a:gridCol w="460350">
                  <a:extLst>
                    <a:ext uri="{9D8B030D-6E8A-4147-A177-3AD203B41FA5}">
                      <a16:colId xmlns:a16="http://schemas.microsoft.com/office/drawing/2014/main" val="1447260154"/>
                    </a:ext>
                  </a:extLst>
                </a:gridCol>
                <a:gridCol w="460350">
                  <a:extLst>
                    <a:ext uri="{9D8B030D-6E8A-4147-A177-3AD203B41FA5}">
                      <a16:colId xmlns:a16="http://schemas.microsoft.com/office/drawing/2014/main" val="1900004753"/>
                    </a:ext>
                  </a:extLst>
                </a:gridCol>
                <a:gridCol w="460350">
                  <a:extLst>
                    <a:ext uri="{9D8B030D-6E8A-4147-A177-3AD203B41FA5}">
                      <a16:colId xmlns:a16="http://schemas.microsoft.com/office/drawing/2014/main" val="2642964655"/>
                    </a:ext>
                  </a:extLst>
                </a:gridCol>
              </a:tblGrid>
              <a:tr h="35329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9897394"/>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263298"/>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76046"/>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6895804"/>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644785"/>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5069573"/>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6862542"/>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663547"/>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981111"/>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7EF"/>
                    </a:solidFill>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0693315"/>
                  </a:ext>
                </a:extLst>
              </a:tr>
            </a:tbl>
          </a:graphicData>
        </a:graphic>
      </p:graphicFrame>
      <p:sp>
        <p:nvSpPr>
          <p:cNvPr id="6" name="TextBox 5">
            <a:extLst>
              <a:ext uri="{FF2B5EF4-FFF2-40B4-BE49-F238E27FC236}">
                <a16:creationId xmlns:a16="http://schemas.microsoft.com/office/drawing/2014/main" id="{7915C030-090B-B249-A22C-5B726EBE595C}"/>
              </a:ext>
            </a:extLst>
          </p:cNvPr>
          <p:cNvSpPr txBox="1"/>
          <p:nvPr/>
        </p:nvSpPr>
        <p:spPr>
          <a:xfrm>
            <a:off x="2849212" y="1483120"/>
            <a:ext cx="441146" cy="3908762"/>
          </a:xfrm>
          <a:prstGeom prst="rect">
            <a:avLst/>
          </a:prstGeom>
          <a:noFill/>
        </p:spPr>
        <p:txBody>
          <a:bodyPr wrap="none" rtlCol="0">
            <a:spAutoFit/>
          </a:bodyPr>
          <a:lstStyle/>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9</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8</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7</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6</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5</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4</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3</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2</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1</a:t>
            </a:r>
          </a:p>
          <a:p>
            <a:pPr marL="0" marR="0" lvl="0" indent="0" algn="r"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0</a:t>
            </a:r>
          </a:p>
        </p:txBody>
      </p:sp>
      <p:sp>
        <p:nvSpPr>
          <p:cNvPr id="7" name="TextBox 6">
            <a:extLst>
              <a:ext uri="{FF2B5EF4-FFF2-40B4-BE49-F238E27FC236}">
                <a16:creationId xmlns:a16="http://schemas.microsoft.com/office/drawing/2014/main" id="{B0616CF6-A960-FD40-8E9F-888B8A09AEC8}"/>
              </a:ext>
            </a:extLst>
          </p:cNvPr>
          <p:cNvSpPr txBox="1"/>
          <p:nvPr/>
        </p:nvSpPr>
        <p:spPr>
          <a:xfrm rot="16200000">
            <a:off x="1079512" y="3104783"/>
            <a:ext cx="307773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Dilation (cm)</a:t>
            </a:r>
          </a:p>
        </p:txBody>
      </p:sp>
      <p:sp>
        <p:nvSpPr>
          <p:cNvPr id="8" name="TextBox 7">
            <a:extLst>
              <a:ext uri="{FF2B5EF4-FFF2-40B4-BE49-F238E27FC236}">
                <a16:creationId xmlns:a16="http://schemas.microsoft.com/office/drawing/2014/main" id="{4ED2EDB0-71C7-CC45-AEB5-6E7EB4109512}"/>
              </a:ext>
            </a:extLst>
          </p:cNvPr>
          <p:cNvSpPr txBox="1"/>
          <p:nvPr/>
        </p:nvSpPr>
        <p:spPr>
          <a:xfrm>
            <a:off x="3356065" y="5192542"/>
            <a:ext cx="83365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6pm</a:t>
            </a:r>
          </a:p>
        </p:txBody>
      </p:sp>
      <p:sp>
        <p:nvSpPr>
          <p:cNvPr id="11" name="TextBox 10">
            <a:extLst>
              <a:ext uri="{FF2B5EF4-FFF2-40B4-BE49-F238E27FC236}">
                <a16:creationId xmlns:a16="http://schemas.microsoft.com/office/drawing/2014/main" id="{D22D790E-A7C4-C444-A908-ABD7448DC9AB}"/>
              </a:ext>
            </a:extLst>
          </p:cNvPr>
          <p:cNvSpPr txBox="1"/>
          <p:nvPr/>
        </p:nvSpPr>
        <p:spPr>
          <a:xfrm>
            <a:off x="2358995" y="5649035"/>
            <a:ext cx="902813"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Eff.</a:t>
            </a:r>
          </a:p>
        </p:txBody>
      </p:sp>
      <p:sp>
        <p:nvSpPr>
          <p:cNvPr id="12" name="Oval 11">
            <a:extLst>
              <a:ext uri="{FF2B5EF4-FFF2-40B4-BE49-F238E27FC236}">
                <a16:creationId xmlns:a16="http://schemas.microsoft.com/office/drawing/2014/main" id="{E962FB3F-FEEE-5B47-8864-D742155DA640}"/>
              </a:ext>
            </a:extLst>
          </p:cNvPr>
          <p:cNvSpPr/>
          <p:nvPr/>
        </p:nvSpPr>
        <p:spPr bwMode="auto">
          <a:xfrm>
            <a:off x="3674513" y="3679909"/>
            <a:ext cx="180649" cy="20072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pic>
        <p:nvPicPr>
          <p:cNvPr id="18" name="Picture 17">
            <a:extLst>
              <a:ext uri="{FF2B5EF4-FFF2-40B4-BE49-F238E27FC236}">
                <a16:creationId xmlns:a16="http://schemas.microsoft.com/office/drawing/2014/main" id="{63AB07E9-CDAA-1747-9DD2-49AE8AAB9C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7232" y="3318542"/>
            <a:ext cx="190500" cy="215900"/>
          </a:xfrm>
          <a:prstGeom prst="rect">
            <a:avLst/>
          </a:prstGeom>
        </p:spPr>
      </p:pic>
      <p:sp>
        <p:nvSpPr>
          <p:cNvPr id="23" name="TextBox 22">
            <a:extLst>
              <a:ext uri="{FF2B5EF4-FFF2-40B4-BE49-F238E27FC236}">
                <a16:creationId xmlns:a16="http://schemas.microsoft.com/office/drawing/2014/main" id="{EB6A88FA-F21B-7D41-B256-FA6139B682EA}"/>
              </a:ext>
            </a:extLst>
          </p:cNvPr>
          <p:cNvSpPr txBox="1"/>
          <p:nvPr/>
        </p:nvSpPr>
        <p:spPr>
          <a:xfrm>
            <a:off x="2081562" y="6111669"/>
            <a:ext cx="1191397" cy="46166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Station</a:t>
            </a:r>
          </a:p>
        </p:txBody>
      </p:sp>
      <p:sp>
        <p:nvSpPr>
          <p:cNvPr id="24" name="TextBox 23">
            <a:extLst>
              <a:ext uri="{FF2B5EF4-FFF2-40B4-BE49-F238E27FC236}">
                <a16:creationId xmlns:a16="http://schemas.microsoft.com/office/drawing/2014/main" id="{109790D2-7105-5045-A7BE-F0E658C7A9C1}"/>
              </a:ext>
            </a:extLst>
          </p:cNvPr>
          <p:cNvSpPr txBox="1"/>
          <p:nvPr/>
        </p:nvSpPr>
        <p:spPr>
          <a:xfrm>
            <a:off x="4275279" y="5187186"/>
            <a:ext cx="83365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8pm</a:t>
            </a:r>
          </a:p>
        </p:txBody>
      </p:sp>
      <p:sp>
        <p:nvSpPr>
          <p:cNvPr id="25" name="TextBox 24">
            <a:extLst>
              <a:ext uri="{FF2B5EF4-FFF2-40B4-BE49-F238E27FC236}">
                <a16:creationId xmlns:a16="http://schemas.microsoft.com/office/drawing/2014/main" id="{44EB274F-EA55-3840-BAFE-7DBBD3F4A9EB}"/>
              </a:ext>
            </a:extLst>
          </p:cNvPr>
          <p:cNvSpPr txBox="1"/>
          <p:nvPr/>
        </p:nvSpPr>
        <p:spPr>
          <a:xfrm>
            <a:off x="5194695" y="5187186"/>
            <a:ext cx="83365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10pm</a:t>
            </a:r>
          </a:p>
        </p:txBody>
      </p:sp>
      <p:sp>
        <p:nvSpPr>
          <p:cNvPr id="26" name="TextBox 25">
            <a:extLst>
              <a:ext uri="{FF2B5EF4-FFF2-40B4-BE49-F238E27FC236}">
                <a16:creationId xmlns:a16="http://schemas.microsoft.com/office/drawing/2014/main" id="{2C7D9462-652C-8846-87D6-0C403A9A7F2B}"/>
              </a:ext>
            </a:extLst>
          </p:cNvPr>
          <p:cNvSpPr txBox="1"/>
          <p:nvPr/>
        </p:nvSpPr>
        <p:spPr>
          <a:xfrm>
            <a:off x="6121379" y="5194620"/>
            <a:ext cx="83365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12am</a:t>
            </a:r>
          </a:p>
        </p:txBody>
      </p:sp>
      <p:sp>
        <p:nvSpPr>
          <p:cNvPr id="27" name="TextBox 26">
            <a:extLst>
              <a:ext uri="{FF2B5EF4-FFF2-40B4-BE49-F238E27FC236}">
                <a16:creationId xmlns:a16="http://schemas.microsoft.com/office/drawing/2014/main" id="{EAAE84BD-E689-D744-9EE3-65991EBD0AAA}"/>
              </a:ext>
            </a:extLst>
          </p:cNvPr>
          <p:cNvSpPr txBox="1"/>
          <p:nvPr/>
        </p:nvSpPr>
        <p:spPr>
          <a:xfrm>
            <a:off x="7040795" y="5186679"/>
            <a:ext cx="83365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2am</a:t>
            </a:r>
          </a:p>
        </p:txBody>
      </p:sp>
      <p:sp>
        <p:nvSpPr>
          <p:cNvPr id="29" name="TextBox 28">
            <a:extLst>
              <a:ext uri="{FF2B5EF4-FFF2-40B4-BE49-F238E27FC236}">
                <a16:creationId xmlns:a16="http://schemas.microsoft.com/office/drawing/2014/main" id="{58462128-DAA2-4944-BDFD-F236BFF42C68}"/>
              </a:ext>
            </a:extLst>
          </p:cNvPr>
          <p:cNvSpPr txBox="1"/>
          <p:nvPr/>
        </p:nvSpPr>
        <p:spPr>
          <a:xfrm>
            <a:off x="7960211" y="5194620"/>
            <a:ext cx="83365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4am</a:t>
            </a:r>
          </a:p>
        </p:txBody>
      </p:sp>
      <p:graphicFrame>
        <p:nvGraphicFramePr>
          <p:cNvPr id="30" name="Table 29">
            <a:extLst>
              <a:ext uri="{FF2B5EF4-FFF2-40B4-BE49-F238E27FC236}">
                <a16:creationId xmlns:a16="http://schemas.microsoft.com/office/drawing/2014/main" id="{796886F7-7BBF-924A-A0C5-C72AE43DADBD}"/>
              </a:ext>
            </a:extLst>
          </p:cNvPr>
          <p:cNvGraphicFramePr>
            <a:graphicFrameLocks noGrp="1"/>
          </p:cNvGraphicFramePr>
          <p:nvPr/>
        </p:nvGraphicFramePr>
        <p:xfrm>
          <a:off x="8836141" y="1665907"/>
          <a:ext cx="920700" cy="3532910"/>
        </p:xfrm>
        <a:graphic>
          <a:graphicData uri="http://schemas.openxmlformats.org/drawingml/2006/table">
            <a:tbl>
              <a:tblPr>
                <a:tableStyleId>{5C22544A-7EE6-4342-B048-85BDC9FD1C3A}</a:tableStyleId>
              </a:tblPr>
              <a:tblGrid>
                <a:gridCol w="460350">
                  <a:extLst>
                    <a:ext uri="{9D8B030D-6E8A-4147-A177-3AD203B41FA5}">
                      <a16:colId xmlns:a16="http://schemas.microsoft.com/office/drawing/2014/main" val="2243475315"/>
                    </a:ext>
                  </a:extLst>
                </a:gridCol>
                <a:gridCol w="460350">
                  <a:extLst>
                    <a:ext uri="{9D8B030D-6E8A-4147-A177-3AD203B41FA5}">
                      <a16:colId xmlns:a16="http://schemas.microsoft.com/office/drawing/2014/main" val="4044966739"/>
                    </a:ext>
                  </a:extLst>
                </a:gridCol>
              </a:tblGrid>
              <a:tr h="35329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535631"/>
                  </a:ext>
                </a:extLst>
              </a:tr>
              <a:tr h="35329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9981464"/>
                  </a:ext>
                </a:extLst>
              </a:tr>
              <a:tr h="35329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6875105"/>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6683902"/>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680261"/>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1879640"/>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8265438"/>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6663390"/>
                  </a:ext>
                </a:extLst>
              </a:tr>
              <a:tr h="353291">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351123"/>
                  </a:ext>
                </a:extLst>
              </a:tr>
              <a:tr h="353291">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029" marR="8029" marT="80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1400853"/>
                  </a:ext>
                </a:extLst>
              </a:tr>
            </a:tbl>
          </a:graphicData>
        </a:graphic>
      </p:graphicFrame>
      <p:sp>
        <p:nvSpPr>
          <p:cNvPr id="31" name="TextBox 30">
            <a:extLst>
              <a:ext uri="{FF2B5EF4-FFF2-40B4-BE49-F238E27FC236}">
                <a16:creationId xmlns:a16="http://schemas.microsoft.com/office/drawing/2014/main" id="{CE1372E0-E955-594A-AAEE-F34E0A3E18E1}"/>
              </a:ext>
            </a:extLst>
          </p:cNvPr>
          <p:cNvSpPr txBox="1"/>
          <p:nvPr/>
        </p:nvSpPr>
        <p:spPr>
          <a:xfrm>
            <a:off x="8875759" y="5188972"/>
            <a:ext cx="833659"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6am</a:t>
            </a:r>
          </a:p>
        </p:txBody>
      </p:sp>
      <p:pic>
        <p:nvPicPr>
          <p:cNvPr id="34" name="Picture 33">
            <a:extLst>
              <a:ext uri="{FF2B5EF4-FFF2-40B4-BE49-F238E27FC236}">
                <a16:creationId xmlns:a16="http://schemas.microsoft.com/office/drawing/2014/main" id="{5A4554F2-D981-A94E-AA5B-632CBE8053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9172" y="3321783"/>
            <a:ext cx="190500" cy="215900"/>
          </a:xfrm>
          <a:prstGeom prst="rect">
            <a:avLst/>
          </a:prstGeom>
        </p:spPr>
      </p:pic>
      <p:pic>
        <p:nvPicPr>
          <p:cNvPr id="35" name="Picture 34">
            <a:extLst>
              <a:ext uri="{FF2B5EF4-FFF2-40B4-BE49-F238E27FC236}">
                <a16:creationId xmlns:a16="http://schemas.microsoft.com/office/drawing/2014/main" id="{C79B417A-A73A-9A41-9945-F90432259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5581" y="3503368"/>
            <a:ext cx="190500" cy="215900"/>
          </a:xfrm>
          <a:prstGeom prst="rect">
            <a:avLst/>
          </a:prstGeom>
        </p:spPr>
      </p:pic>
      <p:sp>
        <p:nvSpPr>
          <p:cNvPr id="36" name="Rectangle 35">
            <a:extLst>
              <a:ext uri="{FF2B5EF4-FFF2-40B4-BE49-F238E27FC236}">
                <a16:creationId xmlns:a16="http://schemas.microsoft.com/office/drawing/2014/main" id="{C58E3F51-715C-A14E-AD2E-849D12ED8914}"/>
              </a:ext>
            </a:extLst>
          </p:cNvPr>
          <p:cNvSpPr/>
          <p:nvPr/>
        </p:nvSpPr>
        <p:spPr bwMode="auto">
          <a:xfrm>
            <a:off x="3312661" y="5697587"/>
            <a:ext cx="6444180" cy="353291"/>
          </a:xfrm>
          <a:prstGeom prst="rect">
            <a:avLst/>
          </a:prstGeom>
          <a:solidFill>
            <a:srgbClr val="FEF7E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sp>
        <p:nvSpPr>
          <p:cNvPr id="37" name="Rectangle 36">
            <a:extLst>
              <a:ext uri="{FF2B5EF4-FFF2-40B4-BE49-F238E27FC236}">
                <a16:creationId xmlns:a16="http://schemas.microsoft.com/office/drawing/2014/main" id="{2E3B41CB-C720-634F-9C7E-C74585C0277D}"/>
              </a:ext>
            </a:extLst>
          </p:cNvPr>
          <p:cNvSpPr/>
          <p:nvPr/>
        </p:nvSpPr>
        <p:spPr bwMode="auto">
          <a:xfrm>
            <a:off x="3312661" y="6182054"/>
            <a:ext cx="6444180" cy="353291"/>
          </a:xfrm>
          <a:prstGeom prst="rect">
            <a:avLst/>
          </a:prstGeom>
          <a:solidFill>
            <a:srgbClr val="FEF7E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4" charset="0"/>
              <a:ea typeface="ＭＳ Ｐゴシック" charset="-128"/>
              <a:cs typeface="+mn-cs"/>
            </a:endParaRPr>
          </a:p>
        </p:txBody>
      </p:sp>
      <p:sp>
        <p:nvSpPr>
          <p:cNvPr id="38" name="TextBox 37">
            <a:extLst>
              <a:ext uri="{FF2B5EF4-FFF2-40B4-BE49-F238E27FC236}">
                <a16:creationId xmlns:a16="http://schemas.microsoft.com/office/drawing/2014/main" id="{D539AC2E-B132-9145-A4E7-09DF2CF888DB}"/>
              </a:ext>
            </a:extLst>
          </p:cNvPr>
          <p:cNvSpPr txBox="1"/>
          <p:nvPr/>
        </p:nvSpPr>
        <p:spPr>
          <a:xfrm>
            <a:off x="3480875" y="5694447"/>
            <a:ext cx="73603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40%</a:t>
            </a:r>
          </a:p>
        </p:txBody>
      </p:sp>
      <p:sp>
        <p:nvSpPr>
          <p:cNvPr id="39" name="TextBox 38">
            <a:extLst>
              <a:ext uri="{FF2B5EF4-FFF2-40B4-BE49-F238E27FC236}">
                <a16:creationId xmlns:a16="http://schemas.microsoft.com/office/drawing/2014/main" id="{B892EDBF-3D75-0349-944A-4D929741BEA6}"/>
              </a:ext>
            </a:extLst>
          </p:cNvPr>
          <p:cNvSpPr txBox="1"/>
          <p:nvPr/>
        </p:nvSpPr>
        <p:spPr>
          <a:xfrm>
            <a:off x="4391956" y="5689565"/>
            <a:ext cx="73603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50%</a:t>
            </a:r>
          </a:p>
        </p:txBody>
      </p:sp>
      <p:sp>
        <p:nvSpPr>
          <p:cNvPr id="40" name="TextBox 39">
            <a:extLst>
              <a:ext uri="{FF2B5EF4-FFF2-40B4-BE49-F238E27FC236}">
                <a16:creationId xmlns:a16="http://schemas.microsoft.com/office/drawing/2014/main" id="{689C9B39-7CCC-664A-A1A7-80563EADD3F3}"/>
              </a:ext>
            </a:extLst>
          </p:cNvPr>
          <p:cNvSpPr txBox="1"/>
          <p:nvPr/>
        </p:nvSpPr>
        <p:spPr>
          <a:xfrm>
            <a:off x="5522105" y="5697586"/>
            <a:ext cx="73603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50%</a:t>
            </a:r>
          </a:p>
        </p:txBody>
      </p:sp>
      <p:sp>
        <p:nvSpPr>
          <p:cNvPr id="41" name="TextBox 40">
            <a:extLst>
              <a:ext uri="{FF2B5EF4-FFF2-40B4-BE49-F238E27FC236}">
                <a16:creationId xmlns:a16="http://schemas.microsoft.com/office/drawing/2014/main" id="{B04283A9-F5B2-CF4D-A343-A61B2D98CCB8}"/>
              </a:ext>
            </a:extLst>
          </p:cNvPr>
          <p:cNvSpPr txBox="1"/>
          <p:nvPr/>
        </p:nvSpPr>
        <p:spPr>
          <a:xfrm>
            <a:off x="7751432" y="5694447"/>
            <a:ext cx="78296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Arial" charset="0"/>
                <a:ea typeface="ＭＳ Ｐゴシック" charset="-128"/>
                <a:cs typeface="+mn-cs"/>
              </a:rPr>
              <a:t>100%</a:t>
            </a:r>
          </a:p>
        </p:txBody>
      </p:sp>
      <p:sp>
        <p:nvSpPr>
          <p:cNvPr id="42" name="TextBox 41">
            <a:extLst>
              <a:ext uri="{FF2B5EF4-FFF2-40B4-BE49-F238E27FC236}">
                <a16:creationId xmlns:a16="http://schemas.microsoft.com/office/drawing/2014/main" id="{7C6360D3-05AE-8F43-AD3B-E9E240C3DD44}"/>
              </a:ext>
            </a:extLst>
          </p:cNvPr>
          <p:cNvSpPr txBox="1"/>
          <p:nvPr/>
        </p:nvSpPr>
        <p:spPr>
          <a:xfrm>
            <a:off x="3404874" y="6157834"/>
            <a:ext cx="73603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-3</a:t>
            </a:r>
          </a:p>
        </p:txBody>
      </p:sp>
      <p:sp>
        <p:nvSpPr>
          <p:cNvPr id="43" name="TextBox 42">
            <a:extLst>
              <a:ext uri="{FF2B5EF4-FFF2-40B4-BE49-F238E27FC236}">
                <a16:creationId xmlns:a16="http://schemas.microsoft.com/office/drawing/2014/main" id="{9498A117-D990-194B-A84F-57B2D8B76468}"/>
              </a:ext>
            </a:extLst>
          </p:cNvPr>
          <p:cNvSpPr txBox="1"/>
          <p:nvPr/>
        </p:nvSpPr>
        <p:spPr>
          <a:xfrm>
            <a:off x="4293162" y="6157834"/>
            <a:ext cx="73603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-3</a:t>
            </a:r>
          </a:p>
        </p:txBody>
      </p:sp>
      <p:sp>
        <p:nvSpPr>
          <p:cNvPr id="44" name="TextBox 43">
            <a:extLst>
              <a:ext uri="{FF2B5EF4-FFF2-40B4-BE49-F238E27FC236}">
                <a16:creationId xmlns:a16="http://schemas.microsoft.com/office/drawing/2014/main" id="{D9234F0B-F694-BE48-978E-3E4B587A9518}"/>
              </a:ext>
            </a:extLst>
          </p:cNvPr>
          <p:cNvSpPr txBox="1"/>
          <p:nvPr/>
        </p:nvSpPr>
        <p:spPr>
          <a:xfrm>
            <a:off x="5436162" y="6157834"/>
            <a:ext cx="73603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-2</a:t>
            </a:r>
          </a:p>
        </p:txBody>
      </p:sp>
      <p:sp>
        <p:nvSpPr>
          <p:cNvPr id="45" name="TextBox 44">
            <a:extLst>
              <a:ext uri="{FF2B5EF4-FFF2-40B4-BE49-F238E27FC236}">
                <a16:creationId xmlns:a16="http://schemas.microsoft.com/office/drawing/2014/main" id="{B99D5F5F-98E3-2A4F-912C-D1FD0F80F785}"/>
              </a:ext>
            </a:extLst>
          </p:cNvPr>
          <p:cNvSpPr txBox="1"/>
          <p:nvPr/>
        </p:nvSpPr>
        <p:spPr>
          <a:xfrm>
            <a:off x="7884119" y="6157834"/>
            <a:ext cx="49799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Arial" charset="0"/>
                <a:ea typeface="ＭＳ Ｐゴシック" charset="-128"/>
                <a:cs typeface="+mn-cs"/>
              </a:rPr>
              <a:t>-1</a:t>
            </a:r>
          </a:p>
        </p:txBody>
      </p:sp>
      <p:sp>
        <p:nvSpPr>
          <p:cNvPr id="46" name="TextBox 45">
            <a:extLst>
              <a:ext uri="{FF2B5EF4-FFF2-40B4-BE49-F238E27FC236}">
                <a16:creationId xmlns:a16="http://schemas.microsoft.com/office/drawing/2014/main" id="{A60ED2EB-4025-DB47-B296-A529E373D082}"/>
              </a:ext>
            </a:extLst>
          </p:cNvPr>
          <p:cNvSpPr txBox="1"/>
          <p:nvPr/>
        </p:nvSpPr>
        <p:spPr>
          <a:xfrm>
            <a:off x="5358595" y="4033211"/>
            <a:ext cx="927775" cy="369332"/>
          </a:xfrm>
          <a:prstGeom prst="rect">
            <a:avLst/>
          </a:prstGeom>
          <a:solidFill>
            <a:schemeClr val="bg2">
              <a:lumMod val="40000"/>
              <a:lumOff val="6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AROM</a:t>
            </a:r>
          </a:p>
        </p:txBody>
      </p:sp>
      <p:pic>
        <p:nvPicPr>
          <p:cNvPr id="47" name="Picture 46">
            <a:extLst>
              <a:ext uri="{FF2B5EF4-FFF2-40B4-BE49-F238E27FC236}">
                <a16:creationId xmlns:a16="http://schemas.microsoft.com/office/drawing/2014/main" id="{EC6C4F77-BA80-7A4C-8154-E3086FA82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63300" y="1556376"/>
            <a:ext cx="190500" cy="215900"/>
          </a:xfrm>
          <a:prstGeom prst="rect">
            <a:avLst/>
          </a:prstGeom>
        </p:spPr>
      </p:pic>
      <p:sp>
        <p:nvSpPr>
          <p:cNvPr id="48" name="TextBox 47">
            <a:extLst>
              <a:ext uri="{FF2B5EF4-FFF2-40B4-BE49-F238E27FC236}">
                <a16:creationId xmlns:a16="http://schemas.microsoft.com/office/drawing/2014/main" id="{DEC16116-A366-1243-8351-62C5A28C775A}"/>
              </a:ext>
            </a:extLst>
          </p:cNvPr>
          <p:cNvSpPr txBox="1"/>
          <p:nvPr/>
        </p:nvSpPr>
        <p:spPr>
          <a:xfrm>
            <a:off x="8725710" y="5684720"/>
            <a:ext cx="78296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100%</a:t>
            </a:r>
          </a:p>
        </p:txBody>
      </p:sp>
      <p:sp>
        <p:nvSpPr>
          <p:cNvPr id="49" name="TextBox 48">
            <a:extLst>
              <a:ext uri="{FF2B5EF4-FFF2-40B4-BE49-F238E27FC236}">
                <a16:creationId xmlns:a16="http://schemas.microsoft.com/office/drawing/2014/main" id="{F199B20D-5DBC-E247-8582-DC543727E990}"/>
              </a:ext>
            </a:extLst>
          </p:cNvPr>
          <p:cNvSpPr txBox="1"/>
          <p:nvPr/>
        </p:nvSpPr>
        <p:spPr>
          <a:xfrm>
            <a:off x="8692714" y="6168231"/>
            <a:ext cx="73603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+1</a:t>
            </a:r>
          </a:p>
        </p:txBody>
      </p:sp>
      <p:cxnSp>
        <p:nvCxnSpPr>
          <p:cNvPr id="51" name="Straight Arrow Connector 50">
            <a:extLst>
              <a:ext uri="{FF2B5EF4-FFF2-40B4-BE49-F238E27FC236}">
                <a16:creationId xmlns:a16="http://schemas.microsoft.com/office/drawing/2014/main" id="{8FF40AC2-A8E0-9349-8A15-872547E27267}"/>
              </a:ext>
            </a:extLst>
          </p:cNvPr>
          <p:cNvCxnSpPr>
            <a:cxnSpLocks/>
            <a:stCxn id="46" idx="0"/>
          </p:cNvCxnSpPr>
          <p:nvPr/>
        </p:nvCxnSpPr>
        <p:spPr bwMode="auto">
          <a:xfrm flipV="1">
            <a:off x="5822482" y="3593519"/>
            <a:ext cx="0" cy="43969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53" name="Striped Right Arrow 52">
            <a:extLst>
              <a:ext uri="{FF2B5EF4-FFF2-40B4-BE49-F238E27FC236}">
                <a16:creationId xmlns:a16="http://schemas.microsoft.com/office/drawing/2014/main" id="{F71CFF98-6701-1947-9426-D02CF4854F51}"/>
              </a:ext>
            </a:extLst>
          </p:cNvPr>
          <p:cNvSpPr/>
          <p:nvPr/>
        </p:nvSpPr>
        <p:spPr bwMode="auto">
          <a:xfrm>
            <a:off x="3674512" y="2588521"/>
            <a:ext cx="2243220" cy="414497"/>
          </a:xfrm>
          <a:prstGeom prst="striped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4" charset="0"/>
                <a:ea typeface="ＭＳ Ｐゴシック" charset="-128"/>
                <a:cs typeface="+mn-cs"/>
              </a:rPr>
              <a:t>Oxytocin 20mIU</a:t>
            </a:r>
          </a:p>
        </p:txBody>
      </p:sp>
      <p:sp>
        <p:nvSpPr>
          <p:cNvPr id="54" name="Striped Right Arrow 53">
            <a:extLst>
              <a:ext uri="{FF2B5EF4-FFF2-40B4-BE49-F238E27FC236}">
                <a16:creationId xmlns:a16="http://schemas.microsoft.com/office/drawing/2014/main" id="{9D2B01F6-99C9-9E4D-9177-9A8962ACABD0}"/>
              </a:ext>
            </a:extLst>
          </p:cNvPr>
          <p:cNvSpPr/>
          <p:nvPr/>
        </p:nvSpPr>
        <p:spPr bwMode="auto">
          <a:xfrm>
            <a:off x="5910843" y="2585222"/>
            <a:ext cx="2208511" cy="414497"/>
          </a:xfrm>
          <a:prstGeom prst="striped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4" charset="0"/>
                <a:ea typeface="ＭＳ Ｐゴシック" charset="-128"/>
                <a:cs typeface="+mn-cs"/>
              </a:rPr>
              <a:t>Oxytocin 22mIU</a:t>
            </a:r>
          </a:p>
        </p:txBody>
      </p:sp>
      <p:sp>
        <p:nvSpPr>
          <p:cNvPr id="55" name="Striped Right Arrow 54">
            <a:extLst>
              <a:ext uri="{FF2B5EF4-FFF2-40B4-BE49-F238E27FC236}">
                <a16:creationId xmlns:a16="http://schemas.microsoft.com/office/drawing/2014/main" id="{D2BC6E02-B6CA-0F44-AB74-40998B4FDA25}"/>
              </a:ext>
            </a:extLst>
          </p:cNvPr>
          <p:cNvSpPr/>
          <p:nvPr/>
        </p:nvSpPr>
        <p:spPr bwMode="auto">
          <a:xfrm>
            <a:off x="8134423" y="2585222"/>
            <a:ext cx="1080914" cy="414497"/>
          </a:xfrm>
          <a:prstGeom prst="striped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4" charset="0"/>
                <a:ea typeface="ＭＳ Ｐゴシック" charset="-128"/>
                <a:cs typeface="+mn-cs"/>
              </a:rPr>
              <a:t>24mIU</a:t>
            </a:r>
          </a:p>
        </p:txBody>
      </p:sp>
      <p:sp>
        <p:nvSpPr>
          <p:cNvPr id="3" name="TextBox 2">
            <a:extLst>
              <a:ext uri="{FF2B5EF4-FFF2-40B4-BE49-F238E27FC236}">
                <a16:creationId xmlns:a16="http://schemas.microsoft.com/office/drawing/2014/main" id="{B0951837-1924-3546-980C-17FE57E1299F}"/>
              </a:ext>
            </a:extLst>
          </p:cNvPr>
          <p:cNvSpPr txBox="1"/>
          <p:nvPr/>
        </p:nvSpPr>
        <p:spPr>
          <a:xfrm>
            <a:off x="3250657" y="6539881"/>
            <a:ext cx="1866187"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128"/>
                <a:cs typeface="+mn-cs"/>
              </a:rPr>
              <a:t>Too high for ROM</a:t>
            </a:r>
          </a:p>
        </p:txBody>
      </p:sp>
      <p:sp>
        <p:nvSpPr>
          <p:cNvPr id="5" name="TextBox 4">
            <a:extLst>
              <a:ext uri="{FF2B5EF4-FFF2-40B4-BE49-F238E27FC236}">
                <a16:creationId xmlns:a16="http://schemas.microsoft.com/office/drawing/2014/main" id="{D5AD9A29-EE55-A640-91D0-86A1783EA45E}"/>
              </a:ext>
            </a:extLst>
          </p:cNvPr>
          <p:cNvSpPr txBox="1"/>
          <p:nvPr/>
        </p:nvSpPr>
        <p:spPr>
          <a:xfrm>
            <a:off x="5194694" y="1215153"/>
            <a:ext cx="9207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50hr</a:t>
            </a:r>
          </a:p>
        </p:txBody>
      </p:sp>
      <p:sp>
        <p:nvSpPr>
          <p:cNvPr id="50" name="TextBox 49">
            <a:extLst>
              <a:ext uri="{FF2B5EF4-FFF2-40B4-BE49-F238E27FC236}">
                <a16:creationId xmlns:a16="http://schemas.microsoft.com/office/drawing/2014/main" id="{6AEB7348-4FCA-204F-B871-32E02EB5330E}"/>
              </a:ext>
            </a:extLst>
          </p:cNvPr>
          <p:cNvSpPr txBox="1"/>
          <p:nvPr/>
        </p:nvSpPr>
        <p:spPr>
          <a:xfrm>
            <a:off x="7458686" y="1222878"/>
            <a:ext cx="9207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55hr</a:t>
            </a:r>
          </a:p>
        </p:txBody>
      </p:sp>
      <p:sp>
        <p:nvSpPr>
          <p:cNvPr id="52" name="TextBox 51">
            <a:extLst>
              <a:ext uri="{FF2B5EF4-FFF2-40B4-BE49-F238E27FC236}">
                <a16:creationId xmlns:a16="http://schemas.microsoft.com/office/drawing/2014/main" id="{6915693B-66C1-294D-A910-09D041512431}"/>
              </a:ext>
            </a:extLst>
          </p:cNvPr>
          <p:cNvSpPr txBox="1"/>
          <p:nvPr/>
        </p:nvSpPr>
        <p:spPr>
          <a:xfrm>
            <a:off x="3355139" y="1247462"/>
            <a:ext cx="9207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46hr</a:t>
            </a:r>
          </a:p>
        </p:txBody>
      </p:sp>
    </p:spTree>
    <p:extLst>
      <p:ext uri="{BB962C8B-B14F-4D97-AF65-F5344CB8AC3E}">
        <p14:creationId xmlns:p14="http://schemas.microsoft.com/office/powerpoint/2010/main" val="10665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8" grpId="0"/>
      <p:bldP spid="49" grpId="0"/>
      <p:bldP spid="54" grpId="0" animBg="1"/>
      <p:bldP spid="5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F96F-9B52-6946-92EB-18D8F4AB2A2B}"/>
              </a:ext>
            </a:extLst>
          </p:cNvPr>
          <p:cNvSpPr>
            <a:spLocks noGrp="1"/>
          </p:cNvSpPr>
          <p:nvPr>
            <p:ph type="title"/>
          </p:nvPr>
        </p:nvSpPr>
        <p:spPr>
          <a:xfrm>
            <a:off x="2279650" y="519113"/>
            <a:ext cx="7772400" cy="914400"/>
          </a:xfrm>
        </p:spPr>
        <p:txBody>
          <a:bodyPr>
            <a:noAutofit/>
          </a:bodyPr>
          <a:lstStyle/>
          <a:p>
            <a:pPr algn="ctr"/>
            <a:r>
              <a:rPr lang="en-US" sz="2800" dirty="0"/>
              <a:t>After 1 hour of pushing, NSVD</a:t>
            </a:r>
            <a:br>
              <a:rPr lang="en-US" sz="2800" dirty="0"/>
            </a:br>
            <a:r>
              <a:rPr lang="en-US" sz="2800" dirty="0" err="1"/>
              <a:t>Apgars</a:t>
            </a:r>
            <a:r>
              <a:rPr lang="en-US" sz="2800" dirty="0"/>
              <a:t> 8 &amp; 9, 8lb 10oz Baby Boy</a:t>
            </a:r>
          </a:p>
        </p:txBody>
      </p:sp>
      <p:pic>
        <p:nvPicPr>
          <p:cNvPr id="5" name="Content Placeholder 4">
            <a:extLst>
              <a:ext uri="{FF2B5EF4-FFF2-40B4-BE49-F238E27FC236}">
                <a16:creationId xmlns:a16="http://schemas.microsoft.com/office/drawing/2014/main" id="{7FB39856-C77F-0042-A1FB-05306B3AE50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22602" y="1600200"/>
            <a:ext cx="6286499" cy="4714874"/>
          </a:xfrm>
        </p:spPr>
      </p:pic>
      <p:sp>
        <p:nvSpPr>
          <p:cNvPr id="3" name="TextBox 2">
            <a:extLst>
              <a:ext uri="{FF2B5EF4-FFF2-40B4-BE49-F238E27FC236}">
                <a16:creationId xmlns:a16="http://schemas.microsoft.com/office/drawing/2014/main" id="{BA55A0CF-7D03-AC4F-806F-762297277BED}"/>
              </a:ext>
            </a:extLst>
          </p:cNvPr>
          <p:cNvSpPr txBox="1"/>
          <p:nvPr/>
        </p:nvSpPr>
        <p:spPr>
          <a:xfrm>
            <a:off x="2579649" y="6405794"/>
            <a:ext cx="7162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rPr>
              <a:t>Used with permission of Galen Main</a:t>
            </a:r>
          </a:p>
        </p:txBody>
      </p:sp>
    </p:spTree>
    <p:extLst>
      <p:ext uri="{BB962C8B-B14F-4D97-AF65-F5344CB8AC3E}">
        <p14:creationId xmlns:p14="http://schemas.microsoft.com/office/powerpoint/2010/main" val="3129184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19523-CB26-6A46-93FD-499B3C2B1747}"/>
              </a:ext>
            </a:extLst>
          </p:cNvPr>
          <p:cNvSpPr>
            <a:spLocks noGrp="1"/>
          </p:cNvSpPr>
          <p:nvPr>
            <p:ph idx="1"/>
          </p:nvPr>
        </p:nvSpPr>
        <p:spPr>
          <a:xfrm>
            <a:off x="6487885" y="5336686"/>
            <a:ext cx="5388429" cy="1270942"/>
          </a:xfrm>
        </p:spPr>
        <p:txBody>
          <a:bodyPr>
            <a:normAutofit fontScale="92500" lnSpcReduction="10000"/>
          </a:bodyPr>
          <a:lstStyle/>
          <a:p>
            <a:pPr marL="238125" indent="-238125">
              <a:spcBef>
                <a:spcPts val="400"/>
              </a:spcBef>
              <a:buNone/>
            </a:pPr>
            <a:r>
              <a:rPr lang="en-US" sz="1800" dirty="0"/>
              <a:t>• All races demonstrated significant improvement</a:t>
            </a:r>
          </a:p>
          <a:p>
            <a:pPr marL="238125" indent="-238125">
              <a:spcBef>
                <a:spcPts val="400"/>
              </a:spcBef>
              <a:buNone/>
            </a:pPr>
            <a:r>
              <a:rPr lang="en-US" sz="1800" dirty="0"/>
              <a:t>• Black mothers decreased more than others, narrowing the difference</a:t>
            </a:r>
          </a:p>
          <a:p>
            <a:pPr marL="238125" indent="-238125">
              <a:spcBef>
                <a:spcPts val="400"/>
              </a:spcBef>
              <a:buNone/>
            </a:pPr>
            <a:r>
              <a:rPr lang="en-US" sz="1800" dirty="0"/>
              <a:t>• Can standardized care reduce the subjectivity (and bias) in labor decisions?</a:t>
            </a:r>
          </a:p>
        </p:txBody>
      </p:sp>
      <p:sp>
        <p:nvSpPr>
          <p:cNvPr id="5" name="TextBox 4">
            <a:extLst>
              <a:ext uri="{FF2B5EF4-FFF2-40B4-BE49-F238E27FC236}">
                <a16:creationId xmlns:a16="http://schemas.microsoft.com/office/drawing/2014/main" id="{B3DBC3B3-7AD3-B94E-BE95-4463BE3F3B9B}"/>
              </a:ext>
            </a:extLst>
          </p:cNvPr>
          <p:cNvSpPr txBox="1"/>
          <p:nvPr/>
        </p:nvSpPr>
        <p:spPr>
          <a:xfrm>
            <a:off x="6542313" y="103134"/>
            <a:ext cx="52251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NTSV Cesarean Birth Rates by Race and Ethnicity</a:t>
            </a:r>
            <a:b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Adjusted for Comorbidities (Age and BMI)</a:t>
            </a:r>
          </a:p>
        </p:txBody>
      </p:sp>
      <p:pic>
        <p:nvPicPr>
          <p:cNvPr id="10" name="Picture 9">
            <a:extLst>
              <a:ext uri="{FF2B5EF4-FFF2-40B4-BE49-F238E27FC236}">
                <a16:creationId xmlns:a16="http://schemas.microsoft.com/office/drawing/2014/main" id="{0E34A225-3569-E446-B107-D7E31FF182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1245" y="898345"/>
            <a:ext cx="5485382" cy="4402998"/>
          </a:xfrm>
          <a:prstGeom prst="rect">
            <a:avLst/>
          </a:prstGeom>
          <a:ln>
            <a:noFill/>
          </a:ln>
        </p:spPr>
      </p:pic>
      <p:sp>
        <p:nvSpPr>
          <p:cNvPr id="11" name="TextBox 10">
            <a:extLst>
              <a:ext uri="{FF2B5EF4-FFF2-40B4-BE49-F238E27FC236}">
                <a16:creationId xmlns:a16="http://schemas.microsoft.com/office/drawing/2014/main" id="{3289CACA-CB3F-2F48-A9F0-DE73132AFA23}"/>
              </a:ext>
            </a:extLst>
          </p:cNvPr>
          <p:cNvSpPr txBox="1"/>
          <p:nvPr/>
        </p:nvSpPr>
        <p:spPr>
          <a:xfrm rot="16200000">
            <a:off x="5329021" y="2455594"/>
            <a:ext cx="267336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NTSV Cesarean Birth Rate</a:t>
            </a:r>
          </a:p>
        </p:txBody>
      </p:sp>
      <p:graphicFrame>
        <p:nvGraphicFramePr>
          <p:cNvPr id="6" name="Chart 5">
            <a:extLst>
              <a:ext uri="{FF2B5EF4-FFF2-40B4-BE49-F238E27FC236}">
                <a16:creationId xmlns:a16="http://schemas.microsoft.com/office/drawing/2014/main" id="{8E5A0F74-4728-6F49-A720-D82D316B6E07}"/>
              </a:ext>
            </a:extLst>
          </p:cNvPr>
          <p:cNvGraphicFramePr>
            <a:graphicFrameLocks/>
          </p:cNvGraphicFramePr>
          <p:nvPr/>
        </p:nvGraphicFramePr>
        <p:xfrm>
          <a:off x="304800" y="816426"/>
          <a:ext cx="5660571" cy="4561115"/>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2">
            <a:extLst>
              <a:ext uri="{FF2B5EF4-FFF2-40B4-BE49-F238E27FC236}">
                <a16:creationId xmlns:a16="http://schemas.microsoft.com/office/drawing/2014/main" id="{BF2DB017-A9DF-B94B-A9F1-3278E9977F36}"/>
              </a:ext>
            </a:extLst>
          </p:cNvPr>
          <p:cNvSpPr txBox="1">
            <a:spLocks/>
          </p:cNvSpPr>
          <p:nvPr/>
        </p:nvSpPr>
        <p:spPr>
          <a:xfrm>
            <a:off x="903513" y="5325801"/>
            <a:ext cx="5388429" cy="1270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8125" marR="0" lvl="0" indent="-238125"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Until 1995 Black women had lower Cesarean rates than White women</a:t>
            </a:r>
          </a:p>
          <a:p>
            <a:pPr marL="238125" marR="0" lvl="0" indent="-238125"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Black:White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Cesarean rate disparity is actually worsening since 2010</a:t>
            </a:r>
          </a:p>
        </p:txBody>
      </p:sp>
      <p:sp>
        <p:nvSpPr>
          <p:cNvPr id="8" name="TextBox 7">
            <a:extLst>
              <a:ext uri="{FF2B5EF4-FFF2-40B4-BE49-F238E27FC236}">
                <a16:creationId xmlns:a16="http://schemas.microsoft.com/office/drawing/2014/main" id="{F61EC6F6-D8C0-544E-A57C-1C2238FE59DE}"/>
              </a:ext>
            </a:extLst>
          </p:cNvPr>
          <p:cNvSpPr txBox="1"/>
          <p:nvPr/>
        </p:nvSpPr>
        <p:spPr>
          <a:xfrm>
            <a:off x="664027" y="124905"/>
            <a:ext cx="52251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U.S.  Cesarean Birth Rates by 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(NCHS-NVR Report)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a:r>
            <a:b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43674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DBBCD-FD4C-1845-BB70-39E5941DEF4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953647-33EC-D942-9E55-E973D9408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484" y="1929590"/>
            <a:ext cx="5659216" cy="2998820"/>
          </a:xfrm>
          <a:prstGeom prst="rect">
            <a:avLst/>
          </a:prstGeom>
        </p:spPr>
      </p:pic>
      <p:pic>
        <p:nvPicPr>
          <p:cNvPr id="5" name="Picture 4">
            <a:extLst>
              <a:ext uri="{FF2B5EF4-FFF2-40B4-BE49-F238E27FC236}">
                <a16:creationId xmlns:a16="http://schemas.microsoft.com/office/drawing/2014/main" id="{9CD65376-0D70-EF43-B585-73A55F8464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893" y="5095319"/>
            <a:ext cx="4918758" cy="552883"/>
          </a:xfrm>
          <a:prstGeom prst="rect">
            <a:avLst/>
          </a:prstGeom>
        </p:spPr>
      </p:pic>
      <p:sp>
        <p:nvSpPr>
          <p:cNvPr id="9" name="TextBox 8">
            <a:extLst>
              <a:ext uri="{FF2B5EF4-FFF2-40B4-BE49-F238E27FC236}">
                <a16:creationId xmlns:a16="http://schemas.microsoft.com/office/drawing/2014/main" id="{E1204EEF-DC33-2647-8B04-A1DD969F3AA1}"/>
              </a:ext>
            </a:extLst>
          </p:cNvPr>
          <p:cNvSpPr txBox="1"/>
          <p:nvPr/>
        </p:nvSpPr>
        <p:spPr>
          <a:xfrm>
            <a:off x="2083441" y="5891514"/>
            <a:ext cx="215289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Year--2017</a:t>
            </a:r>
          </a:p>
        </p:txBody>
      </p:sp>
      <p:sp>
        <p:nvSpPr>
          <p:cNvPr id="13" name="TextBox 12">
            <a:extLst>
              <a:ext uri="{FF2B5EF4-FFF2-40B4-BE49-F238E27FC236}">
                <a16:creationId xmlns:a16="http://schemas.microsoft.com/office/drawing/2014/main" id="{90F2884C-AB84-B141-A08A-5CAF4D626DD7}"/>
              </a:ext>
            </a:extLst>
          </p:cNvPr>
          <p:cNvSpPr txBox="1"/>
          <p:nvPr/>
        </p:nvSpPr>
        <p:spPr>
          <a:xfrm>
            <a:off x="1147824" y="2270569"/>
            <a:ext cx="1388962" cy="338554"/>
          </a:xfrm>
          <a:prstGeom prst="rect">
            <a:avLst/>
          </a:prstGeom>
          <a:solidFill>
            <a:schemeClr val="bg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charset="0"/>
                <a:ea typeface="ＭＳ Ｐゴシック" charset="-128"/>
                <a:cs typeface="+mn-cs"/>
              </a:rPr>
              <a:t>Hospital A</a:t>
            </a:r>
          </a:p>
        </p:txBody>
      </p:sp>
      <p:cxnSp>
        <p:nvCxnSpPr>
          <p:cNvPr id="14" name="Straight Connector 13">
            <a:extLst>
              <a:ext uri="{FF2B5EF4-FFF2-40B4-BE49-F238E27FC236}">
                <a16:creationId xmlns:a16="http://schemas.microsoft.com/office/drawing/2014/main" id="{952DC7C7-3244-8045-9C45-1F3F9A8C05FA}"/>
              </a:ext>
            </a:extLst>
          </p:cNvPr>
          <p:cNvCxnSpPr/>
          <p:nvPr/>
        </p:nvCxnSpPr>
        <p:spPr bwMode="auto">
          <a:xfrm>
            <a:off x="821803" y="4398380"/>
            <a:ext cx="165517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15" name="Group 14">
            <a:extLst>
              <a:ext uri="{FF2B5EF4-FFF2-40B4-BE49-F238E27FC236}">
                <a16:creationId xmlns:a16="http://schemas.microsoft.com/office/drawing/2014/main" id="{EF2BEB7B-72DE-494D-A728-A7508199BE25}"/>
              </a:ext>
            </a:extLst>
          </p:cNvPr>
          <p:cNvGrpSpPr/>
          <p:nvPr/>
        </p:nvGrpSpPr>
        <p:grpSpPr>
          <a:xfrm>
            <a:off x="6285054" y="1951749"/>
            <a:ext cx="5585989" cy="4357060"/>
            <a:chOff x="6285054" y="1951749"/>
            <a:chExt cx="5585989" cy="4357060"/>
          </a:xfrm>
        </p:grpSpPr>
        <p:pic>
          <p:nvPicPr>
            <p:cNvPr id="7" name="Picture 6">
              <a:extLst>
                <a:ext uri="{FF2B5EF4-FFF2-40B4-BE49-F238E27FC236}">
                  <a16:creationId xmlns:a16="http://schemas.microsoft.com/office/drawing/2014/main" id="{82E523F9-6F1D-C345-9209-2480EE4B5A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1352" y="1951749"/>
              <a:ext cx="5539691" cy="2954502"/>
            </a:xfrm>
            <a:prstGeom prst="rect">
              <a:avLst/>
            </a:prstGeom>
          </p:spPr>
        </p:pic>
        <p:pic>
          <p:nvPicPr>
            <p:cNvPr id="8" name="Picture 7">
              <a:extLst>
                <a:ext uri="{FF2B5EF4-FFF2-40B4-BE49-F238E27FC236}">
                  <a16:creationId xmlns:a16="http://schemas.microsoft.com/office/drawing/2014/main" id="{593C8A6B-0451-6B49-A11C-9066481B04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5054" y="5108482"/>
              <a:ext cx="4872941" cy="551295"/>
            </a:xfrm>
            <a:prstGeom prst="rect">
              <a:avLst/>
            </a:prstGeom>
          </p:spPr>
        </p:pic>
        <p:sp>
          <p:nvSpPr>
            <p:cNvPr id="11" name="TextBox 10">
              <a:extLst>
                <a:ext uri="{FF2B5EF4-FFF2-40B4-BE49-F238E27FC236}">
                  <a16:creationId xmlns:a16="http://schemas.microsoft.com/office/drawing/2014/main" id="{C60EA77C-10A4-D34B-946A-48392A3C14F3}"/>
                </a:ext>
              </a:extLst>
            </p:cNvPr>
            <p:cNvSpPr txBox="1"/>
            <p:nvPr/>
          </p:nvSpPr>
          <p:spPr>
            <a:xfrm>
              <a:off x="8069482" y="5847144"/>
              <a:ext cx="215289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6 Mos--2020</a:t>
              </a:r>
            </a:p>
          </p:txBody>
        </p:sp>
        <p:sp>
          <p:nvSpPr>
            <p:cNvPr id="10" name="TextBox 9">
              <a:extLst>
                <a:ext uri="{FF2B5EF4-FFF2-40B4-BE49-F238E27FC236}">
                  <a16:creationId xmlns:a16="http://schemas.microsoft.com/office/drawing/2014/main" id="{DB7117E8-ED2C-3C45-99FA-6C922420472C}"/>
                </a:ext>
              </a:extLst>
            </p:cNvPr>
            <p:cNvSpPr txBox="1"/>
            <p:nvPr/>
          </p:nvSpPr>
          <p:spPr>
            <a:xfrm>
              <a:off x="6991110" y="2257065"/>
              <a:ext cx="1388962" cy="338554"/>
            </a:xfrm>
            <a:prstGeom prst="rect">
              <a:avLst/>
            </a:prstGeom>
            <a:solidFill>
              <a:schemeClr val="bg1"/>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charset="0"/>
                  <a:ea typeface="ＭＳ Ｐゴシック" charset="-128"/>
                  <a:cs typeface="+mn-cs"/>
                </a:rPr>
                <a:t>Hospital A</a:t>
              </a:r>
            </a:p>
          </p:txBody>
        </p:sp>
        <p:cxnSp>
          <p:nvCxnSpPr>
            <p:cNvPr id="16" name="Straight Connector 15">
              <a:extLst>
                <a:ext uri="{FF2B5EF4-FFF2-40B4-BE49-F238E27FC236}">
                  <a16:creationId xmlns:a16="http://schemas.microsoft.com/office/drawing/2014/main" id="{FAF04710-4C28-C24D-8731-0DD4166C173B}"/>
                </a:ext>
              </a:extLst>
            </p:cNvPr>
            <p:cNvCxnSpPr/>
            <p:nvPr/>
          </p:nvCxnSpPr>
          <p:spPr bwMode="auto">
            <a:xfrm>
              <a:off x="6657372" y="4377159"/>
              <a:ext cx="165517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12" name="Title 11">
            <a:extLst>
              <a:ext uri="{FF2B5EF4-FFF2-40B4-BE49-F238E27FC236}">
                <a16:creationId xmlns:a16="http://schemas.microsoft.com/office/drawing/2014/main" id="{ED482452-A2E6-CB4B-94D7-08B5531437A1}"/>
              </a:ext>
            </a:extLst>
          </p:cNvPr>
          <p:cNvSpPr>
            <a:spLocks noGrp="1"/>
          </p:cNvSpPr>
          <p:nvPr>
            <p:ph type="title"/>
          </p:nvPr>
        </p:nvSpPr>
        <p:spPr>
          <a:xfrm>
            <a:off x="762000" y="762000"/>
            <a:ext cx="10363200" cy="914400"/>
          </a:xfrm>
        </p:spPr>
        <p:txBody>
          <a:bodyPr>
            <a:normAutofit/>
          </a:bodyPr>
          <a:lstStyle/>
          <a:p>
            <a:pPr algn="ctr"/>
            <a:r>
              <a:rPr lang="en-US" sz="2800" dirty="0"/>
              <a:t>Importance of Stratification of Outcomes by Race: NTSV CS</a:t>
            </a:r>
          </a:p>
        </p:txBody>
      </p:sp>
    </p:spTree>
    <p:extLst>
      <p:ext uri="{BB962C8B-B14F-4D97-AF65-F5344CB8AC3E}">
        <p14:creationId xmlns:p14="http://schemas.microsoft.com/office/powerpoint/2010/main" val="38067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80117F-7F4F-4A43-AA3D-4FBEA77952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1752600"/>
            <a:ext cx="6964680" cy="4352925"/>
          </a:xfrm>
          <a:prstGeom prst="rect">
            <a:avLst/>
          </a:prstGeom>
        </p:spPr>
      </p:pic>
      <p:sp>
        <p:nvSpPr>
          <p:cNvPr id="8" name="TextBox 7">
            <a:extLst>
              <a:ext uri="{FF2B5EF4-FFF2-40B4-BE49-F238E27FC236}">
                <a16:creationId xmlns:a16="http://schemas.microsoft.com/office/drawing/2014/main" id="{45B44BFA-2CA6-7C44-AC77-AA0A44A8EF43}"/>
              </a:ext>
            </a:extLst>
          </p:cNvPr>
          <p:cNvSpPr txBox="1"/>
          <p:nvPr/>
        </p:nvSpPr>
        <p:spPr>
          <a:xfrm>
            <a:off x="2819400" y="6096000"/>
            <a:ext cx="74676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128"/>
                <a:cs typeface="+mn-cs"/>
              </a:rPr>
              <a:t>I trust my presentation was clearer than fog…</a:t>
            </a:r>
          </a:p>
        </p:txBody>
      </p:sp>
      <p:sp>
        <p:nvSpPr>
          <p:cNvPr id="9" name="TextBox 8">
            <a:extLst>
              <a:ext uri="{FF2B5EF4-FFF2-40B4-BE49-F238E27FC236}">
                <a16:creationId xmlns:a16="http://schemas.microsoft.com/office/drawing/2014/main" id="{75926D7F-A87E-DB4A-B7E0-41657579082B}"/>
              </a:ext>
            </a:extLst>
          </p:cNvPr>
          <p:cNvSpPr txBox="1"/>
          <p:nvPr/>
        </p:nvSpPr>
        <p:spPr>
          <a:xfrm>
            <a:off x="3276600" y="685800"/>
            <a:ext cx="57150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charset="0"/>
                <a:ea typeface="ＭＳ Ｐゴシック" charset="-128"/>
                <a:cs typeface="+mn-cs"/>
              </a:rPr>
              <a:t>Questions?</a:t>
            </a:r>
          </a:p>
        </p:txBody>
      </p:sp>
    </p:spTree>
    <p:extLst>
      <p:ext uri="{BB962C8B-B14F-4D97-AF65-F5344CB8AC3E}">
        <p14:creationId xmlns:p14="http://schemas.microsoft.com/office/powerpoint/2010/main" val="2005822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09" y="701748"/>
            <a:ext cx="9151717" cy="2014679"/>
          </a:xfrm>
          <a:noFill/>
        </p:spPr>
        <p:txBody>
          <a:bodyPr/>
          <a:lstStyle/>
          <a:p>
            <a:r>
              <a:rPr lang="en-US" b="1" dirty="0" smtClean="0"/>
              <a:t>Team Talk: </a:t>
            </a:r>
            <a:r>
              <a:rPr lang="en-US" dirty="0" smtClean="0"/>
              <a:t>OSF Little Company of Mary</a:t>
            </a:r>
            <a:endParaRPr lang="en-US" dirty="0"/>
          </a:p>
        </p:txBody>
      </p:sp>
      <p:sp>
        <p:nvSpPr>
          <p:cNvPr id="3" name="Rectangle 2"/>
          <p:cNvSpPr/>
          <p:nvPr/>
        </p:nvSpPr>
        <p:spPr>
          <a:xfrm>
            <a:off x="1413310" y="2975393"/>
            <a:ext cx="2048959" cy="461665"/>
          </a:xfrm>
          <a:prstGeom prst="rect">
            <a:avLst/>
          </a:prstGeom>
        </p:spPr>
        <p:txBody>
          <a:bodyPr wrap="none">
            <a:spAutoFit/>
          </a:bodyPr>
          <a:lstStyle/>
          <a:p>
            <a:r>
              <a:rPr lang="en-US" sz="2400" dirty="0" err="1" smtClean="0"/>
              <a:t>Cristy</a:t>
            </a:r>
            <a:r>
              <a:rPr lang="en-US" sz="2400" dirty="0" smtClean="0"/>
              <a:t> Shafer </a:t>
            </a:r>
            <a:endParaRPr lang="en-US" sz="2400" dirty="0"/>
          </a:p>
        </p:txBody>
      </p:sp>
    </p:spTree>
    <p:extLst>
      <p:ext uri="{BB962C8B-B14F-4D97-AF65-F5344CB8AC3E}">
        <p14:creationId xmlns:p14="http://schemas.microsoft.com/office/powerpoint/2010/main" val="221965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0" y="-18215"/>
            <a:ext cx="9820274" cy="3444951"/>
          </a:xfrm>
          <a:prstGeom prst="rect">
            <a:avLst/>
          </a:prstGeom>
        </p:spPr>
      </p:pic>
      <p:sp>
        <p:nvSpPr>
          <p:cNvPr id="6" name="TextBox 5"/>
          <p:cNvSpPr txBox="1"/>
          <p:nvPr/>
        </p:nvSpPr>
        <p:spPr>
          <a:xfrm>
            <a:off x="1470546" y="2433935"/>
            <a:ext cx="83820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dirty="0">
                <a:ln>
                  <a:noFill/>
                </a:ln>
                <a:solidFill>
                  <a:prstClr val="white"/>
                </a:solidFill>
                <a:effectLst/>
                <a:uLnTx/>
                <a:uFillTx/>
                <a:latin typeface="Arial"/>
                <a:ea typeface="+mn-ea"/>
                <a:cs typeface="Arial"/>
              </a:rPr>
              <a:t>Calling all physicians, nurse midwives, nurse practitioners, nurses, lactation counselors, social workers, quality leaders, administrators, payers, public health professionals, &amp; all others interested in perinatal health! </a:t>
            </a:r>
          </a:p>
        </p:txBody>
      </p:sp>
      <p:sp>
        <p:nvSpPr>
          <p:cNvPr id="10" name="Explosion 1 9"/>
          <p:cNvSpPr/>
          <p:nvPr/>
        </p:nvSpPr>
        <p:spPr>
          <a:xfrm>
            <a:off x="76200" y="-152400"/>
            <a:ext cx="2362200" cy="2372676"/>
          </a:xfrm>
          <a:prstGeom prst="irregularSeal1">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Now OPEN!</a:t>
            </a:r>
          </a:p>
        </p:txBody>
      </p:sp>
      <p:pic>
        <p:nvPicPr>
          <p:cNvPr id="1026" name="Picture 2" descr="image0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83612" y="5219700"/>
            <a:ext cx="2190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867400" y="5535131"/>
            <a:ext cx="5931018"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67171"/>
                </a:solidFill>
                <a:effectLst/>
                <a:uLnTx/>
                <a:uFillTx/>
                <a:latin typeface="Calibri" panose="020F0502020204030204" pitchFamily="34" charset="0"/>
                <a:ea typeface="Times New Roman" panose="02020603050405020304" pitchFamily="18" charset="0"/>
                <a:cs typeface="Calibri" panose="020F0502020204030204" pitchFamily="34" charset="0"/>
              </a:rPr>
              <a:t>SSM Health approves this live activity for a maximum of 7.5 </a:t>
            </a:r>
            <a:r>
              <a:rPr kumimoji="0" lang="en-US" sz="1000" b="1" i="1" u="none" strike="noStrike" kern="1200" cap="none" spc="0" normalizeH="0" baseline="0" noProof="0" dirty="0">
                <a:ln>
                  <a:noFill/>
                </a:ln>
                <a:solidFill>
                  <a:srgbClr val="767171"/>
                </a:solidFill>
                <a:effectLst/>
                <a:uLnTx/>
                <a:uFillTx/>
                <a:latin typeface="Calibri" panose="020F0502020204030204" pitchFamily="34" charset="0"/>
                <a:ea typeface="Times New Roman" panose="02020603050405020304" pitchFamily="18" charset="0"/>
                <a:cs typeface="Calibri" panose="020F0502020204030204" pitchFamily="34" charset="0"/>
              </a:rPr>
              <a:t>AMA PRA Category 1 Credits™</a:t>
            </a:r>
            <a:r>
              <a:rPr kumimoji="0" lang="en-US" sz="1000" b="0" i="0" u="none" strike="noStrike" kern="1200" cap="none" spc="0" normalizeH="0" baseline="0" noProof="0" dirty="0">
                <a:ln>
                  <a:noFill/>
                </a:ln>
                <a:solidFill>
                  <a:srgbClr val="767171"/>
                </a:solidFill>
                <a:effectLst/>
                <a:uLnTx/>
                <a:uFillTx/>
                <a:latin typeface="Calibri" panose="020F0502020204030204" pitchFamily="34" charset="0"/>
                <a:ea typeface="Times New Roman" panose="02020603050405020304" pitchFamily="18" charset="0"/>
                <a:cs typeface="Calibri" panose="020F0502020204030204" pitchFamily="34" charset="0"/>
              </a:rPr>
              <a:t>, 7.5 ANCC contact hours, 7.5 IPCE credit for learning and change and 7 continuing education credits for social workers.  Physicians should claim only the credit commensurate with the extent of their participation in the activity.</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p:cNvSpPr/>
          <p:nvPr/>
        </p:nvSpPr>
        <p:spPr>
          <a:xfrm>
            <a:off x="4407232" y="5193268"/>
            <a:ext cx="51816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67171"/>
                </a:solidFill>
                <a:effectLst/>
                <a:uLnTx/>
                <a:uFillTx/>
                <a:latin typeface="Calibri" panose="020F0502020204030204" pitchFamily="34" charset="0"/>
                <a:ea typeface="Times New Roman" panose="02020603050405020304" pitchFamily="18" charset="0"/>
                <a:cs typeface="Calibri" panose="020F0502020204030204" pitchFamily="34" charset="0"/>
              </a:rPr>
              <a:t>2021 AC education contract hours are sponsored by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Rounded Rectangle 15"/>
          <p:cNvSpPr/>
          <p:nvPr/>
        </p:nvSpPr>
        <p:spPr>
          <a:xfrm>
            <a:off x="4648200" y="3660930"/>
            <a:ext cx="3429000" cy="1162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New this year...education contract hours for social workers</a:t>
            </a:r>
          </a:p>
        </p:txBody>
      </p:sp>
      <p:sp>
        <p:nvSpPr>
          <p:cNvPr id="19" name="Rounded Rectangle 18"/>
          <p:cNvSpPr/>
          <p:nvPr/>
        </p:nvSpPr>
        <p:spPr>
          <a:xfrm>
            <a:off x="411480" y="3586383"/>
            <a:ext cx="3474720" cy="1168541"/>
          </a:xfrm>
          <a:prstGeom prst="roundRect">
            <a:avLst/>
          </a:prstGeom>
          <a:solidFill>
            <a:srgbClr val="1C498B"/>
          </a:solidFill>
          <a:ln w="12700" cap="flat" cmpd="sng" algn="ctr">
            <a:solidFill>
              <a:srgbClr val="1C498B">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Join us for the ILPQC 9th Annual Conference held virtually on Oct. 28th from 8:00-4:15pm </a:t>
            </a:r>
          </a:p>
        </p:txBody>
      </p:sp>
      <p:sp>
        <p:nvSpPr>
          <p:cNvPr id="20" name="Rounded Rectangle 19"/>
          <p:cNvSpPr/>
          <p:nvPr/>
        </p:nvSpPr>
        <p:spPr>
          <a:xfrm>
            <a:off x="8552298" y="3556340"/>
            <a:ext cx="3474720" cy="1168541"/>
          </a:xfrm>
          <a:prstGeom prst="roundRect">
            <a:avLst/>
          </a:prstGeom>
          <a:solidFill>
            <a:srgbClr val="1C498B">
              <a:shade val="80000"/>
              <a:hueOff val="427688"/>
              <a:satOff val="-36309"/>
              <a:lumOff val="27245"/>
              <a:alphaOff val="0"/>
            </a:srgbClr>
          </a:solidFill>
          <a:ln w="12700" cap="flat" cmpd="sng" algn="ctr">
            <a:solidFill>
              <a:srgbClr val="FFFFFF">
                <a:hueOff val="0"/>
                <a:satOff val="0"/>
                <a:lumOff val="0"/>
                <a:alphaOff val="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Be sure to invite your patients /</a:t>
            </a:r>
            <a:r>
              <a:rPr kumimoji="0" lang="en-US" sz="1800" b="0" i="0" u="none" strike="noStrike" kern="1200" cap="none" spc="0" normalizeH="0" noProof="0" dirty="0">
                <a:ln>
                  <a:noFill/>
                </a:ln>
                <a:solidFill>
                  <a:prstClr val="white"/>
                </a:solidFill>
                <a:effectLst/>
                <a:uLnTx/>
                <a:uFillTx/>
                <a:latin typeface="Calibri" panose="020F0502020204030204" pitchFamily="34" charset="0"/>
                <a:ea typeface="Times New Roman" panose="02020603050405020304" pitchFamily="18" charset="0"/>
                <a:cs typeface="+mn-cs"/>
              </a:rPr>
              <a:t> community partners</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 to join our special patient/family, community breakout session</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644666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08CD0-37DB-45FF-B7BA-6B07090A885A}"/>
              </a:ext>
            </a:extLst>
          </p:cNvPr>
          <p:cNvSpPr>
            <a:spLocks noGrp="1"/>
          </p:cNvSpPr>
          <p:nvPr>
            <p:ph type="ctrTitle"/>
          </p:nvPr>
        </p:nvSpPr>
        <p:spPr>
          <a:xfrm>
            <a:off x="979200" y="216131"/>
            <a:ext cx="10234800" cy="1521229"/>
          </a:xfrm>
        </p:spPr>
        <p:txBody>
          <a:bodyPr/>
          <a:lstStyle/>
          <a:p>
            <a:r>
              <a:rPr lang="en-US" sz="3200" dirty="0" smtClean="0"/>
              <a:t>OSF Heart of Mary Medical Center, Urbana Il.</a:t>
            </a:r>
            <a:br>
              <a:rPr lang="en-US" sz="3200" dirty="0" smtClean="0"/>
            </a:br>
            <a:r>
              <a:rPr lang="en-US" sz="2400" dirty="0" smtClean="0"/>
              <a:t>Rolling, Rolling, rolling…Keep those mom’s Rolling to their Sides!!!!</a:t>
            </a:r>
            <a:endParaRPr lang="en-US" sz="2400" dirty="0"/>
          </a:p>
        </p:txBody>
      </p:sp>
      <p:sp>
        <p:nvSpPr>
          <p:cNvPr id="5" name="Subtitle 4">
            <a:extLst>
              <a:ext uri="{FF2B5EF4-FFF2-40B4-BE49-F238E27FC236}">
                <a16:creationId xmlns:a16="http://schemas.microsoft.com/office/drawing/2014/main" id="{E7E98300-BFC3-49B8-A871-241A7B19FF86}"/>
              </a:ext>
            </a:extLst>
          </p:cNvPr>
          <p:cNvSpPr>
            <a:spLocks noGrp="1"/>
          </p:cNvSpPr>
          <p:nvPr>
            <p:ph type="subTitle" idx="1"/>
          </p:nvPr>
        </p:nvSpPr>
        <p:spPr>
          <a:xfrm>
            <a:off x="979200" y="2394065"/>
            <a:ext cx="10234800" cy="1569535"/>
          </a:xfrm>
        </p:spPr>
        <p:txBody>
          <a:bodyPr/>
          <a:lstStyle/>
          <a:p>
            <a:r>
              <a:rPr lang="en-US" sz="4400" dirty="0" smtClean="0"/>
              <a:t>ILPQC Promoting Vaginal Birth </a:t>
            </a:r>
            <a:r>
              <a:rPr lang="en-US" sz="4400" dirty="0" err="1" smtClean="0"/>
              <a:t>Initative</a:t>
            </a:r>
            <a:r>
              <a:rPr lang="en-US" sz="4400" dirty="0" smtClean="0"/>
              <a:t> </a:t>
            </a:r>
            <a:endParaRPr lang="en-US" sz="4400" dirty="0"/>
          </a:p>
        </p:txBody>
      </p:sp>
    </p:spTree>
    <p:custDataLst>
      <p:custData r:id="rId1"/>
      <p:custData r:id="rId2"/>
    </p:custDataLst>
    <p:extLst>
      <p:ext uri="{BB962C8B-B14F-4D97-AF65-F5344CB8AC3E}">
        <p14:creationId xmlns:p14="http://schemas.microsoft.com/office/powerpoint/2010/main" val="4245748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50D02A-DA3F-4D49-A097-31233484306D}"/>
              </a:ext>
            </a:extLst>
          </p:cNvPr>
          <p:cNvSpPr>
            <a:spLocks noGrp="1"/>
          </p:cNvSpPr>
          <p:nvPr>
            <p:ph type="title"/>
          </p:nvPr>
        </p:nvSpPr>
        <p:spPr>
          <a:xfrm>
            <a:off x="150313" y="143926"/>
            <a:ext cx="11278800" cy="1371600"/>
          </a:xfrm>
        </p:spPr>
        <p:txBody>
          <a:bodyPr/>
          <a:lstStyle/>
          <a:p>
            <a:r>
              <a:rPr lang="en-US" dirty="0" err="1" smtClean="0"/>
              <a:t>Cha..Cha..cha..Changes</a:t>
            </a:r>
            <a:r>
              <a:rPr lang="en-US" dirty="0" smtClean="0"/>
              <a:t>…..</a:t>
            </a:r>
            <a:endParaRPr lang="en-US" dirty="0"/>
          </a:p>
        </p:txBody>
      </p:sp>
      <p:graphicFrame>
        <p:nvGraphicFramePr>
          <p:cNvPr id="4" name="Content Placeholder 3"/>
          <p:cNvGraphicFramePr>
            <a:graphicFrameLocks noGrp="1"/>
          </p:cNvGraphicFramePr>
          <p:nvPr>
            <p:ph idx="1"/>
            <p:extLst/>
          </p:nvPr>
        </p:nvGraphicFramePr>
        <p:xfrm>
          <a:off x="150314" y="638828"/>
          <a:ext cx="5868000" cy="2969350"/>
        </p:xfrm>
        <a:graphic>
          <a:graphicData uri="http://schemas.openxmlformats.org/drawingml/2006/table">
            <a:tbl>
              <a:tblPr firstRow="1" bandRow="1">
                <a:tableStyleId>{69012ECD-51FC-41F1-AA8D-1B2483CD663E}</a:tableStyleId>
              </a:tblPr>
              <a:tblGrid>
                <a:gridCol w="611553">
                  <a:extLst>
                    <a:ext uri="{9D8B030D-6E8A-4147-A177-3AD203B41FA5}">
                      <a16:colId xmlns:a16="http://schemas.microsoft.com/office/drawing/2014/main" val="1904659726"/>
                    </a:ext>
                  </a:extLst>
                </a:gridCol>
                <a:gridCol w="611553">
                  <a:extLst>
                    <a:ext uri="{9D8B030D-6E8A-4147-A177-3AD203B41FA5}">
                      <a16:colId xmlns:a16="http://schemas.microsoft.com/office/drawing/2014/main" val="2246887211"/>
                    </a:ext>
                  </a:extLst>
                </a:gridCol>
                <a:gridCol w="611553">
                  <a:extLst>
                    <a:ext uri="{9D8B030D-6E8A-4147-A177-3AD203B41FA5}">
                      <a16:colId xmlns:a16="http://schemas.microsoft.com/office/drawing/2014/main" val="4217842021"/>
                    </a:ext>
                  </a:extLst>
                </a:gridCol>
                <a:gridCol w="611553">
                  <a:extLst>
                    <a:ext uri="{9D8B030D-6E8A-4147-A177-3AD203B41FA5}">
                      <a16:colId xmlns:a16="http://schemas.microsoft.com/office/drawing/2014/main" val="1902752763"/>
                    </a:ext>
                  </a:extLst>
                </a:gridCol>
                <a:gridCol w="634867">
                  <a:extLst>
                    <a:ext uri="{9D8B030D-6E8A-4147-A177-3AD203B41FA5}">
                      <a16:colId xmlns:a16="http://schemas.microsoft.com/office/drawing/2014/main" val="380036212"/>
                    </a:ext>
                  </a:extLst>
                </a:gridCol>
                <a:gridCol w="588241">
                  <a:extLst>
                    <a:ext uri="{9D8B030D-6E8A-4147-A177-3AD203B41FA5}">
                      <a16:colId xmlns:a16="http://schemas.microsoft.com/office/drawing/2014/main" val="1882878472"/>
                    </a:ext>
                  </a:extLst>
                </a:gridCol>
                <a:gridCol w="611553">
                  <a:extLst>
                    <a:ext uri="{9D8B030D-6E8A-4147-A177-3AD203B41FA5}">
                      <a16:colId xmlns:a16="http://schemas.microsoft.com/office/drawing/2014/main" val="2712217259"/>
                    </a:ext>
                  </a:extLst>
                </a:gridCol>
                <a:gridCol w="611553">
                  <a:extLst>
                    <a:ext uri="{9D8B030D-6E8A-4147-A177-3AD203B41FA5}">
                      <a16:colId xmlns:a16="http://schemas.microsoft.com/office/drawing/2014/main" val="3185808532"/>
                    </a:ext>
                  </a:extLst>
                </a:gridCol>
                <a:gridCol w="975574">
                  <a:extLst>
                    <a:ext uri="{9D8B030D-6E8A-4147-A177-3AD203B41FA5}">
                      <a16:colId xmlns:a16="http://schemas.microsoft.com/office/drawing/2014/main" val="2201449886"/>
                    </a:ext>
                  </a:extLst>
                </a:gridCol>
              </a:tblGrid>
              <a:tr h="237333">
                <a:tc>
                  <a:txBody>
                    <a:bodyPr/>
                    <a:lstStyle/>
                    <a:p>
                      <a:r>
                        <a:rPr lang="en-US" sz="1100" dirty="0" smtClean="0"/>
                        <a:t>2021</a:t>
                      </a:r>
                      <a:endParaRPr lang="en-US" sz="1100" dirty="0"/>
                    </a:p>
                  </a:txBody>
                  <a:tcPr marL="72337" marR="72337"/>
                </a:tc>
                <a:tc>
                  <a:txBody>
                    <a:bodyPr/>
                    <a:lstStyle/>
                    <a:p>
                      <a:r>
                        <a:rPr lang="en-US" sz="1100" dirty="0" smtClean="0"/>
                        <a:t>Jan</a:t>
                      </a:r>
                      <a:endParaRPr lang="en-US" sz="1100" dirty="0"/>
                    </a:p>
                  </a:txBody>
                  <a:tcPr marL="72337" marR="72337"/>
                </a:tc>
                <a:tc>
                  <a:txBody>
                    <a:bodyPr/>
                    <a:lstStyle/>
                    <a:p>
                      <a:r>
                        <a:rPr lang="en-US" sz="1100" dirty="0" smtClean="0"/>
                        <a:t>Feb</a:t>
                      </a:r>
                      <a:endParaRPr lang="en-US" sz="1100" dirty="0"/>
                    </a:p>
                  </a:txBody>
                  <a:tcPr marL="72337" marR="72337"/>
                </a:tc>
                <a:tc>
                  <a:txBody>
                    <a:bodyPr/>
                    <a:lstStyle/>
                    <a:p>
                      <a:r>
                        <a:rPr lang="en-US" sz="1100" dirty="0" smtClean="0"/>
                        <a:t>March</a:t>
                      </a:r>
                      <a:endParaRPr lang="en-US" sz="1100" dirty="0"/>
                    </a:p>
                  </a:txBody>
                  <a:tcPr marL="72337" marR="72337"/>
                </a:tc>
                <a:tc>
                  <a:txBody>
                    <a:bodyPr/>
                    <a:lstStyle/>
                    <a:p>
                      <a:r>
                        <a:rPr lang="en-US" sz="1100" dirty="0" smtClean="0"/>
                        <a:t>April</a:t>
                      </a:r>
                      <a:endParaRPr lang="en-US" sz="1100" dirty="0"/>
                    </a:p>
                  </a:txBody>
                  <a:tcPr marL="72337" marR="72337"/>
                </a:tc>
                <a:tc>
                  <a:txBody>
                    <a:bodyPr/>
                    <a:lstStyle/>
                    <a:p>
                      <a:r>
                        <a:rPr lang="en-US" sz="1100" dirty="0" smtClean="0"/>
                        <a:t>May</a:t>
                      </a:r>
                      <a:endParaRPr lang="en-US" sz="1100" dirty="0"/>
                    </a:p>
                  </a:txBody>
                  <a:tcPr marL="72337" marR="72337"/>
                </a:tc>
                <a:tc>
                  <a:txBody>
                    <a:bodyPr/>
                    <a:lstStyle/>
                    <a:p>
                      <a:r>
                        <a:rPr lang="en-US" sz="1100" dirty="0" smtClean="0"/>
                        <a:t>June</a:t>
                      </a:r>
                      <a:endParaRPr lang="en-US" sz="1100" dirty="0"/>
                    </a:p>
                  </a:txBody>
                  <a:tcPr marL="72337" marR="72337"/>
                </a:tc>
                <a:tc>
                  <a:txBody>
                    <a:bodyPr/>
                    <a:lstStyle/>
                    <a:p>
                      <a:r>
                        <a:rPr lang="en-US" sz="1100" dirty="0" smtClean="0"/>
                        <a:t>July</a:t>
                      </a:r>
                      <a:endParaRPr lang="en-US" sz="1100" dirty="0"/>
                    </a:p>
                  </a:txBody>
                  <a:tcPr marL="72337" marR="72337"/>
                </a:tc>
                <a:tc>
                  <a:txBody>
                    <a:bodyPr/>
                    <a:lstStyle/>
                    <a:p>
                      <a:r>
                        <a:rPr lang="en-US" sz="1100" dirty="0" smtClean="0"/>
                        <a:t>August</a:t>
                      </a:r>
                      <a:endParaRPr lang="en-US" sz="1100" dirty="0"/>
                    </a:p>
                  </a:txBody>
                  <a:tcPr marL="72337" marR="72337"/>
                </a:tc>
                <a:extLst>
                  <a:ext uri="{0D108BD9-81ED-4DB2-BD59-A6C34878D82A}">
                    <a16:rowId xmlns:a16="http://schemas.microsoft.com/office/drawing/2014/main" val="1677747254"/>
                  </a:ext>
                </a:extLst>
              </a:tr>
              <a:tr h="670119">
                <a:tc>
                  <a:txBody>
                    <a:bodyPr/>
                    <a:lstStyle/>
                    <a:p>
                      <a:r>
                        <a:rPr lang="en-US" sz="1050" dirty="0" smtClean="0"/>
                        <a:t>Total</a:t>
                      </a:r>
                      <a:r>
                        <a:rPr lang="en-US" sz="1050" baseline="0" dirty="0" smtClean="0"/>
                        <a:t> ILPQC deliveries</a:t>
                      </a:r>
                      <a:endParaRPr lang="en-US" sz="1050" dirty="0"/>
                    </a:p>
                  </a:txBody>
                  <a:tcPr marL="72337" marR="72337"/>
                </a:tc>
                <a:tc>
                  <a:txBody>
                    <a:bodyPr/>
                    <a:lstStyle/>
                    <a:p>
                      <a:r>
                        <a:rPr lang="en-US" dirty="0" smtClean="0"/>
                        <a:t>9</a:t>
                      </a:r>
                      <a:endParaRPr lang="en-US" dirty="0"/>
                    </a:p>
                  </a:txBody>
                  <a:tcPr marL="72337" marR="72337"/>
                </a:tc>
                <a:tc>
                  <a:txBody>
                    <a:bodyPr/>
                    <a:lstStyle/>
                    <a:p>
                      <a:r>
                        <a:rPr lang="en-US" dirty="0" smtClean="0"/>
                        <a:t>3</a:t>
                      </a:r>
                      <a:endParaRPr lang="en-US" dirty="0"/>
                    </a:p>
                  </a:txBody>
                  <a:tcPr marL="72337" marR="72337"/>
                </a:tc>
                <a:tc>
                  <a:txBody>
                    <a:bodyPr/>
                    <a:lstStyle/>
                    <a:p>
                      <a:r>
                        <a:rPr lang="en-US" dirty="0" smtClean="0"/>
                        <a:t>11</a:t>
                      </a:r>
                      <a:endParaRPr lang="en-US" dirty="0"/>
                    </a:p>
                  </a:txBody>
                  <a:tcPr marL="72337" marR="72337"/>
                </a:tc>
                <a:tc>
                  <a:txBody>
                    <a:bodyPr/>
                    <a:lstStyle/>
                    <a:p>
                      <a:r>
                        <a:rPr lang="en-US" dirty="0" smtClean="0"/>
                        <a:t>13</a:t>
                      </a:r>
                      <a:endParaRPr lang="en-US" dirty="0"/>
                    </a:p>
                  </a:txBody>
                  <a:tcPr marL="72337" marR="72337"/>
                </a:tc>
                <a:tc>
                  <a:txBody>
                    <a:bodyPr/>
                    <a:lstStyle/>
                    <a:p>
                      <a:r>
                        <a:rPr lang="en-US" dirty="0" smtClean="0"/>
                        <a:t>11</a:t>
                      </a:r>
                      <a:endParaRPr lang="en-US" dirty="0"/>
                    </a:p>
                  </a:txBody>
                  <a:tcPr marL="72337" marR="72337"/>
                </a:tc>
                <a:tc>
                  <a:txBody>
                    <a:bodyPr/>
                    <a:lstStyle/>
                    <a:p>
                      <a:r>
                        <a:rPr lang="en-US" dirty="0" smtClean="0"/>
                        <a:t>11</a:t>
                      </a:r>
                      <a:endParaRPr lang="en-US" dirty="0"/>
                    </a:p>
                  </a:txBody>
                  <a:tcPr marL="72337" marR="72337"/>
                </a:tc>
                <a:tc>
                  <a:txBody>
                    <a:bodyPr/>
                    <a:lstStyle/>
                    <a:p>
                      <a:r>
                        <a:rPr lang="en-US" dirty="0" smtClean="0"/>
                        <a:t>10</a:t>
                      </a:r>
                      <a:endParaRPr lang="en-US" dirty="0"/>
                    </a:p>
                  </a:txBody>
                  <a:tcPr marL="72337" marR="72337"/>
                </a:tc>
                <a:tc>
                  <a:txBody>
                    <a:bodyPr/>
                    <a:lstStyle/>
                    <a:p>
                      <a:r>
                        <a:rPr lang="en-US" dirty="0" smtClean="0"/>
                        <a:t>15</a:t>
                      </a:r>
                      <a:endParaRPr lang="en-US" dirty="0"/>
                    </a:p>
                  </a:txBody>
                  <a:tcPr marL="72337" marR="72337"/>
                </a:tc>
                <a:extLst>
                  <a:ext uri="{0D108BD9-81ED-4DB2-BD59-A6C34878D82A}">
                    <a16:rowId xmlns:a16="http://schemas.microsoft.com/office/drawing/2014/main" val="1081519778"/>
                  </a:ext>
                </a:extLst>
              </a:tr>
              <a:tr h="424270">
                <a:tc>
                  <a:txBody>
                    <a:bodyPr/>
                    <a:lstStyle/>
                    <a:p>
                      <a:r>
                        <a:rPr lang="en-US" sz="1050" dirty="0" smtClean="0"/>
                        <a:t>Vaginal ILPQC</a:t>
                      </a:r>
                      <a:endParaRPr lang="en-US" sz="1050" dirty="0"/>
                    </a:p>
                  </a:txBody>
                  <a:tcPr marL="72337" marR="72337"/>
                </a:tc>
                <a:tc>
                  <a:txBody>
                    <a:bodyPr/>
                    <a:lstStyle/>
                    <a:p>
                      <a:r>
                        <a:rPr lang="en-US" dirty="0" smtClean="0"/>
                        <a:t>2</a:t>
                      </a:r>
                      <a:endParaRPr lang="en-US" dirty="0"/>
                    </a:p>
                  </a:txBody>
                  <a:tcPr marL="72337" marR="72337"/>
                </a:tc>
                <a:tc>
                  <a:txBody>
                    <a:bodyPr/>
                    <a:lstStyle/>
                    <a:p>
                      <a:r>
                        <a:rPr lang="en-US" dirty="0" smtClean="0"/>
                        <a:t>2</a:t>
                      </a:r>
                      <a:endParaRPr lang="en-US" dirty="0"/>
                    </a:p>
                  </a:txBody>
                  <a:tcPr marL="72337" marR="72337"/>
                </a:tc>
                <a:tc>
                  <a:txBody>
                    <a:bodyPr/>
                    <a:lstStyle/>
                    <a:p>
                      <a:r>
                        <a:rPr lang="en-US" dirty="0" smtClean="0"/>
                        <a:t>10</a:t>
                      </a:r>
                      <a:endParaRPr lang="en-US" dirty="0"/>
                    </a:p>
                  </a:txBody>
                  <a:tcPr marL="72337" marR="72337"/>
                </a:tc>
                <a:tc>
                  <a:txBody>
                    <a:bodyPr/>
                    <a:lstStyle/>
                    <a:p>
                      <a:r>
                        <a:rPr lang="en-US" dirty="0" smtClean="0"/>
                        <a:t>12</a:t>
                      </a:r>
                      <a:endParaRPr lang="en-US" dirty="0"/>
                    </a:p>
                  </a:txBody>
                  <a:tcPr marL="72337" marR="72337"/>
                </a:tc>
                <a:tc>
                  <a:txBody>
                    <a:bodyPr/>
                    <a:lstStyle/>
                    <a:p>
                      <a:r>
                        <a:rPr lang="en-US" dirty="0" smtClean="0"/>
                        <a:t>11</a:t>
                      </a:r>
                      <a:endParaRPr lang="en-US" dirty="0"/>
                    </a:p>
                  </a:txBody>
                  <a:tcPr marL="72337" marR="72337"/>
                </a:tc>
                <a:tc>
                  <a:txBody>
                    <a:bodyPr/>
                    <a:lstStyle/>
                    <a:p>
                      <a:r>
                        <a:rPr lang="en-US" dirty="0" smtClean="0"/>
                        <a:t>5</a:t>
                      </a:r>
                      <a:endParaRPr lang="en-US" dirty="0"/>
                    </a:p>
                  </a:txBody>
                  <a:tcPr marL="72337" marR="72337"/>
                </a:tc>
                <a:tc>
                  <a:txBody>
                    <a:bodyPr/>
                    <a:lstStyle/>
                    <a:p>
                      <a:r>
                        <a:rPr lang="en-US" dirty="0" smtClean="0"/>
                        <a:t>7</a:t>
                      </a:r>
                      <a:endParaRPr lang="en-US" dirty="0"/>
                    </a:p>
                  </a:txBody>
                  <a:tcPr marL="72337" marR="72337"/>
                </a:tc>
                <a:tc>
                  <a:txBody>
                    <a:bodyPr/>
                    <a:lstStyle/>
                    <a:p>
                      <a:r>
                        <a:rPr lang="en-US" dirty="0" smtClean="0"/>
                        <a:t>13</a:t>
                      </a:r>
                      <a:endParaRPr lang="en-US" dirty="0"/>
                    </a:p>
                  </a:txBody>
                  <a:tcPr marL="72337" marR="72337"/>
                </a:tc>
                <a:extLst>
                  <a:ext uri="{0D108BD9-81ED-4DB2-BD59-A6C34878D82A}">
                    <a16:rowId xmlns:a16="http://schemas.microsoft.com/office/drawing/2014/main" val="3308191094"/>
                  </a:ext>
                </a:extLst>
              </a:tr>
              <a:tr h="376942">
                <a:tc>
                  <a:txBody>
                    <a:bodyPr/>
                    <a:lstStyle/>
                    <a:p>
                      <a:r>
                        <a:rPr lang="en-US" sz="1050" dirty="0" smtClean="0"/>
                        <a:t>C/S ILPQC</a:t>
                      </a:r>
                      <a:endParaRPr lang="en-US" sz="1050" dirty="0"/>
                    </a:p>
                  </a:txBody>
                  <a:tcPr marL="72337" marR="72337"/>
                </a:tc>
                <a:tc>
                  <a:txBody>
                    <a:bodyPr/>
                    <a:lstStyle/>
                    <a:p>
                      <a:r>
                        <a:rPr lang="en-US" dirty="0" smtClean="0"/>
                        <a:t>7</a:t>
                      </a:r>
                      <a:endParaRPr lang="en-US" dirty="0"/>
                    </a:p>
                  </a:txBody>
                  <a:tcPr marL="72337" marR="72337"/>
                </a:tc>
                <a:tc>
                  <a:txBody>
                    <a:bodyPr/>
                    <a:lstStyle/>
                    <a:p>
                      <a:r>
                        <a:rPr lang="en-US" dirty="0" smtClean="0"/>
                        <a:t>1</a:t>
                      </a:r>
                      <a:endParaRPr lang="en-US" dirty="0"/>
                    </a:p>
                  </a:txBody>
                  <a:tcPr marL="72337" marR="72337"/>
                </a:tc>
                <a:tc>
                  <a:txBody>
                    <a:bodyPr/>
                    <a:lstStyle/>
                    <a:p>
                      <a:r>
                        <a:rPr lang="en-US" dirty="0" smtClean="0"/>
                        <a:t>1</a:t>
                      </a:r>
                      <a:endParaRPr lang="en-US" dirty="0"/>
                    </a:p>
                  </a:txBody>
                  <a:tcPr marL="72337" marR="72337"/>
                </a:tc>
                <a:tc>
                  <a:txBody>
                    <a:bodyPr/>
                    <a:lstStyle/>
                    <a:p>
                      <a:r>
                        <a:rPr lang="en-US" dirty="0" smtClean="0"/>
                        <a:t>1</a:t>
                      </a:r>
                      <a:endParaRPr lang="en-US" dirty="0"/>
                    </a:p>
                  </a:txBody>
                  <a:tcPr marL="72337" marR="72337"/>
                </a:tc>
                <a:tc>
                  <a:txBody>
                    <a:bodyPr/>
                    <a:lstStyle/>
                    <a:p>
                      <a:r>
                        <a:rPr lang="en-US" dirty="0" smtClean="0"/>
                        <a:t>0</a:t>
                      </a:r>
                      <a:endParaRPr lang="en-US" dirty="0"/>
                    </a:p>
                  </a:txBody>
                  <a:tcPr marL="72337" marR="72337"/>
                </a:tc>
                <a:tc>
                  <a:txBody>
                    <a:bodyPr/>
                    <a:lstStyle/>
                    <a:p>
                      <a:r>
                        <a:rPr lang="en-US" dirty="0" smtClean="0"/>
                        <a:t>6</a:t>
                      </a:r>
                      <a:endParaRPr lang="en-US" dirty="0"/>
                    </a:p>
                  </a:txBody>
                  <a:tcPr marL="72337" marR="72337"/>
                </a:tc>
                <a:tc>
                  <a:txBody>
                    <a:bodyPr/>
                    <a:lstStyle/>
                    <a:p>
                      <a:r>
                        <a:rPr lang="en-US" dirty="0" smtClean="0"/>
                        <a:t>3</a:t>
                      </a:r>
                      <a:endParaRPr lang="en-US" dirty="0"/>
                    </a:p>
                  </a:txBody>
                  <a:tcPr marL="72337" marR="72337"/>
                </a:tc>
                <a:tc>
                  <a:txBody>
                    <a:bodyPr/>
                    <a:lstStyle/>
                    <a:p>
                      <a:r>
                        <a:rPr lang="en-US" dirty="0" smtClean="0"/>
                        <a:t>2</a:t>
                      </a:r>
                      <a:endParaRPr lang="en-US" dirty="0"/>
                    </a:p>
                  </a:txBody>
                  <a:tcPr marL="72337" marR="72337"/>
                </a:tc>
                <a:extLst>
                  <a:ext uri="{0D108BD9-81ED-4DB2-BD59-A6C34878D82A}">
                    <a16:rowId xmlns:a16="http://schemas.microsoft.com/office/drawing/2014/main" val="3276986269"/>
                  </a:ext>
                </a:extLst>
              </a:tr>
              <a:tr h="670119">
                <a:tc>
                  <a:txBody>
                    <a:bodyPr/>
                    <a:lstStyle/>
                    <a:p>
                      <a:r>
                        <a:rPr lang="en-US" sz="1050" dirty="0" smtClean="0"/>
                        <a:t>CS meeting ACOG</a:t>
                      </a:r>
                      <a:r>
                        <a:rPr lang="en-US" sz="1050" baseline="0" dirty="0" smtClean="0"/>
                        <a:t> criteria</a:t>
                      </a:r>
                      <a:endParaRPr lang="en-US" sz="1050" dirty="0"/>
                    </a:p>
                  </a:txBody>
                  <a:tcPr marL="72337" marR="72337"/>
                </a:tc>
                <a:tc>
                  <a:txBody>
                    <a:bodyPr/>
                    <a:lstStyle/>
                    <a:p>
                      <a:r>
                        <a:rPr lang="en-US" dirty="0" smtClean="0"/>
                        <a:t>6</a:t>
                      </a:r>
                      <a:endParaRPr lang="en-US" dirty="0"/>
                    </a:p>
                  </a:txBody>
                  <a:tcPr marL="72337" marR="72337"/>
                </a:tc>
                <a:tc>
                  <a:txBody>
                    <a:bodyPr/>
                    <a:lstStyle/>
                    <a:p>
                      <a:r>
                        <a:rPr lang="en-US" dirty="0" smtClean="0"/>
                        <a:t>1</a:t>
                      </a:r>
                      <a:endParaRPr lang="en-US" dirty="0"/>
                    </a:p>
                  </a:txBody>
                  <a:tcPr marL="72337" marR="72337"/>
                </a:tc>
                <a:tc>
                  <a:txBody>
                    <a:bodyPr/>
                    <a:lstStyle/>
                    <a:p>
                      <a:r>
                        <a:rPr lang="en-US" dirty="0" smtClean="0"/>
                        <a:t>1</a:t>
                      </a:r>
                      <a:endParaRPr lang="en-US" dirty="0"/>
                    </a:p>
                  </a:txBody>
                  <a:tcPr marL="72337" marR="72337"/>
                </a:tc>
                <a:tc>
                  <a:txBody>
                    <a:bodyPr/>
                    <a:lstStyle/>
                    <a:p>
                      <a:r>
                        <a:rPr lang="en-US" dirty="0" smtClean="0"/>
                        <a:t>1</a:t>
                      </a:r>
                      <a:endParaRPr lang="en-US" dirty="0"/>
                    </a:p>
                  </a:txBody>
                  <a:tcPr marL="72337" marR="72337"/>
                </a:tc>
                <a:tc>
                  <a:txBody>
                    <a:bodyPr/>
                    <a:lstStyle/>
                    <a:p>
                      <a:r>
                        <a:rPr lang="en-US" dirty="0" smtClean="0"/>
                        <a:t>0</a:t>
                      </a:r>
                      <a:endParaRPr lang="en-US" dirty="0"/>
                    </a:p>
                  </a:txBody>
                  <a:tcPr marL="72337" marR="72337"/>
                </a:tc>
                <a:tc>
                  <a:txBody>
                    <a:bodyPr/>
                    <a:lstStyle/>
                    <a:p>
                      <a:r>
                        <a:rPr lang="en-US" dirty="0" smtClean="0"/>
                        <a:t>5</a:t>
                      </a:r>
                      <a:endParaRPr lang="en-US" dirty="0"/>
                    </a:p>
                  </a:txBody>
                  <a:tcPr marL="72337" marR="72337"/>
                </a:tc>
                <a:tc>
                  <a:txBody>
                    <a:bodyPr/>
                    <a:lstStyle/>
                    <a:p>
                      <a:r>
                        <a:rPr lang="en-US" dirty="0" smtClean="0"/>
                        <a:t>2</a:t>
                      </a:r>
                      <a:endParaRPr lang="en-US" dirty="0"/>
                    </a:p>
                  </a:txBody>
                  <a:tcPr marL="72337" marR="72337"/>
                </a:tc>
                <a:tc>
                  <a:txBody>
                    <a:bodyPr/>
                    <a:lstStyle/>
                    <a:p>
                      <a:r>
                        <a:rPr lang="en-US" dirty="0" smtClean="0"/>
                        <a:t>1</a:t>
                      </a:r>
                      <a:endParaRPr lang="en-US" dirty="0"/>
                    </a:p>
                  </a:txBody>
                  <a:tcPr marL="72337" marR="72337"/>
                </a:tc>
                <a:extLst>
                  <a:ext uri="{0D108BD9-81ED-4DB2-BD59-A6C34878D82A}">
                    <a16:rowId xmlns:a16="http://schemas.microsoft.com/office/drawing/2014/main" val="1334247580"/>
                  </a:ext>
                </a:extLst>
              </a:tr>
              <a:tr h="376942">
                <a:tc>
                  <a:txBody>
                    <a:bodyPr/>
                    <a:lstStyle/>
                    <a:p>
                      <a:r>
                        <a:rPr lang="en-US" sz="1050" dirty="0" smtClean="0"/>
                        <a:t>% of C/S</a:t>
                      </a:r>
                      <a:endParaRPr lang="en-US" sz="1050" dirty="0"/>
                    </a:p>
                  </a:txBody>
                  <a:tcPr marL="72337" marR="72337"/>
                </a:tc>
                <a:tc>
                  <a:txBody>
                    <a:bodyPr/>
                    <a:lstStyle/>
                    <a:p>
                      <a:r>
                        <a:rPr lang="en-US" dirty="0" smtClean="0"/>
                        <a:t>77%</a:t>
                      </a:r>
                      <a:endParaRPr lang="en-US" dirty="0"/>
                    </a:p>
                  </a:txBody>
                  <a:tcPr marL="72337" marR="72337"/>
                </a:tc>
                <a:tc>
                  <a:txBody>
                    <a:bodyPr/>
                    <a:lstStyle/>
                    <a:p>
                      <a:r>
                        <a:rPr lang="en-US" dirty="0" smtClean="0"/>
                        <a:t>33%</a:t>
                      </a:r>
                      <a:endParaRPr lang="en-US" dirty="0"/>
                    </a:p>
                  </a:txBody>
                  <a:tcPr marL="72337" marR="72337"/>
                </a:tc>
                <a:tc>
                  <a:txBody>
                    <a:bodyPr/>
                    <a:lstStyle/>
                    <a:p>
                      <a:r>
                        <a:rPr lang="en-US" dirty="0" smtClean="0"/>
                        <a:t>9%</a:t>
                      </a:r>
                      <a:endParaRPr lang="en-US" dirty="0"/>
                    </a:p>
                  </a:txBody>
                  <a:tcPr marL="72337" marR="72337"/>
                </a:tc>
                <a:tc>
                  <a:txBody>
                    <a:bodyPr/>
                    <a:lstStyle/>
                    <a:p>
                      <a:r>
                        <a:rPr lang="en-US" dirty="0" smtClean="0"/>
                        <a:t>7%</a:t>
                      </a:r>
                      <a:endParaRPr lang="en-US" dirty="0"/>
                    </a:p>
                  </a:txBody>
                  <a:tcPr marL="72337" marR="72337"/>
                </a:tc>
                <a:tc>
                  <a:txBody>
                    <a:bodyPr/>
                    <a:lstStyle/>
                    <a:p>
                      <a:r>
                        <a:rPr lang="en-US" dirty="0" smtClean="0"/>
                        <a:t>0%</a:t>
                      </a:r>
                      <a:endParaRPr lang="en-US" dirty="0"/>
                    </a:p>
                  </a:txBody>
                  <a:tcPr marL="72337" marR="72337"/>
                </a:tc>
                <a:tc>
                  <a:txBody>
                    <a:bodyPr/>
                    <a:lstStyle/>
                    <a:p>
                      <a:r>
                        <a:rPr lang="en-US" dirty="0" smtClean="0"/>
                        <a:t>54%</a:t>
                      </a:r>
                      <a:endParaRPr lang="en-US" dirty="0"/>
                    </a:p>
                  </a:txBody>
                  <a:tcPr marL="72337" marR="72337"/>
                </a:tc>
                <a:tc>
                  <a:txBody>
                    <a:bodyPr/>
                    <a:lstStyle/>
                    <a:p>
                      <a:r>
                        <a:rPr lang="en-US" dirty="0" smtClean="0"/>
                        <a:t>30%</a:t>
                      </a:r>
                      <a:endParaRPr lang="en-US" dirty="0"/>
                    </a:p>
                  </a:txBody>
                  <a:tcPr marL="72337" marR="72337"/>
                </a:tc>
                <a:tc>
                  <a:txBody>
                    <a:bodyPr/>
                    <a:lstStyle/>
                    <a:p>
                      <a:r>
                        <a:rPr lang="en-US" dirty="0" smtClean="0"/>
                        <a:t>15%</a:t>
                      </a:r>
                      <a:endParaRPr lang="en-US" dirty="0"/>
                    </a:p>
                  </a:txBody>
                  <a:tcPr marL="72337" marR="72337"/>
                </a:tc>
                <a:extLst>
                  <a:ext uri="{0D108BD9-81ED-4DB2-BD59-A6C34878D82A}">
                    <a16:rowId xmlns:a16="http://schemas.microsoft.com/office/drawing/2014/main" val="2752132299"/>
                  </a:ext>
                </a:extLst>
              </a:tr>
            </a:tbl>
          </a:graphicData>
        </a:graphic>
      </p:graphicFrame>
      <p:sp>
        <p:nvSpPr>
          <p:cNvPr id="15" name="Content Placeholder 14"/>
          <p:cNvSpPr>
            <a:spLocks noGrp="1"/>
          </p:cNvSpPr>
          <p:nvPr>
            <p:ph sz="half" idx="2"/>
          </p:nvPr>
        </p:nvSpPr>
        <p:spPr>
          <a:xfrm>
            <a:off x="6325200" y="288099"/>
            <a:ext cx="5410800" cy="5929101"/>
          </a:xfrm>
        </p:spPr>
        <p:txBody>
          <a:bodyPr/>
          <a:lstStyle/>
          <a:p>
            <a:pPr>
              <a:buFont typeface="Wingdings" panose="05000000000000000000" pitchFamily="2" charset="2"/>
              <a:buChar char="Ø"/>
            </a:pPr>
            <a:r>
              <a:rPr lang="en-US" dirty="0"/>
              <a:t> </a:t>
            </a:r>
            <a:r>
              <a:rPr lang="en-US" dirty="0" smtClean="0"/>
              <a:t>Created team of 6 staff, 1 physician and 1 CNM</a:t>
            </a:r>
          </a:p>
          <a:p>
            <a:pPr>
              <a:buFont typeface="Wingdings" panose="05000000000000000000" pitchFamily="2" charset="2"/>
              <a:buChar char="Ø"/>
            </a:pPr>
            <a:r>
              <a:rPr lang="en-US" dirty="0" smtClean="0"/>
              <a:t>Four nurses attended Spinning Babies course</a:t>
            </a:r>
          </a:p>
          <a:p>
            <a:pPr>
              <a:buFont typeface="Wingdings" panose="05000000000000000000" pitchFamily="2" charset="2"/>
              <a:buChar char="Ø"/>
            </a:pPr>
            <a:r>
              <a:rPr lang="en-US" dirty="0"/>
              <a:t> </a:t>
            </a:r>
            <a:r>
              <a:rPr lang="en-US" dirty="0" smtClean="0"/>
              <a:t>worked with physician to create education on ACOG key labor definitions, labor duration and create C/S pre huddle form using ILPQC resources and physician group input for improved buy in rates from group</a:t>
            </a:r>
          </a:p>
          <a:p>
            <a:pPr>
              <a:buFont typeface="Wingdings" panose="05000000000000000000" pitchFamily="2" charset="2"/>
              <a:buChar char="Ø"/>
            </a:pPr>
            <a:r>
              <a:rPr lang="en-US" dirty="0" smtClean="0"/>
              <a:t>Physician and midwife provided education during staff meeting on the unit and via Facebook live for those unable to attend, the same education was presented to provider group to ensure all were on the same page.</a:t>
            </a:r>
          </a:p>
          <a:p>
            <a:pPr>
              <a:buFont typeface="Wingdings" panose="05000000000000000000" pitchFamily="2" charset="2"/>
              <a:buChar char="Ø"/>
            </a:pPr>
            <a:r>
              <a:rPr lang="en-US" dirty="0" smtClean="0"/>
              <a:t>C/S huddle sheet introduced, met with issues</a:t>
            </a:r>
          </a:p>
          <a:p>
            <a:pPr>
              <a:buFont typeface="Wingdings" panose="05000000000000000000" pitchFamily="2" charset="2"/>
              <a:buChar char="Ø"/>
            </a:pPr>
            <a:r>
              <a:rPr lang="en-US" dirty="0" smtClean="0"/>
              <a:t>Nurse buy in: They were “charmed” </a:t>
            </a:r>
          </a:p>
          <a:p>
            <a:pPr>
              <a:buFont typeface="Wingdings" panose="05000000000000000000" pitchFamily="2" charset="2"/>
              <a:buChar char="Ø"/>
            </a:pPr>
            <a:r>
              <a:rPr lang="en-US" dirty="0" smtClean="0"/>
              <a:t>Telemetry monitoring</a:t>
            </a:r>
          </a:p>
          <a:p>
            <a:pPr>
              <a:buFont typeface="Wingdings" panose="05000000000000000000" pitchFamily="2" charset="2"/>
              <a:buChar char="Ø"/>
            </a:pPr>
            <a:r>
              <a:rPr lang="en-US" dirty="0" smtClean="0"/>
              <a:t>Labor management webinar…PIZZA!</a:t>
            </a:r>
          </a:p>
          <a:p>
            <a:pPr>
              <a:buFont typeface="Wingdings" panose="05000000000000000000" pitchFamily="2" charset="2"/>
              <a:buChar char="Ø"/>
            </a:pPr>
            <a:r>
              <a:rPr lang="en-US" dirty="0" smtClean="0"/>
              <a:t>Monthly poster board update on data</a:t>
            </a:r>
          </a:p>
          <a:p>
            <a:pPr>
              <a:buFont typeface="Wingdings" panose="05000000000000000000" pitchFamily="2" charset="2"/>
              <a:buChar char="Ø"/>
            </a:pPr>
            <a:r>
              <a:rPr lang="en-US" dirty="0" smtClean="0"/>
              <a:t>Intermittent Fetal Monitoring and Care of Cesarean Section policies</a:t>
            </a:r>
          </a:p>
          <a:p>
            <a:pPr>
              <a:buFont typeface="Wingdings" panose="05000000000000000000" pitchFamily="2" charset="2"/>
              <a:buChar char="Ø"/>
            </a:pPr>
            <a:endParaRPr lang="en-US" dirty="0"/>
          </a:p>
        </p:txBody>
      </p:sp>
      <p:sp>
        <p:nvSpPr>
          <p:cNvPr id="16" name="Subtitle 15"/>
          <p:cNvSpPr>
            <a:spLocks noGrp="1"/>
          </p:cNvSpPr>
          <p:nvPr>
            <p:ph type="subTitle" idx="13"/>
          </p:nvPr>
        </p:nvSpPr>
        <p:spPr/>
        <p:txBody>
          <a:bodyPr/>
          <a:lstStyle/>
          <a:p>
            <a:endParaRPr lang="en-US"/>
          </a:p>
        </p:txBody>
      </p:sp>
      <p:sp>
        <p:nvSpPr>
          <p:cNvPr id="2" name="Date Placeholder 1">
            <a:extLst>
              <a:ext uri="{FF2B5EF4-FFF2-40B4-BE49-F238E27FC236}">
                <a16:creationId xmlns:a16="http://schemas.microsoft.com/office/drawing/2014/main" id="{5B7FD298-B088-4A8B-88D1-6EE3A71F42E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A11BB2-729F-40F5-B69B-C5C246468CA3}" type="datetime1">
              <a:rPr kumimoji="0" lang="en-US" sz="800" b="0" i="0" u="none" strike="noStrike" kern="1200" cap="none" spc="0" normalizeH="0" baseline="0" noProof="0" smtClean="0">
                <a:ln>
                  <a:noFill/>
                </a:ln>
                <a:solidFill>
                  <a:srgbClr val="C8C8C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9/27/2021</a:t>
            </a:fld>
            <a:endParaRPr kumimoji="0" lang="en-US" sz="800" b="0" i="0" u="none" strike="noStrike" kern="1200" cap="none" spc="0" normalizeH="0" baseline="0" noProof="0" dirty="0">
              <a:ln>
                <a:noFill/>
              </a:ln>
              <a:solidFill>
                <a:srgbClr val="C8C8C8"/>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CD961C96-4FC0-403D-A3E1-974ABBE380F0}"/>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800" b="0" i="0" u="none" strike="noStrike" kern="1200" cap="none" spc="0" normalizeH="0" baseline="0" noProof="0" smtClean="0">
                <a:ln>
                  <a:noFill/>
                </a:ln>
                <a:solidFill>
                  <a:srgbClr val="C8C8C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C8C8C8"/>
              </a:solidFill>
              <a:effectLst/>
              <a:uLnTx/>
              <a:uFillTx/>
              <a:latin typeface="Calibri"/>
              <a:ea typeface="+mn-ea"/>
              <a:cs typeface="+mn-cs"/>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1702" y="4920006"/>
            <a:ext cx="256054" cy="280440"/>
          </a:xfrm>
          <a:prstGeom prst="rect">
            <a:avLst/>
          </a:prstGeom>
        </p:spPr>
      </p:pic>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b="-8407"/>
          <a:stretch/>
        </p:blipFill>
        <p:spPr>
          <a:xfrm>
            <a:off x="934898" y="3792018"/>
            <a:ext cx="4605715" cy="2260947"/>
          </a:xfrm>
          <a:prstGeom prst="rect">
            <a:avLst/>
          </a:prstGeom>
        </p:spPr>
      </p:pic>
    </p:spTree>
    <p:custDataLst>
      <p:custData r:id="rId1"/>
      <p:custData r:id="rId2"/>
    </p:custDataLst>
    <p:extLst>
      <p:ext uri="{BB962C8B-B14F-4D97-AF65-F5344CB8AC3E}">
        <p14:creationId xmlns:p14="http://schemas.microsoft.com/office/powerpoint/2010/main" val="3395003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200" dirty="0" smtClean="0"/>
              <a:t>What’s Next…… FINDING A NEW COLABORATING DOCTOR, MAINTAINING OUR REDUCTION RATES, AND FURTHER EDUCATION AND POLICY CHANGE </a:t>
            </a:r>
            <a:endParaRPr lang="en-US" sz="1200" dirty="0"/>
          </a:p>
        </p:txBody>
      </p:sp>
      <p:sp>
        <p:nvSpPr>
          <p:cNvPr id="7" name="Content Placeholder 6"/>
          <p:cNvSpPr>
            <a:spLocks noGrp="1"/>
          </p:cNvSpPr>
          <p:nvPr>
            <p:ph idx="1"/>
          </p:nvPr>
        </p:nvSpPr>
        <p:spPr/>
        <p:txBody>
          <a:bodyPr/>
          <a:lstStyle/>
          <a:p>
            <a:endParaRPr lang="en-US"/>
          </a:p>
        </p:txBody>
      </p:sp>
      <p:sp>
        <p:nvSpPr>
          <p:cNvPr id="8" name="Subtitle 7"/>
          <p:cNvSpPr>
            <a:spLocks noGrp="1"/>
          </p:cNvSpPr>
          <p:nvPr>
            <p:ph type="subTitle" idx="13"/>
          </p:nvPr>
        </p:nvSpPr>
        <p:spPr/>
        <p:txBody>
          <a:bodyPr/>
          <a:lstStyle/>
          <a:p>
            <a:endParaRPr lang="en-US"/>
          </a:p>
        </p:txBody>
      </p:sp>
      <p:pic>
        <p:nvPicPr>
          <p:cNvPr id="10" name="Picture Placeholder 9"/>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t="-587"/>
          <a:stretch/>
        </p:blipFill>
        <p:spPr>
          <a:xfrm>
            <a:off x="5969000" y="1827400"/>
            <a:ext cx="5270500" cy="4292600"/>
          </a:xfrm>
        </p:spPr>
      </p:pic>
      <p:sp>
        <p:nvSpPr>
          <p:cNvPr id="4" name="Date Placeholder 3">
            <a:extLst>
              <a:ext uri="{FF2B5EF4-FFF2-40B4-BE49-F238E27FC236}">
                <a16:creationId xmlns:a16="http://schemas.microsoft.com/office/drawing/2014/main" id="{57BEACD8-511A-4772-8C1C-918C5423F92B}"/>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E7C791-AE60-4FC2-A6EA-139E4AC9A0D7}" type="datetime1">
              <a:rPr kumimoji="0" lang="en-US" sz="800" b="0" i="0" u="none" strike="noStrike" kern="1200" cap="none" spc="0" normalizeH="0" baseline="0" noProof="0" smtClean="0">
                <a:ln>
                  <a:noFill/>
                </a:ln>
                <a:solidFill>
                  <a:srgbClr val="C8C8C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9/27/2021</a:t>
            </a:fld>
            <a:endParaRPr kumimoji="0" lang="en-US" sz="800" b="0" i="0" u="none" strike="noStrike" kern="1200" cap="none" spc="0" normalizeH="0" baseline="0" noProof="0" dirty="0">
              <a:ln>
                <a:noFill/>
              </a:ln>
              <a:solidFill>
                <a:srgbClr val="C8C8C8"/>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84C3557-D28F-453E-A168-A484298D1897}"/>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lumMod val="50000"/>
                </a:srgb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4577B6B-91F6-4A24-9909-9706FC513EFF}"/>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800" b="0" i="0" u="none" strike="noStrike" kern="1200" cap="none" spc="0" normalizeH="0" baseline="0" noProof="0" smtClean="0">
                <a:ln>
                  <a:noFill/>
                </a:ln>
                <a:solidFill>
                  <a:srgbClr val="C8C8C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800" b="0" i="0" u="none" strike="noStrike" kern="1200" cap="none" spc="0" normalizeH="0" baseline="0" noProof="0" dirty="0">
              <a:ln>
                <a:noFill/>
              </a:ln>
              <a:solidFill>
                <a:srgbClr val="C8C8C8"/>
              </a:solidFill>
              <a:effectLst/>
              <a:uLnTx/>
              <a:uFillTx/>
              <a:latin typeface="Calibri"/>
              <a:ea typeface="+mn-ea"/>
              <a:cs typeface="+mn-cs"/>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300" y="1849900"/>
            <a:ext cx="4158600" cy="4388400"/>
          </a:xfrm>
          <a:prstGeom prst="rect">
            <a:avLst/>
          </a:prstGeom>
        </p:spPr>
      </p:pic>
    </p:spTree>
    <p:custDataLst>
      <p:custData r:id="rId1"/>
      <p:custData r:id="rId2"/>
    </p:custDataLst>
    <p:extLst>
      <p:ext uri="{BB962C8B-B14F-4D97-AF65-F5344CB8AC3E}">
        <p14:creationId xmlns:p14="http://schemas.microsoft.com/office/powerpoint/2010/main" val="176732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PVB Q&amp;A</a:t>
            </a:r>
            <a:endParaRPr lang="en-US" dirty="0"/>
          </a:p>
        </p:txBody>
      </p:sp>
    </p:spTree>
    <p:extLst>
      <p:ext uri="{BB962C8B-B14F-4D97-AF65-F5344CB8AC3E}">
        <p14:creationId xmlns:p14="http://schemas.microsoft.com/office/powerpoint/2010/main" val="1648456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609600" y="1825625"/>
            <a:ext cx="7441607" cy="4351338"/>
          </a:xfrm>
        </p:spPr>
        <p:txBody>
          <a:bodyPr>
            <a:normAutofit/>
          </a:bodyPr>
          <a:lstStyle/>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64</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6" name="Rectangle 5"/>
          <p:cNvSpPr/>
          <p:nvPr/>
        </p:nvSpPr>
        <p:spPr>
          <a:xfrm>
            <a:off x="817581" y="1870074"/>
            <a:ext cx="10886739" cy="3785652"/>
          </a:xfrm>
          <a:prstGeom prst="rect">
            <a:avLst/>
          </a:prstGeom>
        </p:spPr>
        <p:txBody>
          <a:bodyPr wrap="square">
            <a:spAutoFit/>
          </a:bodyPr>
          <a:lstStyle/>
          <a:p>
            <a:pPr>
              <a:buClr>
                <a:srgbClr val="F5668F"/>
              </a:buClr>
            </a:pPr>
            <a:endParaRPr lang="en-US" sz="2400" dirty="0">
              <a:solidFill>
                <a:srgbClr val="000000"/>
              </a:solidFill>
            </a:endParaRPr>
          </a:p>
          <a:p>
            <a:pPr marL="342900" indent="-342900">
              <a:buClr>
                <a:srgbClr val="F5668F"/>
              </a:buClr>
              <a:buFont typeface="Wingdings" panose="05000000000000000000" pitchFamily="2" charset="2"/>
              <a:buChar char="v"/>
            </a:pPr>
            <a:r>
              <a:rPr lang="en-US" sz="2400" dirty="0">
                <a:solidFill>
                  <a:srgbClr val="000000"/>
                </a:solidFill>
              </a:rPr>
              <a:t>“I don’t want to use the ACOG/SMFM Checklist because I am worried about the liability and legal ramifications</a:t>
            </a:r>
            <a:r>
              <a:rPr lang="en-US" sz="2400" dirty="0" smtClean="0">
                <a:solidFill>
                  <a:srgbClr val="000000"/>
                </a:solidFill>
              </a:rPr>
              <a:t>”</a:t>
            </a:r>
          </a:p>
          <a:p>
            <a:pPr>
              <a:buClr>
                <a:srgbClr val="F5668F"/>
              </a:buClr>
            </a:pPr>
            <a:endParaRPr lang="en-US" sz="2400" dirty="0">
              <a:solidFill>
                <a:srgbClr val="000000"/>
              </a:solidFill>
            </a:endParaRPr>
          </a:p>
          <a:p>
            <a:pPr marL="342900" indent="-342900">
              <a:buClr>
                <a:srgbClr val="F5668F"/>
              </a:buClr>
              <a:buFont typeface="Wingdings" panose="05000000000000000000" pitchFamily="2" charset="2"/>
              <a:buChar char="v"/>
            </a:pPr>
            <a:r>
              <a:rPr lang="en-US" sz="2400" dirty="0">
                <a:solidFill>
                  <a:srgbClr val="000000"/>
                </a:solidFill>
              </a:rPr>
              <a:t>“Our hospitals patient population is very high risk and that is why our </a:t>
            </a:r>
            <a:r>
              <a:rPr lang="en-US" sz="2400" dirty="0" err="1">
                <a:solidFill>
                  <a:srgbClr val="000000"/>
                </a:solidFill>
              </a:rPr>
              <a:t>c-section</a:t>
            </a:r>
            <a:r>
              <a:rPr lang="en-US" sz="2400" dirty="0">
                <a:solidFill>
                  <a:srgbClr val="000000"/>
                </a:solidFill>
              </a:rPr>
              <a:t> rate is so high</a:t>
            </a:r>
            <a:r>
              <a:rPr lang="en-US" sz="2400" dirty="0" smtClean="0">
                <a:solidFill>
                  <a:srgbClr val="000000"/>
                </a:solidFill>
              </a:rPr>
              <a:t>”</a:t>
            </a:r>
          </a:p>
          <a:p>
            <a:pPr>
              <a:buClr>
                <a:srgbClr val="F5668F"/>
              </a:buClr>
            </a:pPr>
            <a:endParaRPr lang="en-US" sz="2400" dirty="0">
              <a:solidFill>
                <a:srgbClr val="000000"/>
              </a:solidFill>
            </a:endParaRPr>
          </a:p>
          <a:p>
            <a:pPr marL="342900" indent="-342900">
              <a:buClr>
                <a:srgbClr val="F5668F"/>
              </a:buClr>
              <a:buFont typeface="Wingdings" panose="05000000000000000000" pitchFamily="2" charset="2"/>
              <a:buChar char="v"/>
            </a:pPr>
            <a:r>
              <a:rPr lang="en-US" sz="2400" dirty="0">
                <a:solidFill>
                  <a:srgbClr val="000000"/>
                </a:solidFill>
              </a:rPr>
              <a:t>“Rupturing membranes is not "safe" because head is too high, but the only alternative is cesarean (all other things having been tried). Why is ROM a criteria for diagnosing failed induction?”</a:t>
            </a:r>
            <a:endParaRPr lang="en-US" sz="2400" b="0" i="0" dirty="0">
              <a:solidFill>
                <a:srgbClr val="000000"/>
              </a:solidFill>
              <a:effectLst/>
            </a:endParaRPr>
          </a:p>
        </p:txBody>
      </p:sp>
    </p:spTree>
    <p:extLst>
      <p:ext uri="{BB962C8B-B14F-4D97-AF65-F5344CB8AC3E}">
        <p14:creationId xmlns:p14="http://schemas.microsoft.com/office/powerpoint/2010/main" val="74745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Next Steps with PVB</a:t>
            </a:r>
            <a:endParaRPr lang="en-US" dirty="0"/>
          </a:p>
        </p:txBody>
      </p:sp>
    </p:spTree>
    <p:extLst>
      <p:ext uri="{BB962C8B-B14F-4D97-AF65-F5344CB8AC3E}">
        <p14:creationId xmlns:p14="http://schemas.microsoft.com/office/powerpoint/2010/main" val="2750206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Grand Rounds </a:t>
            </a:r>
          </a:p>
        </p:txBody>
      </p:sp>
      <p:sp>
        <p:nvSpPr>
          <p:cNvPr id="3" name="Content Placeholder 2"/>
          <p:cNvSpPr>
            <a:spLocks noGrp="1"/>
          </p:cNvSpPr>
          <p:nvPr>
            <p:ph idx="1"/>
          </p:nvPr>
        </p:nvSpPr>
        <p:spPr>
          <a:xfrm>
            <a:off x="609600" y="1825625"/>
            <a:ext cx="7441607" cy="4351338"/>
          </a:xfrm>
        </p:spPr>
        <p:txBody>
          <a:bodyPr>
            <a:normAutofit/>
          </a:bodyPr>
          <a:lstStyle/>
          <a:p>
            <a:r>
              <a:rPr lang="en-US" dirty="0"/>
              <a:t>PVB Grand Rounds help facilitate buy-in and give your providers the opportunity learn more about the initiative</a:t>
            </a:r>
          </a:p>
          <a:p>
            <a:pPr marL="0" indent="0">
              <a:buNone/>
            </a:pPr>
            <a:endParaRPr lang="en-US" sz="1200" dirty="0"/>
          </a:p>
          <a:p>
            <a:r>
              <a:rPr lang="en-US" dirty="0"/>
              <a:t>Hear from an expert on the ILPQC Grand Rounds Speaker’s Bureau </a:t>
            </a:r>
          </a:p>
          <a:p>
            <a:endParaRPr lang="en-US" sz="1200" dirty="0"/>
          </a:p>
          <a:p>
            <a:r>
              <a:rPr lang="en-US" dirty="0"/>
              <a:t>Email </a:t>
            </a:r>
            <a:r>
              <a:rPr lang="en-US" dirty="0">
                <a:hlinkClick r:id="rId2"/>
              </a:rPr>
              <a:t>ellie.suse@northwestern.edu</a:t>
            </a:r>
            <a:r>
              <a:rPr lang="en-US" dirty="0"/>
              <a:t> to schedule your grand rounds or OB provider meeting</a:t>
            </a:r>
          </a:p>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66</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7" name="TextBox 6"/>
          <p:cNvSpPr txBox="1"/>
          <p:nvPr/>
        </p:nvSpPr>
        <p:spPr>
          <a:xfrm>
            <a:off x="8289674" y="5514522"/>
            <a:ext cx="3292726" cy="707886"/>
          </a:xfrm>
          <a:prstGeom prst="rect">
            <a:avLst/>
          </a:prstGeom>
          <a:noFill/>
        </p:spPr>
        <p:txBody>
          <a:bodyPr wrap="square" rtlCol="0">
            <a:spAutoFit/>
          </a:bodyPr>
          <a:lstStyle/>
          <a:p>
            <a:pPr algn="ctr"/>
            <a:r>
              <a:rPr lang="en-US" sz="2000" dirty="0" smtClean="0"/>
              <a:t>14 </a:t>
            </a:r>
            <a:r>
              <a:rPr lang="en-US" sz="2000" dirty="0"/>
              <a:t>Grand Rounds     already scheduled for PVB</a:t>
            </a:r>
          </a:p>
        </p:txBody>
      </p:sp>
      <p:grpSp>
        <p:nvGrpSpPr>
          <p:cNvPr id="13" name="Group 12"/>
          <p:cNvGrpSpPr/>
          <p:nvPr/>
        </p:nvGrpSpPr>
        <p:grpSpPr>
          <a:xfrm>
            <a:off x="8569370" y="1584007"/>
            <a:ext cx="2270957" cy="4000847"/>
            <a:chOff x="8735353" y="1825625"/>
            <a:chExt cx="2270957" cy="400084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5353" y="1825625"/>
              <a:ext cx="2270957" cy="4000847"/>
            </a:xfrm>
            <a:prstGeom prst="rect">
              <a:avLst/>
            </a:prstGeom>
          </p:spPr>
        </p:pic>
        <p:sp>
          <p:nvSpPr>
            <p:cNvPr id="8" name="5-Point Star 7"/>
            <p:cNvSpPr/>
            <p:nvPr/>
          </p:nvSpPr>
          <p:spPr>
            <a:xfrm>
              <a:off x="10501875" y="279394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535550" y="3371071"/>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363200" y="23632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505070" y="416155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515600" y="25156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0347960" y="262231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9646920" y="25308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395195" y="334258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0500360" y="26070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862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DCEF23B2-1968-4158-BBF8-33ADF3172235}" type="slidenum">
              <a:rPr lang="en-US" altLang="en-US" sz="1200">
                <a:solidFill>
                  <a:srgbClr val="898989"/>
                </a:solidFill>
                <a:latin typeface="Arial" pitchFamily="34" charset="0"/>
                <a:ea typeface="MS PGothic" pitchFamily="34" charset="-128"/>
              </a:rPr>
              <a:pPr algn="r" fontAlgn="base">
                <a:spcBef>
                  <a:spcPct val="0"/>
                </a:spcBef>
                <a:spcAft>
                  <a:spcPct val="0"/>
                </a:spcAft>
                <a:defRPr/>
              </a:pPr>
              <a:t>67</a:t>
            </a:fld>
            <a:endParaRPr lang="en-US" altLang="en-US" sz="1200" dirty="0">
              <a:solidFill>
                <a:srgbClr val="898989"/>
              </a:solidFill>
              <a:latin typeface="Arial" pitchFamily="34" charset="0"/>
              <a:ea typeface="MS PGothic" pitchFamily="34" charset="-128"/>
            </a:endParaRPr>
          </a:p>
        </p:txBody>
      </p:sp>
      <p:graphicFrame>
        <p:nvGraphicFramePr>
          <p:cNvPr id="13" name="Table 13">
            <a:extLst>
              <a:ext uri="{FF2B5EF4-FFF2-40B4-BE49-F238E27FC236}">
                <a16:creationId xmlns:a16="http://schemas.microsoft.com/office/drawing/2014/main" id="{2B16DF9B-00CC-314D-8222-6FCFC5BD5BDF}"/>
              </a:ext>
            </a:extLst>
          </p:cNvPr>
          <p:cNvGraphicFramePr>
            <a:graphicFrameLocks noGrp="1"/>
          </p:cNvGraphicFramePr>
          <p:nvPr>
            <p:ph idx="1"/>
            <p:extLst>
              <p:ext uri="{D42A27DB-BD31-4B8C-83A1-F6EECF244321}">
                <p14:modId xmlns:p14="http://schemas.microsoft.com/office/powerpoint/2010/main" val="1307168176"/>
              </p:ext>
            </p:extLst>
          </p:nvPr>
        </p:nvGraphicFramePr>
        <p:xfrm>
          <a:off x="835660" y="1538628"/>
          <a:ext cx="10520679" cy="3601940"/>
        </p:xfrm>
        <a:graphic>
          <a:graphicData uri="http://schemas.openxmlformats.org/drawingml/2006/table">
            <a:tbl>
              <a:tblPr firstRow="1" bandRow="1">
                <a:tableStyleId>{5C22544A-7EE6-4342-B048-85BDC9FD1C3A}</a:tableStyleId>
              </a:tblPr>
              <a:tblGrid>
                <a:gridCol w="4096548">
                  <a:extLst>
                    <a:ext uri="{9D8B030D-6E8A-4147-A177-3AD203B41FA5}">
                      <a16:colId xmlns:a16="http://schemas.microsoft.com/office/drawing/2014/main" val="1625693887"/>
                    </a:ext>
                  </a:extLst>
                </a:gridCol>
                <a:gridCol w="6424131">
                  <a:extLst>
                    <a:ext uri="{9D8B030D-6E8A-4147-A177-3AD203B41FA5}">
                      <a16:colId xmlns:a16="http://schemas.microsoft.com/office/drawing/2014/main" val="1423199746"/>
                    </a:ext>
                  </a:extLst>
                </a:gridCol>
              </a:tblGrid>
              <a:tr h="566530">
                <a:tc>
                  <a:txBody>
                    <a:bodyPr/>
                    <a:lstStyle/>
                    <a:p>
                      <a:pPr algn="l"/>
                      <a:r>
                        <a:rPr lang="en-US" sz="2400" dirty="0"/>
                        <a:t>Date</a:t>
                      </a:r>
                    </a:p>
                  </a:txBody>
                  <a:tcPr/>
                </a:tc>
                <a:tc>
                  <a:txBody>
                    <a:bodyPr/>
                    <a:lstStyle/>
                    <a:p>
                      <a:pPr algn="l"/>
                      <a:r>
                        <a:rPr lang="en-US" sz="2400" dirty="0"/>
                        <a:t>Topic</a:t>
                      </a:r>
                    </a:p>
                  </a:txBody>
                  <a:tcPr/>
                </a:tc>
                <a:extLst>
                  <a:ext uri="{0D108BD9-81ED-4DB2-BD59-A6C34878D82A}">
                    <a16:rowId xmlns:a16="http://schemas.microsoft.com/office/drawing/2014/main" val="11968281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Thursday</a:t>
                      </a:r>
                      <a:r>
                        <a:rPr lang="en-US" sz="2400" b="1" baseline="0" dirty="0" smtClean="0"/>
                        <a:t> October 28</a:t>
                      </a:r>
                      <a:r>
                        <a:rPr lang="en-US" sz="2400" b="1" baseline="30000" dirty="0" smtClean="0"/>
                        <a:t>th</a:t>
                      </a:r>
                      <a:r>
                        <a:rPr lang="en-US" sz="2400" b="1" baseline="0" dirty="0" smtClean="0"/>
                        <a:t> </a:t>
                      </a:r>
                      <a:endParaRPr lang="en-US" sz="2400" b="1" dirty="0" smtClean="0"/>
                    </a:p>
                  </a:txBody>
                  <a:tcPr/>
                </a:tc>
                <a:tc>
                  <a:txBody>
                    <a:bodyPr/>
                    <a:lstStyle/>
                    <a:p>
                      <a:r>
                        <a:rPr lang="en-US" sz="2400" dirty="0" smtClean="0"/>
                        <a:t>2021 Annual</a:t>
                      </a:r>
                      <a:r>
                        <a:rPr lang="en-US" sz="2400" baseline="0" dirty="0" smtClean="0"/>
                        <a:t> Conference</a:t>
                      </a:r>
                      <a:endParaRPr lang="en-US" sz="2400" dirty="0"/>
                    </a:p>
                  </a:txBody>
                  <a:tcPr anchor="ctr"/>
                </a:tc>
                <a:extLst>
                  <a:ext uri="{0D108BD9-81ED-4DB2-BD59-A6C34878D82A}">
                    <a16:rowId xmlns:a16="http://schemas.microsoft.com/office/drawing/2014/main" val="2033981273"/>
                  </a:ext>
                </a:extLst>
              </a:tr>
              <a:tr h="566530">
                <a:tc>
                  <a:txBody>
                    <a:bodyPr/>
                    <a:lstStyle/>
                    <a:p>
                      <a:r>
                        <a:rPr lang="en-US" sz="2400" b="1" dirty="0" smtClean="0"/>
                        <a:t>Monday, November 22</a:t>
                      </a:r>
                      <a:r>
                        <a:rPr lang="en-US" sz="2400" b="1" baseline="30000" dirty="0" smtClean="0"/>
                        <a:t>nd</a:t>
                      </a:r>
                      <a:r>
                        <a:rPr lang="en-US" sz="2400" b="1" dirty="0" smtClean="0"/>
                        <a:t> </a:t>
                      </a:r>
                      <a:endParaRPr lang="en-US" sz="24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12:30-1:30</a:t>
                      </a:r>
                    </a:p>
                  </a:txBody>
                  <a:tcPr/>
                </a:tc>
                <a:tc>
                  <a:txBody>
                    <a:bodyPr/>
                    <a:lstStyle/>
                    <a:p>
                      <a:r>
                        <a:rPr lang="en-US" sz="2400" dirty="0" smtClean="0">
                          <a:solidFill>
                            <a:schemeClr val="dk1"/>
                          </a:solidFill>
                          <a:effectLst/>
                          <a:latin typeface="+mn-lt"/>
                          <a:ea typeface="+mn-ea"/>
                          <a:cs typeface="+mn-cs"/>
                        </a:rPr>
                        <a:t>Policies and Procedures: Pain management and early Labor </a:t>
                      </a:r>
                      <a:endParaRPr lang="en-US" sz="2400" dirty="0"/>
                    </a:p>
                  </a:txBody>
                  <a:tcPr anchor="ctr"/>
                </a:tc>
                <a:extLst>
                  <a:ext uri="{0D108BD9-81ED-4DB2-BD59-A6C34878D82A}">
                    <a16:rowId xmlns:a16="http://schemas.microsoft.com/office/drawing/2014/main" val="3128809843"/>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Monday,</a:t>
                      </a:r>
                      <a:r>
                        <a:rPr lang="en-US" sz="2400" b="1" baseline="0" dirty="0" smtClean="0"/>
                        <a:t> </a:t>
                      </a:r>
                      <a:r>
                        <a:rPr lang="en-US" sz="2400" b="1" dirty="0" smtClean="0"/>
                        <a:t>January 23</a:t>
                      </a:r>
                      <a:r>
                        <a:rPr lang="en-US" sz="2400" b="1" baseline="30000" dirty="0" smtClean="0"/>
                        <a:t>rd</a:t>
                      </a:r>
                      <a:r>
                        <a:rPr lang="en-US" sz="24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12:30-1:30</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Data Transparency: Sharing provider level data</a:t>
                      </a:r>
                    </a:p>
                  </a:txBody>
                  <a:tcPr anchor="ctr"/>
                </a:tc>
                <a:extLst>
                  <a:ext uri="{0D108BD9-81ED-4DB2-BD59-A6C34878D82A}">
                    <a16:rowId xmlns:a16="http://schemas.microsoft.com/office/drawing/2014/main" val="2274878002"/>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Monday February 28</a:t>
                      </a:r>
                      <a:r>
                        <a:rPr lang="en-US" sz="2400" b="1" baseline="30000" dirty="0" smtClean="0"/>
                        <a:t>th</a:t>
                      </a:r>
                      <a:r>
                        <a:rPr lang="en-US" sz="24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12:30-1:30</a:t>
                      </a:r>
                    </a:p>
                  </a:txBody>
                  <a:tcPr/>
                </a:tc>
                <a:tc>
                  <a:txBody>
                    <a:bodyPr/>
                    <a:lstStyle/>
                    <a:p>
                      <a:r>
                        <a:rPr lang="en-US" sz="2400" b="0" kern="1200" dirty="0" smtClean="0">
                          <a:solidFill>
                            <a:schemeClr val="tx1"/>
                          </a:solidFill>
                          <a:effectLst/>
                          <a:latin typeface="+mn-lt"/>
                          <a:ea typeface="+mn-ea"/>
                          <a:cs typeface="+mn-cs"/>
                        </a:rPr>
                        <a:t>Dystocia Management Strategies </a:t>
                      </a:r>
                      <a:endParaRPr lang="en-US" sz="2400" b="0" dirty="0"/>
                    </a:p>
                  </a:txBody>
                  <a:tcPr anchor="ctr"/>
                </a:tc>
                <a:extLst>
                  <a:ext uri="{0D108BD9-81ED-4DB2-BD59-A6C34878D82A}">
                    <a16:rowId xmlns:a16="http://schemas.microsoft.com/office/drawing/2014/main" val="3333607357"/>
                  </a:ext>
                </a:extLst>
              </a:tr>
            </a:tbl>
          </a:graphicData>
        </a:graphic>
      </p:graphicFrame>
      <p:sp>
        <p:nvSpPr>
          <p:cNvPr id="3" name="Rounded Rectangle 2"/>
          <p:cNvSpPr/>
          <p:nvPr/>
        </p:nvSpPr>
        <p:spPr>
          <a:xfrm>
            <a:off x="1450427" y="6017943"/>
            <a:ext cx="9701049" cy="733506"/>
          </a:xfrm>
          <a:prstGeom prst="roundRect">
            <a:avLst/>
          </a:prstGeom>
          <a:solidFill>
            <a:srgbClr val="FF65A5"/>
          </a:solidFill>
          <a:ln>
            <a:solidFill>
              <a:srgbClr val="F5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Register and Join here: </a:t>
            </a:r>
            <a:r>
              <a:rPr lang="en-US" dirty="0"/>
              <a:t>https://northwestern.zoom.us/j/91684580832?pwd=eXo3U3VsTlVTOHI5QjRvUjdQeWRtdz09</a:t>
            </a:r>
          </a:p>
        </p:txBody>
      </p:sp>
      <p:sp>
        <p:nvSpPr>
          <p:cNvPr id="5" name="Title 4"/>
          <p:cNvSpPr>
            <a:spLocks noGrp="1"/>
          </p:cNvSpPr>
          <p:nvPr>
            <p:ph type="title"/>
          </p:nvPr>
        </p:nvSpPr>
        <p:spPr>
          <a:noFill/>
        </p:spPr>
        <p:txBody>
          <a:bodyPr/>
          <a:lstStyle/>
          <a:p>
            <a:r>
              <a:rPr lang="en-US" dirty="0" smtClean="0"/>
              <a:t>Upcoming Monthly Webinars: </a:t>
            </a:r>
            <a:endParaRPr lang="en-US" dirty="0"/>
          </a:p>
        </p:txBody>
      </p:sp>
    </p:spTree>
    <p:extLst>
      <p:ext uri="{BB962C8B-B14F-4D97-AF65-F5344CB8AC3E}">
        <p14:creationId xmlns:p14="http://schemas.microsoft.com/office/powerpoint/2010/main" val="4135707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06356"/>
            <a:ext cx="12192000" cy="1464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342900" y="261079"/>
            <a:ext cx="10972800" cy="1325563"/>
          </a:xfrm>
          <a:noFill/>
        </p:spPr>
        <p:txBody>
          <a:bodyPr>
            <a:normAutofit/>
          </a:bodyPr>
          <a:lstStyle/>
          <a:p>
            <a:pPr marL="12700" marR="5080">
              <a:lnSpc>
                <a:spcPct val="100000"/>
              </a:lnSpc>
              <a:spcBef>
                <a:spcPts val="95"/>
              </a:spcBef>
              <a:defRPr/>
            </a:pPr>
            <a:r>
              <a:rPr lang="en-US" dirty="0"/>
              <a:t>Get</a:t>
            </a:r>
            <a:r>
              <a:rPr lang="en-US" sz="4000" b="1" spc="-5" dirty="0">
                <a:solidFill>
                  <a:srgbClr val="F58466"/>
                </a:solidFill>
                <a:latin typeface="Arial"/>
                <a:ea typeface="+mn-ea"/>
                <a:cs typeface="Arial"/>
              </a:rPr>
              <a:t> </a:t>
            </a:r>
            <a:r>
              <a:rPr lang="en-US" dirty="0"/>
              <a:t>ready</a:t>
            </a:r>
            <a:r>
              <a:rPr lang="en-US" sz="4000" b="1" spc="-5" dirty="0">
                <a:solidFill>
                  <a:srgbClr val="F58466"/>
                </a:solidFill>
                <a:latin typeface="Arial"/>
                <a:ea typeface="+mn-ea"/>
                <a:cs typeface="Arial"/>
              </a:rPr>
              <a:t> </a:t>
            </a:r>
            <a:r>
              <a:rPr lang="en-US" dirty="0"/>
              <a:t>for</a:t>
            </a:r>
            <a:r>
              <a:rPr lang="en-US" sz="4000" b="1" spc="-5" dirty="0">
                <a:solidFill>
                  <a:srgbClr val="F58466"/>
                </a:solidFill>
                <a:latin typeface="Arial"/>
                <a:ea typeface="+mn-ea"/>
                <a:cs typeface="Arial"/>
              </a:rPr>
              <a:t> </a:t>
            </a:r>
            <a:r>
              <a:rPr lang="en-US" dirty="0"/>
              <a:t>Annual</a:t>
            </a:r>
            <a:r>
              <a:rPr lang="en-US" sz="4000" b="1" spc="-5" dirty="0">
                <a:solidFill>
                  <a:srgbClr val="F58466"/>
                </a:solidFill>
                <a:latin typeface="Arial"/>
                <a:ea typeface="+mn-ea"/>
                <a:cs typeface="Arial"/>
              </a:rPr>
              <a:t> </a:t>
            </a:r>
            <a:r>
              <a:rPr lang="en-US" dirty="0"/>
              <a:t>Conference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graphicFrame>
        <p:nvGraphicFramePr>
          <p:cNvPr id="5" name="Diagram 4"/>
          <p:cNvGraphicFramePr/>
          <p:nvPr>
            <p:extLst/>
          </p:nvPr>
        </p:nvGraphicFramePr>
        <p:xfrm>
          <a:off x="457200" y="1408601"/>
          <a:ext cx="11430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19400" y="1572785"/>
            <a:ext cx="9372600" cy="83099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S PGothic" pitchFamily="34" charset="-128"/>
                <a:cs typeface="Arial" pitchFamily="34" charset="0"/>
              </a:rPr>
              <a:t> </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FREE</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conference, held </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VIRTUALLY</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Thursday, October 28</a:t>
            </a:r>
            <a:r>
              <a:rPr kumimoji="0" lang="en-US" sz="1600" b="0" i="0" u="none" strike="noStrike" kern="1200" cap="none" spc="0" normalizeH="0" baseline="30000" noProof="0" dirty="0">
                <a:ln>
                  <a:noFill/>
                </a:ln>
                <a:solidFill>
                  <a:prstClr val="black"/>
                </a:solidFill>
                <a:effectLst/>
                <a:uLnTx/>
                <a:uFillTx/>
                <a:latin typeface="Calibri"/>
                <a:ea typeface="MS PGothic" pitchFamily="34" charset="-128"/>
                <a:cs typeface="Arial" pitchFamily="34" charset="0"/>
              </a:rPr>
              <a:t>th</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2021 from 8am-4:15pm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Click</a:t>
            </a:r>
            <a:r>
              <a:rPr kumimoji="0" lang="en-US" sz="1600" b="0" i="0" u="none" strike="noStrike" kern="1200" cap="none" spc="0" normalizeH="0" baseline="0" noProof="0" dirty="0">
                <a:ln>
                  <a:noFill/>
                </a:ln>
                <a:solidFill>
                  <a:srgbClr val="1F497D">
                    <a:lumMod val="60000"/>
                    <a:lumOff val="40000"/>
                  </a:srgbClr>
                </a:solidFill>
                <a:effectLst/>
                <a:uLnTx/>
                <a:uFillTx/>
                <a:latin typeface="Calibri"/>
                <a:ea typeface="MS PGothic" pitchFamily="34" charset="-128"/>
                <a:cs typeface="Arial" pitchFamily="34" charset="0"/>
              </a:rPr>
              <a:t> </a:t>
            </a:r>
            <a:r>
              <a:rPr kumimoji="0" lang="en-US" sz="1600" b="0" i="0" u="sng" strike="noStrike" kern="1200" cap="none" spc="0" normalizeH="0" baseline="0" noProof="0" dirty="0">
                <a:ln>
                  <a:noFill/>
                </a:ln>
                <a:solidFill>
                  <a:srgbClr val="1F497D">
                    <a:lumMod val="60000"/>
                    <a:lumOff val="40000"/>
                  </a:srgbClr>
                </a:solidFill>
                <a:effectLst/>
                <a:uLnTx/>
                <a:uFillTx/>
                <a:latin typeface="Calibri"/>
                <a:ea typeface="MS PGothic" pitchFamily="34" charset="-128"/>
                <a:cs typeface="Arial" pitchFamily="34" charset="0"/>
                <a:hlinkClick r:id="rId8"/>
              </a:rPr>
              <a:t>here</a:t>
            </a:r>
            <a:r>
              <a:rPr kumimoji="0" lang="en-US" sz="1600" b="0" i="0" u="none" strike="noStrike" kern="1200" cap="none" spc="0" normalizeH="0" baseline="0" noProof="0" dirty="0">
                <a:ln>
                  <a:noFill/>
                </a:ln>
                <a:solidFill>
                  <a:srgbClr val="1F497D">
                    <a:lumMod val="60000"/>
                    <a:lumOff val="40000"/>
                  </a:srgbClr>
                </a:solidFill>
                <a:effectLst/>
                <a:uLnTx/>
                <a:uFillTx/>
                <a:latin typeface="Calibri"/>
                <a:ea typeface="MS PGothic" pitchFamily="34" charset="-128"/>
                <a:cs typeface="Arial" pitchFamily="34" charset="0"/>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and register today! Be sure to invite all your colleagues including social workers and your patients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p:txBody>
      </p:sp>
      <p:sp>
        <p:nvSpPr>
          <p:cNvPr id="7" name="TextBox 6"/>
          <p:cNvSpPr txBox="1"/>
          <p:nvPr/>
        </p:nvSpPr>
        <p:spPr>
          <a:xfrm>
            <a:off x="4002651" y="2475921"/>
            <a:ext cx="8341749" cy="13234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All teams are encouraged to participate &amp; submit a </a:t>
            </a:r>
            <a:r>
              <a:rPr kumimoji="0" lang="en-US" sz="1600" b="1" i="0" u="sng" strike="noStrike" kern="1200" cap="none" spc="0" normalizeH="0" baseline="0" noProof="0" dirty="0">
                <a:ln>
                  <a:noFill/>
                </a:ln>
                <a:solidFill>
                  <a:prstClr val="black"/>
                </a:solidFill>
                <a:effectLst/>
                <a:uLnTx/>
                <a:uFillTx/>
                <a:latin typeface="Calibri"/>
                <a:ea typeface="MS PGothic" pitchFamily="34" charset="-128"/>
                <a:cs typeface="Arial" pitchFamily="34" charset="0"/>
              </a:rPr>
              <a:t>poster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to be displayed online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To be considered for an award, submit an abstract via </a:t>
            </a:r>
            <a:r>
              <a:rPr kumimoji="0" lang="en-US" sz="1600" b="0" i="0" u="none" strike="noStrike" kern="1200" cap="none" spc="0" normalizeH="0" baseline="0" noProof="0" dirty="0" err="1">
                <a:ln>
                  <a:noFill/>
                </a:ln>
                <a:solidFill>
                  <a:prstClr val="black"/>
                </a:solidFill>
                <a:effectLst/>
                <a:uLnTx/>
                <a:uFillTx/>
                <a:latin typeface="Calibri"/>
                <a:ea typeface="MS PGothic" pitchFamily="34" charset="-128"/>
                <a:cs typeface="Arial" pitchFamily="34" charset="0"/>
              </a:rPr>
              <a:t>REDCap</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by </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Oct. 1</a:t>
            </a:r>
            <a:r>
              <a:rPr kumimoji="0" lang="en-US" sz="1600" b="1" i="0" u="none" strike="noStrike" kern="1200" cap="none" spc="0" normalizeH="0" baseline="30000" noProof="0" dirty="0">
                <a:ln>
                  <a:noFill/>
                </a:ln>
                <a:solidFill>
                  <a:srgbClr val="F6007B"/>
                </a:solidFill>
                <a:effectLst/>
                <a:uLnTx/>
                <a:uFillTx/>
                <a:latin typeface="Calibri"/>
                <a:ea typeface="MS PGothic" pitchFamily="34" charset="-128"/>
                <a:cs typeface="Arial" pitchFamily="34" charset="0"/>
              </a:rPr>
              <a:t>st</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online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hlinkClick r:id="rId9"/>
              </a:rPr>
              <a:t>here</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All poster are due </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Oct. 15</a:t>
            </a:r>
            <a:r>
              <a:rPr kumimoji="0" lang="en-US" sz="1600" b="1" i="0" u="none" strike="noStrike" kern="1200" cap="none" spc="0" normalizeH="0" baseline="30000" noProof="0" dirty="0">
                <a:ln>
                  <a:noFill/>
                </a:ln>
                <a:solidFill>
                  <a:srgbClr val="F6007B"/>
                </a:solidFill>
                <a:effectLst/>
                <a:uLnTx/>
                <a:uFillTx/>
                <a:latin typeface="Calibri"/>
                <a:ea typeface="MS PGothic" pitchFamily="34" charset="-128"/>
                <a:cs typeface="Arial" pitchFamily="34" charset="0"/>
              </a:rPr>
              <a:t>th</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to be displayed by emailing your poster to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hlinkClick r:id="rId10"/>
              </a:rPr>
              <a:t>info@ilpqc.org</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Poster template can he found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hlinkClick r:id="rId11"/>
              </a:rPr>
              <a:t>here</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p:txBody>
      </p:sp>
      <p:sp>
        <p:nvSpPr>
          <p:cNvPr id="8" name="TextBox 7"/>
          <p:cNvSpPr txBox="1"/>
          <p:nvPr/>
        </p:nvSpPr>
        <p:spPr>
          <a:xfrm>
            <a:off x="5958106" y="5033839"/>
            <a:ext cx="4726602" cy="338554"/>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Please submit all outstanding data by </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Oct. 15</a:t>
            </a:r>
            <a:r>
              <a:rPr kumimoji="0" lang="en-US" sz="1600" b="1" i="0" u="none" strike="noStrike" kern="1200" cap="none" spc="0" normalizeH="0" baseline="30000" noProof="0" dirty="0">
                <a:ln>
                  <a:noFill/>
                </a:ln>
                <a:solidFill>
                  <a:srgbClr val="F6007B"/>
                </a:solidFill>
                <a:effectLst/>
                <a:uLnTx/>
                <a:uFillTx/>
                <a:latin typeface="Calibri"/>
                <a:ea typeface="MS PGothic" pitchFamily="34" charset="-128"/>
                <a:cs typeface="Arial" pitchFamily="34" charset="0"/>
              </a:rPr>
              <a:t>th </a:t>
            </a:r>
          </a:p>
        </p:txBody>
      </p:sp>
      <p:sp>
        <p:nvSpPr>
          <p:cNvPr id="9" name="TextBox 8"/>
          <p:cNvSpPr txBox="1"/>
          <p:nvPr/>
        </p:nvSpPr>
        <p:spPr>
          <a:xfrm>
            <a:off x="7486943" y="5919460"/>
            <a:ext cx="4124772" cy="83099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Please upload your team photo via email to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hlinkClick r:id="rId10"/>
              </a:rPr>
              <a:t>info@ilpqc.org</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by </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Oct. 15</a:t>
            </a:r>
            <a:r>
              <a:rPr kumimoji="0" lang="en-US" sz="1600" b="1" i="0" u="none" strike="noStrike" kern="1200" cap="none" spc="0" normalizeH="0" baseline="30000" noProof="0" dirty="0">
                <a:ln>
                  <a:noFill/>
                </a:ln>
                <a:solidFill>
                  <a:srgbClr val="F6007B"/>
                </a:solidFill>
                <a:effectLst/>
                <a:uLnTx/>
                <a:uFillTx/>
                <a:latin typeface="Calibri"/>
                <a:ea typeface="MS PGothic" pitchFamily="34" charset="-128"/>
                <a:cs typeface="Arial" pitchFamily="34" charset="0"/>
              </a:rPr>
              <a:t>th</a:t>
            </a:r>
            <a:r>
              <a:rPr kumimoji="0" lang="en-US" sz="1600" b="1" i="0" u="none" strike="noStrike" kern="1200" cap="none" spc="0" normalizeH="0" baseline="0" noProof="0" dirty="0">
                <a:ln>
                  <a:noFill/>
                </a:ln>
                <a:solidFill>
                  <a:srgbClr val="F6007B"/>
                </a:solidFill>
                <a:effectLst/>
                <a:uLnTx/>
                <a:uFillTx/>
                <a:latin typeface="Calibri"/>
                <a:ea typeface="MS PGothic" pitchFamily="34" charset="-128"/>
                <a:cs typeface="Arial" pitchFamily="34" charset="0"/>
              </a:rPr>
              <a:t> </a:t>
            </a:r>
            <a:r>
              <a:rPr lang="en-US" sz="1600" dirty="0">
                <a:solidFill>
                  <a:prstClr val="black"/>
                </a:solidFill>
                <a:latin typeface="Calibri"/>
                <a:ea typeface="MS PGothic" pitchFamily="34" charset="-128"/>
                <a:cs typeface="Arial" pitchFamily="34" charset="0"/>
              </a:rPr>
              <a:t>to be feature in the Annual Conference slide show</a:t>
            </a:r>
          </a:p>
        </p:txBody>
      </p:sp>
      <p:sp>
        <p:nvSpPr>
          <p:cNvPr id="11" name="TextBox 10"/>
          <p:cNvSpPr txBox="1"/>
          <p:nvPr/>
        </p:nvSpPr>
        <p:spPr>
          <a:xfrm>
            <a:off x="4489713" y="3843027"/>
            <a:ext cx="6704801" cy="830997"/>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Coordinate with your colleagues working across initiatives to have </a:t>
            </a:r>
            <a:r>
              <a:rPr kumimoji="0" lang="en-US" sz="1600" b="1" i="0" u="sng" strike="noStrike" kern="1200" cap="none" spc="0" normalizeH="0" baseline="0" noProof="0" dirty="0">
                <a:ln>
                  <a:noFill/>
                </a:ln>
                <a:solidFill>
                  <a:prstClr val="black"/>
                </a:solidFill>
                <a:effectLst/>
                <a:uLnTx/>
                <a:uFillTx/>
                <a:latin typeface="Calibri"/>
                <a:ea typeface="MS PGothic" pitchFamily="34" charset="-128"/>
                <a:cs typeface="Arial" pitchFamily="34" charset="0"/>
              </a:rPr>
              <a:t>one person from your hospital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submit the </a:t>
            </a:r>
            <a:r>
              <a:rPr lang="en-US" sz="1600" dirty="0">
                <a:solidFill>
                  <a:prstClr val="black"/>
                </a:solidFill>
                <a:latin typeface="Calibri"/>
                <a:ea typeface="MS PGothic" pitchFamily="34" charset="-128"/>
                <a:cs typeface="Arial" pitchFamily="34" charset="0"/>
              </a:rPr>
              <a:t>survey due </a:t>
            </a:r>
            <a:r>
              <a:rPr lang="en-US" sz="1600" b="1" dirty="0">
                <a:solidFill>
                  <a:srgbClr val="F6007B"/>
                </a:solidFill>
                <a:latin typeface="Calibri"/>
                <a:ea typeface="MS PGothic" pitchFamily="34" charset="-128"/>
                <a:cs typeface="Arial" pitchFamily="34" charset="0"/>
              </a:rPr>
              <a:t>Oct. 15</a:t>
            </a:r>
            <a:r>
              <a:rPr lang="en-US" sz="1600" b="1" baseline="30000" dirty="0">
                <a:solidFill>
                  <a:srgbClr val="F6007B"/>
                </a:solidFill>
                <a:latin typeface="Calibri"/>
                <a:ea typeface="MS PGothic" pitchFamily="34" charset="-128"/>
                <a:cs typeface="Arial" pitchFamily="34" charset="0"/>
              </a:rPr>
              <a:t>th</a:t>
            </a:r>
            <a:r>
              <a:rPr lang="en-US" sz="1600" b="1" dirty="0">
                <a:solidFill>
                  <a:srgbClr val="F6007B"/>
                </a:solidFill>
                <a:latin typeface="Calibri"/>
                <a:ea typeface="MS PGothic" pitchFamily="34" charset="-128"/>
                <a:cs typeface="Arial" pitchFamily="34" charset="0"/>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AC Survey can be found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hlinkClick r:id="rId12"/>
              </a:rPr>
              <a:t>here</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rPr>
              <a:t> </a:t>
            </a:r>
          </a:p>
        </p:txBody>
      </p:sp>
    </p:spTree>
    <p:extLst>
      <p:ext uri="{BB962C8B-B14F-4D97-AF65-F5344CB8AC3E}">
        <p14:creationId xmlns:p14="http://schemas.microsoft.com/office/powerpoint/2010/main" val="36609288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Next Steps</a:t>
            </a:r>
          </a:p>
        </p:txBody>
      </p:sp>
      <p:sp>
        <p:nvSpPr>
          <p:cNvPr id="3" name="Content Placeholder 2"/>
          <p:cNvSpPr>
            <a:spLocks noGrp="1"/>
          </p:cNvSpPr>
          <p:nvPr>
            <p:ph idx="1"/>
          </p:nvPr>
        </p:nvSpPr>
        <p:spPr>
          <a:xfrm>
            <a:off x="609600" y="1825624"/>
            <a:ext cx="10972800" cy="4446083"/>
          </a:xfrm>
        </p:spPr>
        <p:txBody>
          <a:bodyPr>
            <a:normAutofit fontScale="92500" lnSpcReduction="10000"/>
          </a:bodyPr>
          <a:lstStyle/>
          <a:p>
            <a:pPr>
              <a:buClr>
                <a:srgbClr val="F5668F"/>
              </a:buClr>
              <a:buFont typeface="Wingdings" panose="05000000000000000000" pitchFamily="2" charset="2"/>
              <a:buChar char="q"/>
            </a:pPr>
            <a:r>
              <a:rPr lang="en-US" dirty="0"/>
              <a:t>Get ready for the </a:t>
            </a:r>
            <a:r>
              <a:rPr lang="en-US" b="1" u="sng" dirty="0">
                <a:solidFill>
                  <a:srgbClr val="002060"/>
                </a:solidFill>
              </a:rPr>
              <a:t>2021 Annual Conference </a:t>
            </a:r>
          </a:p>
          <a:p>
            <a:pPr lvl="1">
              <a:buClr>
                <a:srgbClr val="F5668F"/>
              </a:buClr>
              <a:buFont typeface="Wingdings" panose="05000000000000000000" pitchFamily="2" charset="2"/>
              <a:buChar char="q"/>
            </a:pPr>
            <a:r>
              <a:rPr lang="en-US" dirty="0"/>
              <a:t>Save the date 10/28/2021 </a:t>
            </a:r>
          </a:p>
          <a:p>
            <a:pPr lvl="1">
              <a:buClr>
                <a:srgbClr val="F5668F"/>
              </a:buClr>
              <a:buFont typeface="Wingdings" panose="05000000000000000000" pitchFamily="2" charset="2"/>
              <a:buChar char="q"/>
            </a:pPr>
            <a:r>
              <a:rPr lang="en-US" dirty="0"/>
              <a:t>Coordinate with your QI team who will be submitting out the AC Teams survey  by 10/15</a:t>
            </a:r>
          </a:p>
          <a:p>
            <a:pPr lvl="1">
              <a:buClr>
                <a:srgbClr val="F5668F"/>
              </a:buClr>
              <a:buFont typeface="Wingdings" panose="05000000000000000000" pitchFamily="2" charset="2"/>
              <a:buChar char="q"/>
            </a:pPr>
            <a:r>
              <a:rPr lang="en-US" dirty="0"/>
              <a:t>Submit Abstracts for award submit abstract by 10/1, final poster due for all teams by 10/15</a:t>
            </a:r>
          </a:p>
          <a:p>
            <a:pPr lvl="1">
              <a:buClr>
                <a:srgbClr val="F5668F"/>
              </a:buClr>
              <a:buFont typeface="Wingdings" panose="05000000000000000000" pitchFamily="2" charset="2"/>
              <a:buChar char="q"/>
            </a:pPr>
            <a:r>
              <a:rPr lang="en-US" dirty="0"/>
              <a:t>Connect with your team to submit data &amp; structure measure progress data by 10/15 for BASIC Recognition</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Determine </a:t>
            </a:r>
            <a:r>
              <a:rPr lang="en-US" spc="-5" dirty="0">
                <a:cs typeface="Calibri"/>
              </a:rPr>
              <a:t>if a PVB Grand Rounds/OB Provider Meeting to help achieve nurse and physician buy-in</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Submit monthly data collection for January-August 2021</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Roll-out cesarean decision checklist</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Ensure your hospital had identified at least one team member to attend a virtual live Labor Support Class who can train clinicians at your hospital. </a:t>
            </a:r>
            <a:r>
              <a:rPr lang="en-US" spc="-5" dirty="0">
                <a:solidFill>
                  <a:schemeClr val="accent2"/>
                </a:solidFill>
                <a:cs typeface="Calibri"/>
              </a:rPr>
              <a:t>Register at https://ilpqc.org/initiatives/promoting-vaginal-birth-initiative/</a:t>
            </a: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69</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67488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66448650"/>
              </p:ext>
            </p:extLst>
          </p:nvPr>
        </p:nvGraphicFramePr>
        <p:xfrm>
          <a:off x="0" y="3"/>
          <a:ext cx="12192000" cy="718169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924904718"/>
                    </a:ext>
                  </a:extLst>
                </a:gridCol>
                <a:gridCol w="10668000">
                  <a:extLst>
                    <a:ext uri="{9D8B030D-6E8A-4147-A177-3AD203B41FA5}">
                      <a16:colId xmlns:a16="http://schemas.microsoft.com/office/drawing/2014/main" val="48113967"/>
                    </a:ext>
                  </a:extLst>
                </a:gridCol>
              </a:tblGrid>
              <a:tr h="475383">
                <a:tc>
                  <a:txBody>
                    <a:bodyPr/>
                    <a:lstStyle/>
                    <a:p>
                      <a:r>
                        <a:rPr lang="en-US" sz="1600" dirty="0"/>
                        <a:t>Time</a:t>
                      </a:r>
                    </a:p>
                  </a:txBody>
                  <a:tcPr/>
                </a:tc>
                <a:tc>
                  <a:txBody>
                    <a:bodyPr/>
                    <a:lstStyle/>
                    <a:p>
                      <a:r>
                        <a:rPr lang="en-US" dirty="0"/>
                        <a:t>Title &amp; Presenter(s)</a:t>
                      </a:r>
                    </a:p>
                  </a:txBody>
                  <a:tcPr/>
                </a:tc>
                <a:extLst>
                  <a:ext uri="{0D108BD9-81ED-4DB2-BD59-A6C34878D82A}">
                    <a16:rowId xmlns:a16="http://schemas.microsoft.com/office/drawing/2014/main" val="2191097639"/>
                  </a:ext>
                </a:extLst>
              </a:tr>
              <a:tr h="711121">
                <a:tc>
                  <a:txBody>
                    <a:bodyPr/>
                    <a:lstStyle/>
                    <a:p>
                      <a:r>
                        <a:rPr lang="en-US" sz="1600" dirty="0"/>
                        <a:t>8:00-</a:t>
                      </a:r>
                      <a:r>
                        <a:rPr lang="en-US" sz="1600" baseline="0" dirty="0"/>
                        <a:t> 9:00am</a:t>
                      </a:r>
                      <a:endParaRPr lang="en-US" sz="1600" dirty="0"/>
                    </a:p>
                  </a:txBody>
                  <a:tcPr/>
                </a:tc>
                <a:tc>
                  <a: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address &amp; </a:t>
                      </a:r>
                      <a:r>
                        <a:rPr lang="en-US" sz="1800" b="1" i="0" u="none" strike="noStrike" baseline="0" dirty="0">
                          <a:solidFill>
                            <a:schemeClr val="dk1"/>
                          </a:solidFill>
                          <a:latin typeface="+mn-lt"/>
                          <a:ea typeface="+mn-ea"/>
                          <a:cs typeface="+mn-cs"/>
                        </a:rPr>
                        <a:t>Collaboration in Action: Celebrating Progress of ILPQC Initiatives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baseline="0" dirty="0">
                          <a:solidFill>
                            <a:schemeClr val="accent3"/>
                          </a:solidFill>
                          <a:latin typeface="+mn-lt"/>
                          <a:ea typeface="+mn-ea"/>
                          <a:cs typeface="+mn-cs"/>
                        </a:rPr>
                        <a:t>Ann Borders, MD, MSc, MPH with Leslie Caldarelli, MD and Justin Josephsen, MD </a:t>
                      </a:r>
                    </a:p>
                  </a:txBody>
                  <a:tcPr/>
                </a:tc>
                <a:extLst>
                  <a:ext uri="{0D108BD9-81ED-4DB2-BD59-A6C34878D82A}">
                    <a16:rowId xmlns:a16="http://schemas.microsoft.com/office/drawing/2014/main" val="4270718782"/>
                  </a:ext>
                </a:extLst>
              </a:tr>
              <a:tr h="475383">
                <a:tc>
                  <a:txBody>
                    <a:bodyPr/>
                    <a:lstStyle/>
                    <a:p>
                      <a:r>
                        <a:rPr lang="en-US" sz="1600" dirty="0"/>
                        <a:t>9:00-</a:t>
                      </a:r>
                      <a:r>
                        <a:rPr lang="en-US" sz="1600" baseline="0" dirty="0"/>
                        <a:t> 9:45am</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err="1">
                          <a:solidFill>
                            <a:schemeClr val="dk1"/>
                          </a:solidFill>
                          <a:latin typeface="+mn-lt"/>
                          <a:ea typeface="+mn-ea"/>
                          <a:cs typeface="+mn-cs"/>
                        </a:rPr>
                        <a:t>TeamBirth</a:t>
                      </a:r>
                      <a:r>
                        <a:rPr lang="en-US" sz="1800" b="1" i="0" u="none" strike="noStrike" baseline="0" dirty="0">
                          <a:solidFill>
                            <a:schemeClr val="dk1"/>
                          </a:solidFill>
                          <a:latin typeface="+mn-lt"/>
                          <a:ea typeface="+mn-ea"/>
                          <a:cs typeface="+mn-cs"/>
                        </a:rPr>
                        <a:t> PVB Plenary- </a:t>
                      </a:r>
                      <a:r>
                        <a:rPr lang="en-US" sz="1800" b="0" i="1" u="none" strike="noStrike" kern="1200" baseline="0" noProof="0" dirty="0">
                          <a:solidFill>
                            <a:schemeClr val="accent3"/>
                          </a:solidFill>
                          <a:latin typeface="+mn-lt"/>
                          <a:ea typeface="+mn-ea"/>
                          <a:cs typeface="+mn-cs"/>
                        </a:rPr>
                        <a:t>Neel Shah, MD, MPP</a:t>
                      </a:r>
                    </a:p>
                  </a:txBody>
                  <a:tcPr/>
                </a:tc>
                <a:extLst>
                  <a:ext uri="{0D108BD9-81ED-4DB2-BD59-A6C34878D82A}">
                    <a16:rowId xmlns:a16="http://schemas.microsoft.com/office/drawing/2014/main" val="568228308"/>
                  </a:ext>
                </a:extLst>
              </a:tr>
              <a:tr h="475383">
                <a:tc>
                  <a:txBody>
                    <a:bodyPr/>
                    <a:lstStyle/>
                    <a:p>
                      <a:r>
                        <a:rPr lang="en-US" sz="1600" dirty="0"/>
                        <a:t>9:45- 9:50am</a:t>
                      </a:r>
                    </a:p>
                  </a:txBody>
                  <a:tcPr/>
                </a:tc>
                <a:tc>
                  <a:txBody>
                    <a:bodyPr/>
                    <a:lstStyle/>
                    <a:p>
                      <a:r>
                        <a:rPr lang="en-US" sz="1800" b="0" i="0" u="none" strike="noStrike" baseline="0" dirty="0">
                          <a:solidFill>
                            <a:schemeClr val="dk1"/>
                          </a:solidFill>
                          <a:latin typeface="+mn-lt"/>
                          <a:ea typeface="+mn-ea"/>
                          <a:cs typeface="+mn-cs"/>
                        </a:rPr>
                        <a:t>Break</a:t>
                      </a:r>
                      <a:endParaRPr lang="en-US" dirty="0"/>
                    </a:p>
                  </a:txBody>
                  <a:tcPr/>
                </a:tc>
                <a:extLst>
                  <a:ext uri="{0D108BD9-81ED-4DB2-BD59-A6C34878D82A}">
                    <a16:rowId xmlns:a16="http://schemas.microsoft.com/office/drawing/2014/main" val="978638938"/>
                  </a:ext>
                </a:extLst>
              </a:tr>
              <a:tr h="475383">
                <a:tc>
                  <a:txBody>
                    <a:bodyPr/>
                    <a:lstStyle/>
                    <a:p>
                      <a:r>
                        <a:rPr lang="en-US" sz="1600" dirty="0"/>
                        <a:t>9:50- 10:35am</a:t>
                      </a:r>
                    </a:p>
                  </a:txBody>
                  <a:tcPr/>
                </a:tc>
                <a:tc>
                  <a: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chemeClr val="dk1"/>
                          </a:solidFill>
                          <a:latin typeface="+mn-lt"/>
                          <a:ea typeface="+mn-ea"/>
                          <a:cs typeface="+mn-cs"/>
                        </a:rPr>
                        <a:t>Antibiotic Stewardship: Beyond the Sepsis Calculator</a:t>
                      </a:r>
                      <a:r>
                        <a:rPr lang="en-US" sz="1800" b="0" i="0" u="none" strike="noStrike" baseline="0" dirty="0">
                          <a:solidFill>
                            <a:schemeClr val="dk1"/>
                          </a:solidFill>
                          <a:latin typeface="+mn-lt"/>
                          <a:ea typeface="+mn-ea"/>
                          <a:cs typeface="+mn-cs"/>
                        </a:rPr>
                        <a:t>- </a:t>
                      </a:r>
                      <a:r>
                        <a:rPr lang="en-US" sz="1800" b="0" i="1" u="none" strike="noStrike" kern="1200" baseline="0" dirty="0">
                          <a:solidFill>
                            <a:schemeClr val="accent3"/>
                          </a:solidFill>
                          <a:latin typeface="+mn-lt"/>
                          <a:ea typeface="+mn-ea"/>
                          <a:cs typeface="+mn-cs"/>
                        </a:rPr>
                        <a:t>Karen </a:t>
                      </a:r>
                      <a:r>
                        <a:rPr lang="en-US" sz="1800" b="0" i="1" u="none" strike="noStrike" kern="1200" baseline="0" dirty="0" err="1">
                          <a:solidFill>
                            <a:schemeClr val="accent3"/>
                          </a:solidFill>
                          <a:latin typeface="+mn-lt"/>
                          <a:ea typeface="+mn-ea"/>
                          <a:cs typeface="+mn-cs"/>
                        </a:rPr>
                        <a:t>Puopolo</a:t>
                      </a:r>
                      <a:r>
                        <a:rPr lang="en-US" sz="1800" b="0" i="1" u="none" strike="noStrike" kern="1200" baseline="0" dirty="0">
                          <a:solidFill>
                            <a:schemeClr val="accent3"/>
                          </a:solidFill>
                          <a:latin typeface="+mn-lt"/>
                          <a:ea typeface="+mn-ea"/>
                          <a:cs typeface="+mn-cs"/>
                        </a:rPr>
                        <a:t>, MD, PhD </a:t>
                      </a:r>
                    </a:p>
                  </a:txBody>
                  <a:tcPr/>
                </a:tc>
                <a:extLst>
                  <a:ext uri="{0D108BD9-81ED-4DB2-BD59-A6C34878D82A}">
                    <a16:rowId xmlns:a16="http://schemas.microsoft.com/office/drawing/2014/main" val="3428670114"/>
                  </a:ext>
                </a:extLst>
              </a:tr>
              <a:tr h="778704">
                <a:tc>
                  <a:txBody>
                    <a:bodyPr/>
                    <a:lstStyle/>
                    <a:p>
                      <a:r>
                        <a:rPr lang="en-US" sz="1600" dirty="0"/>
                        <a:t>10:35- 11:30am</a:t>
                      </a:r>
                    </a:p>
                  </a:txBody>
                  <a:tcPr/>
                </a:tc>
                <a:tc>
                  <a: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chemeClr val="dk1"/>
                          </a:solidFill>
                          <a:latin typeface="+mn-lt"/>
                          <a:ea typeface="+mn-ea"/>
                          <a:cs typeface="+mn-cs"/>
                        </a:rPr>
                        <a:t>State PQC Leaders Panel: National Perspectives on Improving Perinatal Care- </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b="0" i="1" u="none" strike="noStrike" kern="1200" baseline="0" dirty="0">
                          <a:solidFill>
                            <a:schemeClr val="accent3"/>
                          </a:solidFill>
                          <a:latin typeface="+mn-lt"/>
                          <a:ea typeface="+mn-ea"/>
                          <a:cs typeface="+mn-cs"/>
                        </a:rPr>
                        <a:t>Marilyn </a:t>
                      </a:r>
                      <a:r>
                        <a:rPr lang="en-US" sz="1800" b="0" i="1" u="none" strike="noStrike" kern="1200" baseline="0" dirty="0" err="1">
                          <a:solidFill>
                            <a:schemeClr val="accent3"/>
                          </a:solidFill>
                          <a:latin typeface="+mn-lt"/>
                          <a:ea typeface="+mn-ea"/>
                          <a:cs typeface="+mn-cs"/>
                        </a:rPr>
                        <a:t>Kacica</a:t>
                      </a:r>
                      <a:r>
                        <a:rPr lang="en-US" sz="1800" b="0" i="1" u="none" strike="noStrike" kern="1200" baseline="0" dirty="0">
                          <a:solidFill>
                            <a:schemeClr val="accent3"/>
                          </a:solidFill>
                          <a:latin typeface="+mn-lt"/>
                          <a:ea typeface="+mn-ea"/>
                          <a:cs typeface="+mn-cs"/>
                        </a:rPr>
                        <a:t>, MD, MPH (NY), Barbara O’Brien, MS, RN (OK), &amp; </a:t>
                      </a:r>
                      <a:r>
                        <a:rPr lang="en-US" sz="1800" b="0" i="1" u="none" strike="noStrike" kern="1200" baseline="0" dirty="0" err="1">
                          <a:solidFill>
                            <a:schemeClr val="accent3"/>
                          </a:solidFill>
                          <a:latin typeface="+mn-lt"/>
                          <a:ea typeface="+mn-ea"/>
                          <a:cs typeface="+mn-cs"/>
                        </a:rPr>
                        <a:t>Munish</a:t>
                      </a:r>
                      <a:r>
                        <a:rPr lang="en-US" sz="1800" b="0" i="1" u="none" strike="noStrike" kern="1200" baseline="0" dirty="0">
                          <a:solidFill>
                            <a:schemeClr val="accent3"/>
                          </a:solidFill>
                          <a:latin typeface="+mn-lt"/>
                          <a:ea typeface="+mn-ea"/>
                          <a:cs typeface="+mn-cs"/>
                        </a:rPr>
                        <a:t> Gupta MD </a:t>
                      </a:r>
                      <a:r>
                        <a:rPr lang="en-US" sz="1800" b="0" i="1" u="none" strike="noStrike" kern="1200" baseline="0" dirty="0" err="1">
                          <a:solidFill>
                            <a:schemeClr val="accent3"/>
                          </a:solidFill>
                          <a:latin typeface="+mn-lt"/>
                          <a:ea typeface="+mn-ea"/>
                          <a:cs typeface="+mn-cs"/>
                        </a:rPr>
                        <a:t>MMSc</a:t>
                      </a:r>
                      <a:r>
                        <a:rPr lang="en-US" sz="1800" b="0" i="1" u="none" strike="noStrike" kern="1200" baseline="0" dirty="0">
                          <a:solidFill>
                            <a:schemeClr val="accent3"/>
                          </a:solidFill>
                          <a:latin typeface="+mn-lt"/>
                          <a:ea typeface="+mn-ea"/>
                          <a:cs typeface="+mn-cs"/>
                        </a:rPr>
                        <a:t> (MA)</a:t>
                      </a:r>
                    </a:p>
                  </a:txBody>
                  <a:tcPr/>
                </a:tc>
                <a:extLst>
                  <a:ext uri="{0D108BD9-81ED-4DB2-BD59-A6C34878D82A}">
                    <a16:rowId xmlns:a16="http://schemas.microsoft.com/office/drawing/2014/main" val="2625193116"/>
                  </a:ext>
                </a:extLst>
              </a:tr>
              <a:tr h="475383">
                <a:tc>
                  <a:txBody>
                    <a:bodyPr/>
                    <a:lstStyle/>
                    <a:p>
                      <a:r>
                        <a:rPr lang="en-US" sz="1600" dirty="0"/>
                        <a:t>11:30-11:45am</a:t>
                      </a:r>
                    </a:p>
                  </a:txBody>
                  <a:tcPr/>
                </a:tc>
                <a:tc>
                  <a:txBody>
                    <a:bodyPr/>
                    <a:lstStyle/>
                    <a:p>
                      <a:r>
                        <a:rPr lang="en-US" dirty="0"/>
                        <a:t>ILPQC Award Ceremony</a:t>
                      </a:r>
                    </a:p>
                  </a:txBody>
                  <a:tcPr/>
                </a:tc>
                <a:extLst>
                  <a:ext uri="{0D108BD9-81ED-4DB2-BD59-A6C34878D82A}">
                    <a16:rowId xmlns:a16="http://schemas.microsoft.com/office/drawing/2014/main" val="4223810273"/>
                  </a:ext>
                </a:extLst>
              </a:tr>
              <a:tr h="475383">
                <a:tc>
                  <a:txBody>
                    <a:bodyPr/>
                    <a:lstStyle/>
                    <a:p>
                      <a:r>
                        <a:rPr lang="en-US" sz="1600" dirty="0"/>
                        <a:t>11:45- 12:45am</a:t>
                      </a:r>
                    </a:p>
                  </a:txBody>
                  <a:tcPr/>
                </a:tc>
                <a:tc>
                  <a:txBody>
                    <a:bodyPr/>
                    <a:lstStyle/>
                    <a:p>
                      <a:r>
                        <a:rPr lang="en-US" dirty="0"/>
                        <a:t>Lunch &amp; Poster session</a:t>
                      </a:r>
                    </a:p>
                  </a:txBody>
                  <a:tcPr/>
                </a:tc>
                <a:extLst>
                  <a:ext uri="{0D108BD9-81ED-4DB2-BD59-A6C34878D82A}">
                    <a16:rowId xmlns:a16="http://schemas.microsoft.com/office/drawing/2014/main" val="10943375"/>
                  </a:ext>
                </a:extLst>
              </a:tr>
              <a:tr h="475383">
                <a:tc>
                  <a:txBody>
                    <a:bodyPr/>
                    <a:lstStyle/>
                    <a:p>
                      <a:r>
                        <a:rPr lang="en-US" sz="1600" dirty="0"/>
                        <a:t>12:45- 1:30pm</a:t>
                      </a:r>
                    </a:p>
                  </a:txBody>
                  <a:tcPr/>
                </a:tc>
                <a:tc>
                  <a: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chemeClr val="dk1"/>
                          </a:solidFill>
                          <a:latin typeface="+mn-lt"/>
                          <a:ea typeface="+mn-ea"/>
                          <a:cs typeface="+mn-cs"/>
                        </a:rPr>
                        <a:t>Birth Equity Plenary- </a:t>
                      </a:r>
                      <a:r>
                        <a:rPr lang="en-US" sz="1800" b="0" i="1" u="none" strike="noStrike" baseline="0" dirty="0">
                          <a:solidFill>
                            <a:schemeClr val="accent3"/>
                          </a:solidFill>
                          <a:latin typeface="+mn-lt"/>
                          <a:ea typeface="+mn-ea"/>
                          <a:cs typeface="+mn-cs"/>
                        </a:rPr>
                        <a:t>Marilyn </a:t>
                      </a:r>
                      <a:r>
                        <a:rPr lang="en-US" sz="1800" b="0" i="1" u="none" strike="noStrike" baseline="0" dirty="0" err="1">
                          <a:solidFill>
                            <a:schemeClr val="accent3"/>
                          </a:solidFill>
                          <a:latin typeface="+mn-lt"/>
                          <a:ea typeface="+mn-ea"/>
                          <a:cs typeface="+mn-cs"/>
                        </a:rPr>
                        <a:t>Kacica</a:t>
                      </a:r>
                      <a:r>
                        <a:rPr lang="en-US" sz="1800" b="0" i="1" u="none" strike="noStrike" baseline="0" dirty="0">
                          <a:solidFill>
                            <a:schemeClr val="accent3"/>
                          </a:solidFill>
                          <a:latin typeface="+mn-lt"/>
                          <a:ea typeface="+mn-ea"/>
                          <a:cs typeface="+mn-cs"/>
                        </a:rPr>
                        <a:t>, MD, MPH </a:t>
                      </a:r>
                      <a:endParaRPr lang="en-US" sz="1800" b="0" i="0" u="none" strike="noStrike" baseline="0" dirty="0">
                        <a:solidFill>
                          <a:schemeClr val="accent3"/>
                        </a:solidFill>
                        <a:latin typeface="+mn-lt"/>
                        <a:ea typeface="+mn-ea"/>
                        <a:cs typeface="+mn-cs"/>
                      </a:endParaRPr>
                    </a:p>
                  </a:txBody>
                  <a:tcPr/>
                </a:tc>
                <a:extLst>
                  <a:ext uri="{0D108BD9-81ED-4DB2-BD59-A6C34878D82A}">
                    <a16:rowId xmlns:a16="http://schemas.microsoft.com/office/drawing/2014/main" val="3093102900"/>
                  </a:ext>
                </a:extLst>
              </a:tr>
              <a:tr h="475383">
                <a:tc>
                  <a:txBody>
                    <a:bodyPr/>
                    <a:lstStyle/>
                    <a:p>
                      <a:r>
                        <a:rPr lang="en-US" sz="1600" dirty="0"/>
                        <a:t>1:30- 2:15pm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chemeClr val="dk1"/>
                          </a:solidFill>
                          <a:latin typeface="+mn-lt"/>
                          <a:ea typeface="+mn-ea"/>
                          <a:cs typeface="+mn-cs"/>
                        </a:rPr>
                        <a:t>Bridging the Gap: Families Sharing their Experiences to Improve Care </a:t>
                      </a:r>
                      <a:r>
                        <a:rPr lang="en-US" sz="1800" b="1" i="1" u="none" strike="noStrike" baseline="0" dirty="0">
                          <a:solidFill>
                            <a:schemeClr val="dk1"/>
                          </a:solidFill>
                          <a:latin typeface="+mn-lt"/>
                          <a:ea typeface="+mn-ea"/>
                          <a:cs typeface="+mn-cs"/>
                        </a:rPr>
                        <a:t>- </a:t>
                      </a:r>
                      <a:r>
                        <a:rPr lang="en-US" sz="1800" b="0" i="1" u="none" strike="noStrike" kern="1200" baseline="0" dirty="0">
                          <a:solidFill>
                            <a:schemeClr val="accent3"/>
                          </a:solidFill>
                          <a:latin typeface="+mn-lt"/>
                          <a:ea typeface="+mn-ea"/>
                          <a:cs typeface="+mn-cs"/>
                        </a:rPr>
                        <a:t>Linda Suleiman, MD &amp; Wanda Irving</a:t>
                      </a:r>
                    </a:p>
                  </a:txBody>
                  <a:tcPr/>
                </a:tc>
                <a:extLst>
                  <a:ext uri="{0D108BD9-81ED-4DB2-BD59-A6C34878D82A}">
                    <a16:rowId xmlns:a16="http://schemas.microsoft.com/office/drawing/2014/main" val="3479086597"/>
                  </a:ext>
                </a:extLst>
              </a:tr>
              <a:tr h="475383">
                <a:tc>
                  <a:txBody>
                    <a:bodyPr/>
                    <a:lstStyle/>
                    <a:p>
                      <a:r>
                        <a:rPr lang="en-US" sz="1600" dirty="0"/>
                        <a:t>2:15-2:30pm</a:t>
                      </a:r>
                    </a:p>
                  </a:txBody>
                  <a:tcPr/>
                </a:tc>
                <a:tc>
                  <a:txBody>
                    <a:bodyPr/>
                    <a:lstStyle/>
                    <a:p>
                      <a:r>
                        <a:rPr lang="en-US" dirty="0"/>
                        <a:t>Break</a:t>
                      </a:r>
                    </a:p>
                  </a:txBody>
                  <a:tcPr/>
                </a:tc>
                <a:extLst>
                  <a:ext uri="{0D108BD9-81ED-4DB2-BD59-A6C34878D82A}">
                    <a16:rowId xmlns:a16="http://schemas.microsoft.com/office/drawing/2014/main" val="968867733"/>
                  </a:ext>
                </a:extLst>
              </a:tr>
              <a:tr h="669602">
                <a:tc>
                  <a:txBody>
                    <a:bodyPr/>
                    <a:lstStyle/>
                    <a:p>
                      <a:r>
                        <a:rPr lang="en-US" sz="1600" dirty="0"/>
                        <a:t>2:30-4:00pm</a:t>
                      </a:r>
                    </a:p>
                  </a:txBody>
                  <a:tcPr/>
                </a:tc>
                <a:tc>
                  <a:txBody>
                    <a:bodyPr/>
                    <a:lstStyle/>
                    <a:p>
                      <a:r>
                        <a:rPr lang="en-US" b="1" dirty="0"/>
                        <a:t>Breakout Sessions </a:t>
                      </a:r>
                      <a:r>
                        <a:rPr lang="en-US" dirty="0"/>
                        <a:t>OB Session ,</a:t>
                      </a:r>
                      <a:r>
                        <a:rPr lang="en-US" baseline="0" dirty="0"/>
                        <a:t> Neonatal Session &amp;</a:t>
                      </a:r>
                      <a:r>
                        <a:rPr lang="en-US" baseline="0" dirty="0">
                          <a:solidFill>
                            <a:schemeClr val="dk1"/>
                          </a:solidFill>
                          <a:latin typeface="+mn-lt"/>
                          <a:ea typeface="+mn-ea"/>
                          <a:cs typeface="+mn-cs"/>
                        </a:rPr>
                        <a:t> Patient/Family &amp; Community Session</a:t>
                      </a:r>
                    </a:p>
                    <a:p>
                      <a:r>
                        <a:rPr lang="en-US" b="1" baseline="0" dirty="0">
                          <a:solidFill>
                            <a:schemeClr val="accent3"/>
                          </a:solidFill>
                          <a:latin typeface="+mn-lt"/>
                          <a:ea typeface="+mn-ea"/>
                          <a:cs typeface="+mn-cs"/>
                        </a:rPr>
                        <a:t>Patient &amp; Family Engagement: Opportunities to Engage Patients, Families, and Communities</a:t>
                      </a:r>
                      <a:endParaRPr lang="en-US" baseline="0" dirty="0">
                        <a:solidFill>
                          <a:schemeClr val="accent3"/>
                        </a:solidFill>
                        <a:latin typeface="+mn-lt"/>
                        <a:ea typeface="+mn-ea"/>
                        <a:cs typeface="+mn-cs"/>
                      </a:endParaRPr>
                    </a:p>
                  </a:txBody>
                  <a:tcPr/>
                </a:tc>
                <a:extLst>
                  <a:ext uri="{0D108BD9-81ED-4DB2-BD59-A6C34878D82A}">
                    <a16:rowId xmlns:a16="http://schemas.microsoft.com/office/drawing/2014/main" val="1219036706"/>
                  </a:ext>
                </a:extLst>
              </a:tr>
              <a:tr h="475383">
                <a:tc>
                  <a:txBody>
                    <a:bodyPr/>
                    <a:lstStyle/>
                    <a:p>
                      <a:r>
                        <a:rPr lang="en-US" sz="1600" dirty="0"/>
                        <a:t>4:00- 4:15</a:t>
                      </a:r>
                    </a:p>
                  </a:txBody>
                  <a:tcPr/>
                </a:tc>
                <a:tc>
                  <a:txBody>
                    <a:bodyPr/>
                    <a:lstStyle/>
                    <a:p>
                      <a:r>
                        <a:rPr lang="en-US" dirty="0"/>
                        <a:t>Evaluations &amp; Wrap-up</a:t>
                      </a:r>
                      <a:r>
                        <a:rPr lang="en-US" baseline="0" dirty="0"/>
                        <a:t> </a:t>
                      </a:r>
                      <a:endParaRPr lang="en-US" dirty="0"/>
                    </a:p>
                  </a:txBody>
                  <a:tcPr/>
                </a:tc>
                <a:extLst>
                  <a:ext uri="{0D108BD9-81ED-4DB2-BD59-A6C34878D82A}">
                    <a16:rowId xmlns:a16="http://schemas.microsoft.com/office/drawing/2014/main" val="1898893951"/>
                  </a:ext>
                </a:extLst>
              </a:tr>
            </a:tbl>
          </a:graphicData>
        </a:graphic>
      </p:graphicFrame>
      <p:sp>
        <p:nvSpPr>
          <p:cNvPr id="4" name="Explosion 1 3"/>
          <p:cNvSpPr/>
          <p:nvPr/>
        </p:nvSpPr>
        <p:spPr>
          <a:xfrm>
            <a:off x="10847070" y="5021237"/>
            <a:ext cx="1672064" cy="1836763"/>
          </a:xfrm>
          <a:prstGeom prst="irregularSeal1">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Invite your patients/ community partners </a:t>
            </a:r>
          </a:p>
        </p:txBody>
      </p:sp>
      <p:pic>
        <p:nvPicPr>
          <p:cNvPr id="2050" name="Picture 2" descr="image00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10862" y="1524000"/>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591799" y="1076980"/>
            <a:ext cx="1295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Scan 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register</a:t>
            </a:r>
          </a:p>
        </p:txBody>
      </p:sp>
    </p:spTree>
    <p:extLst>
      <p:ext uri="{BB962C8B-B14F-4D97-AF65-F5344CB8AC3E}">
        <p14:creationId xmlns:p14="http://schemas.microsoft.com/office/powerpoint/2010/main" val="24373947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Questions?</a:t>
            </a:r>
          </a:p>
        </p:txBody>
      </p:sp>
      <p:sp>
        <p:nvSpPr>
          <p:cNvPr id="3" name="Subtitle 2"/>
          <p:cNvSpPr>
            <a:spLocks noGrp="1"/>
          </p:cNvSpPr>
          <p:nvPr>
            <p:ph type="subTitle" idx="1"/>
          </p:nvPr>
        </p:nvSpPr>
        <p:spPr/>
        <p:txBody>
          <a:bodyPr/>
          <a:lstStyle/>
          <a:p>
            <a:r>
              <a:rPr lang="en-US" dirty="0"/>
              <a:t>Please put your questions or comments in the chat</a:t>
            </a:r>
          </a:p>
        </p:txBody>
      </p:sp>
    </p:spTree>
    <p:extLst>
      <p:ext uri="{BB962C8B-B14F-4D97-AF65-F5344CB8AC3E}">
        <p14:creationId xmlns:p14="http://schemas.microsoft.com/office/powerpoint/2010/main" val="340565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28815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62182" y="200066"/>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12700" marR="5080" lvl="0" indent="0" algn="l" defTabSz="914400" rtl="0" eaLnBrk="1" fontAlgn="auto" latinLnBrk="0" hangingPunct="1">
              <a:lnSpc>
                <a:spcPts val="3890"/>
              </a:lnSpc>
              <a:spcBef>
                <a:spcPts val="585"/>
              </a:spcBef>
              <a:spcAft>
                <a:spcPts val="0"/>
              </a:spcAft>
              <a:buClrTx/>
              <a:buSzTx/>
              <a:buFontTx/>
              <a:buNone/>
              <a:tabLst/>
              <a:defRPr/>
            </a:pPr>
            <a:r>
              <a:rPr lang="en-US" sz="4800" dirty="0"/>
              <a:t>YOU ARE ILPQC!</a:t>
            </a:r>
          </a:p>
        </p:txBody>
      </p:sp>
      <p:sp>
        <p:nvSpPr>
          <p:cNvPr id="3" name="Content Placeholder 2"/>
          <p:cNvSpPr txBox="1">
            <a:spLocks/>
          </p:cNvSpPr>
          <p:nvPr/>
        </p:nvSpPr>
        <p:spPr>
          <a:xfrm>
            <a:off x="1858555" y="1479286"/>
            <a:ext cx="8580054" cy="75431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F58466"/>
              </a:buClr>
              <a:buSzTx/>
              <a:buFont typeface="Arial" pitchFamily="34" charset="0"/>
              <a:buNone/>
              <a:tabLst/>
              <a:defRPr/>
            </a:pPr>
            <a:r>
              <a:rPr kumimoji="0" lang="en-US" sz="3200" b="1" i="0" u="none" strike="noStrike" kern="1200" cap="none" spc="0" normalizeH="0" baseline="0" noProof="0" dirty="0">
                <a:ln>
                  <a:noFill/>
                </a:ln>
                <a:solidFill>
                  <a:schemeClr val="tx2"/>
                </a:solidFill>
                <a:effectLst/>
                <a:uLnTx/>
                <a:uFillTx/>
                <a:latin typeface="Candara" panose="020E0502030303020204" pitchFamily="34" charset="0"/>
                <a:ea typeface="MS PGothic" pitchFamily="34" charset="-128"/>
              </a:rPr>
              <a:t>ILPQC wants to celebrate all of you during our virtual conference!</a:t>
            </a:r>
          </a:p>
          <a:p>
            <a:pPr marL="0" marR="0" lvl="0" indent="0" algn="ctr" defTabSz="914400" rtl="0" eaLnBrk="0" fontAlgn="base" latinLnBrk="0" hangingPunct="0">
              <a:lnSpc>
                <a:spcPct val="100000"/>
              </a:lnSpc>
              <a:spcBef>
                <a:spcPct val="20000"/>
              </a:spcBef>
              <a:spcAft>
                <a:spcPct val="0"/>
              </a:spcAft>
              <a:buClr>
                <a:srgbClr val="F58466"/>
              </a:buClr>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Candara" panose="020E0502030303020204" pitchFamily="34" charset="0"/>
              <a:ea typeface="MS PGothic" pitchFamily="34" charset="-128"/>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68148">
            <a:off x="155628" y="1571936"/>
            <a:ext cx="1274999" cy="934999"/>
          </a:xfrm>
          <a:prstGeom prst="rect">
            <a:avLst/>
          </a:prstGeom>
        </p:spPr>
      </p:pic>
      <p:sp>
        <p:nvSpPr>
          <p:cNvPr id="6" name="Content Placeholder 2"/>
          <p:cNvSpPr txBox="1">
            <a:spLocks/>
          </p:cNvSpPr>
          <p:nvPr/>
        </p:nvSpPr>
        <p:spPr>
          <a:xfrm>
            <a:off x="416596" y="3205275"/>
            <a:ext cx="6964706" cy="1524000"/>
          </a:xfrm>
          <a:prstGeom prst="rect">
            <a:avLst/>
          </a:prstGeom>
          <a:no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r>
              <a:rPr kumimoji="0" lang="en-US" sz="2000" b="1" i="0" strike="noStrike" kern="1200" cap="none" spc="0" normalizeH="0" baseline="0" noProof="0" dirty="0">
                <a:ln>
                  <a:noFill/>
                </a:ln>
                <a:solidFill>
                  <a:prstClr val="black"/>
                </a:solidFill>
                <a:effectLst/>
                <a:uLnTx/>
                <a:uFillTx/>
                <a:latin typeface="Candara" panose="020E0502030303020204" pitchFamily="34" charset="0"/>
              </a:rPr>
              <a:t>How? </a:t>
            </a:r>
            <a:r>
              <a:rPr kumimoji="0" lang="en-US" sz="2000" i="0" strike="noStrike" kern="1200" cap="none" spc="0" normalizeH="0" baseline="0" noProof="0" dirty="0">
                <a:ln>
                  <a:noFill/>
                </a:ln>
                <a:solidFill>
                  <a:prstClr val="black"/>
                </a:solidFill>
                <a:effectLst/>
                <a:uLnTx/>
                <a:uFillTx/>
                <a:latin typeface="Candara" panose="020E0502030303020204" pitchFamily="34" charset="0"/>
              </a:rPr>
              <a:t> Participate</a:t>
            </a:r>
            <a:r>
              <a:rPr kumimoji="0" lang="en-US" sz="2000" i="0" strike="noStrike" kern="1200" cap="none" spc="0" normalizeH="0" noProof="0" dirty="0">
                <a:ln>
                  <a:noFill/>
                </a:ln>
                <a:solidFill>
                  <a:prstClr val="black"/>
                </a:solidFill>
                <a:effectLst/>
                <a:uLnTx/>
                <a:uFillTx/>
                <a:latin typeface="Candara" panose="020E0502030303020204" pitchFamily="34" charset="0"/>
              </a:rPr>
              <a:t> in the ILPQC “Flat Stanley” Project to be entered into the raffle</a:t>
            </a:r>
          </a:p>
          <a:p>
            <a:pPr>
              <a:buClr>
                <a:srgbClr val="F58466"/>
              </a:buClr>
              <a:defRPr/>
            </a:pPr>
            <a:endParaRPr kumimoji="0" lang="en-US" sz="900" b="1" i="0" strike="noStrike" kern="1200" cap="none" spc="0" normalizeH="0" baseline="0" noProof="0" dirty="0">
              <a:ln>
                <a:noFill/>
              </a:ln>
              <a:solidFill>
                <a:prstClr val="black"/>
              </a:solidFill>
              <a:effectLst/>
              <a:uLnTx/>
              <a:uFillTx/>
              <a:latin typeface="Candara" panose="020E0502030303020204" pitchFamily="34" charset="0"/>
            </a:endParaRPr>
          </a:p>
          <a:p>
            <a:pPr>
              <a:buClr>
                <a:srgbClr val="F58466"/>
              </a:buClr>
              <a:defRPr/>
            </a:pPr>
            <a:r>
              <a:rPr kumimoji="0" lang="en-US" sz="2000" b="1" i="0" strike="noStrike" kern="1200" cap="none" spc="0" normalizeH="0" baseline="0" noProof="0" dirty="0">
                <a:ln>
                  <a:noFill/>
                </a:ln>
                <a:solidFill>
                  <a:prstClr val="black"/>
                </a:solidFill>
                <a:effectLst/>
                <a:uLnTx/>
                <a:uFillTx/>
                <a:latin typeface="Candara" panose="020E0502030303020204" pitchFamily="34" charset="0"/>
              </a:rPr>
              <a:t>What? </a:t>
            </a:r>
            <a:r>
              <a:rPr kumimoji="0" lang="en-US" sz="2000" i="0" strike="noStrike" kern="1200" cap="none" spc="0" normalizeH="0" baseline="0" noProof="0" dirty="0">
                <a:ln>
                  <a:noFill/>
                </a:ln>
                <a:solidFill>
                  <a:prstClr val="black"/>
                </a:solidFill>
                <a:effectLst/>
                <a:uLnTx/>
                <a:uFillTx/>
                <a:latin typeface="Candara" panose="020E0502030303020204" pitchFamily="34" charset="0"/>
              </a:rPr>
              <a:t>Win</a:t>
            </a:r>
            <a:r>
              <a:rPr kumimoji="0" lang="en-US" sz="2000" i="0" strike="noStrike" kern="1200" cap="none" spc="0" normalizeH="0" noProof="0" dirty="0">
                <a:ln>
                  <a:noFill/>
                </a:ln>
                <a:solidFill>
                  <a:prstClr val="black"/>
                </a:solidFill>
                <a:effectLst/>
                <a:uLnTx/>
                <a:uFillTx/>
                <a:latin typeface="Candara" panose="020E0502030303020204" pitchFamily="34" charset="0"/>
              </a:rPr>
              <a:t> a $100 gift card for your QI team to enjoy a pizza party or coffee and donuts </a:t>
            </a:r>
          </a:p>
          <a:p>
            <a:pPr>
              <a:buClr>
                <a:srgbClr val="F58466"/>
              </a:buClr>
              <a:defRPr/>
            </a:pPr>
            <a:endParaRPr kumimoji="0" lang="en-US" sz="900" b="1" i="0" strike="noStrike" kern="1200" cap="none" spc="0" normalizeH="0" baseline="0" noProof="0" dirty="0">
              <a:ln>
                <a:noFill/>
              </a:ln>
              <a:solidFill>
                <a:prstClr val="black"/>
              </a:solidFill>
              <a:effectLst/>
              <a:uLnTx/>
              <a:uFillTx/>
              <a:latin typeface="Candara" panose="020E0502030303020204" pitchFamily="34" charset="0"/>
            </a:endParaRPr>
          </a:p>
          <a:p>
            <a:pPr>
              <a:buClr>
                <a:srgbClr val="F58466"/>
              </a:buClr>
              <a:defRPr/>
            </a:pPr>
            <a:r>
              <a:rPr kumimoji="0" lang="en-US" sz="2000" b="1" i="0" strike="noStrike" kern="1200" cap="none" spc="0" normalizeH="0" baseline="0" noProof="0" dirty="0">
                <a:ln>
                  <a:noFill/>
                </a:ln>
                <a:solidFill>
                  <a:prstClr val="black"/>
                </a:solidFill>
                <a:effectLst/>
                <a:uLnTx/>
                <a:uFillTx/>
                <a:latin typeface="Candara" panose="020E0502030303020204" pitchFamily="34" charset="0"/>
              </a:rPr>
              <a:t>What to do? </a:t>
            </a: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rPr>
              <a:t>Use the ILPQC logo and take</a:t>
            </a:r>
            <a:r>
              <a:rPr kumimoji="0" lang="en-US" sz="2000" b="0" i="0" u="none" strike="noStrike" kern="1200" cap="none" spc="0" normalizeH="0" noProof="0" dirty="0">
                <a:ln>
                  <a:noFill/>
                </a:ln>
                <a:solidFill>
                  <a:prstClr val="black"/>
                </a:solidFill>
                <a:effectLst/>
                <a:uLnTx/>
                <a:uFillTx/>
                <a:latin typeface="Candara" panose="020E0502030303020204" pitchFamily="34" charset="0"/>
              </a:rPr>
              <a:t> a QI team picture holding it</a:t>
            </a:r>
          </a:p>
          <a:p>
            <a:pPr>
              <a:buClr>
                <a:srgbClr val="F58466"/>
              </a:buClr>
              <a:defRPr/>
            </a:pPr>
            <a:endParaRPr kumimoji="0" lang="en-US" sz="900" b="0" i="0" u="none" strike="noStrike" kern="1200" cap="none" spc="0" normalizeH="0" baseline="0" noProof="0" dirty="0">
              <a:ln>
                <a:noFill/>
              </a:ln>
              <a:solidFill>
                <a:prstClr val="black"/>
              </a:solidFill>
              <a:effectLst/>
              <a:uLnTx/>
              <a:uFillTx/>
              <a:latin typeface="Candara" panose="020E0502030303020204" pitchFamily="34" charset="0"/>
            </a:endParaRPr>
          </a:p>
          <a:p>
            <a:pPr>
              <a:buClr>
                <a:srgbClr val="F58466"/>
              </a:buClr>
              <a:defRPr/>
            </a:pPr>
            <a:r>
              <a:rPr lang="en-US" sz="2000" b="1" dirty="0">
                <a:solidFill>
                  <a:prstClr val="black"/>
                </a:solidFill>
                <a:latin typeface="Candara" panose="020E0502030303020204" pitchFamily="34" charset="0"/>
              </a:rPr>
              <a:t>When? </a:t>
            </a:r>
            <a:r>
              <a:rPr lang="en-US" sz="2000" dirty="0">
                <a:solidFill>
                  <a:prstClr val="black"/>
                </a:solidFill>
                <a:latin typeface="Candara" panose="020E0502030303020204" pitchFamily="34" charset="0"/>
              </a:rPr>
              <a:t>Email you picture to </a:t>
            </a:r>
            <a:r>
              <a:rPr lang="en-US" sz="2000" dirty="0">
                <a:solidFill>
                  <a:prstClr val="black"/>
                </a:solidFill>
                <a:latin typeface="Candara" panose="020E0502030303020204" pitchFamily="34" charset="0"/>
                <a:hlinkClick r:id="rId4"/>
              </a:rPr>
              <a:t>info@ilpqc.org</a:t>
            </a:r>
            <a:r>
              <a:rPr lang="en-US" sz="2000" dirty="0">
                <a:solidFill>
                  <a:prstClr val="black"/>
                </a:solidFill>
                <a:latin typeface="Candara" panose="020E0502030303020204" pitchFamily="34" charset="0"/>
              </a:rPr>
              <a:t> </a:t>
            </a:r>
            <a:r>
              <a:rPr kumimoji="0" lang="en-US" sz="2000" b="0" i="0" u="none" strike="noStrike" kern="1200" cap="none" spc="0" normalizeH="0" noProof="0" dirty="0">
                <a:ln>
                  <a:noFill/>
                </a:ln>
                <a:solidFill>
                  <a:prstClr val="black"/>
                </a:solidFill>
                <a:effectLst/>
                <a:uLnTx/>
                <a:uFillTx/>
                <a:latin typeface="Candara" panose="020E0502030303020204" pitchFamily="34" charset="0"/>
              </a:rPr>
              <a:t>by Oct. 15</a:t>
            </a:r>
            <a:r>
              <a:rPr kumimoji="0" lang="en-US" sz="2000" b="0" i="0" u="none" strike="noStrike" kern="1200" cap="none" spc="0" normalizeH="0" baseline="30000" noProof="0" dirty="0">
                <a:ln>
                  <a:noFill/>
                </a:ln>
                <a:solidFill>
                  <a:prstClr val="black"/>
                </a:solidFill>
                <a:effectLst/>
                <a:uLnTx/>
                <a:uFillTx/>
                <a:latin typeface="Candara" panose="020E0502030303020204" pitchFamily="34" charset="0"/>
              </a:rPr>
              <a:t>th</a:t>
            </a:r>
            <a:r>
              <a:rPr kumimoji="0" lang="en-US" sz="2000" b="0" i="0" u="none" strike="noStrike" kern="1200" cap="none" spc="0" normalizeH="0" noProof="0" dirty="0">
                <a:ln>
                  <a:noFill/>
                </a:ln>
                <a:solidFill>
                  <a:prstClr val="black"/>
                </a:solidFill>
                <a:effectLst/>
                <a:uLnTx/>
                <a:uFillTx/>
                <a:latin typeface="Candara" panose="020E0502030303020204" pitchFamily="34" charset="0"/>
              </a:rPr>
              <a:t> </a:t>
            </a:r>
            <a:endParaRPr kumimoji="0" lang="en-US" sz="2000" b="0" i="0" u="none" strike="noStrike" kern="1200" cap="none" spc="0" normalizeH="0" baseline="0" noProof="0" dirty="0">
              <a:ln>
                <a:noFill/>
              </a:ln>
              <a:solidFill>
                <a:prstClr val="black"/>
              </a:solidFill>
              <a:effectLst/>
              <a:uLnTx/>
              <a:uFillTx/>
              <a:latin typeface="Candara" panose="020E0502030303020204" pitchFamily="34" charset="0"/>
            </a:endParaRPr>
          </a:p>
        </p:txBody>
      </p:sp>
      <p:pic>
        <p:nvPicPr>
          <p:cNvPr id="5" name="Picture 4"/>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667" b="64630" l="1146" r="26771">
                        <a14:foregroundMark x1="11250" y1="14815" x2="11250" y2="14815"/>
                        <a14:foregroundMark x1="11979" y1="15370" x2="11979" y2="15370"/>
                        <a14:foregroundMark x1="10833" y1="20741" x2="10833" y2="20741"/>
                        <a14:foregroundMark x1="12917" y1="21481" x2="12917" y2="21481"/>
                        <a14:foregroundMark x1="10625" y1="21481" x2="10625" y2="21481"/>
                        <a14:foregroundMark x1="9167" y1="21481" x2="9167" y2="21481"/>
                        <a14:foregroundMark x1="8542" y1="22593" x2="8542" y2="22593"/>
                        <a14:foregroundMark x1="12708" y1="31667" x2="12708" y2="31667"/>
                        <a14:foregroundMark x1="12604" y1="32778" x2="12604" y2="32778"/>
                      </a14:backgroundRemoval>
                    </a14:imgEffect>
                  </a14:imgLayer>
                </a14:imgProps>
              </a:ext>
              <a:ext uri="{28A0092B-C50C-407E-A947-70E740481C1C}">
                <a14:useLocalDpi xmlns:a14="http://schemas.microsoft.com/office/drawing/2010/main"/>
              </a:ext>
            </a:extLst>
          </a:blip>
          <a:srcRect r="78213" b="39625"/>
          <a:stretch/>
        </p:blipFill>
        <p:spPr>
          <a:xfrm>
            <a:off x="7306694" y="3279342"/>
            <a:ext cx="1950790" cy="3040807"/>
          </a:xfrm>
          <a:prstGeom prst="rect">
            <a:avLst/>
          </a:prstGeom>
        </p:spPr>
      </p:pic>
      <p:sp>
        <p:nvSpPr>
          <p:cNvPr id="7" name="Content Placeholder 2"/>
          <p:cNvSpPr txBox="1">
            <a:spLocks/>
          </p:cNvSpPr>
          <p:nvPr/>
        </p:nvSpPr>
        <p:spPr>
          <a:xfrm>
            <a:off x="416595" y="2571370"/>
            <a:ext cx="12298534" cy="638714"/>
          </a:xfrm>
          <a:prstGeom prst="rect">
            <a:avLst/>
          </a:prstGeom>
          <a:no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58466"/>
              </a:buClr>
              <a:buNone/>
              <a:defRPr/>
            </a:pPr>
            <a:r>
              <a:rPr lang="en-US" sz="2800" b="1" u="sng" dirty="0">
                <a:solidFill>
                  <a:prstClr val="black"/>
                </a:solidFill>
                <a:latin typeface="Candara" panose="020E0502030303020204" pitchFamily="34" charset="0"/>
              </a:rPr>
              <a:t>Enter to </a:t>
            </a:r>
            <a:r>
              <a:rPr lang="en-US" sz="2800" b="1" u="sng" dirty="0">
                <a:solidFill>
                  <a:srgbClr val="FF3399"/>
                </a:solidFill>
                <a:latin typeface="Candara" panose="020E0502030303020204" pitchFamily="34" charset="0"/>
              </a:rPr>
              <a:t>WIN</a:t>
            </a:r>
            <a:r>
              <a:rPr lang="en-US" sz="2800" b="1" u="sng" dirty="0">
                <a:solidFill>
                  <a:prstClr val="black"/>
                </a:solidFill>
                <a:latin typeface="Candara" panose="020E0502030303020204" pitchFamily="34" charset="0"/>
              </a:rPr>
              <a:t> a </a:t>
            </a:r>
            <a:r>
              <a:rPr lang="en-US" sz="2800" b="1" u="sng" dirty="0">
                <a:solidFill>
                  <a:srgbClr val="FF3399"/>
                </a:solidFill>
                <a:latin typeface="Candara" panose="020E0502030303020204" pitchFamily="34" charset="0"/>
              </a:rPr>
              <a:t>$100 gift </a:t>
            </a:r>
            <a:r>
              <a:rPr lang="en-US" sz="2800" b="1" u="sng">
                <a:solidFill>
                  <a:srgbClr val="FF3399"/>
                </a:solidFill>
                <a:latin typeface="Candara" panose="020E0502030303020204" pitchFamily="34" charset="0"/>
              </a:rPr>
              <a:t>card </a:t>
            </a:r>
            <a:r>
              <a:rPr lang="en-US" sz="2800" b="1" u="sng">
                <a:solidFill>
                  <a:prstClr val="black"/>
                </a:solidFill>
                <a:latin typeface="Candara" panose="020E0502030303020204" pitchFamily="34" charset="0"/>
              </a:rPr>
              <a:t>&amp; </a:t>
            </a:r>
            <a:r>
              <a:rPr lang="en-US" sz="2800" b="1" u="sng" dirty="0">
                <a:solidFill>
                  <a:prstClr val="black"/>
                </a:solidFill>
                <a:latin typeface="Candara" panose="020E0502030303020204" pitchFamily="34" charset="0"/>
              </a:rPr>
              <a:t>be featured during the Annual Conference   </a:t>
            </a:r>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8860814" y="3676012"/>
            <a:ext cx="3189889" cy="2396549"/>
          </a:xfrm>
          <a:prstGeom prst="rect">
            <a:avLst/>
          </a:prstGeom>
          <a:ln w="38100">
            <a:solidFill>
              <a:schemeClr val="tx1"/>
            </a:solidFill>
          </a:ln>
        </p:spPr>
      </p:pic>
    </p:spTree>
    <p:extLst>
      <p:ext uri="{BB962C8B-B14F-4D97-AF65-F5344CB8AC3E}">
        <p14:creationId xmlns:p14="http://schemas.microsoft.com/office/powerpoint/2010/main" val="291402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146258"/>
            <a:ext cx="2350169" cy="2971798"/>
          </a:xfrm>
        </p:spPr>
        <p:txBody>
          <a:bodyPr>
            <a:normAutofit fontScale="92500"/>
          </a:bodyPr>
          <a:lstStyle/>
          <a:p>
            <a:pPr algn="ctr"/>
            <a:r>
              <a:rPr lang="en-US" dirty="0"/>
              <a:t>We want to hear from you!  </a:t>
            </a:r>
          </a:p>
          <a:p>
            <a:pPr algn="ctr"/>
            <a:endParaRPr lang="en-US" dirty="0"/>
          </a:p>
          <a:p>
            <a:pPr algn="ctr"/>
            <a:r>
              <a:rPr lang="en-US" dirty="0"/>
              <a:t>Share your teams thoughts &amp; insights on the upcoming 2021 AC Team Survey </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59122" y="762000"/>
            <a:ext cx="9220200" cy="5486400"/>
          </a:xfrm>
          <a:prstGeom prst="rect">
            <a:avLst/>
          </a:prstGeom>
        </p:spPr>
      </p:pic>
      <p:sp>
        <p:nvSpPr>
          <p:cNvPr id="3" name="Rounded Rectangle 2"/>
          <p:cNvSpPr/>
          <p:nvPr/>
        </p:nvSpPr>
        <p:spPr>
          <a:xfrm>
            <a:off x="9448800" y="914400"/>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Click </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hlinkClick r:id="rId3"/>
              </a:rPr>
              <a:t>here</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for the AC Survey</a:t>
            </a:r>
          </a:p>
        </p:txBody>
      </p:sp>
    </p:spTree>
    <p:extLst>
      <p:ext uri="{BB962C8B-B14F-4D97-AF65-F5344CB8AC3E}">
        <p14:creationId xmlns:p14="http://schemas.microsoft.com/office/powerpoint/2010/main" val="13899329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 HealthCare">
  <a:themeElements>
    <a:clrScheme name="OSF HealthCare">
      <a:dk1>
        <a:srgbClr val="000000"/>
      </a:dk1>
      <a:lt1>
        <a:srgbClr val="FFFFFF"/>
      </a:lt1>
      <a:dk2>
        <a:srgbClr val="A2C96C"/>
      </a:dk2>
      <a:lt2>
        <a:srgbClr val="FEFFFF"/>
      </a:lt2>
      <a:accent1>
        <a:srgbClr val="64A70B"/>
      </a:accent1>
      <a:accent2>
        <a:srgbClr val="8BBD48"/>
      </a:accent2>
      <a:accent3>
        <a:srgbClr val="AACF79"/>
      </a:accent3>
      <a:accent4>
        <a:srgbClr val="C2DC9D"/>
      </a:accent4>
      <a:accent5>
        <a:srgbClr val="00A9CE"/>
      </a:accent5>
      <a:accent6>
        <a:srgbClr val="99DCEC"/>
      </a:accent6>
      <a:hlink>
        <a:srgbClr val="007F9B"/>
      </a:hlink>
      <a:folHlink>
        <a:srgbClr val="4E8209"/>
      </a:folHlink>
    </a:clrScheme>
    <a:fontScheme name="OSF HealthCare">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52000" indent="-252000" algn="l">
          <a:lnSpc>
            <a:spcPct val="90000"/>
          </a:lnSpc>
          <a:spcAft>
            <a:spcPts val="600"/>
          </a:spcAft>
          <a:buClr>
            <a:schemeClr val="accent1"/>
          </a:buClr>
          <a:buFont typeface="Calibri" panose="020F0502020204030204" pitchFamily="34" charset="0"/>
          <a:buChar char="•"/>
          <a:defRPr sz="2000" dirty="0" err="1" smtClean="0"/>
        </a:defPPr>
      </a:lstStyle>
    </a:txDef>
  </a:objectDefaults>
  <a:extraClrSchemeLst/>
  <a:extLst>
    <a:ext uri="{05A4C25C-085E-4340-85A3-A5531E510DB2}">
      <thm15:themeFamily xmlns:thm15="http://schemas.microsoft.com/office/thememl/2012/main" name="01_OSF HealthCare PPT Template.potx" id="{15B155D5-3F7E-4AAB-8BC1-F412FA3FEDD9}" vid="{9F3B6701-998D-4152-8568-6F512767AB7D}"/>
    </a:ext>
  </a:extLst>
</a:theme>
</file>

<file path=ppt/theme/theme4.xml><?xml version="1.0" encoding="utf-8"?>
<a:theme xmlns:a="http://schemas.openxmlformats.org/drawingml/2006/main" name="CMQCC 3_31">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QCC 3_31" id="{96C6BAEB-0B11-ED49-86DC-D608AE4FFF68}" vid="{9006195C-FA39-3348-AEA1-00C2218CDB8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TemplateConfiguration><![CDATA[{"slideVersion":1,"isValidatorEnabled":false,"isLocked":false,"elementsMetadata":[],"slideId":"637580674128969953","enableDocumentContentUpdater":false,"version":"2.0"}]]></TemplafySlideTemplateConfiguration>
</file>

<file path=customXml/item2.xml><?xml version="1.0" encoding="utf-8"?>
<TemplafySlideTemplateConfiguration><![CDATA[{"slideVersion":1,"isValidatorEnabled":false,"isLocked":false,"elementsMetadata":[],"slideId":"637580674128984488","enableDocumentContentUpdater":false,"version":"2.0"}]]></TemplafySlideTemplateConfiguration>
</file>

<file path=customXml/item3.xml><?xml version="1.0" encoding="utf-8"?>
<TemplafySlideTemplateConfiguration><![CDATA[{"slideVersion":1,"isValidatorEnabled":false,"isLocked":false,"elementsMetadata":[],"slideId":"637580674128963898","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BC824A0D-85DA-41E1-B110-2B50D6B49C0D}">
  <ds:schemaRefs/>
</ds:datastoreItem>
</file>

<file path=customXml/itemProps2.xml><?xml version="1.0" encoding="utf-8"?>
<ds:datastoreItem xmlns:ds="http://schemas.openxmlformats.org/officeDocument/2006/customXml" ds:itemID="{6C00A995-B143-45FA-84C7-F8875F9CC406}">
  <ds:schemaRefs/>
</ds:datastoreItem>
</file>

<file path=customXml/itemProps3.xml><?xml version="1.0" encoding="utf-8"?>
<ds:datastoreItem xmlns:ds="http://schemas.openxmlformats.org/officeDocument/2006/customXml" ds:itemID="{ED236479-64CF-4585-955C-2EED26080089}">
  <ds:schemaRefs/>
</ds:datastoreItem>
</file>

<file path=customXml/itemProps4.xml><?xml version="1.0" encoding="utf-8"?>
<ds:datastoreItem xmlns:ds="http://schemas.openxmlformats.org/officeDocument/2006/customXml" ds:itemID="{6715127C-0D32-4E47-9A83-EF3B5BC1E9F5}">
  <ds:schemaRefs/>
</ds:datastoreItem>
</file>

<file path=customXml/itemProps5.xml><?xml version="1.0" encoding="utf-8"?>
<ds:datastoreItem xmlns:ds="http://schemas.openxmlformats.org/officeDocument/2006/customXml" ds:itemID="{A08DE53F-60F9-4925-9631-90F2FE5E6F47}">
  <ds:schemaRefs/>
</ds:datastoreItem>
</file>

<file path=customXml/itemProps6.xml><?xml version="1.0" encoding="utf-8"?>
<ds:datastoreItem xmlns:ds="http://schemas.openxmlformats.org/officeDocument/2006/customXml" ds:itemID="{518E7231-310C-4237-AB05-D88ED9FFBF52}">
  <ds:schemaRefs/>
</ds:datastoreItem>
</file>

<file path=docProps/app.xml><?xml version="1.0" encoding="utf-8"?>
<Properties xmlns="http://schemas.openxmlformats.org/officeDocument/2006/extended-properties" xmlns:vt="http://schemas.openxmlformats.org/officeDocument/2006/docPropsVTypes">
  <Template>ILPQC presentation template</Template>
  <TotalTime>28622</TotalTime>
  <Words>3770</Words>
  <Application>Microsoft Office PowerPoint</Application>
  <PresentationFormat>Widescreen</PresentationFormat>
  <Paragraphs>752</Paragraphs>
  <Slides>71</Slides>
  <Notes>38</Notes>
  <HiddenSlides>1</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1</vt:i4>
      </vt:variant>
      <vt:variant>
        <vt:lpstr>Slide Titles</vt:lpstr>
      </vt:variant>
      <vt:variant>
        <vt:i4>71</vt:i4>
      </vt:variant>
    </vt:vector>
  </HeadingPairs>
  <TitlesOfParts>
    <vt:vector size="92" baseType="lpstr">
      <vt:lpstr>ＭＳ Ｐゴシック</vt:lpstr>
      <vt:lpstr>ＭＳ Ｐゴシック</vt:lpstr>
      <vt:lpstr>Arial</vt:lpstr>
      <vt:lpstr>Calibri</vt:lpstr>
      <vt:lpstr>Calibri Light</vt:lpstr>
      <vt:lpstr>Cambria</vt:lpstr>
      <vt:lpstr>Candara</vt:lpstr>
      <vt:lpstr>Georgia</vt:lpstr>
      <vt:lpstr>Goudy Old Style</vt:lpstr>
      <vt:lpstr>Lato</vt:lpstr>
      <vt:lpstr>Lato Medium</vt:lpstr>
      <vt:lpstr>Roboto</vt:lpstr>
      <vt:lpstr>Roboto Medium</vt:lpstr>
      <vt:lpstr>Times New Roman</vt:lpstr>
      <vt:lpstr>Wingdings</vt:lpstr>
      <vt:lpstr>Office Theme</vt:lpstr>
      <vt:lpstr>1_Office Theme</vt:lpstr>
      <vt:lpstr>OSF HealthCare</vt:lpstr>
      <vt:lpstr>CMQCC 3_31</vt:lpstr>
      <vt:lpstr>2_Office Theme</vt:lpstr>
      <vt:lpstr>Microsoft PowerPoint 97-2003 Presentation</vt:lpstr>
      <vt:lpstr>PVB Monthly Webinar: Implementing standard criteria for the diagnosis of labor dystocia arrest disorders</vt:lpstr>
      <vt:lpstr>Introductions</vt:lpstr>
      <vt:lpstr>Overview:</vt:lpstr>
      <vt:lpstr>ILPQC Labor Support Class  TOMORROW 9/28!</vt:lpstr>
      <vt:lpstr>Annual Conference Updates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PVB Data Review</vt:lpstr>
      <vt:lpstr>Supporting vaginal birth and reducing primary Cesareans for optimal maternal and neonatal outcomes</vt:lpstr>
      <vt:lpstr>PVB Key Strategies</vt:lpstr>
      <vt:lpstr>PowerPoint Presentation</vt:lpstr>
      <vt:lpstr>ILPQC NTSV C-Section Rates</vt:lpstr>
      <vt:lpstr>NTSV C-Section Rates, by hospital</vt:lpstr>
      <vt:lpstr>NTSV C-sections meeting  ACOG/SMFM Criteria, across hospitals</vt:lpstr>
      <vt:lpstr>Provider and Nurse Education</vt:lpstr>
      <vt:lpstr>PowerPoint Presentation</vt:lpstr>
      <vt:lpstr>PowerPoint Presentation</vt:lpstr>
      <vt:lpstr>PowerPoint Presentation</vt:lpstr>
      <vt:lpstr>Decision Huddles/Debriefs</vt:lpstr>
      <vt:lpstr>Shared Decision Making</vt:lpstr>
      <vt:lpstr>Standardized Patient Education</vt:lpstr>
      <vt:lpstr>PowerPoint Presentation</vt:lpstr>
      <vt:lpstr>Promoting Vaginal Birth (PVB)   Key Strategies </vt:lpstr>
      <vt:lpstr>Protocols and Processes for Diagnosis of Labor Dystocia Arrest Disorders</vt:lpstr>
      <vt:lpstr>Arrest of Labor</vt:lpstr>
      <vt:lpstr>Recommendations for Safe Prevention of Primary Cesarean Delivery</vt:lpstr>
      <vt:lpstr>PVB Toolkit Induction Resources</vt:lpstr>
      <vt:lpstr>Toolkit Resources</vt:lpstr>
      <vt:lpstr>Toolkit Resources</vt:lpstr>
      <vt:lpstr>Toolkit Resources</vt:lpstr>
      <vt:lpstr>Dr. Elliott Main</vt:lpstr>
      <vt:lpstr>Supporting Vaginal Birth Initiative: Roles of Teamwork, Labor Support, Inductions, and Patience</vt:lpstr>
      <vt:lpstr>PowerPoint Presentation</vt:lpstr>
      <vt:lpstr>PowerPoint Presentation</vt:lpstr>
      <vt:lpstr>Identify NTSV Patients—Support Team Efforts</vt:lpstr>
      <vt:lpstr>Wide Dissemination of ACOG/SMFM Guidelines and Education</vt:lpstr>
      <vt:lpstr>PowerPoint Presentation</vt:lpstr>
      <vt:lpstr>Can I apply the Arrive Trial  to my Hospital?</vt:lpstr>
      <vt:lpstr>Population Analysis of CS Rates After Induction</vt:lpstr>
      <vt:lpstr>Cesarean Rate Following Labor Induction in Nulliparas:  Large Variation Among Hospitals</vt:lpstr>
      <vt:lpstr>PowerPoint Presentation</vt:lpstr>
      <vt:lpstr>Variation in Provider Cesarean Rate After Nullip Induction (4 hospitals without CNM or FP, only providers with &gt;10 nullip inductions)</vt:lpstr>
      <vt:lpstr>Defining Failed Induction of Labor Grobman et al Am J Obstet Gynecol 2018;218:122.e1-8. </vt:lpstr>
      <vt:lpstr>3 Keys for Induction Success</vt:lpstr>
      <vt:lpstr>Outpatient Foley Balloons Lessons Learned From Experience: Providence Health</vt:lpstr>
      <vt:lpstr>We should not focus on  “To Induce or Not To Induce” (‘tis not the question)   BUT rather it is  How you actually do the Induction!  </vt:lpstr>
      <vt:lpstr>PowerPoint Presentation</vt:lpstr>
      <vt:lpstr>Case Study… What is the Definition of Failed Induction?1</vt:lpstr>
      <vt:lpstr>Modern Induction Labor Curve…</vt:lpstr>
      <vt:lpstr>After 1 hour of pushing, NSVD Apgars 8 &amp; 9, 8lb 10oz Baby Boy</vt:lpstr>
      <vt:lpstr>PowerPoint Presentation</vt:lpstr>
      <vt:lpstr>Importance of Stratification of Outcomes by Race: NTSV CS</vt:lpstr>
      <vt:lpstr>PowerPoint Presentation</vt:lpstr>
      <vt:lpstr>Team Talk: OSF Little Company of Mary</vt:lpstr>
      <vt:lpstr>OSF Heart of Mary Medical Center, Urbana Il. Rolling, Rolling, rolling…Keep those mom’s Rolling to their Sides!!!!</vt:lpstr>
      <vt:lpstr>Cha..Cha..cha..Changes…..</vt:lpstr>
      <vt:lpstr>What’s Next…… FINDING A NEW COLABORATING DOCTOR, MAINTAINING OUR REDUCTION RATES, AND FURTHER EDUCATION AND POLICY CHANGE </vt:lpstr>
      <vt:lpstr>PVB Q&amp;A</vt:lpstr>
      <vt:lpstr>Discussion</vt:lpstr>
      <vt:lpstr>Next Steps with PVB</vt:lpstr>
      <vt:lpstr>PVB Grand Rounds </vt:lpstr>
      <vt:lpstr>Upcoming Monthly Webinars: </vt:lpstr>
      <vt:lpstr>Get ready for Annual Conference</vt:lpstr>
      <vt:lpstr>Next Steps</vt:lpstr>
      <vt:lpstr>Questions?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Eileen Fleming Suse</dc:creator>
  <cp:lastModifiedBy>Eileen Fleming Suse</cp:lastModifiedBy>
  <cp:revision>367</cp:revision>
  <dcterms:created xsi:type="dcterms:W3CDTF">2021-05-17T02:54:07Z</dcterms:created>
  <dcterms:modified xsi:type="dcterms:W3CDTF">2021-09-27T13:56:29Z</dcterms:modified>
</cp:coreProperties>
</file>