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3F908C-441D-4256-8D46-7D8F71BC314E}" type="doc">
      <dgm:prSet loTypeId="urn:microsoft.com/office/officeart/2005/8/layout/process1" loCatId="process" qsTypeId="urn:microsoft.com/office/officeart/2005/8/quickstyle/simple1" qsCatId="simple" csTypeId="urn:microsoft.com/office/officeart/2005/8/colors/accent6_1" csCatId="accent6" phldr="1"/>
      <dgm:spPr/>
    </dgm:pt>
    <dgm:pt modelId="{F71D6D56-C24A-4A60-9867-3F1BD3E6F361}">
      <dgm:prSet phldrT="[Text]"/>
      <dgm:spPr/>
      <dgm:t>
        <a:bodyPr/>
        <a:lstStyle/>
        <a:p>
          <a:r>
            <a:rPr lang="en-US" dirty="0"/>
            <a:t>Sample 1: “We want to make sure all patients are getting the best care possible, can you tell us what you consider you baby’s race, ethnicity, and your preferred language?”     </a:t>
          </a:r>
        </a:p>
        <a:p>
          <a:r>
            <a:rPr lang="en-US" dirty="0" smtClean="0"/>
            <a:t>(Adapted from ILPQC </a:t>
          </a:r>
          <a:r>
            <a:rPr lang="en-US" dirty="0"/>
            <a:t>Focus Groups)</a:t>
          </a:r>
        </a:p>
      </dgm:t>
    </dgm:pt>
    <dgm:pt modelId="{9627BE0D-E509-452E-BA8F-62B179F1B705}" type="parTrans" cxnId="{1BE3F15B-E3FA-43E4-A6DA-F95EC067F502}">
      <dgm:prSet/>
      <dgm:spPr/>
      <dgm:t>
        <a:bodyPr/>
        <a:lstStyle/>
        <a:p>
          <a:endParaRPr lang="en-US"/>
        </a:p>
      </dgm:t>
    </dgm:pt>
    <dgm:pt modelId="{6B2459EA-D399-4922-A097-46F49305E6F9}" type="sibTrans" cxnId="{1BE3F15B-E3FA-43E4-A6DA-F95EC067F502}">
      <dgm:prSet/>
      <dgm:spPr/>
      <dgm:t>
        <a:bodyPr/>
        <a:lstStyle/>
        <a:p>
          <a:endParaRPr lang="en-US"/>
        </a:p>
      </dgm:t>
    </dgm:pt>
    <dgm:pt modelId="{38DB32E1-6286-4EEF-ACF0-75182AAE188D}">
      <dgm:prSet phldrT="[Text]"/>
      <dgm:spPr/>
      <dgm:t>
        <a:bodyPr/>
        <a:lstStyle/>
        <a:p>
          <a:r>
            <a:rPr lang="en-US" dirty="0"/>
            <a:t>Sample 2: “&lt;Insert hospital name&gt; is committed to giving you and all of our patients the best care possible. In order to do this we ask you to tell us how you would describe your baby’s race, ethnicity and your preferred language. If you would like to tell us your country of origin, we would be interested in that, too.” </a:t>
          </a:r>
        </a:p>
        <a:p>
          <a:r>
            <a:rPr lang="en-US" dirty="0"/>
            <a:t>(Adapted from Health Partners)</a:t>
          </a:r>
        </a:p>
      </dgm:t>
    </dgm:pt>
    <dgm:pt modelId="{0DEF09C2-C817-4254-AC94-E22FF9543087}" type="parTrans" cxnId="{6881B67A-1BD9-477D-A99D-50E41785F08F}">
      <dgm:prSet/>
      <dgm:spPr/>
      <dgm:t>
        <a:bodyPr/>
        <a:lstStyle/>
        <a:p>
          <a:endParaRPr lang="en-US"/>
        </a:p>
      </dgm:t>
    </dgm:pt>
    <dgm:pt modelId="{E39B299F-7C2B-4338-B320-3653078BD00F}" type="sibTrans" cxnId="{6881B67A-1BD9-477D-A99D-50E41785F08F}">
      <dgm:prSet/>
      <dgm:spPr/>
      <dgm:t>
        <a:bodyPr/>
        <a:lstStyle/>
        <a:p>
          <a:endParaRPr lang="en-US"/>
        </a:p>
      </dgm:t>
    </dgm:pt>
    <dgm:pt modelId="{601A7CD5-297A-4793-866C-0D4227D9971C}">
      <dgm:prSet phldrT="[Text]"/>
      <dgm:spPr/>
      <dgm:t>
        <a:bodyPr/>
        <a:lstStyle/>
        <a:p>
          <a:r>
            <a:rPr lang="en-US" dirty="0"/>
            <a:t>Sample 3: "We want to make sure that all our patients get the best care possible. We would like you to tell us your baby’s racial/ethnic background so that we can review the treatment that all patients receive and make sure that everyone gets the highest quality of care.“</a:t>
          </a:r>
        </a:p>
        <a:p>
          <a:r>
            <a:rPr lang="en-US" dirty="0"/>
            <a:t> (Adapted from American Hospital Association)</a:t>
          </a:r>
        </a:p>
      </dgm:t>
    </dgm:pt>
    <dgm:pt modelId="{DB121298-5753-4459-A274-D5DC5DE5B6F4}" type="parTrans" cxnId="{2EFFD6A2-6DFD-4DF3-88C0-B20376F27408}">
      <dgm:prSet/>
      <dgm:spPr/>
      <dgm:t>
        <a:bodyPr/>
        <a:lstStyle/>
        <a:p>
          <a:endParaRPr lang="en-US"/>
        </a:p>
      </dgm:t>
    </dgm:pt>
    <dgm:pt modelId="{2E4884BE-BD39-436D-8A7F-540E9BFE0311}" type="sibTrans" cxnId="{2EFFD6A2-6DFD-4DF3-88C0-B20376F27408}">
      <dgm:prSet/>
      <dgm:spPr/>
      <dgm:t>
        <a:bodyPr/>
        <a:lstStyle/>
        <a:p>
          <a:endParaRPr lang="en-US"/>
        </a:p>
      </dgm:t>
    </dgm:pt>
    <dgm:pt modelId="{13F1CDC7-D59F-4BD7-9743-7ABCCBD86E6B}" type="pres">
      <dgm:prSet presAssocID="{223F908C-441D-4256-8D46-7D8F71BC314E}" presName="Name0" presStyleCnt="0">
        <dgm:presLayoutVars>
          <dgm:dir/>
          <dgm:resizeHandles val="exact"/>
        </dgm:presLayoutVars>
      </dgm:prSet>
      <dgm:spPr/>
    </dgm:pt>
    <dgm:pt modelId="{EBB50BAE-7C17-4E94-9F4C-EFBA2163026F}" type="pres">
      <dgm:prSet presAssocID="{F71D6D56-C24A-4A60-9867-3F1BD3E6F361}" presName="node" presStyleLbl="node1" presStyleIdx="0" presStyleCnt="3">
        <dgm:presLayoutVars>
          <dgm:bulletEnabled val="1"/>
        </dgm:presLayoutVars>
      </dgm:prSet>
      <dgm:spPr/>
      <dgm:t>
        <a:bodyPr/>
        <a:lstStyle/>
        <a:p>
          <a:endParaRPr lang="en-US"/>
        </a:p>
      </dgm:t>
    </dgm:pt>
    <dgm:pt modelId="{0A6CB69F-C6C4-4694-BA20-DA727C06EA9B}" type="pres">
      <dgm:prSet presAssocID="{6B2459EA-D399-4922-A097-46F49305E6F9}" presName="sibTrans" presStyleLbl="sibTrans2D1" presStyleIdx="0" presStyleCnt="2"/>
      <dgm:spPr/>
      <dgm:t>
        <a:bodyPr/>
        <a:lstStyle/>
        <a:p>
          <a:endParaRPr lang="en-US"/>
        </a:p>
      </dgm:t>
    </dgm:pt>
    <dgm:pt modelId="{70EF5ECD-D172-4B63-A784-F0CF24E4FB86}" type="pres">
      <dgm:prSet presAssocID="{6B2459EA-D399-4922-A097-46F49305E6F9}" presName="connectorText" presStyleLbl="sibTrans2D1" presStyleIdx="0" presStyleCnt="2"/>
      <dgm:spPr/>
      <dgm:t>
        <a:bodyPr/>
        <a:lstStyle/>
        <a:p>
          <a:endParaRPr lang="en-US"/>
        </a:p>
      </dgm:t>
    </dgm:pt>
    <dgm:pt modelId="{EA6472FF-08F0-48EB-88E6-E8ACB4A0BF99}" type="pres">
      <dgm:prSet presAssocID="{38DB32E1-6286-4EEF-ACF0-75182AAE188D}" presName="node" presStyleLbl="node1" presStyleIdx="1" presStyleCnt="3">
        <dgm:presLayoutVars>
          <dgm:bulletEnabled val="1"/>
        </dgm:presLayoutVars>
      </dgm:prSet>
      <dgm:spPr/>
      <dgm:t>
        <a:bodyPr/>
        <a:lstStyle/>
        <a:p>
          <a:endParaRPr lang="en-US"/>
        </a:p>
      </dgm:t>
    </dgm:pt>
    <dgm:pt modelId="{0067FB31-301E-4EEC-ACD8-041F0A5DDE28}" type="pres">
      <dgm:prSet presAssocID="{E39B299F-7C2B-4338-B320-3653078BD00F}" presName="sibTrans" presStyleLbl="sibTrans2D1" presStyleIdx="1" presStyleCnt="2"/>
      <dgm:spPr/>
      <dgm:t>
        <a:bodyPr/>
        <a:lstStyle/>
        <a:p>
          <a:endParaRPr lang="en-US"/>
        </a:p>
      </dgm:t>
    </dgm:pt>
    <dgm:pt modelId="{11825B9B-5BB4-4A8E-93D1-0FB42A581194}" type="pres">
      <dgm:prSet presAssocID="{E39B299F-7C2B-4338-B320-3653078BD00F}" presName="connectorText" presStyleLbl="sibTrans2D1" presStyleIdx="1" presStyleCnt="2"/>
      <dgm:spPr/>
      <dgm:t>
        <a:bodyPr/>
        <a:lstStyle/>
        <a:p>
          <a:endParaRPr lang="en-US"/>
        </a:p>
      </dgm:t>
    </dgm:pt>
    <dgm:pt modelId="{EBBB48FC-D065-41C6-8832-B8A4F3D33AC7}" type="pres">
      <dgm:prSet presAssocID="{601A7CD5-297A-4793-866C-0D4227D9971C}" presName="node" presStyleLbl="node1" presStyleIdx="2" presStyleCnt="3">
        <dgm:presLayoutVars>
          <dgm:bulletEnabled val="1"/>
        </dgm:presLayoutVars>
      </dgm:prSet>
      <dgm:spPr/>
      <dgm:t>
        <a:bodyPr/>
        <a:lstStyle/>
        <a:p>
          <a:endParaRPr lang="en-US"/>
        </a:p>
      </dgm:t>
    </dgm:pt>
  </dgm:ptLst>
  <dgm:cxnLst>
    <dgm:cxn modelId="{1BE3F15B-E3FA-43E4-A6DA-F95EC067F502}" srcId="{223F908C-441D-4256-8D46-7D8F71BC314E}" destId="{F71D6D56-C24A-4A60-9867-3F1BD3E6F361}" srcOrd="0" destOrd="0" parTransId="{9627BE0D-E509-452E-BA8F-62B179F1B705}" sibTransId="{6B2459EA-D399-4922-A097-46F49305E6F9}"/>
    <dgm:cxn modelId="{6881B67A-1BD9-477D-A99D-50E41785F08F}" srcId="{223F908C-441D-4256-8D46-7D8F71BC314E}" destId="{38DB32E1-6286-4EEF-ACF0-75182AAE188D}" srcOrd="1" destOrd="0" parTransId="{0DEF09C2-C817-4254-AC94-E22FF9543087}" sibTransId="{E39B299F-7C2B-4338-B320-3653078BD00F}"/>
    <dgm:cxn modelId="{C77ED4E1-E834-4E7A-B79A-7D20AD7B52BC}" type="presOf" srcId="{6B2459EA-D399-4922-A097-46F49305E6F9}" destId="{0A6CB69F-C6C4-4694-BA20-DA727C06EA9B}" srcOrd="0" destOrd="0" presId="urn:microsoft.com/office/officeart/2005/8/layout/process1"/>
    <dgm:cxn modelId="{43F7D650-D6FD-4BC1-863F-E9ACA970B035}" type="presOf" srcId="{601A7CD5-297A-4793-866C-0D4227D9971C}" destId="{EBBB48FC-D065-41C6-8832-B8A4F3D33AC7}" srcOrd="0" destOrd="0" presId="urn:microsoft.com/office/officeart/2005/8/layout/process1"/>
    <dgm:cxn modelId="{FB9A94F7-2149-4734-BC8D-FCE2007CF2C1}" type="presOf" srcId="{E39B299F-7C2B-4338-B320-3653078BD00F}" destId="{11825B9B-5BB4-4A8E-93D1-0FB42A581194}" srcOrd="1" destOrd="0" presId="urn:microsoft.com/office/officeart/2005/8/layout/process1"/>
    <dgm:cxn modelId="{1619D3B8-F3BE-41B0-9D57-4D37D3E08BBF}" type="presOf" srcId="{38DB32E1-6286-4EEF-ACF0-75182AAE188D}" destId="{EA6472FF-08F0-48EB-88E6-E8ACB4A0BF99}" srcOrd="0" destOrd="0" presId="urn:microsoft.com/office/officeart/2005/8/layout/process1"/>
    <dgm:cxn modelId="{17B41158-82EB-4CAC-9F0C-EA4CA245C4A9}" type="presOf" srcId="{E39B299F-7C2B-4338-B320-3653078BD00F}" destId="{0067FB31-301E-4EEC-ACD8-041F0A5DDE28}" srcOrd="0" destOrd="0" presId="urn:microsoft.com/office/officeart/2005/8/layout/process1"/>
    <dgm:cxn modelId="{7DE1C360-B285-4B8C-9142-3F86C41B4787}" type="presOf" srcId="{F71D6D56-C24A-4A60-9867-3F1BD3E6F361}" destId="{EBB50BAE-7C17-4E94-9F4C-EFBA2163026F}" srcOrd="0" destOrd="0" presId="urn:microsoft.com/office/officeart/2005/8/layout/process1"/>
    <dgm:cxn modelId="{0ECD68E1-3F70-4009-A83E-FAD3C498949B}" type="presOf" srcId="{223F908C-441D-4256-8D46-7D8F71BC314E}" destId="{13F1CDC7-D59F-4BD7-9743-7ABCCBD86E6B}" srcOrd="0" destOrd="0" presId="urn:microsoft.com/office/officeart/2005/8/layout/process1"/>
    <dgm:cxn modelId="{99F505FB-188B-406E-9A8B-C067532E27D3}" type="presOf" srcId="{6B2459EA-D399-4922-A097-46F49305E6F9}" destId="{70EF5ECD-D172-4B63-A784-F0CF24E4FB86}" srcOrd="1" destOrd="0" presId="urn:microsoft.com/office/officeart/2005/8/layout/process1"/>
    <dgm:cxn modelId="{2EFFD6A2-6DFD-4DF3-88C0-B20376F27408}" srcId="{223F908C-441D-4256-8D46-7D8F71BC314E}" destId="{601A7CD5-297A-4793-866C-0D4227D9971C}" srcOrd="2" destOrd="0" parTransId="{DB121298-5753-4459-A274-D5DC5DE5B6F4}" sibTransId="{2E4884BE-BD39-436D-8A7F-540E9BFE0311}"/>
    <dgm:cxn modelId="{4E259F03-3358-48D7-AA75-2E9F2804D857}" type="presParOf" srcId="{13F1CDC7-D59F-4BD7-9743-7ABCCBD86E6B}" destId="{EBB50BAE-7C17-4E94-9F4C-EFBA2163026F}" srcOrd="0" destOrd="0" presId="urn:microsoft.com/office/officeart/2005/8/layout/process1"/>
    <dgm:cxn modelId="{02F370D7-7385-41CF-9E56-BD8AAD2A0FE5}" type="presParOf" srcId="{13F1CDC7-D59F-4BD7-9743-7ABCCBD86E6B}" destId="{0A6CB69F-C6C4-4694-BA20-DA727C06EA9B}" srcOrd="1" destOrd="0" presId="urn:microsoft.com/office/officeart/2005/8/layout/process1"/>
    <dgm:cxn modelId="{11A5FC31-D53A-448D-8093-EE3FD5766E2B}" type="presParOf" srcId="{0A6CB69F-C6C4-4694-BA20-DA727C06EA9B}" destId="{70EF5ECD-D172-4B63-A784-F0CF24E4FB86}" srcOrd="0" destOrd="0" presId="urn:microsoft.com/office/officeart/2005/8/layout/process1"/>
    <dgm:cxn modelId="{3CFAEEE8-7DF1-4644-AD97-130C360AFAFA}" type="presParOf" srcId="{13F1CDC7-D59F-4BD7-9743-7ABCCBD86E6B}" destId="{EA6472FF-08F0-48EB-88E6-E8ACB4A0BF99}" srcOrd="2" destOrd="0" presId="urn:microsoft.com/office/officeart/2005/8/layout/process1"/>
    <dgm:cxn modelId="{DE01E4F0-F689-4E3B-8892-7493396C9DFE}" type="presParOf" srcId="{13F1CDC7-D59F-4BD7-9743-7ABCCBD86E6B}" destId="{0067FB31-301E-4EEC-ACD8-041F0A5DDE28}" srcOrd="3" destOrd="0" presId="urn:microsoft.com/office/officeart/2005/8/layout/process1"/>
    <dgm:cxn modelId="{9AE71644-2C48-4869-8E38-B983C518BC8A}" type="presParOf" srcId="{0067FB31-301E-4EEC-ACD8-041F0A5DDE28}" destId="{11825B9B-5BB4-4A8E-93D1-0FB42A581194}" srcOrd="0" destOrd="0" presId="urn:microsoft.com/office/officeart/2005/8/layout/process1"/>
    <dgm:cxn modelId="{3FFEE815-6972-4FF2-B269-51544589BCE4}" type="presParOf" srcId="{13F1CDC7-D59F-4BD7-9743-7ABCCBD86E6B}" destId="{EBBB48FC-D065-41C6-8832-B8A4F3D33AC7}" srcOrd="4" destOrd="0" presId="urn:microsoft.com/office/officeart/2005/8/layout/process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B50BAE-7C17-4E94-9F4C-EFBA2163026F}">
      <dsp:nvSpPr>
        <dsp:cNvPr id="0" name=""/>
        <dsp:cNvSpPr/>
      </dsp:nvSpPr>
      <dsp:spPr>
        <a:xfrm>
          <a:off x="9923" y="126507"/>
          <a:ext cx="2965908" cy="3760679"/>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a:t>Sample 1: “We want to make sure all patients are getting the best care possible, can you tell us what you consider you baby’s race, ethnicity, and your preferred language?”     </a:t>
          </a:r>
        </a:p>
        <a:p>
          <a:pPr lvl="0" algn="ctr" defTabSz="755650">
            <a:lnSpc>
              <a:spcPct val="90000"/>
            </a:lnSpc>
            <a:spcBef>
              <a:spcPct val="0"/>
            </a:spcBef>
            <a:spcAft>
              <a:spcPct val="35000"/>
            </a:spcAft>
          </a:pPr>
          <a:r>
            <a:rPr lang="en-US" sz="1700" kern="1200" dirty="0" smtClean="0"/>
            <a:t>(Adapted from ILPQC </a:t>
          </a:r>
          <a:r>
            <a:rPr lang="en-US" sz="1700" kern="1200" dirty="0"/>
            <a:t>Focus Groups)</a:t>
          </a:r>
        </a:p>
      </dsp:txBody>
      <dsp:txXfrm>
        <a:off x="96791" y="213375"/>
        <a:ext cx="2792172" cy="3586943"/>
      </dsp:txXfrm>
    </dsp:sp>
    <dsp:sp modelId="{0A6CB69F-C6C4-4694-BA20-DA727C06EA9B}">
      <dsp:nvSpPr>
        <dsp:cNvPr id="0" name=""/>
        <dsp:cNvSpPr/>
      </dsp:nvSpPr>
      <dsp:spPr>
        <a:xfrm>
          <a:off x="3272422" y="1639074"/>
          <a:ext cx="628772" cy="735545"/>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3272422" y="1786183"/>
        <a:ext cx="440140" cy="441327"/>
      </dsp:txXfrm>
    </dsp:sp>
    <dsp:sp modelId="{EA6472FF-08F0-48EB-88E6-E8ACB4A0BF99}">
      <dsp:nvSpPr>
        <dsp:cNvPr id="0" name=""/>
        <dsp:cNvSpPr/>
      </dsp:nvSpPr>
      <dsp:spPr>
        <a:xfrm>
          <a:off x="4162195" y="126507"/>
          <a:ext cx="2965908" cy="3760679"/>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a:t>Sample 2: “&lt;Insert hospital name&gt; is committed to giving you and all of our patients the best care possible. In order to do this we ask you to tell us how you would describe your baby’s race, ethnicity and your preferred language. If you would like to tell us your country of origin, we would be interested in that, too.” </a:t>
          </a:r>
        </a:p>
        <a:p>
          <a:pPr lvl="0" algn="ctr" defTabSz="755650">
            <a:lnSpc>
              <a:spcPct val="90000"/>
            </a:lnSpc>
            <a:spcBef>
              <a:spcPct val="0"/>
            </a:spcBef>
            <a:spcAft>
              <a:spcPct val="35000"/>
            </a:spcAft>
          </a:pPr>
          <a:r>
            <a:rPr lang="en-US" sz="1700" kern="1200" dirty="0"/>
            <a:t>(Adapted from Health Partners)</a:t>
          </a:r>
        </a:p>
      </dsp:txBody>
      <dsp:txXfrm>
        <a:off x="4249063" y="213375"/>
        <a:ext cx="2792172" cy="3586943"/>
      </dsp:txXfrm>
    </dsp:sp>
    <dsp:sp modelId="{0067FB31-301E-4EEC-ACD8-041F0A5DDE28}">
      <dsp:nvSpPr>
        <dsp:cNvPr id="0" name=""/>
        <dsp:cNvSpPr/>
      </dsp:nvSpPr>
      <dsp:spPr>
        <a:xfrm>
          <a:off x="7424695" y="1639074"/>
          <a:ext cx="628772" cy="735545"/>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7424695" y="1786183"/>
        <a:ext cx="440140" cy="441327"/>
      </dsp:txXfrm>
    </dsp:sp>
    <dsp:sp modelId="{EBBB48FC-D065-41C6-8832-B8A4F3D33AC7}">
      <dsp:nvSpPr>
        <dsp:cNvPr id="0" name=""/>
        <dsp:cNvSpPr/>
      </dsp:nvSpPr>
      <dsp:spPr>
        <a:xfrm>
          <a:off x="8314467" y="126507"/>
          <a:ext cx="2965908" cy="3760679"/>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a:t>Sample 3: "We want to make sure that all our patients get the best care possible. We would like you to tell us your baby’s racial/ethnic background so that we can review the treatment that all patients receive and make sure that everyone gets the highest quality of care.“</a:t>
          </a:r>
        </a:p>
        <a:p>
          <a:pPr lvl="0" algn="ctr" defTabSz="755650">
            <a:lnSpc>
              <a:spcPct val="90000"/>
            </a:lnSpc>
            <a:spcBef>
              <a:spcPct val="0"/>
            </a:spcBef>
            <a:spcAft>
              <a:spcPct val="35000"/>
            </a:spcAft>
          </a:pPr>
          <a:r>
            <a:rPr lang="en-US" sz="1700" kern="1200" dirty="0"/>
            <a:t> (Adapted from American Hospital Association)</a:t>
          </a:r>
        </a:p>
      </dsp:txBody>
      <dsp:txXfrm>
        <a:off x="8401335" y="213375"/>
        <a:ext cx="2792172" cy="3586943"/>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1D82A7-4F32-4473-AB8A-DD77A45E9F4E}" type="datetimeFigureOut">
              <a:rPr lang="en-US" smtClean="0"/>
              <a:t>8/20/2021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D7CDD6-A951-4340-8E11-9371C4740834}" type="slidenum">
              <a:rPr lang="en-US" smtClean="0"/>
              <a:t>‹#›</a:t>
            </a:fld>
            <a:endParaRPr lang="en-US"/>
          </a:p>
        </p:txBody>
      </p:sp>
    </p:spTree>
    <p:extLst>
      <p:ext uri="{BB962C8B-B14F-4D97-AF65-F5344CB8AC3E}">
        <p14:creationId xmlns:p14="http://schemas.microsoft.com/office/powerpoint/2010/main" val="3615193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9140579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D9A6F3B-C34E-6A49-A4DF-7F791974B589}"/>
              </a:ext>
            </a:extLst>
          </p:cNvPr>
          <p:cNvSpPr/>
          <p:nvPr userDrawn="1"/>
        </p:nvSpPr>
        <p:spPr>
          <a:xfrm>
            <a:off x="902368" y="1294413"/>
            <a:ext cx="11289632" cy="382260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ED34E941-7BF0-CC44-B1FC-290810DB0B30}"/>
              </a:ext>
            </a:extLst>
          </p:cNvPr>
          <p:cNvSpPr>
            <a:spLocks noGrp="1"/>
          </p:cNvSpPr>
          <p:nvPr>
            <p:ph type="ctrTitle"/>
          </p:nvPr>
        </p:nvSpPr>
        <p:spPr>
          <a:xfrm>
            <a:off x="1413310" y="1561331"/>
            <a:ext cx="5194433" cy="1826339"/>
          </a:xfrm>
        </p:spPr>
        <p:txBody>
          <a:bodyPr anchor="b">
            <a:normAutofit/>
          </a:bodyPr>
          <a:lstStyle>
            <a:lvl1pPr algn="l">
              <a:defRPr sz="4000">
                <a:solidFill>
                  <a:schemeClr val="tx1"/>
                </a:solidFill>
              </a:defRPr>
            </a:lvl1pPr>
          </a:lstStyle>
          <a:p>
            <a:r>
              <a:rPr lang="en-US" dirty="0"/>
              <a:t>Click to edit Master title style</a:t>
            </a:r>
          </a:p>
        </p:txBody>
      </p:sp>
      <p:sp>
        <p:nvSpPr>
          <p:cNvPr id="16" name="Subtitle 2">
            <a:extLst>
              <a:ext uri="{FF2B5EF4-FFF2-40B4-BE49-F238E27FC236}">
                <a16:creationId xmlns:a16="http://schemas.microsoft.com/office/drawing/2014/main" id="{44FE5CAA-8276-BB47-A6BE-E7BCEDF46632}"/>
              </a:ext>
            </a:extLst>
          </p:cNvPr>
          <p:cNvSpPr>
            <a:spLocks noGrp="1"/>
          </p:cNvSpPr>
          <p:nvPr>
            <p:ph type="subTitle" idx="1"/>
          </p:nvPr>
        </p:nvSpPr>
        <p:spPr>
          <a:xfrm>
            <a:off x="1413310" y="3766862"/>
            <a:ext cx="5194433" cy="986569"/>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cxnSp>
        <p:nvCxnSpPr>
          <p:cNvPr id="18" name="Straight Connector 17">
            <a:extLst>
              <a:ext uri="{FF2B5EF4-FFF2-40B4-BE49-F238E27FC236}">
                <a16:creationId xmlns:a16="http://schemas.microsoft.com/office/drawing/2014/main" id="{4A3686E6-74E2-FE49-AAC4-953D01F3F562}"/>
              </a:ext>
            </a:extLst>
          </p:cNvPr>
          <p:cNvCxnSpPr/>
          <p:nvPr userDrawn="1"/>
        </p:nvCxnSpPr>
        <p:spPr>
          <a:xfrm>
            <a:off x="1520055" y="3507988"/>
            <a:ext cx="2286000" cy="0"/>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sp>
        <p:nvSpPr>
          <p:cNvPr id="22" name="Picture Placeholder 21">
            <a:extLst>
              <a:ext uri="{FF2B5EF4-FFF2-40B4-BE49-F238E27FC236}">
                <a16:creationId xmlns:a16="http://schemas.microsoft.com/office/drawing/2014/main" id="{E6149CFD-A991-6645-B261-9B7968C49A5A}"/>
              </a:ext>
            </a:extLst>
          </p:cNvPr>
          <p:cNvSpPr>
            <a:spLocks noGrp="1"/>
          </p:cNvSpPr>
          <p:nvPr>
            <p:ph type="pic" sz="quarter" idx="11"/>
          </p:nvPr>
        </p:nvSpPr>
        <p:spPr>
          <a:xfrm>
            <a:off x="7118684" y="233915"/>
            <a:ext cx="5073316" cy="5943600"/>
          </a:xfrm>
          <a:custGeom>
            <a:avLst/>
            <a:gdLst>
              <a:gd name="connsiteX0" fmla="*/ 2971800 w 5073316"/>
              <a:gd name="connsiteY0" fmla="*/ 0 h 5943600"/>
              <a:gd name="connsiteX1" fmla="*/ 5073180 w 5073316"/>
              <a:gd name="connsiteY1" fmla="*/ 870420 h 5943600"/>
              <a:gd name="connsiteX2" fmla="*/ 5073316 w 5073316"/>
              <a:gd name="connsiteY2" fmla="*/ 870570 h 5943600"/>
              <a:gd name="connsiteX3" fmla="*/ 5073316 w 5073316"/>
              <a:gd name="connsiteY3" fmla="*/ 5073031 h 5943600"/>
              <a:gd name="connsiteX4" fmla="*/ 5073180 w 5073316"/>
              <a:gd name="connsiteY4" fmla="*/ 5073180 h 5943600"/>
              <a:gd name="connsiteX5" fmla="*/ 2971800 w 5073316"/>
              <a:gd name="connsiteY5" fmla="*/ 5943600 h 5943600"/>
              <a:gd name="connsiteX6" fmla="*/ 0 w 5073316"/>
              <a:gd name="connsiteY6" fmla="*/ 2971800 h 5943600"/>
              <a:gd name="connsiteX7" fmla="*/ 2971800 w 5073316"/>
              <a:gd name="connsiteY7" fmla="*/ 0 h 594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73316" h="5943600">
                <a:moveTo>
                  <a:pt x="2971800" y="0"/>
                </a:moveTo>
                <a:cubicBezTo>
                  <a:pt x="3792440" y="0"/>
                  <a:pt x="4535390" y="332630"/>
                  <a:pt x="5073180" y="870420"/>
                </a:cubicBezTo>
                <a:lnTo>
                  <a:pt x="5073316" y="870570"/>
                </a:lnTo>
                <a:lnTo>
                  <a:pt x="5073316" y="5073031"/>
                </a:lnTo>
                <a:lnTo>
                  <a:pt x="5073180" y="5073180"/>
                </a:lnTo>
                <a:cubicBezTo>
                  <a:pt x="4535390" y="5610970"/>
                  <a:pt x="3792440" y="5943600"/>
                  <a:pt x="2971800" y="5943600"/>
                </a:cubicBezTo>
                <a:cubicBezTo>
                  <a:pt x="1330520" y="5943600"/>
                  <a:pt x="0" y="4613080"/>
                  <a:pt x="0" y="2971800"/>
                </a:cubicBezTo>
                <a:cubicBezTo>
                  <a:pt x="0" y="1330520"/>
                  <a:pt x="1330520" y="0"/>
                  <a:pt x="2971800" y="0"/>
                </a:cubicBezTo>
                <a:close/>
              </a:path>
            </a:pathLst>
          </a:custGeom>
        </p:spPr>
        <p:txBody>
          <a:bodyPr wrap="square">
            <a:noAutofit/>
          </a:bodyPr>
          <a:lstStyle/>
          <a:p>
            <a:endParaRPr lang="en-US"/>
          </a:p>
        </p:txBody>
      </p:sp>
      <p:grpSp>
        <p:nvGrpSpPr>
          <p:cNvPr id="27" name="Group 26">
            <a:extLst>
              <a:ext uri="{FF2B5EF4-FFF2-40B4-BE49-F238E27FC236}">
                <a16:creationId xmlns:a16="http://schemas.microsoft.com/office/drawing/2014/main" id="{40D5A1B1-5A06-7449-9F8B-2AC619713D56}"/>
              </a:ext>
            </a:extLst>
          </p:cNvPr>
          <p:cNvGrpSpPr/>
          <p:nvPr userDrawn="1"/>
        </p:nvGrpSpPr>
        <p:grpSpPr>
          <a:xfrm>
            <a:off x="0" y="5020348"/>
            <a:ext cx="12192000" cy="1837653"/>
            <a:chOff x="0" y="5020348"/>
            <a:chExt cx="12192000" cy="1837653"/>
          </a:xfrm>
        </p:grpSpPr>
        <p:sp>
          <p:nvSpPr>
            <p:cNvPr id="28" name="Freeform 27">
              <a:extLst>
                <a:ext uri="{FF2B5EF4-FFF2-40B4-BE49-F238E27FC236}">
                  <a16:creationId xmlns:a16="http://schemas.microsoft.com/office/drawing/2014/main" id="{DC5DA7FC-1FE3-5B43-8327-D282FDD09C73}"/>
                </a:ext>
              </a:extLst>
            </p:cNvPr>
            <p:cNvSpPr/>
            <p:nvPr userDrawn="1"/>
          </p:nvSpPr>
          <p:spPr>
            <a:xfrm>
              <a:off x="0" y="5038944"/>
              <a:ext cx="12192000" cy="1819056"/>
            </a:xfrm>
            <a:custGeom>
              <a:avLst/>
              <a:gdLst>
                <a:gd name="connsiteX0" fmla="*/ 12192000 w 12192000"/>
                <a:gd name="connsiteY0" fmla="*/ 1590347 h 1819056"/>
                <a:gd name="connsiteX1" fmla="*/ 12188220 w 12192000"/>
                <a:gd name="connsiteY1" fmla="*/ 1819056 h 1819056"/>
                <a:gd name="connsiteX2" fmla="*/ 11380834 w 12192000"/>
                <a:gd name="connsiteY2" fmla="*/ 1819056 h 1819056"/>
                <a:gd name="connsiteX3" fmla="*/ 11595183 w 12192000"/>
                <a:gd name="connsiteY3" fmla="*/ 1770580 h 1819056"/>
                <a:gd name="connsiteX4" fmla="*/ 12192000 w 12192000"/>
                <a:gd name="connsiteY4" fmla="*/ 1590347 h 1819056"/>
                <a:gd name="connsiteX5" fmla="*/ 758403 w 12192000"/>
                <a:gd name="connsiteY5" fmla="*/ 2043 h 1819056"/>
                <a:gd name="connsiteX6" fmla="*/ 3624304 w 12192000"/>
                <a:gd name="connsiteY6" fmla="*/ 526182 h 1819056"/>
                <a:gd name="connsiteX7" fmla="*/ 7255331 w 12192000"/>
                <a:gd name="connsiteY7" fmla="*/ 1648964 h 1819056"/>
                <a:gd name="connsiteX8" fmla="*/ 7859208 w 12192000"/>
                <a:gd name="connsiteY8" fmla="*/ 1790989 h 1819056"/>
                <a:gd name="connsiteX9" fmla="*/ 8008547 w 12192000"/>
                <a:gd name="connsiteY9" fmla="*/ 1819056 h 1819056"/>
                <a:gd name="connsiteX10" fmla="*/ 6697152 w 12192000"/>
                <a:gd name="connsiteY10" fmla="*/ 1819056 h 1819056"/>
                <a:gd name="connsiteX11" fmla="*/ 6692612 w 12192000"/>
                <a:gd name="connsiteY11" fmla="*/ 1817638 h 1819056"/>
                <a:gd name="connsiteX12" fmla="*/ 3598861 w 12192000"/>
                <a:gd name="connsiteY12" fmla="*/ 695028 h 1819056"/>
                <a:gd name="connsiteX13" fmla="*/ 357248 w 12192000"/>
                <a:gd name="connsiteY13" fmla="*/ 79163 h 1819056"/>
                <a:gd name="connsiteX14" fmla="*/ 17144 w 12192000"/>
                <a:gd name="connsiteY14" fmla="*/ 95022 h 1819056"/>
                <a:gd name="connsiteX15" fmla="*/ 0 w 12192000"/>
                <a:gd name="connsiteY15" fmla="*/ 96893 h 1819056"/>
                <a:gd name="connsiteX16" fmla="*/ 0 w 12192000"/>
                <a:gd name="connsiteY16" fmla="*/ 29948 h 1819056"/>
                <a:gd name="connsiteX17" fmla="*/ 15757 w 12192000"/>
                <a:gd name="connsiteY17" fmla="*/ 27869 h 1819056"/>
                <a:gd name="connsiteX18" fmla="*/ 362684 w 12192000"/>
                <a:gd name="connsiteY18" fmla="*/ 4345 h 1819056"/>
                <a:gd name="connsiteX19" fmla="*/ 758403 w 12192000"/>
                <a:gd name="connsiteY19" fmla="*/ 2043 h 1819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192000" h="1819056">
                  <a:moveTo>
                    <a:pt x="12192000" y="1590347"/>
                  </a:moveTo>
                  <a:lnTo>
                    <a:pt x="12188220" y="1819056"/>
                  </a:lnTo>
                  <a:lnTo>
                    <a:pt x="11380834" y="1819056"/>
                  </a:lnTo>
                  <a:lnTo>
                    <a:pt x="11595183" y="1770580"/>
                  </a:lnTo>
                  <a:cubicBezTo>
                    <a:pt x="11796947" y="1720044"/>
                    <a:pt x="11996151" y="1660154"/>
                    <a:pt x="12192000" y="1590347"/>
                  </a:cubicBezTo>
                  <a:close/>
                  <a:moveTo>
                    <a:pt x="758403" y="2043"/>
                  </a:moveTo>
                  <a:cubicBezTo>
                    <a:pt x="1686489" y="25125"/>
                    <a:pt x="2647016" y="241445"/>
                    <a:pt x="3624304" y="526182"/>
                  </a:cubicBezTo>
                  <a:cubicBezTo>
                    <a:pt x="4845769" y="882033"/>
                    <a:pt x="6018540" y="1319108"/>
                    <a:pt x="7255331" y="1648964"/>
                  </a:cubicBezTo>
                  <a:cubicBezTo>
                    <a:pt x="7453869" y="1701922"/>
                    <a:pt x="7655427" y="1749451"/>
                    <a:pt x="7859208" y="1790989"/>
                  </a:cubicBezTo>
                  <a:lnTo>
                    <a:pt x="8008547" y="1819056"/>
                  </a:lnTo>
                  <a:lnTo>
                    <a:pt x="6697152" y="1819056"/>
                  </a:lnTo>
                  <a:lnTo>
                    <a:pt x="6692612" y="1817638"/>
                  </a:lnTo>
                  <a:cubicBezTo>
                    <a:pt x="5687256" y="1488590"/>
                    <a:pt x="4686470" y="1078099"/>
                    <a:pt x="3598861" y="695028"/>
                  </a:cubicBezTo>
                  <a:cubicBezTo>
                    <a:pt x="2581993" y="336916"/>
                    <a:pt x="1520053" y="58744"/>
                    <a:pt x="357248" y="79163"/>
                  </a:cubicBezTo>
                  <a:cubicBezTo>
                    <a:pt x="243154" y="81169"/>
                    <a:pt x="129832" y="86358"/>
                    <a:pt x="17144" y="95022"/>
                  </a:cubicBezTo>
                  <a:lnTo>
                    <a:pt x="0" y="96893"/>
                  </a:lnTo>
                  <a:lnTo>
                    <a:pt x="0" y="29948"/>
                  </a:lnTo>
                  <a:lnTo>
                    <a:pt x="15757" y="27869"/>
                  </a:lnTo>
                  <a:cubicBezTo>
                    <a:pt x="130823" y="16482"/>
                    <a:pt x="246476" y="8725"/>
                    <a:pt x="362684" y="4345"/>
                  </a:cubicBezTo>
                  <a:cubicBezTo>
                    <a:pt x="493898" y="-608"/>
                    <a:pt x="625820" y="-1255"/>
                    <a:pt x="758403" y="2043"/>
                  </a:cubicBezTo>
                  <a:close/>
                </a:path>
              </a:pathLst>
            </a:custGeom>
            <a:gradFill>
              <a:gsLst>
                <a:gs pos="100000">
                  <a:schemeClr val="accent3">
                    <a:lumMod val="75000"/>
                  </a:schemeClr>
                </a:gs>
                <a:gs pos="15000">
                  <a:schemeClr val="accent3"/>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Freeform 28">
              <a:extLst>
                <a:ext uri="{FF2B5EF4-FFF2-40B4-BE49-F238E27FC236}">
                  <a16:creationId xmlns:a16="http://schemas.microsoft.com/office/drawing/2014/main" id="{A1F3840B-5D7E-874C-801B-092B1FEEA293}"/>
                </a:ext>
              </a:extLst>
            </p:cNvPr>
            <p:cNvSpPr/>
            <p:nvPr userDrawn="1"/>
          </p:nvSpPr>
          <p:spPr>
            <a:xfrm>
              <a:off x="0" y="5020348"/>
              <a:ext cx="12192000" cy="1837653"/>
            </a:xfrm>
            <a:custGeom>
              <a:avLst/>
              <a:gdLst>
                <a:gd name="connsiteX0" fmla="*/ 631978 w 12192000"/>
                <a:gd name="connsiteY0" fmla="*/ 192 h 1837653"/>
                <a:gd name="connsiteX1" fmla="*/ 1503520 w 12192000"/>
                <a:gd name="connsiteY1" fmla="*/ 46905 h 1837653"/>
                <a:gd name="connsiteX2" fmla="*/ 7786904 w 12192000"/>
                <a:gd name="connsiteY2" fmla="*/ 1473930 h 1837653"/>
                <a:gd name="connsiteX3" fmla="*/ 12192000 w 12192000"/>
                <a:gd name="connsiteY3" fmla="*/ 1008678 h 1837653"/>
                <a:gd name="connsiteX4" fmla="*/ 12192000 w 12192000"/>
                <a:gd name="connsiteY4" fmla="*/ 1399189 h 1837653"/>
                <a:gd name="connsiteX5" fmla="*/ 12192000 w 12192000"/>
                <a:gd name="connsiteY5" fmla="*/ 1684971 h 1837653"/>
                <a:gd name="connsiteX6" fmla="*/ 12192000 w 12192000"/>
                <a:gd name="connsiteY6" fmla="*/ 1837653 h 1837653"/>
                <a:gd name="connsiteX7" fmla="*/ 7111369 w 12192000"/>
                <a:gd name="connsiteY7" fmla="*/ 1837653 h 1837653"/>
                <a:gd name="connsiteX8" fmla="*/ 6700767 w 12192000"/>
                <a:gd name="connsiteY8" fmla="*/ 1716805 h 1837653"/>
                <a:gd name="connsiteX9" fmla="*/ 3590934 w 12192000"/>
                <a:gd name="connsiteY9" fmla="*/ 645969 h 1837653"/>
                <a:gd name="connsiteX10" fmla="*/ 341773 w 12192000"/>
                <a:gd name="connsiteY10" fmla="*/ 83899 h 1837653"/>
                <a:gd name="connsiteX11" fmla="*/ 2197 w 12192000"/>
                <a:gd name="connsiteY11" fmla="*/ 105337 h 1837653"/>
                <a:gd name="connsiteX12" fmla="*/ 0 w 12192000"/>
                <a:gd name="connsiteY12" fmla="*/ 105613 h 1837653"/>
                <a:gd name="connsiteX13" fmla="*/ 0 w 12192000"/>
                <a:gd name="connsiteY13" fmla="*/ 38154 h 1837653"/>
                <a:gd name="connsiteX14" fmla="*/ 346000 w 12192000"/>
                <a:gd name="connsiteY14" fmla="*/ 8933 h 1837653"/>
                <a:gd name="connsiteX15" fmla="*/ 631978 w 12192000"/>
                <a:gd name="connsiteY15" fmla="*/ 192 h 1837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192000" h="1837653">
                  <a:moveTo>
                    <a:pt x="631978" y="192"/>
                  </a:moveTo>
                  <a:cubicBezTo>
                    <a:pt x="919158" y="-2016"/>
                    <a:pt x="1209873" y="14922"/>
                    <a:pt x="1503520" y="46905"/>
                  </a:cubicBezTo>
                  <a:cubicBezTo>
                    <a:pt x="3549714" y="172355"/>
                    <a:pt x="5706358" y="1115591"/>
                    <a:pt x="7786904" y="1473930"/>
                  </a:cubicBezTo>
                  <a:cubicBezTo>
                    <a:pt x="9204661" y="1718045"/>
                    <a:pt x="10875183" y="1584536"/>
                    <a:pt x="12192000" y="1008678"/>
                  </a:cubicBezTo>
                  <a:lnTo>
                    <a:pt x="12192000" y="1399189"/>
                  </a:lnTo>
                  <a:lnTo>
                    <a:pt x="12192000" y="1684971"/>
                  </a:lnTo>
                  <a:lnTo>
                    <a:pt x="12192000" y="1837653"/>
                  </a:lnTo>
                  <a:lnTo>
                    <a:pt x="7111369" y="1837653"/>
                  </a:lnTo>
                  <a:lnTo>
                    <a:pt x="6700767" y="1716805"/>
                  </a:lnTo>
                  <a:cubicBezTo>
                    <a:pt x="5690778" y="1404548"/>
                    <a:pt x="4684008" y="1010844"/>
                    <a:pt x="3590934" y="645969"/>
                  </a:cubicBezTo>
                  <a:cubicBezTo>
                    <a:pt x="2569009" y="304809"/>
                    <a:pt x="1503293" y="44345"/>
                    <a:pt x="341773" y="83899"/>
                  </a:cubicBezTo>
                  <a:cubicBezTo>
                    <a:pt x="227801" y="87780"/>
                    <a:pt x="114653" y="94828"/>
                    <a:pt x="2197" y="105337"/>
                  </a:cubicBezTo>
                  <a:lnTo>
                    <a:pt x="0" y="105613"/>
                  </a:lnTo>
                  <a:lnTo>
                    <a:pt x="0" y="38154"/>
                  </a:lnTo>
                  <a:lnTo>
                    <a:pt x="346000" y="8933"/>
                  </a:lnTo>
                  <a:cubicBezTo>
                    <a:pt x="440918" y="3791"/>
                    <a:pt x="536252" y="928"/>
                    <a:pt x="631978" y="192"/>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30" name="Picture 29">
              <a:extLst>
                <a:ext uri="{FF2B5EF4-FFF2-40B4-BE49-F238E27FC236}">
                  <a16:creationId xmlns:a16="http://schemas.microsoft.com/office/drawing/2014/main" id="{149A0B9A-A772-E642-AE7A-98E1DE49C33C}"/>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313288" y="5563587"/>
              <a:ext cx="2025315" cy="911940"/>
            </a:xfrm>
            <a:prstGeom prst="rect">
              <a:avLst/>
            </a:prstGeom>
          </p:spPr>
        </p:pic>
      </p:grpSp>
    </p:spTree>
    <p:extLst>
      <p:ext uri="{BB962C8B-B14F-4D97-AF65-F5344CB8AC3E}">
        <p14:creationId xmlns:p14="http://schemas.microsoft.com/office/powerpoint/2010/main" val="3920312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A2AA6B72-D286-A84D-A944-E84B7A48BB27}"/>
              </a:ext>
            </a:extLst>
          </p:cNvPr>
          <p:cNvSpPr>
            <a:spLocks noGrp="1"/>
          </p:cNvSpPr>
          <p:nvPr>
            <p:ph type="sldNum" sz="quarter" idx="10"/>
          </p:nvPr>
        </p:nvSpPr>
        <p:spPr>
          <a:xfrm>
            <a:off x="8839200" y="6356350"/>
            <a:ext cx="2743200" cy="365125"/>
          </a:xfrm>
          <a:prstGeom prst="rect">
            <a:avLst/>
          </a:prstGeom>
        </p:spPr>
        <p:txBody>
          <a:bodyPr/>
          <a:lstStyle/>
          <a:p>
            <a:fld id="{97033E4B-E3EB-3D46-B2D8-3159663620FA}" type="slidenum">
              <a:rPr lang="en-US" smtClean="0"/>
              <a:t>‹#›</a:t>
            </a:fld>
            <a:endParaRPr lang="en-US"/>
          </a:p>
        </p:txBody>
      </p:sp>
      <p:cxnSp>
        <p:nvCxnSpPr>
          <p:cNvPr id="4" name="Straight Connector 3">
            <a:extLst>
              <a:ext uri="{FF2B5EF4-FFF2-40B4-BE49-F238E27FC236}">
                <a16:creationId xmlns:a16="http://schemas.microsoft.com/office/drawing/2014/main" id="{941F6AC7-BD0D-6047-8D58-3BB5AA015113}"/>
              </a:ext>
            </a:extLst>
          </p:cNvPr>
          <p:cNvCxnSpPr>
            <a:cxnSpLocks/>
          </p:cNvCxnSpPr>
          <p:nvPr userDrawn="1"/>
        </p:nvCxnSpPr>
        <p:spPr>
          <a:xfrm>
            <a:off x="609600" y="6335713"/>
            <a:ext cx="10972800" cy="0"/>
          </a:xfrm>
          <a:prstGeom prst="line">
            <a:avLst/>
          </a:prstGeom>
          <a:ln>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 name="Footer Placeholder 1">
            <a:extLst>
              <a:ext uri="{FF2B5EF4-FFF2-40B4-BE49-F238E27FC236}">
                <a16:creationId xmlns:a16="http://schemas.microsoft.com/office/drawing/2014/main" id="{8C88CDF9-34F5-7C4F-9576-0121E06E1249}"/>
              </a:ext>
            </a:extLst>
          </p:cNvPr>
          <p:cNvSpPr>
            <a:spLocks noGrp="1"/>
          </p:cNvSpPr>
          <p:nvPr>
            <p:ph type="ftr" sz="quarter" idx="11"/>
          </p:nvPr>
        </p:nvSpPr>
        <p:spPr/>
        <p:txBody>
          <a:bodyPr/>
          <a:lstStyle/>
          <a:p>
            <a:pPr algn="l"/>
            <a:r>
              <a:rPr lang="en-US"/>
              <a:t>Illinois Perinatal Quality Collaborative</a:t>
            </a:r>
            <a:endParaRPr lang="en-US" dirty="0"/>
          </a:p>
        </p:txBody>
      </p:sp>
      <p:grpSp>
        <p:nvGrpSpPr>
          <p:cNvPr id="6" name="Group 5">
            <a:extLst>
              <a:ext uri="{FF2B5EF4-FFF2-40B4-BE49-F238E27FC236}">
                <a16:creationId xmlns:a16="http://schemas.microsoft.com/office/drawing/2014/main" id="{88917F51-C2BD-2041-BD9C-723045EB0732}"/>
              </a:ext>
            </a:extLst>
          </p:cNvPr>
          <p:cNvGrpSpPr/>
          <p:nvPr userDrawn="1"/>
        </p:nvGrpSpPr>
        <p:grpSpPr>
          <a:xfrm>
            <a:off x="7191542" y="1"/>
            <a:ext cx="5000459" cy="1425992"/>
            <a:chOff x="7191542" y="1"/>
            <a:chExt cx="5000459" cy="1425992"/>
          </a:xfrm>
        </p:grpSpPr>
        <p:pic>
          <p:nvPicPr>
            <p:cNvPr id="7" name="Picture 6">
              <a:extLst>
                <a:ext uri="{FF2B5EF4-FFF2-40B4-BE49-F238E27FC236}">
                  <a16:creationId xmlns:a16="http://schemas.microsoft.com/office/drawing/2014/main" id="{57215F3D-71E9-DC42-9643-CC837E165327}"/>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9264317" y="228371"/>
              <a:ext cx="2025315" cy="911940"/>
            </a:xfrm>
            <a:prstGeom prst="rect">
              <a:avLst/>
            </a:prstGeom>
          </p:spPr>
        </p:pic>
        <p:grpSp>
          <p:nvGrpSpPr>
            <p:cNvPr id="8" name="Group 7">
              <a:extLst>
                <a:ext uri="{FF2B5EF4-FFF2-40B4-BE49-F238E27FC236}">
                  <a16:creationId xmlns:a16="http://schemas.microsoft.com/office/drawing/2014/main" id="{C49BD97B-5D82-6041-A6B7-1455CCEEEEF0}"/>
                </a:ext>
              </a:extLst>
            </p:cNvPr>
            <p:cNvGrpSpPr/>
            <p:nvPr userDrawn="1"/>
          </p:nvGrpSpPr>
          <p:grpSpPr>
            <a:xfrm>
              <a:off x="7191542" y="1"/>
              <a:ext cx="5000459" cy="1425992"/>
              <a:chOff x="7186272" y="0"/>
              <a:chExt cx="5005729" cy="1427495"/>
            </a:xfrm>
          </p:grpSpPr>
          <p:sp>
            <p:nvSpPr>
              <p:cNvPr id="9" name="Freeform 8">
                <a:extLst>
                  <a:ext uri="{FF2B5EF4-FFF2-40B4-BE49-F238E27FC236}">
                    <a16:creationId xmlns:a16="http://schemas.microsoft.com/office/drawing/2014/main" id="{57FF3D03-9C74-6644-91E6-C9195014614E}"/>
                  </a:ext>
                </a:extLst>
              </p:cNvPr>
              <p:cNvSpPr/>
              <p:nvPr userDrawn="1"/>
            </p:nvSpPr>
            <p:spPr>
              <a:xfrm>
                <a:off x="7186272" y="0"/>
                <a:ext cx="5005729" cy="1427495"/>
              </a:xfrm>
              <a:custGeom>
                <a:avLst/>
                <a:gdLst>
                  <a:gd name="connsiteX0" fmla="*/ 0 w 5005729"/>
                  <a:gd name="connsiteY0" fmla="*/ 0 h 1427495"/>
                  <a:gd name="connsiteX1" fmla="*/ 165533 w 5005729"/>
                  <a:gd name="connsiteY1" fmla="*/ 0 h 1427495"/>
                  <a:gd name="connsiteX2" fmla="*/ 215699 w 5005729"/>
                  <a:gd name="connsiteY2" fmla="*/ 35841 h 1427495"/>
                  <a:gd name="connsiteX3" fmla="*/ 876476 w 5005729"/>
                  <a:gd name="connsiteY3" fmla="*/ 498295 h 1427495"/>
                  <a:gd name="connsiteX4" fmla="*/ 1566628 w 5005729"/>
                  <a:gd name="connsiteY4" fmla="*/ 910605 h 1427495"/>
                  <a:gd name="connsiteX5" fmla="*/ 2307294 w 5005729"/>
                  <a:gd name="connsiteY5" fmla="*/ 1218776 h 1427495"/>
                  <a:gd name="connsiteX6" fmla="*/ 2696502 w 5005729"/>
                  <a:gd name="connsiteY6" fmla="*/ 1318134 h 1427495"/>
                  <a:gd name="connsiteX7" fmla="*/ 3094217 w 5005729"/>
                  <a:gd name="connsiteY7" fmla="*/ 1375517 h 1427495"/>
                  <a:gd name="connsiteX8" fmla="*/ 3496186 w 5005729"/>
                  <a:gd name="connsiteY8" fmla="*/ 1391457 h 1427495"/>
                  <a:gd name="connsiteX9" fmla="*/ 3596679 w 5005729"/>
                  <a:gd name="connsiteY9" fmla="*/ 1388800 h 1427495"/>
                  <a:gd name="connsiteX10" fmla="*/ 3647191 w 5005729"/>
                  <a:gd name="connsiteY10" fmla="*/ 1387207 h 1427495"/>
                  <a:gd name="connsiteX11" fmla="*/ 3697703 w 5005729"/>
                  <a:gd name="connsiteY11" fmla="*/ 1384018 h 1427495"/>
                  <a:gd name="connsiteX12" fmla="*/ 3798195 w 5005729"/>
                  <a:gd name="connsiteY12" fmla="*/ 1377643 h 1427495"/>
                  <a:gd name="connsiteX13" fmla="*/ 3898687 w 5005729"/>
                  <a:gd name="connsiteY13" fmla="*/ 1367547 h 1427495"/>
                  <a:gd name="connsiteX14" fmla="*/ 3948667 w 5005729"/>
                  <a:gd name="connsiteY14" fmla="*/ 1362234 h 1427495"/>
                  <a:gd name="connsiteX15" fmla="*/ 3998648 w 5005729"/>
                  <a:gd name="connsiteY15" fmla="*/ 1355327 h 1427495"/>
                  <a:gd name="connsiteX16" fmla="*/ 4098609 w 5005729"/>
                  <a:gd name="connsiteY16" fmla="*/ 1341512 h 1427495"/>
                  <a:gd name="connsiteX17" fmla="*/ 4198037 w 5005729"/>
                  <a:gd name="connsiteY17" fmla="*/ 1324510 h 1427495"/>
                  <a:gd name="connsiteX18" fmla="*/ 4223027 w 5005729"/>
                  <a:gd name="connsiteY18" fmla="*/ 1320259 h 1427495"/>
                  <a:gd name="connsiteX19" fmla="*/ 4248017 w 5005729"/>
                  <a:gd name="connsiteY19" fmla="*/ 1315477 h 1427495"/>
                  <a:gd name="connsiteX20" fmla="*/ 4297466 w 5005729"/>
                  <a:gd name="connsiteY20" fmla="*/ 1305382 h 1427495"/>
                  <a:gd name="connsiteX21" fmla="*/ 4346915 w 5005729"/>
                  <a:gd name="connsiteY21" fmla="*/ 1295287 h 1427495"/>
                  <a:gd name="connsiteX22" fmla="*/ 4371374 w 5005729"/>
                  <a:gd name="connsiteY22" fmla="*/ 1289974 h 1427495"/>
                  <a:gd name="connsiteX23" fmla="*/ 4395831 w 5005729"/>
                  <a:gd name="connsiteY23" fmla="*/ 1284129 h 1427495"/>
                  <a:gd name="connsiteX24" fmla="*/ 4494197 w 5005729"/>
                  <a:gd name="connsiteY24" fmla="*/ 1260751 h 1427495"/>
                  <a:gd name="connsiteX25" fmla="*/ 4506426 w 5005729"/>
                  <a:gd name="connsiteY25" fmla="*/ 1258094 h 1427495"/>
                  <a:gd name="connsiteX26" fmla="*/ 4518656 w 5005729"/>
                  <a:gd name="connsiteY26" fmla="*/ 1254906 h 1427495"/>
                  <a:gd name="connsiteX27" fmla="*/ 4543113 w 5005729"/>
                  <a:gd name="connsiteY27" fmla="*/ 1248530 h 1427495"/>
                  <a:gd name="connsiteX28" fmla="*/ 4592031 w 5005729"/>
                  <a:gd name="connsiteY28" fmla="*/ 1235247 h 1427495"/>
                  <a:gd name="connsiteX29" fmla="*/ 4640948 w 5005729"/>
                  <a:gd name="connsiteY29" fmla="*/ 1221963 h 1427495"/>
                  <a:gd name="connsiteX30" fmla="*/ 4689332 w 5005729"/>
                  <a:gd name="connsiteY30" fmla="*/ 1207618 h 1427495"/>
                  <a:gd name="connsiteX31" fmla="*/ 4881644 w 5005729"/>
                  <a:gd name="connsiteY31" fmla="*/ 1145934 h 1427495"/>
                  <a:gd name="connsiteX32" fmla="*/ 5005729 w 5005729"/>
                  <a:gd name="connsiteY32" fmla="*/ 1100085 h 1427495"/>
                  <a:gd name="connsiteX33" fmla="*/ 5005729 w 5005729"/>
                  <a:gd name="connsiteY33" fmla="*/ 1108460 h 1427495"/>
                  <a:gd name="connsiteX34" fmla="*/ 4884859 w 5005729"/>
                  <a:gd name="connsiteY34" fmla="*/ 1155423 h 1427495"/>
                  <a:gd name="connsiteX35" fmla="*/ 4693055 w 5005729"/>
                  <a:gd name="connsiteY35" fmla="*/ 1220370 h 1427495"/>
                  <a:gd name="connsiteX36" fmla="*/ 4644670 w 5005729"/>
                  <a:gd name="connsiteY36" fmla="*/ 1235778 h 1427495"/>
                  <a:gd name="connsiteX37" fmla="*/ 4596284 w 5005729"/>
                  <a:gd name="connsiteY37" fmla="*/ 1250124 h 1427495"/>
                  <a:gd name="connsiteX38" fmla="*/ 4547367 w 5005729"/>
                  <a:gd name="connsiteY38" fmla="*/ 1263938 h 1427495"/>
                  <a:gd name="connsiteX39" fmla="*/ 4522910 w 5005729"/>
                  <a:gd name="connsiteY39" fmla="*/ 1270846 h 1427495"/>
                  <a:gd name="connsiteX40" fmla="*/ 4510680 w 5005729"/>
                  <a:gd name="connsiteY40" fmla="*/ 1274565 h 1427495"/>
                  <a:gd name="connsiteX41" fmla="*/ 4498451 w 5005729"/>
                  <a:gd name="connsiteY41" fmla="*/ 1277753 h 1427495"/>
                  <a:gd name="connsiteX42" fmla="*/ 4400085 w 5005729"/>
                  <a:gd name="connsiteY42" fmla="*/ 1302725 h 1427495"/>
                  <a:gd name="connsiteX43" fmla="*/ 4375626 w 5005729"/>
                  <a:gd name="connsiteY43" fmla="*/ 1309101 h 1427495"/>
                  <a:gd name="connsiteX44" fmla="*/ 4351169 w 5005729"/>
                  <a:gd name="connsiteY44" fmla="*/ 1314415 h 1427495"/>
                  <a:gd name="connsiteX45" fmla="*/ 4301720 w 5005729"/>
                  <a:gd name="connsiteY45" fmla="*/ 1325572 h 1427495"/>
                  <a:gd name="connsiteX46" fmla="*/ 4252271 w 5005729"/>
                  <a:gd name="connsiteY46" fmla="*/ 1336730 h 1427495"/>
                  <a:gd name="connsiteX47" fmla="*/ 4227281 w 5005729"/>
                  <a:gd name="connsiteY47" fmla="*/ 1342044 h 1427495"/>
                  <a:gd name="connsiteX48" fmla="*/ 4202291 w 5005729"/>
                  <a:gd name="connsiteY48" fmla="*/ 1346825 h 1427495"/>
                  <a:gd name="connsiteX49" fmla="*/ 4102862 w 5005729"/>
                  <a:gd name="connsiteY49" fmla="*/ 1365422 h 1427495"/>
                  <a:gd name="connsiteX50" fmla="*/ 4002902 w 5005729"/>
                  <a:gd name="connsiteY50" fmla="*/ 1380831 h 1427495"/>
                  <a:gd name="connsiteX51" fmla="*/ 3952921 w 5005729"/>
                  <a:gd name="connsiteY51" fmla="*/ 1388800 h 1427495"/>
                  <a:gd name="connsiteX52" fmla="*/ 3902409 w 5005729"/>
                  <a:gd name="connsiteY52" fmla="*/ 1394645 h 1427495"/>
                  <a:gd name="connsiteX53" fmla="*/ 3801917 w 5005729"/>
                  <a:gd name="connsiteY53" fmla="*/ 1406334 h 1427495"/>
                  <a:gd name="connsiteX54" fmla="*/ 3700893 w 5005729"/>
                  <a:gd name="connsiteY54" fmla="*/ 1414836 h 1427495"/>
                  <a:gd name="connsiteX55" fmla="*/ 3650381 w 5005729"/>
                  <a:gd name="connsiteY55" fmla="*/ 1419086 h 1427495"/>
                  <a:gd name="connsiteX56" fmla="*/ 3599869 w 5005729"/>
                  <a:gd name="connsiteY56" fmla="*/ 1421743 h 1427495"/>
                  <a:gd name="connsiteX57" fmla="*/ 3498313 w 5005729"/>
                  <a:gd name="connsiteY57" fmla="*/ 1425993 h 1427495"/>
                  <a:gd name="connsiteX58" fmla="*/ 3092622 w 5005729"/>
                  <a:gd name="connsiteY58" fmla="*/ 1416430 h 1427495"/>
                  <a:gd name="connsiteX59" fmla="*/ 2689590 w 5005729"/>
                  <a:gd name="connsiteY59" fmla="*/ 1364891 h 1427495"/>
                  <a:gd name="connsiteX60" fmla="*/ 2294001 w 5005729"/>
                  <a:gd name="connsiteY60" fmla="*/ 1270846 h 1427495"/>
                  <a:gd name="connsiteX61" fmla="*/ 1538448 w 5005729"/>
                  <a:gd name="connsiteY61" fmla="*/ 971177 h 1427495"/>
                  <a:gd name="connsiteX62" fmla="*/ 834471 w 5005729"/>
                  <a:gd name="connsiteY62" fmla="*/ 566305 h 1427495"/>
                  <a:gd name="connsiteX63" fmla="*/ 163459 w 5005729"/>
                  <a:gd name="connsiteY63" fmla="*/ 112750 h 1427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5005729" h="1427495">
                    <a:moveTo>
                      <a:pt x="0" y="0"/>
                    </a:moveTo>
                    <a:lnTo>
                      <a:pt x="165533" y="0"/>
                    </a:lnTo>
                    <a:lnTo>
                      <a:pt x="215699" y="35841"/>
                    </a:lnTo>
                    <a:cubicBezTo>
                      <a:pt x="434496" y="193047"/>
                      <a:pt x="652894" y="349789"/>
                      <a:pt x="876476" y="498295"/>
                    </a:cubicBezTo>
                    <a:cubicBezTo>
                      <a:pt x="1099792" y="647067"/>
                      <a:pt x="1328957" y="787337"/>
                      <a:pt x="1566628" y="910605"/>
                    </a:cubicBezTo>
                    <a:cubicBezTo>
                      <a:pt x="1804301" y="1033874"/>
                      <a:pt x="2051544" y="1139076"/>
                      <a:pt x="2307294" y="1218776"/>
                    </a:cubicBezTo>
                    <a:cubicBezTo>
                      <a:pt x="2434903" y="1258625"/>
                      <a:pt x="2565171" y="1291568"/>
                      <a:pt x="2696502" y="1318134"/>
                    </a:cubicBezTo>
                    <a:cubicBezTo>
                      <a:pt x="2827833" y="1344700"/>
                      <a:pt x="2960760" y="1363297"/>
                      <a:pt x="3094217" y="1375517"/>
                    </a:cubicBezTo>
                    <a:cubicBezTo>
                      <a:pt x="3227675" y="1387738"/>
                      <a:pt x="3361665" y="1393051"/>
                      <a:pt x="3496186" y="1391457"/>
                    </a:cubicBezTo>
                    <a:lnTo>
                      <a:pt x="3596679" y="1388800"/>
                    </a:lnTo>
                    <a:cubicBezTo>
                      <a:pt x="3613693" y="1388269"/>
                      <a:pt x="3630176" y="1388269"/>
                      <a:pt x="3647191" y="1387207"/>
                    </a:cubicBezTo>
                    <a:lnTo>
                      <a:pt x="3697703" y="1384018"/>
                    </a:lnTo>
                    <a:lnTo>
                      <a:pt x="3798195" y="1377643"/>
                    </a:lnTo>
                    <a:lnTo>
                      <a:pt x="3898687" y="1367547"/>
                    </a:lnTo>
                    <a:lnTo>
                      <a:pt x="3948667" y="1362234"/>
                    </a:lnTo>
                    <a:lnTo>
                      <a:pt x="3998648" y="1355327"/>
                    </a:lnTo>
                    <a:cubicBezTo>
                      <a:pt x="4032146" y="1350545"/>
                      <a:pt x="4065111" y="1346294"/>
                      <a:pt x="4098609" y="1341512"/>
                    </a:cubicBezTo>
                    <a:lnTo>
                      <a:pt x="4198037" y="1324510"/>
                    </a:lnTo>
                    <a:lnTo>
                      <a:pt x="4223027" y="1320259"/>
                    </a:lnTo>
                    <a:cubicBezTo>
                      <a:pt x="4231535" y="1318665"/>
                      <a:pt x="4239511" y="1317602"/>
                      <a:pt x="4248017" y="1315477"/>
                    </a:cubicBezTo>
                    <a:lnTo>
                      <a:pt x="4297466" y="1305382"/>
                    </a:lnTo>
                    <a:lnTo>
                      <a:pt x="4346915" y="1295287"/>
                    </a:lnTo>
                    <a:lnTo>
                      <a:pt x="4371374" y="1289974"/>
                    </a:lnTo>
                    <a:cubicBezTo>
                      <a:pt x="4379349" y="1288379"/>
                      <a:pt x="4387856" y="1286254"/>
                      <a:pt x="4395831" y="1284129"/>
                    </a:cubicBezTo>
                    <a:lnTo>
                      <a:pt x="4494197" y="1260751"/>
                    </a:lnTo>
                    <a:lnTo>
                      <a:pt x="4506426" y="1258094"/>
                    </a:lnTo>
                    <a:lnTo>
                      <a:pt x="4518656" y="1254906"/>
                    </a:lnTo>
                    <a:lnTo>
                      <a:pt x="4543113" y="1248530"/>
                    </a:lnTo>
                    <a:lnTo>
                      <a:pt x="4592031" y="1235247"/>
                    </a:lnTo>
                    <a:cubicBezTo>
                      <a:pt x="4607983" y="1230996"/>
                      <a:pt x="4624465" y="1226746"/>
                      <a:pt x="4640948" y="1221963"/>
                    </a:cubicBezTo>
                    <a:lnTo>
                      <a:pt x="4689332" y="1207618"/>
                    </a:lnTo>
                    <a:cubicBezTo>
                      <a:pt x="4753935" y="1188490"/>
                      <a:pt x="4818038" y="1167901"/>
                      <a:pt x="4881644" y="1145934"/>
                    </a:cubicBezTo>
                    <a:lnTo>
                      <a:pt x="5005729" y="1100085"/>
                    </a:lnTo>
                    <a:lnTo>
                      <a:pt x="5005729" y="1108460"/>
                    </a:lnTo>
                    <a:lnTo>
                      <a:pt x="4884859" y="1155423"/>
                    </a:lnTo>
                    <a:cubicBezTo>
                      <a:pt x="4821462" y="1178495"/>
                      <a:pt x="4757524" y="1200180"/>
                      <a:pt x="4693055" y="1220370"/>
                    </a:cubicBezTo>
                    <a:lnTo>
                      <a:pt x="4644670" y="1235778"/>
                    </a:lnTo>
                    <a:cubicBezTo>
                      <a:pt x="4628719" y="1240560"/>
                      <a:pt x="4612235" y="1245342"/>
                      <a:pt x="4596284" y="1250124"/>
                    </a:cubicBezTo>
                    <a:lnTo>
                      <a:pt x="4547367" y="1263938"/>
                    </a:lnTo>
                    <a:lnTo>
                      <a:pt x="4522910" y="1270846"/>
                    </a:lnTo>
                    <a:lnTo>
                      <a:pt x="4510680" y="1274565"/>
                    </a:lnTo>
                    <a:lnTo>
                      <a:pt x="4498451" y="1277753"/>
                    </a:lnTo>
                    <a:lnTo>
                      <a:pt x="4400085" y="1302725"/>
                    </a:lnTo>
                    <a:cubicBezTo>
                      <a:pt x="4392110" y="1304851"/>
                      <a:pt x="4383602" y="1306976"/>
                      <a:pt x="4375626" y="1309101"/>
                    </a:cubicBezTo>
                    <a:lnTo>
                      <a:pt x="4351169" y="1314415"/>
                    </a:lnTo>
                    <a:lnTo>
                      <a:pt x="4301720" y="1325572"/>
                    </a:lnTo>
                    <a:lnTo>
                      <a:pt x="4252271" y="1336730"/>
                    </a:lnTo>
                    <a:cubicBezTo>
                      <a:pt x="4244295" y="1338856"/>
                      <a:pt x="4235789" y="1340450"/>
                      <a:pt x="4227281" y="1342044"/>
                    </a:cubicBezTo>
                    <a:lnTo>
                      <a:pt x="4202291" y="1346825"/>
                    </a:lnTo>
                    <a:lnTo>
                      <a:pt x="4102862" y="1365422"/>
                    </a:lnTo>
                    <a:cubicBezTo>
                      <a:pt x="4069365" y="1370735"/>
                      <a:pt x="4035867" y="1375517"/>
                      <a:pt x="4002902" y="1380831"/>
                    </a:cubicBezTo>
                    <a:lnTo>
                      <a:pt x="3952921" y="1388800"/>
                    </a:lnTo>
                    <a:lnTo>
                      <a:pt x="3902409" y="1394645"/>
                    </a:lnTo>
                    <a:lnTo>
                      <a:pt x="3801917" y="1406334"/>
                    </a:lnTo>
                    <a:lnTo>
                      <a:pt x="3700893" y="1414836"/>
                    </a:lnTo>
                    <a:lnTo>
                      <a:pt x="3650381" y="1419086"/>
                    </a:lnTo>
                    <a:cubicBezTo>
                      <a:pt x="3633367" y="1420680"/>
                      <a:pt x="3616352" y="1420680"/>
                      <a:pt x="3599869" y="1421743"/>
                    </a:cubicBezTo>
                    <a:lnTo>
                      <a:pt x="3498313" y="1425993"/>
                    </a:lnTo>
                    <a:cubicBezTo>
                      <a:pt x="3363260" y="1429713"/>
                      <a:pt x="3227675" y="1426525"/>
                      <a:pt x="3092622" y="1416430"/>
                    </a:cubicBezTo>
                    <a:cubicBezTo>
                      <a:pt x="2957569" y="1406334"/>
                      <a:pt x="2823048" y="1389863"/>
                      <a:pt x="2689590" y="1364891"/>
                    </a:cubicBezTo>
                    <a:cubicBezTo>
                      <a:pt x="2556131" y="1340450"/>
                      <a:pt x="2424269" y="1308570"/>
                      <a:pt x="2294001" y="1270846"/>
                    </a:cubicBezTo>
                    <a:cubicBezTo>
                      <a:pt x="2033466" y="1194866"/>
                      <a:pt x="1781438" y="1091788"/>
                      <a:pt x="1538448" y="971177"/>
                    </a:cubicBezTo>
                    <a:cubicBezTo>
                      <a:pt x="1295459" y="850565"/>
                      <a:pt x="1062040" y="712420"/>
                      <a:pt x="834471" y="566305"/>
                    </a:cubicBezTo>
                    <a:cubicBezTo>
                      <a:pt x="606901" y="420190"/>
                      <a:pt x="384914" y="266371"/>
                      <a:pt x="163459" y="112750"/>
                    </a:cubicBezTo>
                    <a:close/>
                  </a:path>
                </a:pathLst>
              </a:custGeom>
              <a:gradFill>
                <a:gsLst>
                  <a:gs pos="0">
                    <a:schemeClr val="accent3">
                      <a:lumMod val="75000"/>
                    </a:schemeClr>
                  </a:gs>
                  <a:gs pos="20000">
                    <a:schemeClr val="accent3"/>
                  </a:gs>
                </a:gsLst>
                <a:lin ang="0" scaled="1"/>
              </a:gradFill>
              <a:ln w="5317" cap="flat">
                <a:noFill/>
                <a:prstDash val="solid"/>
                <a:miter/>
              </a:ln>
            </p:spPr>
            <p:txBody>
              <a:bodyPr rtlCol="0" anchor="ctr"/>
              <a:lstStyle/>
              <a:p>
                <a:endParaRPr lang="en-US" dirty="0"/>
              </a:p>
            </p:txBody>
          </p:sp>
          <p:sp>
            <p:nvSpPr>
              <p:cNvPr id="10" name="Freeform 9">
                <a:extLst>
                  <a:ext uri="{FF2B5EF4-FFF2-40B4-BE49-F238E27FC236}">
                    <a16:creationId xmlns:a16="http://schemas.microsoft.com/office/drawing/2014/main" id="{A11D9CF5-1D92-B64F-8C97-3B5F602E2EBD}"/>
                  </a:ext>
                </a:extLst>
              </p:cNvPr>
              <p:cNvSpPr/>
              <p:nvPr/>
            </p:nvSpPr>
            <p:spPr>
              <a:xfrm>
                <a:off x="7330180" y="0"/>
                <a:ext cx="4861820" cy="1389331"/>
              </a:xfrm>
              <a:custGeom>
                <a:avLst/>
                <a:gdLst>
                  <a:gd name="connsiteX0" fmla="*/ 0 w 4861820"/>
                  <a:gd name="connsiteY0" fmla="*/ 0 h 1389331"/>
                  <a:gd name="connsiteX1" fmla="*/ 229890 w 4861820"/>
                  <a:gd name="connsiteY1" fmla="*/ 0 h 1389331"/>
                  <a:gd name="connsiteX2" fmla="*/ 373317 w 4861820"/>
                  <a:gd name="connsiteY2" fmla="*/ 108292 h 1389331"/>
                  <a:gd name="connsiteX3" fmla="*/ 702260 w 4861820"/>
                  <a:gd name="connsiteY3" fmla="*/ 348992 h 1389331"/>
                  <a:gd name="connsiteX4" fmla="*/ 1384969 w 4861820"/>
                  <a:gd name="connsiteY4" fmla="*/ 788400 h 1389331"/>
                  <a:gd name="connsiteX5" fmla="*/ 2120849 w 4861820"/>
                  <a:gd name="connsiteY5" fmla="*/ 1125262 h 1389331"/>
                  <a:gd name="connsiteX6" fmla="*/ 3720750 w 4861820"/>
                  <a:gd name="connsiteY6" fmla="*/ 1329823 h 1389331"/>
                  <a:gd name="connsiteX7" fmla="*/ 3771794 w 4861820"/>
                  <a:gd name="connsiteY7" fmla="*/ 1326104 h 1389331"/>
                  <a:gd name="connsiteX8" fmla="*/ 3822306 w 4861820"/>
                  <a:gd name="connsiteY8" fmla="*/ 1320790 h 1389331"/>
                  <a:gd name="connsiteX9" fmla="*/ 3872818 w 4861820"/>
                  <a:gd name="connsiteY9" fmla="*/ 1315477 h 1389331"/>
                  <a:gd name="connsiteX10" fmla="*/ 3898339 w 4861820"/>
                  <a:gd name="connsiteY10" fmla="*/ 1312820 h 1389331"/>
                  <a:gd name="connsiteX11" fmla="*/ 3923861 w 4861820"/>
                  <a:gd name="connsiteY11" fmla="*/ 1309632 h 1389331"/>
                  <a:gd name="connsiteX12" fmla="*/ 4024885 w 4861820"/>
                  <a:gd name="connsiteY12" fmla="*/ 1295818 h 1389331"/>
                  <a:gd name="connsiteX13" fmla="*/ 4050407 w 4861820"/>
                  <a:gd name="connsiteY13" fmla="*/ 1292630 h 1389331"/>
                  <a:gd name="connsiteX14" fmla="*/ 4075397 w 4861820"/>
                  <a:gd name="connsiteY14" fmla="*/ 1288379 h 1389331"/>
                  <a:gd name="connsiteX15" fmla="*/ 4125909 w 4861820"/>
                  <a:gd name="connsiteY15" fmla="*/ 1279878 h 1389331"/>
                  <a:gd name="connsiteX16" fmla="*/ 4226401 w 4861820"/>
                  <a:gd name="connsiteY16" fmla="*/ 1261813 h 1389331"/>
                  <a:gd name="connsiteX17" fmla="*/ 4326362 w 4861820"/>
                  <a:gd name="connsiteY17" fmla="*/ 1241622 h 1389331"/>
                  <a:gd name="connsiteX18" fmla="*/ 4425790 w 4861820"/>
                  <a:gd name="connsiteY18" fmla="*/ 1218775 h 1389331"/>
                  <a:gd name="connsiteX19" fmla="*/ 4450781 w 4861820"/>
                  <a:gd name="connsiteY19" fmla="*/ 1212931 h 1389331"/>
                  <a:gd name="connsiteX20" fmla="*/ 4475239 w 4861820"/>
                  <a:gd name="connsiteY20" fmla="*/ 1206555 h 1389331"/>
                  <a:gd name="connsiteX21" fmla="*/ 4524688 w 4861820"/>
                  <a:gd name="connsiteY21" fmla="*/ 1193803 h 1389331"/>
                  <a:gd name="connsiteX22" fmla="*/ 4721220 w 4861820"/>
                  <a:gd name="connsiteY22" fmla="*/ 1137947 h 1389331"/>
                  <a:gd name="connsiteX23" fmla="*/ 4861820 w 4861820"/>
                  <a:gd name="connsiteY23" fmla="*/ 1091339 h 1389331"/>
                  <a:gd name="connsiteX24" fmla="*/ 4861820 w 4861820"/>
                  <a:gd name="connsiteY24" fmla="*/ 1102902 h 1389331"/>
                  <a:gd name="connsiteX25" fmla="*/ 4725208 w 4861820"/>
                  <a:gd name="connsiteY25" fmla="*/ 1151761 h 1389331"/>
                  <a:gd name="connsiteX26" fmla="*/ 4529473 w 4861820"/>
                  <a:gd name="connsiteY26" fmla="*/ 1212399 h 1389331"/>
                  <a:gd name="connsiteX27" fmla="*/ 4480025 w 4861820"/>
                  <a:gd name="connsiteY27" fmla="*/ 1226214 h 1389331"/>
                  <a:gd name="connsiteX28" fmla="*/ 4455566 w 4861820"/>
                  <a:gd name="connsiteY28" fmla="*/ 1233121 h 1389331"/>
                  <a:gd name="connsiteX29" fmla="*/ 4430576 w 4861820"/>
                  <a:gd name="connsiteY29" fmla="*/ 1239497 h 1389331"/>
                  <a:gd name="connsiteX30" fmla="*/ 4331148 w 4861820"/>
                  <a:gd name="connsiteY30" fmla="*/ 1265001 h 1389331"/>
                  <a:gd name="connsiteX31" fmla="*/ 4231187 w 4861820"/>
                  <a:gd name="connsiteY31" fmla="*/ 1287848 h 1389331"/>
                  <a:gd name="connsiteX32" fmla="*/ 4130694 w 4861820"/>
                  <a:gd name="connsiteY32" fmla="*/ 1308570 h 1389331"/>
                  <a:gd name="connsiteX33" fmla="*/ 4080182 w 4861820"/>
                  <a:gd name="connsiteY33" fmla="*/ 1318134 h 1389331"/>
                  <a:gd name="connsiteX34" fmla="*/ 4055192 w 4861820"/>
                  <a:gd name="connsiteY34" fmla="*/ 1322915 h 1389331"/>
                  <a:gd name="connsiteX35" fmla="*/ 4029670 w 4861820"/>
                  <a:gd name="connsiteY35" fmla="*/ 1327166 h 1389331"/>
                  <a:gd name="connsiteX36" fmla="*/ 3928115 w 4861820"/>
                  <a:gd name="connsiteY36" fmla="*/ 1343637 h 1389331"/>
                  <a:gd name="connsiteX37" fmla="*/ 3902593 w 4861820"/>
                  <a:gd name="connsiteY37" fmla="*/ 1347357 h 1389331"/>
                  <a:gd name="connsiteX38" fmla="*/ 3877071 w 4861820"/>
                  <a:gd name="connsiteY38" fmla="*/ 1350545 h 1389331"/>
                  <a:gd name="connsiteX39" fmla="*/ 3826027 w 4861820"/>
                  <a:gd name="connsiteY39" fmla="*/ 1356921 h 1389331"/>
                  <a:gd name="connsiteX40" fmla="*/ 3774984 w 4861820"/>
                  <a:gd name="connsiteY40" fmla="*/ 1363297 h 1389331"/>
                  <a:gd name="connsiteX41" fmla="*/ 3723940 w 4861820"/>
                  <a:gd name="connsiteY41" fmla="*/ 1368078 h 1389331"/>
                  <a:gd name="connsiteX42" fmla="*/ 3621321 w 4861820"/>
                  <a:gd name="connsiteY42" fmla="*/ 1377642 h 1389331"/>
                  <a:gd name="connsiteX43" fmla="*/ 3518702 w 4861820"/>
                  <a:gd name="connsiteY43" fmla="*/ 1383487 h 1389331"/>
                  <a:gd name="connsiteX44" fmla="*/ 3467126 w 4861820"/>
                  <a:gd name="connsiteY44" fmla="*/ 1386144 h 1389331"/>
                  <a:gd name="connsiteX45" fmla="*/ 3415551 w 4861820"/>
                  <a:gd name="connsiteY45" fmla="*/ 1387206 h 1389331"/>
                  <a:gd name="connsiteX46" fmla="*/ 3312400 w 4861820"/>
                  <a:gd name="connsiteY46" fmla="*/ 1389331 h 1389331"/>
                  <a:gd name="connsiteX47" fmla="*/ 2900860 w 4861820"/>
                  <a:gd name="connsiteY47" fmla="*/ 1368610 h 1389331"/>
                  <a:gd name="connsiteX48" fmla="*/ 2094264 w 4861820"/>
                  <a:gd name="connsiteY48" fmla="*/ 1199648 h 1389331"/>
                  <a:gd name="connsiteX49" fmla="*/ 1335520 w 4861820"/>
                  <a:gd name="connsiteY49" fmla="*/ 875006 h 1389331"/>
                  <a:gd name="connsiteX50" fmla="*/ 632075 w 4861820"/>
                  <a:gd name="connsiteY50" fmla="*/ 446225 h 1389331"/>
                  <a:gd name="connsiteX51" fmla="*/ 294907 w 4861820"/>
                  <a:gd name="connsiteY51" fmla="*/ 211710 h 1389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861820" h="1389331">
                    <a:moveTo>
                      <a:pt x="0" y="0"/>
                    </a:moveTo>
                    <a:lnTo>
                      <a:pt x="229890" y="0"/>
                    </a:lnTo>
                    <a:lnTo>
                      <a:pt x="373317" y="108292"/>
                    </a:lnTo>
                    <a:cubicBezTo>
                      <a:pt x="482267" y="189793"/>
                      <a:pt x="591665" y="270356"/>
                      <a:pt x="702260" y="348992"/>
                    </a:cubicBezTo>
                    <a:cubicBezTo>
                      <a:pt x="923449" y="506265"/>
                      <a:pt x="1149423" y="656099"/>
                      <a:pt x="1384969" y="788400"/>
                    </a:cubicBezTo>
                    <a:cubicBezTo>
                      <a:pt x="1620515" y="921232"/>
                      <a:pt x="1866162" y="1035999"/>
                      <a:pt x="2120849" y="1125262"/>
                    </a:cubicBezTo>
                    <a:cubicBezTo>
                      <a:pt x="2630754" y="1304850"/>
                      <a:pt x="3179474" y="1371798"/>
                      <a:pt x="3720750" y="1329823"/>
                    </a:cubicBezTo>
                    <a:cubicBezTo>
                      <a:pt x="3737764" y="1328760"/>
                      <a:pt x="3754779" y="1327698"/>
                      <a:pt x="3771794" y="1326104"/>
                    </a:cubicBezTo>
                    <a:lnTo>
                      <a:pt x="3822306" y="1320790"/>
                    </a:lnTo>
                    <a:lnTo>
                      <a:pt x="3872818" y="1315477"/>
                    </a:lnTo>
                    <a:lnTo>
                      <a:pt x="3898339" y="1312820"/>
                    </a:lnTo>
                    <a:cubicBezTo>
                      <a:pt x="3906847" y="1311758"/>
                      <a:pt x="3915354" y="1311226"/>
                      <a:pt x="3923861" y="1309632"/>
                    </a:cubicBezTo>
                    <a:lnTo>
                      <a:pt x="4024885" y="1295818"/>
                    </a:lnTo>
                    <a:lnTo>
                      <a:pt x="4050407" y="1292630"/>
                    </a:lnTo>
                    <a:cubicBezTo>
                      <a:pt x="4058914" y="1291567"/>
                      <a:pt x="4067422" y="1289973"/>
                      <a:pt x="4075397" y="1288379"/>
                    </a:cubicBezTo>
                    <a:lnTo>
                      <a:pt x="4125909" y="1279878"/>
                    </a:lnTo>
                    <a:cubicBezTo>
                      <a:pt x="4159407" y="1274034"/>
                      <a:pt x="4192904" y="1269251"/>
                      <a:pt x="4226401" y="1261813"/>
                    </a:cubicBezTo>
                    <a:lnTo>
                      <a:pt x="4326362" y="1241622"/>
                    </a:lnTo>
                    <a:lnTo>
                      <a:pt x="4425790" y="1218775"/>
                    </a:lnTo>
                    <a:lnTo>
                      <a:pt x="4450781" y="1212931"/>
                    </a:lnTo>
                    <a:lnTo>
                      <a:pt x="4475239" y="1206555"/>
                    </a:lnTo>
                    <a:lnTo>
                      <a:pt x="4524688" y="1193803"/>
                    </a:lnTo>
                    <a:cubicBezTo>
                      <a:pt x="4590620" y="1176535"/>
                      <a:pt x="4656152" y="1157939"/>
                      <a:pt x="4721220" y="1137947"/>
                    </a:cubicBezTo>
                    <a:lnTo>
                      <a:pt x="4861820" y="1091339"/>
                    </a:lnTo>
                    <a:lnTo>
                      <a:pt x="4861820" y="1102902"/>
                    </a:lnTo>
                    <a:lnTo>
                      <a:pt x="4725208" y="1151761"/>
                    </a:lnTo>
                    <a:cubicBezTo>
                      <a:pt x="4660406" y="1173347"/>
                      <a:pt x="4595139" y="1193537"/>
                      <a:pt x="4529473" y="1212399"/>
                    </a:cubicBezTo>
                    <a:lnTo>
                      <a:pt x="4480025" y="1226214"/>
                    </a:lnTo>
                    <a:lnTo>
                      <a:pt x="4455566" y="1233121"/>
                    </a:lnTo>
                    <a:lnTo>
                      <a:pt x="4430576" y="1239497"/>
                    </a:lnTo>
                    <a:lnTo>
                      <a:pt x="4331148" y="1265001"/>
                    </a:lnTo>
                    <a:lnTo>
                      <a:pt x="4231187" y="1287848"/>
                    </a:lnTo>
                    <a:cubicBezTo>
                      <a:pt x="4197689" y="1295818"/>
                      <a:pt x="4164192" y="1301662"/>
                      <a:pt x="4130694" y="1308570"/>
                    </a:cubicBezTo>
                    <a:lnTo>
                      <a:pt x="4080182" y="1318134"/>
                    </a:lnTo>
                    <a:cubicBezTo>
                      <a:pt x="4071675" y="1319728"/>
                      <a:pt x="4063168" y="1321322"/>
                      <a:pt x="4055192" y="1322915"/>
                    </a:cubicBezTo>
                    <a:lnTo>
                      <a:pt x="4029670" y="1327166"/>
                    </a:lnTo>
                    <a:lnTo>
                      <a:pt x="3928115" y="1343637"/>
                    </a:lnTo>
                    <a:cubicBezTo>
                      <a:pt x="3919607" y="1345231"/>
                      <a:pt x="3911100" y="1346294"/>
                      <a:pt x="3902593" y="1347357"/>
                    </a:cubicBezTo>
                    <a:lnTo>
                      <a:pt x="3877071" y="1350545"/>
                    </a:lnTo>
                    <a:lnTo>
                      <a:pt x="3826027" y="1356921"/>
                    </a:lnTo>
                    <a:lnTo>
                      <a:pt x="3774984" y="1363297"/>
                    </a:lnTo>
                    <a:cubicBezTo>
                      <a:pt x="3757969" y="1364890"/>
                      <a:pt x="3740954" y="1366484"/>
                      <a:pt x="3723940" y="1368078"/>
                    </a:cubicBezTo>
                    <a:lnTo>
                      <a:pt x="3621321" y="1377642"/>
                    </a:lnTo>
                    <a:lnTo>
                      <a:pt x="3518702" y="1383487"/>
                    </a:lnTo>
                    <a:lnTo>
                      <a:pt x="3467126" y="1386144"/>
                    </a:lnTo>
                    <a:lnTo>
                      <a:pt x="3415551" y="1387206"/>
                    </a:lnTo>
                    <a:lnTo>
                      <a:pt x="3312400" y="1389331"/>
                    </a:lnTo>
                    <a:cubicBezTo>
                      <a:pt x="3175220" y="1389331"/>
                      <a:pt x="3038040" y="1382424"/>
                      <a:pt x="2900860" y="1368610"/>
                    </a:cubicBezTo>
                    <a:cubicBezTo>
                      <a:pt x="2627564" y="1340981"/>
                      <a:pt x="2356394" y="1284129"/>
                      <a:pt x="2094264" y="1199648"/>
                    </a:cubicBezTo>
                    <a:cubicBezTo>
                      <a:pt x="1832133" y="1115166"/>
                      <a:pt x="1578510" y="1003588"/>
                      <a:pt x="1335520" y="875006"/>
                    </a:cubicBezTo>
                    <a:cubicBezTo>
                      <a:pt x="1092531" y="745894"/>
                      <a:pt x="859113" y="599778"/>
                      <a:pt x="632075" y="446225"/>
                    </a:cubicBezTo>
                    <a:cubicBezTo>
                      <a:pt x="518556" y="369448"/>
                      <a:pt x="406366" y="290944"/>
                      <a:pt x="294907" y="211710"/>
                    </a:cubicBezTo>
                    <a:close/>
                  </a:path>
                </a:pathLst>
              </a:custGeom>
              <a:solidFill>
                <a:schemeClr val="accent1"/>
              </a:solidFill>
              <a:ln w="5317"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2379826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ver B">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31D4E-0EAC-D04C-AD34-22F65D243FA1}"/>
              </a:ext>
            </a:extLst>
          </p:cNvPr>
          <p:cNvSpPr>
            <a:spLocks noGrp="1"/>
          </p:cNvSpPr>
          <p:nvPr>
            <p:ph type="ctrTitle"/>
          </p:nvPr>
        </p:nvSpPr>
        <p:spPr>
          <a:xfrm>
            <a:off x="513348" y="2633534"/>
            <a:ext cx="5194433" cy="2387600"/>
          </a:xfrm>
        </p:spPr>
        <p:txBody>
          <a:bodyPr anchor="b">
            <a:normAutofit/>
          </a:bodyPr>
          <a:lstStyle>
            <a:lvl1pPr algn="l">
              <a:defRPr sz="4000">
                <a:solidFill>
                  <a:schemeClr val="tx1"/>
                </a:solidFill>
              </a:defRPr>
            </a:lvl1pPr>
          </a:lstStyle>
          <a:p>
            <a:r>
              <a:rPr lang="en-US" dirty="0"/>
              <a:t>Click to edit Master title style</a:t>
            </a:r>
          </a:p>
        </p:txBody>
      </p:sp>
      <p:sp>
        <p:nvSpPr>
          <p:cNvPr id="3" name="Subtitle 2">
            <a:extLst>
              <a:ext uri="{FF2B5EF4-FFF2-40B4-BE49-F238E27FC236}">
                <a16:creationId xmlns:a16="http://schemas.microsoft.com/office/drawing/2014/main" id="{1F519E7E-7FC1-9A40-A17D-7E7F8C7269F8}"/>
              </a:ext>
            </a:extLst>
          </p:cNvPr>
          <p:cNvSpPr>
            <a:spLocks noGrp="1"/>
          </p:cNvSpPr>
          <p:nvPr>
            <p:ph type="subTitle" idx="1"/>
          </p:nvPr>
        </p:nvSpPr>
        <p:spPr>
          <a:xfrm>
            <a:off x="513348" y="5400325"/>
            <a:ext cx="5194433" cy="986569"/>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cxnSp>
        <p:nvCxnSpPr>
          <p:cNvPr id="15" name="Straight Connector 14">
            <a:extLst>
              <a:ext uri="{FF2B5EF4-FFF2-40B4-BE49-F238E27FC236}">
                <a16:creationId xmlns:a16="http://schemas.microsoft.com/office/drawing/2014/main" id="{B9A3468E-DF1F-A142-9123-E9C41E669E14}"/>
              </a:ext>
            </a:extLst>
          </p:cNvPr>
          <p:cNvCxnSpPr/>
          <p:nvPr userDrawn="1"/>
        </p:nvCxnSpPr>
        <p:spPr>
          <a:xfrm>
            <a:off x="620093" y="5141451"/>
            <a:ext cx="2286000" cy="0"/>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28" name="Group 27">
            <a:extLst>
              <a:ext uri="{FF2B5EF4-FFF2-40B4-BE49-F238E27FC236}">
                <a16:creationId xmlns:a16="http://schemas.microsoft.com/office/drawing/2014/main" id="{8DA88010-3869-0040-9A12-E3C1DFDF98B0}"/>
              </a:ext>
            </a:extLst>
          </p:cNvPr>
          <p:cNvGrpSpPr/>
          <p:nvPr userDrawn="1"/>
        </p:nvGrpSpPr>
        <p:grpSpPr>
          <a:xfrm flipH="1">
            <a:off x="-1" y="1"/>
            <a:ext cx="6418725" cy="1509822"/>
            <a:chOff x="7522541" y="1"/>
            <a:chExt cx="4669459" cy="1098357"/>
          </a:xfrm>
        </p:grpSpPr>
        <p:sp>
          <p:nvSpPr>
            <p:cNvPr id="30" name="Freeform 29">
              <a:extLst>
                <a:ext uri="{FF2B5EF4-FFF2-40B4-BE49-F238E27FC236}">
                  <a16:creationId xmlns:a16="http://schemas.microsoft.com/office/drawing/2014/main" id="{F722652D-3022-0749-A7E0-A0EA58DDD572}"/>
                </a:ext>
              </a:extLst>
            </p:cNvPr>
            <p:cNvSpPr/>
            <p:nvPr userDrawn="1"/>
          </p:nvSpPr>
          <p:spPr>
            <a:xfrm>
              <a:off x="7522541" y="1"/>
              <a:ext cx="4669459" cy="1098357"/>
            </a:xfrm>
            <a:custGeom>
              <a:avLst/>
              <a:gdLst>
                <a:gd name="connsiteX0" fmla="*/ 0 w 4669459"/>
                <a:gd name="connsiteY0" fmla="*/ 0 h 1098357"/>
                <a:gd name="connsiteX1" fmla="*/ 393099 w 4669459"/>
                <a:gd name="connsiteY1" fmla="*/ 0 h 1098357"/>
                <a:gd name="connsiteX2" fmla="*/ 485580 w 4669459"/>
                <a:gd name="connsiteY2" fmla="*/ 28411 h 1098357"/>
                <a:gd name="connsiteX3" fmla="*/ 2241464 w 4669459"/>
                <a:gd name="connsiteY3" fmla="*/ 572540 h 1098357"/>
                <a:gd name="connsiteX4" fmla="*/ 4645823 w 4669459"/>
                <a:gd name="connsiteY4" fmla="*/ 731027 h 1098357"/>
                <a:gd name="connsiteX5" fmla="*/ 4669459 w 4669459"/>
                <a:gd name="connsiteY5" fmla="*/ 726784 h 1098357"/>
                <a:gd name="connsiteX6" fmla="*/ 4669459 w 4669459"/>
                <a:gd name="connsiteY6" fmla="*/ 1079503 h 1098357"/>
                <a:gd name="connsiteX7" fmla="*/ 4627787 w 4669459"/>
                <a:gd name="connsiteY7" fmla="*/ 1083679 h 1098357"/>
                <a:gd name="connsiteX8" fmla="*/ 568062 w 4669459"/>
                <a:gd name="connsiteY8" fmla="*/ 207626 h 1098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69459" h="1098357">
                  <a:moveTo>
                    <a:pt x="0" y="0"/>
                  </a:moveTo>
                  <a:lnTo>
                    <a:pt x="393099" y="0"/>
                  </a:lnTo>
                  <a:lnTo>
                    <a:pt x="485580" y="28411"/>
                  </a:lnTo>
                  <a:cubicBezTo>
                    <a:pt x="1068094" y="214503"/>
                    <a:pt x="1643165" y="412971"/>
                    <a:pt x="2241464" y="572540"/>
                  </a:cubicBezTo>
                  <a:cubicBezTo>
                    <a:pt x="3009808" y="777487"/>
                    <a:pt x="3848273" y="856360"/>
                    <a:pt x="4645823" y="731027"/>
                  </a:cubicBezTo>
                  <a:lnTo>
                    <a:pt x="4669459" y="726784"/>
                  </a:lnTo>
                  <a:lnTo>
                    <a:pt x="4669459" y="1079503"/>
                  </a:lnTo>
                  <a:lnTo>
                    <a:pt x="4627787" y="1083679"/>
                  </a:lnTo>
                  <a:cubicBezTo>
                    <a:pt x="3105555" y="1189027"/>
                    <a:pt x="1909512" y="709765"/>
                    <a:pt x="568062" y="207626"/>
                  </a:cubicBezTo>
                  <a:close/>
                </a:path>
              </a:pathLst>
            </a:custGeom>
            <a:gradFill flip="none" rotWithShape="1">
              <a:gsLst>
                <a:gs pos="0">
                  <a:schemeClr val="accent3">
                    <a:lumMod val="75000"/>
                  </a:schemeClr>
                </a:gs>
                <a:gs pos="40000">
                  <a:schemeClr val="accent3"/>
                </a:gs>
              </a:gsLst>
              <a:lin ang="0" scaled="0"/>
              <a:tileRect/>
            </a:gradFill>
            <a:ln w="3289" cap="flat">
              <a:noFill/>
              <a:prstDash val="solid"/>
              <a:miter/>
            </a:ln>
          </p:spPr>
          <p:txBody>
            <a:bodyPr rtlCol="0" anchor="ctr"/>
            <a:lstStyle/>
            <a:p>
              <a:endParaRPr lang="en-US" dirty="0"/>
            </a:p>
          </p:txBody>
        </p:sp>
        <p:sp>
          <p:nvSpPr>
            <p:cNvPr id="31" name="Freeform 30">
              <a:extLst>
                <a:ext uri="{FF2B5EF4-FFF2-40B4-BE49-F238E27FC236}">
                  <a16:creationId xmlns:a16="http://schemas.microsoft.com/office/drawing/2014/main" id="{67B75392-8779-2B46-8DA6-CC055372E224}"/>
                </a:ext>
              </a:extLst>
            </p:cNvPr>
            <p:cNvSpPr/>
            <p:nvPr userDrawn="1"/>
          </p:nvSpPr>
          <p:spPr>
            <a:xfrm>
              <a:off x="7649481" y="1"/>
              <a:ext cx="4542519" cy="983565"/>
            </a:xfrm>
            <a:custGeom>
              <a:avLst/>
              <a:gdLst>
                <a:gd name="connsiteX0" fmla="*/ 0 w 4542519"/>
                <a:gd name="connsiteY0" fmla="*/ 0 h 983565"/>
                <a:gd name="connsiteX1" fmla="*/ 4542519 w 4542519"/>
                <a:gd name="connsiteY1" fmla="*/ 0 h 983565"/>
                <a:gd name="connsiteX2" fmla="*/ 4542519 w 4542519"/>
                <a:gd name="connsiteY2" fmla="*/ 957397 h 983565"/>
                <a:gd name="connsiteX3" fmla="*/ 4542518 w 4542519"/>
                <a:gd name="connsiteY3" fmla="*/ 957403 h 983565"/>
                <a:gd name="connsiteX4" fmla="*/ 4510552 w 4542519"/>
                <a:gd name="connsiteY4" fmla="*/ 961138 h 983565"/>
                <a:gd name="connsiteX5" fmla="*/ 439600 w 4542519"/>
                <a:gd name="connsiteY5" fmla="*/ 152515 h 983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42519" h="983565">
                  <a:moveTo>
                    <a:pt x="0" y="0"/>
                  </a:moveTo>
                  <a:lnTo>
                    <a:pt x="4542519" y="0"/>
                  </a:lnTo>
                  <a:lnTo>
                    <a:pt x="4542519" y="957397"/>
                  </a:lnTo>
                  <a:lnTo>
                    <a:pt x="4542518" y="957403"/>
                  </a:lnTo>
                  <a:lnTo>
                    <a:pt x="4510552" y="961138"/>
                  </a:lnTo>
                  <a:cubicBezTo>
                    <a:pt x="2991282" y="1091409"/>
                    <a:pt x="1788278" y="632191"/>
                    <a:pt x="439600" y="152515"/>
                  </a:cubicBezTo>
                  <a:close/>
                </a:path>
              </a:pathLst>
            </a:custGeom>
            <a:solidFill>
              <a:schemeClr val="accent1"/>
            </a:solidFill>
            <a:ln w="3289" cap="flat">
              <a:noFill/>
              <a:prstDash val="solid"/>
              <a:miter/>
            </a:ln>
          </p:spPr>
          <p:txBody>
            <a:bodyPr rtlCol="0" anchor="ctr"/>
            <a:lstStyle/>
            <a:p>
              <a:endParaRPr lang="en-US" dirty="0"/>
            </a:p>
          </p:txBody>
        </p:sp>
      </p:grpSp>
      <p:pic>
        <p:nvPicPr>
          <p:cNvPr id="29" name="Picture 28">
            <a:extLst>
              <a:ext uri="{FF2B5EF4-FFF2-40B4-BE49-F238E27FC236}">
                <a16:creationId xmlns:a16="http://schemas.microsoft.com/office/drawing/2014/main" id="{0F7B7F6A-87A0-4D46-948E-5CBC780A2B9F}"/>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13348" y="136525"/>
            <a:ext cx="1945206" cy="879974"/>
          </a:xfrm>
          <a:prstGeom prst="rect">
            <a:avLst/>
          </a:prstGeom>
        </p:spPr>
      </p:pic>
    </p:spTree>
    <p:extLst>
      <p:ext uri="{BB962C8B-B14F-4D97-AF65-F5344CB8AC3E}">
        <p14:creationId xmlns:p14="http://schemas.microsoft.com/office/powerpoint/2010/main" val="2044230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1_Two Content">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9264396" y="228600"/>
            <a:ext cx="2025383" cy="911351"/>
          </a:xfrm>
          <a:prstGeom prst="rect">
            <a:avLst/>
          </a:prstGeom>
        </p:spPr>
      </p:pic>
      <p:pic>
        <p:nvPicPr>
          <p:cNvPr id="17" name="bg object 17"/>
          <p:cNvPicPr/>
          <p:nvPr/>
        </p:nvPicPr>
        <p:blipFill>
          <a:blip r:embed="rId3" cstate="email">
            <a:extLst>
              <a:ext uri="{28A0092B-C50C-407E-A947-70E740481C1C}">
                <a14:useLocalDpi xmlns:a14="http://schemas.microsoft.com/office/drawing/2010/main"/>
              </a:ext>
            </a:extLst>
          </a:blip>
          <a:stretch>
            <a:fillRect/>
          </a:stretch>
        </p:blipFill>
        <p:spPr>
          <a:xfrm>
            <a:off x="7191756" y="0"/>
            <a:ext cx="5000243" cy="1426459"/>
          </a:xfrm>
          <a:prstGeom prst="rect">
            <a:avLst/>
          </a:prstGeom>
        </p:spPr>
      </p:pic>
      <p:sp>
        <p:nvSpPr>
          <p:cNvPr id="18" name="bg object 18"/>
          <p:cNvSpPr/>
          <p:nvPr/>
        </p:nvSpPr>
        <p:spPr>
          <a:xfrm>
            <a:off x="7335012" y="0"/>
            <a:ext cx="4857115" cy="1388745"/>
          </a:xfrm>
          <a:custGeom>
            <a:avLst/>
            <a:gdLst/>
            <a:ahLst/>
            <a:cxnLst/>
            <a:rect l="l" t="t" r="r" b="b"/>
            <a:pathLst>
              <a:path w="4857115" h="1388745">
                <a:moveTo>
                  <a:pt x="229666" y="0"/>
                </a:moveTo>
                <a:lnTo>
                  <a:pt x="0" y="0"/>
                </a:lnTo>
                <a:lnTo>
                  <a:pt x="294614" y="211556"/>
                </a:lnTo>
                <a:lnTo>
                  <a:pt x="378274" y="270791"/>
                </a:lnTo>
                <a:lnTo>
                  <a:pt x="462262" y="329657"/>
                </a:lnTo>
                <a:lnTo>
                  <a:pt x="546633" y="388060"/>
                </a:lnTo>
                <a:lnTo>
                  <a:pt x="631444" y="445909"/>
                </a:lnTo>
                <a:lnTo>
                  <a:pt x="716803" y="503087"/>
                </a:lnTo>
                <a:lnTo>
                  <a:pt x="759718" y="531379"/>
                </a:lnTo>
                <a:lnTo>
                  <a:pt x="802798" y="559455"/>
                </a:lnTo>
                <a:lnTo>
                  <a:pt x="846045" y="587301"/>
                </a:lnTo>
                <a:lnTo>
                  <a:pt x="889466" y="614902"/>
                </a:lnTo>
                <a:lnTo>
                  <a:pt x="933064" y="642245"/>
                </a:lnTo>
                <a:lnTo>
                  <a:pt x="976844" y="669315"/>
                </a:lnTo>
                <a:lnTo>
                  <a:pt x="1020811" y="696099"/>
                </a:lnTo>
                <a:lnTo>
                  <a:pt x="1064969" y="722583"/>
                </a:lnTo>
                <a:lnTo>
                  <a:pt x="1109323" y="748752"/>
                </a:lnTo>
                <a:lnTo>
                  <a:pt x="1153878" y="774593"/>
                </a:lnTo>
                <a:lnTo>
                  <a:pt x="1198639" y="800092"/>
                </a:lnTo>
                <a:lnTo>
                  <a:pt x="1243609" y="825234"/>
                </a:lnTo>
                <a:lnTo>
                  <a:pt x="1288794" y="850007"/>
                </a:lnTo>
                <a:lnTo>
                  <a:pt x="1334198" y="874394"/>
                </a:lnTo>
                <a:lnTo>
                  <a:pt x="1379837" y="898286"/>
                </a:lnTo>
                <a:lnTo>
                  <a:pt x="1425722" y="921765"/>
                </a:lnTo>
                <a:lnTo>
                  <a:pt x="1471850" y="944815"/>
                </a:lnTo>
                <a:lnTo>
                  <a:pt x="1518217" y="967423"/>
                </a:lnTo>
                <a:lnTo>
                  <a:pt x="1564820" y="989573"/>
                </a:lnTo>
                <a:lnTo>
                  <a:pt x="1611657" y="1011251"/>
                </a:lnTo>
                <a:lnTo>
                  <a:pt x="1658725" y="1032442"/>
                </a:lnTo>
                <a:lnTo>
                  <a:pt x="1706019" y="1053131"/>
                </a:lnTo>
                <a:lnTo>
                  <a:pt x="1753538" y="1073304"/>
                </a:lnTo>
                <a:lnTo>
                  <a:pt x="1801277" y="1092946"/>
                </a:lnTo>
                <a:lnTo>
                  <a:pt x="1849235" y="1112041"/>
                </a:lnTo>
                <a:lnTo>
                  <a:pt x="1897408" y="1130577"/>
                </a:lnTo>
                <a:lnTo>
                  <a:pt x="1945792" y="1148536"/>
                </a:lnTo>
                <a:lnTo>
                  <a:pt x="1994385" y="1165906"/>
                </a:lnTo>
                <a:lnTo>
                  <a:pt x="2043184" y="1182671"/>
                </a:lnTo>
                <a:lnTo>
                  <a:pt x="2092185" y="1198816"/>
                </a:lnTo>
                <a:lnTo>
                  <a:pt x="2141388" y="1214320"/>
                </a:lnTo>
                <a:lnTo>
                  <a:pt x="2190793" y="1229176"/>
                </a:lnTo>
                <a:lnTo>
                  <a:pt x="2240390" y="1243379"/>
                </a:lnTo>
                <a:lnTo>
                  <a:pt x="2290168" y="1256929"/>
                </a:lnTo>
                <a:lnTo>
                  <a:pt x="2340118" y="1269823"/>
                </a:lnTo>
                <a:lnTo>
                  <a:pt x="2390229" y="1282057"/>
                </a:lnTo>
                <a:lnTo>
                  <a:pt x="2440490" y="1293631"/>
                </a:lnTo>
                <a:lnTo>
                  <a:pt x="2490893" y="1304542"/>
                </a:lnTo>
                <a:lnTo>
                  <a:pt x="2541427" y="1314787"/>
                </a:lnTo>
                <a:lnTo>
                  <a:pt x="2592081" y="1324364"/>
                </a:lnTo>
                <a:lnTo>
                  <a:pt x="2642846" y="1333270"/>
                </a:lnTo>
                <a:lnTo>
                  <a:pt x="2693712" y="1341503"/>
                </a:lnTo>
                <a:lnTo>
                  <a:pt x="2744667" y="1349062"/>
                </a:lnTo>
                <a:lnTo>
                  <a:pt x="2795703" y="1355943"/>
                </a:lnTo>
                <a:lnTo>
                  <a:pt x="2846809" y="1362144"/>
                </a:lnTo>
                <a:lnTo>
                  <a:pt x="2897974" y="1367663"/>
                </a:lnTo>
                <a:lnTo>
                  <a:pt x="2949367" y="1372516"/>
                </a:lnTo>
                <a:lnTo>
                  <a:pt x="3000759" y="1376721"/>
                </a:lnTo>
                <a:lnTo>
                  <a:pt x="3052151" y="1380279"/>
                </a:lnTo>
                <a:lnTo>
                  <a:pt x="3103543" y="1383190"/>
                </a:lnTo>
                <a:lnTo>
                  <a:pt x="3154935" y="1385454"/>
                </a:lnTo>
                <a:lnTo>
                  <a:pt x="3206327" y="1387070"/>
                </a:lnTo>
                <a:lnTo>
                  <a:pt x="3257719" y="1388040"/>
                </a:lnTo>
                <a:lnTo>
                  <a:pt x="3309112" y="1388364"/>
                </a:lnTo>
                <a:lnTo>
                  <a:pt x="3463683" y="1385176"/>
                </a:lnTo>
                <a:lnTo>
                  <a:pt x="3515207" y="1382522"/>
                </a:lnTo>
                <a:lnTo>
                  <a:pt x="3617722" y="1376680"/>
                </a:lnTo>
                <a:lnTo>
                  <a:pt x="3771226" y="1362354"/>
                </a:lnTo>
                <a:lnTo>
                  <a:pt x="3911465" y="1344761"/>
                </a:lnTo>
                <a:lnTo>
                  <a:pt x="4051160" y="1321993"/>
                </a:lnTo>
                <a:lnTo>
                  <a:pt x="4126585" y="1307655"/>
                </a:lnTo>
                <a:lnTo>
                  <a:pt x="4201880" y="1292578"/>
                </a:lnTo>
                <a:lnTo>
                  <a:pt x="4326839" y="1264119"/>
                </a:lnTo>
                <a:lnTo>
                  <a:pt x="4451134" y="1232268"/>
                </a:lnTo>
                <a:lnTo>
                  <a:pt x="4524971" y="1211554"/>
                </a:lnTo>
                <a:lnTo>
                  <a:pt x="4574093" y="1197168"/>
                </a:lnTo>
                <a:lnTo>
                  <a:pt x="4623061" y="1182277"/>
                </a:lnTo>
                <a:lnTo>
                  <a:pt x="4671870" y="1166877"/>
                </a:lnTo>
                <a:lnTo>
                  <a:pt x="4720513" y="1150962"/>
                </a:lnTo>
                <a:lnTo>
                  <a:pt x="4856988" y="1102131"/>
                </a:lnTo>
                <a:lnTo>
                  <a:pt x="4856988" y="1090574"/>
                </a:lnTo>
                <a:lnTo>
                  <a:pt x="4716526" y="1137158"/>
                </a:lnTo>
                <a:lnTo>
                  <a:pt x="4667690" y="1151880"/>
                </a:lnTo>
                <a:lnTo>
                  <a:pt x="4618685" y="1166085"/>
                </a:lnTo>
                <a:lnTo>
                  <a:pt x="4569518" y="1179781"/>
                </a:lnTo>
                <a:lnTo>
                  <a:pt x="4520196" y="1192974"/>
                </a:lnTo>
                <a:lnTo>
                  <a:pt x="4446358" y="1212088"/>
                </a:lnTo>
                <a:lnTo>
                  <a:pt x="4322064" y="1240751"/>
                </a:lnTo>
                <a:lnTo>
                  <a:pt x="4197105" y="1266066"/>
                </a:lnTo>
                <a:lnTo>
                  <a:pt x="4071340" y="1287487"/>
                </a:lnTo>
                <a:lnTo>
                  <a:pt x="4054881" y="1290662"/>
                </a:lnTo>
                <a:lnTo>
                  <a:pt x="4020883" y="1294917"/>
                </a:lnTo>
                <a:lnTo>
                  <a:pt x="3919956" y="1308722"/>
                </a:lnTo>
                <a:lnTo>
                  <a:pt x="3913584" y="1309740"/>
                </a:lnTo>
                <a:lnTo>
                  <a:pt x="3768039" y="1325181"/>
                </a:lnTo>
                <a:lnTo>
                  <a:pt x="3666333" y="1332515"/>
                </a:lnTo>
                <a:lnTo>
                  <a:pt x="3615584" y="1335489"/>
                </a:lnTo>
                <a:lnTo>
                  <a:pt x="3564807" y="1337824"/>
                </a:lnTo>
                <a:lnTo>
                  <a:pt x="3514012" y="1339519"/>
                </a:lnTo>
                <a:lnTo>
                  <a:pt x="3463208" y="1340574"/>
                </a:lnTo>
                <a:lnTo>
                  <a:pt x="3412403" y="1340988"/>
                </a:lnTo>
                <a:lnTo>
                  <a:pt x="3361604" y="1340760"/>
                </a:lnTo>
                <a:lnTo>
                  <a:pt x="3310822" y="1339890"/>
                </a:lnTo>
                <a:lnTo>
                  <a:pt x="3260063" y="1338377"/>
                </a:lnTo>
                <a:lnTo>
                  <a:pt x="3209337" y="1336219"/>
                </a:lnTo>
                <a:lnTo>
                  <a:pt x="3158652" y="1333418"/>
                </a:lnTo>
                <a:lnTo>
                  <a:pt x="3108017" y="1329971"/>
                </a:lnTo>
                <a:lnTo>
                  <a:pt x="3057440" y="1325878"/>
                </a:lnTo>
                <a:lnTo>
                  <a:pt x="3006929" y="1321138"/>
                </a:lnTo>
                <a:lnTo>
                  <a:pt x="2956493" y="1315752"/>
                </a:lnTo>
                <a:lnTo>
                  <a:pt x="2906141" y="1309717"/>
                </a:lnTo>
                <a:lnTo>
                  <a:pt x="2855880" y="1303034"/>
                </a:lnTo>
                <a:lnTo>
                  <a:pt x="2805719" y="1295701"/>
                </a:lnTo>
                <a:lnTo>
                  <a:pt x="2755668" y="1287719"/>
                </a:lnTo>
                <a:lnTo>
                  <a:pt x="2705733" y="1279085"/>
                </a:lnTo>
                <a:lnTo>
                  <a:pt x="2655924" y="1269801"/>
                </a:lnTo>
                <a:lnTo>
                  <a:pt x="2606250" y="1259864"/>
                </a:lnTo>
                <a:lnTo>
                  <a:pt x="2556717" y="1249275"/>
                </a:lnTo>
                <a:lnTo>
                  <a:pt x="2507336" y="1238032"/>
                </a:lnTo>
                <a:lnTo>
                  <a:pt x="2458115" y="1226135"/>
                </a:lnTo>
                <a:lnTo>
                  <a:pt x="2409061" y="1213583"/>
                </a:lnTo>
                <a:lnTo>
                  <a:pt x="2360184" y="1200376"/>
                </a:lnTo>
                <a:lnTo>
                  <a:pt x="2311492" y="1186512"/>
                </a:lnTo>
                <a:lnTo>
                  <a:pt x="2262993" y="1171992"/>
                </a:lnTo>
                <a:lnTo>
                  <a:pt x="2214696" y="1156814"/>
                </a:lnTo>
                <a:lnTo>
                  <a:pt x="2166609" y="1140978"/>
                </a:lnTo>
                <a:lnTo>
                  <a:pt x="2118741" y="1124483"/>
                </a:lnTo>
                <a:lnTo>
                  <a:pt x="2071141" y="1107460"/>
                </a:lnTo>
                <a:lnTo>
                  <a:pt x="2023754" y="1089851"/>
                </a:lnTo>
                <a:lnTo>
                  <a:pt x="1976582" y="1071666"/>
                </a:lnTo>
                <a:lnTo>
                  <a:pt x="1929626" y="1052917"/>
                </a:lnTo>
                <a:lnTo>
                  <a:pt x="1882888" y="1033613"/>
                </a:lnTo>
                <a:lnTo>
                  <a:pt x="1836370" y="1013767"/>
                </a:lnTo>
                <a:lnTo>
                  <a:pt x="1790072" y="993390"/>
                </a:lnTo>
                <a:lnTo>
                  <a:pt x="1743997" y="972491"/>
                </a:lnTo>
                <a:lnTo>
                  <a:pt x="1698146" y="951082"/>
                </a:lnTo>
                <a:lnTo>
                  <a:pt x="1652520" y="929174"/>
                </a:lnTo>
                <a:lnTo>
                  <a:pt x="1607121" y="906778"/>
                </a:lnTo>
                <a:lnTo>
                  <a:pt x="1561951" y="883905"/>
                </a:lnTo>
                <a:lnTo>
                  <a:pt x="1517011" y="860565"/>
                </a:lnTo>
                <a:lnTo>
                  <a:pt x="1472303" y="836770"/>
                </a:lnTo>
                <a:lnTo>
                  <a:pt x="1427828" y="812530"/>
                </a:lnTo>
                <a:lnTo>
                  <a:pt x="1383588" y="787857"/>
                </a:lnTo>
                <a:lnTo>
                  <a:pt x="1339579" y="762863"/>
                </a:lnTo>
                <a:lnTo>
                  <a:pt x="1295787" y="737474"/>
                </a:lnTo>
                <a:lnTo>
                  <a:pt x="1252205" y="711704"/>
                </a:lnTo>
                <a:lnTo>
                  <a:pt x="1208825" y="685568"/>
                </a:lnTo>
                <a:lnTo>
                  <a:pt x="1165642" y="659081"/>
                </a:lnTo>
                <a:lnTo>
                  <a:pt x="1122647" y="632257"/>
                </a:lnTo>
                <a:lnTo>
                  <a:pt x="1079835" y="605111"/>
                </a:lnTo>
                <a:lnTo>
                  <a:pt x="1037197" y="577659"/>
                </a:lnTo>
                <a:lnTo>
                  <a:pt x="994728" y="549914"/>
                </a:lnTo>
                <a:lnTo>
                  <a:pt x="952419" y="521892"/>
                </a:lnTo>
                <a:lnTo>
                  <a:pt x="910265" y="493607"/>
                </a:lnTo>
                <a:lnTo>
                  <a:pt x="868258" y="465073"/>
                </a:lnTo>
                <a:lnTo>
                  <a:pt x="826391" y="436307"/>
                </a:lnTo>
                <a:lnTo>
                  <a:pt x="743049" y="378132"/>
                </a:lnTo>
                <a:lnTo>
                  <a:pt x="660185" y="319196"/>
                </a:lnTo>
                <a:lnTo>
                  <a:pt x="577733" y="259586"/>
                </a:lnTo>
                <a:lnTo>
                  <a:pt x="495623" y="199394"/>
                </a:lnTo>
                <a:lnTo>
                  <a:pt x="372948" y="108216"/>
                </a:lnTo>
                <a:lnTo>
                  <a:pt x="229666" y="0"/>
                </a:lnTo>
                <a:close/>
              </a:path>
            </a:pathLst>
          </a:custGeom>
          <a:solidFill>
            <a:srgbClr val="1C488A"/>
          </a:solidFill>
        </p:spPr>
        <p:txBody>
          <a:bodyPr wrap="square" lIns="0" tIns="0" rIns="0" bIns="0" rtlCol="0"/>
          <a:lstStyle/>
          <a:p>
            <a:endParaRPr/>
          </a:p>
        </p:txBody>
      </p:sp>
      <p:sp>
        <p:nvSpPr>
          <p:cNvPr id="19" name="bg object 19"/>
          <p:cNvSpPr/>
          <p:nvPr/>
        </p:nvSpPr>
        <p:spPr>
          <a:xfrm>
            <a:off x="609600" y="6335267"/>
            <a:ext cx="10972800" cy="0"/>
          </a:xfrm>
          <a:custGeom>
            <a:avLst/>
            <a:gdLst/>
            <a:ahLst/>
            <a:cxnLst/>
            <a:rect l="l" t="t" r="r" b="b"/>
            <a:pathLst>
              <a:path w="10972800">
                <a:moveTo>
                  <a:pt x="0" y="0"/>
                </a:moveTo>
                <a:lnTo>
                  <a:pt x="10972800" y="0"/>
                </a:lnTo>
              </a:path>
            </a:pathLst>
          </a:custGeom>
          <a:ln w="6096">
            <a:solidFill>
              <a:srgbClr val="AEB3B8"/>
            </a:solidFill>
          </a:ln>
        </p:spPr>
        <p:txBody>
          <a:bodyPr wrap="square" lIns="0" tIns="0" rIns="0" bIns="0" rtlCol="0"/>
          <a:lstStyle/>
          <a:p>
            <a:endParaRPr/>
          </a:p>
        </p:txBody>
      </p:sp>
      <p:sp>
        <p:nvSpPr>
          <p:cNvPr id="20" name="bg object 20"/>
          <p:cNvSpPr/>
          <p:nvPr/>
        </p:nvSpPr>
        <p:spPr>
          <a:xfrm>
            <a:off x="704850" y="1427225"/>
            <a:ext cx="1097280" cy="0"/>
          </a:xfrm>
          <a:custGeom>
            <a:avLst/>
            <a:gdLst/>
            <a:ahLst/>
            <a:cxnLst/>
            <a:rect l="l" t="t" r="r" b="b"/>
            <a:pathLst>
              <a:path w="1097280">
                <a:moveTo>
                  <a:pt x="0" y="0"/>
                </a:moveTo>
                <a:lnTo>
                  <a:pt x="1097280" y="0"/>
                </a:lnTo>
              </a:path>
            </a:pathLst>
          </a:custGeom>
          <a:ln w="32004">
            <a:solidFill>
              <a:srgbClr val="F58366"/>
            </a:solidFill>
          </a:ln>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3600" b="0" i="0">
                <a:solidFill>
                  <a:schemeClr val="tx1"/>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8/20/2021</a:t>
            </a:fld>
            <a:endParaRPr lang="en-US"/>
          </a:p>
        </p:txBody>
      </p:sp>
      <p:sp>
        <p:nvSpPr>
          <p:cNvPr id="7" name="Holder 7"/>
          <p:cNvSpPr>
            <a:spLocks noGrp="1"/>
          </p:cNvSpPr>
          <p:nvPr>
            <p:ph type="sldNum" sz="quarter" idx="7"/>
          </p:nvPr>
        </p:nvSpPr>
        <p:spPr/>
        <p:txBody>
          <a:bodyPr lIns="0" tIns="0" rIns="0" bIns="0"/>
          <a:lstStyle>
            <a:lvl1pPr>
              <a:defRPr sz="1200" b="0" i="0">
                <a:solidFill>
                  <a:srgbClr val="AEB3B8"/>
                </a:solidFill>
                <a:latin typeface="Arial"/>
                <a:cs typeface="Arial"/>
              </a:defRPr>
            </a:lvl1pPr>
          </a:lstStyle>
          <a:p>
            <a:pPr marL="38100">
              <a:lnSpc>
                <a:spcPts val="1425"/>
              </a:lnSpc>
            </a:pPr>
            <a:fld id="{81D60167-4931-47E6-BA6A-407CBD079E47}" type="slidenum">
              <a:rPr spc="-5" dirty="0">
                <a:solidFill>
                  <a:srgbClr val="929599"/>
                </a:solidFill>
              </a:rPr>
              <a:t>‹#›</a:t>
            </a:fld>
            <a:endParaRPr spc="-5" dirty="0">
              <a:solidFill>
                <a:srgbClr val="929599"/>
              </a:solidFill>
            </a:endParaRPr>
          </a:p>
        </p:txBody>
      </p:sp>
    </p:spTree>
    <p:extLst>
      <p:ext uri="{BB962C8B-B14F-4D97-AF65-F5344CB8AC3E}">
        <p14:creationId xmlns:p14="http://schemas.microsoft.com/office/powerpoint/2010/main" val="2532937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p:bg>
      <p:bgPr>
        <a:solidFill>
          <a:schemeClr val="bg2"/>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DC3CD93-97E1-7841-BA56-F8F6C83C60A6}"/>
              </a:ext>
            </a:extLst>
          </p:cNvPr>
          <p:cNvGrpSpPr/>
          <p:nvPr userDrawn="1"/>
        </p:nvGrpSpPr>
        <p:grpSpPr>
          <a:xfrm>
            <a:off x="0" y="5020347"/>
            <a:ext cx="12192000" cy="1837653"/>
            <a:chOff x="0" y="5020347"/>
            <a:chExt cx="12192000" cy="1837653"/>
          </a:xfrm>
        </p:grpSpPr>
        <p:sp>
          <p:nvSpPr>
            <p:cNvPr id="26" name="Freeform 25">
              <a:extLst>
                <a:ext uri="{FF2B5EF4-FFF2-40B4-BE49-F238E27FC236}">
                  <a16:creationId xmlns:a16="http://schemas.microsoft.com/office/drawing/2014/main" id="{9182F98D-6C3C-644C-B1B6-12DCD5B674F4}"/>
                </a:ext>
              </a:extLst>
            </p:cNvPr>
            <p:cNvSpPr/>
            <p:nvPr userDrawn="1"/>
          </p:nvSpPr>
          <p:spPr>
            <a:xfrm>
              <a:off x="1" y="5100270"/>
              <a:ext cx="7111369" cy="1757730"/>
            </a:xfrm>
            <a:custGeom>
              <a:avLst/>
              <a:gdLst>
                <a:gd name="connsiteX0" fmla="*/ 772954 w 7111369"/>
                <a:gd name="connsiteY0" fmla="*/ 2778 h 1757730"/>
                <a:gd name="connsiteX1" fmla="*/ 3590934 w 7111369"/>
                <a:gd name="connsiteY1" fmla="*/ 566046 h 1757730"/>
                <a:gd name="connsiteX2" fmla="*/ 6700767 w 7111369"/>
                <a:gd name="connsiteY2" fmla="*/ 1636882 h 1757730"/>
                <a:gd name="connsiteX3" fmla="*/ 7111369 w 7111369"/>
                <a:gd name="connsiteY3" fmla="*/ 1757730 h 1757730"/>
                <a:gd name="connsiteX4" fmla="*/ 0 w 7111369"/>
                <a:gd name="connsiteY4" fmla="*/ 1757730 h 1757730"/>
                <a:gd name="connsiteX5" fmla="*/ 0 w 7111369"/>
                <a:gd name="connsiteY5" fmla="*/ 25690 h 1757730"/>
                <a:gd name="connsiteX6" fmla="*/ 2197 w 7111369"/>
                <a:gd name="connsiteY6" fmla="*/ 25414 h 1757730"/>
                <a:gd name="connsiteX7" fmla="*/ 341773 w 7111369"/>
                <a:gd name="connsiteY7" fmla="*/ 3976 h 1757730"/>
                <a:gd name="connsiteX8" fmla="*/ 772954 w 7111369"/>
                <a:gd name="connsiteY8" fmla="*/ 2778 h 1757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11369" h="1757730">
                  <a:moveTo>
                    <a:pt x="772954" y="2778"/>
                  </a:moveTo>
                  <a:cubicBezTo>
                    <a:pt x="1769038" y="30799"/>
                    <a:pt x="2696750" y="267531"/>
                    <a:pt x="3590934" y="566046"/>
                  </a:cubicBezTo>
                  <a:cubicBezTo>
                    <a:pt x="4684008" y="930921"/>
                    <a:pt x="5690778" y="1324625"/>
                    <a:pt x="6700767" y="1636882"/>
                  </a:cubicBezTo>
                  <a:lnTo>
                    <a:pt x="7111369" y="1757730"/>
                  </a:lnTo>
                  <a:lnTo>
                    <a:pt x="0" y="1757730"/>
                  </a:lnTo>
                  <a:lnTo>
                    <a:pt x="0" y="25690"/>
                  </a:lnTo>
                  <a:lnTo>
                    <a:pt x="2197" y="25414"/>
                  </a:lnTo>
                  <a:cubicBezTo>
                    <a:pt x="114653" y="14905"/>
                    <a:pt x="227801" y="7857"/>
                    <a:pt x="341773" y="3976"/>
                  </a:cubicBezTo>
                  <a:cubicBezTo>
                    <a:pt x="486963" y="-968"/>
                    <a:pt x="630656" y="-1224"/>
                    <a:pt x="772954" y="2778"/>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B3381D5F-A585-D64D-9E0F-E7BEB12BA5B8}"/>
                </a:ext>
              </a:extLst>
            </p:cNvPr>
            <p:cNvSpPr/>
            <p:nvPr userDrawn="1"/>
          </p:nvSpPr>
          <p:spPr>
            <a:xfrm>
              <a:off x="0" y="5038944"/>
              <a:ext cx="12192000" cy="1819056"/>
            </a:xfrm>
            <a:custGeom>
              <a:avLst/>
              <a:gdLst>
                <a:gd name="connsiteX0" fmla="*/ 12192000 w 12192000"/>
                <a:gd name="connsiteY0" fmla="*/ 1590347 h 1819056"/>
                <a:gd name="connsiteX1" fmla="*/ 12188220 w 12192000"/>
                <a:gd name="connsiteY1" fmla="*/ 1819056 h 1819056"/>
                <a:gd name="connsiteX2" fmla="*/ 11380834 w 12192000"/>
                <a:gd name="connsiteY2" fmla="*/ 1819056 h 1819056"/>
                <a:gd name="connsiteX3" fmla="*/ 11595183 w 12192000"/>
                <a:gd name="connsiteY3" fmla="*/ 1770580 h 1819056"/>
                <a:gd name="connsiteX4" fmla="*/ 12192000 w 12192000"/>
                <a:gd name="connsiteY4" fmla="*/ 1590347 h 1819056"/>
                <a:gd name="connsiteX5" fmla="*/ 758403 w 12192000"/>
                <a:gd name="connsiteY5" fmla="*/ 2043 h 1819056"/>
                <a:gd name="connsiteX6" fmla="*/ 3624304 w 12192000"/>
                <a:gd name="connsiteY6" fmla="*/ 526182 h 1819056"/>
                <a:gd name="connsiteX7" fmla="*/ 7255331 w 12192000"/>
                <a:gd name="connsiteY7" fmla="*/ 1648964 h 1819056"/>
                <a:gd name="connsiteX8" fmla="*/ 7859208 w 12192000"/>
                <a:gd name="connsiteY8" fmla="*/ 1790989 h 1819056"/>
                <a:gd name="connsiteX9" fmla="*/ 8008547 w 12192000"/>
                <a:gd name="connsiteY9" fmla="*/ 1819056 h 1819056"/>
                <a:gd name="connsiteX10" fmla="*/ 6697152 w 12192000"/>
                <a:gd name="connsiteY10" fmla="*/ 1819056 h 1819056"/>
                <a:gd name="connsiteX11" fmla="*/ 6692612 w 12192000"/>
                <a:gd name="connsiteY11" fmla="*/ 1817638 h 1819056"/>
                <a:gd name="connsiteX12" fmla="*/ 3598861 w 12192000"/>
                <a:gd name="connsiteY12" fmla="*/ 695028 h 1819056"/>
                <a:gd name="connsiteX13" fmla="*/ 357248 w 12192000"/>
                <a:gd name="connsiteY13" fmla="*/ 79163 h 1819056"/>
                <a:gd name="connsiteX14" fmla="*/ 17144 w 12192000"/>
                <a:gd name="connsiteY14" fmla="*/ 95022 h 1819056"/>
                <a:gd name="connsiteX15" fmla="*/ 0 w 12192000"/>
                <a:gd name="connsiteY15" fmla="*/ 96893 h 1819056"/>
                <a:gd name="connsiteX16" fmla="*/ 0 w 12192000"/>
                <a:gd name="connsiteY16" fmla="*/ 29948 h 1819056"/>
                <a:gd name="connsiteX17" fmla="*/ 15757 w 12192000"/>
                <a:gd name="connsiteY17" fmla="*/ 27869 h 1819056"/>
                <a:gd name="connsiteX18" fmla="*/ 362684 w 12192000"/>
                <a:gd name="connsiteY18" fmla="*/ 4345 h 1819056"/>
                <a:gd name="connsiteX19" fmla="*/ 758403 w 12192000"/>
                <a:gd name="connsiteY19" fmla="*/ 2043 h 1819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192000" h="1819056">
                  <a:moveTo>
                    <a:pt x="12192000" y="1590347"/>
                  </a:moveTo>
                  <a:lnTo>
                    <a:pt x="12188220" y="1819056"/>
                  </a:lnTo>
                  <a:lnTo>
                    <a:pt x="11380834" y="1819056"/>
                  </a:lnTo>
                  <a:lnTo>
                    <a:pt x="11595183" y="1770580"/>
                  </a:lnTo>
                  <a:cubicBezTo>
                    <a:pt x="11796947" y="1720044"/>
                    <a:pt x="11996151" y="1660154"/>
                    <a:pt x="12192000" y="1590347"/>
                  </a:cubicBezTo>
                  <a:close/>
                  <a:moveTo>
                    <a:pt x="758403" y="2043"/>
                  </a:moveTo>
                  <a:cubicBezTo>
                    <a:pt x="1686489" y="25125"/>
                    <a:pt x="2647016" y="241445"/>
                    <a:pt x="3624304" y="526182"/>
                  </a:cubicBezTo>
                  <a:cubicBezTo>
                    <a:pt x="4845769" y="882033"/>
                    <a:pt x="6018540" y="1319108"/>
                    <a:pt x="7255331" y="1648964"/>
                  </a:cubicBezTo>
                  <a:cubicBezTo>
                    <a:pt x="7453869" y="1701922"/>
                    <a:pt x="7655427" y="1749451"/>
                    <a:pt x="7859208" y="1790989"/>
                  </a:cubicBezTo>
                  <a:lnTo>
                    <a:pt x="8008547" y="1819056"/>
                  </a:lnTo>
                  <a:lnTo>
                    <a:pt x="6697152" y="1819056"/>
                  </a:lnTo>
                  <a:lnTo>
                    <a:pt x="6692612" y="1817638"/>
                  </a:lnTo>
                  <a:cubicBezTo>
                    <a:pt x="5687256" y="1488590"/>
                    <a:pt x="4686470" y="1078099"/>
                    <a:pt x="3598861" y="695028"/>
                  </a:cubicBezTo>
                  <a:cubicBezTo>
                    <a:pt x="2581993" y="336916"/>
                    <a:pt x="1520053" y="58744"/>
                    <a:pt x="357248" y="79163"/>
                  </a:cubicBezTo>
                  <a:cubicBezTo>
                    <a:pt x="243154" y="81169"/>
                    <a:pt x="129832" y="86358"/>
                    <a:pt x="17144" y="95022"/>
                  </a:cubicBezTo>
                  <a:lnTo>
                    <a:pt x="0" y="96893"/>
                  </a:lnTo>
                  <a:lnTo>
                    <a:pt x="0" y="29948"/>
                  </a:lnTo>
                  <a:lnTo>
                    <a:pt x="15757" y="27869"/>
                  </a:lnTo>
                  <a:cubicBezTo>
                    <a:pt x="130823" y="16482"/>
                    <a:pt x="246476" y="8725"/>
                    <a:pt x="362684" y="4345"/>
                  </a:cubicBezTo>
                  <a:cubicBezTo>
                    <a:pt x="493898" y="-608"/>
                    <a:pt x="625820" y="-1255"/>
                    <a:pt x="758403" y="2043"/>
                  </a:cubicBezTo>
                  <a:close/>
                </a:path>
              </a:pathLst>
            </a:custGeom>
            <a:gradFill>
              <a:gsLst>
                <a:gs pos="100000">
                  <a:schemeClr val="accent3">
                    <a:lumMod val="75000"/>
                  </a:schemeClr>
                </a:gs>
                <a:gs pos="15000">
                  <a:schemeClr val="accent3"/>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09AD945E-4C3E-8449-8EEE-312F405896BC}"/>
                </a:ext>
              </a:extLst>
            </p:cNvPr>
            <p:cNvSpPr/>
            <p:nvPr userDrawn="1"/>
          </p:nvSpPr>
          <p:spPr>
            <a:xfrm>
              <a:off x="0" y="5020347"/>
              <a:ext cx="12192000" cy="1837653"/>
            </a:xfrm>
            <a:custGeom>
              <a:avLst/>
              <a:gdLst>
                <a:gd name="connsiteX0" fmla="*/ 631978 w 12192000"/>
                <a:gd name="connsiteY0" fmla="*/ 192 h 1837653"/>
                <a:gd name="connsiteX1" fmla="*/ 1503520 w 12192000"/>
                <a:gd name="connsiteY1" fmla="*/ 46905 h 1837653"/>
                <a:gd name="connsiteX2" fmla="*/ 7786904 w 12192000"/>
                <a:gd name="connsiteY2" fmla="*/ 1473930 h 1837653"/>
                <a:gd name="connsiteX3" fmla="*/ 12192000 w 12192000"/>
                <a:gd name="connsiteY3" fmla="*/ 1008678 h 1837653"/>
                <a:gd name="connsiteX4" fmla="*/ 12192000 w 12192000"/>
                <a:gd name="connsiteY4" fmla="*/ 1399189 h 1837653"/>
                <a:gd name="connsiteX5" fmla="*/ 12192000 w 12192000"/>
                <a:gd name="connsiteY5" fmla="*/ 1684971 h 1837653"/>
                <a:gd name="connsiteX6" fmla="*/ 12192000 w 12192000"/>
                <a:gd name="connsiteY6" fmla="*/ 1837653 h 1837653"/>
                <a:gd name="connsiteX7" fmla="*/ 7111369 w 12192000"/>
                <a:gd name="connsiteY7" fmla="*/ 1837653 h 1837653"/>
                <a:gd name="connsiteX8" fmla="*/ 6700767 w 12192000"/>
                <a:gd name="connsiteY8" fmla="*/ 1716805 h 1837653"/>
                <a:gd name="connsiteX9" fmla="*/ 3590934 w 12192000"/>
                <a:gd name="connsiteY9" fmla="*/ 645969 h 1837653"/>
                <a:gd name="connsiteX10" fmla="*/ 341773 w 12192000"/>
                <a:gd name="connsiteY10" fmla="*/ 83899 h 1837653"/>
                <a:gd name="connsiteX11" fmla="*/ 2197 w 12192000"/>
                <a:gd name="connsiteY11" fmla="*/ 105337 h 1837653"/>
                <a:gd name="connsiteX12" fmla="*/ 0 w 12192000"/>
                <a:gd name="connsiteY12" fmla="*/ 105613 h 1837653"/>
                <a:gd name="connsiteX13" fmla="*/ 0 w 12192000"/>
                <a:gd name="connsiteY13" fmla="*/ 38154 h 1837653"/>
                <a:gd name="connsiteX14" fmla="*/ 346000 w 12192000"/>
                <a:gd name="connsiteY14" fmla="*/ 8933 h 1837653"/>
                <a:gd name="connsiteX15" fmla="*/ 631978 w 12192000"/>
                <a:gd name="connsiteY15" fmla="*/ 192 h 1837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192000" h="1837653">
                  <a:moveTo>
                    <a:pt x="631978" y="192"/>
                  </a:moveTo>
                  <a:cubicBezTo>
                    <a:pt x="919158" y="-2016"/>
                    <a:pt x="1209873" y="14922"/>
                    <a:pt x="1503520" y="46905"/>
                  </a:cubicBezTo>
                  <a:cubicBezTo>
                    <a:pt x="3549714" y="172355"/>
                    <a:pt x="5706358" y="1115591"/>
                    <a:pt x="7786904" y="1473930"/>
                  </a:cubicBezTo>
                  <a:cubicBezTo>
                    <a:pt x="9204661" y="1718045"/>
                    <a:pt x="10875183" y="1584536"/>
                    <a:pt x="12192000" y="1008678"/>
                  </a:cubicBezTo>
                  <a:lnTo>
                    <a:pt x="12192000" y="1399189"/>
                  </a:lnTo>
                  <a:lnTo>
                    <a:pt x="12192000" y="1684971"/>
                  </a:lnTo>
                  <a:lnTo>
                    <a:pt x="12192000" y="1837653"/>
                  </a:lnTo>
                  <a:lnTo>
                    <a:pt x="7111369" y="1837653"/>
                  </a:lnTo>
                  <a:lnTo>
                    <a:pt x="6700767" y="1716805"/>
                  </a:lnTo>
                  <a:cubicBezTo>
                    <a:pt x="5690778" y="1404548"/>
                    <a:pt x="4684008" y="1010844"/>
                    <a:pt x="3590934" y="645969"/>
                  </a:cubicBezTo>
                  <a:cubicBezTo>
                    <a:pt x="2569009" y="304809"/>
                    <a:pt x="1503293" y="44345"/>
                    <a:pt x="341773" y="83899"/>
                  </a:cubicBezTo>
                  <a:cubicBezTo>
                    <a:pt x="227801" y="87780"/>
                    <a:pt x="114653" y="94828"/>
                    <a:pt x="2197" y="105337"/>
                  </a:cubicBezTo>
                  <a:lnTo>
                    <a:pt x="0" y="105613"/>
                  </a:lnTo>
                  <a:lnTo>
                    <a:pt x="0" y="38154"/>
                  </a:lnTo>
                  <a:lnTo>
                    <a:pt x="346000" y="8933"/>
                  </a:lnTo>
                  <a:cubicBezTo>
                    <a:pt x="440918" y="3791"/>
                    <a:pt x="536252" y="928"/>
                    <a:pt x="631978" y="192"/>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21" name="Picture 20">
              <a:extLst>
                <a:ext uri="{FF2B5EF4-FFF2-40B4-BE49-F238E27FC236}">
                  <a16:creationId xmlns:a16="http://schemas.microsoft.com/office/drawing/2014/main" id="{77BF3E23-4775-F24A-AA8A-E0D6154230A7}"/>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313288" y="5563587"/>
              <a:ext cx="2025315" cy="911940"/>
            </a:xfrm>
            <a:prstGeom prst="rect">
              <a:avLst/>
            </a:prstGeom>
          </p:spPr>
        </p:pic>
      </p:grpSp>
      <p:sp>
        <p:nvSpPr>
          <p:cNvPr id="11" name="Title 10">
            <a:extLst>
              <a:ext uri="{FF2B5EF4-FFF2-40B4-BE49-F238E27FC236}">
                <a16:creationId xmlns:a16="http://schemas.microsoft.com/office/drawing/2014/main" id="{5F021924-D537-5244-8E81-B66085BADA23}"/>
              </a:ext>
            </a:extLst>
          </p:cNvPr>
          <p:cNvSpPr>
            <a:spLocks noGrp="1"/>
          </p:cNvSpPr>
          <p:nvPr>
            <p:ph type="title"/>
          </p:nvPr>
        </p:nvSpPr>
        <p:spPr>
          <a:xfrm>
            <a:off x="1413310" y="701748"/>
            <a:ext cx="9365380" cy="2014679"/>
          </a:xfrm>
        </p:spPr>
        <p:txBody>
          <a:bodyPr anchor="b"/>
          <a:lstStyle/>
          <a:p>
            <a:r>
              <a:rPr lang="en-US" dirty="0"/>
              <a:t>Click to edit Master title style</a:t>
            </a:r>
          </a:p>
        </p:txBody>
      </p:sp>
      <p:sp>
        <p:nvSpPr>
          <p:cNvPr id="30" name="Subtitle 2">
            <a:extLst>
              <a:ext uri="{FF2B5EF4-FFF2-40B4-BE49-F238E27FC236}">
                <a16:creationId xmlns:a16="http://schemas.microsoft.com/office/drawing/2014/main" id="{1DC5B24F-A901-D143-B12C-A9266B791623}"/>
              </a:ext>
            </a:extLst>
          </p:cNvPr>
          <p:cNvSpPr>
            <a:spLocks noGrp="1"/>
          </p:cNvSpPr>
          <p:nvPr>
            <p:ph type="subTitle" idx="1"/>
          </p:nvPr>
        </p:nvSpPr>
        <p:spPr>
          <a:xfrm>
            <a:off x="1413310" y="3081639"/>
            <a:ext cx="9365380" cy="986569"/>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cxnSp>
        <p:nvCxnSpPr>
          <p:cNvPr id="33" name="Straight Connector 32">
            <a:extLst>
              <a:ext uri="{FF2B5EF4-FFF2-40B4-BE49-F238E27FC236}">
                <a16:creationId xmlns:a16="http://schemas.microsoft.com/office/drawing/2014/main" id="{A9CB564A-C69C-944C-96FC-5B26C4A43C4A}"/>
              </a:ext>
            </a:extLst>
          </p:cNvPr>
          <p:cNvCxnSpPr/>
          <p:nvPr userDrawn="1"/>
        </p:nvCxnSpPr>
        <p:spPr>
          <a:xfrm>
            <a:off x="1520055" y="2811818"/>
            <a:ext cx="2286000" cy="0"/>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1487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hoto Slide">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FAAABCDA-8311-924D-A6DF-7015A596B524}"/>
              </a:ext>
            </a:extLst>
          </p:cNvPr>
          <p:cNvSpPr>
            <a:spLocks noGrp="1"/>
          </p:cNvSpPr>
          <p:nvPr>
            <p:ph type="body" sz="quarter" idx="10"/>
          </p:nvPr>
        </p:nvSpPr>
        <p:spPr>
          <a:xfrm>
            <a:off x="457199" y="1146258"/>
            <a:ext cx="2350169" cy="2971798"/>
          </a:xfrm>
          <a:noFill/>
        </p:spPr>
        <p:txBody>
          <a:bodyPr lIns="91440" rIns="91440" anchor="t" anchorCtr="0"/>
          <a:lstStyle>
            <a:lvl1pPr marL="0" indent="0">
              <a:buNone/>
              <a:defRPr b="0">
                <a:solidFill>
                  <a:schemeClr val="tx1"/>
                </a:solidFill>
              </a:defRPr>
            </a:lvl1pPr>
          </a:lstStyle>
          <a:p>
            <a:pPr lvl="0"/>
            <a:r>
              <a:rPr lang="en-US" dirty="0"/>
              <a:t>Click to edit Master text styles</a:t>
            </a:r>
          </a:p>
        </p:txBody>
      </p:sp>
      <p:cxnSp>
        <p:nvCxnSpPr>
          <p:cNvPr id="6" name="Straight Connector 5">
            <a:extLst>
              <a:ext uri="{FF2B5EF4-FFF2-40B4-BE49-F238E27FC236}">
                <a16:creationId xmlns:a16="http://schemas.microsoft.com/office/drawing/2014/main" id="{83AD8FE4-9135-474D-AB67-74EE5B819A7C}"/>
              </a:ext>
            </a:extLst>
          </p:cNvPr>
          <p:cNvCxnSpPr>
            <a:cxnSpLocks/>
          </p:cNvCxnSpPr>
          <p:nvPr userDrawn="1"/>
        </p:nvCxnSpPr>
        <p:spPr>
          <a:xfrm>
            <a:off x="457200" y="947987"/>
            <a:ext cx="2350168" cy="0"/>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3" name="Group 2">
            <a:extLst>
              <a:ext uri="{FF2B5EF4-FFF2-40B4-BE49-F238E27FC236}">
                <a16:creationId xmlns:a16="http://schemas.microsoft.com/office/drawing/2014/main" id="{4536B901-8811-1F4C-B081-7D5733E9A4BE}"/>
              </a:ext>
            </a:extLst>
          </p:cNvPr>
          <p:cNvGrpSpPr/>
          <p:nvPr userDrawn="1"/>
        </p:nvGrpSpPr>
        <p:grpSpPr>
          <a:xfrm>
            <a:off x="0" y="5379426"/>
            <a:ext cx="2807368" cy="753891"/>
            <a:chOff x="0" y="5379426"/>
            <a:chExt cx="2807368" cy="753891"/>
          </a:xfrm>
        </p:grpSpPr>
        <p:sp>
          <p:nvSpPr>
            <p:cNvPr id="22" name="Freeform 21">
              <a:extLst>
                <a:ext uri="{FF2B5EF4-FFF2-40B4-BE49-F238E27FC236}">
                  <a16:creationId xmlns:a16="http://schemas.microsoft.com/office/drawing/2014/main" id="{F03F6CCB-6D8C-8445-96B6-E5F693F2AA62}"/>
                </a:ext>
              </a:extLst>
            </p:cNvPr>
            <p:cNvSpPr/>
            <p:nvPr userDrawn="1"/>
          </p:nvSpPr>
          <p:spPr>
            <a:xfrm>
              <a:off x="0" y="5532510"/>
              <a:ext cx="2807368" cy="600807"/>
            </a:xfrm>
            <a:custGeom>
              <a:avLst/>
              <a:gdLst>
                <a:gd name="connsiteX0" fmla="*/ 0 w 2807368"/>
                <a:gd name="connsiteY0" fmla="*/ 0 h 600807"/>
                <a:gd name="connsiteX1" fmla="*/ 429971 w 2807368"/>
                <a:gd name="connsiteY1" fmla="*/ 123998 h 600807"/>
                <a:gd name="connsiteX2" fmla="*/ 2790212 w 2807368"/>
                <a:gd name="connsiteY2" fmla="*/ 235402 h 600807"/>
                <a:gd name="connsiteX3" fmla="*/ 2807368 w 2807368"/>
                <a:gd name="connsiteY3" fmla="*/ 231522 h 600807"/>
                <a:gd name="connsiteX4" fmla="*/ 2807368 w 2807368"/>
                <a:gd name="connsiteY4" fmla="*/ 566106 h 600807"/>
                <a:gd name="connsiteX5" fmla="*/ 2593885 w 2807368"/>
                <a:gd name="connsiteY5" fmla="*/ 587498 h 600807"/>
                <a:gd name="connsiteX6" fmla="*/ 100844 w 2807368"/>
                <a:gd name="connsiteY6" fmla="*/ 222653 h 600807"/>
                <a:gd name="connsiteX7" fmla="*/ 0 w 2807368"/>
                <a:gd name="connsiteY7" fmla="*/ 188389 h 6008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07368" h="600807">
                  <a:moveTo>
                    <a:pt x="0" y="0"/>
                  </a:moveTo>
                  <a:lnTo>
                    <a:pt x="429971" y="123998"/>
                  </a:lnTo>
                  <a:cubicBezTo>
                    <a:pt x="1184765" y="325331"/>
                    <a:pt x="2014184" y="392492"/>
                    <a:pt x="2790212" y="235402"/>
                  </a:cubicBezTo>
                  <a:lnTo>
                    <a:pt x="2807368" y="231522"/>
                  </a:lnTo>
                  <a:lnTo>
                    <a:pt x="2807368" y="566106"/>
                  </a:lnTo>
                  <a:lnTo>
                    <a:pt x="2593885" y="587498"/>
                  </a:lnTo>
                  <a:cubicBezTo>
                    <a:pt x="1673646" y="651184"/>
                    <a:pt x="884869" y="479260"/>
                    <a:pt x="100844" y="222653"/>
                  </a:cubicBezTo>
                  <a:lnTo>
                    <a:pt x="0" y="188389"/>
                  </a:lnTo>
                  <a:close/>
                </a:path>
              </a:pathLst>
            </a:custGeom>
            <a:gradFill>
              <a:gsLst>
                <a:gs pos="100000">
                  <a:schemeClr val="accent3">
                    <a:lumMod val="75000"/>
                  </a:schemeClr>
                </a:gs>
                <a:gs pos="60000">
                  <a:schemeClr val="accent3"/>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Freeform 19">
              <a:extLst>
                <a:ext uri="{FF2B5EF4-FFF2-40B4-BE49-F238E27FC236}">
                  <a16:creationId xmlns:a16="http://schemas.microsoft.com/office/drawing/2014/main" id="{0E3E0C40-3584-6C4D-8DA3-C9A4FA58FAC5}"/>
                </a:ext>
              </a:extLst>
            </p:cNvPr>
            <p:cNvSpPr/>
            <p:nvPr userDrawn="1"/>
          </p:nvSpPr>
          <p:spPr>
            <a:xfrm>
              <a:off x="0" y="5379426"/>
              <a:ext cx="2807368" cy="649803"/>
            </a:xfrm>
            <a:custGeom>
              <a:avLst/>
              <a:gdLst>
                <a:gd name="connsiteX0" fmla="*/ 0 w 2807368"/>
                <a:gd name="connsiteY0" fmla="*/ 0 h 649803"/>
                <a:gd name="connsiteX1" fmla="*/ 282676 w 2807368"/>
                <a:gd name="connsiteY1" fmla="*/ 70799 h 649803"/>
                <a:gd name="connsiteX2" fmla="*/ 740881 w 2807368"/>
                <a:gd name="connsiteY2" fmla="*/ 163828 h 649803"/>
                <a:gd name="connsiteX3" fmla="*/ 2706471 w 2807368"/>
                <a:gd name="connsiteY3" fmla="*/ 96397 h 649803"/>
                <a:gd name="connsiteX4" fmla="*/ 2807368 w 2807368"/>
                <a:gd name="connsiteY4" fmla="*/ 67250 h 649803"/>
                <a:gd name="connsiteX5" fmla="*/ 2807368 w 2807368"/>
                <a:gd name="connsiteY5" fmla="*/ 605551 h 649803"/>
                <a:gd name="connsiteX6" fmla="*/ 2602685 w 2807368"/>
                <a:gd name="connsiteY6" fmla="*/ 629466 h 649803"/>
                <a:gd name="connsiteX7" fmla="*/ 105614 w 2807368"/>
                <a:gd name="connsiteY7" fmla="*/ 305882 h 649803"/>
                <a:gd name="connsiteX8" fmla="*/ 0 w 2807368"/>
                <a:gd name="connsiteY8" fmla="*/ 271926 h 649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07368" h="649803">
                  <a:moveTo>
                    <a:pt x="0" y="0"/>
                  </a:moveTo>
                  <a:lnTo>
                    <a:pt x="282676" y="70799"/>
                  </a:lnTo>
                  <a:cubicBezTo>
                    <a:pt x="435964" y="106085"/>
                    <a:pt x="588770" y="137629"/>
                    <a:pt x="740881" y="163828"/>
                  </a:cubicBezTo>
                  <a:cubicBezTo>
                    <a:pt x="1362800" y="270912"/>
                    <a:pt x="2067879" y="253759"/>
                    <a:pt x="2706471" y="96397"/>
                  </a:cubicBezTo>
                  <a:lnTo>
                    <a:pt x="2807368" y="67250"/>
                  </a:lnTo>
                  <a:lnTo>
                    <a:pt x="2807368" y="605551"/>
                  </a:lnTo>
                  <a:lnTo>
                    <a:pt x="2602685" y="629466"/>
                  </a:lnTo>
                  <a:cubicBezTo>
                    <a:pt x="1684237" y="708219"/>
                    <a:pt x="893252" y="549395"/>
                    <a:pt x="105614" y="305882"/>
                  </a:cubicBezTo>
                  <a:lnTo>
                    <a:pt x="0" y="27192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7" name="Picture Placeholder 6">
            <a:extLst>
              <a:ext uri="{FF2B5EF4-FFF2-40B4-BE49-F238E27FC236}">
                <a16:creationId xmlns:a16="http://schemas.microsoft.com/office/drawing/2014/main" id="{2102ABDF-B40E-EE47-91BE-33AA545AB964}"/>
              </a:ext>
            </a:extLst>
          </p:cNvPr>
          <p:cNvSpPr>
            <a:spLocks noGrp="1"/>
          </p:cNvSpPr>
          <p:nvPr>
            <p:ph type="pic" sz="quarter" idx="11"/>
          </p:nvPr>
        </p:nvSpPr>
        <p:spPr>
          <a:xfrm>
            <a:off x="2807368" y="457202"/>
            <a:ext cx="8915400" cy="5943598"/>
          </a:xfrm>
        </p:spPr>
        <p:txBody>
          <a:bodyPr/>
          <a:lstStyle/>
          <a:p>
            <a:endParaRPr lang="en-US"/>
          </a:p>
        </p:txBody>
      </p:sp>
      <p:pic>
        <p:nvPicPr>
          <p:cNvPr id="15" name="Picture 14">
            <a:extLst>
              <a:ext uri="{FF2B5EF4-FFF2-40B4-BE49-F238E27FC236}">
                <a16:creationId xmlns:a16="http://schemas.microsoft.com/office/drawing/2014/main" id="{8B8477A3-E3D5-C34E-BBB2-E175BBA0153C}"/>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513348" y="4385538"/>
            <a:ext cx="2025315" cy="911940"/>
          </a:xfrm>
          <a:prstGeom prst="rect">
            <a:avLst/>
          </a:prstGeom>
        </p:spPr>
      </p:pic>
    </p:spTree>
    <p:extLst>
      <p:ext uri="{BB962C8B-B14F-4D97-AF65-F5344CB8AC3E}">
        <p14:creationId xmlns:p14="http://schemas.microsoft.com/office/powerpoint/2010/main" val="3361004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Quota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FE89406-36E4-A648-8101-E8AD8858AAD2}"/>
              </a:ext>
            </a:extLst>
          </p:cNvPr>
          <p:cNvSpPr/>
          <p:nvPr userDrawn="1"/>
        </p:nvSpPr>
        <p:spPr>
          <a:xfrm>
            <a:off x="1427356" y="1387869"/>
            <a:ext cx="10155043" cy="350693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7CC80D5-AE56-AA43-851E-51FC20EB08FE}"/>
              </a:ext>
            </a:extLst>
          </p:cNvPr>
          <p:cNvSpPr>
            <a:spLocks noGrp="1"/>
          </p:cNvSpPr>
          <p:nvPr>
            <p:ph type="title"/>
          </p:nvPr>
        </p:nvSpPr>
        <p:spPr>
          <a:xfrm>
            <a:off x="1427356" y="1377235"/>
            <a:ext cx="10155043" cy="3506936"/>
          </a:xfrm>
        </p:spPr>
        <p:txBody>
          <a:bodyPr lIns="274320" tIns="274320" rIns="274320" bIns="274320"/>
          <a:lstStyle/>
          <a:p>
            <a:r>
              <a:rPr lang="en-US" dirty="0"/>
              <a:t>Click to edit Master title style</a:t>
            </a:r>
          </a:p>
        </p:txBody>
      </p:sp>
      <p:sp>
        <p:nvSpPr>
          <p:cNvPr id="3" name="Content Placeholder 2">
            <a:extLst>
              <a:ext uri="{FF2B5EF4-FFF2-40B4-BE49-F238E27FC236}">
                <a16:creationId xmlns:a16="http://schemas.microsoft.com/office/drawing/2014/main" id="{11A6A5A7-45FB-5843-873D-829CB39FBAB8}"/>
              </a:ext>
            </a:extLst>
          </p:cNvPr>
          <p:cNvSpPr>
            <a:spLocks noGrp="1"/>
          </p:cNvSpPr>
          <p:nvPr>
            <p:ph idx="1"/>
          </p:nvPr>
        </p:nvSpPr>
        <p:spPr>
          <a:xfrm>
            <a:off x="1427356" y="5007456"/>
            <a:ext cx="10155044" cy="825192"/>
          </a:xfrm>
        </p:spPr>
        <p:txBody>
          <a:bodyPr/>
          <a:lstStyle>
            <a:lvl1pPr marL="0" indent="0">
              <a:buNone/>
              <a:defRPr/>
            </a:lvl1pPr>
          </a:lstStyle>
          <a:p>
            <a:pPr lvl="0"/>
            <a:r>
              <a:rPr lang="en-US" dirty="0"/>
              <a:t>Click to edit Master text styles</a:t>
            </a:r>
          </a:p>
        </p:txBody>
      </p:sp>
      <p:sp>
        <p:nvSpPr>
          <p:cNvPr id="7" name="Slide Number Placeholder 6">
            <a:extLst>
              <a:ext uri="{FF2B5EF4-FFF2-40B4-BE49-F238E27FC236}">
                <a16:creationId xmlns:a16="http://schemas.microsoft.com/office/drawing/2014/main" id="{3959463F-FFB8-A84A-9524-539F18945B62}"/>
              </a:ext>
            </a:extLst>
          </p:cNvPr>
          <p:cNvSpPr>
            <a:spLocks noGrp="1"/>
          </p:cNvSpPr>
          <p:nvPr>
            <p:ph type="sldNum" sz="quarter" idx="10"/>
          </p:nvPr>
        </p:nvSpPr>
        <p:spPr>
          <a:xfrm>
            <a:off x="8839200" y="6356350"/>
            <a:ext cx="2743200" cy="365125"/>
          </a:xfrm>
          <a:prstGeom prst="rect">
            <a:avLst/>
          </a:prstGeom>
        </p:spPr>
        <p:txBody>
          <a:bodyPr/>
          <a:lstStyle>
            <a:lvl1pPr>
              <a:defRPr>
                <a:solidFill>
                  <a:schemeClr val="tx2">
                    <a:lumMod val="60000"/>
                    <a:lumOff val="40000"/>
                  </a:schemeClr>
                </a:solidFill>
              </a:defRPr>
            </a:lvl1pPr>
          </a:lstStyle>
          <a:p>
            <a:fld id="{97033E4B-E3EB-3D46-B2D8-3159663620FA}" type="slidenum">
              <a:rPr lang="en-US" smtClean="0"/>
              <a:pPr/>
              <a:t>‹#›</a:t>
            </a:fld>
            <a:endParaRPr lang="en-US" dirty="0"/>
          </a:p>
        </p:txBody>
      </p:sp>
      <p:cxnSp>
        <p:nvCxnSpPr>
          <p:cNvPr id="8" name="Straight Connector 7">
            <a:extLst>
              <a:ext uri="{FF2B5EF4-FFF2-40B4-BE49-F238E27FC236}">
                <a16:creationId xmlns:a16="http://schemas.microsoft.com/office/drawing/2014/main" id="{697C1C4E-56C8-5B41-A8ED-C8AB720553F4}"/>
              </a:ext>
            </a:extLst>
          </p:cNvPr>
          <p:cNvCxnSpPr>
            <a:cxnSpLocks/>
          </p:cNvCxnSpPr>
          <p:nvPr userDrawn="1"/>
        </p:nvCxnSpPr>
        <p:spPr>
          <a:xfrm>
            <a:off x="609600" y="6335713"/>
            <a:ext cx="10972800" cy="0"/>
          </a:xfrm>
          <a:prstGeom prst="line">
            <a:avLst/>
          </a:prstGeom>
          <a:ln>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6" name="Footer Placeholder 5">
            <a:extLst>
              <a:ext uri="{FF2B5EF4-FFF2-40B4-BE49-F238E27FC236}">
                <a16:creationId xmlns:a16="http://schemas.microsoft.com/office/drawing/2014/main" id="{2951CA70-2A74-4144-AFE2-25543D5CF91B}"/>
              </a:ext>
            </a:extLst>
          </p:cNvPr>
          <p:cNvSpPr>
            <a:spLocks noGrp="1"/>
          </p:cNvSpPr>
          <p:nvPr>
            <p:ph type="ftr" sz="quarter" idx="11"/>
          </p:nvPr>
        </p:nvSpPr>
        <p:spPr/>
        <p:txBody>
          <a:bodyPr/>
          <a:lstStyle/>
          <a:p>
            <a:pPr algn="l"/>
            <a:r>
              <a:rPr lang="en-US"/>
              <a:t>Illinois Perinatal Quality Collaborative</a:t>
            </a:r>
            <a:endParaRPr lang="en-US" dirty="0"/>
          </a:p>
        </p:txBody>
      </p:sp>
      <p:grpSp>
        <p:nvGrpSpPr>
          <p:cNvPr id="33" name="Group 32">
            <a:extLst>
              <a:ext uri="{FF2B5EF4-FFF2-40B4-BE49-F238E27FC236}">
                <a16:creationId xmlns:a16="http://schemas.microsoft.com/office/drawing/2014/main" id="{35A1BE69-25EB-BA40-8C7D-6762A3F21FDC}"/>
              </a:ext>
            </a:extLst>
          </p:cNvPr>
          <p:cNvGrpSpPr/>
          <p:nvPr userDrawn="1"/>
        </p:nvGrpSpPr>
        <p:grpSpPr>
          <a:xfrm>
            <a:off x="7191542" y="1"/>
            <a:ext cx="5000459" cy="1425992"/>
            <a:chOff x="7191542" y="1"/>
            <a:chExt cx="5000459" cy="1425992"/>
          </a:xfrm>
        </p:grpSpPr>
        <p:pic>
          <p:nvPicPr>
            <p:cNvPr id="34" name="Picture 33">
              <a:extLst>
                <a:ext uri="{FF2B5EF4-FFF2-40B4-BE49-F238E27FC236}">
                  <a16:creationId xmlns:a16="http://schemas.microsoft.com/office/drawing/2014/main" id="{BD39D1E9-DD27-FE4B-BBDC-DB18B098F3BB}"/>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9264317" y="228371"/>
              <a:ext cx="2025315" cy="911940"/>
            </a:xfrm>
            <a:prstGeom prst="rect">
              <a:avLst/>
            </a:prstGeom>
          </p:spPr>
        </p:pic>
        <p:grpSp>
          <p:nvGrpSpPr>
            <p:cNvPr id="35" name="Group 34">
              <a:extLst>
                <a:ext uri="{FF2B5EF4-FFF2-40B4-BE49-F238E27FC236}">
                  <a16:creationId xmlns:a16="http://schemas.microsoft.com/office/drawing/2014/main" id="{34C7931B-CE9E-174F-8E19-20CBF92C9CA4}"/>
                </a:ext>
              </a:extLst>
            </p:cNvPr>
            <p:cNvGrpSpPr/>
            <p:nvPr userDrawn="1"/>
          </p:nvGrpSpPr>
          <p:grpSpPr>
            <a:xfrm>
              <a:off x="7191542" y="1"/>
              <a:ext cx="5000459" cy="1425992"/>
              <a:chOff x="7186272" y="0"/>
              <a:chExt cx="5005729" cy="1427495"/>
            </a:xfrm>
          </p:grpSpPr>
          <p:sp>
            <p:nvSpPr>
              <p:cNvPr id="36" name="Freeform 35">
                <a:extLst>
                  <a:ext uri="{FF2B5EF4-FFF2-40B4-BE49-F238E27FC236}">
                    <a16:creationId xmlns:a16="http://schemas.microsoft.com/office/drawing/2014/main" id="{907C613D-61B3-FF4C-9146-8B557EE08AE8}"/>
                  </a:ext>
                </a:extLst>
              </p:cNvPr>
              <p:cNvSpPr/>
              <p:nvPr userDrawn="1"/>
            </p:nvSpPr>
            <p:spPr>
              <a:xfrm>
                <a:off x="7186272" y="0"/>
                <a:ext cx="5005729" cy="1427495"/>
              </a:xfrm>
              <a:custGeom>
                <a:avLst/>
                <a:gdLst>
                  <a:gd name="connsiteX0" fmla="*/ 0 w 5005729"/>
                  <a:gd name="connsiteY0" fmla="*/ 0 h 1427495"/>
                  <a:gd name="connsiteX1" fmla="*/ 165533 w 5005729"/>
                  <a:gd name="connsiteY1" fmla="*/ 0 h 1427495"/>
                  <a:gd name="connsiteX2" fmla="*/ 215699 w 5005729"/>
                  <a:gd name="connsiteY2" fmla="*/ 35841 h 1427495"/>
                  <a:gd name="connsiteX3" fmla="*/ 876476 w 5005729"/>
                  <a:gd name="connsiteY3" fmla="*/ 498295 h 1427495"/>
                  <a:gd name="connsiteX4" fmla="*/ 1566628 w 5005729"/>
                  <a:gd name="connsiteY4" fmla="*/ 910605 h 1427495"/>
                  <a:gd name="connsiteX5" fmla="*/ 2307294 w 5005729"/>
                  <a:gd name="connsiteY5" fmla="*/ 1218776 h 1427495"/>
                  <a:gd name="connsiteX6" fmla="*/ 2696502 w 5005729"/>
                  <a:gd name="connsiteY6" fmla="*/ 1318134 h 1427495"/>
                  <a:gd name="connsiteX7" fmla="*/ 3094217 w 5005729"/>
                  <a:gd name="connsiteY7" fmla="*/ 1375517 h 1427495"/>
                  <a:gd name="connsiteX8" fmla="*/ 3496186 w 5005729"/>
                  <a:gd name="connsiteY8" fmla="*/ 1391457 h 1427495"/>
                  <a:gd name="connsiteX9" fmla="*/ 3596679 w 5005729"/>
                  <a:gd name="connsiteY9" fmla="*/ 1388800 h 1427495"/>
                  <a:gd name="connsiteX10" fmla="*/ 3647191 w 5005729"/>
                  <a:gd name="connsiteY10" fmla="*/ 1387207 h 1427495"/>
                  <a:gd name="connsiteX11" fmla="*/ 3697703 w 5005729"/>
                  <a:gd name="connsiteY11" fmla="*/ 1384018 h 1427495"/>
                  <a:gd name="connsiteX12" fmla="*/ 3798195 w 5005729"/>
                  <a:gd name="connsiteY12" fmla="*/ 1377643 h 1427495"/>
                  <a:gd name="connsiteX13" fmla="*/ 3898687 w 5005729"/>
                  <a:gd name="connsiteY13" fmla="*/ 1367547 h 1427495"/>
                  <a:gd name="connsiteX14" fmla="*/ 3948667 w 5005729"/>
                  <a:gd name="connsiteY14" fmla="*/ 1362234 h 1427495"/>
                  <a:gd name="connsiteX15" fmla="*/ 3998648 w 5005729"/>
                  <a:gd name="connsiteY15" fmla="*/ 1355327 h 1427495"/>
                  <a:gd name="connsiteX16" fmla="*/ 4098609 w 5005729"/>
                  <a:gd name="connsiteY16" fmla="*/ 1341512 h 1427495"/>
                  <a:gd name="connsiteX17" fmla="*/ 4198037 w 5005729"/>
                  <a:gd name="connsiteY17" fmla="*/ 1324510 h 1427495"/>
                  <a:gd name="connsiteX18" fmla="*/ 4223027 w 5005729"/>
                  <a:gd name="connsiteY18" fmla="*/ 1320259 h 1427495"/>
                  <a:gd name="connsiteX19" fmla="*/ 4248017 w 5005729"/>
                  <a:gd name="connsiteY19" fmla="*/ 1315477 h 1427495"/>
                  <a:gd name="connsiteX20" fmla="*/ 4297466 w 5005729"/>
                  <a:gd name="connsiteY20" fmla="*/ 1305382 h 1427495"/>
                  <a:gd name="connsiteX21" fmla="*/ 4346915 w 5005729"/>
                  <a:gd name="connsiteY21" fmla="*/ 1295287 h 1427495"/>
                  <a:gd name="connsiteX22" fmla="*/ 4371374 w 5005729"/>
                  <a:gd name="connsiteY22" fmla="*/ 1289974 h 1427495"/>
                  <a:gd name="connsiteX23" fmla="*/ 4395831 w 5005729"/>
                  <a:gd name="connsiteY23" fmla="*/ 1284129 h 1427495"/>
                  <a:gd name="connsiteX24" fmla="*/ 4494197 w 5005729"/>
                  <a:gd name="connsiteY24" fmla="*/ 1260751 h 1427495"/>
                  <a:gd name="connsiteX25" fmla="*/ 4506426 w 5005729"/>
                  <a:gd name="connsiteY25" fmla="*/ 1258094 h 1427495"/>
                  <a:gd name="connsiteX26" fmla="*/ 4518656 w 5005729"/>
                  <a:gd name="connsiteY26" fmla="*/ 1254906 h 1427495"/>
                  <a:gd name="connsiteX27" fmla="*/ 4543113 w 5005729"/>
                  <a:gd name="connsiteY27" fmla="*/ 1248530 h 1427495"/>
                  <a:gd name="connsiteX28" fmla="*/ 4592031 w 5005729"/>
                  <a:gd name="connsiteY28" fmla="*/ 1235247 h 1427495"/>
                  <a:gd name="connsiteX29" fmla="*/ 4640948 w 5005729"/>
                  <a:gd name="connsiteY29" fmla="*/ 1221963 h 1427495"/>
                  <a:gd name="connsiteX30" fmla="*/ 4689332 w 5005729"/>
                  <a:gd name="connsiteY30" fmla="*/ 1207618 h 1427495"/>
                  <a:gd name="connsiteX31" fmla="*/ 4881644 w 5005729"/>
                  <a:gd name="connsiteY31" fmla="*/ 1145934 h 1427495"/>
                  <a:gd name="connsiteX32" fmla="*/ 5005729 w 5005729"/>
                  <a:gd name="connsiteY32" fmla="*/ 1100085 h 1427495"/>
                  <a:gd name="connsiteX33" fmla="*/ 5005729 w 5005729"/>
                  <a:gd name="connsiteY33" fmla="*/ 1108460 h 1427495"/>
                  <a:gd name="connsiteX34" fmla="*/ 4884859 w 5005729"/>
                  <a:gd name="connsiteY34" fmla="*/ 1155423 h 1427495"/>
                  <a:gd name="connsiteX35" fmla="*/ 4693055 w 5005729"/>
                  <a:gd name="connsiteY35" fmla="*/ 1220370 h 1427495"/>
                  <a:gd name="connsiteX36" fmla="*/ 4644670 w 5005729"/>
                  <a:gd name="connsiteY36" fmla="*/ 1235778 h 1427495"/>
                  <a:gd name="connsiteX37" fmla="*/ 4596284 w 5005729"/>
                  <a:gd name="connsiteY37" fmla="*/ 1250124 h 1427495"/>
                  <a:gd name="connsiteX38" fmla="*/ 4547367 w 5005729"/>
                  <a:gd name="connsiteY38" fmla="*/ 1263938 h 1427495"/>
                  <a:gd name="connsiteX39" fmla="*/ 4522910 w 5005729"/>
                  <a:gd name="connsiteY39" fmla="*/ 1270846 h 1427495"/>
                  <a:gd name="connsiteX40" fmla="*/ 4510680 w 5005729"/>
                  <a:gd name="connsiteY40" fmla="*/ 1274565 h 1427495"/>
                  <a:gd name="connsiteX41" fmla="*/ 4498451 w 5005729"/>
                  <a:gd name="connsiteY41" fmla="*/ 1277753 h 1427495"/>
                  <a:gd name="connsiteX42" fmla="*/ 4400085 w 5005729"/>
                  <a:gd name="connsiteY42" fmla="*/ 1302725 h 1427495"/>
                  <a:gd name="connsiteX43" fmla="*/ 4375626 w 5005729"/>
                  <a:gd name="connsiteY43" fmla="*/ 1309101 h 1427495"/>
                  <a:gd name="connsiteX44" fmla="*/ 4351169 w 5005729"/>
                  <a:gd name="connsiteY44" fmla="*/ 1314415 h 1427495"/>
                  <a:gd name="connsiteX45" fmla="*/ 4301720 w 5005729"/>
                  <a:gd name="connsiteY45" fmla="*/ 1325572 h 1427495"/>
                  <a:gd name="connsiteX46" fmla="*/ 4252271 w 5005729"/>
                  <a:gd name="connsiteY46" fmla="*/ 1336730 h 1427495"/>
                  <a:gd name="connsiteX47" fmla="*/ 4227281 w 5005729"/>
                  <a:gd name="connsiteY47" fmla="*/ 1342044 h 1427495"/>
                  <a:gd name="connsiteX48" fmla="*/ 4202291 w 5005729"/>
                  <a:gd name="connsiteY48" fmla="*/ 1346825 h 1427495"/>
                  <a:gd name="connsiteX49" fmla="*/ 4102862 w 5005729"/>
                  <a:gd name="connsiteY49" fmla="*/ 1365422 h 1427495"/>
                  <a:gd name="connsiteX50" fmla="*/ 4002902 w 5005729"/>
                  <a:gd name="connsiteY50" fmla="*/ 1380831 h 1427495"/>
                  <a:gd name="connsiteX51" fmla="*/ 3952921 w 5005729"/>
                  <a:gd name="connsiteY51" fmla="*/ 1388800 h 1427495"/>
                  <a:gd name="connsiteX52" fmla="*/ 3902409 w 5005729"/>
                  <a:gd name="connsiteY52" fmla="*/ 1394645 h 1427495"/>
                  <a:gd name="connsiteX53" fmla="*/ 3801917 w 5005729"/>
                  <a:gd name="connsiteY53" fmla="*/ 1406334 h 1427495"/>
                  <a:gd name="connsiteX54" fmla="*/ 3700893 w 5005729"/>
                  <a:gd name="connsiteY54" fmla="*/ 1414836 h 1427495"/>
                  <a:gd name="connsiteX55" fmla="*/ 3650381 w 5005729"/>
                  <a:gd name="connsiteY55" fmla="*/ 1419086 h 1427495"/>
                  <a:gd name="connsiteX56" fmla="*/ 3599869 w 5005729"/>
                  <a:gd name="connsiteY56" fmla="*/ 1421743 h 1427495"/>
                  <a:gd name="connsiteX57" fmla="*/ 3498313 w 5005729"/>
                  <a:gd name="connsiteY57" fmla="*/ 1425993 h 1427495"/>
                  <a:gd name="connsiteX58" fmla="*/ 3092622 w 5005729"/>
                  <a:gd name="connsiteY58" fmla="*/ 1416430 h 1427495"/>
                  <a:gd name="connsiteX59" fmla="*/ 2689590 w 5005729"/>
                  <a:gd name="connsiteY59" fmla="*/ 1364891 h 1427495"/>
                  <a:gd name="connsiteX60" fmla="*/ 2294001 w 5005729"/>
                  <a:gd name="connsiteY60" fmla="*/ 1270846 h 1427495"/>
                  <a:gd name="connsiteX61" fmla="*/ 1538448 w 5005729"/>
                  <a:gd name="connsiteY61" fmla="*/ 971177 h 1427495"/>
                  <a:gd name="connsiteX62" fmla="*/ 834471 w 5005729"/>
                  <a:gd name="connsiteY62" fmla="*/ 566305 h 1427495"/>
                  <a:gd name="connsiteX63" fmla="*/ 163459 w 5005729"/>
                  <a:gd name="connsiteY63" fmla="*/ 112750 h 1427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5005729" h="1427495">
                    <a:moveTo>
                      <a:pt x="0" y="0"/>
                    </a:moveTo>
                    <a:lnTo>
                      <a:pt x="165533" y="0"/>
                    </a:lnTo>
                    <a:lnTo>
                      <a:pt x="215699" y="35841"/>
                    </a:lnTo>
                    <a:cubicBezTo>
                      <a:pt x="434496" y="193047"/>
                      <a:pt x="652894" y="349789"/>
                      <a:pt x="876476" y="498295"/>
                    </a:cubicBezTo>
                    <a:cubicBezTo>
                      <a:pt x="1099792" y="647067"/>
                      <a:pt x="1328957" y="787337"/>
                      <a:pt x="1566628" y="910605"/>
                    </a:cubicBezTo>
                    <a:cubicBezTo>
                      <a:pt x="1804301" y="1033874"/>
                      <a:pt x="2051544" y="1139076"/>
                      <a:pt x="2307294" y="1218776"/>
                    </a:cubicBezTo>
                    <a:cubicBezTo>
                      <a:pt x="2434903" y="1258625"/>
                      <a:pt x="2565171" y="1291568"/>
                      <a:pt x="2696502" y="1318134"/>
                    </a:cubicBezTo>
                    <a:cubicBezTo>
                      <a:pt x="2827833" y="1344700"/>
                      <a:pt x="2960760" y="1363297"/>
                      <a:pt x="3094217" y="1375517"/>
                    </a:cubicBezTo>
                    <a:cubicBezTo>
                      <a:pt x="3227675" y="1387738"/>
                      <a:pt x="3361665" y="1393051"/>
                      <a:pt x="3496186" y="1391457"/>
                    </a:cubicBezTo>
                    <a:lnTo>
                      <a:pt x="3596679" y="1388800"/>
                    </a:lnTo>
                    <a:cubicBezTo>
                      <a:pt x="3613693" y="1388269"/>
                      <a:pt x="3630176" y="1388269"/>
                      <a:pt x="3647191" y="1387207"/>
                    </a:cubicBezTo>
                    <a:lnTo>
                      <a:pt x="3697703" y="1384018"/>
                    </a:lnTo>
                    <a:lnTo>
                      <a:pt x="3798195" y="1377643"/>
                    </a:lnTo>
                    <a:lnTo>
                      <a:pt x="3898687" y="1367547"/>
                    </a:lnTo>
                    <a:lnTo>
                      <a:pt x="3948667" y="1362234"/>
                    </a:lnTo>
                    <a:lnTo>
                      <a:pt x="3998648" y="1355327"/>
                    </a:lnTo>
                    <a:cubicBezTo>
                      <a:pt x="4032146" y="1350545"/>
                      <a:pt x="4065111" y="1346294"/>
                      <a:pt x="4098609" y="1341512"/>
                    </a:cubicBezTo>
                    <a:lnTo>
                      <a:pt x="4198037" y="1324510"/>
                    </a:lnTo>
                    <a:lnTo>
                      <a:pt x="4223027" y="1320259"/>
                    </a:lnTo>
                    <a:cubicBezTo>
                      <a:pt x="4231535" y="1318665"/>
                      <a:pt x="4239511" y="1317602"/>
                      <a:pt x="4248017" y="1315477"/>
                    </a:cubicBezTo>
                    <a:lnTo>
                      <a:pt x="4297466" y="1305382"/>
                    </a:lnTo>
                    <a:lnTo>
                      <a:pt x="4346915" y="1295287"/>
                    </a:lnTo>
                    <a:lnTo>
                      <a:pt x="4371374" y="1289974"/>
                    </a:lnTo>
                    <a:cubicBezTo>
                      <a:pt x="4379349" y="1288379"/>
                      <a:pt x="4387856" y="1286254"/>
                      <a:pt x="4395831" y="1284129"/>
                    </a:cubicBezTo>
                    <a:lnTo>
                      <a:pt x="4494197" y="1260751"/>
                    </a:lnTo>
                    <a:lnTo>
                      <a:pt x="4506426" y="1258094"/>
                    </a:lnTo>
                    <a:lnTo>
                      <a:pt x="4518656" y="1254906"/>
                    </a:lnTo>
                    <a:lnTo>
                      <a:pt x="4543113" y="1248530"/>
                    </a:lnTo>
                    <a:lnTo>
                      <a:pt x="4592031" y="1235247"/>
                    </a:lnTo>
                    <a:cubicBezTo>
                      <a:pt x="4607983" y="1230996"/>
                      <a:pt x="4624465" y="1226746"/>
                      <a:pt x="4640948" y="1221963"/>
                    </a:cubicBezTo>
                    <a:lnTo>
                      <a:pt x="4689332" y="1207618"/>
                    </a:lnTo>
                    <a:cubicBezTo>
                      <a:pt x="4753935" y="1188490"/>
                      <a:pt x="4818038" y="1167901"/>
                      <a:pt x="4881644" y="1145934"/>
                    </a:cubicBezTo>
                    <a:lnTo>
                      <a:pt x="5005729" y="1100085"/>
                    </a:lnTo>
                    <a:lnTo>
                      <a:pt x="5005729" y="1108460"/>
                    </a:lnTo>
                    <a:lnTo>
                      <a:pt x="4884859" y="1155423"/>
                    </a:lnTo>
                    <a:cubicBezTo>
                      <a:pt x="4821462" y="1178495"/>
                      <a:pt x="4757524" y="1200180"/>
                      <a:pt x="4693055" y="1220370"/>
                    </a:cubicBezTo>
                    <a:lnTo>
                      <a:pt x="4644670" y="1235778"/>
                    </a:lnTo>
                    <a:cubicBezTo>
                      <a:pt x="4628719" y="1240560"/>
                      <a:pt x="4612235" y="1245342"/>
                      <a:pt x="4596284" y="1250124"/>
                    </a:cubicBezTo>
                    <a:lnTo>
                      <a:pt x="4547367" y="1263938"/>
                    </a:lnTo>
                    <a:lnTo>
                      <a:pt x="4522910" y="1270846"/>
                    </a:lnTo>
                    <a:lnTo>
                      <a:pt x="4510680" y="1274565"/>
                    </a:lnTo>
                    <a:lnTo>
                      <a:pt x="4498451" y="1277753"/>
                    </a:lnTo>
                    <a:lnTo>
                      <a:pt x="4400085" y="1302725"/>
                    </a:lnTo>
                    <a:cubicBezTo>
                      <a:pt x="4392110" y="1304851"/>
                      <a:pt x="4383602" y="1306976"/>
                      <a:pt x="4375626" y="1309101"/>
                    </a:cubicBezTo>
                    <a:lnTo>
                      <a:pt x="4351169" y="1314415"/>
                    </a:lnTo>
                    <a:lnTo>
                      <a:pt x="4301720" y="1325572"/>
                    </a:lnTo>
                    <a:lnTo>
                      <a:pt x="4252271" y="1336730"/>
                    </a:lnTo>
                    <a:cubicBezTo>
                      <a:pt x="4244295" y="1338856"/>
                      <a:pt x="4235789" y="1340450"/>
                      <a:pt x="4227281" y="1342044"/>
                    </a:cubicBezTo>
                    <a:lnTo>
                      <a:pt x="4202291" y="1346825"/>
                    </a:lnTo>
                    <a:lnTo>
                      <a:pt x="4102862" y="1365422"/>
                    </a:lnTo>
                    <a:cubicBezTo>
                      <a:pt x="4069365" y="1370735"/>
                      <a:pt x="4035867" y="1375517"/>
                      <a:pt x="4002902" y="1380831"/>
                    </a:cubicBezTo>
                    <a:lnTo>
                      <a:pt x="3952921" y="1388800"/>
                    </a:lnTo>
                    <a:lnTo>
                      <a:pt x="3902409" y="1394645"/>
                    </a:lnTo>
                    <a:lnTo>
                      <a:pt x="3801917" y="1406334"/>
                    </a:lnTo>
                    <a:lnTo>
                      <a:pt x="3700893" y="1414836"/>
                    </a:lnTo>
                    <a:lnTo>
                      <a:pt x="3650381" y="1419086"/>
                    </a:lnTo>
                    <a:cubicBezTo>
                      <a:pt x="3633367" y="1420680"/>
                      <a:pt x="3616352" y="1420680"/>
                      <a:pt x="3599869" y="1421743"/>
                    </a:cubicBezTo>
                    <a:lnTo>
                      <a:pt x="3498313" y="1425993"/>
                    </a:lnTo>
                    <a:cubicBezTo>
                      <a:pt x="3363260" y="1429713"/>
                      <a:pt x="3227675" y="1426525"/>
                      <a:pt x="3092622" y="1416430"/>
                    </a:cubicBezTo>
                    <a:cubicBezTo>
                      <a:pt x="2957569" y="1406334"/>
                      <a:pt x="2823048" y="1389863"/>
                      <a:pt x="2689590" y="1364891"/>
                    </a:cubicBezTo>
                    <a:cubicBezTo>
                      <a:pt x="2556131" y="1340450"/>
                      <a:pt x="2424269" y="1308570"/>
                      <a:pt x="2294001" y="1270846"/>
                    </a:cubicBezTo>
                    <a:cubicBezTo>
                      <a:pt x="2033466" y="1194866"/>
                      <a:pt x="1781438" y="1091788"/>
                      <a:pt x="1538448" y="971177"/>
                    </a:cubicBezTo>
                    <a:cubicBezTo>
                      <a:pt x="1295459" y="850565"/>
                      <a:pt x="1062040" y="712420"/>
                      <a:pt x="834471" y="566305"/>
                    </a:cubicBezTo>
                    <a:cubicBezTo>
                      <a:pt x="606901" y="420190"/>
                      <a:pt x="384914" y="266371"/>
                      <a:pt x="163459" y="112750"/>
                    </a:cubicBezTo>
                    <a:close/>
                  </a:path>
                </a:pathLst>
              </a:custGeom>
              <a:gradFill>
                <a:gsLst>
                  <a:gs pos="0">
                    <a:schemeClr val="accent3">
                      <a:lumMod val="75000"/>
                    </a:schemeClr>
                  </a:gs>
                  <a:gs pos="20000">
                    <a:schemeClr val="accent3"/>
                  </a:gs>
                </a:gsLst>
                <a:lin ang="0" scaled="1"/>
              </a:gradFill>
              <a:ln w="5317" cap="flat">
                <a:noFill/>
                <a:prstDash val="solid"/>
                <a:miter/>
              </a:ln>
            </p:spPr>
            <p:txBody>
              <a:bodyPr rtlCol="0" anchor="ctr"/>
              <a:lstStyle/>
              <a:p>
                <a:endParaRPr lang="en-US" dirty="0"/>
              </a:p>
            </p:txBody>
          </p:sp>
          <p:sp>
            <p:nvSpPr>
              <p:cNvPr id="37" name="Freeform 36">
                <a:extLst>
                  <a:ext uri="{FF2B5EF4-FFF2-40B4-BE49-F238E27FC236}">
                    <a16:creationId xmlns:a16="http://schemas.microsoft.com/office/drawing/2014/main" id="{8243E712-956B-624B-A198-C226E8C404E9}"/>
                  </a:ext>
                </a:extLst>
              </p:cNvPr>
              <p:cNvSpPr/>
              <p:nvPr/>
            </p:nvSpPr>
            <p:spPr>
              <a:xfrm>
                <a:off x="7330180" y="0"/>
                <a:ext cx="4861820" cy="1389331"/>
              </a:xfrm>
              <a:custGeom>
                <a:avLst/>
                <a:gdLst>
                  <a:gd name="connsiteX0" fmla="*/ 0 w 4861820"/>
                  <a:gd name="connsiteY0" fmla="*/ 0 h 1389331"/>
                  <a:gd name="connsiteX1" fmla="*/ 229890 w 4861820"/>
                  <a:gd name="connsiteY1" fmla="*/ 0 h 1389331"/>
                  <a:gd name="connsiteX2" fmla="*/ 373317 w 4861820"/>
                  <a:gd name="connsiteY2" fmla="*/ 108292 h 1389331"/>
                  <a:gd name="connsiteX3" fmla="*/ 702260 w 4861820"/>
                  <a:gd name="connsiteY3" fmla="*/ 348992 h 1389331"/>
                  <a:gd name="connsiteX4" fmla="*/ 1384969 w 4861820"/>
                  <a:gd name="connsiteY4" fmla="*/ 788400 h 1389331"/>
                  <a:gd name="connsiteX5" fmla="*/ 2120849 w 4861820"/>
                  <a:gd name="connsiteY5" fmla="*/ 1125262 h 1389331"/>
                  <a:gd name="connsiteX6" fmla="*/ 3720750 w 4861820"/>
                  <a:gd name="connsiteY6" fmla="*/ 1329823 h 1389331"/>
                  <a:gd name="connsiteX7" fmla="*/ 3771794 w 4861820"/>
                  <a:gd name="connsiteY7" fmla="*/ 1326104 h 1389331"/>
                  <a:gd name="connsiteX8" fmla="*/ 3822306 w 4861820"/>
                  <a:gd name="connsiteY8" fmla="*/ 1320790 h 1389331"/>
                  <a:gd name="connsiteX9" fmla="*/ 3872818 w 4861820"/>
                  <a:gd name="connsiteY9" fmla="*/ 1315477 h 1389331"/>
                  <a:gd name="connsiteX10" fmla="*/ 3898339 w 4861820"/>
                  <a:gd name="connsiteY10" fmla="*/ 1312820 h 1389331"/>
                  <a:gd name="connsiteX11" fmla="*/ 3923861 w 4861820"/>
                  <a:gd name="connsiteY11" fmla="*/ 1309632 h 1389331"/>
                  <a:gd name="connsiteX12" fmla="*/ 4024885 w 4861820"/>
                  <a:gd name="connsiteY12" fmla="*/ 1295818 h 1389331"/>
                  <a:gd name="connsiteX13" fmla="*/ 4050407 w 4861820"/>
                  <a:gd name="connsiteY13" fmla="*/ 1292630 h 1389331"/>
                  <a:gd name="connsiteX14" fmla="*/ 4075397 w 4861820"/>
                  <a:gd name="connsiteY14" fmla="*/ 1288379 h 1389331"/>
                  <a:gd name="connsiteX15" fmla="*/ 4125909 w 4861820"/>
                  <a:gd name="connsiteY15" fmla="*/ 1279878 h 1389331"/>
                  <a:gd name="connsiteX16" fmla="*/ 4226401 w 4861820"/>
                  <a:gd name="connsiteY16" fmla="*/ 1261813 h 1389331"/>
                  <a:gd name="connsiteX17" fmla="*/ 4326362 w 4861820"/>
                  <a:gd name="connsiteY17" fmla="*/ 1241622 h 1389331"/>
                  <a:gd name="connsiteX18" fmla="*/ 4425790 w 4861820"/>
                  <a:gd name="connsiteY18" fmla="*/ 1218775 h 1389331"/>
                  <a:gd name="connsiteX19" fmla="*/ 4450781 w 4861820"/>
                  <a:gd name="connsiteY19" fmla="*/ 1212931 h 1389331"/>
                  <a:gd name="connsiteX20" fmla="*/ 4475239 w 4861820"/>
                  <a:gd name="connsiteY20" fmla="*/ 1206555 h 1389331"/>
                  <a:gd name="connsiteX21" fmla="*/ 4524688 w 4861820"/>
                  <a:gd name="connsiteY21" fmla="*/ 1193803 h 1389331"/>
                  <a:gd name="connsiteX22" fmla="*/ 4721220 w 4861820"/>
                  <a:gd name="connsiteY22" fmla="*/ 1137947 h 1389331"/>
                  <a:gd name="connsiteX23" fmla="*/ 4861820 w 4861820"/>
                  <a:gd name="connsiteY23" fmla="*/ 1091339 h 1389331"/>
                  <a:gd name="connsiteX24" fmla="*/ 4861820 w 4861820"/>
                  <a:gd name="connsiteY24" fmla="*/ 1102902 h 1389331"/>
                  <a:gd name="connsiteX25" fmla="*/ 4725208 w 4861820"/>
                  <a:gd name="connsiteY25" fmla="*/ 1151761 h 1389331"/>
                  <a:gd name="connsiteX26" fmla="*/ 4529473 w 4861820"/>
                  <a:gd name="connsiteY26" fmla="*/ 1212399 h 1389331"/>
                  <a:gd name="connsiteX27" fmla="*/ 4480025 w 4861820"/>
                  <a:gd name="connsiteY27" fmla="*/ 1226214 h 1389331"/>
                  <a:gd name="connsiteX28" fmla="*/ 4455566 w 4861820"/>
                  <a:gd name="connsiteY28" fmla="*/ 1233121 h 1389331"/>
                  <a:gd name="connsiteX29" fmla="*/ 4430576 w 4861820"/>
                  <a:gd name="connsiteY29" fmla="*/ 1239497 h 1389331"/>
                  <a:gd name="connsiteX30" fmla="*/ 4331148 w 4861820"/>
                  <a:gd name="connsiteY30" fmla="*/ 1265001 h 1389331"/>
                  <a:gd name="connsiteX31" fmla="*/ 4231187 w 4861820"/>
                  <a:gd name="connsiteY31" fmla="*/ 1287848 h 1389331"/>
                  <a:gd name="connsiteX32" fmla="*/ 4130694 w 4861820"/>
                  <a:gd name="connsiteY32" fmla="*/ 1308570 h 1389331"/>
                  <a:gd name="connsiteX33" fmla="*/ 4080182 w 4861820"/>
                  <a:gd name="connsiteY33" fmla="*/ 1318134 h 1389331"/>
                  <a:gd name="connsiteX34" fmla="*/ 4055192 w 4861820"/>
                  <a:gd name="connsiteY34" fmla="*/ 1322915 h 1389331"/>
                  <a:gd name="connsiteX35" fmla="*/ 4029670 w 4861820"/>
                  <a:gd name="connsiteY35" fmla="*/ 1327166 h 1389331"/>
                  <a:gd name="connsiteX36" fmla="*/ 3928115 w 4861820"/>
                  <a:gd name="connsiteY36" fmla="*/ 1343637 h 1389331"/>
                  <a:gd name="connsiteX37" fmla="*/ 3902593 w 4861820"/>
                  <a:gd name="connsiteY37" fmla="*/ 1347357 h 1389331"/>
                  <a:gd name="connsiteX38" fmla="*/ 3877071 w 4861820"/>
                  <a:gd name="connsiteY38" fmla="*/ 1350545 h 1389331"/>
                  <a:gd name="connsiteX39" fmla="*/ 3826027 w 4861820"/>
                  <a:gd name="connsiteY39" fmla="*/ 1356921 h 1389331"/>
                  <a:gd name="connsiteX40" fmla="*/ 3774984 w 4861820"/>
                  <a:gd name="connsiteY40" fmla="*/ 1363297 h 1389331"/>
                  <a:gd name="connsiteX41" fmla="*/ 3723940 w 4861820"/>
                  <a:gd name="connsiteY41" fmla="*/ 1368078 h 1389331"/>
                  <a:gd name="connsiteX42" fmla="*/ 3621321 w 4861820"/>
                  <a:gd name="connsiteY42" fmla="*/ 1377642 h 1389331"/>
                  <a:gd name="connsiteX43" fmla="*/ 3518702 w 4861820"/>
                  <a:gd name="connsiteY43" fmla="*/ 1383487 h 1389331"/>
                  <a:gd name="connsiteX44" fmla="*/ 3467126 w 4861820"/>
                  <a:gd name="connsiteY44" fmla="*/ 1386144 h 1389331"/>
                  <a:gd name="connsiteX45" fmla="*/ 3415551 w 4861820"/>
                  <a:gd name="connsiteY45" fmla="*/ 1387206 h 1389331"/>
                  <a:gd name="connsiteX46" fmla="*/ 3312400 w 4861820"/>
                  <a:gd name="connsiteY46" fmla="*/ 1389331 h 1389331"/>
                  <a:gd name="connsiteX47" fmla="*/ 2900860 w 4861820"/>
                  <a:gd name="connsiteY47" fmla="*/ 1368610 h 1389331"/>
                  <a:gd name="connsiteX48" fmla="*/ 2094264 w 4861820"/>
                  <a:gd name="connsiteY48" fmla="*/ 1199648 h 1389331"/>
                  <a:gd name="connsiteX49" fmla="*/ 1335520 w 4861820"/>
                  <a:gd name="connsiteY49" fmla="*/ 875006 h 1389331"/>
                  <a:gd name="connsiteX50" fmla="*/ 632075 w 4861820"/>
                  <a:gd name="connsiteY50" fmla="*/ 446225 h 1389331"/>
                  <a:gd name="connsiteX51" fmla="*/ 294907 w 4861820"/>
                  <a:gd name="connsiteY51" fmla="*/ 211710 h 1389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861820" h="1389331">
                    <a:moveTo>
                      <a:pt x="0" y="0"/>
                    </a:moveTo>
                    <a:lnTo>
                      <a:pt x="229890" y="0"/>
                    </a:lnTo>
                    <a:lnTo>
                      <a:pt x="373317" y="108292"/>
                    </a:lnTo>
                    <a:cubicBezTo>
                      <a:pt x="482267" y="189793"/>
                      <a:pt x="591665" y="270356"/>
                      <a:pt x="702260" y="348992"/>
                    </a:cubicBezTo>
                    <a:cubicBezTo>
                      <a:pt x="923449" y="506265"/>
                      <a:pt x="1149423" y="656099"/>
                      <a:pt x="1384969" y="788400"/>
                    </a:cubicBezTo>
                    <a:cubicBezTo>
                      <a:pt x="1620515" y="921232"/>
                      <a:pt x="1866162" y="1035999"/>
                      <a:pt x="2120849" y="1125262"/>
                    </a:cubicBezTo>
                    <a:cubicBezTo>
                      <a:pt x="2630754" y="1304850"/>
                      <a:pt x="3179474" y="1371798"/>
                      <a:pt x="3720750" y="1329823"/>
                    </a:cubicBezTo>
                    <a:cubicBezTo>
                      <a:pt x="3737764" y="1328760"/>
                      <a:pt x="3754779" y="1327698"/>
                      <a:pt x="3771794" y="1326104"/>
                    </a:cubicBezTo>
                    <a:lnTo>
                      <a:pt x="3822306" y="1320790"/>
                    </a:lnTo>
                    <a:lnTo>
                      <a:pt x="3872818" y="1315477"/>
                    </a:lnTo>
                    <a:lnTo>
                      <a:pt x="3898339" y="1312820"/>
                    </a:lnTo>
                    <a:cubicBezTo>
                      <a:pt x="3906847" y="1311758"/>
                      <a:pt x="3915354" y="1311226"/>
                      <a:pt x="3923861" y="1309632"/>
                    </a:cubicBezTo>
                    <a:lnTo>
                      <a:pt x="4024885" y="1295818"/>
                    </a:lnTo>
                    <a:lnTo>
                      <a:pt x="4050407" y="1292630"/>
                    </a:lnTo>
                    <a:cubicBezTo>
                      <a:pt x="4058914" y="1291567"/>
                      <a:pt x="4067422" y="1289973"/>
                      <a:pt x="4075397" y="1288379"/>
                    </a:cubicBezTo>
                    <a:lnTo>
                      <a:pt x="4125909" y="1279878"/>
                    </a:lnTo>
                    <a:cubicBezTo>
                      <a:pt x="4159407" y="1274034"/>
                      <a:pt x="4192904" y="1269251"/>
                      <a:pt x="4226401" y="1261813"/>
                    </a:cubicBezTo>
                    <a:lnTo>
                      <a:pt x="4326362" y="1241622"/>
                    </a:lnTo>
                    <a:lnTo>
                      <a:pt x="4425790" y="1218775"/>
                    </a:lnTo>
                    <a:lnTo>
                      <a:pt x="4450781" y="1212931"/>
                    </a:lnTo>
                    <a:lnTo>
                      <a:pt x="4475239" y="1206555"/>
                    </a:lnTo>
                    <a:lnTo>
                      <a:pt x="4524688" y="1193803"/>
                    </a:lnTo>
                    <a:cubicBezTo>
                      <a:pt x="4590620" y="1176535"/>
                      <a:pt x="4656152" y="1157939"/>
                      <a:pt x="4721220" y="1137947"/>
                    </a:cubicBezTo>
                    <a:lnTo>
                      <a:pt x="4861820" y="1091339"/>
                    </a:lnTo>
                    <a:lnTo>
                      <a:pt x="4861820" y="1102902"/>
                    </a:lnTo>
                    <a:lnTo>
                      <a:pt x="4725208" y="1151761"/>
                    </a:lnTo>
                    <a:cubicBezTo>
                      <a:pt x="4660406" y="1173347"/>
                      <a:pt x="4595139" y="1193537"/>
                      <a:pt x="4529473" y="1212399"/>
                    </a:cubicBezTo>
                    <a:lnTo>
                      <a:pt x="4480025" y="1226214"/>
                    </a:lnTo>
                    <a:lnTo>
                      <a:pt x="4455566" y="1233121"/>
                    </a:lnTo>
                    <a:lnTo>
                      <a:pt x="4430576" y="1239497"/>
                    </a:lnTo>
                    <a:lnTo>
                      <a:pt x="4331148" y="1265001"/>
                    </a:lnTo>
                    <a:lnTo>
                      <a:pt x="4231187" y="1287848"/>
                    </a:lnTo>
                    <a:cubicBezTo>
                      <a:pt x="4197689" y="1295818"/>
                      <a:pt x="4164192" y="1301662"/>
                      <a:pt x="4130694" y="1308570"/>
                    </a:cubicBezTo>
                    <a:lnTo>
                      <a:pt x="4080182" y="1318134"/>
                    </a:lnTo>
                    <a:cubicBezTo>
                      <a:pt x="4071675" y="1319728"/>
                      <a:pt x="4063168" y="1321322"/>
                      <a:pt x="4055192" y="1322915"/>
                    </a:cubicBezTo>
                    <a:lnTo>
                      <a:pt x="4029670" y="1327166"/>
                    </a:lnTo>
                    <a:lnTo>
                      <a:pt x="3928115" y="1343637"/>
                    </a:lnTo>
                    <a:cubicBezTo>
                      <a:pt x="3919607" y="1345231"/>
                      <a:pt x="3911100" y="1346294"/>
                      <a:pt x="3902593" y="1347357"/>
                    </a:cubicBezTo>
                    <a:lnTo>
                      <a:pt x="3877071" y="1350545"/>
                    </a:lnTo>
                    <a:lnTo>
                      <a:pt x="3826027" y="1356921"/>
                    </a:lnTo>
                    <a:lnTo>
                      <a:pt x="3774984" y="1363297"/>
                    </a:lnTo>
                    <a:cubicBezTo>
                      <a:pt x="3757969" y="1364890"/>
                      <a:pt x="3740954" y="1366484"/>
                      <a:pt x="3723940" y="1368078"/>
                    </a:cubicBezTo>
                    <a:lnTo>
                      <a:pt x="3621321" y="1377642"/>
                    </a:lnTo>
                    <a:lnTo>
                      <a:pt x="3518702" y="1383487"/>
                    </a:lnTo>
                    <a:lnTo>
                      <a:pt x="3467126" y="1386144"/>
                    </a:lnTo>
                    <a:lnTo>
                      <a:pt x="3415551" y="1387206"/>
                    </a:lnTo>
                    <a:lnTo>
                      <a:pt x="3312400" y="1389331"/>
                    </a:lnTo>
                    <a:cubicBezTo>
                      <a:pt x="3175220" y="1389331"/>
                      <a:pt x="3038040" y="1382424"/>
                      <a:pt x="2900860" y="1368610"/>
                    </a:cubicBezTo>
                    <a:cubicBezTo>
                      <a:pt x="2627564" y="1340981"/>
                      <a:pt x="2356394" y="1284129"/>
                      <a:pt x="2094264" y="1199648"/>
                    </a:cubicBezTo>
                    <a:cubicBezTo>
                      <a:pt x="1832133" y="1115166"/>
                      <a:pt x="1578510" y="1003588"/>
                      <a:pt x="1335520" y="875006"/>
                    </a:cubicBezTo>
                    <a:cubicBezTo>
                      <a:pt x="1092531" y="745894"/>
                      <a:pt x="859113" y="599778"/>
                      <a:pt x="632075" y="446225"/>
                    </a:cubicBezTo>
                    <a:cubicBezTo>
                      <a:pt x="518556" y="369448"/>
                      <a:pt x="406366" y="290944"/>
                      <a:pt x="294907" y="211710"/>
                    </a:cubicBezTo>
                    <a:close/>
                  </a:path>
                </a:pathLst>
              </a:custGeom>
              <a:solidFill>
                <a:schemeClr val="accent1"/>
              </a:solidFill>
              <a:ln w="5317" cap="flat">
                <a:noFill/>
                <a:prstDash val="solid"/>
                <a:miter/>
              </a:ln>
            </p:spPr>
            <p:txBody>
              <a:bodyPr rtlCol="0" anchor="ctr"/>
              <a:lstStyle/>
              <a:p>
                <a:endParaRPr lang="en-US"/>
              </a:p>
            </p:txBody>
          </p:sp>
        </p:grpSp>
      </p:grpSp>
      <p:pic>
        <p:nvPicPr>
          <p:cNvPr id="9" name="Graphic 8" descr="Open quotation mark with solid fill">
            <a:extLst>
              <a:ext uri="{FF2B5EF4-FFF2-40B4-BE49-F238E27FC236}">
                <a16:creationId xmlns:a16="http://schemas.microsoft.com/office/drawing/2014/main" id="{FA16D546-1C30-C844-9DAE-C6F23476B3B6}"/>
              </a:ext>
            </a:extLst>
          </p:cNvPr>
          <p:cNvPicPr>
            <a:picLocks noChangeAspect="1"/>
          </p:cNvPicPr>
          <p:nvPr userDrawn="1"/>
        </p:nvPicPr>
        <p:blipFill>
          <a:blip r:embed="rId3" cstate="email">
            <a:extLst>
              <a:ext uri="{28A0092B-C50C-407E-A947-70E740481C1C}">
                <a14:useLocalDpi xmlns:a14="http://schemas.microsoft.com/office/drawing/2010/main"/>
              </a:ext>
              <a:ext uri="{96DAC541-7B7A-43D3-8B79-37D633B846F1}">
                <asvg:svgBlip xmlns="" xmlns:asvg="http://schemas.microsoft.com/office/drawing/2016/SVG/main" r:embed="rId4"/>
              </a:ext>
            </a:extLst>
          </a:blip>
          <a:stretch>
            <a:fillRect/>
          </a:stretch>
        </p:blipFill>
        <p:spPr>
          <a:xfrm>
            <a:off x="111512" y="136525"/>
            <a:ext cx="2036762" cy="2036762"/>
          </a:xfrm>
          <a:prstGeom prst="rect">
            <a:avLst/>
          </a:prstGeom>
        </p:spPr>
      </p:pic>
    </p:spTree>
    <p:extLst>
      <p:ext uri="{BB962C8B-B14F-4D97-AF65-F5344CB8AC3E}">
        <p14:creationId xmlns:p14="http://schemas.microsoft.com/office/powerpoint/2010/main" val="3816437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64" name="Group 63">
            <a:extLst>
              <a:ext uri="{FF2B5EF4-FFF2-40B4-BE49-F238E27FC236}">
                <a16:creationId xmlns:a16="http://schemas.microsoft.com/office/drawing/2014/main" id="{A21757B8-A167-9543-93A9-28F5B7DD3AE1}"/>
              </a:ext>
            </a:extLst>
          </p:cNvPr>
          <p:cNvGrpSpPr/>
          <p:nvPr userDrawn="1"/>
        </p:nvGrpSpPr>
        <p:grpSpPr>
          <a:xfrm>
            <a:off x="7191542" y="1"/>
            <a:ext cx="5000459" cy="1425992"/>
            <a:chOff x="7191542" y="1"/>
            <a:chExt cx="5000459" cy="1425992"/>
          </a:xfrm>
        </p:grpSpPr>
        <p:pic>
          <p:nvPicPr>
            <p:cNvPr id="65" name="Picture 64">
              <a:extLst>
                <a:ext uri="{FF2B5EF4-FFF2-40B4-BE49-F238E27FC236}">
                  <a16:creationId xmlns:a16="http://schemas.microsoft.com/office/drawing/2014/main" id="{6EBC46AE-6314-AD40-82FD-F829616826D7}"/>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9264317" y="228371"/>
              <a:ext cx="2025315" cy="911940"/>
            </a:xfrm>
            <a:prstGeom prst="rect">
              <a:avLst/>
            </a:prstGeom>
          </p:spPr>
        </p:pic>
        <p:grpSp>
          <p:nvGrpSpPr>
            <p:cNvPr id="66" name="Group 65">
              <a:extLst>
                <a:ext uri="{FF2B5EF4-FFF2-40B4-BE49-F238E27FC236}">
                  <a16:creationId xmlns:a16="http://schemas.microsoft.com/office/drawing/2014/main" id="{30FC3B73-056B-044C-8E87-4D1E3E439726}"/>
                </a:ext>
              </a:extLst>
            </p:cNvPr>
            <p:cNvGrpSpPr/>
            <p:nvPr userDrawn="1"/>
          </p:nvGrpSpPr>
          <p:grpSpPr>
            <a:xfrm>
              <a:off x="7191542" y="1"/>
              <a:ext cx="5000459" cy="1425992"/>
              <a:chOff x="7186272" y="0"/>
              <a:chExt cx="5005729" cy="1427495"/>
            </a:xfrm>
          </p:grpSpPr>
          <p:sp>
            <p:nvSpPr>
              <p:cNvPr id="67" name="Freeform 66">
                <a:extLst>
                  <a:ext uri="{FF2B5EF4-FFF2-40B4-BE49-F238E27FC236}">
                    <a16:creationId xmlns:a16="http://schemas.microsoft.com/office/drawing/2014/main" id="{2ACC1B52-515D-F34B-AC92-E99524E4E1A9}"/>
                  </a:ext>
                </a:extLst>
              </p:cNvPr>
              <p:cNvSpPr/>
              <p:nvPr userDrawn="1"/>
            </p:nvSpPr>
            <p:spPr>
              <a:xfrm>
                <a:off x="7186272" y="0"/>
                <a:ext cx="5005729" cy="1427495"/>
              </a:xfrm>
              <a:custGeom>
                <a:avLst/>
                <a:gdLst>
                  <a:gd name="connsiteX0" fmla="*/ 0 w 5005729"/>
                  <a:gd name="connsiteY0" fmla="*/ 0 h 1427495"/>
                  <a:gd name="connsiteX1" fmla="*/ 165533 w 5005729"/>
                  <a:gd name="connsiteY1" fmla="*/ 0 h 1427495"/>
                  <a:gd name="connsiteX2" fmla="*/ 215699 w 5005729"/>
                  <a:gd name="connsiteY2" fmla="*/ 35841 h 1427495"/>
                  <a:gd name="connsiteX3" fmla="*/ 876476 w 5005729"/>
                  <a:gd name="connsiteY3" fmla="*/ 498295 h 1427495"/>
                  <a:gd name="connsiteX4" fmla="*/ 1566628 w 5005729"/>
                  <a:gd name="connsiteY4" fmla="*/ 910605 h 1427495"/>
                  <a:gd name="connsiteX5" fmla="*/ 2307294 w 5005729"/>
                  <a:gd name="connsiteY5" fmla="*/ 1218776 h 1427495"/>
                  <a:gd name="connsiteX6" fmla="*/ 2696502 w 5005729"/>
                  <a:gd name="connsiteY6" fmla="*/ 1318134 h 1427495"/>
                  <a:gd name="connsiteX7" fmla="*/ 3094217 w 5005729"/>
                  <a:gd name="connsiteY7" fmla="*/ 1375517 h 1427495"/>
                  <a:gd name="connsiteX8" fmla="*/ 3496186 w 5005729"/>
                  <a:gd name="connsiteY8" fmla="*/ 1391457 h 1427495"/>
                  <a:gd name="connsiteX9" fmla="*/ 3596679 w 5005729"/>
                  <a:gd name="connsiteY9" fmla="*/ 1388800 h 1427495"/>
                  <a:gd name="connsiteX10" fmla="*/ 3647191 w 5005729"/>
                  <a:gd name="connsiteY10" fmla="*/ 1387207 h 1427495"/>
                  <a:gd name="connsiteX11" fmla="*/ 3697703 w 5005729"/>
                  <a:gd name="connsiteY11" fmla="*/ 1384018 h 1427495"/>
                  <a:gd name="connsiteX12" fmla="*/ 3798195 w 5005729"/>
                  <a:gd name="connsiteY12" fmla="*/ 1377643 h 1427495"/>
                  <a:gd name="connsiteX13" fmla="*/ 3898687 w 5005729"/>
                  <a:gd name="connsiteY13" fmla="*/ 1367547 h 1427495"/>
                  <a:gd name="connsiteX14" fmla="*/ 3948667 w 5005729"/>
                  <a:gd name="connsiteY14" fmla="*/ 1362234 h 1427495"/>
                  <a:gd name="connsiteX15" fmla="*/ 3998648 w 5005729"/>
                  <a:gd name="connsiteY15" fmla="*/ 1355327 h 1427495"/>
                  <a:gd name="connsiteX16" fmla="*/ 4098609 w 5005729"/>
                  <a:gd name="connsiteY16" fmla="*/ 1341512 h 1427495"/>
                  <a:gd name="connsiteX17" fmla="*/ 4198037 w 5005729"/>
                  <a:gd name="connsiteY17" fmla="*/ 1324510 h 1427495"/>
                  <a:gd name="connsiteX18" fmla="*/ 4223027 w 5005729"/>
                  <a:gd name="connsiteY18" fmla="*/ 1320259 h 1427495"/>
                  <a:gd name="connsiteX19" fmla="*/ 4248017 w 5005729"/>
                  <a:gd name="connsiteY19" fmla="*/ 1315477 h 1427495"/>
                  <a:gd name="connsiteX20" fmla="*/ 4297466 w 5005729"/>
                  <a:gd name="connsiteY20" fmla="*/ 1305382 h 1427495"/>
                  <a:gd name="connsiteX21" fmla="*/ 4346915 w 5005729"/>
                  <a:gd name="connsiteY21" fmla="*/ 1295287 h 1427495"/>
                  <a:gd name="connsiteX22" fmla="*/ 4371374 w 5005729"/>
                  <a:gd name="connsiteY22" fmla="*/ 1289974 h 1427495"/>
                  <a:gd name="connsiteX23" fmla="*/ 4395831 w 5005729"/>
                  <a:gd name="connsiteY23" fmla="*/ 1284129 h 1427495"/>
                  <a:gd name="connsiteX24" fmla="*/ 4494197 w 5005729"/>
                  <a:gd name="connsiteY24" fmla="*/ 1260751 h 1427495"/>
                  <a:gd name="connsiteX25" fmla="*/ 4506426 w 5005729"/>
                  <a:gd name="connsiteY25" fmla="*/ 1258094 h 1427495"/>
                  <a:gd name="connsiteX26" fmla="*/ 4518656 w 5005729"/>
                  <a:gd name="connsiteY26" fmla="*/ 1254906 h 1427495"/>
                  <a:gd name="connsiteX27" fmla="*/ 4543113 w 5005729"/>
                  <a:gd name="connsiteY27" fmla="*/ 1248530 h 1427495"/>
                  <a:gd name="connsiteX28" fmla="*/ 4592031 w 5005729"/>
                  <a:gd name="connsiteY28" fmla="*/ 1235247 h 1427495"/>
                  <a:gd name="connsiteX29" fmla="*/ 4640948 w 5005729"/>
                  <a:gd name="connsiteY29" fmla="*/ 1221963 h 1427495"/>
                  <a:gd name="connsiteX30" fmla="*/ 4689332 w 5005729"/>
                  <a:gd name="connsiteY30" fmla="*/ 1207618 h 1427495"/>
                  <a:gd name="connsiteX31" fmla="*/ 4881644 w 5005729"/>
                  <a:gd name="connsiteY31" fmla="*/ 1145934 h 1427495"/>
                  <a:gd name="connsiteX32" fmla="*/ 5005729 w 5005729"/>
                  <a:gd name="connsiteY32" fmla="*/ 1100085 h 1427495"/>
                  <a:gd name="connsiteX33" fmla="*/ 5005729 w 5005729"/>
                  <a:gd name="connsiteY33" fmla="*/ 1108460 h 1427495"/>
                  <a:gd name="connsiteX34" fmla="*/ 4884859 w 5005729"/>
                  <a:gd name="connsiteY34" fmla="*/ 1155423 h 1427495"/>
                  <a:gd name="connsiteX35" fmla="*/ 4693055 w 5005729"/>
                  <a:gd name="connsiteY35" fmla="*/ 1220370 h 1427495"/>
                  <a:gd name="connsiteX36" fmla="*/ 4644670 w 5005729"/>
                  <a:gd name="connsiteY36" fmla="*/ 1235778 h 1427495"/>
                  <a:gd name="connsiteX37" fmla="*/ 4596284 w 5005729"/>
                  <a:gd name="connsiteY37" fmla="*/ 1250124 h 1427495"/>
                  <a:gd name="connsiteX38" fmla="*/ 4547367 w 5005729"/>
                  <a:gd name="connsiteY38" fmla="*/ 1263938 h 1427495"/>
                  <a:gd name="connsiteX39" fmla="*/ 4522910 w 5005729"/>
                  <a:gd name="connsiteY39" fmla="*/ 1270846 h 1427495"/>
                  <a:gd name="connsiteX40" fmla="*/ 4510680 w 5005729"/>
                  <a:gd name="connsiteY40" fmla="*/ 1274565 h 1427495"/>
                  <a:gd name="connsiteX41" fmla="*/ 4498451 w 5005729"/>
                  <a:gd name="connsiteY41" fmla="*/ 1277753 h 1427495"/>
                  <a:gd name="connsiteX42" fmla="*/ 4400085 w 5005729"/>
                  <a:gd name="connsiteY42" fmla="*/ 1302725 h 1427495"/>
                  <a:gd name="connsiteX43" fmla="*/ 4375626 w 5005729"/>
                  <a:gd name="connsiteY43" fmla="*/ 1309101 h 1427495"/>
                  <a:gd name="connsiteX44" fmla="*/ 4351169 w 5005729"/>
                  <a:gd name="connsiteY44" fmla="*/ 1314415 h 1427495"/>
                  <a:gd name="connsiteX45" fmla="*/ 4301720 w 5005729"/>
                  <a:gd name="connsiteY45" fmla="*/ 1325572 h 1427495"/>
                  <a:gd name="connsiteX46" fmla="*/ 4252271 w 5005729"/>
                  <a:gd name="connsiteY46" fmla="*/ 1336730 h 1427495"/>
                  <a:gd name="connsiteX47" fmla="*/ 4227281 w 5005729"/>
                  <a:gd name="connsiteY47" fmla="*/ 1342044 h 1427495"/>
                  <a:gd name="connsiteX48" fmla="*/ 4202291 w 5005729"/>
                  <a:gd name="connsiteY48" fmla="*/ 1346825 h 1427495"/>
                  <a:gd name="connsiteX49" fmla="*/ 4102862 w 5005729"/>
                  <a:gd name="connsiteY49" fmla="*/ 1365422 h 1427495"/>
                  <a:gd name="connsiteX50" fmla="*/ 4002902 w 5005729"/>
                  <a:gd name="connsiteY50" fmla="*/ 1380831 h 1427495"/>
                  <a:gd name="connsiteX51" fmla="*/ 3952921 w 5005729"/>
                  <a:gd name="connsiteY51" fmla="*/ 1388800 h 1427495"/>
                  <a:gd name="connsiteX52" fmla="*/ 3902409 w 5005729"/>
                  <a:gd name="connsiteY52" fmla="*/ 1394645 h 1427495"/>
                  <a:gd name="connsiteX53" fmla="*/ 3801917 w 5005729"/>
                  <a:gd name="connsiteY53" fmla="*/ 1406334 h 1427495"/>
                  <a:gd name="connsiteX54" fmla="*/ 3700893 w 5005729"/>
                  <a:gd name="connsiteY54" fmla="*/ 1414836 h 1427495"/>
                  <a:gd name="connsiteX55" fmla="*/ 3650381 w 5005729"/>
                  <a:gd name="connsiteY55" fmla="*/ 1419086 h 1427495"/>
                  <a:gd name="connsiteX56" fmla="*/ 3599869 w 5005729"/>
                  <a:gd name="connsiteY56" fmla="*/ 1421743 h 1427495"/>
                  <a:gd name="connsiteX57" fmla="*/ 3498313 w 5005729"/>
                  <a:gd name="connsiteY57" fmla="*/ 1425993 h 1427495"/>
                  <a:gd name="connsiteX58" fmla="*/ 3092622 w 5005729"/>
                  <a:gd name="connsiteY58" fmla="*/ 1416430 h 1427495"/>
                  <a:gd name="connsiteX59" fmla="*/ 2689590 w 5005729"/>
                  <a:gd name="connsiteY59" fmla="*/ 1364891 h 1427495"/>
                  <a:gd name="connsiteX60" fmla="*/ 2294001 w 5005729"/>
                  <a:gd name="connsiteY60" fmla="*/ 1270846 h 1427495"/>
                  <a:gd name="connsiteX61" fmla="*/ 1538448 w 5005729"/>
                  <a:gd name="connsiteY61" fmla="*/ 971177 h 1427495"/>
                  <a:gd name="connsiteX62" fmla="*/ 834471 w 5005729"/>
                  <a:gd name="connsiteY62" fmla="*/ 566305 h 1427495"/>
                  <a:gd name="connsiteX63" fmla="*/ 163459 w 5005729"/>
                  <a:gd name="connsiteY63" fmla="*/ 112750 h 1427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5005729" h="1427495">
                    <a:moveTo>
                      <a:pt x="0" y="0"/>
                    </a:moveTo>
                    <a:lnTo>
                      <a:pt x="165533" y="0"/>
                    </a:lnTo>
                    <a:lnTo>
                      <a:pt x="215699" y="35841"/>
                    </a:lnTo>
                    <a:cubicBezTo>
                      <a:pt x="434496" y="193047"/>
                      <a:pt x="652894" y="349789"/>
                      <a:pt x="876476" y="498295"/>
                    </a:cubicBezTo>
                    <a:cubicBezTo>
                      <a:pt x="1099792" y="647067"/>
                      <a:pt x="1328957" y="787337"/>
                      <a:pt x="1566628" y="910605"/>
                    </a:cubicBezTo>
                    <a:cubicBezTo>
                      <a:pt x="1804301" y="1033874"/>
                      <a:pt x="2051544" y="1139076"/>
                      <a:pt x="2307294" y="1218776"/>
                    </a:cubicBezTo>
                    <a:cubicBezTo>
                      <a:pt x="2434903" y="1258625"/>
                      <a:pt x="2565171" y="1291568"/>
                      <a:pt x="2696502" y="1318134"/>
                    </a:cubicBezTo>
                    <a:cubicBezTo>
                      <a:pt x="2827833" y="1344700"/>
                      <a:pt x="2960760" y="1363297"/>
                      <a:pt x="3094217" y="1375517"/>
                    </a:cubicBezTo>
                    <a:cubicBezTo>
                      <a:pt x="3227675" y="1387738"/>
                      <a:pt x="3361665" y="1393051"/>
                      <a:pt x="3496186" y="1391457"/>
                    </a:cubicBezTo>
                    <a:lnTo>
                      <a:pt x="3596679" y="1388800"/>
                    </a:lnTo>
                    <a:cubicBezTo>
                      <a:pt x="3613693" y="1388269"/>
                      <a:pt x="3630176" y="1388269"/>
                      <a:pt x="3647191" y="1387207"/>
                    </a:cubicBezTo>
                    <a:lnTo>
                      <a:pt x="3697703" y="1384018"/>
                    </a:lnTo>
                    <a:lnTo>
                      <a:pt x="3798195" y="1377643"/>
                    </a:lnTo>
                    <a:lnTo>
                      <a:pt x="3898687" y="1367547"/>
                    </a:lnTo>
                    <a:lnTo>
                      <a:pt x="3948667" y="1362234"/>
                    </a:lnTo>
                    <a:lnTo>
                      <a:pt x="3998648" y="1355327"/>
                    </a:lnTo>
                    <a:cubicBezTo>
                      <a:pt x="4032146" y="1350545"/>
                      <a:pt x="4065111" y="1346294"/>
                      <a:pt x="4098609" y="1341512"/>
                    </a:cubicBezTo>
                    <a:lnTo>
                      <a:pt x="4198037" y="1324510"/>
                    </a:lnTo>
                    <a:lnTo>
                      <a:pt x="4223027" y="1320259"/>
                    </a:lnTo>
                    <a:cubicBezTo>
                      <a:pt x="4231535" y="1318665"/>
                      <a:pt x="4239511" y="1317602"/>
                      <a:pt x="4248017" y="1315477"/>
                    </a:cubicBezTo>
                    <a:lnTo>
                      <a:pt x="4297466" y="1305382"/>
                    </a:lnTo>
                    <a:lnTo>
                      <a:pt x="4346915" y="1295287"/>
                    </a:lnTo>
                    <a:lnTo>
                      <a:pt x="4371374" y="1289974"/>
                    </a:lnTo>
                    <a:cubicBezTo>
                      <a:pt x="4379349" y="1288379"/>
                      <a:pt x="4387856" y="1286254"/>
                      <a:pt x="4395831" y="1284129"/>
                    </a:cubicBezTo>
                    <a:lnTo>
                      <a:pt x="4494197" y="1260751"/>
                    </a:lnTo>
                    <a:lnTo>
                      <a:pt x="4506426" y="1258094"/>
                    </a:lnTo>
                    <a:lnTo>
                      <a:pt x="4518656" y="1254906"/>
                    </a:lnTo>
                    <a:lnTo>
                      <a:pt x="4543113" y="1248530"/>
                    </a:lnTo>
                    <a:lnTo>
                      <a:pt x="4592031" y="1235247"/>
                    </a:lnTo>
                    <a:cubicBezTo>
                      <a:pt x="4607983" y="1230996"/>
                      <a:pt x="4624465" y="1226746"/>
                      <a:pt x="4640948" y="1221963"/>
                    </a:cubicBezTo>
                    <a:lnTo>
                      <a:pt x="4689332" y="1207618"/>
                    </a:lnTo>
                    <a:cubicBezTo>
                      <a:pt x="4753935" y="1188490"/>
                      <a:pt x="4818038" y="1167901"/>
                      <a:pt x="4881644" y="1145934"/>
                    </a:cubicBezTo>
                    <a:lnTo>
                      <a:pt x="5005729" y="1100085"/>
                    </a:lnTo>
                    <a:lnTo>
                      <a:pt x="5005729" y="1108460"/>
                    </a:lnTo>
                    <a:lnTo>
                      <a:pt x="4884859" y="1155423"/>
                    </a:lnTo>
                    <a:cubicBezTo>
                      <a:pt x="4821462" y="1178495"/>
                      <a:pt x="4757524" y="1200180"/>
                      <a:pt x="4693055" y="1220370"/>
                    </a:cubicBezTo>
                    <a:lnTo>
                      <a:pt x="4644670" y="1235778"/>
                    </a:lnTo>
                    <a:cubicBezTo>
                      <a:pt x="4628719" y="1240560"/>
                      <a:pt x="4612235" y="1245342"/>
                      <a:pt x="4596284" y="1250124"/>
                    </a:cubicBezTo>
                    <a:lnTo>
                      <a:pt x="4547367" y="1263938"/>
                    </a:lnTo>
                    <a:lnTo>
                      <a:pt x="4522910" y="1270846"/>
                    </a:lnTo>
                    <a:lnTo>
                      <a:pt x="4510680" y="1274565"/>
                    </a:lnTo>
                    <a:lnTo>
                      <a:pt x="4498451" y="1277753"/>
                    </a:lnTo>
                    <a:lnTo>
                      <a:pt x="4400085" y="1302725"/>
                    </a:lnTo>
                    <a:cubicBezTo>
                      <a:pt x="4392110" y="1304851"/>
                      <a:pt x="4383602" y="1306976"/>
                      <a:pt x="4375626" y="1309101"/>
                    </a:cubicBezTo>
                    <a:lnTo>
                      <a:pt x="4351169" y="1314415"/>
                    </a:lnTo>
                    <a:lnTo>
                      <a:pt x="4301720" y="1325572"/>
                    </a:lnTo>
                    <a:lnTo>
                      <a:pt x="4252271" y="1336730"/>
                    </a:lnTo>
                    <a:cubicBezTo>
                      <a:pt x="4244295" y="1338856"/>
                      <a:pt x="4235789" y="1340450"/>
                      <a:pt x="4227281" y="1342044"/>
                    </a:cubicBezTo>
                    <a:lnTo>
                      <a:pt x="4202291" y="1346825"/>
                    </a:lnTo>
                    <a:lnTo>
                      <a:pt x="4102862" y="1365422"/>
                    </a:lnTo>
                    <a:cubicBezTo>
                      <a:pt x="4069365" y="1370735"/>
                      <a:pt x="4035867" y="1375517"/>
                      <a:pt x="4002902" y="1380831"/>
                    </a:cubicBezTo>
                    <a:lnTo>
                      <a:pt x="3952921" y="1388800"/>
                    </a:lnTo>
                    <a:lnTo>
                      <a:pt x="3902409" y="1394645"/>
                    </a:lnTo>
                    <a:lnTo>
                      <a:pt x="3801917" y="1406334"/>
                    </a:lnTo>
                    <a:lnTo>
                      <a:pt x="3700893" y="1414836"/>
                    </a:lnTo>
                    <a:lnTo>
                      <a:pt x="3650381" y="1419086"/>
                    </a:lnTo>
                    <a:cubicBezTo>
                      <a:pt x="3633367" y="1420680"/>
                      <a:pt x="3616352" y="1420680"/>
                      <a:pt x="3599869" y="1421743"/>
                    </a:cubicBezTo>
                    <a:lnTo>
                      <a:pt x="3498313" y="1425993"/>
                    </a:lnTo>
                    <a:cubicBezTo>
                      <a:pt x="3363260" y="1429713"/>
                      <a:pt x="3227675" y="1426525"/>
                      <a:pt x="3092622" y="1416430"/>
                    </a:cubicBezTo>
                    <a:cubicBezTo>
                      <a:pt x="2957569" y="1406334"/>
                      <a:pt x="2823048" y="1389863"/>
                      <a:pt x="2689590" y="1364891"/>
                    </a:cubicBezTo>
                    <a:cubicBezTo>
                      <a:pt x="2556131" y="1340450"/>
                      <a:pt x="2424269" y="1308570"/>
                      <a:pt x="2294001" y="1270846"/>
                    </a:cubicBezTo>
                    <a:cubicBezTo>
                      <a:pt x="2033466" y="1194866"/>
                      <a:pt x="1781438" y="1091788"/>
                      <a:pt x="1538448" y="971177"/>
                    </a:cubicBezTo>
                    <a:cubicBezTo>
                      <a:pt x="1295459" y="850565"/>
                      <a:pt x="1062040" y="712420"/>
                      <a:pt x="834471" y="566305"/>
                    </a:cubicBezTo>
                    <a:cubicBezTo>
                      <a:pt x="606901" y="420190"/>
                      <a:pt x="384914" y="266371"/>
                      <a:pt x="163459" y="112750"/>
                    </a:cubicBezTo>
                    <a:close/>
                  </a:path>
                </a:pathLst>
              </a:custGeom>
              <a:gradFill>
                <a:gsLst>
                  <a:gs pos="0">
                    <a:schemeClr val="accent3">
                      <a:lumMod val="75000"/>
                    </a:schemeClr>
                  </a:gs>
                  <a:gs pos="20000">
                    <a:schemeClr val="accent3"/>
                  </a:gs>
                </a:gsLst>
                <a:lin ang="0" scaled="1"/>
              </a:gradFill>
              <a:ln w="5317" cap="flat">
                <a:noFill/>
                <a:prstDash val="solid"/>
                <a:miter/>
              </a:ln>
            </p:spPr>
            <p:txBody>
              <a:bodyPr rtlCol="0" anchor="ctr"/>
              <a:lstStyle/>
              <a:p>
                <a:endParaRPr lang="en-US" dirty="0"/>
              </a:p>
            </p:txBody>
          </p:sp>
          <p:sp>
            <p:nvSpPr>
              <p:cNvPr id="68" name="Freeform 67">
                <a:extLst>
                  <a:ext uri="{FF2B5EF4-FFF2-40B4-BE49-F238E27FC236}">
                    <a16:creationId xmlns:a16="http://schemas.microsoft.com/office/drawing/2014/main" id="{B72204B9-A3A2-384F-8D98-694F41E5700F}"/>
                  </a:ext>
                </a:extLst>
              </p:cNvPr>
              <p:cNvSpPr/>
              <p:nvPr/>
            </p:nvSpPr>
            <p:spPr>
              <a:xfrm>
                <a:off x="7330180" y="0"/>
                <a:ext cx="4861820" cy="1389331"/>
              </a:xfrm>
              <a:custGeom>
                <a:avLst/>
                <a:gdLst>
                  <a:gd name="connsiteX0" fmla="*/ 0 w 4861820"/>
                  <a:gd name="connsiteY0" fmla="*/ 0 h 1389331"/>
                  <a:gd name="connsiteX1" fmla="*/ 229890 w 4861820"/>
                  <a:gd name="connsiteY1" fmla="*/ 0 h 1389331"/>
                  <a:gd name="connsiteX2" fmla="*/ 373317 w 4861820"/>
                  <a:gd name="connsiteY2" fmla="*/ 108292 h 1389331"/>
                  <a:gd name="connsiteX3" fmla="*/ 702260 w 4861820"/>
                  <a:gd name="connsiteY3" fmla="*/ 348992 h 1389331"/>
                  <a:gd name="connsiteX4" fmla="*/ 1384969 w 4861820"/>
                  <a:gd name="connsiteY4" fmla="*/ 788400 h 1389331"/>
                  <a:gd name="connsiteX5" fmla="*/ 2120849 w 4861820"/>
                  <a:gd name="connsiteY5" fmla="*/ 1125262 h 1389331"/>
                  <a:gd name="connsiteX6" fmla="*/ 3720750 w 4861820"/>
                  <a:gd name="connsiteY6" fmla="*/ 1329823 h 1389331"/>
                  <a:gd name="connsiteX7" fmla="*/ 3771794 w 4861820"/>
                  <a:gd name="connsiteY7" fmla="*/ 1326104 h 1389331"/>
                  <a:gd name="connsiteX8" fmla="*/ 3822306 w 4861820"/>
                  <a:gd name="connsiteY8" fmla="*/ 1320790 h 1389331"/>
                  <a:gd name="connsiteX9" fmla="*/ 3872818 w 4861820"/>
                  <a:gd name="connsiteY9" fmla="*/ 1315477 h 1389331"/>
                  <a:gd name="connsiteX10" fmla="*/ 3898339 w 4861820"/>
                  <a:gd name="connsiteY10" fmla="*/ 1312820 h 1389331"/>
                  <a:gd name="connsiteX11" fmla="*/ 3923861 w 4861820"/>
                  <a:gd name="connsiteY11" fmla="*/ 1309632 h 1389331"/>
                  <a:gd name="connsiteX12" fmla="*/ 4024885 w 4861820"/>
                  <a:gd name="connsiteY12" fmla="*/ 1295818 h 1389331"/>
                  <a:gd name="connsiteX13" fmla="*/ 4050407 w 4861820"/>
                  <a:gd name="connsiteY13" fmla="*/ 1292630 h 1389331"/>
                  <a:gd name="connsiteX14" fmla="*/ 4075397 w 4861820"/>
                  <a:gd name="connsiteY14" fmla="*/ 1288379 h 1389331"/>
                  <a:gd name="connsiteX15" fmla="*/ 4125909 w 4861820"/>
                  <a:gd name="connsiteY15" fmla="*/ 1279878 h 1389331"/>
                  <a:gd name="connsiteX16" fmla="*/ 4226401 w 4861820"/>
                  <a:gd name="connsiteY16" fmla="*/ 1261813 h 1389331"/>
                  <a:gd name="connsiteX17" fmla="*/ 4326362 w 4861820"/>
                  <a:gd name="connsiteY17" fmla="*/ 1241622 h 1389331"/>
                  <a:gd name="connsiteX18" fmla="*/ 4425790 w 4861820"/>
                  <a:gd name="connsiteY18" fmla="*/ 1218775 h 1389331"/>
                  <a:gd name="connsiteX19" fmla="*/ 4450781 w 4861820"/>
                  <a:gd name="connsiteY19" fmla="*/ 1212931 h 1389331"/>
                  <a:gd name="connsiteX20" fmla="*/ 4475239 w 4861820"/>
                  <a:gd name="connsiteY20" fmla="*/ 1206555 h 1389331"/>
                  <a:gd name="connsiteX21" fmla="*/ 4524688 w 4861820"/>
                  <a:gd name="connsiteY21" fmla="*/ 1193803 h 1389331"/>
                  <a:gd name="connsiteX22" fmla="*/ 4721220 w 4861820"/>
                  <a:gd name="connsiteY22" fmla="*/ 1137947 h 1389331"/>
                  <a:gd name="connsiteX23" fmla="*/ 4861820 w 4861820"/>
                  <a:gd name="connsiteY23" fmla="*/ 1091339 h 1389331"/>
                  <a:gd name="connsiteX24" fmla="*/ 4861820 w 4861820"/>
                  <a:gd name="connsiteY24" fmla="*/ 1102902 h 1389331"/>
                  <a:gd name="connsiteX25" fmla="*/ 4725208 w 4861820"/>
                  <a:gd name="connsiteY25" fmla="*/ 1151761 h 1389331"/>
                  <a:gd name="connsiteX26" fmla="*/ 4529473 w 4861820"/>
                  <a:gd name="connsiteY26" fmla="*/ 1212399 h 1389331"/>
                  <a:gd name="connsiteX27" fmla="*/ 4480025 w 4861820"/>
                  <a:gd name="connsiteY27" fmla="*/ 1226214 h 1389331"/>
                  <a:gd name="connsiteX28" fmla="*/ 4455566 w 4861820"/>
                  <a:gd name="connsiteY28" fmla="*/ 1233121 h 1389331"/>
                  <a:gd name="connsiteX29" fmla="*/ 4430576 w 4861820"/>
                  <a:gd name="connsiteY29" fmla="*/ 1239497 h 1389331"/>
                  <a:gd name="connsiteX30" fmla="*/ 4331148 w 4861820"/>
                  <a:gd name="connsiteY30" fmla="*/ 1265001 h 1389331"/>
                  <a:gd name="connsiteX31" fmla="*/ 4231187 w 4861820"/>
                  <a:gd name="connsiteY31" fmla="*/ 1287848 h 1389331"/>
                  <a:gd name="connsiteX32" fmla="*/ 4130694 w 4861820"/>
                  <a:gd name="connsiteY32" fmla="*/ 1308570 h 1389331"/>
                  <a:gd name="connsiteX33" fmla="*/ 4080182 w 4861820"/>
                  <a:gd name="connsiteY33" fmla="*/ 1318134 h 1389331"/>
                  <a:gd name="connsiteX34" fmla="*/ 4055192 w 4861820"/>
                  <a:gd name="connsiteY34" fmla="*/ 1322915 h 1389331"/>
                  <a:gd name="connsiteX35" fmla="*/ 4029670 w 4861820"/>
                  <a:gd name="connsiteY35" fmla="*/ 1327166 h 1389331"/>
                  <a:gd name="connsiteX36" fmla="*/ 3928115 w 4861820"/>
                  <a:gd name="connsiteY36" fmla="*/ 1343637 h 1389331"/>
                  <a:gd name="connsiteX37" fmla="*/ 3902593 w 4861820"/>
                  <a:gd name="connsiteY37" fmla="*/ 1347357 h 1389331"/>
                  <a:gd name="connsiteX38" fmla="*/ 3877071 w 4861820"/>
                  <a:gd name="connsiteY38" fmla="*/ 1350545 h 1389331"/>
                  <a:gd name="connsiteX39" fmla="*/ 3826027 w 4861820"/>
                  <a:gd name="connsiteY39" fmla="*/ 1356921 h 1389331"/>
                  <a:gd name="connsiteX40" fmla="*/ 3774984 w 4861820"/>
                  <a:gd name="connsiteY40" fmla="*/ 1363297 h 1389331"/>
                  <a:gd name="connsiteX41" fmla="*/ 3723940 w 4861820"/>
                  <a:gd name="connsiteY41" fmla="*/ 1368078 h 1389331"/>
                  <a:gd name="connsiteX42" fmla="*/ 3621321 w 4861820"/>
                  <a:gd name="connsiteY42" fmla="*/ 1377642 h 1389331"/>
                  <a:gd name="connsiteX43" fmla="*/ 3518702 w 4861820"/>
                  <a:gd name="connsiteY43" fmla="*/ 1383487 h 1389331"/>
                  <a:gd name="connsiteX44" fmla="*/ 3467126 w 4861820"/>
                  <a:gd name="connsiteY44" fmla="*/ 1386144 h 1389331"/>
                  <a:gd name="connsiteX45" fmla="*/ 3415551 w 4861820"/>
                  <a:gd name="connsiteY45" fmla="*/ 1387206 h 1389331"/>
                  <a:gd name="connsiteX46" fmla="*/ 3312400 w 4861820"/>
                  <a:gd name="connsiteY46" fmla="*/ 1389331 h 1389331"/>
                  <a:gd name="connsiteX47" fmla="*/ 2900860 w 4861820"/>
                  <a:gd name="connsiteY47" fmla="*/ 1368610 h 1389331"/>
                  <a:gd name="connsiteX48" fmla="*/ 2094264 w 4861820"/>
                  <a:gd name="connsiteY48" fmla="*/ 1199648 h 1389331"/>
                  <a:gd name="connsiteX49" fmla="*/ 1335520 w 4861820"/>
                  <a:gd name="connsiteY49" fmla="*/ 875006 h 1389331"/>
                  <a:gd name="connsiteX50" fmla="*/ 632075 w 4861820"/>
                  <a:gd name="connsiteY50" fmla="*/ 446225 h 1389331"/>
                  <a:gd name="connsiteX51" fmla="*/ 294907 w 4861820"/>
                  <a:gd name="connsiteY51" fmla="*/ 211710 h 1389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861820" h="1389331">
                    <a:moveTo>
                      <a:pt x="0" y="0"/>
                    </a:moveTo>
                    <a:lnTo>
                      <a:pt x="229890" y="0"/>
                    </a:lnTo>
                    <a:lnTo>
                      <a:pt x="373317" y="108292"/>
                    </a:lnTo>
                    <a:cubicBezTo>
                      <a:pt x="482267" y="189793"/>
                      <a:pt x="591665" y="270356"/>
                      <a:pt x="702260" y="348992"/>
                    </a:cubicBezTo>
                    <a:cubicBezTo>
                      <a:pt x="923449" y="506265"/>
                      <a:pt x="1149423" y="656099"/>
                      <a:pt x="1384969" y="788400"/>
                    </a:cubicBezTo>
                    <a:cubicBezTo>
                      <a:pt x="1620515" y="921232"/>
                      <a:pt x="1866162" y="1035999"/>
                      <a:pt x="2120849" y="1125262"/>
                    </a:cubicBezTo>
                    <a:cubicBezTo>
                      <a:pt x="2630754" y="1304850"/>
                      <a:pt x="3179474" y="1371798"/>
                      <a:pt x="3720750" y="1329823"/>
                    </a:cubicBezTo>
                    <a:cubicBezTo>
                      <a:pt x="3737764" y="1328760"/>
                      <a:pt x="3754779" y="1327698"/>
                      <a:pt x="3771794" y="1326104"/>
                    </a:cubicBezTo>
                    <a:lnTo>
                      <a:pt x="3822306" y="1320790"/>
                    </a:lnTo>
                    <a:lnTo>
                      <a:pt x="3872818" y="1315477"/>
                    </a:lnTo>
                    <a:lnTo>
                      <a:pt x="3898339" y="1312820"/>
                    </a:lnTo>
                    <a:cubicBezTo>
                      <a:pt x="3906847" y="1311758"/>
                      <a:pt x="3915354" y="1311226"/>
                      <a:pt x="3923861" y="1309632"/>
                    </a:cubicBezTo>
                    <a:lnTo>
                      <a:pt x="4024885" y="1295818"/>
                    </a:lnTo>
                    <a:lnTo>
                      <a:pt x="4050407" y="1292630"/>
                    </a:lnTo>
                    <a:cubicBezTo>
                      <a:pt x="4058914" y="1291567"/>
                      <a:pt x="4067422" y="1289973"/>
                      <a:pt x="4075397" y="1288379"/>
                    </a:cubicBezTo>
                    <a:lnTo>
                      <a:pt x="4125909" y="1279878"/>
                    </a:lnTo>
                    <a:cubicBezTo>
                      <a:pt x="4159407" y="1274034"/>
                      <a:pt x="4192904" y="1269251"/>
                      <a:pt x="4226401" y="1261813"/>
                    </a:cubicBezTo>
                    <a:lnTo>
                      <a:pt x="4326362" y="1241622"/>
                    </a:lnTo>
                    <a:lnTo>
                      <a:pt x="4425790" y="1218775"/>
                    </a:lnTo>
                    <a:lnTo>
                      <a:pt x="4450781" y="1212931"/>
                    </a:lnTo>
                    <a:lnTo>
                      <a:pt x="4475239" y="1206555"/>
                    </a:lnTo>
                    <a:lnTo>
                      <a:pt x="4524688" y="1193803"/>
                    </a:lnTo>
                    <a:cubicBezTo>
                      <a:pt x="4590620" y="1176535"/>
                      <a:pt x="4656152" y="1157939"/>
                      <a:pt x="4721220" y="1137947"/>
                    </a:cubicBezTo>
                    <a:lnTo>
                      <a:pt x="4861820" y="1091339"/>
                    </a:lnTo>
                    <a:lnTo>
                      <a:pt x="4861820" y="1102902"/>
                    </a:lnTo>
                    <a:lnTo>
                      <a:pt x="4725208" y="1151761"/>
                    </a:lnTo>
                    <a:cubicBezTo>
                      <a:pt x="4660406" y="1173347"/>
                      <a:pt x="4595139" y="1193537"/>
                      <a:pt x="4529473" y="1212399"/>
                    </a:cubicBezTo>
                    <a:lnTo>
                      <a:pt x="4480025" y="1226214"/>
                    </a:lnTo>
                    <a:lnTo>
                      <a:pt x="4455566" y="1233121"/>
                    </a:lnTo>
                    <a:lnTo>
                      <a:pt x="4430576" y="1239497"/>
                    </a:lnTo>
                    <a:lnTo>
                      <a:pt x="4331148" y="1265001"/>
                    </a:lnTo>
                    <a:lnTo>
                      <a:pt x="4231187" y="1287848"/>
                    </a:lnTo>
                    <a:cubicBezTo>
                      <a:pt x="4197689" y="1295818"/>
                      <a:pt x="4164192" y="1301662"/>
                      <a:pt x="4130694" y="1308570"/>
                    </a:cubicBezTo>
                    <a:lnTo>
                      <a:pt x="4080182" y="1318134"/>
                    </a:lnTo>
                    <a:cubicBezTo>
                      <a:pt x="4071675" y="1319728"/>
                      <a:pt x="4063168" y="1321322"/>
                      <a:pt x="4055192" y="1322915"/>
                    </a:cubicBezTo>
                    <a:lnTo>
                      <a:pt x="4029670" y="1327166"/>
                    </a:lnTo>
                    <a:lnTo>
                      <a:pt x="3928115" y="1343637"/>
                    </a:lnTo>
                    <a:cubicBezTo>
                      <a:pt x="3919607" y="1345231"/>
                      <a:pt x="3911100" y="1346294"/>
                      <a:pt x="3902593" y="1347357"/>
                    </a:cubicBezTo>
                    <a:lnTo>
                      <a:pt x="3877071" y="1350545"/>
                    </a:lnTo>
                    <a:lnTo>
                      <a:pt x="3826027" y="1356921"/>
                    </a:lnTo>
                    <a:lnTo>
                      <a:pt x="3774984" y="1363297"/>
                    </a:lnTo>
                    <a:cubicBezTo>
                      <a:pt x="3757969" y="1364890"/>
                      <a:pt x="3740954" y="1366484"/>
                      <a:pt x="3723940" y="1368078"/>
                    </a:cubicBezTo>
                    <a:lnTo>
                      <a:pt x="3621321" y="1377642"/>
                    </a:lnTo>
                    <a:lnTo>
                      <a:pt x="3518702" y="1383487"/>
                    </a:lnTo>
                    <a:lnTo>
                      <a:pt x="3467126" y="1386144"/>
                    </a:lnTo>
                    <a:lnTo>
                      <a:pt x="3415551" y="1387206"/>
                    </a:lnTo>
                    <a:lnTo>
                      <a:pt x="3312400" y="1389331"/>
                    </a:lnTo>
                    <a:cubicBezTo>
                      <a:pt x="3175220" y="1389331"/>
                      <a:pt x="3038040" y="1382424"/>
                      <a:pt x="2900860" y="1368610"/>
                    </a:cubicBezTo>
                    <a:cubicBezTo>
                      <a:pt x="2627564" y="1340981"/>
                      <a:pt x="2356394" y="1284129"/>
                      <a:pt x="2094264" y="1199648"/>
                    </a:cubicBezTo>
                    <a:cubicBezTo>
                      <a:pt x="1832133" y="1115166"/>
                      <a:pt x="1578510" y="1003588"/>
                      <a:pt x="1335520" y="875006"/>
                    </a:cubicBezTo>
                    <a:cubicBezTo>
                      <a:pt x="1092531" y="745894"/>
                      <a:pt x="859113" y="599778"/>
                      <a:pt x="632075" y="446225"/>
                    </a:cubicBezTo>
                    <a:cubicBezTo>
                      <a:pt x="518556" y="369448"/>
                      <a:pt x="406366" y="290944"/>
                      <a:pt x="294907" y="211710"/>
                    </a:cubicBezTo>
                    <a:close/>
                  </a:path>
                </a:pathLst>
              </a:custGeom>
              <a:solidFill>
                <a:schemeClr val="accent1"/>
              </a:solidFill>
              <a:ln w="5317" cap="flat">
                <a:noFill/>
                <a:prstDash val="solid"/>
                <a:miter/>
              </a:ln>
            </p:spPr>
            <p:txBody>
              <a:bodyPr rtlCol="0" anchor="ctr"/>
              <a:lstStyle/>
              <a:p>
                <a:endParaRPr lang="en-US"/>
              </a:p>
            </p:txBody>
          </p:sp>
        </p:grpSp>
      </p:grpSp>
      <p:sp>
        <p:nvSpPr>
          <p:cNvPr id="2" name="Title 1">
            <a:extLst>
              <a:ext uri="{FF2B5EF4-FFF2-40B4-BE49-F238E27FC236}">
                <a16:creationId xmlns:a16="http://schemas.microsoft.com/office/drawing/2014/main" id="{C7CC80D5-AE56-AA43-851E-51FC20EB08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1A6A5A7-45FB-5843-873D-829CB39FBAB8}"/>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3959463F-FFB8-A84A-9524-539F18945B62}"/>
              </a:ext>
            </a:extLst>
          </p:cNvPr>
          <p:cNvSpPr>
            <a:spLocks noGrp="1"/>
          </p:cNvSpPr>
          <p:nvPr>
            <p:ph type="sldNum" sz="quarter" idx="10"/>
          </p:nvPr>
        </p:nvSpPr>
        <p:spPr>
          <a:xfrm>
            <a:off x="8839200" y="6356350"/>
            <a:ext cx="2743200" cy="365125"/>
          </a:xfrm>
          <a:prstGeom prst="rect">
            <a:avLst/>
          </a:prstGeom>
        </p:spPr>
        <p:txBody>
          <a:bodyPr/>
          <a:lstStyle>
            <a:lvl1pPr>
              <a:defRPr>
                <a:solidFill>
                  <a:schemeClr val="tx2">
                    <a:lumMod val="60000"/>
                    <a:lumOff val="40000"/>
                  </a:schemeClr>
                </a:solidFill>
              </a:defRPr>
            </a:lvl1pPr>
          </a:lstStyle>
          <a:p>
            <a:fld id="{97033E4B-E3EB-3D46-B2D8-3159663620FA}" type="slidenum">
              <a:rPr lang="en-US" smtClean="0"/>
              <a:pPr/>
              <a:t>‹#›</a:t>
            </a:fld>
            <a:endParaRPr lang="en-US" dirty="0"/>
          </a:p>
        </p:txBody>
      </p:sp>
      <p:cxnSp>
        <p:nvCxnSpPr>
          <p:cNvPr id="8" name="Straight Connector 7">
            <a:extLst>
              <a:ext uri="{FF2B5EF4-FFF2-40B4-BE49-F238E27FC236}">
                <a16:creationId xmlns:a16="http://schemas.microsoft.com/office/drawing/2014/main" id="{697C1C4E-56C8-5B41-A8ED-C8AB720553F4}"/>
              </a:ext>
            </a:extLst>
          </p:cNvPr>
          <p:cNvCxnSpPr>
            <a:cxnSpLocks/>
          </p:cNvCxnSpPr>
          <p:nvPr userDrawn="1"/>
        </p:nvCxnSpPr>
        <p:spPr>
          <a:xfrm>
            <a:off x="609600" y="6335713"/>
            <a:ext cx="10972800" cy="0"/>
          </a:xfrm>
          <a:prstGeom prst="line">
            <a:avLst/>
          </a:prstGeom>
          <a:ln>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9977E4BD-558F-4F49-BCCC-8097ACDB3950}"/>
              </a:ext>
            </a:extLst>
          </p:cNvPr>
          <p:cNvCxnSpPr/>
          <p:nvPr userDrawn="1"/>
        </p:nvCxnSpPr>
        <p:spPr>
          <a:xfrm>
            <a:off x="704314" y="1425993"/>
            <a:ext cx="1097280" cy="0"/>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sp>
        <p:nvSpPr>
          <p:cNvPr id="6" name="Footer Placeholder 5">
            <a:extLst>
              <a:ext uri="{FF2B5EF4-FFF2-40B4-BE49-F238E27FC236}">
                <a16:creationId xmlns:a16="http://schemas.microsoft.com/office/drawing/2014/main" id="{2951CA70-2A74-4144-AFE2-25543D5CF91B}"/>
              </a:ext>
            </a:extLst>
          </p:cNvPr>
          <p:cNvSpPr>
            <a:spLocks noGrp="1"/>
          </p:cNvSpPr>
          <p:nvPr userDrawn="1">
            <p:ph type="ftr" sz="quarter" idx="11"/>
          </p:nvPr>
        </p:nvSpPr>
        <p:spPr/>
        <p:txBody>
          <a:bodyPr/>
          <a:lstStyle/>
          <a:p>
            <a:pPr algn="l"/>
            <a:r>
              <a:rPr lang="en-US"/>
              <a:t>Illinois Perinatal Quality Collaborative</a:t>
            </a:r>
            <a:endParaRPr lang="en-US" dirty="0"/>
          </a:p>
        </p:txBody>
      </p:sp>
    </p:spTree>
    <p:extLst>
      <p:ext uri="{BB962C8B-B14F-4D97-AF65-F5344CB8AC3E}">
        <p14:creationId xmlns:p14="http://schemas.microsoft.com/office/powerpoint/2010/main" val="168087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F9613-3E06-3F48-82B4-2A1443C750FE}"/>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0414D1D0-13C0-1C48-8509-A31993AA0188}"/>
              </a:ext>
            </a:extLst>
          </p:cNvPr>
          <p:cNvSpPr>
            <a:spLocks noGrp="1"/>
          </p:cNvSpPr>
          <p:nvPr>
            <p:ph sz="half" idx="1"/>
          </p:nvPr>
        </p:nvSpPr>
        <p:spPr>
          <a:xfrm>
            <a:off x="609600" y="1825625"/>
            <a:ext cx="5410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4" name="Group 43">
            <a:extLst>
              <a:ext uri="{FF2B5EF4-FFF2-40B4-BE49-F238E27FC236}">
                <a16:creationId xmlns:a16="http://schemas.microsoft.com/office/drawing/2014/main" id="{C31C0657-04E2-D545-B5F6-0497061C9D05}"/>
              </a:ext>
            </a:extLst>
          </p:cNvPr>
          <p:cNvGrpSpPr/>
          <p:nvPr userDrawn="1"/>
        </p:nvGrpSpPr>
        <p:grpSpPr>
          <a:xfrm>
            <a:off x="7191542" y="1"/>
            <a:ext cx="5000459" cy="1425992"/>
            <a:chOff x="7191542" y="1"/>
            <a:chExt cx="5000459" cy="1425992"/>
          </a:xfrm>
        </p:grpSpPr>
        <p:pic>
          <p:nvPicPr>
            <p:cNvPr id="20" name="Picture 19">
              <a:extLst>
                <a:ext uri="{FF2B5EF4-FFF2-40B4-BE49-F238E27FC236}">
                  <a16:creationId xmlns:a16="http://schemas.microsoft.com/office/drawing/2014/main" id="{C338F5E7-D129-6645-8C24-2FD0BA1F9E5D}"/>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9264317" y="228371"/>
              <a:ext cx="2025315" cy="911940"/>
            </a:xfrm>
            <a:prstGeom prst="rect">
              <a:avLst/>
            </a:prstGeom>
          </p:spPr>
        </p:pic>
        <p:grpSp>
          <p:nvGrpSpPr>
            <p:cNvPr id="43" name="Group 42">
              <a:extLst>
                <a:ext uri="{FF2B5EF4-FFF2-40B4-BE49-F238E27FC236}">
                  <a16:creationId xmlns:a16="http://schemas.microsoft.com/office/drawing/2014/main" id="{28F36C39-8E69-F445-8464-88EC96A24670}"/>
                </a:ext>
              </a:extLst>
            </p:cNvPr>
            <p:cNvGrpSpPr/>
            <p:nvPr userDrawn="1"/>
          </p:nvGrpSpPr>
          <p:grpSpPr>
            <a:xfrm>
              <a:off x="7191542" y="1"/>
              <a:ext cx="5000459" cy="1425992"/>
              <a:chOff x="7186272" y="0"/>
              <a:chExt cx="5005729" cy="1427495"/>
            </a:xfrm>
          </p:grpSpPr>
          <p:sp>
            <p:nvSpPr>
              <p:cNvPr id="42" name="Freeform 41">
                <a:extLst>
                  <a:ext uri="{FF2B5EF4-FFF2-40B4-BE49-F238E27FC236}">
                    <a16:creationId xmlns:a16="http://schemas.microsoft.com/office/drawing/2014/main" id="{C69BDA35-9203-0445-8810-A728F1BA10E1}"/>
                  </a:ext>
                </a:extLst>
              </p:cNvPr>
              <p:cNvSpPr/>
              <p:nvPr userDrawn="1"/>
            </p:nvSpPr>
            <p:spPr>
              <a:xfrm>
                <a:off x="7186272" y="0"/>
                <a:ext cx="5005729" cy="1427495"/>
              </a:xfrm>
              <a:custGeom>
                <a:avLst/>
                <a:gdLst>
                  <a:gd name="connsiteX0" fmla="*/ 0 w 5005729"/>
                  <a:gd name="connsiteY0" fmla="*/ 0 h 1427495"/>
                  <a:gd name="connsiteX1" fmla="*/ 165533 w 5005729"/>
                  <a:gd name="connsiteY1" fmla="*/ 0 h 1427495"/>
                  <a:gd name="connsiteX2" fmla="*/ 215699 w 5005729"/>
                  <a:gd name="connsiteY2" fmla="*/ 35841 h 1427495"/>
                  <a:gd name="connsiteX3" fmla="*/ 876476 w 5005729"/>
                  <a:gd name="connsiteY3" fmla="*/ 498295 h 1427495"/>
                  <a:gd name="connsiteX4" fmla="*/ 1566628 w 5005729"/>
                  <a:gd name="connsiteY4" fmla="*/ 910605 h 1427495"/>
                  <a:gd name="connsiteX5" fmla="*/ 2307294 w 5005729"/>
                  <a:gd name="connsiteY5" fmla="*/ 1218776 h 1427495"/>
                  <a:gd name="connsiteX6" fmla="*/ 2696502 w 5005729"/>
                  <a:gd name="connsiteY6" fmla="*/ 1318134 h 1427495"/>
                  <a:gd name="connsiteX7" fmla="*/ 3094217 w 5005729"/>
                  <a:gd name="connsiteY7" fmla="*/ 1375517 h 1427495"/>
                  <a:gd name="connsiteX8" fmla="*/ 3496186 w 5005729"/>
                  <a:gd name="connsiteY8" fmla="*/ 1391457 h 1427495"/>
                  <a:gd name="connsiteX9" fmla="*/ 3596679 w 5005729"/>
                  <a:gd name="connsiteY9" fmla="*/ 1388800 h 1427495"/>
                  <a:gd name="connsiteX10" fmla="*/ 3647191 w 5005729"/>
                  <a:gd name="connsiteY10" fmla="*/ 1387207 h 1427495"/>
                  <a:gd name="connsiteX11" fmla="*/ 3697703 w 5005729"/>
                  <a:gd name="connsiteY11" fmla="*/ 1384018 h 1427495"/>
                  <a:gd name="connsiteX12" fmla="*/ 3798195 w 5005729"/>
                  <a:gd name="connsiteY12" fmla="*/ 1377643 h 1427495"/>
                  <a:gd name="connsiteX13" fmla="*/ 3898687 w 5005729"/>
                  <a:gd name="connsiteY13" fmla="*/ 1367547 h 1427495"/>
                  <a:gd name="connsiteX14" fmla="*/ 3948667 w 5005729"/>
                  <a:gd name="connsiteY14" fmla="*/ 1362234 h 1427495"/>
                  <a:gd name="connsiteX15" fmla="*/ 3998648 w 5005729"/>
                  <a:gd name="connsiteY15" fmla="*/ 1355327 h 1427495"/>
                  <a:gd name="connsiteX16" fmla="*/ 4098609 w 5005729"/>
                  <a:gd name="connsiteY16" fmla="*/ 1341512 h 1427495"/>
                  <a:gd name="connsiteX17" fmla="*/ 4198037 w 5005729"/>
                  <a:gd name="connsiteY17" fmla="*/ 1324510 h 1427495"/>
                  <a:gd name="connsiteX18" fmla="*/ 4223027 w 5005729"/>
                  <a:gd name="connsiteY18" fmla="*/ 1320259 h 1427495"/>
                  <a:gd name="connsiteX19" fmla="*/ 4248017 w 5005729"/>
                  <a:gd name="connsiteY19" fmla="*/ 1315477 h 1427495"/>
                  <a:gd name="connsiteX20" fmla="*/ 4297466 w 5005729"/>
                  <a:gd name="connsiteY20" fmla="*/ 1305382 h 1427495"/>
                  <a:gd name="connsiteX21" fmla="*/ 4346915 w 5005729"/>
                  <a:gd name="connsiteY21" fmla="*/ 1295287 h 1427495"/>
                  <a:gd name="connsiteX22" fmla="*/ 4371374 w 5005729"/>
                  <a:gd name="connsiteY22" fmla="*/ 1289974 h 1427495"/>
                  <a:gd name="connsiteX23" fmla="*/ 4395831 w 5005729"/>
                  <a:gd name="connsiteY23" fmla="*/ 1284129 h 1427495"/>
                  <a:gd name="connsiteX24" fmla="*/ 4494197 w 5005729"/>
                  <a:gd name="connsiteY24" fmla="*/ 1260751 h 1427495"/>
                  <a:gd name="connsiteX25" fmla="*/ 4506426 w 5005729"/>
                  <a:gd name="connsiteY25" fmla="*/ 1258094 h 1427495"/>
                  <a:gd name="connsiteX26" fmla="*/ 4518656 w 5005729"/>
                  <a:gd name="connsiteY26" fmla="*/ 1254906 h 1427495"/>
                  <a:gd name="connsiteX27" fmla="*/ 4543113 w 5005729"/>
                  <a:gd name="connsiteY27" fmla="*/ 1248530 h 1427495"/>
                  <a:gd name="connsiteX28" fmla="*/ 4592031 w 5005729"/>
                  <a:gd name="connsiteY28" fmla="*/ 1235247 h 1427495"/>
                  <a:gd name="connsiteX29" fmla="*/ 4640948 w 5005729"/>
                  <a:gd name="connsiteY29" fmla="*/ 1221963 h 1427495"/>
                  <a:gd name="connsiteX30" fmla="*/ 4689332 w 5005729"/>
                  <a:gd name="connsiteY30" fmla="*/ 1207618 h 1427495"/>
                  <a:gd name="connsiteX31" fmla="*/ 4881644 w 5005729"/>
                  <a:gd name="connsiteY31" fmla="*/ 1145934 h 1427495"/>
                  <a:gd name="connsiteX32" fmla="*/ 5005729 w 5005729"/>
                  <a:gd name="connsiteY32" fmla="*/ 1100085 h 1427495"/>
                  <a:gd name="connsiteX33" fmla="*/ 5005729 w 5005729"/>
                  <a:gd name="connsiteY33" fmla="*/ 1108460 h 1427495"/>
                  <a:gd name="connsiteX34" fmla="*/ 4884859 w 5005729"/>
                  <a:gd name="connsiteY34" fmla="*/ 1155423 h 1427495"/>
                  <a:gd name="connsiteX35" fmla="*/ 4693055 w 5005729"/>
                  <a:gd name="connsiteY35" fmla="*/ 1220370 h 1427495"/>
                  <a:gd name="connsiteX36" fmla="*/ 4644670 w 5005729"/>
                  <a:gd name="connsiteY36" fmla="*/ 1235778 h 1427495"/>
                  <a:gd name="connsiteX37" fmla="*/ 4596284 w 5005729"/>
                  <a:gd name="connsiteY37" fmla="*/ 1250124 h 1427495"/>
                  <a:gd name="connsiteX38" fmla="*/ 4547367 w 5005729"/>
                  <a:gd name="connsiteY38" fmla="*/ 1263938 h 1427495"/>
                  <a:gd name="connsiteX39" fmla="*/ 4522910 w 5005729"/>
                  <a:gd name="connsiteY39" fmla="*/ 1270846 h 1427495"/>
                  <a:gd name="connsiteX40" fmla="*/ 4510680 w 5005729"/>
                  <a:gd name="connsiteY40" fmla="*/ 1274565 h 1427495"/>
                  <a:gd name="connsiteX41" fmla="*/ 4498451 w 5005729"/>
                  <a:gd name="connsiteY41" fmla="*/ 1277753 h 1427495"/>
                  <a:gd name="connsiteX42" fmla="*/ 4400085 w 5005729"/>
                  <a:gd name="connsiteY42" fmla="*/ 1302725 h 1427495"/>
                  <a:gd name="connsiteX43" fmla="*/ 4375626 w 5005729"/>
                  <a:gd name="connsiteY43" fmla="*/ 1309101 h 1427495"/>
                  <a:gd name="connsiteX44" fmla="*/ 4351169 w 5005729"/>
                  <a:gd name="connsiteY44" fmla="*/ 1314415 h 1427495"/>
                  <a:gd name="connsiteX45" fmla="*/ 4301720 w 5005729"/>
                  <a:gd name="connsiteY45" fmla="*/ 1325572 h 1427495"/>
                  <a:gd name="connsiteX46" fmla="*/ 4252271 w 5005729"/>
                  <a:gd name="connsiteY46" fmla="*/ 1336730 h 1427495"/>
                  <a:gd name="connsiteX47" fmla="*/ 4227281 w 5005729"/>
                  <a:gd name="connsiteY47" fmla="*/ 1342044 h 1427495"/>
                  <a:gd name="connsiteX48" fmla="*/ 4202291 w 5005729"/>
                  <a:gd name="connsiteY48" fmla="*/ 1346825 h 1427495"/>
                  <a:gd name="connsiteX49" fmla="*/ 4102862 w 5005729"/>
                  <a:gd name="connsiteY49" fmla="*/ 1365422 h 1427495"/>
                  <a:gd name="connsiteX50" fmla="*/ 4002902 w 5005729"/>
                  <a:gd name="connsiteY50" fmla="*/ 1380831 h 1427495"/>
                  <a:gd name="connsiteX51" fmla="*/ 3952921 w 5005729"/>
                  <a:gd name="connsiteY51" fmla="*/ 1388800 h 1427495"/>
                  <a:gd name="connsiteX52" fmla="*/ 3902409 w 5005729"/>
                  <a:gd name="connsiteY52" fmla="*/ 1394645 h 1427495"/>
                  <a:gd name="connsiteX53" fmla="*/ 3801917 w 5005729"/>
                  <a:gd name="connsiteY53" fmla="*/ 1406334 h 1427495"/>
                  <a:gd name="connsiteX54" fmla="*/ 3700893 w 5005729"/>
                  <a:gd name="connsiteY54" fmla="*/ 1414836 h 1427495"/>
                  <a:gd name="connsiteX55" fmla="*/ 3650381 w 5005729"/>
                  <a:gd name="connsiteY55" fmla="*/ 1419086 h 1427495"/>
                  <a:gd name="connsiteX56" fmla="*/ 3599869 w 5005729"/>
                  <a:gd name="connsiteY56" fmla="*/ 1421743 h 1427495"/>
                  <a:gd name="connsiteX57" fmla="*/ 3498313 w 5005729"/>
                  <a:gd name="connsiteY57" fmla="*/ 1425993 h 1427495"/>
                  <a:gd name="connsiteX58" fmla="*/ 3092622 w 5005729"/>
                  <a:gd name="connsiteY58" fmla="*/ 1416430 h 1427495"/>
                  <a:gd name="connsiteX59" fmla="*/ 2689590 w 5005729"/>
                  <a:gd name="connsiteY59" fmla="*/ 1364891 h 1427495"/>
                  <a:gd name="connsiteX60" fmla="*/ 2294001 w 5005729"/>
                  <a:gd name="connsiteY60" fmla="*/ 1270846 h 1427495"/>
                  <a:gd name="connsiteX61" fmla="*/ 1538448 w 5005729"/>
                  <a:gd name="connsiteY61" fmla="*/ 971177 h 1427495"/>
                  <a:gd name="connsiteX62" fmla="*/ 834471 w 5005729"/>
                  <a:gd name="connsiteY62" fmla="*/ 566305 h 1427495"/>
                  <a:gd name="connsiteX63" fmla="*/ 163459 w 5005729"/>
                  <a:gd name="connsiteY63" fmla="*/ 112750 h 1427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5005729" h="1427495">
                    <a:moveTo>
                      <a:pt x="0" y="0"/>
                    </a:moveTo>
                    <a:lnTo>
                      <a:pt x="165533" y="0"/>
                    </a:lnTo>
                    <a:lnTo>
                      <a:pt x="215699" y="35841"/>
                    </a:lnTo>
                    <a:cubicBezTo>
                      <a:pt x="434496" y="193047"/>
                      <a:pt x="652894" y="349789"/>
                      <a:pt x="876476" y="498295"/>
                    </a:cubicBezTo>
                    <a:cubicBezTo>
                      <a:pt x="1099792" y="647067"/>
                      <a:pt x="1328957" y="787337"/>
                      <a:pt x="1566628" y="910605"/>
                    </a:cubicBezTo>
                    <a:cubicBezTo>
                      <a:pt x="1804301" y="1033874"/>
                      <a:pt x="2051544" y="1139076"/>
                      <a:pt x="2307294" y="1218776"/>
                    </a:cubicBezTo>
                    <a:cubicBezTo>
                      <a:pt x="2434903" y="1258625"/>
                      <a:pt x="2565171" y="1291568"/>
                      <a:pt x="2696502" y="1318134"/>
                    </a:cubicBezTo>
                    <a:cubicBezTo>
                      <a:pt x="2827833" y="1344700"/>
                      <a:pt x="2960760" y="1363297"/>
                      <a:pt x="3094217" y="1375517"/>
                    </a:cubicBezTo>
                    <a:cubicBezTo>
                      <a:pt x="3227675" y="1387738"/>
                      <a:pt x="3361665" y="1393051"/>
                      <a:pt x="3496186" y="1391457"/>
                    </a:cubicBezTo>
                    <a:lnTo>
                      <a:pt x="3596679" y="1388800"/>
                    </a:lnTo>
                    <a:cubicBezTo>
                      <a:pt x="3613693" y="1388269"/>
                      <a:pt x="3630176" y="1388269"/>
                      <a:pt x="3647191" y="1387207"/>
                    </a:cubicBezTo>
                    <a:lnTo>
                      <a:pt x="3697703" y="1384018"/>
                    </a:lnTo>
                    <a:lnTo>
                      <a:pt x="3798195" y="1377643"/>
                    </a:lnTo>
                    <a:lnTo>
                      <a:pt x="3898687" y="1367547"/>
                    </a:lnTo>
                    <a:lnTo>
                      <a:pt x="3948667" y="1362234"/>
                    </a:lnTo>
                    <a:lnTo>
                      <a:pt x="3998648" y="1355327"/>
                    </a:lnTo>
                    <a:cubicBezTo>
                      <a:pt x="4032146" y="1350545"/>
                      <a:pt x="4065111" y="1346294"/>
                      <a:pt x="4098609" y="1341512"/>
                    </a:cubicBezTo>
                    <a:lnTo>
                      <a:pt x="4198037" y="1324510"/>
                    </a:lnTo>
                    <a:lnTo>
                      <a:pt x="4223027" y="1320259"/>
                    </a:lnTo>
                    <a:cubicBezTo>
                      <a:pt x="4231535" y="1318665"/>
                      <a:pt x="4239511" y="1317602"/>
                      <a:pt x="4248017" y="1315477"/>
                    </a:cubicBezTo>
                    <a:lnTo>
                      <a:pt x="4297466" y="1305382"/>
                    </a:lnTo>
                    <a:lnTo>
                      <a:pt x="4346915" y="1295287"/>
                    </a:lnTo>
                    <a:lnTo>
                      <a:pt x="4371374" y="1289974"/>
                    </a:lnTo>
                    <a:cubicBezTo>
                      <a:pt x="4379349" y="1288379"/>
                      <a:pt x="4387856" y="1286254"/>
                      <a:pt x="4395831" y="1284129"/>
                    </a:cubicBezTo>
                    <a:lnTo>
                      <a:pt x="4494197" y="1260751"/>
                    </a:lnTo>
                    <a:lnTo>
                      <a:pt x="4506426" y="1258094"/>
                    </a:lnTo>
                    <a:lnTo>
                      <a:pt x="4518656" y="1254906"/>
                    </a:lnTo>
                    <a:lnTo>
                      <a:pt x="4543113" y="1248530"/>
                    </a:lnTo>
                    <a:lnTo>
                      <a:pt x="4592031" y="1235247"/>
                    </a:lnTo>
                    <a:cubicBezTo>
                      <a:pt x="4607983" y="1230996"/>
                      <a:pt x="4624465" y="1226746"/>
                      <a:pt x="4640948" y="1221963"/>
                    </a:cubicBezTo>
                    <a:lnTo>
                      <a:pt x="4689332" y="1207618"/>
                    </a:lnTo>
                    <a:cubicBezTo>
                      <a:pt x="4753935" y="1188490"/>
                      <a:pt x="4818038" y="1167901"/>
                      <a:pt x="4881644" y="1145934"/>
                    </a:cubicBezTo>
                    <a:lnTo>
                      <a:pt x="5005729" y="1100085"/>
                    </a:lnTo>
                    <a:lnTo>
                      <a:pt x="5005729" y="1108460"/>
                    </a:lnTo>
                    <a:lnTo>
                      <a:pt x="4884859" y="1155423"/>
                    </a:lnTo>
                    <a:cubicBezTo>
                      <a:pt x="4821462" y="1178495"/>
                      <a:pt x="4757524" y="1200180"/>
                      <a:pt x="4693055" y="1220370"/>
                    </a:cubicBezTo>
                    <a:lnTo>
                      <a:pt x="4644670" y="1235778"/>
                    </a:lnTo>
                    <a:cubicBezTo>
                      <a:pt x="4628719" y="1240560"/>
                      <a:pt x="4612235" y="1245342"/>
                      <a:pt x="4596284" y="1250124"/>
                    </a:cubicBezTo>
                    <a:lnTo>
                      <a:pt x="4547367" y="1263938"/>
                    </a:lnTo>
                    <a:lnTo>
                      <a:pt x="4522910" y="1270846"/>
                    </a:lnTo>
                    <a:lnTo>
                      <a:pt x="4510680" y="1274565"/>
                    </a:lnTo>
                    <a:lnTo>
                      <a:pt x="4498451" y="1277753"/>
                    </a:lnTo>
                    <a:lnTo>
                      <a:pt x="4400085" y="1302725"/>
                    </a:lnTo>
                    <a:cubicBezTo>
                      <a:pt x="4392110" y="1304851"/>
                      <a:pt x="4383602" y="1306976"/>
                      <a:pt x="4375626" y="1309101"/>
                    </a:cubicBezTo>
                    <a:lnTo>
                      <a:pt x="4351169" y="1314415"/>
                    </a:lnTo>
                    <a:lnTo>
                      <a:pt x="4301720" y="1325572"/>
                    </a:lnTo>
                    <a:lnTo>
                      <a:pt x="4252271" y="1336730"/>
                    </a:lnTo>
                    <a:cubicBezTo>
                      <a:pt x="4244295" y="1338856"/>
                      <a:pt x="4235789" y="1340450"/>
                      <a:pt x="4227281" y="1342044"/>
                    </a:cubicBezTo>
                    <a:lnTo>
                      <a:pt x="4202291" y="1346825"/>
                    </a:lnTo>
                    <a:lnTo>
                      <a:pt x="4102862" y="1365422"/>
                    </a:lnTo>
                    <a:cubicBezTo>
                      <a:pt x="4069365" y="1370735"/>
                      <a:pt x="4035867" y="1375517"/>
                      <a:pt x="4002902" y="1380831"/>
                    </a:cubicBezTo>
                    <a:lnTo>
                      <a:pt x="3952921" y="1388800"/>
                    </a:lnTo>
                    <a:lnTo>
                      <a:pt x="3902409" y="1394645"/>
                    </a:lnTo>
                    <a:lnTo>
                      <a:pt x="3801917" y="1406334"/>
                    </a:lnTo>
                    <a:lnTo>
                      <a:pt x="3700893" y="1414836"/>
                    </a:lnTo>
                    <a:lnTo>
                      <a:pt x="3650381" y="1419086"/>
                    </a:lnTo>
                    <a:cubicBezTo>
                      <a:pt x="3633367" y="1420680"/>
                      <a:pt x="3616352" y="1420680"/>
                      <a:pt x="3599869" y="1421743"/>
                    </a:cubicBezTo>
                    <a:lnTo>
                      <a:pt x="3498313" y="1425993"/>
                    </a:lnTo>
                    <a:cubicBezTo>
                      <a:pt x="3363260" y="1429713"/>
                      <a:pt x="3227675" y="1426525"/>
                      <a:pt x="3092622" y="1416430"/>
                    </a:cubicBezTo>
                    <a:cubicBezTo>
                      <a:pt x="2957569" y="1406334"/>
                      <a:pt x="2823048" y="1389863"/>
                      <a:pt x="2689590" y="1364891"/>
                    </a:cubicBezTo>
                    <a:cubicBezTo>
                      <a:pt x="2556131" y="1340450"/>
                      <a:pt x="2424269" y="1308570"/>
                      <a:pt x="2294001" y="1270846"/>
                    </a:cubicBezTo>
                    <a:cubicBezTo>
                      <a:pt x="2033466" y="1194866"/>
                      <a:pt x="1781438" y="1091788"/>
                      <a:pt x="1538448" y="971177"/>
                    </a:cubicBezTo>
                    <a:cubicBezTo>
                      <a:pt x="1295459" y="850565"/>
                      <a:pt x="1062040" y="712420"/>
                      <a:pt x="834471" y="566305"/>
                    </a:cubicBezTo>
                    <a:cubicBezTo>
                      <a:pt x="606901" y="420190"/>
                      <a:pt x="384914" y="266371"/>
                      <a:pt x="163459" y="112750"/>
                    </a:cubicBezTo>
                    <a:close/>
                  </a:path>
                </a:pathLst>
              </a:custGeom>
              <a:gradFill>
                <a:gsLst>
                  <a:gs pos="0">
                    <a:schemeClr val="accent3">
                      <a:lumMod val="75000"/>
                    </a:schemeClr>
                  </a:gs>
                  <a:gs pos="20000">
                    <a:schemeClr val="accent3"/>
                  </a:gs>
                </a:gsLst>
                <a:lin ang="0" scaled="1"/>
              </a:gradFill>
              <a:ln w="5317" cap="flat">
                <a:noFill/>
                <a:prstDash val="solid"/>
                <a:miter/>
              </a:ln>
            </p:spPr>
            <p:txBody>
              <a:bodyPr rtlCol="0" anchor="ctr"/>
              <a:lstStyle/>
              <a:p>
                <a:endParaRPr lang="en-US" dirty="0"/>
              </a:p>
            </p:txBody>
          </p:sp>
          <p:sp>
            <p:nvSpPr>
              <p:cNvPr id="40" name="Freeform 39">
                <a:extLst>
                  <a:ext uri="{FF2B5EF4-FFF2-40B4-BE49-F238E27FC236}">
                    <a16:creationId xmlns:a16="http://schemas.microsoft.com/office/drawing/2014/main" id="{91F10EC0-4FE0-DA44-B3E9-8BAB32988703}"/>
                  </a:ext>
                </a:extLst>
              </p:cNvPr>
              <p:cNvSpPr/>
              <p:nvPr/>
            </p:nvSpPr>
            <p:spPr>
              <a:xfrm>
                <a:off x="7330180" y="0"/>
                <a:ext cx="4861820" cy="1389331"/>
              </a:xfrm>
              <a:custGeom>
                <a:avLst/>
                <a:gdLst>
                  <a:gd name="connsiteX0" fmla="*/ 0 w 4861820"/>
                  <a:gd name="connsiteY0" fmla="*/ 0 h 1389331"/>
                  <a:gd name="connsiteX1" fmla="*/ 229890 w 4861820"/>
                  <a:gd name="connsiteY1" fmla="*/ 0 h 1389331"/>
                  <a:gd name="connsiteX2" fmla="*/ 373317 w 4861820"/>
                  <a:gd name="connsiteY2" fmla="*/ 108292 h 1389331"/>
                  <a:gd name="connsiteX3" fmla="*/ 702260 w 4861820"/>
                  <a:gd name="connsiteY3" fmla="*/ 348992 h 1389331"/>
                  <a:gd name="connsiteX4" fmla="*/ 1384969 w 4861820"/>
                  <a:gd name="connsiteY4" fmla="*/ 788400 h 1389331"/>
                  <a:gd name="connsiteX5" fmla="*/ 2120849 w 4861820"/>
                  <a:gd name="connsiteY5" fmla="*/ 1125262 h 1389331"/>
                  <a:gd name="connsiteX6" fmla="*/ 3720750 w 4861820"/>
                  <a:gd name="connsiteY6" fmla="*/ 1329823 h 1389331"/>
                  <a:gd name="connsiteX7" fmla="*/ 3771794 w 4861820"/>
                  <a:gd name="connsiteY7" fmla="*/ 1326104 h 1389331"/>
                  <a:gd name="connsiteX8" fmla="*/ 3822306 w 4861820"/>
                  <a:gd name="connsiteY8" fmla="*/ 1320790 h 1389331"/>
                  <a:gd name="connsiteX9" fmla="*/ 3872818 w 4861820"/>
                  <a:gd name="connsiteY9" fmla="*/ 1315477 h 1389331"/>
                  <a:gd name="connsiteX10" fmla="*/ 3898339 w 4861820"/>
                  <a:gd name="connsiteY10" fmla="*/ 1312820 h 1389331"/>
                  <a:gd name="connsiteX11" fmla="*/ 3923861 w 4861820"/>
                  <a:gd name="connsiteY11" fmla="*/ 1309632 h 1389331"/>
                  <a:gd name="connsiteX12" fmla="*/ 4024885 w 4861820"/>
                  <a:gd name="connsiteY12" fmla="*/ 1295818 h 1389331"/>
                  <a:gd name="connsiteX13" fmla="*/ 4050407 w 4861820"/>
                  <a:gd name="connsiteY13" fmla="*/ 1292630 h 1389331"/>
                  <a:gd name="connsiteX14" fmla="*/ 4075397 w 4861820"/>
                  <a:gd name="connsiteY14" fmla="*/ 1288379 h 1389331"/>
                  <a:gd name="connsiteX15" fmla="*/ 4125909 w 4861820"/>
                  <a:gd name="connsiteY15" fmla="*/ 1279878 h 1389331"/>
                  <a:gd name="connsiteX16" fmla="*/ 4226401 w 4861820"/>
                  <a:gd name="connsiteY16" fmla="*/ 1261813 h 1389331"/>
                  <a:gd name="connsiteX17" fmla="*/ 4326362 w 4861820"/>
                  <a:gd name="connsiteY17" fmla="*/ 1241622 h 1389331"/>
                  <a:gd name="connsiteX18" fmla="*/ 4425790 w 4861820"/>
                  <a:gd name="connsiteY18" fmla="*/ 1218775 h 1389331"/>
                  <a:gd name="connsiteX19" fmla="*/ 4450781 w 4861820"/>
                  <a:gd name="connsiteY19" fmla="*/ 1212931 h 1389331"/>
                  <a:gd name="connsiteX20" fmla="*/ 4475239 w 4861820"/>
                  <a:gd name="connsiteY20" fmla="*/ 1206555 h 1389331"/>
                  <a:gd name="connsiteX21" fmla="*/ 4524688 w 4861820"/>
                  <a:gd name="connsiteY21" fmla="*/ 1193803 h 1389331"/>
                  <a:gd name="connsiteX22" fmla="*/ 4721220 w 4861820"/>
                  <a:gd name="connsiteY22" fmla="*/ 1137947 h 1389331"/>
                  <a:gd name="connsiteX23" fmla="*/ 4861820 w 4861820"/>
                  <a:gd name="connsiteY23" fmla="*/ 1091339 h 1389331"/>
                  <a:gd name="connsiteX24" fmla="*/ 4861820 w 4861820"/>
                  <a:gd name="connsiteY24" fmla="*/ 1102902 h 1389331"/>
                  <a:gd name="connsiteX25" fmla="*/ 4725208 w 4861820"/>
                  <a:gd name="connsiteY25" fmla="*/ 1151761 h 1389331"/>
                  <a:gd name="connsiteX26" fmla="*/ 4529473 w 4861820"/>
                  <a:gd name="connsiteY26" fmla="*/ 1212399 h 1389331"/>
                  <a:gd name="connsiteX27" fmla="*/ 4480025 w 4861820"/>
                  <a:gd name="connsiteY27" fmla="*/ 1226214 h 1389331"/>
                  <a:gd name="connsiteX28" fmla="*/ 4455566 w 4861820"/>
                  <a:gd name="connsiteY28" fmla="*/ 1233121 h 1389331"/>
                  <a:gd name="connsiteX29" fmla="*/ 4430576 w 4861820"/>
                  <a:gd name="connsiteY29" fmla="*/ 1239497 h 1389331"/>
                  <a:gd name="connsiteX30" fmla="*/ 4331148 w 4861820"/>
                  <a:gd name="connsiteY30" fmla="*/ 1265001 h 1389331"/>
                  <a:gd name="connsiteX31" fmla="*/ 4231187 w 4861820"/>
                  <a:gd name="connsiteY31" fmla="*/ 1287848 h 1389331"/>
                  <a:gd name="connsiteX32" fmla="*/ 4130694 w 4861820"/>
                  <a:gd name="connsiteY32" fmla="*/ 1308570 h 1389331"/>
                  <a:gd name="connsiteX33" fmla="*/ 4080182 w 4861820"/>
                  <a:gd name="connsiteY33" fmla="*/ 1318134 h 1389331"/>
                  <a:gd name="connsiteX34" fmla="*/ 4055192 w 4861820"/>
                  <a:gd name="connsiteY34" fmla="*/ 1322915 h 1389331"/>
                  <a:gd name="connsiteX35" fmla="*/ 4029670 w 4861820"/>
                  <a:gd name="connsiteY35" fmla="*/ 1327166 h 1389331"/>
                  <a:gd name="connsiteX36" fmla="*/ 3928115 w 4861820"/>
                  <a:gd name="connsiteY36" fmla="*/ 1343637 h 1389331"/>
                  <a:gd name="connsiteX37" fmla="*/ 3902593 w 4861820"/>
                  <a:gd name="connsiteY37" fmla="*/ 1347357 h 1389331"/>
                  <a:gd name="connsiteX38" fmla="*/ 3877071 w 4861820"/>
                  <a:gd name="connsiteY38" fmla="*/ 1350545 h 1389331"/>
                  <a:gd name="connsiteX39" fmla="*/ 3826027 w 4861820"/>
                  <a:gd name="connsiteY39" fmla="*/ 1356921 h 1389331"/>
                  <a:gd name="connsiteX40" fmla="*/ 3774984 w 4861820"/>
                  <a:gd name="connsiteY40" fmla="*/ 1363297 h 1389331"/>
                  <a:gd name="connsiteX41" fmla="*/ 3723940 w 4861820"/>
                  <a:gd name="connsiteY41" fmla="*/ 1368078 h 1389331"/>
                  <a:gd name="connsiteX42" fmla="*/ 3621321 w 4861820"/>
                  <a:gd name="connsiteY42" fmla="*/ 1377642 h 1389331"/>
                  <a:gd name="connsiteX43" fmla="*/ 3518702 w 4861820"/>
                  <a:gd name="connsiteY43" fmla="*/ 1383487 h 1389331"/>
                  <a:gd name="connsiteX44" fmla="*/ 3467126 w 4861820"/>
                  <a:gd name="connsiteY44" fmla="*/ 1386144 h 1389331"/>
                  <a:gd name="connsiteX45" fmla="*/ 3415551 w 4861820"/>
                  <a:gd name="connsiteY45" fmla="*/ 1387206 h 1389331"/>
                  <a:gd name="connsiteX46" fmla="*/ 3312400 w 4861820"/>
                  <a:gd name="connsiteY46" fmla="*/ 1389331 h 1389331"/>
                  <a:gd name="connsiteX47" fmla="*/ 2900860 w 4861820"/>
                  <a:gd name="connsiteY47" fmla="*/ 1368610 h 1389331"/>
                  <a:gd name="connsiteX48" fmla="*/ 2094264 w 4861820"/>
                  <a:gd name="connsiteY48" fmla="*/ 1199648 h 1389331"/>
                  <a:gd name="connsiteX49" fmla="*/ 1335520 w 4861820"/>
                  <a:gd name="connsiteY49" fmla="*/ 875006 h 1389331"/>
                  <a:gd name="connsiteX50" fmla="*/ 632075 w 4861820"/>
                  <a:gd name="connsiteY50" fmla="*/ 446225 h 1389331"/>
                  <a:gd name="connsiteX51" fmla="*/ 294907 w 4861820"/>
                  <a:gd name="connsiteY51" fmla="*/ 211710 h 1389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861820" h="1389331">
                    <a:moveTo>
                      <a:pt x="0" y="0"/>
                    </a:moveTo>
                    <a:lnTo>
                      <a:pt x="229890" y="0"/>
                    </a:lnTo>
                    <a:lnTo>
                      <a:pt x="373317" y="108292"/>
                    </a:lnTo>
                    <a:cubicBezTo>
                      <a:pt x="482267" y="189793"/>
                      <a:pt x="591665" y="270356"/>
                      <a:pt x="702260" y="348992"/>
                    </a:cubicBezTo>
                    <a:cubicBezTo>
                      <a:pt x="923449" y="506265"/>
                      <a:pt x="1149423" y="656099"/>
                      <a:pt x="1384969" y="788400"/>
                    </a:cubicBezTo>
                    <a:cubicBezTo>
                      <a:pt x="1620515" y="921232"/>
                      <a:pt x="1866162" y="1035999"/>
                      <a:pt x="2120849" y="1125262"/>
                    </a:cubicBezTo>
                    <a:cubicBezTo>
                      <a:pt x="2630754" y="1304850"/>
                      <a:pt x="3179474" y="1371798"/>
                      <a:pt x="3720750" y="1329823"/>
                    </a:cubicBezTo>
                    <a:cubicBezTo>
                      <a:pt x="3737764" y="1328760"/>
                      <a:pt x="3754779" y="1327698"/>
                      <a:pt x="3771794" y="1326104"/>
                    </a:cubicBezTo>
                    <a:lnTo>
                      <a:pt x="3822306" y="1320790"/>
                    </a:lnTo>
                    <a:lnTo>
                      <a:pt x="3872818" y="1315477"/>
                    </a:lnTo>
                    <a:lnTo>
                      <a:pt x="3898339" y="1312820"/>
                    </a:lnTo>
                    <a:cubicBezTo>
                      <a:pt x="3906847" y="1311758"/>
                      <a:pt x="3915354" y="1311226"/>
                      <a:pt x="3923861" y="1309632"/>
                    </a:cubicBezTo>
                    <a:lnTo>
                      <a:pt x="4024885" y="1295818"/>
                    </a:lnTo>
                    <a:lnTo>
                      <a:pt x="4050407" y="1292630"/>
                    </a:lnTo>
                    <a:cubicBezTo>
                      <a:pt x="4058914" y="1291567"/>
                      <a:pt x="4067422" y="1289973"/>
                      <a:pt x="4075397" y="1288379"/>
                    </a:cubicBezTo>
                    <a:lnTo>
                      <a:pt x="4125909" y="1279878"/>
                    </a:lnTo>
                    <a:cubicBezTo>
                      <a:pt x="4159407" y="1274034"/>
                      <a:pt x="4192904" y="1269251"/>
                      <a:pt x="4226401" y="1261813"/>
                    </a:cubicBezTo>
                    <a:lnTo>
                      <a:pt x="4326362" y="1241622"/>
                    </a:lnTo>
                    <a:lnTo>
                      <a:pt x="4425790" y="1218775"/>
                    </a:lnTo>
                    <a:lnTo>
                      <a:pt x="4450781" y="1212931"/>
                    </a:lnTo>
                    <a:lnTo>
                      <a:pt x="4475239" y="1206555"/>
                    </a:lnTo>
                    <a:lnTo>
                      <a:pt x="4524688" y="1193803"/>
                    </a:lnTo>
                    <a:cubicBezTo>
                      <a:pt x="4590620" y="1176535"/>
                      <a:pt x="4656152" y="1157939"/>
                      <a:pt x="4721220" y="1137947"/>
                    </a:cubicBezTo>
                    <a:lnTo>
                      <a:pt x="4861820" y="1091339"/>
                    </a:lnTo>
                    <a:lnTo>
                      <a:pt x="4861820" y="1102902"/>
                    </a:lnTo>
                    <a:lnTo>
                      <a:pt x="4725208" y="1151761"/>
                    </a:lnTo>
                    <a:cubicBezTo>
                      <a:pt x="4660406" y="1173347"/>
                      <a:pt x="4595139" y="1193537"/>
                      <a:pt x="4529473" y="1212399"/>
                    </a:cubicBezTo>
                    <a:lnTo>
                      <a:pt x="4480025" y="1226214"/>
                    </a:lnTo>
                    <a:lnTo>
                      <a:pt x="4455566" y="1233121"/>
                    </a:lnTo>
                    <a:lnTo>
                      <a:pt x="4430576" y="1239497"/>
                    </a:lnTo>
                    <a:lnTo>
                      <a:pt x="4331148" y="1265001"/>
                    </a:lnTo>
                    <a:lnTo>
                      <a:pt x="4231187" y="1287848"/>
                    </a:lnTo>
                    <a:cubicBezTo>
                      <a:pt x="4197689" y="1295818"/>
                      <a:pt x="4164192" y="1301662"/>
                      <a:pt x="4130694" y="1308570"/>
                    </a:cubicBezTo>
                    <a:lnTo>
                      <a:pt x="4080182" y="1318134"/>
                    </a:lnTo>
                    <a:cubicBezTo>
                      <a:pt x="4071675" y="1319728"/>
                      <a:pt x="4063168" y="1321322"/>
                      <a:pt x="4055192" y="1322915"/>
                    </a:cubicBezTo>
                    <a:lnTo>
                      <a:pt x="4029670" y="1327166"/>
                    </a:lnTo>
                    <a:lnTo>
                      <a:pt x="3928115" y="1343637"/>
                    </a:lnTo>
                    <a:cubicBezTo>
                      <a:pt x="3919607" y="1345231"/>
                      <a:pt x="3911100" y="1346294"/>
                      <a:pt x="3902593" y="1347357"/>
                    </a:cubicBezTo>
                    <a:lnTo>
                      <a:pt x="3877071" y="1350545"/>
                    </a:lnTo>
                    <a:lnTo>
                      <a:pt x="3826027" y="1356921"/>
                    </a:lnTo>
                    <a:lnTo>
                      <a:pt x="3774984" y="1363297"/>
                    </a:lnTo>
                    <a:cubicBezTo>
                      <a:pt x="3757969" y="1364890"/>
                      <a:pt x="3740954" y="1366484"/>
                      <a:pt x="3723940" y="1368078"/>
                    </a:cubicBezTo>
                    <a:lnTo>
                      <a:pt x="3621321" y="1377642"/>
                    </a:lnTo>
                    <a:lnTo>
                      <a:pt x="3518702" y="1383487"/>
                    </a:lnTo>
                    <a:lnTo>
                      <a:pt x="3467126" y="1386144"/>
                    </a:lnTo>
                    <a:lnTo>
                      <a:pt x="3415551" y="1387206"/>
                    </a:lnTo>
                    <a:lnTo>
                      <a:pt x="3312400" y="1389331"/>
                    </a:lnTo>
                    <a:cubicBezTo>
                      <a:pt x="3175220" y="1389331"/>
                      <a:pt x="3038040" y="1382424"/>
                      <a:pt x="2900860" y="1368610"/>
                    </a:cubicBezTo>
                    <a:cubicBezTo>
                      <a:pt x="2627564" y="1340981"/>
                      <a:pt x="2356394" y="1284129"/>
                      <a:pt x="2094264" y="1199648"/>
                    </a:cubicBezTo>
                    <a:cubicBezTo>
                      <a:pt x="1832133" y="1115166"/>
                      <a:pt x="1578510" y="1003588"/>
                      <a:pt x="1335520" y="875006"/>
                    </a:cubicBezTo>
                    <a:cubicBezTo>
                      <a:pt x="1092531" y="745894"/>
                      <a:pt x="859113" y="599778"/>
                      <a:pt x="632075" y="446225"/>
                    </a:cubicBezTo>
                    <a:cubicBezTo>
                      <a:pt x="518556" y="369448"/>
                      <a:pt x="406366" y="290944"/>
                      <a:pt x="294907" y="211710"/>
                    </a:cubicBezTo>
                    <a:close/>
                  </a:path>
                </a:pathLst>
              </a:custGeom>
              <a:solidFill>
                <a:schemeClr val="accent1"/>
              </a:solidFill>
              <a:ln w="5317" cap="flat">
                <a:noFill/>
                <a:prstDash val="solid"/>
                <a:miter/>
              </a:ln>
            </p:spPr>
            <p:txBody>
              <a:bodyPr rtlCol="0" anchor="ctr"/>
              <a:lstStyle/>
              <a:p>
                <a:endParaRPr lang="en-US"/>
              </a:p>
            </p:txBody>
          </p:sp>
        </p:grpSp>
      </p:grpSp>
      <p:sp>
        <p:nvSpPr>
          <p:cNvPr id="4" name="Content Placeholder 3">
            <a:extLst>
              <a:ext uri="{FF2B5EF4-FFF2-40B4-BE49-F238E27FC236}">
                <a16:creationId xmlns:a16="http://schemas.microsoft.com/office/drawing/2014/main" id="{47AC49C6-C095-154D-9A46-1A58CDDD4EAA}"/>
              </a:ext>
            </a:extLst>
          </p:cNvPr>
          <p:cNvSpPr>
            <a:spLocks noGrp="1"/>
          </p:cNvSpPr>
          <p:nvPr>
            <p:ph sz="half" idx="2"/>
          </p:nvPr>
        </p:nvSpPr>
        <p:spPr>
          <a:xfrm>
            <a:off x="6172199" y="1825625"/>
            <a:ext cx="5410199"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7">
            <a:extLst>
              <a:ext uri="{FF2B5EF4-FFF2-40B4-BE49-F238E27FC236}">
                <a16:creationId xmlns:a16="http://schemas.microsoft.com/office/drawing/2014/main" id="{1D558E08-9048-CC4B-A710-8B9165DDD7AE}"/>
              </a:ext>
            </a:extLst>
          </p:cNvPr>
          <p:cNvSpPr>
            <a:spLocks noGrp="1"/>
          </p:cNvSpPr>
          <p:nvPr>
            <p:ph type="sldNum" sz="quarter" idx="10"/>
          </p:nvPr>
        </p:nvSpPr>
        <p:spPr>
          <a:xfrm>
            <a:off x="8839198" y="6356350"/>
            <a:ext cx="2743200" cy="365125"/>
          </a:xfrm>
          <a:prstGeom prst="rect">
            <a:avLst/>
          </a:prstGeom>
        </p:spPr>
        <p:txBody>
          <a:bodyPr/>
          <a:lstStyle/>
          <a:p>
            <a:fld id="{97033E4B-E3EB-3D46-B2D8-3159663620FA}" type="slidenum">
              <a:rPr lang="en-US" smtClean="0"/>
              <a:t>‹#›</a:t>
            </a:fld>
            <a:endParaRPr lang="en-US"/>
          </a:p>
        </p:txBody>
      </p:sp>
      <p:cxnSp>
        <p:nvCxnSpPr>
          <p:cNvPr id="7" name="Straight Connector 6">
            <a:extLst>
              <a:ext uri="{FF2B5EF4-FFF2-40B4-BE49-F238E27FC236}">
                <a16:creationId xmlns:a16="http://schemas.microsoft.com/office/drawing/2014/main" id="{91883F68-545E-8C40-8E0F-73BEF76D2AFE}"/>
              </a:ext>
            </a:extLst>
          </p:cNvPr>
          <p:cNvCxnSpPr>
            <a:cxnSpLocks/>
          </p:cNvCxnSpPr>
          <p:nvPr userDrawn="1"/>
        </p:nvCxnSpPr>
        <p:spPr>
          <a:xfrm>
            <a:off x="609600" y="6335713"/>
            <a:ext cx="10972800" cy="0"/>
          </a:xfrm>
          <a:prstGeom prst="line">
            <a:avLst/>
          </a:prstGeom>
          <a:ln>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854FD4E-2BB6-AE40-B89B-76CA55068800}"/>
              </a:ext>
            </a:extLst>
          </p:cNvPr>
          <p:cNvCxnSpPr/>
          <p:nvPr userDrawn="1"/>
        </p:nvCxnSpPr>
        <p:spPr>
          <a:xfrm>
            <a:off x="704314" y="1425993"/>
            <a:ext cx="1097280" cy="0"/>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sp>
        <p:nvSpPr>
          <p:cNvPr id="5" name="Footer Placeholder 4">
            <a:extLst>
              <a:ext uri="{FF2B5EF4-FFF2-40B4-BE49-F238E27FC236}">
                <a16:creationId xmlns:a16="http://schemas.microsoft.com/office/drawing/2014/main" id="{AE37E3AC-CC1F-C94D-A556-F1ED79EA64EA}"/>
              </a:ext>
            </a:extLst>
          </p:cNvPr>
          <p:cNvSpPr>
            <a:spLocks noGrp="1"/>
          </p:cNvSpPr>
          <p:nvPr>
            <p:ph type="ftr" sz="quarter" idx="11"/>
          </p:nvPr>
        </p:nvSpPr>
        <p:spPr/>
        <p:txBody>
          <a:bodyPr/>
          <a:lstStyle/>
          <a:p>
            <a:pPr algn="l"/>
            <a:r>
              <a:rPr lang="en-US"/>
              <a:t>Illinois Perinatal Quality Collaborative</a:t>
            </a:r>
            <a:endParaRPr lang="en-US" dirty="0"/>
          </a:p>
        </p:txBody>
      </p:sp>
    </p:spTree>
    <p:extLst>
      <p:ext uri="{BB962C8B-B14F-4D97-AF65-F5344CB8AC3E}">
        <p14:creationId xmlns:p14="http://schemas.microsoft.com/office/powerpoint/2010/main" val="1512657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0A9E872B-2A7D-634E-BC84-C151E86E609A}"/>
              </a:ext>
            </a:extLst>
          </p:cNvPr>
          <p:cNvGrpSpPr/>
          <p:nvPr userDrawn="1"/>
        </p:nvGrpSpPr>
        <p:grpSpPr>
          <a:xfrm>
            <a:off x="7191542" y="1"/>
            <a:ext cx="5000459" cy="1425992"/>
            <a:chOff x="7191542" y="1"/>
            <a:chExt cx="5000459" cy="1425992"/>
          </a:xfrm>
        </p:grpSpPr>
        <p:pic>
          <p:nvPicPr>
            <p:cNvPr id="26" name="Picture 25">
              <a:extLst>
                <a:ext uri="{FF2B5EF4-FFF2-40B4-BE49-F238E27FC236}">
                  <a16:creationId xmlns:a16="http://schemas.microsoft.com/office/drawing/2014/main" id="{FA9C46F1-AD3D-CE4E-A117-F5342D4B62C2}"/>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9264317" y="228371"/>
              <a:ext cx="2025315" cy="911940"/>
            </a:xfrm>
            <a:prstGeom prst="rect">
              <a:avLst/>
            </a:prstGeom>
          </p:spPr>
        </p:pic>
        <p:grpSp>
          <p:nvGrpSpPr>
            <p:cNvPr id="27" name="Group 26">
              <a:extLst>
                <a:ext uri="{FF2B5EF4-FFF2-40B4-BE49-F238E27FC236}">
                  <a16:creationId xmlns:a16="http://schemas.microsoft.com/office/drawing/2014/main" id="{F28E4D70-C44F-CA48-A579-9B58C0FEB582}"/>
                </a:ext>
              </a:extLst>
            </p:cNvPr>
            <p:cNvGrpSpPr/>
            <p:nvPr userDrawn="1"/>
          </p:nvGrpSpPr>
          <p:grpSpPr>
            <a:xfrm>
              <a:off x="7191542" y="1"/>
              <a:ext cx="5000459" cy="1425992"/>
              <a:chOff x="7186272" y="0"/>
              <a:chExt cx="5005729" cy="1427495"/>
            </a:xfrm>
          </p:grpSpPr>
          <p:sp>
            <p:nvSpPr>
              <p:cNvPr id="28" name="Freeform 27">
                <a:extLst>
                  <a:ext uri="{FF2B5EF4-FFF2-40B4-BE49-F238E27FC236}">
                    <a16:creationId xmlns:a16="http://schemas.microsoft.com/office/drawing/2014/main" id="{C86168EB-479C-C240-960B-6A139D47D163}"/>
                  </a:ext>
                </a:extLst>
              </p:cNvPr>
              <p:cNvSpPr/>
              <p:nvPr userDrawn="1"/>
            </p:nvSpPr>
            <p:spPr>
              <a:xfrm>
                <a:off x="7186272" y="0"/>
                <a:ext cx="5005729" cy="1427495"/>
              </a:xfrm>
              <a:custGeom>
                <a:avLst/>
                <a:gdLst>
                  <a:gd name="connsiteX0" fmla="*/ 0 w 5005729"/>
                  <a:gd name="connsiteY0" fmla="*/ 0 h 1427495"/>
                  <a:gd name="connsiteX1" fmla="*/ 165533 w 5005729"/>
                  <a:gd name="connsiteY1" fmla="*/ 0 h 1427495"/>
                  <a:gd name="connsiteX2" fmla="*/ 215699 w 5005729"/>
                  <a:gd name="connsiteY2" fmla="*/ 35841 h 1427495"/>
                  <a:gd name="connsiteX3" fmla="*/ 876476 w 5005729"/>
                  <a:gd name="connsiteY3" fmla="*/ 498295 h 1427495"/>
                  <a:gd name="connsiteX4" fmla="*/ 1566628 w 5005729"/>
                  <a:gd name="connsiteY4" fmla="*/ 910605 h 1427495"/>
                  <a:gd name="connsiteX5" fmla="*/ 2307294 w 5005729"/>
                  <a:gd name="connsiteY5" fmla="*/ 1218776 h 1427495"/>
                  <a:gd name="connsiteX6" fmla="*/ 2696502 w 5005729"/>
                  <a:gd name="connsiteY6" fmla="*/ 1318134 h 1427495"/>
                  <a:gd name="connsiteX7" fmla="*/ 3094217 w 5005729"/>
                  <a:gd name="connsiteY7" fmla="*/ 1375517 h 1427495"/>
                  <a:gd name="connsiteX8" fmla="*/ 3496186 w 5005729"/>
                  <a:gd name="connsiteY8" fmla="*/ 1391457 h 1427495"/>
                  <a:gd name="connsiteX9" fmla="*/ 3596679 w 5005729"/>
                  <a:gd name="connsiteY9" fmla="*/ 1388800 h 1427495"/>
                  <a:gd name="connsiteX10" fmla="*/ 3647191 w 5005729"/>
                  <a:gd name="connsiteY10" fmla="*/ 1387207 h 1427495"/>
                  <a:gd name="connsiteX11" fmla="*/ 3697703 w 5005729"/>
                  <a:gd name="connsiteY11" fmla="*/ 1384018 h 1427495"/>
                  <a:gd name="connsiteX12" fmla="*/ 3798195 w 5005729"/>
                  <a:gd name="connsiteY12" fmla="*/ 1377643 h 1427495"/>
                  <a:gd name="connsiteX13" fmla="*/ 3898687 w 5005729"/>
                  <a:gd name="connsiteY13" fmla="*/ 1367547 h 1427495"/>
                  <a:gd name="connsiteX14" fmla="*/ 3948667 w 5005729"/>
                  <a:gd name="connsiteY14" fmla="*/ 1362234 h 1427495"/>
                  <a:gd name="connsiteX15" fmla="*/ 3998648 w 5005729"/>
                  <a:gd name="connsiteY15" fmla="*/ 1355327 h 1427495"/>
                  <a:gd name="connsiteX16" fmla="*/ 4098609 w 5005729"/>
                  <a:gd name="connsiteY16" fmla="*/ 1341512 h 1427495"/>
                  <a:gd name="connsiteX17" fmla="*/ 4198037 w 5005729"/>
                  <a:gd name="connsiteY17" fmla="*/ 1324510 h 1427495"/>
                  <a:gd name="connsiteX18" fmla="*/ 4223027 w 5005729"/>
                  <a:gd name="connsiteY18" fmla="*/ 1320259 h 1427495"/>
                  <a:gd name="connsiteX19" fmla="*/ 4248017 w 5005729"/>
                  <a:gd name="connsiteY19" fmla="*/ 1315477 h 1427495"/>
                  <a:gd name="connsiteX20" fmla="*/ 4297466 w 5005729"/>
                  <a:gd name="connsiteY20" fmla="*/ 1305382 h 1427495"/>
                  <a:gd name="connsiteX21" fmla="*/ 4346915 w 5005729"/>
                  <a:gd name="connsiteY21" fmla="*/ 1295287 h 1427495"/>
                  <a:gd name="connsiteX22" fmla="*/ 4371374 w 5005729"/>
                  <a:gd name="connsiteY22" fmla="*/ 1289974 h 1427495"/>
                  <a:gd name="connsiteX23" fmla="*/ 4395831 w 5005729"/>
                  <a:gd name="connsiteY23" fmla="*/ 1284129 h 1427495"/>
                  <a:gd name="connsiteX24" fmla="*/ 4494197 w 5005729"/>
                  <a:gd name="connsiteY24" fmla="*/ 1260751 h 1427495"/>
                  <a:gd name="connsiteX25" fmla="*/ 4506426 w 5005729"/>
                  <a:gd name="connsiteY25" fmla="*/ 1258094 h 1427495"/>
                  <a:gd name="connsiteX26" fmla="*/ 4518656 w 5005729"/>
                  <a:gd name="connsiteY26" fmla="*/ 1254906 h 1427495"/>
                  <a:gd name="connsiteX27" fmla="*/ 4543113 w 5005729"/>
                  <a:gd name="connsiteY27" fmla="*/ 1248530 h 1427495"/>
                  <a:gd name="connsiteX28" fmla="*/ 4592031 w 5005729"/>
                  <a:gd name="connsiteY28" fmla="*/ 1235247 h 1427495"/>
                  <a:gd name="connsiteX29" fmla="*/ 4640948 w 5005729"/>
                  <a:gd name="connsiteY29" fmla="*/ 1221963 h 1427495"/>
                  <a:gd name="connsiteX30" fmla="*/ 4689332 w 5005729"/>
                  <a:gd name="connsiteY30" fmla="*/ 1207618 h 1427495"/>
                  <a:gd name="connsiteX31" fmla="*/ 4881644 w 5005729"/>
                  <a:gd name="connsiteY31" fmla="*/ 1145934 h 1427495"/>
                  <a:gd name="connsiteX32" fmla="*/ 5005729 w 5005729"/>
                  <a:gd name="connsiteY32" fmla="*/ 1100085 h 1427495"/>
                  <a:gd name="connsiteX33" fmla="*/ 5005729 w 5005729"/>
                  <a:gd name="connsiteY33" fmla="*/ 1108460 h 1427495"/>
                  <a:gd name="connsiteX34" fmla="*/ 4884859 w 5005729"/>
                  <a:gd name="connsiteY34" fmla="*/ 1155423 h 1427495"/>
                  <a:gd name="connsiteX35" fmla="*/ 4693055 w 5005729"/>
                  <a:gd name="connsiteY35" fmla="*/ 1220370 h 1427495"/>
                  <a:gd name="connsiteX36" fmla="*/ 4644670 w 5005729"/>
                  <a:gd name="connsiteY36" fmla="*/ 1235778 h 1427495"/>
                  <a:gd name="connsiteX37" fmla="*/ 4596284 w 5005729"/>
                  <a:gd name="connsiteY37" fmla="*/ 1250124 h 1427495"/>
                  <a:gd name="connsiteX38" fmla="*/ 4547367 w 5005729"/>
                  <a:gd name="connsiteY38" fmla="*/ 1263938 h 1427495"/>
                  <a:gd name="connsiteX39" fmla="*/ 4522910 w 5005729"/>
                  <a:gd name="connsiteY39" fmla="*/ 1270846 h 1427495"/>
                  <a:gd name="connsiteX40" fmla="*/ 4510680 w 5005729"/>
                  <a:gd name="connsiteY40" fmla="*/ 1274565 h 1427495"/>
                  <a:gd name="connsiteX41" fmla="*/ 4498451 w 5005729"/>
                  <a:gd name="connsiteY41" fmla="*/ 1277753 h 1427495"/>
                  <a:gd name="connsiteX42" fmla="*/ 4400085 w 5005729"/>
                  <a:gd name="connsiteY42" fmla="*/ 1302725 h 1427495"/>
                  <a:gd name="connsiteX43" fmla="*/ 4375626 w 5005729"/>
                  <a:gd name="connsiteY43" fmla="*/ 1309101 h 1427495"/>
                  <a:gd name="connsiteX44" fmla="*/ 4351169 w 5005729"/>
                  <a:gd name="connsiteY44" fmla="*/ 1314415 h 1427495"/>
                  <a:gd name="connsiteX45" fmla="*/ 4301720 w 5005729"/>
                  <a:gd name="connsiteY45" fmla="*/ 1325572 h 1427495"/>
                  <a:gd name="connsiteX46" fmla="*/ 4252271 w 5005729"/>
                  <a:gd name="connsiteY46" fmla="*/ 1336730 h 1427495"/>
                  <a:gd name="connsiteX47" fmla="*/ 4227281 w 5005729"/>
                  <a:gd name="connsiteY47" fmla="*/ 1342044 h 1427495"/>
                  <a:gd name="connsiteX48" fmla="*/ 4202291 w 5005729"/>
                  <a:gd name="connsiteY48" fmla="*/ 1346825 h 1427495"/>
                  <a:gd name="connsiteX49" fmla="*/ 4102862 w 5005729"/>
                  <a:gd name="connsiteY49" fmla="*/ 1365422 h 1427495"/>
                  <a:gd name="connsiteX50" fmla="*/ 4002902 w 5005729"/>
                  <a:gd name="connsiteY50" fmla="*/ 1380831 h 1427495"/>
                  <a:gd name="connsiteX51" fmla="*/ 3952921 w 5005729"/>
                  <a:gd name="connsiteY51" fmla="*/ 1388800 h 1427495"/>
                  <a:gd name="connsiteX52" fmla="*/ 3902409 w 5005729"/>
                  <a:gd name="connsiteY52" fmla="*/ 1394645 h 1427495"/>
                  <a:gd name="connsiteX53" fmla="*/ 3801917 w 5005729"/>
                  <a:gd name="connsiteY53" fmla="*/ 1406334 h 1427495"/>
                  <a:gd name="connsiteX54" fmla="*/ 3700893 w 5005729"/>
                  <a:gd name="connsiteY54" fmla="*/ 1414836 h 1427495"/>
                  <a:gd name="connsiteX55" fmla="*/ 3650381 w 5005729"/>
                  <a:gd name="connsiteY55" fmla="*/ 1419086 h 1427495"/>
                  <a:gd name="connsiteX56" fmla="*/ 3599869 w 5005729"/>
                  <a:gd name="connsiteY56" fmla="*/ 1421743 h 1427495"/>
                  <a:gd name="connsiteX57" fmla="*/ 3498313 w 5005729"/>
                  <a:gd name="connsiteY57" fmla="*/ 1425993 h 1427495"/>
                  <a:gd name="connsiteX58" fmla="*/ 3092622 w 5005729"/>
                  <a:gd name="connsiteY58" fmla="*/ 1416430 h 1427495"/>
                  <a:gd name="connsiteX59" fmla="*/ 2689590 w 5005729"/>
                  <a:gd name="connsiteY59" fmla="*/ 1364891 h 1427495"/>
                  <a:gd name="connsiteX60" fmla="*/ 2294001 w 5005729"/>
                  <a:gd name="connsiteY60" fmla="*/ 1270846 h 1427495"/>
                  <a:gd name="connsiteX61" fmla="*/ 1538448 w 5005729"/>
                  <a:gd name="connsiteY61" fmla="*/ 971177 h 1427495"/>
                  <a:gd name="connsiteX62" fmla="*/ 834471 w 5005729"/>
                  <a:gd name="connsiteY62" fmla="*/ 566305 h 1427495"/>
                  <a:gd name="connsiteX63" fmla="*/ 163459 w 5005729"/>
                  <a:gd name="connsiteY63" fmla="*/ 112750 h 1427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5005729" h="1427495">
                    <a:moveTo>
                      <a:pt x="0" y="0"/>
                    </a:moveTo>
                    <a:lnTo>
                      <a:pt x="165533" y="0"/>
                    </a:lnTo>
                    <a:lnTo>
                      <a:pt x="215699" y="35841"/>
                    </a:lnTo>
                    <a:cubicBezTo>
                      <a:pt x="434496" y="193047"/>
                      <a:pt x="652894" y="349789"/>
                      <a:pt x="876476" y="498295"/>
                    </a:cubicBezTo>
                    <a:cubicBezTo>
                      <a:pt x="1099792" y="647067"/>
                      <a:pt x="1328957" y="787337"/>
                      <a:pt x="1566628" y="910605"/>
                    </a:cubicBezTo>
                    <a:cubicBezTo>
                      <a:pt x="1804301" y="1033874"/>
                      <a:pt x="2051544" y="1139076"/>
                      <a:pt x="2307294" y="1218776"/>
                    </a:cubicBezTo>
                    <a:cubicBezTo>
                      <a:pt x="2434903" y="1258625"/>
                      <a:pt x="2565171" y="1291568"/>
                      <a:pt x="2696502" y="1318134"/>
                    </a:cubicBezTo>
                    <a:cubicBezTo>
                      <a:pt x="2827833" y="1344700"/>
                      <a:pt x="2960760" y="1363297"/>
                      <a:pt x="3094217" y="1375517"/>
                    </a:cubicBezTo>
                    <a:cubicBezTo>
                      <a:pt x="3227675" y="1387738"/>
                      <a:pt x="3361665" y="1393051"/>
                      <a:pt x="3496186" y="1391457"/>
                    </a:cubicBezTo>
                    <a:lnTo>
                      <a:pt x="3596679" y="1388800"/>
                    </a:lnTo>
                    <a:cubicBezTo>
                      <a:pt x="3613693" y="1388269"/>
                      <a:pt x="3630176" y="1388269"/>
                      <a:pt x="3647191" y="1387207"/>
                    </a:cubicBezTo>
                    <a:lnTo>
                      <a:pt x="3697703" y="1384018"/>
                    </a:lnTo>
                    <a:lnTo>
                      <a:pt x="3798195" y="1377643"/>
                    </a:lnTo>
                    <a:lnTo>
                      <a:pt x="3898687" y="1367547"/>
                    </a:lnTo>
                    <a:lnTo>
                      <a:pt x="3948667" y="1362234"/>
                    </a:lnTo>
                    <a:lnTo>
                      <a:pt x="3998648" y="1355327"/>
                    </a:lnTo>
                    <a:cubicBezTo>
                      <a:pt x="4032146" y="1350545"/>
                      <a:pt x="4065111" y="1346294"/>
                      <a:pt x="4098609" y="1341512"/>
                    </a:cubicBezTo>
                    <a:lnTo>
                      <a:pt x="4198037" y="1324510"/>
                    </a:lnTo>
                    <a:lnTo>
                      <a:pt x="4223027" y="1320259"/>
                    </a:lnTo>
                    <a:cubicBezTo>
                      <a:pt x="4231535" y="1318665"/>
                      <a:pt x="4239511" y="1317602"/>
                      <a:pt x="4248017" y="1315477"/>
                    </a:cubicBezTo>
                    <a:lnTo>
                      <a:pt x="4297466" y="1305382"/>
                    </a:lnTo>
                    <a:lnTo>
                      <a:pt x="4346915" y="1295287"/>
                    </a:lnTo>
                    <a:lnTo>
                      <a:pt x="4371374" y="1289974"/>
                    </a:lnTo>
                    <a:cubicBezTo>
                      <a:pt x="4379349" y="1288379"/>
                      <a:pt x="4387856" y="1286254"/>
                      <a:pt x="4395831" y="1284129"/>
                    </a:cubicBezTo>
                    <a:lnTo>
                      <a:pt x="4494197" y="1260751"/>
                    </a:lnTo>
                    <a:lnTo>
                      <a:pt x="4506426" y="1258094"/>
                    </a:lnTo>
                    <a:lnTo>
                      <a:pt x="4518656" y="1254906"/>
                    </a:lnTo>
                    <a:lnTo>
                      <a:pt x="4543113" y="1248530"/>
                    </a:lnTo>
                    <a:lnTo>
                      <a:pt x="4592031" y="1235247"/>
                    </a:lnTo>
                    <a:cubicBezTo>
                      <a:pt x="4607983" y="1230996"/>
                      <a:pt x="4624465" y="1226746"/>
                      <a:pt x="4640948" y="1221963"/>
                    </a:cubicBezTo>
                    <a:lnTo>
                      <a:pt x="4689332" y="1207618"/>
                    </a:lnTo>
                    <a:cubicBezTo>
                      <a:pt x="4753935" y="1188490"/>
                      <a:pt x="4818038" y="1167901"/>
                      <a:pt x="4881644" y="1145934"/>
                    </a:cubicBezTo>
                    <a:lnTo>
                      <a:pt x="5005729" y="1100085"/>
                    </a:lnTo>
                    <a:lnTo>
                      <a:pt x="5005729" y="1108460"/>
                    </a:lnTo>
                    <a:lnTo>
                      <a:pt x="4884859" y="1155423"/>
                    </a:lnTo>
                    <a:cubicBezTo>
                      <a:pt x="4821462" y="1178495"/>
                      <a:pt x="4757524" y="1200180"/>
                      <a:pt x="4693055" y="1220370"/>
                    </a:cubicBezTo>
                    <a:lnTo>
                      <a:pt x="4644670" y="1235778"/>
                    </a:lnTo>
                    <a:cubicBezTo>
                      <a:pt x="4628719" y="1240560"/>
                      <a:pt x="4612235" y="1245342"/>
                      <a:pt x="4596284" y="1250124"/>
                    </a:cubicBezTo>
                    <a:lnTo>
                      <a:pt x="4547367" y="1263938"/>
                    </a:lnTo>
                    <a:lnTo>
                      <a:pt x="4522910" y="1270846"/>
                    </a:lnTo>
                    <a:lnTo>
                      <a:pt x="4510680" y="1274565"/>
                    </a:lnTo>
                    <a:lnTo>
                      <a:pt x="4498451" y="1277753"/>
                    </a:lnTo>
                    <a:lnTo>
                      <a:pt x="4400085" y="1302725"/>
                    </a:lnTo>
                    <a:cubicBezTo>
                      <a:pt x="4392110" y="1304851"/>
                      <a:pt x="4383602" y="1306976"/>
                      <a:pt x="4375626" y="1309101"/>
                    </a:cubicBezTo>
                    <a:lnTo>
                      <a:pt x="4351169" y="1314415"/>
                    </a:lnTo>
                    <a:lnTo>
                      <a:pt x="4301720" y="1325572"/>
                    </a:lnTo>
                    <a:lnTo>
                      <a:pt x="4252271" y="1336730"/>
                    </a:lnTo>
                    <a:cubicBezTo>
                      <a:pt x="4244295" y="1338856"/>
                      <a:pt x="4235789" y="1340450"/>
                      <a:pt x="4227281" y="1342044"/>
                    </a:cubicBezTo>
                    <a:lnTo>
                      <a:pt x="4202291" y="1346825"/>
                    </a:lnTo>
                    <a:lnTo>
                      <a:pt x="4102862" y="1365422"/>
                    </a:lnTo>
                    <a:cubicBezTo>
                      <a:pt x="4069365" y="1370735"/>
                      <a:pt x="4035867" y="1375517"/>
                      <a:pt x="4002902" y="1380831"/>
                    </a:cubicBezTo>
                    <a:lnTo>
                      <a:pt x="3952921" y="1388800"/>
                    </a:lnTo>
                    <a:lnTo>
                      <a:pt x="3902409" y="1394645"/>
                    </a:lnTo>
                    <a:lnTo>
                      <a:pt x="3801917" y="1406334"/>
                    </a:lnTo>
                    <a:lnTo>
                      <a:pt x="3700893" y="1414836"/>
                    </a:lnTo>
                    <a:lnTo>
                      <a:pt x="3650381" y="1419086"/>
                    </a:lnTo>
                    <a:cubicBezTo>
                      <a:pt x="3633367" y="1420680"/>
                      <a:pt x="3616352" y="1420680"/>
                      <a:pt x="3599869" y="1421743"/>
                    </a:cubicBezTo>
                    <a:lnTo>
                      <a:pt x="3498313" y="1425993"/>
                    </a:lnTo>
                    <a:cubicBezTo>
                      <a:pt x="3363260" y="1429713"/>
                      <a:pt x="3227675" y="1426525"/>
                      <a:pt x="3092622" y="1416430"/>
                    </a:cubicBezTo>
                    <a:cubicBezTo>
                      <a:pt x="2957569" y="1406334"/>
                      <a:pt x="2823048" y="1389863"/>
                      <a:pt x="2689590" y="1364891"/>
                    </a:cubicBezTo>
                    <a:cubicBezTo>
                      <a:pt x="2556131" y="1340450"/>
                      <a:pt x="2424269" y="1308570"/>
                      <a:pt x="2294001" y="1270846"/>
                    </a:cubicBezTo>
                    <a:cubicBezTo>
                      <a:pt x="2033466" y="1194866"/>
                      <a:pt x="1781438" y="1091788"/>
                      <a:pt x="1538448" y="971177"/>
                    </a:cubicBezTo>
                    <a:cubicBezTo>
                      <a:pt x="1295459" y="850565"/>
                      <a:pt x="1062040" y="712420"/>
                      <a:pt x="834471" y="566305"/>
                    </a:cubicBezTo>
                    <a:cubicBezTo>
                      <a:pt x="606901" y="420190"/>
                      <a:pt x="384914" y="266371"/>
                      <a:pt x="163459" y="112750"/>
                    </a:cubicBezTo>
                    <a:close/>
                  </a:path>
                </a:pathLst>
              </a:custGeom>
              <a:gradFill>
                <a:gsLst>
                  <a:gs pos="0">
                    <a:schemeClr val="accent3">
                      <a:lumMod val="75000"/>
                    </a:schemeClr>
                  </a:gs>
                  <a:gs pos="20000">
                    <a:schemeClr val="accent3"/>
                  </a:gs>
                </a:gsLst>
                <a:lin ang="0" scaled="1"/>
              </a:gradFill>
              <a:ln w="5317" cap="flat">
                <a:noFill/>
                <a:prstDash val="solid"/>
                <a:miter/>
              </a:ln>
            </p:spPr>
            <p:txBody>
              <a:bodyPr rtlCol="0" anchor="ctr"/>
              <a:lstStyle/>
              <a:p>
                <a:endParaRPr lang="en-US" dirty="0"/>
              </a:p>
            </p:txBody>
          </p:sp>
          <p:sp>
            <p:nvSpPr>
              <p:cNvPr id="29" name="Freeform 28">
                <a:extLst>
                  <a:ext uri="{FF2B5EF4-FFF2-40B4-BE49-F238E27FC236}">
                    <a16:creationId xmlns:a16="http://schemas.microsoft.com/office/drawing/2014/main" id="{43802725-C646-4B47-ACA4-0A77C90C6198}"/>
                  </a:ext>
                </a:extLst>
              </p:cNvPr>
              <p:cNvSpPr/>
              <p:nvPr/>
            </p:nvSpPr>
            <p:spPr>
              <a:xfrm>
                <a:off x="7330180" y="0"/>
                <a:ext cx="4861820" cy="1389331"/>
              </a:xfrm>
              <a:custGeom>
                <a:avLst/>
                <a:gdLst>
                  <a:gd name="connsiteX0" fmla="*/ 0 w 4861820"/>
                  <a:gd name="connsiteY0" fmla="*/ 0 h 1389331"/>
                  <a:gd name="connsiteX1" fmla="*/ 229890 w 4861820"/>
                  <a:gd name="connsiteY1" fmla="*/ 0 h 1389331"/>
                  <a:gd name="connsiteX2" fmla="*/ 373317 w 4861820"/>
                  <a:gd name="connsiteY2" fmla="*/ 108292 h 1389331"/>
                  <a:gd name="connsiteX3" fmla="*/ 702260 w 4861820"/>
                  <a:gd name="connsiteY3" fmla="*/ 348992 h 1389331"/>
                  <a:gd name="connsiteX4" fmla="*/ 1384969 w 4861820"/>
                  <a:gd name="connsiteY4" fmla="*/ 788400 h 1389331"/>
                  <a:gd name="connsiteX5" fmla="*/ 2120849 w 4861820"/>
                  <a:gd name="connsiteY5" fmla="*/ 1125262 h 1389331"/>
                  <a:gd name="connsiteX6" fmla="*/ 3720750 w 4861820"/>
                  <a:gd name="connsiteY6" fmla="*/ 1329823 h 1389331"/>
                  <a:gd name="connsiteX7" fmla="*/ 3771794 w 4861820"/>
                  <a:gd name="connsiteY7" fmla="*/ 1326104 h 1389331"/>
                  <a:gd name="connsiteX8" fmla="*/ 3822306 w 4861820"/>
                  <a:gd name="connsiteY8" fmla="*/ 1320790 h 1389331"/>
                  <a:gd name="connsiteX9" fmla="*/ 3872818 w 4861820"/>
                  <a:gd name="connsiteY9" fmla="*/ 1315477 h 1389331"/>
                  <a:gd name="connsiteX10" fmla="*/ 3898339 w 4861820"/>
                  <a:gd name="connsiteY10" fmla="*/ 1312820 h 1389331"/>
                  <a:gd name="connsiteX11" fmla="*/ 3923861 w 4861820"/>
                  <a:gd name="connsiteY11" fmla="*/ 1309632 h 1389331"/>
                  <a:gd name="connsiteX12" fmla="*/ 4024885 w 4861820"/>
                  <a:gd name="connsiteY12" fmla="*/ 1295818 h 1389331"/>
                  <a:gd name="connsiteX13" fmla="*/ 4050407 w 4861820"/>
                  <a:gd name="connsiteY13" fmla="*/ 1292630 h 1389331"/>
                  <a:gd name="connsiteX14" fmla="*/ 4075397 w 4861820"/>
                  <a:gd name="connsiteY14" fmla="*/ 1288379 h 1389331"/>
                  <a:gd name="connsiteX15" fmla="*/ 4125909 w 4861820"/>
                  <a:gd name="connsiteY15" fmla="*/ 1279878 h 1389331"/>
                  <a:gd name="connsiteX16" fmla="*/ 4226401 w 4861820"/>
                  <a:gd name="connsiteY16" fmla="*/ 1261813 h 1389331"/>
                  <a:gd name="connsiteX17" fmla="*/ 4326362 w 4861820"/>
                  <a:gd name="connsiteY17" fmla="*/ 1241622 h 1389331"/>
                  <a:gd name="connsiteX18" fmla="*/ 4425790 w 4861820"/>
                  <a:gd name="connsiteY18" fmla="*/ 1218775 h 1389331"/>
                  <a:gd name="connsiteX19" fmla="*/ 4450781 w 4861820"/>
                  <a:gd name="connsiteY19" fmla="*/ 1212931 h 1389331"/>
                  <a:gd name="connsiteX20" fmla="*/ 4475239 w 4861820"/>
                  <a:gd name="connsiteY20" fmla="*/ 1206555 h 1389331"/>
                  <a:gd name="connsiteX21" fmla="*/ 4524688 w 4861820"/>
                  <a:gd name="connsiteY21" fmla="*/ 1193803 h 1389331"/>
                  <a:gd name="connsiteX22" fmla="*/ 4721220 w 4861820"/>
                  <a:gd name="connsiteY22" fmla="*/ 1137947 h 1389331"/>
                  <a:gd name="connsiteX23" fmla="*/ 4861820 w 4861820"/>
                  <a:gd name="connsiteY23" fmla="*/ 1091339 h 1389331"/>
                  <a:gd name="connsiteX24" fmla="*/ 4861820 w 4861820"/>
                  <a:gd name="connsiteY24" fmla="*/ 1102902 h 1389331"/>
                  <a:gd name="connsiteX25" fmla="*/ 4725208 w 4861820"/>
                  <a:gd name="connsiteY25" fmla="*/ 1151761 h 1389331"/>
                  <a:gd name="connsiteX26" fmla="*/ 4529473 w 4861820"/>
                  <a:gd name="connsiteY26" fmla="*/ 1212399 h 1389331"/>
                  <a:gd name="connsiteX27" fmla="*/ 4480025 w 4861820"/>
                  <a:gd name="connsiteY27" fmla="*/ 1226214 h 1389331"/>
                  <a:gd name="connsiteX28" fmla="*/ 4455566 w 4861820"/>
                  <a:gd name="connsiteY28" fmla="*/ 1233121 h 1389331"/>
                  <a:gd name="connsiteX29" fmla="*/ 4430576 w 4861820"/>
                  <a:gd name="connsiteY29" fmla="*/ 1239497 h 1389331"/>
                  <a:gd name="connsiteX30" fmla="*/ 4331148 w 4861820"/>
                  <a:gd name="connsiteY30" fmla="*/ 1265001 h 1389331"/>
                  <a:gd name="connsiteX31" fmla="*/ 4231187 w 4861820"/>
                  <a:gd name="connsiteY31" fmla="*/ 1287848 h 1389331"/>
                  <a:gd name="connsiteX32" fmla="*/ 4130694 w 4861820"/>
                  <a:gd name="connsiteY32" fmla="*/ 1308570 h 1389331"/>
                  <a:gd name="connsiteX33" fmla="*/ 4080182 w 4861820"/>
                  <a:gd name="connsiteY33" fmla="*/ 1318134 h 1389331"/>
                  <a:gd name="connsiteX34" fmla="*/ 4055192 w 4861820"/>
                  <a:gd name="connsiteY34" fmla="*/ 1322915 h 1389331"/>
                  <a:gd name="connsiteX35" fmla="*/ 4029670 w 4861820"/>
                  <a:gd name="connsiteY35" fmla="*/ 1327166 h 1389331"/>
                  <a:gd name="connsiteX36" fmla="*/ 3928115 w 4861820"/>
                  <a:gd name="connsiteY36" fmla="*/ 1343637 h 1389331"/>
                  <a:gd name="connsiteX37" fmla="*/ 3902593 w 4861820"/>
                  <a:gd name="connsiteY37" fmla="*/ 1347357 h 1389331"/>
                  <a:gd name="connsiteX38" fmla="*/ 3877071 w 4861820"/>
                  <a:gd name="connsiteY38" fmla="*/ 1350545 h 1389331"/>
                  <a:gd name="connsiteX39" fmla="*/ 3826027 w 4861820"/>
                  <a:gd name="connsiteY39" fmla="*/ 1356921 h 1389331"/>
                  <a:gd name="connsiteX40" fmla="*/ 3774984 w 4861820"/>
                  <a:gd name="connsiteY40" fmla="*/ 1363297 h 1389331"/>
                  <a:gd name="connsiteX41" fmla="*/ 3723940 w 4861820"/>
                  <a:gd name="connsiteY41" fmla="*/ 1368078 h 1389331"/>
                  <a:gd name="connsiteX42" fmla="*/ 3621321 w 4861820"/>
                  <a:gd name="connsiteY42" fmla="*/ 1377642 h 1389331"/>
                  <a:gd name="connsiteX43" fmla="*/ 3518702 w 4861820"/>
                  <a:gd name="connsiteY43" fmla="*/ 1383487 h 1389331"/>
                  <a:gd name="connsiteX44" fmla="*/ 3467126 w 4861820"/>
                  <a:gd name="connsiteY44" fmla="*/ 1386144 h 1389331"/>
                  <a:gd name="connsiteX45" fmla="*/ 3415551 w 4861820"/>
                  <a:gd name="connsiteY45" fmla="*/ 1387206 h 1389331"/>
                  <a:gd name="connsiteX46" fmla="*/ 3312400 w 4861820"/>
                  <a:gd name="connsiteY46" fmla="*/ 1389331 h 1389331"/>
                  <a:gd name="connsiteX47" fmla="*/ 2900860 w 4861820"/>
                  <a:gd name="connsiteY47" fmla="*/ 1368610 h 1389331"/>
                  <a:gd name="connsiteX48" fmla="*/ 2094264 w 4861820"/>
                  <a:gd name="connsiteY48" fmla="*/ 1199648 h 1389331"/>
                  <a:gd name="connsiteX49" fmla="*/ 1335520 w 4861820"/>
                  <a:gd name="connsiteY49" fmla="*/ 875006 h 1389331"/>
                  <a:gd name="connsiteX50" fmla="*/ 632075 w 4861820"/>
                  <a:gd name="connsiteY50" fmla="*/ 446225 h 1389331"/>
                  <a:gd name="connsiteX51" fmla="*/ 294907 w 4861820"/>
                  <a:gd name="connsiteY51" fmla="*/ 211710 h 1389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861820" h="1389331">
                    <a:moveTo>
                      <a:pt x="0" y="0"/>
                    </a:moveTo>
                    <a:lnTo>
                      <a:pt x="229890" y="0"/>
                    </a:lnTo>
                    <a:lnTo>
                      <a:pt x="373317" y="108292"/>
                    </a:lnTo>
                    <a:cubicBezTo>
                      <a:pt x="482267" y="189793"/>
                      <a:pt x="591665" y="270356"/>
                      <a:pt x="702260" y="348992"/>
                    </a:cubicBezTo>
                    <a:cubicBezTo>
                      <a:pt x="923449" y="506265"/>
                      <a:pt x="1149423" y="656099"/>
                      <a:pt x="1384969" y="788400"/>
                    </a:cubicBezTo>
                    <a:cubicBezTo>
                      <a:pt x="1620515" y="921232"/>
                      <a:pt x="1866162" y="1035999"/>
                      <a:pt x="2120849" y="1125262"/>
                    </a:cubicBezTo>
                    <a:cubicBezTo>
                      <a:pt x="2630754" y="1304850"/>
                      <a:pt x="3179474" y="1371798"/>
                      <a:pt x="3720750" y="1329823"/>
                    </a:cubicBezTo>
                    <a:cubicBezTo>
                      <a:pt x="3737764" y="1328760"/>
                      <a:pt x="3754779" y="1327698"/>
                      <a:pt x="3771794" y="1326104"/>
                    </a:cubicBezTo>
                    <a:lnTo>
                      <a:pt x="3822306" y="1320790"/>
                    </a:lnTo>
                    <a:lnTo>
                      <a:pt x="3872818" y="1315477"/>
                    </a:lnTo>
                    <a:lnTo>
                      <a:pt x="3898339" y="1312820"/>
                    </a:lnTo>
                    <a:cubicBezTo>
                      <a:pt x="3906847" y="1311758"/>
                      <a:pt x="3915354" y="1311226"/>
                      <a:pt x="3923861" y="1309632"/>
                    </a:cubicBezTo>
                    <a:lnTo>
                      <a:pt x="4024885" y="1295818"/>
                    </a:lnTo>
                    <a:lnTo>
                      <a:pt x="4050407" y="1292630"/>
                    </a:lnTo>
                    <a:cubicBezTo>
                      <a:pt x="4058914" y="1291567"/>
                      <a:pt x="4067422" y="1289973"/>
                      <a:pt x="4075397" y="1288379"/>
                    </a:cubicBezTo>
                    <a:lnTo>
                      <a:pt x="4125909" y="1279878"/>
                    </a:lnTo>
                    <a:cubicBezTo>
                      <a:pt x="4159407" y="1274034"/>
                      <a:pt x="4192904" y="1269251"/>
                      <a:pt x="4226401" y="1261813"/>
                    </a:cubicBezTo>
                    <a:lnTo>
                      <a:pt x="4326362" y="1241622"/>
                    </a:lnTo>
                    <a:lnTo>
                      <a:pt x="4425790" y="1218775"/>
                    </a:lnTo>
                    <a:lnTo>
                      <a:pt x="4450781" y="1212931"/>
                    </a:lnTo>
                    <a:lnTo>
                      <a:pt x="4475239" y="1206555"/>
                    </a:lnTo>
                    <a:lnTo>
                      <a:pt x="4524688" y="1193803"/>
                    </a:lnTo>
                    <a:cubicBezTo>
                      <a:pt x="4590620" y="1176535"/>
                      <a:pt x="4656152" y="1157939"/>
                      <a:pt x="4721220" y="1137947"/>
                    </a:cubicBezTo>
                    <a:lnTo>
                      <a:pt x="4861820" y="1091339"/>
                    </a:lnTo>
                    <a:lnTo>
                      <a:pt x="4861820" y="1102902"/>
                    </a:lnTo>
                    <a:lnTo>
                      <a:pt x="4725208" y="1151761"/>
                    </a:lnTo>
                    <a:cubicBezTo>
                      <a:pt x="4660406" y="1173347"/>
                      <a:pt x="4595139" y="1193537"/>
                      <a:pt x="4529473" y="1212399"/>
                    </a:cubicBezTo>
                    <a:lnTo>
                      <a:pt x="4480025" y="1226214"/>
                    </a:lnTo>
                    <a:lnTo>
                      <a:pt x="4455566" y="1233121"/>
                    </a:lnTo>
                    <a:lnTo>
                      <a:pt x="4430576" y="1239497"/>
                    </a:lnTo>
                    <a:lnTo>
                      <a:pt x="4331148" y="1265001"/>
                    </a:lnTo>
                    <a:lnTo>
                      <a:pt x="4231187" y="1287848"/>
                    </a:lnTo>
                    <a:cubicBezTo>
                      <a:pt x="4197689" y="1295818"/>
                      <a:pt x="4164192" y="1301662"/>
                      <a:pt x="4130694" y="1308570"/>
                    </a:cubicBezTo>
                    <a:lnTo>
                      <a:pt x="4080182" y="1318134"/>
                    </a:lnTo>
                    <a:cubicBezTo>
                      <a:pt x="4071675" y="1319728"/>
                      <a:pt x="4063168" y="1321322"/>
                      <a:pt x="4055192" y="1322915"/>
                    </a:cubicBezTo>
                    <a:lnTo>
                      <a:pt x="4029670" y="1327166"/>
                    </a:lnTo>
                    <a:lnTo>
                      <a:pt x="3928115" y="1343637"/>
                    </a:lnTo>
                    <a:cubicBezTo>
                      <a:pt x="3919607" y="1345231"/>
                      <a:pt x="3911100" y="1346294"/>
                      <a:pt x="3902593" y="1347357"/>
                    </a:cubicBezTo>
                    <a:lnTo>
                      <a:pt x="3877071" y="1350545"/>
                    </a:lnTo>
                    <a:lnTo>
                      <a:pt x="3826027" y="1356921"/>
                    </a:lnTo>
                    <a:lnTo>
                      <a:pt x="3774984" y="1363297"/>
                    </a:lnTo>
                    <a:cubicBezTo>
                      <a:pt x="3757969" y="1364890"/>
                      <a:pt x="3740954" y="1366484"/>
                      <a:pt x="3723940" y="1368078"/>
                    </a:cubicBezTo>
                    <a:lnTo>
                      <a:pt x="3621321" y="1377642"/>
                    </a:lnTo>
                    <a:lnTo>
                      <a:pt x="3518702" y="1383487"/>
                    </a:lnTo>
                    <a:lnTo>
                      <a:pt x="3467126" y="1386144"/>
                    </a:lnTo>
                    <a:lnTo>
                      <a:pt x="3415551" y="1387206"/>
                    </a:lnTo>
                    <a:lnTo>
                      <a:pt x="3312400" y="1389331"/>
                    </a:lnTo>
                    <a:cubicBezTo>
                      <a:pt x="3175220" y="1389331"/>
                      <a:pt x="3038040" y="1382424"/>
                      <a:pt x="2900860" y="1368610"/>
                    </a:cubicBezTo>
                    <a:cubicBezTo>
                      <a:pt x="2627564" y="1340981"/>
                      <a:pt x="2356394" y="1284129"/>
                      <a:pt x="2094264" y="1199648"/>
                    </a:cubicBezTo>
                    <a:cubicBezTo>
                      <a:pt x="1832133" y="1115166"/>
                      <a:pt x="1578510" y="1003588"/>
                      <a:pt x="1335520" y="875006"/>
                    </a:cubicBezTo>
                    <a:cubicBezTo>
                      <a:pt x="1092531" y="745894"/>
                      <a:pt x="859113" y="599778"/>
                      <a:pt x="632075" y="446225"/>
                    </a:cubicBezTo>
                    <a:cubicBezTo>
                      <a:pt x="518556" y="369448"/>
                      <a:pt x="406366" y="290944"/>
                      <a:pt x="294907" y="211710"/>
                    </a:cubicBezTo>
                    <a:close/>
                  </a:path>
                </a:pathLst>
              </a:custGeom>
              <a:solidFill>
                <a:schemeClr val="accent1"/>
              </a:solidFill>
              <a:ln w="5317" cap="flat">
                <a:noFill/>
                <a:prstDash val="solid"/>
                <a:miter/>
              </a:ln>
            </p:spPr>
            <p:txBody>
              <a:bodyPr rtlCol="0" anchor="ctr"/>
              <a:lstStyle/>
              <a:p>
                <a:endParaRPr lang="en-US"/>
              </a:p>
            </p:txBody>
          </p:sp>
        </p:grpSp>
      </p:grpSp>
      <p:sp>
        <p:nvSpPr>
          <p:cNvPr id="2" name="Title 1">
            <a:extLst>
              <a:ext uri="{FF2B5EF4-FFF2-40B4-BE49-F238E27FC236}">
                <a16:creationId xmlns:a16="http://schemas.microsoft.com/office/drawing/2014/main" id="{43E6D063-0BA2-C843-9F1B-0429DB7C51DA}"/>
              </a:ext>
            </a:extLst>
          </p:cNvPr>
          <p:cNvSpPr>
            <a:spLocks noGrp="1"/>
          </p:cNvSpPr>
          <p:nvPr>
            <p:ph type="title"/>
          </p:nvPr>
        </p:nvSpPr>
        <p:spPr>
          <a:xfrm>
            <a:off x="609600" y="365125"/>
            <a:ext cx="109728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7B694B1-145A-BD4F-95A3-18C4FB7F312C}"/>
              </a:ext>
            </a:extLst>
          </p:cNvPr>
          <p:cNvSpPr>
            <a:spLocks noGrp="1"/>
          </p:cNvSpPr>
          <p:nvPr>
            <p:ph type="body" idx="1"/>
          </p:nvPr>
        </p:nvSpPr>
        <p:spPr>
          <a:xfrm>
            <a:off x="609600" y="1681163"/>
            <a:ext cx="5387975" cy="823912"/>
          </a:xfrm>
          <a:solidFill>
            <a:schemeClr val="bg2"/>
          </a:solidFill>
        </p:spPr>
        <p:txBody>
          <a:bodyPr lIns="182880" tIns="0" rIns="182880" bIns="0" anchor="ctr" anchorCtr="0">
            <a:normAutofit/>
          </a:bodyPr>
          <a:lstStyle>
            <a:lvl1pPr marL="0" indent="0">
              <a:buNone/>
              <a:defRPr sz="2400" b="0" u="sng" baseline="0">
                <a:solidFill>
                  <a:schemeClr val="tx1"/>
                </a:solidFill>
                <a:uFill>
                  <a:solidFill>
                    <a:schemeClr val="accent3"/>
                  </a:solidFill>
                </a:u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303DAFCD-AF7D-4A43-9492-D4C9EC4058F9}"/>
              </a:ext>
            </a:extLst>
          </p:cNvPr>
          <p:cNvSpPr>
            <a:spLocks noGrp="1"/>
          </p:cNvSpPr>
          <p:nvPr>
            <p:ph sz="half" idx="2"/>
          </p:nvPr>
        </p:nvSpPr>
        <p:spPr>
          <a:xfrm>
            <a:off x="609600" y="2505075"/>
            <a:ext cx="5387975" cy="3684588"/>
          </a:xfrm>
          <a:solidFill>
            <a:schemeClr val="bg2"/>
          </a:solidFill>
        </p:spPr>
        <p:txBody>
          <a:bodyPr lIns="182880" tIns="0" rIns="182880" bIns="0">
            <a:normAutofit/>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2D5936CB-B19E-AB4F-954A-9107A1AB5799}"/>
              </a:ext>
            </a:extLst>
          </p:cNvPr>
          <p:cNvSpPr>
            <a:spLocks noGrp="1"/>
          </p:cNvSpPr>
          <p:nvPr>
            <p:ph type="body" sz="quarter" idx="3"/>
          </p:nvPr>
        </p:nvSpPr>
        <p:spPr>
          <a:xfrm>
            <a:off x="6172200" y="1681163"/>
            <a:ext cx="5410200" cy="823912"/>
          </a:xfrm>
          <a:solidFill>
            <a:schemeClr val="bg2"/>
          </a:solidFill>
        </p:spPr>
        <p:txBody>
          <a:bodyPr lIns="182880" tIns="0" rIns="182880" bIns="0" anchor="ctr" anchorCtr="0">
            <a:normAutofit/>
          </a:bodyPr>
          <a:lstStyle>
            <a:lvl1pPr marL="0" indent="0">
              <a:buNone/>
              <a:defRPr sz="2400" b="0" u="sng" baseline="0">
                <a:solidFill>
                  <a:schemeClr val="tx1"/>
                </a:solidFill>
                <a:uFill>
                  <a:solidFill>
                    <a:schemeClr val="accent3"/>
                  </a:solidFill>
                </a:u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481F0BC5-358A-624D-831F-0C9192B39C20}"/>
              </a:ext>
            </a:extLst>
          </p:cNvPr>
          <p:cNvSpPr>
            <a:spLocks noGrp="1"/>
          </p:cNvSpPr>
          <p:nvPr>
            <p:ph sz="quarter" idx="4"/>
          </p:nvPr>
        </p:nvSpPr>
        <p:spPr>
          <a:xfrm>
            <a:off x="6172200" y="2505075"/>
            <a:ext cx="5410200" cy="3684588"/>
          </a:xfrm>
          <a:solidFill>
            <a:schemeClr val="bg2"/>
          </a:solidFill>
        </p:spPr>
        <p:txBody>
          <a:bodyPr lIns="182880" tIns="0" rIns="182880" bIns="0">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9">
            <a:extLst>
              <a:ext uri="{FF2B5EF4-FFF2-40B4-BE49-F238E27FC236}">
                <a16:creationId xmlns:a16="http://schemas.microsoft.com/office/drawing/2014/main" id="{F6BD8A42-7B0F-BB4D-8ADE-0BD0E43A224A}"/>
              </a:ext>
            </a:extLst>
          </p:cNvPr>
          <p:cNvSpPr>
            <a:spLocks noGrp="1"/>
          </p:cNvSpPr>
          <p:nvPr>
            <p:ph type="sldNum" sz="quarter" idx="10"/>
          </p:nvPr>
        </p:nvSpPr>
        <p:spPr>
          <a:xfrm>
            <a:off x="8839200" y="6356350"/>
            <a:ext cx="2743200" cy="365125"/>
          </a:xfrm>
          <a:prstGeom prst="rect">
            <a:avLst/>
          </a:prstGeom>
        </p:spPr>
        <p:txBody>
          <a:bodyPr/>
          <a:lstStyle/>
          <a:p>
            <a:fld id="{97033E4B-E3EB-3D46-B2D8-3159663620FA}" type="slidenum">
              <a:rPr lang="en-US" smtClean="0"/>
              <a:t>‹#›</a:t>
            </a:fld>
            <a:endParaRPr lang="en-US"/>
          </a:p>
        </p:txBody>
      </p:sp>
      <p:cxnSp>
        <p:nvCxnSpPr>
          <p:cNvPr id="9" name="Straight Connector 8">
            <a:extLst>
              <a:ext uri="{FF2B5EF4-FFF2-40B4-BE49-F238E27FC236}">
                <a16:creationId xmlns:a16="http://schemas.microsoft.com/office/drawing/2014/main" id="{A4B2CE60-548B-F44E-A1CF-1783C033B226}"/>
              </a:ext>
            </a:extLst>
          </p:cNvPr>
          <p:cNvCxnSpPr>
            <a:cxnSpLocks/>
          </p:cNvCxnSpPr>
          <p:nvPr userDrawn="1"/>
        </p:nvCxnSpPr>
        <p:spPr>
          <a:xfrm>
            <a:off x="609600" y="6335713"/>
            <a:ext cx="10972800" cy="0"/>
          </a:xfrm>
          <a:prstGeom prst="line">
            <a:avLst/>
          </a:prstGeom>
          <a:ln>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8" name="Footer Placeholder 7">
            <a:extLst>
              <a:ext uri="{FF2B5EF4-FFF2-40B4-BE49-F238E27FC236}">
                <a16:creationId xmlns:a16="http://schemas.microsoft.com/office/drawing/2014/main" id="{48DF50CF-ADF4-344E-8BC2-A3F7B9B9EC49}"/>
              </a:ext>
            </a:extLst>
          </p:cNvPr>
          <p:cNvSpPr>
            <a:spLocks noGrp="1"/>
          </p:cNvSpPr>
          <p:nvPr>
            <p:ph type="ftr" sz="quarter" idx="11"/>
          </p:nvPr>
        </p:nvSpPr>
        <p:spPr/>
        <p:txBody>
          <a:bodyPr/>
          <a:lstStyle/>
          <a:p>
            <a:pPr algn="l"/>
            <a:r>
              <a:rPr lang="en-US"/>
              <a:t>Illinois Perinatal Quality Collaborative</a:t>
            </a:r>
            <a:endParaRPr lang="en-US" dirty="0"/>
          </a:p>
        </p:txBody>
      </p:sp>
    </p:spTree>
    <p:extLst>
      <p:ext uri="{BB962C8B-B14F-4D97-AF65-F5344CB8AC3E}">
        <p14:creationId xmlns:p14="http://schemas.microsoft.com/office/powerpoint/2010/main" val="977482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EA15D652-75FA-E34B-8638-471C3EAA3A7A}"/>
              </a:ext>
            </a:extLst>
          </p:cNvPr>
          <p:cNvGrpSpPr/>
          <p:nvPr userDrawn="1"/>
        </p:nvGrpSpPr>
        <p:grpSpPr>
          <a:xfrm>
            <a:off x="7191542" y="1"/>
            <a:ext cx="5000459" cy="1425992"/>
            <a:chOff x="7191542" y="1"/>
            <a:chExt cx="5000459" cy="1425992"/>
          </a:xfrm>
        </p:grpSpPr>
        <p:pic>
          <p:nvPicPr>
            <p:cNvPr id="23" name="Picture 22">
              <a:extLst>
                <a:ext uri="{FF2B5EF4-FFF2-40B4-BE49-F238E27FC236}">
                  <a16:creationId xmlns:a16="http://schemas.microsoft.com/office/drawing/2014/main" id="{ABFC1EB7-14FE-F440-B28D-33144EBA3692}"/>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9264317" y="228371"/>
              <a:ext cx="2025315" cy="911940"/>
            </a:xfrm>
            <a:prstGeom prst="rect">
              <a:avLst/>
            </a:prstGeom>
          </p:spPr>
        </p:pic>
        <p:grpSp>
          <p:nvGrpSpPr>
            <p:cNvPr id="24" name="Group 23">
              <a:extLst>
                <a:ext uri="{FF2B5EF4-FFF2-40B4-BE49-F238E27FC236}">
                  <a16:creationId xmlns:a16="http://schemas.microsoft.com/office/drawing/2014/main" id="{3ED010AE-CEE8-BB43-819D-3EBFCBB9EFD3}"/>
                </a:ext>
              </a:extLst>
            </p:cNvPr>
            <p:cNvGrpSpPr/>
            <p:nvPr userDrawn="1"/>
          </p:nvGrpSpPr>
          <p:grpSpPr>
            <a:xfrm>
              <a:off x="7191542" y="1"/>
              <a:ext cx="5000459" cy="1425992"/>
              <a:chOff x="7186272" y="0"/>
              <a:chExt cx="5005729" cy="1427495"/>
            </a:xfrm>
          </p:grpSpPr>
          <p:sp>
            <p:nvSpPr>
              <p:cNvPr id="25" name="Freeform 24">
                <a:extLst>
                  <a:ext uri="{FF2B5EF4-FFF2-40B4-BE49-F238E27FC236}">
                    <a16:creationId xmlns:a16="http://schemas.microsoft.com/office/drawing/2014/main" id="{9A713DF7-12D7-3D45-B2CD-079A5CCC5483}"/>
                  </a:ext>
                </a:extLst>
              </p:cNvPr>
              <p:cNvSpPr/>
              <p:nvPr userDrawn="1"/>
            </p:nvSpPr>
            <p:spPr>
              <a:xfrm>
                <a:off x="7186272" y="0"/>
                <a:ext cx="5005729" cy="1427495"/>
              </a:xfrm>
              <a:custGeom>
                <a:avLst/>
                <a:gdLst>
                  <a:gd name="connsiteX0" fmla="*/ 0 w 5005729"/>
                  <a:gd name="connsiteY0" fmla="*/ 0 h 1427495"/>
                  <a:gd name="connsiteX1" fmla="*/ 165533 w 5005729"/>
                  <a:gd name="connsiteY1" fmla="*/ 0 h 1427495"/>
                  <a:gd name="connsiteX2" fmla="*/ 215699 w 5005729"/>
                  <a:gd name="connsiteY2" fmla="*/ 35841 h 1427495"/>
                  <a:gd name="connsiteX3" fmla="*/ 876476 w 5005729"/>
                  <a:gd name="connsiteY3" fmla="*/ 498295 h 1427495"/>
                  <a:gd name="connsiteX4" fmla="*/ 1566628 w 5005729"/>
                  <a:gd name="connsiteY4" fmla="*/ 910605 h 1427495"/>
                  <a:gd name="connsiteX5" fmla="*/ 2307294 w 5005729"/>
                  <a:gd name="connsiteY5" fmla="*/ 1218776 h 1427495"/>
                  <a:gd name="connsiteX6" fmla="*/ 2696502 w 5005729"/>
                  <a:gd name="connsiteY6" fmla="*/ 1318134 h 1427495"/>
                  <a:gd name="connsiteX7" fmla="*/ 3094217 w 5005729"/>
                  <a:gd name="connsiteY7" fmla="*/ 1375517 h 1427495"/>
                  <a:gd name="connsiteX8" fmla="*/ 3496186 w 5005729"/>
                  <a:gd name="connsiteY8" fmla="*/ 1391457 h 1427495"/>
                  <a:gd name="connsiteX9" fmla="*/ 3596679 w 5005729"/>
                  <a:gd name="connsiteY9" fmla="*/ 1388800 h 1427495"/>
                  <a:gd name="connsiteX10" fmla="*/ 3647191 w 5005729"/>
                  <a:gd name="connsiteY10" fmla="*/ 1387207 h 1427495"/>
                  <a:gd name="connsiteX11" fmla="*/ 3697703 w 5005729"/>
                  <a:gd name="connsiteY11" fmla="*/ 1384018 h 1427495"/>
                  <a:gd name="connsiteX12" fmla="*/ 3798195 w 5005729"/>
                  <a:gd name="connsiteY12" fmla="*/ 1377643 h 1427495"/>
                  <a:gd name="connsiteX13" fmla="*/ 3898687 w 5005729"/>
                  <a:gd name="connsiteY13" fmla="*/ 1367547 h 1427495"/>
                  <a:gd name="connsiteX14" fmla="*/ 3948667 w 5005729"/>
                  <a:gd name="connsiteY14" fmla="*/ 1362234 h 1427495"/>
                  <a:gd name="connsiteX15" fmla="*/ 3998648 w 5005729"/>
                  <a:gd name="connsiteY15" fmla="*/ 1355327 h 1427495"/>
                  <a:gd name="connsiteX16" fmla="*/ 4098609 w 5005729"/>
                  <a:gd name="connsiteY16" fmla="*/ 1341512 h 1427495"/>
                  <a:gd name="connsiteX17" fmla="*/ 4198037 w 5005729"/>
                  <a:gd name="connsiteY17" fmla="*/ 1324510 h 1427495"/>
                  <a:gd name="connsiteX18" fmla="*/ 4223027 w 5005729"/>
                  <a:gd name="connsiteY18" fmla="*/ 1320259 h 1427495"/>
                  <a:gd name="connsiteX19" fmla="*/ 4248017 w 5005729"/>
                  <a:gd name="connsiteY19" fmla="*/ 1315477 h 1427495"/>
                  <a:gd name="connsiteX20" fmla="*/ 4297466 w 5005729"/>
                  <a:gd name="connsiteY20" fmla="*/ 1305382 h 1427495"/>
                  <a:gd name="connsiteX21" fmla="*/ 4346915 w 5005729"/>
                  <a:gd name="connsiteY21" fmla="*/ 1295287 h 1427495"/>
                  <a:gd name="connsiteX22" fmla="*/ 4371374 w 5005729"/>
                  <a:gd name="connsiteY22" fmla="*/ 1289974 h 1427495"/>
                  <a:gd name="connsiteX23" fmla="*/ 4395831 w 5005729"/>
                  <a:gd name="connsiteY23" fmla="*/ 1284129 h 1427495"/>
                  <a:gd name="connsiteX24" fmla="*/ 4494197 w 5005729"/>
                  <a:gd name="connsiteY24" fmla="*/ 1260751 h 1427495"/>
                  <a:gd name="connsiteX25" fmla="*/ 4506426 w 5005729"/>
                  <a:gd name="connsiteY25" fmla="*/ 1258094 h 1427495"/>
                  <a:gd name="connsiteX26" fmla="*/ 4518656 w 5005729"/>
                  <a:gd name="connsiteY26" fmla="*/ 1254906 h 1427495"/>
                  <a:gd name="connsiteX27" fmla="*/ 4543113 w 5005729"/>
                  <a:gd name="connsiteY27" fmla="*/ 1248530 h 1427495"/>
                  <a:gd name="connsiteX28" fmla="*/ 4592031 w 5005729"/>
                  <a:gd name="connsiteY28" fmla="*/ 1235247 h 1427495"/>
                  <a:gd name="connsiteX29" fmla="*/ 4640948 w 5005729"/>
                  <a:gd name="connsiteY29" fmla="*/ 1221963 h 1427495"/>
                  <a:gd name="connsiteX30" fmla="*/ 4689332 w 5005729"/>
                  <a:gd name="connsiteY30" fmla="*/ 1207618 h 1427495"/>
                  <a:gd name="connsiteX31" fmla="*/ 4881644 w 5005729"/>
                  <a:gd name="connsiteY31" fmla="*/ 1145934 h 1427495"/>
                  <a:gd name="connsiteX32" fmla="*/ 5005729 w 5005729"/>
                  <a:gd name="connsiteY32" fmla="*/ 1100085 h 1427495"/>
                  <a:gd name="connsiteX33" fmla="*/ 5005729 w 5005729"/>
                  <a:gd name="connsiteY33" fmla="*/ 1108460 h 1427495"/>
                  <a:gd name="connsiteX34" fmla="*/ 4884859 w 5005729"/>
                  <a:gd name="connsiteY34" fmla="*/ 1155423 h 1427495"/>
                  <a:gd name="connsiteX35" fmla="*/ 4693055 w 5005729"/>
                  <a:gd name="connsiteY35" fmla="*/ 1220370 h 1427495"/>
                  <a:gd name="connsiteX36" fmla="*/ 4644670 w 5005729"/>
                  <a:gd name="connsiteY36" fmla="*/ 1235778 h 1427495"/>
                  <a:gd name="connsiteX37" fmla="*/ 4596284 w 5005729"/>
                  <a:gd name="connsiteY37" fmla="*/ 1250124 h 1427495"/>
                  <a:gd name="connsiteX38" fmla="*/ 4547367 w 5005729"/>
                  <a:gd name="connsiteY38" fmla="*/ 1263938 h 1427495"/>
                  <a:gd name="connsiteX39" fmla="*/ 4522910 w 5005729"/>
                  <a:gd name="connsiteY39" fmla="*/ 1270846 h 1427495"/>
                  <a:gd name="connsiteX40" fmla="*/ 4510680 w 5005729"/>
                  <a:gd name="connsiteY40" fmla="*/ 1274565 h 1427495"/>
                  <a:gd name="connsiteX41" fmla="*/ 4498451 w 5005729"/>
                  <a:gd name="connsiteY41" fmla="*/ 1277753 h 1427495"/>
                  <a:gd name="connsiteX42" fmla="*/ 4400085 w 5005729"/>
                  <a:gd name="connsiteY42" fmla="*/ 1302725 h 1427495"/>
                  <a:gd name="connsiteX43" fmla="*/ 4375626 w 5005729"/>
                  <a:gd name="connsiteY43" fmla="*/ 1309101 h 1427495"/>
                  <a:gd name="connsiteX44" fmla="*/ 4351169 w 5005729"/>
                  <a:gd name="connsiteY44" fmla="*/ 1314415 h 1427495"/>
                  <a:gd name="connsiteX45" fmla="*/ 4301720 w 5005729"/>
                  <a:gd name="connsiteY45" fmla="*/ 1325572 h 1427495"/>
                  <a:gd name="connsiteX46" fmla="*/ 4252271 w 5005729"/>
                  <a:gd name="connsiteY46" fmla="*/ 1336730 h 1427495"/>
                  <a:gd name="connsiteX47" fmla="*/ 4227281 w 5005729"/>
                  <a:gd name="connsiteY47" fmla="*/ 1342044 h 1427495"/>
                  <a:gd name="connsiteX48" fmla="*/ 4202291 w 5005729"/>
                  <a:gd name="connsiteY48" fmla="*/ 1346825 h 1427495"/>
                  <a:gd name="connsiteX49" fmla="*/ 4102862 w 5005729"/>
                  <a:gd name="connsiteY49" fmla="*/ 1365422 h 1427495"/>
                  <a:gd name="connsiteX50" fmla="*/ 4002902 w 5005729"/>
                  <a:gd name="connsiteY50" fmla="*/ 1380831 h 1427495"/>
                  <a:gd name="connsiteX51" fmla="*/ 3952921 w 5005729"/>
                  <a:gd name="connsiteY51" fmla="*/ 1388800 h 1427495"/>
                  <a:gd name="connsiteX52" fmla="*/ 3902409 w 5005729"/>
                  <a:gd name="connsiteY52" fmla="*/ 1394645 h 1427495"/>
                  <a:gd name="connsiteX53" fmla="*/ 3801917 w 5005729"/>
                  <a:gd name="connsiteY53" fmla="*/ 1406334 h 1427495"/>
                  <a:gd name="connsiteX54" fmla="*/ 3700893 w 5005729"/>
                  <a:gd name="connsiteY54" fmla="*/ 1414836 h 1427495"/>
                  <a:gd name="connsiteX55" fmla="*/ 3650381 w 5005729"/>
                  <a:gd name="connsiteY55" fmla="*/ 1419086 h 1427495"/>
                  <a:gd name="connsiteX56" fmla="*/ 3599869 w 5005729"/>
                  <a:gd name="connsiteY56" fmla="*/ 1421743 h 1427495"/>
                  <a:gd name="connsiteX57" fmla="*/ 3498313 w 5005729"/>
                  <a:gd name="connsiteY57" fmla="*/ 1425993 h 1427495"/>
                  <a:gd name="connsiteX58" fmla="*/ 3092622 w 5005729"/>
                  <a:gd name="connsiteY58" fmla="*/ 1416430 h 1427495"/>
                  <a:gd name="connsiteX59" fmla="*/ 2689590 w 5005729"/>
                  <a:gd name="connsiteY59" fmla="*/ 1364891 h 1427495"/>
                  <a:gd name="connsiteX60" fmla="*/ 2294001 w 5005729"/>
                  <a:gd name="connsiteY60" fmla="*/ 1270846 h 1427495"/>
                  <a:gd name="connsiteX61" fmla="*/ 1538448 w 5005729"/>
                  <a:gd name="connsiteY61" fmla="*/ 971177 h 1427495"/>
                  <a:gd name="connsiteX62" fmla="*/ 834471 w 5005729"/>
                  <a:gd name="connsiteY62" fmla="*/ 566305 h 1427495"/>
                  <a:gd name="connsiteX63" fmla="*/ 163459 w 5005729"/>
                  <a:gd name="connsiteY63" fmla="*/ 112750 h 1427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5005729" h="1427495">
                    <a:moveTo>
                      <a:pt x="0" y="0"/>
                    </a:moveTo>
                    <a:lnTo>
                      <a:pt x="165533" y="0"/>
                    </a:lnTo>
                    <a:lnTo>
                      <a:pt x="215699" y="35841"/>
                    </a:lnTo>
                    <a:cubicBezTo>
                      <a:pt x="434496" y="193047"/>
                      <a:pt x="652894" y="349789"/>
                      <a:pt x="876476" y="498295"/>
                    </a:cubicBezTo>
                    <a:cubicBezTo>
                      <a:pt x="1099792" y="647067"/>
                      <a:pt x="1328957" y="787337"/>
                      <a:pt x="1566628" y="910605"/>
                    </a:cubicBezTo>
                    <a:cubicBezTo>
                      <a:pt x="1804301" y="1033874"/>
                      <a:pt x="2051544" y="1139076"/>
                      <a:pt x="2307294" y="1218776"/>
                    </a:cubicBezTo>
                    <a:cubicBezTo>
                      <a:pt x="2434903" y="1258625"/>
                      <a:pt x="2565171" y="1291568"/>
                      <a:pt x="2696502" y="1318134"/>
                    </a:cubicBezTo>
                    <a:cubicBezTo>
                      <a:pt x="2827833" y="1344700"/>
                      <a:pt x="2960760" y="1363297"/>
                      <a:pt x="3094217" y="1375517"/>
                    </a:cubicBezTo>
                    <a:cubicBezTo>
                      <a:pt x="3227675" y="1387738"/>
                      <a:pt x="3361665" y="1393051"/>
                      <a:pt x="3496186" y="1391457"/>
                    </a:cubicBezTo>
                    <a:lnTo>
                      <a:pt x="3596679" y="1388800"/>
                    </a:lnTo>
                    <a:cubicBezTo>
                      <a:pt x="3613693" y="1388269"/>
                      <a:pt x="3630176" y="1388269"/>
                      <a:pt x="3647191" y="1387207"/>
                    </a:cubicBezTo>
                    <a:lnTo>
                      <a:pt x="3697703" y="1384018"/>
                    </a:lnTo>
                    <a:lnTo>
                      <a:pt x="3798195" y="1377643"/>
                    </a:lnTo>
                    <a:lnTo>
                      <a:pt x="3898687" y="1367547"/>
                    </a:lnTo>
                    <a:lnTo>
                      <a:pt x="3948667" y="1362234"/>
                    </a:lnTo>
                    <a:lnTo>
                      <a:pt x="3998648" y="1355327"/>
                    </a:lnTo>
                    <a:cubicBezTo>
                      <a:pt x="4032146" y="1350545"/>
                      <a:pt x="4065111" y="1346294"/>
                      <a:pt x="4098609" y="1341512"/>
                    </a:cubicBezTo>
                    <a:lnTo>
                      <a:pt x="4198037" y="1324510"/>
                    </a:lnTo>
                    <a:lnTo>
                      <a:pt x="4223027" y="1320259"/>
                    </a:lnTo>
                    <a:cubicBezTo>
                      <a:pt x="4231535" y="1318665"/>
                      <a:pt x="4239511" y="1317602"/>
                      <a:pt x="4248017" y="1315477"/>
                    </a:cubicBezTo>
                    <a:lnTo>
                      <a:pt x="4297466" y="1305382"/>
                    </a:lnTo>
                    <a:lnTo>
                      <a:pt x="4346915" y="1295287"/>
                    </a:lnTo>
                    <a:lnTo>
                      <a:pt x="4371374" y="1289974"/>
                    </a:lnTo>
                    <a:cubicBezTo>
                      <a:pt x="4379349" y="1288379"/>
                      <a:pt x="4387856" y="1286254"/>
                      <a:pt x="4395831" y="1284129"/>
                    </a:cubicBezTo>
                    <a:lnTo>
                      <a:pt x="4494197" y="1260751"/>
                    </a:lnTo>
                    <a:lnTo>
                      <a:pt x="4506426" y="1258094"/>
                    </a:lnTo>
                    <a:lnTo>
                      <a:pt x="4518656" y="1254906"/>
                    </a:lnTo>
                    <a:lnTo>
                      <a:pt x="4543113" y="1248530"/>
                    </a:lnTo>
                    <a:lnTo>
                      <a:pt x="4592031" y="1235247"/>
                    </a:lnTo>
                    <a:cubicBezTo>
                      <a:pt x="4607983" y="1230996"/>
                      <a:pt x="4624465" y="1226746"/>
                      <a:pt x="4640948" y="1221963"/>
                    </a:cubicBezTo>
                    <a:lnTo>
                      <a:pt x="4689332" y="1207618"/>
                    </a:lnTo>
                    <a:cubicBezTo>
                      <a:pt x="4753935" y="1188490"/>
                      <a:pt x="4818038" y="1167901"/>
                      <a:pt x="4881644" y="1145934"/>
                    </a:cubicBezTo>
                    <a:lnTo>
                      <a:pt x="5005729" y="1100085"/>
                    </a:lnTo>
                    <a:lnTo>
                      <a:pt x="5005729" y="1108460"/>
                    </a:lnTo>
                    <a:lnTo>
                      <a:pt x="4884859" y="1155423"/>
                    </a:lnTo>
                    <a:cubicBezTo>
                      <a:pt x="4821462" y="1178495"/>
                      <a:pt x="4757524" y="1200180"/>
                      <a:pt x="4693055" y="1220370"/>
                    </a:cubicBezTo>
                    <a:lnTo>
                      <a:pt x="4644670" y="1235778"/>
                    </a:lnTo>
                    <a:cubicBezTo>
                      <a:pt x="4628719" y="1240560"/>
                      <a:pt x="4612235" y="1245342"/>
                      <a:pt x="4596284" y="1250124"/>
                    </a:cubicBezTo>
                    <a:lnTo>
                      <a:pt x="4547367" y="1263938"/>
                    </a:lnTo>
                    <a:lnTo>
                      <a:pt x="4522910" y="1270846"/>
                    </a:lnTo>
                    <a:lnTo>
                      <a:pt x="4510680" y="1274565"/>
                    </a:lnTo>
                    <a:lnTo>
                      <a:pt x="4498451" y="1277753"/>
                    </a:lnTo>
                    <a:lnTo>
                      <a:pt x="4400085" y="1302725"/>
                    </a:lnTo>
                    <a:cubicBezTo>
                      <a:pt x="4392110" y="1304851"/>
                      <a:pt x="4383602" y="1306976"/>
                      <a:pt x="4375626" y="1309101"/>
                    </a:cubicBezTo>
                    <a:lnTo>
                      <a:pt x="4351169" y="1314415"/>
                    </a:lnTo>
                    <a:lnTo>
                      <a:pt x="4301720" y="1325572"/>
                    </a:lnTo>
                    <a:lnTo>
                      <a:pt x="4252271" y="1336730"/>
                    </a:lnTo>
                    <a:cubicBezTo>
                      <a:pt x="4244295" y="1338856"/>
                      <a:pt x="4235789" y="1340450"/>
                      <a:pt x="4227281" y="1342044"/>
                    </a:cubicBezTo>
                    <a:lnTo>
                      <a:pt x="4202291" y="1346825"/>
                    </a:lnTo>
                    <a:lnTo>
                      <a:pt x="4102862" y="1365422"/>
                    </a:lnTo>
                    <a:cubicBezTo>
                      <a:pt x="4069365" y="1370735"/>
                      <a:pt x="4035867" y="1375517"/>
                      <a:pt x="4002902" y="1380831"/>
                    </a:cubicBezTo>
                    <a:lnTo>
                      <a:pt x="3952921" y="1388800"/>
                    </a:lnTo>
                    <a:lnTo>
                      <a:pt x="3902409" y="1394645"/>
                    </a:lnTo>
                    <a:lnTo>
                      <a:pt x="3801917" y="1406334"/>
                    </a:lnTo>
                    <a:lnTo>
                      <a:pt x="3700893" y="1414836"/>
                    </a:lnTo>
                    <a:lnTo>
                      <a:pt x="3650381" y="1419086"/>
                    </a:lnTo>
                    <a:cubicBezTo>
                      <a:pt x="3633367" y="1420680"/>
                      <a:pt x="3616352" y="1420680"/>
                      <a:pt x="3599869" y="1421743"/>
                    </a:cubicBezTo>
                    <a:lnTo>
                      <a:pt x="3498313" y="1425993"/>
                    </a:lnTo>
                    <a:cubicBezTo>
                      <a:pt x="3363260" y="1429713"/>
                      <a:pt x="3227675" y="1426525"/>
                      <a:pt x="3092622" y="1416430"/>
                    </a:cubicBezTo>
                    <a:cubicBezTo>
                      <a:pt x="2957569" y="1406334"/>
                      <a:pt x="2823048" y="1389863"/>
                      <a:pt x="2689590" y="1364891"/>
                    </a:cubicBezTo>
                    <a:cubicBezTo>
                      <a:pt x="2556131" y="1340450"/>
                      <a:pt x="2424269" y="1308570"/>
                      <a:pt x="2294001" y="1270846"/>
                    </a:cubicBezTo>
                    <a:cubicBezTo>
                      <a:pt x="2033466" y="1194866"/>
                      <a:pt x="1781438" y="1091788"/>
                      <a:pt x="1538448" y="971177"/>
                    </a:cubicBezTo>
                    <a:cubicBezTo>
                      <a:pt x="1295459" y="850565"/>
                      <a:pt x="1062040" y="712420"/>
                      <a:pt x="834471" y="566305"/>
                    </a:cubicBezTo>
                    <a:cubicBezTo>
                      <a:pt x="606901" y="420190"/>
                      <a:pt x="384914" y="266371"/>
                      <a:pt x="163459" y="112750"/>
                    </a:cubicBezTo>
                    <a:close/>
                  </a:path>
                </a:pathLst>
              </a:custGeom>
              <a:gradFill>
                <a:gsLst>
                  <a:gs pos="0">
                    <a:schemeClr val="accent3">
                      <a:lumMod val="75000"/>
                    </a:schemeClr>
                  </a:gs>
                  <a:gs pos="20000">
                    <a:schemeClr val="accent3"/>
                  </a:gs>
                </a:gsLst>
                <a:lin ang="0" scaled="1"/>
              </a:gradFill>
              <a:ln w="5317" cap="flat">
                <a:noFill/>
                <a:prstDash val="solid"/>
                <a:miter/>
              </a:ln>
            </p:spPr>
            <p:txBody>
              <a:bodyPr rtlCol="0" anchor="ctr"/>
              <a:lstStyle/>
              <a:p>
                <a:endParaRPr lang="en-US" dirty="0"/>
              </a:p>
            </p:txBody>
          </p:sp>
          <p:sp>
            <p:nvSpPr>
              <p:cNvPr id="26" name="Freeform 25">
                <a:extLst>
                  <a:ext uri="{FF2B5EF4-FFF2-40B4-BE49-F238E27FC236}">
                    <a16:creationId xmlns:a16="http://schemas.microsoft.com/office/drawing/2014/main" id="{695853EB-958A-914B-9546-97D42C496E2D}"/>
                  </a:ext>
                </a:extLst>
              </p:cNvPr>
              <p:cNvSpPr/>
              <p:nvPr/>
            </p:nvSpPr>
            <p:spPr>
              <a:xfrm>
                <a:off x="7330180" y="0"/>
                <a:ext cx="4861820" cy="1389331"/>
              </a:xfrm>
              <a:custGeom>
                <a:avLst/>
                <a:gdLst>
                  <a:gd name="connsiteX0" fmla="*/ 0 w 4861820"/>
                  <a:gd name="connsiteY0" fmla="*/ 0 h 1389331"/>
                  <a:gd name="connsiteX1" fmla="*/ 229890 w 4861820"/>
                  <a:gd name="connsiteY1" fmla="*/ 0 h 1389331"/>
                  <a:gd name="connsiteX2" fmla="*/ 373317 w 4861820"/>
                  <a:gd name="connsiteY2" fmla="*/ 108292 h 1389331"/>
                  <a:gd name="connsiteX3" fmla="*/ 702260 w 4861820"/>
                  <a:gd name="connsiteY3" fmla="*/ 348992 h 1389331"/>
                  <a:gd name="connsiteX4" fmla="*/ 1384969 w 4861820"/>
                  <a:gd name="connsiteY4" fmla="*/ 788400 h 1389331"/>
                  <a:gd name="connsiteX5" fmla="*/ 2120849 w 4861820"/>
                  <a:gd name="connsiteY5" fmla="*/ 1125262 h 1389331"/>
                  <a:gd name="connsiteX6" fmla="*/ 3720750 w 4861820"/>
                  <a:gd name="connsiteY6" fmla="*/ 1329823 h 1389331"/>
                  <a:gd name="connsiteX7" fmla="*/ 3771794 w 4861820"/>
                  <a:gd name="connsiteY7" fmla="*/ 1326104 h 1389331"/>
                  <a:gd name="connsiteX8" fmla="*/ 3822306 w 4861820"/>
                  <a:gd name="connsiteY8" fmla="*/ 1320790 h 1389331"/>
                  <a:gd name="connsiteX9" fmla="*/ 3872818 w 4861820"/>
                  <a:gd name="connsiteY9" fmla="*/ 1315477 h 1389331"/>
                  <a:gd name="connsiteX10" fmla="*/ 3898339 w 4861820"/>
                  <a:gd name="connsiteY10" fmla="*/ 1312820 h 1389331"/>
                  <a:gd name="connsiteX11" fmla="*/ 3923861 w 4861820"/>
                  <a:gd name="connsiteY11" fmla="*/ 1309632 h 1389331"/>
                  <a:gd name="connsiteX12" fmla="*/ 4024885 w 4861820"/>
                  <a:gd name="connsiteY12" fmla="*/ 1295818 h 1389331"/>
                  <a:gd name="connsiteX13" fmla="*/ 4050407 w 4861820"/>
                  <a:gd name="connsiteY13" fmla="*/ 1292630 h 1389331"/>
                  <a:gd name="connsiteX14" fmla="*/ 4075397 w 4861820"/>
                  <a:gd name="connsiteY14" fmla="*/ 1288379 h 1389331"/>
                  <a:gd name="connsiteX15" fmla="*/ 4125909 w 4861820"/>
                  <a:gd name="connsiteY15" fmla="*/ 1279878 h 1389331"/>
                  <a:gd name="connsiteX16" fmla="*/ 4226401 w 4861820"/>
                  <a:gd name="connsiteY16" fmla="*/ 1261813 h 1389331"/>
                  <a:gd name="connsiteX17" fmla="*/ 4326362 w 4861820"/>
                  <a:gd name="connsiteY17" fmla="*/ 1241622 h 1389331"/>
                  <a:gd name="connsiteX18" fmla="*/ 4425790 w 4861820"/>
                  <a:gd name="connsiteY18" fmla="*/ 1218775 h 1389331"/>
                  <a:gd name="connsiteX19" fmla="*/ 4450781 w 4861820"/>
                  <a:gd name="connsiteY19" fmla="*/ 1212931 h 1389331"/>
                  <a:gd name="connsiteX20" fmla="*/ 4475239 w 4861820"/>
                  <a:gd name="connsiteY20" fmla="*/ 1206555 h 1389331"/>
                  <a:gd name="connsiteX21" fmla="*/ 4524688 w 4861820"/>
                  <a:gd name="connsiteY21" fmla="*/ 1193803 h 1389331"/>
                  <a:gd name="connsiteX22" fmla="*/ 4721220 w 4861820"/>
                  <a:gd name="connsiteY22" fmla="*/ 1137947 h 1389331"/>
                  <a:gd name="connsiteX23" fmla="*/ 4861820 w 4861820"/>
                  <a:gd name="connsiteY23" fmla="*/ 1091339 h 1389331"/>
                  <a:gd name="connsiteX24" fmla="*/ 4861820 w 4861820"/>
                  <a:gd name="connsiteY24" fmla="*/ 1102902 h 1389331"/>
                  <a:gd name="connsiteX25" fmla="*/ 4725208 w 4861820"/>
                  <a:gd name="connsiteY25" fmla="*/ 1151761 h 1389331"/>
                  <a:gd name="connsiteX26" fmla="*/ 4529473 w 4861820"/>
                  <a:gd name="connsiteY26" fmla="*/ 1212399 h 1389331"/>
                  <a:gd name="connsiteX27" fmla="*/ 4480025 w 4861820"/>
                  <a:gd name="connsiteY27" fmla="*/ 1226214 h 1389331"/>
                  <a:gd name="connsiteX28" fmla="*/ 4455566 w 4861820"/>
                  <a:gd name="connsiteY28" fmla="*/ 1233121 h 1389331"/>
                  <a:gd name="connsiteX29" fmla="*/ 4430576 w 4861820"/>
                  <a:gd name="connsiteY29" fmla="*/ 1239497 h 1389331"/>
                  <a:gd name="connsiteX30" fmla="*/ 4331148 w 4861820"/>
                  <a:gd name="connsiteY30" fmla="*/ 1265001 h 1389331"/>
                  <a:gd name="connsiteX31" fmla="*/ 4231187 w 4861820"/>
                  <a:gd name="connsiteY31" fmla="*/ 1287848 h 1389331"/>
                  <a:gd name="connsiteX32" fmla="*/ 4130694 w 4861820"/>
                  <a:gd name="connsiteY32" fmla="*/ 1308570 h 1389331"/>
                  <a:gd name="connsiteX33" fmla="*/ 4080182 w 4861820"/>
                  <a:gd name="connsiteY33" fmla="*/ 1318134 h 1389331"/>
                  <a:gd name="connsiteX34" fmla="*/ 4055192 w 4861820"/>
                  <a:gd name="connsiteY34" fmla="*/ 1322915 h 1389331"/>
                  <a:gd name="connsiteX35" fmla="*/ 4029670 w 4861820"/>
                  <a:gd name="connsiteY35" fmla="*/ 1327166 h 1389331"/>
                  <a:gd name="connsiteX36" fmla="*/ 3928115 w 4861820"/>
                  <a:gd name="connsiteY36" fmla="*/ 1343637 h 1389331"/>
                  <a:gd name="connsiteX37" fmla="*/ 3902593 w 4861820"/>
                  <a:gd name="connsiteY37" fmla="*/ 1347357 h 1389331"/>
                  <a:gd name="connsiteX38" fmla="*/ 3877071 w 4861820"/>
                  <a:gd name="connsiteY38" fmla="*/ 1350545 h 1389331"/>
                  <a:gd name="connsiteX39" fmla="*/ 3826027 w 4861820"/>
                  <a:gd name="connsiteY39" fmla="*/ 1356921 h 1389331"/>
                  <a:gd name="connsiteX40" fmla="*/ 3774984 w 4861820"/>
                  <a:gd name="connsiteY40" fmla="*/ 1363297 h 1389331"/>
                  <a:gd name="connsiteX41" fmla="*/ 3723940 w 4861820"/>
                  <a:gd name="connsiteY41" fmla="*/ 1368078 h 1389331"/>
                  <a:gd name="connsiteX42" fmla="*/ 3621321 w 4861820"/>
                  <a:gd name="connsiteY42" fmla="*/ 1377642 h 1389331"/>
                  <a:gd name="connsiteX43" fmla="*/ 3518702 w 4861820"/>
                  <a:gd name="connsiteY43" fmla="*/ 1383487 h 1389331"/>
                  <a:gd name="connsiteX44" fmla="*/ 3467126 w 4861820"/>
                  <a:gd name="connsiteY44" fmla="*/ 1386144 h 1389331"/>
                  <a:gd name="connsiteX45" fmla="*/ 3415551 w 4861820"/>
                  <a:gd name="connsiteY45" fmla="*/ 1387206 h 1389331"/>
                  <a:gd name="connsiteX46" fmla="*/ 3312400 w 4861820"/>
                  <a:gd name="connsiteY46" fmla="*/ 1389331 h 1389331"/>
                  <a:gd name="connsiteX47" fmla="*/ 2900860 w 4861820"/>
                  <a:gd name="connsiteY47" fmla="*/ 1368610 h 1389331"/>
                  <a:gd name="connsiteX48" fmla="*/ 2094264 w 4861820"/>
                  <a:gd name="connsiteY48" fmla="*/ 1199648 h 1389331"/>
                  <a:gd name="connsiteX49" fmla="*/ 1335520 w 4861820"/>
                  <a:gd name="connsiteY49" fmla="*/ 875006 h 1389331"/>
                  <a:gd name="connsiteX50" fmla="*/ 632075 w 4861820"/>
                  <a:gd name="connsiteY50" fmla="*/ 446225 h 1389331"/>
                  <a:gd name="connsiteX51" fmla="*/ 294907 w 4861820"/>
                  <a:gd name="connsiteY51" fmla="*/ 211710 h 1389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861820" h="1389331">
                    <a:moveTo>
                      <a:pt x="0" y="0"/>
                    </a:moveTo>
                    <a:lnTo>
                      <a:pt x="229890" y="0"/>
                    </a:lnTo>
                    <a:lnTo>
                      <a:pt x="373317" y="108292"/>
                    </a:lnTo>
                    <a:cubicBezTo>
                      <a:pt x="482267" y="189793"/>
                      <a:pt x="591665" y="270356"/>
                      <a:pt x="702260" y="348992"/>
                    </a:cubicBezTo>
                    <a:cubicBezTo>
                      <a:pt x="923449" y="506265"/>
                      <a:pt x="1149423" y="656099"/>
                      <a:pt x="1384969" y="788400"/>
                    </a:cubicBezTo>
                    <a:cubicBezTo>
                      <a:pt x="1620515" y="921232"/>
                      <a:pt x="1866162" y="1035999"/>
                      <a:pt x="2120849" y="1125262"/>
                    </a:cubicBezTo>
                    <a:cubicBezTo>
                      <a:pt x="2630754" y="1304850"/>
                      <a:pt x="3179474" y="1371798"/>
                      <a:pt x="3720750" y="1329823"/>
                    </a:cubicBezTo>
                    <a:cubicBezTo>
                      <a:pt x="3737764" y="1328760"/>
                      <a:pt x="3754779" y="1327698"/>
                      <a:pt x="3771794" y="1326104"/>
                    </a:cubicBezTo>
                    <a:lnTo>
                      <a:pt x="3822306" y="1320790"/>
                    </a:lnTo>
                    <a:lnTo>
                      <a:pt x="3872818" y="1315477"/>
                    </a:lnTo>
                    <a:lnTo>
                      <a:pt x="3898339" y="1312820"/>
                    </a:lnTo>
                    <a:cubicBezTo>
                      <a:pt x="3906847" y="1311758"/>
                      <a:pt x="3915354" y="1311226"/>
                      <a:pt x="3923861" y="1309632"/>
                    </a:cubicBezTo>
                    <a:lnTo>
                      <a:pt x="4024885" y="1295818"/>
                    </a:lnTo>
                    <a:lnTo>
                      <a:pt x="4050407" y="1292630"/>
                    </a:lnTo>
                    <a:cubicBezTo>
                      <a:pt x="4058914" y="1291567"/>
                      <a:pt x="4067422" y="1289973"/>
                      <a:pt x="4075397" y="1288379"/>
                    </a:cubicBezTo>
                    <a:lnTo>
                      <a:pt x="4125909" y="1279878"/>
                    </a:lnTo>
                    <a:cubicBezTo>
                      <a:pt x="4159407" y="1274034"/>
                      <a:pt x="4192904" y="1269251"/>
                      <a:pt x="4226401" y="1261813"/>
                    </a:cubicBezTo>
                    <a:lnTo>
                      <a:pt x="4326362" y="1241622"/>
                    </a:lnTo>
                    <a:lnTo>
                      <a:pt x="4425790" y="1218775"/>
                    </a:lnTo>
                    <a:lnTo>
                      <a:pt x="4450781" y="1212931"/>
                    </a:lnTo>
                    <a:lnTo>
                      <a:pt x="4475239" y="1206555"/>
                    </a:lnTo>
                    <a:lnTo>
                      <a:pt x="4524688" y="1193803"/>
                    </a:lnTo>
                    <a:cubicBezTo>
                      <a:pt x="4590620" y="1176535"/>
                      <a:pt x="4656152" y="1157939"/>
                      <a:pt x="4721220" y="1137947"/>
                    </a:cubicBezTo>
                    <a:lnTo>
                      <a:pt x="4861820" y="1091339"/>
                    </a:lnTo>
                    <a:lnTo>
                      <a:pt x="4861820" y="1102902"/>
                    </a:lnTo>
                    <a:lnTo>
                      <a:pt x="4725208" y="1151761"/>
                    </a:lnTo>
                    <a:cubicBezTo>
                      <a:pt x="4660406" y="1173347"/>
                      <a:pt x="4595139" y="1193537"/>
                      <a:pt x="4529473" y="1212399"/>
                    </a:cubicBezTo>
                    <a:lnTo>
                      <a:pt x="4480025" y="1226214"/>
                    </a:lnTo>
                    <a:lnTo>
                      <a:pt x="4455566" y="1233121"/>
                    </a:lnTo>
                    <a:lnTo>
                      <a:pt x="4430576" y="1239497"/>
                    </a:lnTo>
                    <a:lnTo>
                      <a:pt x="4331148" y="1265001"/>
                    </a:lnTo>
                    <a:lnTo>
                      <a:pt x="4231187" y="1287848"/>
                    </a:lnTo>
                    <a:cubicBezTo>
                      <a:pt x="4197689" y="1295818"/>
                      <a:pt x="4164192" y="1301662"/>
                      <a:pt x="4130694" y="1308570"/>
                    </a:cubicBezTo>
                    <a:lnTo>
                      <a:pt x="4080182" y="1318134"/>
                    </a:lnTo>
                    <a:cubicBezTo>
                      <a:pt x="4071675" y="1319728"/>
                      <a:pt x="4063168" y="1321322"/>
                      <a:pt x="4055192" y="1322915"/>
                    </a:cubicBezTo>
                    <a:lnTo>
                      <a:pt x="4029670" y="1327166"/>
                    </a:lnTo>
                    <a:lnTo>
                      <a:pt x="3928115" y="1343637"/>
                    </a:lnTo>
                    <a:cubicBezTo>
                      <a:pt x="3919607" y="1345231"/>
                      <a:pt x="3911100" y="1346294"/>
                      <a:pt x="3902593" y="1347357"/>
                    </a:cubicBezTo>
                    <a:lnTo>
                      <a:pt x="3877071" y="1350545"/>
                    </a:lnTo>
                    <a:lnTo>
                      <a:pt x="3826027" y="1356921"/>
                    </a:lnTo>
                    <a:lnTo>
                      <a:pt x="3774984" y="1363297"/>
                    </a:lnTo>
                    <a:cubicBezTo>
                      <a:pt x="3757969" y="1364890"/>
                      <a:pt x="3740954" y="1366484"/>
                      <a:pt x="3723940" y="1368078"/>
                    </a:cubicBezTo>
                    <a:lnTo>
                      <a:pt x="3621321" y="1377642"/>
                    </a:lnTo>
                    <a:lnTo>
                      <a:pt x="3518702" y="1383487"/>
                    </a:lnTo>
                    <a:lnTo>
                      <a:pt x="3467126" y="1386144"/>
                    </a:lnTo>
                    <a:lnTo>
                      <a:pt x="3415551" y="1387206"/>
                    </a:lnTo>
                    <a:lnTo>
                      <a:pt x="3312400" y="1389331"/>
                    </a:lnTo>
                    <a:cubicBezTo>
                      <a:pt x="3175220" y="1389331"/>
                      <a:pt x="3038040" y="1382424"/>
                      <a:pt x="2900860" y="1368610"/>
                    </a:cubicBezTo>
                    <a:cubicBezTo>
                      <a:pt x="2627564" y="1340981"/>
                      <a:pt x="2356394" y="1284129"/>
                      <a:pt x="2094264" y="1199648"/>
                    </a:cubicBezTo>
                    <a:cubicBezTo>
                      <a:pt x="1832133" y="1115166"/>
                      <a:pt x="1578510" y="1003588"/>
                      <a:pt x="1335520" y="875006"/>
                    </a:cubicBezTo>
                    <a:cubicBezTo>
                      <a:pt x="1092531" y="745894"/>
                      <a:pt x="859113" y="599778"/>
                      <a:pt x="632075" y="446225"/>
                    </a:cubicBezTo>
                    <a:cubicBezTo>
                      <a:pt x="518556" y="369448"/>
                      <a:pt x="406366" y="290944"/>
                      <a:pt x="294907" y="211710"/>
                    </a:cubicBezTo>
                    <a:close/>
                  </a:path>
                </a:pathLst>
              </a:custGeom>
              <a:solidFill>
                <a:schemeClr val="accent1"/>
              </a:solidFill>
              <a:ln w="5317" cap="flat">
                <a:noFill/>
                <a:prstDash val="solid"/>
                <a:miter/>
              </a:ln>
            </p:spPr>
            <p:txBody>
              <a:bodyPr rtlCol="0" anchor="ctr"/>
              <a:lstStyle/>
              <a:p>
                <a:endParaRPr lang="en-US"/>
              </a:p>
            </p:txBody>
          </p:sp>
        </p:grpSp>
      </p:grpSp>
      <p:sp>
        <p:nvSpPr>
          <p:cNvPr id="2" name="Title 1">
            <a:extLst>
              <a:ext uri="{FF2B5EF4-FFF2-40B4-BE49-F238E27FC236}">
                <a16:creationId xmlns:a16="http://schemas.microsoft.com/office/drawing/2014/main" id="{2BE3FC36-DEB7-3740-8AEF-68A110313512}"/>
              </a:ext>
            </a:extLst>
          </p:cNvPr>
          <p:cNvSpPr>
            <a:spLocks noGrp="1"/>
          </p:cNvSpPr>
          <p:nvPr>
            <p:ph type="title"/>
          </p:nvPr>
        </p:nvSpPr>
        <p:spPr/>
        <p:txBody>
          <a:bodyPr/>
          <a:lstStyle/>
          <a:p>
            <a:r>
              <a:rPr lang="en-US"/>
              <a:t>Click to edit Master title style</a:t>
            </a:r>
          </a:p>
        </p:txBody>
      </p:sp>
      <p:sp>
        <p:nvSpPr>
          <p:cNvPr id="6" name="Slide Number Placeholder 5">
            <a:extLst>
              <a:ext uri="{FF2B5EF4-FFF2-40B4-BE49-F238E27FC236}">
                <a16:creationId xmlns:a16="http://schemas.microsoft.com/office/drawing/2014/main" id="{224D4A52-97EB-E843-9C46-8B20FA301A55}"/>
              </a:ext>
            </a:extLst>
          </p:cNvPr>
          <p:cNvSpPr>
            <a:spLocks noGrp="1"/>
          </p:cNvSpPr>
          <p:nvPr>
            <p:ph type="sldNum" sz="quarter" idx="10"/>
          </p:nvPr>
        </p:nvSpPr>
        <p:spPr>
          <a:xfrm>
            <a:off x="8839200" y="6356350"/>
            <a:ext cx="2743200" cy="365125"/>
          </a:xfrm>
          <a:prstGeom prst="rect">
            <a:avLst/>
          </a:prstGeom>
        </p:spPr>
        <p:txBody>
          <a:bodyPr/>
          <a:lstStyle/>
          <a:p>
            <a:fld id="{97033E4B-E3EB-3D46-B2D8-3159663620FA}" type="slidenum">
              <a:rPr lang="en-US" smtClean="0"/>
              <a:t>‹#›</a:t>
            </a:fld>
            <a:endParaRPr lang="en-US"/>
          </a:p>
        </p:txBody>
      </p:sp>
      <p:cxnSp>
        <p:nvCxnSpPr>
          <p:cNvPr id="7" name="Straight Connector 6">
            <a:extLst>
              <a:ext uri="{FF2B5EF4-FFF2-40B4-BE49-F238E27FC236}">
                <a16:creationId xmlns:a16="http://schemas.microsoft.com/office/drawing/2014/main" id="{0997EC28-0E19-EA46-AB10-B1454BC5BB86}"/>
              </a:ext>
            </a:extLst>
          </p:cNvPr>
          <p:cNvCxnSpPr>
            <a:cxnSpLocks/>
          </p:cNvCxnSpPr>
          <p:nvPr userDrawn="1"/>
        </p:nvCxnSpPr>
        <p:spPr>
          <a:xfrm>
            <a:off x="609600" y="6335713"/>
            <a:ext cx="10972800" cy="0"/>
          </a:xfrm>
          <a:prstGeom prst="line">
            <a:avLst/>
          </a:prstGeom>
          <a:ln>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7BD2A368-37B4-AE41-8927-00C94D6431A1}"/>
              </a:ext>
            </a:extLst>
          </p:cNvPr>
          <p:cNvCxnSpPr/>
          <p:nvPr userDrawn="1"/>
        </p:nvCxnSpPr>
        <p:spPr>
          <a:xfrm>
            <a:off x="707293" y="1425993"/>
            <a:ext cx="1097280" cy="0"/>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sp>
        <p:nvSpPr>
          <p:cNvPr id="3" name="Footer Placeholder 2">
            <a:extLst>
              <a:ext uri="{FF2B5EF4-FFF2-40B4-BE49-F238E27FC236}">
                <a16:creationId xmlns:a16="http://schemas.microsoft.com/office/drawing/2014/main" id="{EA48F442-B148-9C40-99E4-49DEFBC2AF47}"/>
              </a:ext>
            </a:extLst>
          </p:cNvPr>
          <p:cNvSpPr>
            <a:spLocks noGrp="1"/>
          </p:cNvSpPr>
          <p:nvPr>
            <p:ph type="ftr" sz="quarter" idx="11"/>
          </p:nvPr>
        </p:nvSpPr>
        <p:spPr/>
        <p:txBody>
          <a:bodyPr/>
          <a:lstStyle/>
          <a:p>
            <a:pPr algn="l"/>
            <a:r>
              <a:rPr lang="en-US"/>
              <a:t>Illinois Perinatal Quality Collaborative</a:t>
            </a:r>
            <a:endParaRPr lang="en-US" dirty="0"/>
          </a:p>
        </p:txBody>
      </p:sp>
    </p:spTree>
    <p:extLst>
      <p:ext uri="{BB962C8B-B14F-4D97-AF65-F5344CB8AC3E}">
        <p14:creationId xmlns:p14="http://schemas.microsoft.com/office/powerpoint/2010/main" val="475793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
    <p:spTree>
      <p:nvGrpSpPr>
        <p:cNvPr id="1" name=""/>
        <p:cNvGrpSpPr/>
        <p:nvPr/>
      </p:nvGrpSpPr>
      <p:grpSpPr>
        <a:xfrm>
          <a:off x="0" y="0"/>
          <a:ext cx="0" cy="0"/>
          <a:chOff x="0" y="0"/>
          <a:chExt cx="0" cy="0"/>
        </a:xfrm>
      </p:grpSpPr>
      <p:grpSp>
        <p:nvGrpSpPr>
          <p:cNvPr id="42" name="Group 41">
            <a:extLst>
              <a:ext uri="{FF2B5EF4-FFF2-40B4-BE49-F238E27FC236}">
                <a16:creationId xmlns:a16="http://schemas.microsoft.com/office/drawing/2014/main" id="{A5A1B233-6B08-D748-B970-CE3044B1869E}"/>
              </a:ext>
            </a:extLst>
          </p:cNvPr>
          <p:cNvGrpSpPr/>
          <p:nvPr userDrawn="1"/>
        </p:nvGrpSpPr>
        <p:grpSpPr>
          <a:xfrm>
            <a:off x="0" y="0"/>
            <a:ext cx="12192000" cy="2148830"/>
            <a:chOff x="0" y="0"/>
            <a:chExt cx="12192000" cy="2148830"/>
          </a:xfrm>
        </p:grpSpPr>
        <p:sp>
          <p:nvSpPr>
            <p:cNvPr id="41" name="Freeform 40">
              <a:extLst>
                <a:ext uri="{FF2B5EF4-FFF2-40B4-BE49-F238E27FC236}">
                  <a16:creationId xmlns:a16="http://schemas.microsoft.com/office/drawing/2014/main" id="{FA74F784-A2AC-8240-BED1-2683425B68BF}"/>
                </a:ext>
              </a:extLst>
            </p:cNvPr>
            <p:cNvSpPr/>
            <p:nvPr userDrawn="1"/>
          </p:nvSpPr>
          <p:spPr>
            <a:xfrm flipH="1">
              <a:off x="0" y="0"/>
              <a:ext cx="12192000" cy="2148830"/>
            </a:xfrm>
            <a:custGeom>
              <a:avLst/>
              <a:gdLst>
                <a:gd name="connsiteX0" fmla="*/ 2318293 w 12192000"/>
                <a:gd name="connsiteY0" fmla="*/ 0 h 2148830"/>
                <a:gd name="connsiteX1" fmla="*/ 2110341 w 12192000"/>
                <a:gd name="connsiteY1" fmla="*/ 0 h 2148830"/>
                <a:gd name="connsiteX2" fmla="*/ 1952334 w 12192000"/>
                <a:gd name="connsiteY2" fmla="*/ 920 h 2148830"/>
                <a:gd name="connsiteX3" fmla="*/ 184205 w 12192000"/>
                <a:gd name="connsiteY3" fmla="*/ 435928 h 2148830"/>
                <a:gd name="connsiteX4" fmla="*/ 0 w 12192000"/>
                <a:gd name="connsiteY4" fmla="*/ 536864 h 2148830"/>
                <a:gd name="connsiteX5" fmla="*/ 0 w 12192000"/>
                <a:gd name="connsiteY5" fmla="*/ 554713 h 2148830"/>
                <a:gd name="connsiteX6" fmla="*/ 201115 w 12192000"/>
                <a:gd name="connsiteY6" fmla="*/ 452796 h 2148830"/>
                <a:gd name="connsiteX7" fmla="*/ 1947588 w 12192000"/>
                <a:gd name="connsiteY7" fmla="*/ 66249 h 2148830"/>
                <a:gd name="connsiteX8" fmla="*/ 4778140 w 12192000"/>
                <a:gd name="connsiteY8" fmla="*/ 604018 h 2148830"/>
                <a:gd name="connsiteX9" fmla="*/ 11996242 w 12192000"/>
                <a:gd name="connsiteY9" fmla="*/ 2036894 h 2148830"/>
                <a:gd name="connsiteX10" fmla="*/ 12192000 w 12192000"/>
                <a:gd name="connsiteY10" fmla="*/ 2002266 h 2148830"/>
                <a:gd name="connsiteX11" fmla="*/ 12192000 w 12192000"/>
                <a:gd name="connsiteY11" fmla="*/ 1415250 h 2148830"/>
                <a:gd name="connsiteX12" fmla="*/ 12022971 w 12192000"/>
                <a:gd name="connsiteY12" fmla="*/ 1470801 h 2148830"/>
                <a:gd name="connsiteX13" fmla="*/ 7970940 w 12192000"/>
                <a:gd name="connsiteY13" fmla="*/ 1436986 h 2148830"/>
                <a:gd name="connsiteX14" fmla="*/ 4800356 w 12192000"/>
                <a:gd name="connsiteY14" fmla="*/ 456582 h 2148830"/>
                <a:gd name="connsiteX15" fmla="*/ 2646880 w 12192000"/>
                <a:gd name="connsiteY15" fmla="*/ 17560 h 2148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192000" h="2148830">
                  <a:moveTo>
                    <a:pt x="2318293" y="0"/>
                  </a:moveTo>
                  <a:lnTo>
                    <a:pt x="2110341" y="0"/>
                  </a:lnTo>
                  <a:lnTo>
                    <a:pt x="1952334" y="920"/>
                  </a:lnTo>
                  <a:cubicBezTo>
                    <a:pt x="1343499" y="23864"/>
                    <a:pt x="752130" y="152982"/>
                    <a:pt x="184205" y="435928"/>
                  </a:cubicBezTo>
                  <a:lnTo>
                    <a:pt x="0" y="536864"/>
                  </a:lnTo>
                  <a:lnTo>
                    <a:pt x="0" y="554713"/>
                  </a:lnTo>
                  <a:lnTo>
                    <a:pt x="201115" y="452796"/>
                  </a:lnTo>
                  <a:cubicBezTo>
                    <a:pt x="776357" y="187336"/>
                    <a:pt x="1349828" y="76760"/>
                    <a:pt x="1947588" y="66249"/>
                  </a:cubicBezTo>
                  <a:cubicBezTo>
                    <a:pt x="2962940" y="48421"/>
                    <a:pt x="3890218" y="291317"/>
                    <a:pt x="4778140" y="604018"/>
                  </a:cubicBezTo>
                  <a:cubicBezTo>
                    <a:pt x="7231510" y="1468126"/>
                    <a:pt x="9178927" y="2492024"/>
                    <a:pt x="11996242" y="2036894"/>
                  </a:cubicBezTo>
                  <a:lnTo>
                    <a:pt x="12192000" y="2002266"/>
                  </a:lnTo>
                  <a:lnTo>
                    <a:pt x="12192000" y="1415250"/>
                  </a:lnTo>
                  <a:lnTo>
                    <a:pt x="12022971" y="1470801"/>
                  </a:lnTo>
                  <a:cubicBezTo>
                    <a:pt x="10719696" y="1863939"/>
                    <a:pt x="9271154" y="1783804"/>
                    <a:pt x="7970940" y="1436986"/>
                  </a:cubicBezTo>
                  <a:cubicBezTo>
                    <a:pt x="6890984" y="1148958"/>
                    <a:pt x="5866930" y="767309"/>
                    <a:pt x="4800356" y="456582"/>
                  </a:cubicBezTo>
                  <a:cubicBezTo>
                    <a:pt x="4068903" y="243471"/>
                    <a:pt x="3348204" y="74251"/>
                    <a:pt x="2646880" y="17560"/>
                  </a:cubicBezTo>
                  <a:close/>
                </a:path>
              </a:pathLst>
            </a:custGeom>
            <a:gradFill flip="none" rotWithShape="1">
              <a:gsLst>
                <a:gs pos="0">
                  <a:schemeClr val="accent3">
                    <a:lumMod val="75000"/>
                  </a:schemeClr>
                </a:gs>
                <a:gs pos="75000">
                  <a:schemeClr val="accent3"/>
                </a:gs>
              </a:gsLst>
              <a:lin ang="0" scaled="1"/>
              <a:tileRect/>
            </a:gradFill>
            <a:ln w="6350" cap="flat">
              <a:noFill/>
              <a:prstDash val="solid"/>
              <a:miter/>
            </a:ln>
          </p:spPr>
          <p:txBody>
            <a:bodyPr rtlCol="0" anchor="ctr"/>
            <a:lstStyle/>
            <a:p>
              <a:endParaRPr lang="en-US" dirty="0"/>
            </a:p>
          </p:txBody>
        </p:sp>
        <p:sp>
          <p:nvSpPr>
            <p:cNvPr id="39" name="Freeform 38">
              <a:extLst>
                <a:ext uri="{FF2B5EF4-FFF2-40B4-BE49-F238E27FC236}">
                  <a16:creationId xmlns:a16="http://schemas.microsoft.com/office/drawing/2014/main" id="{EA28C7AD-68DD-D14D-853A-7EE56000E131}"/>
                </a:ext>
              </a:extLst>
            </p:cNvPr>
            <p:cNvSpPr/>
            <p:nvPr userDrawn="1"/>
          </p:nvSpPr>
          <p:spPr>
            <a:xfrm flipH="1">
              <a:off x="0" y="0"/>
              <a:ext cx="12192000" cy="1992138"/>
            </a:xfrm>
            <a:custGeom>
              <a:avLst/>
              <a:gdLst>
                <a:gd name="connsiteX0" fmla="*/ 2724271 w 12192000"/>
                <a:gd name="connsiteY0" fmla="*/ 0 h 1992138"/>
                <a:gd name="connsiteX1" fmla="*/ 1788442 w 12192000"/>
                <a:gd name="connsiteY1" fmla="*/ 0 h 1992138"/>
                <a:gd name="connsiteX2" fmla="*/ 1635403 w 12192000"/>
                <a:gd name="connsiteY2" fmla="*/ 12925 h 1992138"/>
                <a:gd name="connsiteX3" fmla="*/ 178220 w 12192000"/>
                <a:gd name="connsiteY3" fmla="*/ 451207 h 1992138"/>
                <a:gd name="connsiteX4" fmla="*/ 0 w 12192000"/>
                <a:gd name="connsiteY4" fmla="*/ 552718 h 1992138"/>
                <a:gd name="connsiteX5" fmla="*/ 0 w 12192000"/>
                <a:gd name="connsiteY5" fmla="*/ 570885 h 1992138"/>
                <a:gd name="connsiteX6" fmla="*/ 195368 w 12192000"/>
                <a:gd name="connsiteY6" fmla="*/ 467800 h 1992138"/>
                <a:gd name="connsiteX7" fmla="*/ 1934073 w 12192000"/>
                <a:gd name="connsiteY7" fmla="*/ 52850 h 1992138"/>
                <a:gd name="connsiteX8" fmla="*/ 4771217 w 12192000"/>
                <a:gd name="connsiteY8" fmla="*/ 543645 h 1992138"/>
                <a:gd name="connsiteX9" fmla="*/ 12007222 w 12192000"/>
                <a:gd name="connsiteY9" fmla="*/ 1856729 h 1992138"/>
                <a:gd name="connsiteX10" fmla="*/ 12192000 w 12192000"/>
                <a:gd name="connsiteY10" fmla="*/ 1820900 h 1992138"/>
                <a:gd name="connsiteX11" fmla="*/ 12192000 w 12192000"/>
                <a:gd name="connsiteY11" fmla="*/ 897073 h 1992138"/>
                <a:gd name="connsiteX12" fmla="*/ 12062517 w 12192000"/>
                <a:gd name="connsiteY12" fmla="*/ 950128 h 1992138"/>
                <a:gd name="connsiteX13" fmla="*/ 8435105 w 12192000"/>
                <a:gd name="connsiteY13" fmla="*/ 1266613 h 1992138"/>
                <a:gd name="connsiteX14" fmla="*/ 2948502 w 12192000"/>
                <a:gd name="connsiteY14" fmla="*/ 20548 h 1992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1992138">
                  <a:moveTo>
                    <a:pt x="2724271" y="0"/>
                  </a:moveTo>
                  <a:lnTo>
                    <a:pt x="1788442" y="0"/>
                  </a:lnTo>
                  <a:lnTo>
                    <a:pt x="1635403" y="12925"/>
                  </a:lnTo>
                  <a:cubicBezTo>
                    <a:pt x="1134241" y="70905"/>
                    <a:pt x="647221" y="207817"/>
                    <a:pt x="178220" y="451207"/>
                  </a:cubicBezTo>
                  <a:lnTo>
                    <a:pt x="0" y="552718"/>
                  </a:lnTo>
                  <a:lnTo>
                    <a:pt x="0" y="570885"/>
                  </a:lnTo>
                  <a:lnTo>
                    <a:pt x="195368" y="467800"/>
                  </a:lnTo>
                  <a:cubicBezTo>
                    <a:pt x="765758" y="193094"/>
                    <a:pt x="1336955" y="73179"/>
                    <a:pt x="1934073" y="52850"/>
                  </a:cubicBezTo>
                  <a:cubicBezTo>
                    <a:pt x="2948304" y="18310"/>
                    <a:pt x="3878878" y="245747"/>
                    <a:pt x="4771217" y="543645"/>
                  </a:cubicBezTo>
                  <a:cubicBezTo>
                    <a:pt x="7236913" y="1366709"/>
                    <a:pt x="9199689" y="2357774"/>
                    <a:pt x="12007222" y="1856729"/>
                  </a:cubicBezTo>
                  <a:lnTo>
                    <a:pt x="12192000" y="1820900"/>
                  </a:lnTo>
                  <a:lnTo>
                    <a:pt x="12192000" y="897073"/>
                  </a:lnTo>
                  <a:lnTo>
                    <a:pt x="12062517" y="950128"/>
                  </a:lnTo>
                  <a:cubicBezTo>
                    <a:pt x="10950292" y="1376478"/>
                    <a:pt x="9595706" y="1466451"/>
                    <a:pt x="8435105" y="1266613"/>
                  </a:cubicBezTo>
                  <a:cubicBezTo>
                    <a:pt x="6618389" y="953715"/>
                    <a:pt x="4735222" y="130088"/>
                    <a:pt x="2948502" y="20548"/>
                  </a:cubicBezTo>
                  <a:close/>
                </a:path>
              </a:pathLst>
            </a:custGeom>
            <a:solidFill>
              <a:srgbClr val="00498F"/>
            </a:solidFill>
            <a:ln w="6350" cap="flat">
              <a:noFill/>
              <a:prstDash val="solid"/>
              <a:miter/>
            </a:ln>
          </p:spPr>
          <p:txBody>
            <a:bodyPr rtlCol="0" anchor="ctr"/>
            <a:lstStyle/>
            <a:p>
              <a:endParaRPr lang="en-US"/>
            </a:p>
          </p:txBody>
        </p:sp>
      </p:grpSp>
      <p:sp>
        <p:nvSpPr>
          <p:cNvPr id="4" name="Rectangle 3">
            <a:extLst>
              <a:ext uri="{FF2B5EF4-FFF2-40B4-BE49-F238E27FC236}">
                <a16:creationId xmlns:a16="http://schemas.microsoft.com/office/drawing/2014/main" id="{2D9A6F3B-C34E-6A49-A4DF-7F791974B589}"/>
              </a:ext>
            </a:extLst>
          </p:cNvPr>
          <p:cNvSpPr/>
          <p:nvPr userDrawn="1"/>
        </p:nvSpPr>
        <p:spPr>
          <a:xfrm>
            <a:off x="902368" y="1517697"/>
            <a:ext cx="11289632" cy="382260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73A1B7DC-DAD7-F944-AC53-2FDB50DEA0A1}"/>
              </a:ext>
            </a:extLst>
          </p:cNvPr>
          <p:cNvCxnSpPr>
            <a:cxnSpLocks/>
          </p:cNvCxnSpPr>
          <p:nvPr userDrawn="1"/>
        </p:nvCxnSpPr>
        <p:spPr>
          <a:xfrm>
            <a:off x="1325946" y="3080084"/>
            <a:ext cx="685399" cy="0"/>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4" name="Content Placeholder 2">
            <a:extLst>
              <a:ext uri="{FF2B5EF4-FFF2-40B4-BE49-F238E27FC236}">
                <a16:creationId xmlns:a16="http://schemas.microsoft.com/office/drawing/2014/main" id="{8C1CADB4-372A-5B4F-9CF0-0AB73DECC3E3}"/>
              </a:ext>
            </a:extLst>
          </p:cNvPr>
          <p:cNvSpPr>
            <a:spLocks noGrp="1"/>
          </p:cNvSpPr>
          <p:nvPr userDrawn="1">
            <p:ph idx="1"/>
          </p:nvPr>
        </p:nvSpPr>
        <p:spPr>
          <a:xfrm>
            <a:off x="1219201" y="3429000"/>
            <a:ext cx="5582652" cy="1413563"/>
          </a:xfrm>
        </p:spPr>
        <p:txBody>
          <a:bodyPr numCol="2">
            <a:normAutofit/>
          </a:bodyPr>
          <a:lstStyle>
            <a:lvl1pPr marL="0" indent="0">
              <a:buNone/>
              <a:defRPr sz="2000"/>
            </a:lvl1pPr>
          </a:lstStyle>
          <a:p>
            <a:pPr lvl="0"/>
            <a:r>
              <a:rPr lang="en-US" dirty="0"/>
              <a:t>Click to edit Master text styles</a:t>
            </a:r>
          </a:p>
        </p:txBody>
      </p:sp>
      <p:sp>
        <p:nvSpPr>
          <p:cNvPr id="16" name="Title 11">
            <a:extLst>
              <a:ext uri="{FF2B5EF4-FFF2-40B4-BE49-F238E27FC236}">
                <a16:creationId xmlns:a16="http://schemas.microsoft.com/office/drawing/2014/main" id="{1FDEA4A9-7D37-224B-988B-55B2879E8CB6}"/>
              </a:ext>
            </a:extLst>
          </p:cNvPr>
          <p:cNvSpPr>
            <a:spLocks noGrp="1"/>
          </p:cNvSpPr>
          <p:nvPr userDrawn="1">
            <p:ph type="ctrTitle"/>
          </p:nvPr>
        </p:nvSpPr>
        <p:spPr>
          <a:xfrm>
            <a:off x="1219200" y="1887490"/>
            <a:ext cx="5582652" cy="1078262"/>
          </a:xfrm>
        </p:spPr>
        <p:txBody>
          <a:bodyPr>
            <a:normAutofit/>
          </a:bodyPr>
          <a:lstStyle>
            <a:lvl1pPr>
              <a:defRPr sz="6000"/>
            </a:lvl1pPr>
          </a:lstStyle>
          <a:p>
            <a:r>
              <a:rPr lang="en-US" dirty="0"/>
              <a:t>Thank you</a:t>
            </a:r>
          </a:p>
        </p:txBody>
      </p:sp>
      <p:pic>
        <p:nvPicPr>
          <p:cNvPr id="33" name="Picture 32">
            <a:extLst>
              <a:ext uri="{FF2B5EF4-FFF2-40B4-BE49-F238E27FC236}">
                <a16:creationId xmlns:a16="http://schemas.microsoft.com/office/drawing/2014/main" id="{5B035CE6-43FF-944E-A9C4-8AB87E8081D5}"/>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902368" y="228371"/>
            <a:ext cx="2025315" cy="911940"/>
          </a:xfrm>
          <a:prstGeom prst="rect">
            <a:avLst/>
          </a:prstGeom>
        </p:spPr>
      </p:pic>
      <p:sp>
        <p:nvSpPr>
          <p:cNvPr id="17" name="Picture Placeholder 16">
            <a:extLst>
              <a:ext uri="{FF2B5EF4-FFF2-40B4-BE49-F238E27FC236}">
                <a16:creationId xmlns:a16="http://schemas.microsoft.com/office/drawing/2014/main" id="{9E66F78A-F643-F64B-A208-E625F6807592}"/>
              </a:ext>
            </a:extLst>
          </p:cNvPr>
          <p:cNvSpPr>
            <a:spLocks noGrp="1"/>
          </p:cNvSpPr>
          <p:nvPr>
            <p:ph type="pic" sz="quarter" idx="11"/>
          </p:nvPr>
        </p:nvSpPr>
        <p:spPr>
          <a:xfrm>
            <a:off x="7118684" y="233915"/>
            <a:ext cx="5073316" cy="5943600"/>
          </a:xfrm>
          <a:custGeom>
            <a:avLst/>
            <a:gdLst>
              <a:gd name="connsiteX0" fmla="*/ 2971800 w 5073316"/>
              <a:gd name="connsiteY0" fmla="*/ 0 h 5943600"/>
              <a:gd name="connsiteX1" fmla="*/ 5073180 w 5073316"/>
              <a:gd name="connsiteY1" fmla="*/ 870420 h 5943600"/>
              <a:gd name="connsiteX2" fmla="*/ 5073316 w 5073316"/>
              <a:gd name="connsiteY2" fmla="*/ 870570 h 5943600"/>
              <a:gd name="connsiteX3" fmla="*/ 5073316 w 5073316"/>
              <a:gd name="connsiteY3" fmla="*/ 5073031 h 5943600"/>
              <a:gd name="connsiteX4" fmla="*/ 5073180 w 5073316"/>
              <a:gd name="connsiteY4" fmla="*/ 5073180 h 5943600"/>
              <a:gd name="connsiteX5" fmla="*/ 2971800 w 5073316"/>
              <a:gd name="connsiteY5" fmla="*/ 5943600 h 5943600"/>
              <a:gd name="connsiteX6" fmla="*/ 0 w 5073316"/>
              <a:gd name="connsiteY6" fmla="*/ 2971800 h 5943600"/>
              <a:gd name="connsiteX7" fmla="*/ 2971800 w 5073316"/>
              <a:gd name="connsiteY7" fmla="*/ 0 h 594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73316" h="5943600">
                <a:moveTo>
                  <a:pt x="2971800" y="0"/>
                </a:moveTo>
                <a:cubicBezTo>
                  <a:pt x="3792440" y="0"/>
                  <a:pt x="4535390" y="332630"/>
                  <a:pt x="5073180" y="870420"/>
                </a:cubicBezTo>
                <a:lnTo>
                  <a:pt x="5073316" y="870570"/>
                </a:lnTo>
                <a:lnTo>
                  <a:pt x="5073316" y="5073031"/>
                </a:lnTo>
                <a:lnTo>
                  <a:pt x="5073180" y="5073180"/>
                </a:lnTo>
                <a:cubicBezTo>
                  <a:pt x="4535390" y="5610970"/>
                  <a:pt x="3792440" y="5943600"/>
                  <a:pt x="2971800" y="5943600"/>
                </a:cubicBezTo>
                <a:cubicBezTo>
                  <a:pt x="1330520" y="5943600"/>
                  <a:pt x="0" y="4613080"/>
                  <a:pt x="0" y="2971800"/>
                </a:cubicBezTo>
                <a:cubicBezTo>
                  <a:pt x="0" y="1330520"/>
                  <a:pt x="1330520" y="0"/>
                  <a:pt x="2971800" y="0"/>
                </a:cubicBezTo>
                <a:close/>
              </a:path>
            </a:pathLst>
          </a:custGeom>
        </p:spPr>
        <p:txBody>
          <a:bodyPr wrap="square">
            <a:noAutofit/>
          </a:bodyPr>
          <a:lstStyle/>
          <a:p>
            <a:endParaRPr lang="en-US"/>
          </a:p>
        </p:txBody>
      </p:sp>
    </p:spTree>
    <p:extLst>
      <p:ext uri="{BB962C8B-B14F-4D97-AF65-F5344CB8AC3E}">
        <p14:creationId xmlns:p14="http://schemas.microsoft.com/office/powerpoint/2010/main" val="2285283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3C8E6B-4EF4-AB45-BB5A-B61F60A67808}"/>
              </a:ext>
            </a:extLst>
          </p:cNvPr>
          <p:cNvSpPr>
            <a:spLocks noGrp="1"/>
          </p:cNvSpPr>
          <p:nvPr>
            <p:ph type="title"/>
          </p:nvPr>
        </p:nvSpPr>
        <p:spPr>
          <a:xfrm>
            <a:off x="609600" y="365125"/>
            <a:ext cx="109728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2233A315-3653-1248-BF74-8D225E1A012F}"/>
              </a:ext>
            </a:extLst>
          </p:cNvPr>
          <p:cNvSpPr>
            <a:spLocks noGrp="1"/>
          </p:cNvSpPr>
          <p:nvPr>
            <p:ph type="body" idx="1"/>
          </p:nvPr>
        </p:nvSpPr>
        <p:spPr>
          <a:xfrm>
            <a:off x="609600" y="1825625"/>
            <a:ext cx="109728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7">
            <a:extLst>
              <a:ext uri="{FF2B5EF4-FFF2-40B4-BE49-F238E27FC236}">
                <a16:creationId xmlns:a16="http://schemas.microsoft.com/office/drawing/2014/main" id="{89277CC0-3406-FE41-A537-FC7F5005FE7D}"/>
              </a:ext>
            </a:extLst>
          </p:cNvPr>
          <p:cNvSpPr>
            <a:spLocks noGrp="1"/>
          </p:cNvSpPr>
          <p:nvPr>
            <p:ph type="sldNum" sz="quarter" idx="4"/>
          </p:nvPr>
        </p:nvSpPr>
        <p:spPr>
          <a:xfrm>
            <a:off x="8839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264081-CCE9-434F-BC99-2EAB68E1AC8B}" type="slidenum">
              <a:rPr lang="en-US" smtClean="0"/>
              <a:t>‹#›</a:t>
            </a:fld>
            <a:endParaRPr lang="en-US"/>
          </a:p>
        </p:txBody>
      </p:sp>
      <p:sp>
        <p:nvSpPr>
          <p:cNvPr id="9" name="Footer Placeholder 8">
            <a:extLst>
              <a:ext uri="{FF2B5EF4-FFF2-40B4-BE49-F238E27FC236}">
                <a16:creationId xmlns:a16="http://schemas.microsoft.com/office/drawing/2014/main" id="{F6F45CB4-03EB-854B-871B-8D89D60BBF01}"/>
              </a:ext>
            </a:extLst>
          </p:cNvPr>
          <p:cNvSpPr>
            <a:spLocks noGrp="1"/>
          </p:cNvSpPr>
          <p:nvPr>
            <p:ph type="ftr" sz="quarter" idx="3"/>
          </p:nvPr>
        </p:nvSpPr>
        <p:spPr>
          <a:xfrm>
            <a:off x="609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l"/>
            <a:r>
              <a:rPr lang="en-US"/>
              <a:t>Illinois Perinatal Quality Collaborative</a:t>
            </a:r>
            <a:endParaRPr lang="en-US" dirty="0"/>
          </a:p>
        </p:txBody>
      </p:sp>
    </p:spTree>
    <p:extLst>
      <p:ext uri="{BB962C8B-B14F-4D97-AF65-F5344CB8AC3E}">
        <p14:creationId xmlns:p14="http://schemas.microsoft.com/office/powerpoint/2010/main" val="7723298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l" defTabSz="914400" rtl="0" eaLnBrk="1" latinLnBrk="0" hangingPunct="1">
        <a:lnSpc>
          <a:spcPct val="90000"/>
        </a:lnSpc>
        <a:spcBef>
          <a:spcPct val="0"/>
        </a:spcBef>
        <a:buNone/>
        <a:defRPr sz="3600" b="0" i="0" kern="1200">
          <a:solidFill>
            <a:schemeClr val="tx1"/>
          </a:solidFill>
          <a:latin typeface="+mj-lt"/>
          <a:ea typeface="Lato Medium" panose="020F0502020204030203" pitchFamily="34" charset="0"/>
          <a:cs typeface="Lato Medium" panose="020F0502020204030203" pitchFamily="34" charset="0"/>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400" b="0" i="0" kern="1200">
          <a:solidFill>
            <a:schemeClr val="tx1"/>
          </a:solidFill>
          <a:latin typeface="+mn-lt"/>
          <a:ea typeface="Lato" panose="020F0502020204030203" pitchFamily="34" charset="0"/>
          <a:cs typeface="Lato" panose="020F0502020204030203" pitchFamily="34" charset="0"/>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000" b="0" i="0" kern="1200">
          <a:solidFill>
            <a:schemeClr val="tx1"/>
          </a:solidFill>
          <a:latin typeface="+mn-lt"/>
          <a:ea typeface="Lato" panose="020F0502020204030203" pitchFamily="34" charset="0"/>
          <a:cs typeface="Lato" panose="020F0502020204030203" pitchFamily="34" charset="0"/>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1800" b="0" i="0" kern="1200">
          <a:solidFill>
            <a:schemeClr val="tx1"/>
          </a:solidFill>
          <a:latin typeface="+mn-lt"/>
          <a:ea typeface="Lato" panose="020F0502020204030203" pitchFamily="34" charset="0"/>
          <a:cs typeface="Lato" panose="020F0502020204030203" pitchFamily="34" charset="0"/>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600" b="0" i="0" kern="1200">
          <a:solidFill>
            <a:schemeClr val="tx1"/>
          </a:solidFill>
          <a:latin typeface="+mn-lt"/>
          <a:ea typeface="Lato" panose="020F0502020204030203" pitchFamily="34" charset="0"/>
          <a:cs typeface="Lato" panose="020F0502020204030203" pitchFamily="34" charset="0"/>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600" b="0" i="0" kern="1200">
          <a:solidFill>
            <a:schemeClr val="tx1"/>
          </a:solidFill>
          <a:latin typeface="+mn-lt"/>
          <a:ea typeface="Lato" panose="020F0502020204030203" pitchFamily="34" charset="0"/>
          <a:cs typeface="Lato" panose="020F050202020403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6.png"/><Relationship Id="rId7" Type="http://schemas.openxmlformats.org/officeDocument/2006/relationships/diagramQuickStyle" Target="../diagrams/quickStyle1.xm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5.png"/><Relationship Id="rId9" Type="http://schemas.microsoft.com/office/2007/relationships/diagramDrawing" Target="../diagrams/drawin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7191756" y="0"/>
            <a:ext cx="5000625" cy="1426845"/>
            <a:chOff x="7191756" y="0"/>
            <a:chExt cx="5000625" cy="1426845"/>
          </a:xfrm>
        </p:grpSpPr>
        <p:pic>
          <p:nvPicPr>
            <p:cNvPr id="3" name="object 3"/>
            <p:cNvPicPr/>
            <p:nvPr/>
          </p:nvPicPr>
          <p:blipFill>
            <a:blip r:embed="rId3" cstate="email">
              <a:extLst>
                <a:ext uri="{28A0092B-C50C-407E-A947-70E740481C1C}">
                  <a14:useLocalDpi xmlns:a14="http://schemas.microsoft.com/office/drawing/2010/main"/>
                </a:ext>
              </a:extLst>
            </a:blip>
            <a:stretch>
              <a:fillRect/>
            </a:stretch>
          </p:blipFill>
          <p:spPr>
            <a:xfrm>
              <a:off x="9264396" y="228600"/>
              <a:ext cx="2025395" cy="911351"/>
            </a:xfrm>
            <a:prstGeom prst="rect">
              <a:avLst/>
            </a:prstGeom>
          </p:spPr>
        </p:pic>
        <p:pic>
          <p:nvPicPr>
            <p:cNvPr id="4" name="object 4"/>
            <p:cNvPicPr/>
            <p:nvPr/>
          </p:nvPicPr>
          <p:blipFill>
            <a:blip r:embed="rId4" cstate="email">
              <a:extLst>
                <a:ext uri="{28A0092B-C50C-407E-A947-70E740481C1C}">
                  <a14:useLocalDpi xmlns:a14="http://schemas.microsoft.com/office/drawing/2010/main"/>
                </a:ext>
              </a:extLst>
            </a:blip>
            <a:stretch>
              <a:fillRect/>
            </a:stretch>
          </p:blipFill>
          <p:spPr>
            <a:xfrm>
              <a:off x="7191756" y="0"/>
              <a:ext cx="5000243" cy="1426459"/>
            </a:xfrm>
            <a:prstGeom prst="rect">
              <a:avLst/>
            </a:prstGeom>
          </p:spPr>
        </p:pic>
        <p:sp>
          <p:nvSpPr>
            <p:cNvPr id="5" name="object 5"/>
            <p:cNvSpPr/>
            <p:nvPr/>
          </p:nvSpPr>
          <p:spPr>
            <a:xfrm>
              <a:off x="7335012" y="0"/>
              <a:ext cx="4857115" cy="1388745"/>
            </a:xfrm>
            <a:custGeom>
              <a:avLst/>
              <a:gdLst/>
              <a:ahLst/>
              <a:cxnLst/>
              <a:rect l="l" t="t" r="r" b="b"/>
              <a:pathLst>
                <a:path w="4857115" h="1388745">
                  <a:moveTo>
                    <a:pt x="229666" y="0"/>
                  </a:moveTo>
                  <a:lnTo>
                    <a:pt x="0" y="0"/>
                  </a:lnTo>
                  <a:lnTo>
                    <a:pt x="294614" y="211556"/>
                  </a:lnTo>
                  <a:lnTo>
                    <a:pt x="378274" y="270791"/>
                  </a:lnTo>
                  <a:lnTo>
                    <a:pt x="462262" y="329657"/>
                  </a:lnTo>
                  <a:lnTo>
                    <a:pt x="546633" y="388060"/>
                  </a:lnTo>
                  <a:lnTo>
                    <a:pt x="631444" y="445909"/>
                  </a:lnTo>
                  <a:lnTo>
                    <a:pt x="716803" y="503087"/>
                  </a:lnTo>
                  <a:lnTo>
                    <a:pt x="759718" y="531379"/>
                  </a:lnTo>
                  <a:lnTo>
                    <a:pt x="802798" y="559455"/>
                  </a:lnTo>
                  <a:lnTo>
                    <a:pt x="846045" y="587301"/>
                  </a:lnTo>
                  <a:lnTo>
                    <a:pt x="889466" y="614902"/>
                  </a:lnTo>
                  <a:lnTo>
                    <a:pt x="933064" y="642245"/>
                  </a:lnTo>
                  <a:lnTo>
                    <a:pt x="976844" y="669315"/>
                  </a:lnTo>
                  <a:lnTo>
                    <a:pt x="1020811" y="696099"/>
                  </a:lnTo>
                  <a:lnTo>
                    <a:pt x="1064969" y="722583"/>
                  </a:lnTo>
                  <a:lnTo>
                    <a:pt x="1109323" y="748752"/>
                  </a:lnTo>
                  <a:lnTo>
                    <a:pt x="1153878" y="774593"/>
                  </a:lnTo>
                  <a:lnTo>
                    <a:pt x="1198639" y="800092"/>
                  </a:lnTo>
                  <a:lnTo>
                    <a:pt x="1243609" y="825234"/>
                  </a:lnTo>
                  <a:lnTo>
                    <a:pt x="1288794" y="850007"/>
                  </a:lnTo>
                  <a:lnTo>
                    <a:pt x="1334198" y="874394"/>
                  </a:lnTo>
                  <a:lnTo>
                    <a:pt x="1379837" y="898286"/>
                  </a:lnTo>
                  <a:lnTo>
                    <a:pt x="1425722" y="921765"/>
                  </a:lnTo>
                  <a:lnTo>
                    <a:pt x="1471850" y="944815"/>
                  </a:lnTo>
                  <a:lnTo>
                    <a:pt x="1518217" y="967423"/>
                  </a:lnTo>
                  <a:lnTo>
                    <a:pt x="1564820" y="989573"/>
                  </a:lnTo>
                  <a:lnTo>
                    <a:pt x="1611657" y="1011251"/>
                  </a:lnTo>
                  <a:lnTo>
                    <a:pt x="1658725" y="1032442"/>
                  </a:lnTo>
                  <a:lnTo>
                    <a:pt x="1706019" y="1053131"/>
                  </a:lnTo>
                  <a:lnTo>
                    <a:pt x="1753538" y="1073304"/>
                  </a:lnTo>
                  <a:lnTo>
                    <a:pt x="1801277" y="1092946"/>
                  </a:lnTo>
                  <a:lnTo>
                    <a:pt x="1849235" y="1112041"/>
                  </a:lnTo>
                  <a:lnTo>
                    <a:pt x="1897408" y="1130577"/>
                  </a:lnTo>
                  <a:lnTo>
                    <a:pt x="1945792" y="1148536"/>
                  </a:lnTo>
                  <a:lnTo>
                    <a:pt x="1994385" y="1165906"/>
                  </a:lnTo>
                  <a:lnTo>
                    <a:pt x="2043184" y="1182671"/>
                  </a:lnTo>
                  <a:lnTo>
                    <a:pt x="2092185" y="1198816"/>
                  </a:lnTo>
                  <a:lnTo>
                    <a:pt x="2141388" y="1214320"/>
                  </a:lnTo>
                  <a:lnTo>
                    <a:pt x="2190793" y="1229176"/>
                  </a:lnTo>
                  <a:lnTo>
                    <a:pt x="2240390" y="1243379"/>
                  </a:lnTo>
                  <a:lnTo>
                    <a:pt x="2290168" y="1256929"/>
                  </a:lnTo>
                  <a:lnTo>
                    <a:pt x="2340118" y="1269823"/>
                  </a:lnTo>
                  <a:lnTo>
                    <a:pt x="2390229" y="1282057"/>
                  </a:lnTo>
                  <a:lnTo>
                    <a:pt x="2440490" y="1293631"/>
                  </a:lnTo>
                  <a:lnTo>
                    <a:pt x="2490893" y="1304542"/>
                  </a:lnTo>
                  <a:lnTo>
                    <a:pt x="2541427" y="1314787"/>
                  </a:lnTo>
                  <a:lnTo>
                    <a:pt x="2592081" y="1324364"/>
                  </a:lnTo>
                  <a:lnTo>
                    <a:pt x="2642846" y="1333270"/>
                  </a:lnTo>
                  <a:lnTo>
                    <a:pt x="2693712" y="1341503"/>
                  </a:lnTo>
                  <a:lnTo>
                    <a:pt x="2744667" y="1349062"/>
                  </a:lnTo>
                  <a:lnTo>
                    <a:pt x="2795703" y="1355943"/>
                  </a:lnTo>
                  <a:lnTo>
                    <a:pt x="2846809" y="1362144"/>
                  </a:lnTo>
                  <a:lnTo>
                    <a:pt x="2897974" y="1367663"/>
                  </a:lnTo>
                  <a:lnTo>
                    <a:pt x="2949367" y="1372516"/>
                  </a:lnTo>
                  <a:lnTo>
                    <a:pt x="3000759" y="1376721"/>
                  </a:lnTo>
                  <a:lnTo>
                    <a:pt x="3052151" y="1380279"/>
                  </a:lnTo>
                  <a:lnTo>
                    <a:pt x="3103543" y="1383190"/>
                  </a:lnTo>
                  <a:lnTo>
                    <a:pt x="3154935" y="1385454"/>
                  </a:lnTo>
                  <a:lnTo>
                    <a:pt x="3206327" y="1387070"/>
                  </a:lnTo>
                  <a:lnTo>
                    <a:pt x="3257719" y="1388040"/>
                  </a:lnTo>
                  <a:lnTo>
                    <a:pt x="3309112" y="1388364"/>
                  </a:lnTo>
                  <a:lnTo>
                    <a:pt x="3463683" y="1385176"/>
                  </a:lnTo>
                  <a:lnTo>
                    <a:pt x="3515207" y="1382522"/>
                  </a:lnTo>
                  <a:lnTo>
                    <a:pt x="3617722" y="1376680"/>
                  </a:lnTo>
                  <a:lnTo>
                    <a:pt x="3771226" y="1362354"/>
                  </a:lnTo>
                  <a:lnTo>
                    <a:pt x="3911465" y="1344761"/>
                  </a:lnTo>
                  <a:lnTo>
                    <a:pt x="4051160" y="1321993"/>
                  </a:lnTo>
                  <a:lnTo>
                    <a:pt x="4126585" y="1307655"/>
                  </a:lnTo>
                  <a:lnTo>
                    <a:pt x="4201880" y="1292578"/>
                  </a:lnTo>
                  <a:lnTo>
                    <a:pt x="4326839" y="1264119"/>
                  </a:lnTo>
                  <a:lnTo>
                    <a:pt x="4451134" y="1232268"/>
                  </a:lnTo>
                  <a:lnTo>
                    <a:pt x="4524971" y="1211554"/>
                  </a:lnTo>
                  <a:lnTo>
                    <a:pt x="4574093" y="1197168"/>
                  </a:lnTo>
                  <a:lnTo>
                    <a:pt x="4623061" y="1182277"/>
                  </a:lnTo>
                  <a:lnTo>
                    <a:pt x="4671870" y="1166877"/>
                  </a:lnTo>
                  <a:lnTo>
                    <a:pt x="4720513" y="1150962"/>
                  </a:lnTo>
                  <a:lnTo>
                    <a:pt x="4856988" y="1102131"/>
                  </a:lnTo>
                  <a:lnTo>
                    <a:pt x="4856988" y="1090574"/>
                  </a:lnTo>
                  <a:lnTo>
                    <a:pt x="4716526" y="1137158"/>
                  </a:lnTo>
                  <a:lnTo>
                    <a:pt x="4667690" y="1151880"/>
                  </a:lnTo>
                  <a:lnTo>
                    <a:pt x="4618685" y="1166085"/>
                  </a:lnTo>
                  <a:lnTo>
                    <a:pt x="4569518" y="1179781"/>
                  </a:lnTo>
                  <a:lnTo>
                    <a:pt x="4520196" y="1192974"/>
                  </a:lnTo>
                  <a:lnTo>
                    <a:pt x="4446358" y="1212088"/>
                  </a:lnTo>
                  <a:lnTo>
                    <a:pt x="4322064" y="1240751"/>
                  </a:lnTo>
                  <a:lnTo>
                    <a:pt x="4197105" y="1266066"/>
                  </a:lnTo>
                  <a:lnTo>
                    <a:pt x="4071340" y="1287487"/>
                  </a:lnTo>
                  <a:lnTo>
                    <a:pt x="4054881" y="1290662"/>
                  </a:lnTo>
                  <a:lnTo>
                    <a:pt x="4020883" y="1294917"/>
                  </a:lnTo>
                  <a:lnTo>
                    <a:pt x="3919956" y="1308722"/>
                  </a:lnTo>
                  <a:lnTo>
                    <a:pt x="3913584" y="1309740"/>
                  </a:lnTo>
                  <a:lnTo>
                    <a:pt x="3768039" y="1325181"/>
                  </a:lnTo>
                  <a:lnTo>
                    <a:pt x="3666333" y="1332515"/>
                  </a:lnTo>
                  <a:lnTo>
                    <a:pt x="3615584" y="1335489"/>
                  </a:lnTo>
                  <a:lnTo>
                    <a:pt x="3564807" y="1337824"/>
                  </a:lnTo>
                  <a:lnTo>
                    <a:pt x="3514012" y="1339519"/>
                  </a:lnTo>
                  <a:lnTo>
                    <a:pt x="3463208" y="1340574"/>
                  </a:lnTo>
                  <a:lnTo>
                    <a:pt x="3412403" y="1340988"/>
                  </a:lnTo>
                  <a:lnTo>
                    <a:pt x="3361604" y="1340760"/>
                  </a:lnTo>
                  <a:lnTo>
                    <a:pt x="3310822" y="1339890"/>
                  </a:lnTo>
                  <a:lnTo>
                    <a:pt x="3260063" y="1338377"/>
                  </a:lnTo>
                  <a:lnTo>
                    <a:pt x="3209337" y="1336219"/>
                  </a:lnTo>
                  <a:lnTo>
                    <a:pt x="3158652" y="1333418"/>
                  </a:lnTo>
                  <a:lnTo>
                    <a:pt x="3108017" y="1329971"/>
                  </a:lnTo>
                  <a:lnTo>
                    <a:pt x="3057440" y="1325878"/>
                  </a:lnTo>
                  <a:lnTo>
                    <a:pt x="3006929" y="1321138"/>
                  </a:lnTo>
                  <a:lnTo>
                    <a:pt x="2956493" y="1315752"/>
                  </a:lnTo>
                  <a:lnTo>
                    <a:pt x="2906141" y="1309717"/>
                  </a:lnTo>
                  <a:lnTo>
                    <a:pt x="2855880" y="1303034"/>
                  </a:lnTo>
                  <a:lnTo>
                    <a:pt x="2805719" y="1295701"/>
                  </a:lnTo>
                  <a:lnTo>
                    <a:pt x="2755668" y="1287719"/>
                  </a:lnTo>
                  <a:lnTo>
                    <a:pt x="2705733" y="1279085"/>
                  </a:lnTo>
                  <a:lnTo>
                    <a:pt x="2655924" y="1269801"/>
                  </a:lnTo>
                  <a:lnTo>
                    <a:pt x="2606250" y="1259864"/>
                  </a:lnTo>
                  <a:lnTo>
                    <a:pt x="2556717" y="1249275"/>
                  </a:lnTo>
                  <a:lnTo>
                    <a:pt x="2507336" y="1238032"/>
                  </a:lnTo>
                  <a:lnTo>
                    <a:pt x="2458115" y="1226135"/>
                  </a:lnTo>
                  <a:lnTo>
                    <a:pt x="2409061" y="1213583"/>
                  </a:lnTo>
                  <a:lnTo>
                    <a:pt x="2360184" y="1200376"/>
                  </a:lnTo>
                  <a:lnTo>
                    <a:pt x="2311492" y="1186512"/>
                  </a:lnTo>
                  <a:lnTo>
                    <a:pt x="2262993" y="1171992"/>
                  </a:lnTo>
                  <a:lnTo>
                    <a:pt x="2214696" y="1156814"/>
                  </a:lnTo>
                  <a:lnTo>
                    <a:pt x="2166609" y="1140978"/>
                  </a:lnTo>
                  <a:lnTo>
                    <a:pt x="2118741" y="1124483"/>
                  </a:lnTo>
                  <a:lnTo>
                    <a:pt x="2071141" y="1107460"/>
                  </a:lnTo>
                  <a:lnTo>
                    <a:pt x="2023754" y="1089851"/>
                  </a:lnTo>
                  <a:lnTo>
                    <a:pt x="1976582" y="1071666"/>
                  </a:lnTo>
                  <a:lnTo>
                    <a:pt x="1929626" y="1052917"/>
                  </a:lnTo>
                  <a:lnTo>
                    <a:pt x="1882888" y="1033613"/>
                  </a:lnTo>
                  <a:lnTo>
                    <a:pt x="1836370" y="1013767"/>
                  </a:lnTo>
                  <a:lnTo>
                    <a:pt x="1790072" y="993390"/>
                  </a:lnTo>
                  <a:lnTo>
                    <a:pt x="1743997" y="972491"/>
                  </a:lnTo>
                  <a:lnTo>
                    <a:pt x="1698146" y="951082"/>
                  </a:lnTo>
                  <a:lnTo>
                    <a:pt x="1652520" y="929174"/>
                  </a:lnTo>
                  <a:lnTo>
                    <a:pt x="1607121" y="906778"/>
                  </a:lnTo>
                  <a:lnTo>
                    <a:pt x="1561951" y="883905"/>
                  </a:lnTo>
                  <a:lnTo>
                    <a:pt x="1517011" y="860565"/>
                  </a:lnTo>
                  <a:lnTo>
                    <a:pt x="1472303" y="836770"/>
                  </a:lnTo>
                  <a:lnTo>
                    <a:pt x="1427828" y="812530"/>
                  </a:lnTo>
                  <a:lnTo>
                    <a:pt x="1383588" y="787857"/>
                  </a:lnTo>
                  <a:lnTo>
                    <a:pt x="1339579" y="762863"/>
                  </a:lnTo>
                  <a:lnTo>
                    <a:pt x="1295787" y="737474"/>
                  </a:lnTo>
                  <a:lnTo>
                    <a:pt x="1252205" y="711704"/>
                  </a:lnTo>
                  <a:lnTo>
                    <a:pt x="1208825" y="685568"/>
                  </a:lnTo>
                  <a:lnTo>
                    <a:pt x="1165642" y="659081"/>
                  </a:lnTo>
                  <a:lnTo>
                    <a:pt x="1122647" y="632257"/>
                  </a:lnTo>
                  <a:lnTo>
                    <a:pt x="1079835" y="605111"/>
                  </a:lnTo>
                  <a:lnTo>
                    <a:pt x="1037197" y="577659"/>
                  </a:lnTo>
                  <a:lnTo>
                    <a:pt x="994728" y="549914"/>
                  </a:lnTo>
                  <a:lnTo>
                    <a:pt x="952419" y="521892"/>
                  </a:lnTo>
                  <a:lnTo>
                    <a:pt x="910265" y="493607"/>
                  </a:lnTo>
                  <a:lnTo>
                    <a:pt x="868258" y="465073"/>
                  </a:lnTo>
                  <a:lnTo>
                    <a:pt x="826391" y="436307"/>
                  </a:lnTo>
                  <a:lnTo>
                    <a:pt x="743049" y="378132"/>
                  </a:lnTo>
                  <a:lnTo>
                    <a:pt x="660185" y="319196"/>
                  </a:lnTo>
                  <a:lnTo>
                    <a:pt x="577733" y="259586"/>
                  </a:lnTo>
                  <a:lnTo>
                    <a:pt x="495623" y="199394"/>
                  </a:lnTo>
                  <a:lnTo>
                    <a:pt x="372948" y="108216"/>
                  </a:lnTo>
                  <a:lnTo>
                    <a:pt x="229666" y="0"/>
                  </a:lnTo>
                  <a:close/>
                </a:path>
              </a:pathLst>
            </a:custGeom>
            <a:solidFill>
              <a:srgbClr val="1C488A"/>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444C55"/>
                </a:solidFill>
                <a:effectLst/>
                <a:uLnTx/>
                <a:uFillTx/>
                <a:latin typeface="Arial" panose="020B0604020202020204"/>
                <a:ea typeface="+mn-ea"/>
                <a:cs typeface="+mn-cs"/>
              </a:endParaRPr>
            </a:p>
          </p:txBody>
        </p:sp>
      </p:grpSp>
      <p:sp>
        <p:nvSpPr>
          <p:cNvPr id="6" name="object 6"/>
          <p:cNvSpPr txBox="1">
            <a:spLocks noGrp="1"/>
          </p:cNvSpPr>
          <p:nvPr>
            <p:ph type="title"/>
          </p:nvPr>
        </p:nvSpPr>
        <p:spPr>
          <a:xfrm>
            <a:off x="152400" y="202027"/>
            <a:ext cx="8081430" cy="1243289"/>
          </a:xfrm>
          <a:prstGeom prst="rect">
            <a:avLst/>
          </a:prstGeom>
        </p:spPr>
        <p:txBody>
          <a:bodyPr vert="horz" wrap="square" lIns="0" tIns="12065" rIns="0" bIns="0" rtlCol="0">
            <a:spAutoFit/>
          </a:bodyPr>
          <a:lstStyle/>
          <a:p>
            <a:pPr marL="12700">
              <a:lnSpc>
                <a:spcPct val="100000"/>
              </a:lnSpc>
              <a:spcBef>
                <a:spcPts val="95"/>
              </a:spcBef>
            </a:pPr>
            <a:r>
              <a:rPr lang="en-US" spc="-5" dirty="0"/>
              <a:t>Sample Language to Request Patient Race and Ethnicity Data</a:t>
            </a:r>
          </a:p>
        </p:txBody>
      </p:sp>
      <p:graphicFrame>
        <p:nvGraphicFramePr>
          <p:cNvPr id="11" name="Diagram 10"/>
          <p:cNvGraphicFramePr/>
          <p:nvPr>
            <p:extLst/>
          </p:nvPr>
        </p:nvGraphicFramePr>
        <p:xfrm>
          <a:off x="596900" y="1981200"/>
          <a:ext cx="11290300" cy="401369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2" name="Rectangle 11"/>
          <p:cNvSpPr/>
          <p:nvPr/>
        </p:nvSpPr>
        <p:spPr>
          <a:xfrm>
            <a:off x="914400" y="6226469"/>
            <a:ext cx="10972800" cy="64633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44C55"/>
                </a:solidFill>
                <a:effectLst/>
                <a:uLnTx/>
                <a:uFillTx/>
                <a:latin typeface="Arial" panose="020B0604020202020204"/>
                <a:ea typeface="+mn-ea"/>
                <a:cs typeface="+mn-cs"/>
              </a:rPr>
              <a:t>Use PDSA cycles to test out a few versions to find the language that best fits your institution and patients' preferences.</a:t>
            </a:r>
          </a:p>
        </p:txBody>
      </p:sp>
    </p:spTree>
    <p:extLst>
      <p:ext uri="{BB962C8B-B14F-4D97-AF65-F5344CB8AC3E}">
        <p14:creationId xmlns:p14="http://schemas.microsoft.com/office/powerpoint/2010/main" val="307152233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ILPQC">
      <a:dk1>
        <a:srgbClr val="444C55"/>
      </a:dk1>
      <a:lt1>
        <a:srgbClr val="FFFFFF"/>
      </a:lt1>
      <a:dk2>
        <a:srgbClr val="79818A"/>
      </a:dk2>
      <a:lt2>
        <a:srgbClr val="F3F6FB"/>
      </a:lt2>
      <a:accent1>
        <a:srgbClr val="1C498B"/>
      </a:accent1>
      <a:accent2>
        <a:srgbClr val="F5668F"/>
      </a:accent2>
      <a:accent3>
        <a:srgbClr val="F58366"/>
      </a:accent3>
      <a:accent4>
        <a:srgbClr val="FDD702"/>
      </a:accent4>
      <a:accent5>
        <a:srgbClr val="6B95FD"/>
      </a:accent5>
      <a:accent6>
        <a:srgbClr val="A3B745"/>
      </a:accent6>
      <a:hlink>
        <a:srgbClr val="6B95FD"/>
      </a:hlink>
      <a:folHlink>
        <a:srgbClr val="6B95F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211</Words>
  <Application>Microsoft Office PowerPoint</Application>
  <PresentationFormat>Widescreen</PresentationFormat>
  <Paragraphs>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Lato</vt:lpstr>
      <vt:lpstr>Lato Medium</vt:lpstr>
      <vt:lpstr>1_Office Theme</vt:lpstr>
      <vt:lpstr>Sample Language to Request Patient Race and Ethnicity Data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Language to Request Patient Race and Ethnicity Data</dc:title>
  <dc:creator>Eileen Fleming Suse</dc:creator>
  <cp:lastModifiedBy>Eileen Fleming Suse</cp:lastModifiedBy>
  <cp:revision>1</cp:revision>
  <dcterms:created xsi:type="dcterms:W3CDTF">2021-08-20T16:58:00Z</dcterms:created>
  <dcterms:modified xsi:type="dcterms:W3CDTF">2021-08-20T16:58:11Z</dcterms:modified>
</cp:coreProperties>
</file>