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8" r:id="rId3"/>
    <p:sldMasterId id="2147483704" r:id="rId4"/>
    <p:sldMasterId id="2147483710" r:id="rId5"/>
  </p:sldMasterIdLst>
  <p:notesMasterIdLst>
    <p:notesMasterId r:id="rId68"/>
  </p:notesMasterIdLst>
  <p:sldIdLst>
    <p:sldId id="309" r:id="rId6"/>
    <p:sldId id="310" r:id="rId7"/>
    <p:sldId id="375" r:id="rId8"/>
    <p:sldId id="442" r:id="rId9"/>
    <p:sldId id="376" r:id="rId10"/>
    <p:sldId id="377" r:id="rId11"/>
    <p:sldId id="418" r:id="rId12"/>
    <p:sldId id="419" r:id="rId13"/>
    <p:sldId id="420" r:id="rId14"/>
    <p:sldId id="421" r:id="rId15"/>
    <p:sldId id="405" r:id="rId16"/>
    <p:sldId id="317" r:id="rId17"/>
    <p:sldId id="314" r:id="rId18"/>
    <p:sldId id="339" r:id="rId19"/>
    <p:sldId id="430" r:id="rId20"/>
    <p:sldId id="431" r:id="rId21"/>
    <p:sldId id="432" r:id="rId22"/>
    <p:sldId id="433" r:id="rId23"/>
    <p:sldId id="434" r:id="rId24"/>
    <p:sldId id="435" r:id="rId25"/>
    <p:sldId id="436" r:id="rId26"/>
    <p:sldId id="437" r:id="rId27"/>
    <p:sldId id="453" r:id="rId28"/>
    <p:sldId id="439" r:id="rId29"/>
    <p:sldId id="366" r:id="rId30"/>
    <p:sldId id="404" r:id="rId31"/>
    <p:sldId id="407" r:id="rId32"/>
    <p:sldId id="408" r:id="rId33"/>
    <p:sldId id="409" r:id="rId34"/>
    <p:sldId id="410" r:id="rId35"/>
    <p:sldId id="411" r:id="rId36"/>
    <p:sldId id="412" r:id="rId37"/>
    <p:sldId id="413" r:id="rId38"/>
    <p:sldId id="454" r:id="rId39"/>
    <p:sldId id="414" r:id="rId40"/>
    <p:sldId id="416" r:id="rId41"/>
    <p:sldId id="417" r:id="rId42"/>
    <p:sldId id="394" r:id="rId43"/>
    <p:sldId id="425" r:id="rId44"/>
    <p:sldId id="438" r:id="rId45"/>
    <p:sldId id="443" r:id="rId46"/>
    <p:sldId id="444" r:id="rId47"/>
    <p:sldId id="422" r:id="rId48"/>
    <p:sldId id="426" r:id="rId49"/>
    <p:sldId id="423" r:id="rId50"/>
    <p:sldId id="424" r:id="rId51"/>
    <p:sldId id="428" r:id="rId52"/>
    <p:sldId id="440" r:id="rId53"/>
    <p:sldId id="441" r:id="rId54"/>
    <p:sldId id="400" r:id="rId55"/>
    <p:sldId id="401" r:id="rId56"/>
    <p:sldId id="445" r:id="rId57"/>
    <p:sldId id="446" r:id="rId58"/>
    <p:sldId id="447" r:id="rId59"/>
    <p:sldId id="448" r:id="rId60"/>
    <p:sldId id="456" r:id="rId61"/>
    <p:sldId id="449" r:id="rId62"/>
    <p:sldId id="450" r:id="rId63"/>
    <p:sldId id="451" r:id="rId64"/>
    <p:sldId id="455" r:id="rId65"/>
    <p:sldId id="452" r:id="rId66"/>
    <p:sldId id="315"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iss, Daniel" initials="WD" lastIdx="1" clrIdx="0">
    <p:extLst>
      <p:ext uri="{19B8F6BF-5375-455C-9EA6-DF929625EA0E}">
        <p15:presenceInfo xmlns:p15="http://schemas.microsoft.com/office/powerpoint/2012/main" userId="Weiss, Dani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8" autoAdjust="0"/>
    <p:restoredTop sz="93256" autoAdjust="0"/>
  </p:normalViewPr>
  <p:slideViewPr>
    <p:cSldViewPr snapToGrid="0">
      <p:cViewPr varScale="1">
        <p:scale>
          <a:sx n="82" d="100"/>
          <a:sy n="82" d="100"/>
        </p:scale>
        <p:origin x="802" y="58"/>
      </p:cViewPr>
      <p:guideLst/>
    </p:cSldViewPr>
  </p:slideViewPr>
  <p:notesTextViewPr>
    <p:cViewPr>
      <p:scale>
        <a:sx n="1" d="1"/>
        <a:sy n="1" d="1"/>
      </p:scale>
      <p:origin x="0" y="0"/>
    </p:cViewPr>
  </p:notesTextViewPr>
  <p:sorterViewPr>
    <p:cViewPr>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4B2E71-320E-402D-AAF7-F650C2981C7C}" type="doc">
      <dgm:prSet loTypeId="urn:microsoft.com/office/officeart/2005/8/layout/hProcess9" loCatId="process" qsTypeId="urn:microsoft.com/office/officeart/2005/8/quickstyle/simple1" qsCatId="simple" csTypeId="urn:microsoft.com/office/officeart/2005/8/colors/accent1_4" csCatId="accent1" phldr="1"/>
      <dgm:spPr/>
      <dgm:t>
        <a:bodyPr/>
        <a:lstStyle/>
        <a:p>
          <a:endParaRPr lang="en-US"/>
        </a:p>
      </dgm:t>
    </dgm:pt>
    <dgm:pt modelId="{7999C2DE-1E7B-41FA-886D-EAF8140403A7}">
      <dgm:prSet custT="1"/>
      <dgm:spPr/>
      <dgm:t>
        <a:bodyPr/>
        <a:lstStyle/>
        <a:p>
          <a:pPr rtl="0"/>
          <a:r>
            <a:rPr lang="en-US" sz="1800" dirty="0"/>
            <a:t>1) Determine the appropriate data categories</a:t>
          </a:r>
        </a:p>
      </dgm:t>
    </dgm:pt>
    <dgm:pt modelId="{B820CB5F-AF5D-493D-BAD9-F8DF4C990580}" type="parTrans" cxnId="{DC397266-E78D-4A71-B0B8-3AE09729B942}">
      <dgm:prSet/>
      <dgm:spPr/>
      <dgm:t>
        <a:bodyPr/>
        <a:lstStyle/>
        <a:p>
          <a:endParaRPr lang="en-US" sz="4800"/>
        </a:p>
      </dgm:t>
    </dgm:pt>
    <dgm:pt modelId="{11EA36CE-8FB2-4B12-B062-B0E01498635D}" type="sibTrans" cxnId="{DC397266-E78D-4A71-B0B8-3AE09729B942}">
      <dgm:prSet/>
      <dgm:spPr/>
      <dgm:t>
        <a:bodyPr/>
        <a:lstStyle/>
        <a:p>
          <a:endParaRPr lang="en-US" sz="4800"/>
        </a:p>
      </dgm:t>
    </dgm:pt>
    <dgm:pt modelId="{66D78CB0-5BC0-4CB8-9E66-409A713D03BB}">
      <dgm:prSet custT="1"/>
      <dgm:spPr/>
      <dgm:t>
        <a:bodyPr/>
        <a:lstStyle/>
        <a:p>
          <a:pPr rtl="0"/>
          <a:r>
            <a:rPr lang="en-US" sz="1800" dirty="0"/>
            <a:t>2) Develop a methodology for data collection</a:t>
          </a:r>
        </a:p>
      </dgm:t>
    </dgm:pt>
    <dgm:pt modelId="{677D3223-41A8-414A-9D2A-256FC00CCD4E}" type="parTrans" cxnId="{73E90111-3DAA-423C-928A-9B5CB9F12566}">
      <dgm:prSet/>
      <dgm:spPr/>
      <dgm:t>
        <a:bodyPr/>
        <a:lstStyle/>
        <a:p>
          <a:endParaRPr lang="en-US" sz="4800"/>
        </a:p>
      </dgm:t>
    </dgm:pt>
    <dgm:pt modelId="{28423A04-026E-4857-9B30-40323877DFD3}" type="sibTrans" cxnId="{73E90111-3DAA-423C-928A-9B5CB9F12566}">
      <dgm:prSet/>
      <dgm:spPr/>
      <dgm:t>
        <a:bodyPr/>
        <a:lstStyle/>
        <a:p>
          <a:endParaRPr lang="en-US" sz="4800"/>
        </a:p>
      </dgm:t>
    </dgm:pt>
    <dgm:pt modelId="{1F2D7E1B-8DA7-4EF4-96F5-87E34A4672B9}">
      <dgm:prSet custT="1"/>
      <dgm:spPr/>
      <dgm:t>
        <a:bodyPr/>
        <a:lstStyle/>
        <a:p>
          <a:pPr rtl="0"/>
          <a:r>
            <a:rPr lang="en-US" sz="1800" dirty="0"/>
            <a:t>3) Train staff members on methodology for </a:t>
          </a:r>
          <a:r>
            <a:rPr lang="en-US" sz="1800"/>
            <a:t>data collection</a:t>
          </a:r>
          <a:endParaRPr lang="en-US" sz="1800" dirty="0"/>
        </a:p>
      </dgm:t>
    </dgm:pt>
    <dgm:pt modelId="{A10AAC42-84BC-4418-8323-F7468C1C46FE}" type="parTrans" cxnId="{DD38BCF3-C4CB-4C68-B15D-1431E154F284}">
      <dgm:prSet/>
      <dgm:spPr/>
      <dgm:t>
        <a:bodyPr/>
        <a:lstStyle/>
        <a:p>
          <a:endParaRPr lang="en-US" sz="4800"/>
        </a:p>
      </dgm:t>
    </dgm:pt>
    <dgm:pt modelId="{E4628B52-1240-4A2A-8B2D-522F8FB22D62}" type="sibTrans" cxnId="{DD38BCF3-C4CB-4C68-B15D-1431E154F284}">
      <dgm:prSet/>
      <dgm:spPr/>
      <dgm:t>
        <a:bodyPr/>
        <a:lstStyle/>
        <a:p>
          <a:endParaRPr lang="en-US" sz="4800"/>
        </a:p>
      </dgm:t>
    </dgm:pt>
    <dgm:pt modelId="{85682BFA-6B66-441B-A77D-4948D58261E2}">
      <dgm:prSet custT="1"/>
      <dgm:spPr/>
      <dgm:t>
        <a:bodyPr/>
        <a:lstStyle/>
        <a:p>
          <a:pPr rtl="0"/>
          <a:r>
            <a:rPr lang="en-US" sz="1800" dirty="0"/>
            <a:t>4) Assign accountability and monitor progress of data collection efforts</a:t>
          </a:r>
        </a:p>
      </dgm:t>
    </dgm:pt>
    <dgm:pt modelId="{73EB3000-563D-47DC-80CB-F4814EF70625}" type="parTrans" cxnId="{4FA2C955-B757-41D1-8322-458BB3FD3680}">
      <dgm:prSet/>
      <dgm:spPr/>
      <dgm:t>
        <a:bodyPr/>
        <a:lstStyle/>
        <a:p>
          <a:endParaRPr lang="en-US" sz="4800"/>
        </a:p>
      </dgm:t>
    </dgm:pt>
    <dgm:pt modelId="{96499B3B-B346-489F-81A8-AF7116B30C81}" type="sibTrans" cxnId="{4FA2C955-B757-41D1-8322-458BB3FD3680}">
      <dgm:prSet/>
      <dgm:spPr/>
      <dgm:t>
        <a:bodyPr/>
        <a:lstStyle/>
        <a:p>
          <a:endParaRPr lang="en-US" sz="4800"/>
        </a:p>
      </dgm:t>
    </dgm:pt>
    <dgm:pt modelId="{B54AA109-301A-4726-90AC-EC1A8CCFBECB}" type="pres">
      <dgm:prSet presAssocID="{634B2E71-320E-402D-AAF7-F650C2981C7C}" presName="CompostProcess" presStyleCnt="0">
        <dgm:presLayoutVars>
          <dgm:dir/>
          <dgm:resizeHandles val="exact"/>
        </dgm:presLayoutVars>
      </dgm:prSet>
      <dgm:spPr/>
      <dgm:t>
        <a:bodyPr/>
        <a:lstStyle/>
        <a:p>
          <a:endParaRPr lang="en-US"/>
        </a:p>
      </dgm:t>
    </dgm:pt>
    <dgm:pt modelId="{CBD9ECE7-4BE3-4348-9FCB-46B528E0652E}" type="pres">
      <dgm:prSet presAssocID="{634B2E71-320E-402D-AAF7-F650C2981C7C}" presName="arrow" presStyleLbl="bgShp" presStyleIdx="0" presStyleCnt="1"/>
      <dgm:spPr/>
    </dgm:pt>
    <dgm:pt modelId="{F8370A87-F749-4D3A-AD65-2F945A4DD57F}" type="pres">
      <dgm:prSet presAssocID="{634B2E71-320E-402D-AAF7-F650C2981C7C}" presName="linearProcess" presStyleCnt="0"/>
      <dgm:spPr/>
    </dgm:pt>
    <dgm:pt modelId="{B897382B-B96E-43EB-BDE4-1E0CAA467312}" type="pres">
      <dgm:prSet presAssocID="{7999C2DE-1E7B-41FA-886D-EAF8140403A7}" presName="textNode" presStyleLbl="node1" presStyleIdx="0" presStyleCnt="4">
        <dgm:presLayoutVars>
          <dgm:bulletEnabled val="1"/>
        </dgm:presLayoutVars>
      </dgm:prSet>
      <dgm:spPr/>
      <dgm:t>
        <a:bodyPr/>
        <a:lstStyle/>
        <a:p>
          <a:endParaRPr lang="en-US"/>
        </a:p>
      </dgm:t>
    </dgm:pt>
    <dgm:pt modelId="{16566E41-02D8-4774-99B9-CE867F9EABB7}" type="pres">
      <dgm:prSet presAssocID="{11EA36CE-8FB2-4B12-B062-B0E01498635D}" presName="sibTrans" presStyleCnt="0"/>
      <dgm:spPr/>
    </dgm:pt>
    <dgm:pt modelId="{B1E6FD4B-F4F2-451C-B10C-D54858AED136}" type="pres">
      <dgm:prSet presAssocID="{66D78CB0-5BC0-4CB8-9E66-409A713D03BB}" presName="textNode" presStyleLbl="node1" presStyleIdx="1" presStyleCnt="4">
        <dgm:presLayoutVars>
          <dgm:bulletEnabled val="1"/>
        </dgm:presLayoutVars>
      </dgm:prSet>
      <dgm:spPr/>
      <dgm:t>
        <a:bodyPr/>
        <a:lstStyle/>
        <a:p>
          <a:endParaRPr lang="en-US"/>
        </a:p>
      </dgm:t>
    </dgm:pt>
    <dgm:pt modelId="{F2089BC4-C76C-40A5-B5DD-76182A68DC65}" type="pres">
      <dgm:prSet presAssocID="{28423A04-026E-4857-9B30-40323877DFD3}" presName="sibTrans" presStyleCnt="0"/>
      <dgm:spPr/>
    </dgm:pt>
    <dgm:pt modelId="{B469CFD3-6B58-41C3-AD52-5A2AE2E9A1C1}" type="pres">
      <dgm:prSet presAssocID="{1F2D7E1B-8DA7-4EF4-96F5-87E34A4672B9}" presName="textNode" presStyleLbl="node1" presStyleIdx="2" presStyleCnt="4">
        <dgm:presLayoutVars>
          <dgm:bulletEnabled val="1"/>
        </dgm:presLayoutVars>
      </dgm:prSet>
      <dgm:spPr/>
      <dgm:t>
        <a:bodyPr/>
        <a:lstStyle/>
        <a:p>
          <a:endParaRPr lang="en-US"/>
        </a:p>
      </dgm:t>
    </dgm:pt>
    <dgm:pt modelId="{2C2E1A32-E56F-4A2C-9C59-3A58022FE404}" type="pres">
      <dgm:prSet presAssocID="{E4628B52-1240-4A2A-8B2D-522F8FB22D62}" presName="sibTrans" presStyleCnt="0"/>
      <dgm:spPr/>
    </dgm:pt>
    <dgm:pt modelId="{4D0B2B1D-27F8-45C3-AE7E-A5567403D097}" type="pres">
      <dgm:prSet presAssocID="{85682BFA-6B66-441B-A77D-4948D58261E2}" presName="textNode" presStyleLbl="node1" presStyleIdx="3" presStyleCnt="4">
        <dgm:presLayoutVars>
          <dgm:bulletEnabled val="1"/>
        </dgm:presLayoutVars>
      </dgm:prSet>
      <dgm:spPr/>
      <dgm:t>
        <a:bodyPr/>
        <a:lstStyle/>
        <a:p>
          <a:endParaRPr lang="en-US"/>
        </a:p>
      </dgm:t>
    </dgm:pt>
  </dgm:ptLst>
  <dgm:cxnLst>
    <dgm:cxn modelId="{4FA2C955-B757-41D1-8322-458BB3FD3680}" srcId="{634B2E71-320E-402D-AAF7-F650C2981C7C}" destId="{85682BFA-6B66-441B-A77D-4948D58261E2}" srcOrd="3" destOrd="0" parTransId="{73EB3000-563D-47DC-80CB-F4814EF70625}" sibTransId="{96499B3B-B346-489F-81A8-AF7116B30C81}"/>
    <dgm:cxn modelId="{DD38BCF3-C4CB-4C68-B15D-1431E154F284}" srcId="{634B2E71-320E-402D-AAF7-F650C2981C7C}" destId="{1F2D7E1B-8DA7-4EF4-96F5-87E34A4672B9}" srcOrd="2" destOrd="0" parTransId="{A10AAC42-84BC-4418-8323-F7468C1C46FE}" sibTransId="{E4628B52-1240-4A2A-8B2D-522F8FB22D62}"/>
    <dgm:cxn modelId="{FDCE9860-566B-4137-960D-48BDC68F955D}" type="presOf" srcId="{634B2E71-320E-402D-AAF7-F650C2981C7C}" destId="{B54AA109-301A-4726-90AC-EC1A8CCFBECB}" srcOrd="0" destOrd="0" presId="urn:microsoft.com/office/officeart/2005/8/layout/hProcess9"/>
    <dgm:cxn modelId="{DC397266-E78D-4A71-B0B8-3AE09729B942}" srcId="{634B2E71-320E-402D-AAF7-F650C2981C7C}" destId="{7999C2DE-1E7B-41FA-886D-EAF8140403A7}" srcOrd="0" destOrd="0" parTransId="{B820CB5F-AF5D-493D-BAD9-F8DF4C990580}" sibTransId="{11EA36CE-8FB2-4B12-B062-B0E01498635D}"/>
    <dgm:cxn modelId="{AA9313BE-F58F-4886-A95A-FED62A26BE8C}" type="presOf" srcId="{85682BFA-6B66-441B-A77D-4948D58261E2}" destId="{4D0B2B1D-27F8-45C3-AE7E-A5567403D097}" srcOrd="0" destOrd="0" presId="urn:microsoft.com/office/officeart/2005/8/layout/hProcess9"/>
    <dgm:cxn modelId="{73E90111-3DAA-423C-928A-9B5CB9F12566}" srcId="{634B2E71-320E-402D-AAF7-F650C2981C7C}" destId="{66D78CB0-5BC0-4CB8-9E66-409A713D03BB}" srcOrd="1" destOrd="0" parTransId="{677D3223-41A8-414A-9D2A-256FC00CCD4E}" sibTransId="{28423A04-026E-4857-9B30-40323877DFD3}"/>
    <dgm:cxn modelId="{B3BDBF10-495E-4F9D-B996-3C97B0BC49E7}" type="presOf" srcId="{1F2D7E1B-8DA7-4EF4-96F5-87E34A4672B9}" destId="{B469CFD3-6B58-41C3-AD52-5A2AE2E9A1C1}" srcOrd="0" destOrd="0" presId="urn:microsoft.com/office/officeart/2005/8/layout/hProcess9"/>
    <dgm:cxn modelId="{99D10150-910B-4249-B1DD-E1B79FF5B9F6}" type="presOf" srcId="{7999C2DE-1E7B-41FA-886D-EAF8140403A7}" destId="{B897382B-B96E-43EB-BDE4-1E0CAA467312}" srcOrd="0" destOrd="0" presId="urn:microsoft.com/office/officeart/2005/8/layout/hProcess9"/>
    <dgm:cxn modelId="{B8B10422-D500-49B3-8831-0ADCD77F19F9}" type="presOf" srcId="{66D78CB0-5BC0-4CB8-9E66-409A713D03BB}" destId="{B1E6FD4B-F4F2-451C-B10C-D54858AED136}" srcOrd="0" destOrd="0" presId="urn:microsoft.com/office/officeart/2005/8/layout/hProcess9"/>
    <dgm:cxn modelId="{34E7DF98-4D15-41AA-B3C1-774BC830E02B}" type="presParOf" srcId="{B54AA109-301A-4726-90AC-EC1A8CCFBECB}" destId="{CBD9ECE7-4BE3-4348-9FCB-46B528E0652E}" srcOrd="0" destOrd="0" presId="urn:microsoft.com/office/officeart/2005/8/layout/hProcess9"/>
    <dgm:cxn modelId="{496F67F7-03B2-4694-A38D-0FC4241A7694}" type="presParOf" srcId="{B54AA109-301A-4726-90AC-EC1A8CCFBECB}" destId="{F8370A87-F749-4D3A-AD65-2F945A4DD57F}" srcOrd="1" destOrd="0" presId="urn:microsoft.com/office/officeart/2005/8/layout/hProcess9"/>
    <dgm:cxn modelId="{56B8452D-173A-416E-B9EA-00942FEBFCB8}" type="presParOf" srcId="{F8370A87-F749-4D3A-AD65-2F945A4DD57F}" destId="{B897382B-B96E-43EB-BDE4-1E0CAA467312}" srcOrd="0" destOrd="0" presId="urn:microsoft.com/office/officeart/2005/8/layout/hProcess9"/>
    <dgm:cxn modelId="{2F9A1E46-00FC-44FD-A0E3-B26C6CC53626}" type="presParOf" srcId="{F8370A87-F749-4D3A-AD65-2F945A4DD57F}" destId="{16566E41-02D8-4774-99B9-CE867F9EABB7}" srcOrd="1" destOrd="0" presId="urn:microsoft.com/office/officeart/2005/8/layout/hProcess9"/>
    <dgm:cxn modelId="{455ABC13-774A-40B6-9BB7-33BD745E1486}" type="presParOf" srcId="{F8370A87-F749-4D3A-AD65-2F945A4DD57F}" destId="{B1E6FD4B-F4F2-451C-B10C-D54858AED136}" srcOrd="2" destOrd="0" presId="urn:microsoft.com/office/officeart/2005/8/layout/hProcess9"/>
    <dgm:cxn modelId="{F640F43A-4733-4A96-9FE6-3F51237A1132}" type="presParOf" srcId="{F8370A87-F749-4D3A-AD65-2F945A4DD57F}" destId="{F2089BC4-C76C-40A5-B5DD-76182A68DC65}" srcOrd="3" destOrd="0" presId="urn:microsoft.com/office/officeart/2005/8/layout/hProcess9"/>
    <dgm:cxn modelId="{45CC90B8-ED65-4F39-B7DB-2BF6C7579FC1}" type="presParOf" srcId="{F8370A87-F749-4D3A-AD65-2F945A4DD57F}" destId="{B469CFD3-6B58-41C3-AD52-5A2AE2E9A1C1}" srcOrd="4" destOrd="0" presId="urn:microsoft.com/office/officeart/2005/8/layout/hProcess9"/>
    <dgm:cxn modelId="{DF88E5B9-BF6F-4FB5-AA82-9B2A3C7BB6D6}" type="presParOf" srcId="{F8370A87-F749-4D3A-AD65-2F945A4DD57F}" destId="{2C2E1A32-E56F-4A2C-9C59-3A58022FE404}" srcOrd="5" destOrd="0" presId="urn:microsoft.com/office/officeart/2005/8/layout/hProcess9"/>
    <dgm:cxn modelId="{5BFDEFBD-0309-4307-9B2B-C68E93D4F67F}" type="presParOf" srcId="{F8370A87-F749-4D3A-AD65-2F945A4DD57F}" destId="{4D0B2B1D-27F8-45C3-AE7E-A5567403D097}" srcOrd="6"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3F908C-441D-4256-8D46-7D8F71BC314E}" type="doc">
      <dgm:prSet loTypeId="urn:microsoft.com/office/officeart/2005/8/layout/process1" loCatId="process" qsTypeId="urn:microsoft.com/office/officeart/2005/8/quickstyle/simple1" qsCatId="simple" csTypeId="urn:microsoft.com/office/officeart/2005/8/colors/accent6_1" csCatId="accent6" phldr="1"/>
      <dgm:spPr/>
    </dgm:pt>
    <dgm:pt modelId="{F71D6D56-C24A-4A60-9867-3F1BD3E6F361}">
      <dgm:prSet phldrT="[Text]"/>
      <dgm:spPr/>
      <dgm:t>
        <a:bodyPr/>
        <a:lstStyle/>
        <a:p>
          <a:r>
            <a:rPr lang="en-US" dirty="0"/>
            <a:t>Sample 1: “We want to make sure all patients are getting the best care possible, can you tell us what you consider you baby’s race, ethnicity, and your preferred language?”     </a:t>
          </a:r>
        </a:p>
        <a:p>
          <a:r>
            <a:rPr lang="en-US" dirty="0" smtClean="0"/>
            <a:t>(Adapted from ILPQC </a:t>
          </a:r>
          <a:r>
            <a:rPr lang="en-US" dirty="0"/>
            <a:t>Focus Groups)</a:t>
          </a:r>
        </a:p>
      </dgm:t>
    </dgm:pt>
    <dgm:pt modelId="{9627BE0D-E509-452E-BA8F-62B179F1B705}" type="parTrans" cxnId="{1BE3F15B-E3FA-43E4-A6DA-F95EC067F502}">
      <dgm:prSet/>
      <dgm:spPr/>
      <dgm:t>
        <a:bodyPr/>
        <a:lstStyle/>
        <a:p>
          <a:endParaRPr lang="en-US"/>
        </a:p>
      </dgm:t>
    </dgm:pt>
    <dgm:pt modelId="{6B2459EA-D399-4922-A097-46F49305E6F9}" type="sibTrans" cxnId="{1BE3F15B-E3FA-43E4-A6DA-F95EC067F502}">
      <dgm:prSet/>
      <dgm:spPr/>
      <dgm:t>
        <a:bodyPr/>
        <a:lstStyle/>
        <a:p>
          <a:endParaRPr lang="en-US"/>
        </a:p>
      </dgm:t>
    </dgm:pt>
    <dgm:pt modelId="{38DB32E1-6286-4EEF-ACF0-75182AAE188D}">
      <dgm:prSet phldrT="[Text]"/>
      <dgm:spPr/>
      <dgm:t>
        <a:bodyPr/>
        <a:lstStyle/>
        <a:p>
          <a:r>
            <a:rPr lang="en-US" dirty="0"/>
            <a:t>Sample 2: “&lt;Insert hospital name&gt; is committed to giving you and all of our patients the best care possible. In order to do this we ask you to tell us how you would describe your baby’s race, ethnicity and your preferred language. If you would like to tell us your country of origin, we would be interested in that, too.” </a:t>
          </a:r>
        </a:p>
        <a:p>
          <a:r>
            <a:rPr lang="en-US" dirty="0"/>
            <a:t>(Adapted from Health Partners)</a:t>
          </a:r>
        </a:p>
      </dgm:t>
    </dgm:pt>
    <dgm:pt modelId="{0DEF09C2-C817-4254-AC94-E22FF9543087}" type="parTrans" cxnId="{6881B67A-1BD9-477D-A99D-50E41785F08F}">
      <dgm:prSet/>
      <dgm:spPr/>
      <dgm:t>
        <a:bodyPr/>
        <a:lstStyle/>
        <a:p>
          <a:endParaRPr lang="en-US"/>
        </a:p>
      </dgm:t>
    </dgm:pt>
    <dgm:pt modelId="{E39B299F-7C2B-4338-B320-3653078BD00F}" type="sibTrans" cxnId="{6881B67A-1BD9-477D-A99D-50E41785F08F}">
      <dgm:prSet/>
      <dgm:spPr/>
      <dgm:t>
        <a:bodyPr/>
        <a:lstStyle/>
        <a:p>
          <a:endParaRPr lang="en-US"/>
        </a:p>
      </dgm:t>
    </dgm:pt>
    <dgm:pt modelId="{601A7CD5-297A-4793-866C-0D4227D9971C}">
      <dgm:prSet phldrT="[Text]"/>
      <dgm:spPr/>
      <dgm:t>
        <a:bodyPr/>
        <a:lstStyle/>
        <a:p>
          <a:r>
            <a:rPr lang="en-US" dirty="0"/>
            <a:t>Sample 3: "We want to make sure that all our patients get the best care possible. We would like you to tell us your baby’s racial/ethnic background so that we can review the treatment that all patients receive and make sure that everyone gets the highest quality of care.“</a:t>
          </a:r>
        </a:p>
        <a:p>
          <a:r>
            <a:rPr lang="en-US" dirty="0"/>
            <a:t> (Adapted from American Hospital Association)</a:t>
          </a:r>
        </a:p>
      </dgm:t>
    </dgm:pt>
    <dgm:pt modelId="{DB121298-5753-4459-A274-D5DC5DE5B6F4}" type="parTrans" cxnId="{2EFFD6A2-6DFD-4DF3-88C0-B20376F27408}">
      <dgm:prSet/>
      <dgm:spPr/>
      <dgm:t>
        <a:bodyPr/>
        <a:lstStyle/>
        <a:p>
          <a:endParaRPr lang="en-US"/>
        </a:p>
      </dgm:t>
    </dgm:pt>
    <dgm:pt modelId="{2E4884BE-BD39-436D-8A7F-540E9BFE0311}" type="sibTrans" cxnId="{2EFFD6A2-6DFD-4DF3-88C0-B20376F27408}">
      <dgm:prSet/>
      <dgm:spPr/>
      <dgm:t>
        <a:bodyPr/>
        <a:lstStyle/>
        <a:p>
          <a:endParaRPr lang="en-US"/>
        </a:p>
      </dgm:t>
    </dgm:pt>
    <dgm:pt modelId="{13F1CDC7-D59F-4BD7-9743-7ABCCBD86E6B}" type="pres">
      <dgm:prSet presAssocID="{223F908C-441D-4256-8D46-7D8F71BC314E}" presName="Name0" presStyleCnt="0">
        <dgm:presLayoutVars>
          <dgm:dir/>
          <dgm:resizeHandles val="exact"/>
        </dgm:presLayoutVars>
      </dgm:prSet>
      <dgm:spPr/>
    </dgm:pt>
    <dgm:pt modelId="{EBB50BAE-7C17-4E94-9F4C-EFBA2163026F}" type="pres">
      <dgm:prSet presAssocID="{F71D6D56-C24A-4A60-9867-3F1BD3E6F361}" presName="node" presStyleLbl="node1" presStyleIdx="0" presStyleCnt="3">
        <dgm:presLayoutVars>
          <dgm:bulletEnabled val="1"/>
        </dgm:presLayoutVars>
      </dgm:prSet>
      <dgm:spPr/>
      <dgm:t>
        <a:bodyPr/>
        <a:lstStyle/>
        <a:p>
          <a:endParaRPr lang="en-US"/>
        </a:p>
      </dgm:t>
    </dgm:pt>
    <dgm:pt modelId="{0A6CB69F-C6C4-4694-BA20-DA727C06EA9B}" type="pres">
      <dgm:prSet presAssocID="{6B2459EA-D399-4922-A097-46F49305E6F9}" presName="sibTrans" presStyleLbl="sibTrans2D1" presStyleIdx="0" presStyleCnt="2"/>
      <dgm:spPr/>
      <dgm:t>
        <a:bodyPr/>
        <a:lstStyle/>
        <a:p>
          <a:endParaRPr lang="en-US"/>
        </a:p>
      </dgm:t>
    </dgm:pt>
    <dgm:pt modelId="{70EF5ECD-D172-4B63-A784-F0CF24E4FB86}" type="pres">
      <dgm:prSet presAssocID="{6B2459EA-D399-4922-A097-46F49305E6F9}" presName="connectorText" presStyleLbl="sibTrans2D1" presStyleIdx="0" presStyleCnt="2"/>
      <dgm:spPr/>
      <dgm:t>
        <a:bodyPr/>
        <a:lstStyle/>
        <a:p>
          <a:endParaRPr lang="en-US"/>
        </a:p>
      </dgm:t>
    </dgm:pt>
    <dgm:pt modelId="{EA6472FF-08F0-48EB-88E6-E8ACB4A0BF99}" type="pres">
      <dgm:prSet presAssocID="{38DB32E1-6286-4EEF-ACF0-75182AAE188D}" presName="node" presStyleLbl="node1" presStyleIdx="1" presStyleCnt="3">
        <dgm:presLayoutVars>
          <dgm:bulletEnabled val="1"/>
        </dgm:presLayoutVars>
      </dgm:prSet>
      <dgm:spPr/>
      <dgm:t>
        <a:bodyPr/>
        <a:lstStyle/>
        <a:p>
          <a:endParaRPr lang="en-US"/>
        </a:p>
      </dgm:t>
    </dgm:pt>
    <dgm:pt modelId="{0067FB31-301E-4EEC-ACD8-041F0A5DDE28}" type="pres">
      <dgm:prSet presAssocID="{E39B299F-7C2B-4338-B320-3653078BD00F}" presName="sibTrans" presStyleLbl="sibTrans2D1" presStyleIdx="1" presStyleCnt="2"/>
      <dgm:spPr/>
      <dgm:t>
        <a:bodyPr/>
        <a:lstStyle/>
        <a:p>
          <a:endParaRPr lang="en-US"/>
        </a:p>
      </dgm:t>
    </dgm:pt>
    <dgm:pt modelId="{11825B9B-5BB4-4A8E-93D1-0FB42A581194}" type="pres">
      <dgm:prSet presAssocID="{E39B299F-7C2B-4338-B320-3653078BD00F}" presName="connectorText" presStyleLbl="sibTrans2D1" presStyleIdx="1" presStyleCnt="2"/>
      <dgm:spPr/>
      <dgm:t>
        <a:bodyPr/>
        <a:lstStyle/>
        <a:p>
          <a:endParaRPr lang="en-US"/>
        </a:p>
      </dgm:t>
    </dgm:pt>
    <dgm:pt modelId="{EBBB48FC-D065-41C6-8832-B8A4F3D33AC7}" type="pres">
      <dgm:prSet presAssocID="{601A7CD5-297A-4793-866C-0D4227D9971C}" presName="node" presStyleLbl="node1" presStyleIdx="2" presStyleCnt="3">
        <dgm:presLayoutVars>
          <dgm:bulletEnabled val="1"/>
        </dgm:presLayoutVars>
      </dgm:prSet>
      <dgm:spPr/>
      <dgm:t>
        <a:bodyPr/>
        <a:lstStyle/>
        <a:p>
          <a:endParaRPr lang="en-US"/>
        </a:p>
      </dgm:t>
    </dgm:pt>
  </dgm:ptLst>
  <dgm:cxnLst>
    <dgm:cxn modelId="{1BE3F15B-E3FA-43E4-A6DA-F95EC067F502}" srcId="{223F908C-441D-4256-8D46-7D8F71BC314E}" destId="{F71D6D56-C24A-4A60-9867-3F1BD3E6F361}" srcOrd="0" destOrd="0" parTransId="{9627BE0D-E509-452E-BA8F-62B179F1B705}" sibTransId="{6B2459EA-D399-4922-A097-46F49305E6F9}"/>
    <dgm:cxn modelId="{6881B67A-1BD9-477D-A99D-50E41785F08F}" srcId="{223F908C-441D-4256-8D46-7D8F71BC314E}" destId="{38DB32E1-6286-4EEF-ACF0-75182AAE188D}" srcOrd="1" destOrd="0" parTransId="{0DEF09C2-C817-4254-AC94-E22FF9543087}" sibTransId="{E39B299F-7C2B-4338-B320-3653078BD00F}"/>
    <dgm:cxn modelId="{C77ED4E1-E834-4E7A-B79A-7D20AD7B52BC}" type="presOf" srcId="{6B2459EA-D399-4922-A097-46F49305E6F9}" destId="{0A6CB69F-C6C4-4694-BA20-DA727C06EA9B}" srcOrd="0" destOrd="0" presId="urn:microsoft.com/office/officeart/2005/8/layout/process1"/>
    <dgm:cxn modelId="{43F7D650-D6FD-4BC1-863F-E9ACA970B035}" type="presOf" srcId="{601A7CD5-297A-4793-866C-0D4227D9971C}" destId="{EBBB48FC-D065-41C6-8832-B8A4F3D33AC7}" srcOrd="0" destOrd="0" presId="urn:microsoft.com/office/officeart/2005/8/layout/process1"/>
    <dgm:cxn modelId="{FB9A94F7-2149-4734-BC8D-FCE2007CF2C1}" type="presOf" srcId="{E39B299F-7C2B-4338-B320-3653078BD00F}" destId="{11825B9B-5BB4-4A8E-93D1-0FB42A581194}" srcOrd="1" destOrd="0" presId="urn:microsoft.com/office/officeart/2005/8/layout/process1"/>
    <dgm:cxn modelId="{1619D3B8-F3BE-41B0-9D57-4D37D3E08BBF}" type="presOf" srcId="{38DB32E1-6286-4EEF-ACF0-75182AAE188D}" destId="{EA6472FF-08F0-48EB-88E6-E8ACB4A0BF99}" srcOrd="0" destOrd="0" presId="urn:microsoft.com/office/officeart/2005/8/layout/process1"/>
    <dgm:cxn modelId="{17B41158-82EB-4CAC-9F0C-EA4CA245C4A9}" type="presOf" srcId="{E39B299F-7C2B-4338-B320-3653078BD00F}" destId="{0067FB31-301E-4EEC-ACD8-041F0A5DDE28}" srcOrd="0" destOrd="0" presId="urn:microsoft.com/office/officeart/2005/8/layout/process1"/>
    <dgm:cxn modelId="{7DE1C360-B285-4B8C-9142-3F86C41B4787}" type="presOf" srcId="{F71D6D56-C24A-4A60-9867-3F1BD3E6F361}" destId="{EBB50BAE-7C17-4E94-9F4C-EFBA2163026F}" srcOrd="0" destOrd="0" presId="urn:microsoft.com/office/officeart/2005/8/layout/process1"/>
    <dgm:cxn modelId="{0ECD68E1-3F70-4009-A83E-FAD3C498949B}" type="presOf" srcId="{223F908C-441D-4256-8D46-7D8F71BC314E}" destId="{13F1CDC7-D59F-4BD7-9743-7ABCCBD86E6B}" srcOrd="0" destOrd="0" presId="urn:microsoft.com/office/officeart/2005/8/layout/process1"/>
    <dgm:cxn modelId="{99F505FB-188B-406E-9A8B-C067532E27D3}" type="presOf" srcId="{6B2459EA-D399-4922-A097-46F49305E6F9}" destId="{70EF5ECD-D172-4B63-A784-F0CF24E4FB86}" srcOrd="1" destOrd="0" presId="urn:microsoft.com/office/officeart/2005/8/layout/process1"/>
    <dgm:cxn modelId="{2EFFD6A2-6DFD-4DF3-88C0-B20376F27408}" srcId="{223F908C-441D-4256-8D46-7D8F71BC314E}" destId="{601A7CD5-297A-4793-866C-0D4227D9971C}" srcOrd="2" destOrd="0" parTransId="{DB121298-5753-4459-A274-D5DC5DE5B6F4}" sibTransId="{2E4884BE-BD39-436D-8A7F-540E9BFE0311}"/>
    <dgm:cxn modelId="{4E259F03-3358-48D7-AA75-2E9F2804D857}" type="presParOf" srcId="{13F1CDC7-D59F-4BD7-9743-7ABCCBD86E6B}" destId="{EBB50BAE-7C17-4E94-9F4C-EFBA2163026F}" srcOrd="0" destOrd="0" presId="urn:microsoft.com/office/officeart/2005/8/layout/process1"/>
    <dgm:cxn modelId="{02F370D7-7385-41CF-9E56-BD8AAD2A0FE5}" type="presParOf" srcId="{13F1CDC7-D59F-4BD7-9743-7ABCCBD86E6B}" destId="{0A6CB69F-C6C4-4694-BA20-DA727C06EA9B}" srcOrd="1" destOrd="0" presId="urn:microsoft.com/office/officeart/2005/8/layout/process1"/>
    <dgm:cxn modelId="{11A5FC31-D53A-448D-8093-EE3FD5766E2B}" type="presParOf" srcId="{0A6CB69F-C6C4-4694-BA20-DA727C06EA9B}" destId="{70EF5ECD-D172-4B63-A784-F0CF24E4FB86}" srcOrd="0" destOrd="0" presId="urn:microsoft.com/office/officeart/2005/8/layout/process1"/>
    <dgm:cxn modelId="{3CFAEEE8-7DF1-4644-AD97-130C360AFAFA}" type="presParOf" srcId="{13F1CDC7-D59F-4BD7-9743-7ABCCBD86E6B}" destId="{EA6472FF-08F0-48EB-88E6-E8ACB4A0BF99}" srcOrd="2" destOrd="0" presId="urn:microsoft.com/office/officeart/2005/8/layout/process1"/>
    <dgm:cxn modelId="{DE01E4F0-F689-4E3B-8892-7493396C9DFE}" type="presParOf" srcId="{13F1CDC7-D59F-4BD7-9743-7ABCCBD86E6B}" destId="{0067FB31-301E-4EEC-ACD8-041F0A5DDE28}" srcOrd="3" destOrd="0" presId="urn:microsoft.com/office/officeart/2005/8/layout/process1"/>
    <dgm:cxn modelId="{9AE71644-2C48-4869-8E38-B983C518BC8A}" type="presParOf" srcId="{0067FB31-301E-4EEC-ACD8-041F0A5DDE28}" destId="{11825B9B-5BB4-4A8E-93D1-0FB42A581194}" srcOrd="0" destOrd="0" presId="urn:microsoft.com/office/officeart/2005/8/layout/process1"/>
    <dgm:cxn modelId="{3FFEE815-6972-4FF2-B269-51544589BCE4}" type="presParOf" srcId="{13F1CDC7-D59F-4BD7-9743-7ABCCBD86E6B}" destId="{EBBB48FC-D065-41C6-8832-B8A4F3D33AC7}"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F9E5AA-EB39-4E9A-9C6B-57F2784B1C7F}" type="doc">
      <dgm:prSet loTypeId="urn:microsoft.com/office/officeart/2005/8/layout/process1" loCatId="process" qsTypeId="urn:microsoft.com/office/officeart/2005/8/quickstyle/simple1" qsCatId="simple" csTypeId="urn:microsoft.com/office/officeart/2005/8/colors/colorful4" csCatId="colorful" phldr="1"/>
      <dgm:spPr/>
    </dgm:pt>
    <dgm:pt modelId="{6113DA7A-0C64-4028-9258-C029F56800F1}">
      <dgm:prSet phldrT="[Text]"/>
      <dgm:spPr/>
      <dgm:t>
        <a:bodyPr/>
        <a:lstStyle/>
        <a:p>
          <a:r>
            <a:rPr kumimoji="0" lang="en-US" b="0" i="0" u="none" strike="noStrike" cap="none" spc="0" normalizeH="0" baseline="0" noProof="0" dirty="0">
              <a:ln>
                <a:noFill/>
              </a:ln>
              <a:solidFill>
                <a:schemeClr val="bg1"/>
              </a:solidFill>
              <a:effectLst/>
              <a:uLnTx/>
              <a:uFillTx/>
              <a:latin typeface="Calibri"/>
              <a:ea typeface="MS PGothic" pitchFamily="34" charset="-128"/>
            </a:rPr>
            <a:t>Connect</a:t>
          </a:r>
          <a:r>
            <a:rPr kumimoji="0" lang="en-US" b="0" i="0" u="none" strike="noStrike" cap="none" spc="0" normalizeH="0" noProof="0" dirty="0">
              <a:ln>
                <a:noFill/>
              </a:ln>
              <a:solidFill>
                <a:schemeClr val="bg1"/>
              </a:solidFill>
              <a:effectLst/>
              <a:uLnTx/>
              <a:uFillTx/>
              <a:latin typeface="Calibri"/>
              <a:ea typeface="MS PGothic" pitchFamily="34" charset="-128"/>
            </a:rPr>
            <a:t> with OB colleagues to share new resources</a:t>
          </a:r>
          <a:endParaRPr lang="en-US" dirty="0">
            <a:solidFill>
              <a:schemeClr val="bg1"/>
            </a:solidFill>
          </a:endParaRPr>
        </a:p>
      </dgm:t>
    </dgm:pt>
    <dgm:pt modelId="{8DC7ACE0-A746-4DC8-8A08-C9514CC01D9E}" type="parTrans" cxnId="{F2CE9BD7-63F2-4A55-9414-846CA03723F2}">
      <dgm:prSet/>
      <dgm:spPr/>
      <dgm:t>
        <a:bodyPr/>
        <a:lstStyle/>
        <a:p>
          <a:endParaRPr lang="en-US"/>
        </a:p>
      </dgm:t>
    </dgm:pt>
    <dgm:pt modelId="{AB551555-F0EB-4C59-B645-CE54A2A96AF1}" type="sibTrans" cxnId="{F2CE9BD7-63F2-4A55-9414-846CA03723F2}">
      <dgm:prSet/>
      <dgm:spPr/>
      <dgm:t>
        <a:bodyPr/>
        <a:lstStyle/>
        <a:p>
          <a:endParaRPr lang="en-US"/>
        </a:p>
      </dgm:t>
    </dgm:pt>
    <dgm:pt modelId="{E12D1880-CE3C-4FBF-A7D8-681D689B35AA}">
      <dgm:prSet phldrT="[Text]"/>
      <dgm:spPr/>
      <dgm:t>
        <a:bodyPr/>
        <a:lstStyle/>
        <a:p>
          <a:r>
            <a:rPr lang="en-US" dirty="0">
              <a:solidFill>
                <a:schemeClr val="bg1"/>
              </a:solidFill>
              <a:latin typeface="Calibri"/>
            </a:rPr>
            <a:t>Draft the current process flow for </a:t>
          </a:r>
          <a:r>
            <a:rPr lang="en-US" dirty="0" err="1">
              <a:solidFill>
                <a:schemeClr val="bg1"/>
              </a:solidFill>
              <a:latin typeface="Calibri"/>
            </a:rPr>
            <a:t>abx</a:t>
          </a:r>
          <a:r>
            <a:rPr lang="en-US" dirty="0">
              <a:solidFill>
                <a:schemeClr val="bg1"/>
              </a:solidFill>
              <a:latin typeface="Calibri"/>
            </a:rPr>
            <a:t> </a:t>
          </a:r>
          <a:r>
            <a:rPr lang="en-US" dirty="0" err="1">
              <a:solidFill>
                <a:schemeClr val="bg1"/>
              </a:solidFill>
              <a:latin typeface="Calibri"/>
            </a:rPr>
            <a:t>pt</a:t>
          </a:r>
          <a:r>
            <a:rPr lang="en-US" dirty="0">
              <a:solidFill>
                <a:schemeClr val="bg1"/>
              </a:solidFill>
              <a:latin typeface="Calibri"/>
            </a:rPr>
            <a:t> education materials </a:t>
          </a:r>
          <a:endParaRPr lang="en-US" dirty="0">
            <a:solidFill>
              <a:schemeClr val="bg1"/>
            </a:solidFill>
          </a:endParaRPr>
        </a:p>
      </dgm:t>
    </dgm:pt>
    <dgm:pt modelId="{043AA622-41B8-46B7-89BE-B38ED93B0932}" type="parTrans" cxnId="{22E7A099-B5A8-4DDB-8355-0688F15F88D8}">
      <dgm:prSet/>
      <dgm:spPr/>
      <dgm:t>
        <a:bodyPr/>
        <a:lstStyle/>
        <a:p>
          <a:endParaRPr lang="en-US"/>
        </a:p>
      </dgm:t>
    </dgm:pt>
    <dgm:pt modelId="{2A4AB327-AF6F-406E-B1E5-86836CB9EDC3}" type="sibTrans" cxnId="{22E7A099-B5A8-4DDB-8355-0688F15F88D8}">
      <dgm:prSet/>
      <dgm:spPr/>
      <dgm:t>
        <a:bodyPr/>
        <a:lstStyle/>
        <a:p>
          <a:endParaRPr lang="en-US"/>
        </a:p>
      </dgm:t>
    </dgm:pt>
    <dgm:pt modelId="{93A91582-53CD-420C-B1AC-110FCBAE06F7}">
      <dgm:prSet phldrT="[Text]"/>
      <dgm:spPr/>
      <dgm:t>
        <a:bodyPr/>
        <a:lstStyle/>
        <a:p>
          <a:r>
            <a:rPr lang="en-US" dirty="0"/>
            <a:t>Discuss and determine where new </a:t>
          </a:r>
          <a:r>
            <a:rPr lang="en-US" dirty="0" err="1"/>
            <a:t>ed</a:t>
          </a:r>
          <a:r>
            <a:rPr lang="en-US" dirty="0"/>
            <a:t> materials could fit in process flow</a:t>
          </a:r>
        </a:p>
      </dgm:t>
    </dgm:pt>
    <dgm:pt modelId="{2DDD6CD5-B088-4F5B-9B4C-A614AF4044A4}" type="parTrans" cxnId="{809AE290-240F-488C-9190-AC5D6B224616}">
      <dgm:prSet/>
      <dgm:spPr/>
      <dgm:t>
        <a:bodyPr/>
        <a:lstStyle/>
        <a:p>
          <a:endParaRPr lang="en-US"/>
        </a:p>
      </dgm:t>
    </dgm:pt>
    <dgm:pt modelId="{342CB3D7-FC8C-44A5-9C8D-5DE469EDE3D0}" type="sibTrans" cxnId="{809AE290-240F-488C-9190-AC5D6B224616}">
      <dgm:prSet/>
      <dgm:spPr/>
      <dgm:t>
        <a:bodyPr/>
        <a:lstStyle/>
        <a:p>
          <a:endParaRPr lang="en-US"/>
        </a:p>
      </dgm:t>
    </dgm:pt>
    <dgm:pt modelId="{33D91471-8550-4E59-911C-20026A34CFDE}">
      <dgm:prSet phldrT="[Text]"/>
      <dgm:spPr/>
      <dgm:t>
        <a:bodyPr/>
        <a:lstStyle/>
        <a:p>
          <a:r>
            <a:rPr lang="en-US" dirty="0"/>
            <a:t>Create and implement PDSA cycle for feedback</a:t>
          </a:r>
        </a:p>
      </dgm:t>
    </dgm:pt>
    <dgm:pt modelId="{5C88223A-9EC5-4849-A840-8E99B635A4D3}" type="parTrans" cxnId="{51C16AA2-D869-4FB3-A2EA-D9AE11605CCA}">
      <dgm:prSet/>
      <dgm:spPr/>
      <dgm:t>
        <a:bodyPr/>
        <a:lstStyle/>
        <a:p>
          <a:endParaRPr lang="en-US"/>
        </a:p>
      </dgm:t>
    </dgm:pt>
    <dgm:pt modelId="{C8953338-6075-4F00-B909-D5B850EBF261}" type="sibTrans" cxnId="{51C16AA2-D869-4FB3-A2EA-D9AE11605CCA}">
      <dgm:prSet/>
      <dgm:spPr/>
      <dgm:t>
        <a:bodyPr/>
        <a:lstStyle/>
        <a:p>
          <a:endParaRPr lang="en-US"/>
        </a:p>
      </dgm:t>
    </dgm:pt>
    <dgm:pt modelId="{BE028F34-ADE4-4700-A71E-110B5F926567}">
      <dgm:prSet phldrT="[Text]"/>
      <dgm:spPr/>
      <dgm:t>
        <a:bodyPr/>
        <a:lstStyle/>
        <a:p>
          <a:r>
            <a:rPr lang="en-US" dirty="0"/>
            <a:t>Adapt, adopt or abandon based on PDSA cycle</a:t>
          </a:r>
        </a:p>
      </dgm:t>
    </dgm:pt>
    <dgm:pt modelId="{EA85B900-32AB-40AE-A972-A0E06B2A0006}" type="parTrans" cxnId="{30DC7F88-6481-4630-9B11-20D08C203050}">
      <dgm:prSet/>
      <dgm:spPr/>
      <dgm:t>
        <a:bodyPr/>
        <a:lstStyle/>
        <a:p>
          <a:endParaRPr lang="en-US"/>
        </a:p>
      </dgm:t>
    </dgm:pt>
    <dgm:pt modelId="{0CAB64EE-EBF4-485A-BA02-091EDC5CD8B9}" type="sibTrans" cxnId="{30DC7F88-6481-4630-9B11-20D08C203050}">
      <dgm:prSet/>
      <dgm:spPr/>
      <dgm:t>
        <a:bodyPr/>
        <a:lstStyle/>
        <a:p>
          <a:endParaRPr lang="en-US"/>
        </a:p>
      </dgm:t>
    </dgm:pt>
    <dgm:pt modelId="{5C7551B9-6045-4A03-AF8A-5221BBA23F9D}">
      <dgm:prSet phldrT="[Text]"/>
      <dgm:spPr/>
      <dgm:t>
        <a:bodyPr/>
        <a:lstStyle/>
        <a:p>
          <a:r>
            <a:rPr lang="en-US" dirty="0"/>
            <a:t>Finalize the education process flow </a:t>
          </a:r>
        </a:p>
      </dgm:t>
    </dgm:pt>
    <dgm:pt modelId="{FDF6FC67-1038-42EF-9A90-90074110EF3F}" type="parTrans" cxnId="{A7D3BE0D-A39E-4959-8137-DAC94B4A0001}">
      <dgm:prSet/>
      <dgm:spPr/>
      <dgm:t>
        <a:bodyPr/>
        <a:lstStyle/>
        <a:p>
          <a:endParaRPr lang="en-US"/>
        </a:p>
      </dgm:t>
    </dgm:pt>
    <dgm:pt modelId="{78E7594D-AC5C-44AB-B1CC-4E114D0AA3C0}" type="sibTrans" cxnId="{A7D3BE0D-A39E-4959-8137-DAC94B4A0001}">
      <dgm:prSet/>
      <dgm:spPr/>
      <dgm:t>
        <a:bodyPr/>
        <a:lstStyle/>
        <a:p>
          <a:endParaRPr lang="en-US"/>
        </a:p>
      </dgm:t>
    </dgm:pt>
    <dgm:pt modelId="{F771640B-A917-4434-8A31-BC9FB1DFEF39}">
      <dgm:prSet phldrT="[Text]"/>
      <dgm:spPr/>
      <dgm:t>
        <a:bodyPr/>
        <a:lstStyle/>
        <a:p>
          <a:r>
            <a:rPr lang="en-US" dirty="0"/>
            <a:t>Large roll-out of new materials </a:t>
          </a:r>
        </a:p>
      </dgm:t>
    </dgm:pt>
    <dgm:pt modelId="{C57CECDD-C1FF-40B5-98B3-E3A1C4D34160}" type="parTrans" cxnId="{5A7ECA49-B062-44F7-AF47-16787B412AB3}">
      <dgm:prSet/>
      <dgm:spPr/>
      <dgm:t>
        <a:bodyPr/>
        <a:lstStyle/>
        <a:p>
          <a:endParaRPr lang="en-US"/>
        </a:p>
      </dgm:t>
    </dgm:pt>
    <dgm:pt modelId="{B0BC5BFA-766C-4BAD-8A7C-3C2C02C6FF0E}" type="sibTrans" cxnId="{5A7ECA49-B062-44F7-AF47-16787B412AB3}">
      <dgm:prSet/>
      <dgm:spPr/>
      <dgm:t>
        <a:bodyPr/>
        <a:lstStyle/>
        <a:p>
          <a:endParaRPr lang="en-US"/>
        </a:p>
      </dgm:t>
    </dgm:pt>
    <dgm:pt modelId="{F3654583-B7E1-424D-A16C-21F42385A32A}" type="pres">
      <dgm:prSet presAssocID="{34F9E5AA-EB39-4E9A-9C6B-57F2784B1C7F}" presName="Name0" presStyleCnt="0">
        <dgm:presLayoutVars>
          <dgm:dir/>
          <dgm:resizeHandles val="exact"/>
        </dgm:presLayoutVars>
      </dgm:prSet>
      <dgm:spPr/>
    </dgm:pt>
    <dgm:pt modelId="{5268C5CA-C969-4BBB-BEDD-97D625204E64}" type="pres">
      <dgm:prSet presAssocID="{6113DA7A-0C64-4028-9258-C029F56800F1}" presName="node" presStyleLbl="node1" presStyleIdx="0" presStyleCnt="7">
        <dgm:presLayoutVars>
          <dgm:bulletEnabled val="1"/>
        </dgm:presLayoutVars>
      </dgm:prSet>
      <dgm:spPr/>
      <dgm:t>
        <a:bodyPr/>
        <a:lstStyle/>
        <a:p>
          <a:endParaRPr lang="en-US"/>
        </a:p>
      </dgm:t>
    </dgm:pt>
    <dgm:pt modelId="{F27BD41B-BB1D-4896-81B5-40FF9CFB3EBE}" type="pres">
      <dgm:prSet presAssocID="{AB551555-F0EB-4C59-B645-CE54A2A96AF1}" presName="sibTrans" presStyleLbl="sibTrans2D1" presStyleIdx="0" presStyleCnt="6"/>
      <dgm:spPr/>
      <dgm:t>
        <a:bodyPr/>
        <a:lstStyle/>
        <a:p>
          <a:endParaRPr lang="en-US"/>
        </a:p>
      </dgm:t>
    </dgm:pt>
    <dgm:pt modelId="{54C6F69E-8457-4ECB-8BAE-BD9FB08BED70}" type="pres">
      <dgm:prSet presAssocID="{AB551555-F0EB-4C59-B645-CE54A2A96AF1}" presName="connectorText" presStyleLbl="sibTrans2D1" presStyleIdx="0" presStyleCnt="6"/>
      <dgm:spPr/>
      <dgm:t>
        <a:bodyPr/>
        <a:lstStyle/>
        <a:p>
          <a:endParaRPr lang="en-US"/>
        </a:p>
      </dgm:t>
    </dgm:pt>
    <dgm:pt modelId="{F924B0CD-EDE4-4530-BA68-D419740B5657}" type="pres">
      <dgm:prSet presAssocID="{E12D1880-CE3C-4FBF-A7D8-681D689B35AA}" presName="node" presStyleLbl="node1" presStyleIdx="1" presStyleCnt="7">
        <dgm:presLayoutVars>
          <dgm:bulletEnabled val="1"/>
        </dgm:presLayoutVars>
      </dgm:prSet>
      <dgm:spPr/>
      <dgm:t>
        <a:bodyPr/>
        <a:lstStyle/>
        <a:p>
          <a:endParaRPr lang="en-US"/>
        </a:p>
      </dgm:t>
    </dgm:pt>
    <dgm:pt modelId="{2359E530-50F0-4BEE-B2B5-3B2754C5F1BC}" type="pres">
      <dgm:prSet presAssocID="{2A4AB327-AF6F-406E-B1E5-86836CB9EDC3}" presName="sibTrans" presStyleLbl="sibTrans2D1" presStyleIdx="1" presStyleCnt="6"/>
      <dgm:spPr/>
      <dgm:t>
        <a:bodyPr/>
        <a:lstStyle/>
        <a:p>
          <a:endParaRPr lang="en-US"/>
        </a:p>
      </dgm:t>
    </dgm:pt>
    <dgm:pt modelId="{1E285B9B-0F25-4E0E-84A2-95A6175704A8}" type="pres">
      <dgm:prSet presAssocID="{2A4AB327-AF6F-406E-B1E5-86836CB9EDC3}" presName="connectorText" presStyleLbl="sibTrans2D1" presStyleIdx="1" presStyleCnt="6"/>
      <dgm:spPr/>
      <dgm:t>
        <a:bodyPr/>
        <a:lstStyle/>
        <a:p>
          <a:endParaRPr lang="en-US"/>
        </a:p>
      </dgm:t>
    </dgm:pt>
    <dgm:pt modelId="{4C94E5C0-6557-4F22-9F34-E8582D8841BF}" type="pres">
      <dgm:prSet presAssocID="{93A91582-53CD-420C-B1AC-110FCBAE06F7}" presName="node" presStyleLbl="node1" presStyleIdx="2" presStyleCnt="7">
        <dgm:presLayoutVars>
          <dgm:bulletEnabled val="1"/>
        </dgm:presLayoutVars>
      </dgm:prSet>
      <dgm:spPr/>
      <dgm:t>
        <a:bodyPr/>
        <a:lstStyle/>
        <a:p>
          <a:endParaRPr lang="en-US"/>
        </a:p>
      </dgm:t>
    </dgm:pt>
    <dgm:pt modelId="{EB131555-DD88-4847-A0DB-20150DAEF9FC}" type="pres">
      <dgm:prSet presAssocID="{342CB3D7-FC8C-44A5-9C8D-5DE469EDE3D0}" presName="sibTrans" presStyleLbl="sibTrans2D1" presStyleIdx="2" presStyleCnt="6"/>
      <dgm:spPr/>
      <dgm:t>
        <a:bodyPr/>
        <a:lstStyle/>
        <a:p>
          <a:endParaRPr lang="en-US"/>
        </a:p>
      </dgm:t>
    </dgm:pt>
    <dgm:pt modelId="{43EA7857-1F0B-493F-A670-AD2E942D25ED}" type="pres">
      <dgm:prSet presAssocID="{342CB3D7-FC8C-44A5-9C8D-5DE469EDE3D0}" presName="connectorText" presStyleLbl="sibTrans2D1" presStyleIdx="2" presStyleCnt="6"/>
      <dgm:spPr/>
      <dgm:t>
        <a:bodyPr/>
        <a:lstStyle/>
        <a:p>
          <a:endParaRPr lang="en-US"/>
        </a:p>
      </dgm:t>
    </dgm:pt>
    <dgm:pt modelId="{DB677506-6DC0-4617-B3B2-04A382BE9FC3}" type="pres">
      <dgm:prSet presAssocID="{33D91471-8550-4E59-911C-20026A34CFDE}" presName="node" presStyleLbl="node1" presStyleIdx="3" presStyleCnt="7">
        <dgm:presLayoutVars>
          <dgm:bulletEnabled val="1"/>
        </dgm:presLayoutVars>
      </dgm:prSet>
      <dgm:spPr/>
      <dgm:t>
        <a:bodyPr/>
        <a:lstStyle/>
        <a:p>
          <a:endParaRPr lang="en-US"/>
        </a:p>
      </dgm:t>
    </dgm:pt>
    <dgm:pt modelId="{D2BCC19B-8584-4B43-BA34-5C81CD07CE57}" type="pres">
      <dgm:prSet presAssocID="{C8953338-6075-4F00-B909-D5B850EBF261}" presName="sibTrans" presStyleLbl="sibTrans2D1" presStyleIdx="3" presStyleCnt="6"/>
      <dgm:spPr/>
      <dgm:t>
        <a:bodyPr/>
        <a:lstStyle/>
        <a:p>
          <a:endParaRPr lang="en-US"/>
        </a:p>
      </dgm:t>
    </dgm:pt>
    <dgm:pt modelId="{B59BC272-0FBF-4302-A38B-7BA07C6F06AA}" type="pres">
      <dgm:prSet presAssocID="{C8953338-6075-4F00-B909-D5B850EBF261}" presName="connectorText" presStyleLbl="sibTrans2D1" presStyleIdx="3" presStyleCnt="6"/>
      <dgm:spPr/>
      <dgm:t>
        <a:bodyPr/>
        <a:lstStyle/>
        <a:p>
          <a:endParaRPr lang="en-US"/>
        </a:p>
      </dgm:t>
    </dgm:pt>
    <dgm:pt modelId="{E89A77B2-9D88-4AC1-9348-64EB6820D492}" type="pres">
      <dgm:prSet presAssocID="{BE028F34-ADE4-4700-A71E-110B5F926567}" presName="node" presStyleLbl="node1" presStyleIdx="4" presStyleCnt="7">
        <dgm:presLayoutVars>
          <dgm:bulletEnabled val="1"/>
        </dgm:presLayoutVars>
      </dgm:prSet>
      <dgm:spPr/>
      <dgm:t>
        <a:bodyPr/>
        <a:lstStyle/>
        <a:p>
          <a:endParaRPr lang="en-US"/>
        </a:p>
      </dgm:t>
    </dgm:pt>
    <dgm:pt modelId="{C03AE43C-D634-4A3C-A394-89A99DD7B1DC}" type="pres">
      <dgm:prSet presAssocID="{0CAB64EE-EBF4-485A-BA02-091EDC5CD8B9}" presName="sibTrans" presStyleLbl="sibTrans2D1" presStyleIdx="4" presStyleCnt="6"/>
      <dgm:spPr/>
      <dgm:t>
        <a:bodyPr/>
        <a:lstStyle/>
        <a:p>
          <a:endParaRPr lang="en-US"/>
        </a:p>
      </dgm:t>
    </dgm:pt>
    <dgm:pt modelId="{B5A0E240-CE12-4C65-A313-66599A4FF123}" type="pres">
      <dgm:prSet presAssocID="{0CAB64EE-EBF4-485A-BA02-091EDC5CD8B9}" presName="connectorText" presStyleLbl="sibTrans2D1" presStyleIdx="4" presStyleCnt="6"/>
      <dgm:spPr/>
      <dgm:t>
        <a:bodyPr/>
        <a:lstStyle/>
        <a:p>
          <a:endParaRPr lang="en-US"/>
        </a:p>
      </dgm:t>
    </dgm:pt>
    <dgm:pt modelId="{83018D3B-0EDA-4C07-B4AD-9CB506807DBA}" type="pres">
      <dgm:prSet presAssocID="{5C7551B9-6045-4A03-AF8A-5221BBA23F9D}" presName="node" presStyleLbl="node1" presStyleIdx="5" presStyleCnt="7">
        <dgm:presLayoutVars>
          <dgm:bulletEnabled val="1"/>
        </dgm:presLayoutVars>
      </dgm:prSet>
      <dgm:spPr/>
      <dgm:t>
        <a:bodyPr/>
        <a:lstStyle/>
        <a:p>
          <a:endParaRPr lang="en-US"/>
        </a:p>
      </dgm:t>
    </dgm:pt>
    <dgm:pt modelId="{69A5B040-83AE-494E-A15B-B9C6AA625353}" type="pres">
      <dgm:prSet presAssocID="{78E7594D-AC5C-44AB-B1CC-4E114D0AA3C0}" presName="sibTrans" presStyleLbl="sibTrans2D1" presStyleIdx="5" presStyleCnt="6"/>
      <dgm:spPr/>
      <dgm:t>
        <a:bodyPr/>
        <a:lstStyle/>
        <a:p>
          <a:endParaRPr lang="en-US"/>
        </a:p>
      </dgm:t>
    </dgm:pt>
    <dgm:pt modelId="{540CE176-E0C0-471A-831B-E955D663F38F}" type="pres">
      <dgm:prSet presAssocID="{78E7594D-AC5C-44AB-B1CC-4E114D0AA3C0}" presName="connectorText" presStyleLbl="sibTrans2D1" presStyleIdx="5" presStyleCnt="6"/>
      <dgm:spPr/>
      <dgm:t>
        <a:bodyPr/>
        <a:lstStyle/>
        <a:p>
          <a:endParaRPr lang="en-US"/>
        </a:p>
      </dgm:t>
    </dgm:pt>
    <dgm:pt modelId="{ED16076A-96E2-49A7-B03F-C21A2E6B968F}" type="pres">
      <dgm:prSet presAssocID="{F771640B-A917-4434-8A31-BC9FB1DFEF39}" presName="node" presStyleLbl="node1" presStyleIdx="6" presStyleCnt="7">
        <dgm:presLayoutVars>
          <dgm:bulletEnabled val="1"/>
        </dgm:presLayoutVars>
      </dgm:prSet>
      <dgm:spPr/>
      <dgm:t>
        <a:bodyPr/>
        <a:lstStyle/>
        <a:p>
          <a:endParaRPr lang="en-US"/>
        </a:p>
      </dgm:t>
    </dgm:pt>
  </dgm:ptLst>
  <dgm:cxnLst>
    <dgm:cxn modelId="{BB71DD80-9F5C-478E-901A-9C49BD6DCBD9}" type="presOf" srcId="{93A91582-53CD-420C-B1AC-110FCBAE06F7}" destId="{4C94E5C0-6557-4F22-9F34-E8582D8841BF}" srcOrd="0" destOrd="0" presId="urn:microsoft.com/office/officeart/2005/8/layout/process1"/>
    <dgm:cxn modelId="{44310237-478D-4954-828C-5B7F1F8E4554}" type="presOf" srcId="{E12D1880-CE3C-4FBF-A7D8-681D689B35AA}" destId="{F924B0CD-EDE4-4530-BA68-D419740B5657}" srcOrd="0" destOrd="0" presId="urn:microsoft.com/office/officeart/2005/8/layout/process1"/>
    <dgm:cxn modelId="{852020D6-3A51-4D87-BD96-9C17A0CB3097}" type="presOf" srcId="{342CB3D7-FC8C-44A5-9C8D-5DE469EDE3D0}" destId="{EB131555-DD88-4847-A0DB-20150DAEF9FC}" srcOrd="0" destOrd="0" presId="urn:microsoft.com/office/officeart/2005/8/layout/process1"/>
    <dgm:cxn modelId="{75079E40-7036-4687-8D2A-94D074F5C17F}" type="presOf" srcId="{342CB3D7-FC8C-44A5-9C8D-5DE469EDE3D0}" destId="{43EA7857-1F0B-493F-A670-AD2E942D25ED}" srcOrd="1" destOrd="0" presId="urn:microsoft.com/office/officeart/2005/8/layout/process1"/>
    <dgm:cxn modelId="{30DC7F88-6481-4630-9B11-20D08C203050}" srcId="{34F9E5AA-EB39-4E9A-9C6B-57F2784B1C7F}" destId="{BE028F34-ADE4-4700-A71E-110B5F926567}" srcOrd="4" destOrd="0" parTransId="{EA85B900-32AB-40AE-A972-A0E06B2A0006}" sibTransId="{0CAB64EE-EBF4-485A-BA02-091EDC5CD8B9}"/>
    <dgm:cxn modelId="{9CFC8510-05C9-4824-B382-7B4FCCB62912}" type="presOf" srcId="{0CAB64EE-EBF4-485A-BA02-091EDC5CD8B9}" destId="{B5A0E240-CE12-4C65-A313-66599A4FF123}" srcOrd="1" destOrd="0" presId="urn:microsoft.com/office/officeart/2005/8/layout/process1"/>
    <dgm:cxn modelId="{A4E41474-4596-49B0-A2E4-6A385FE3F264}" type="presOf" srcId="{2A4AB327-AF6F-406E-B1E5-86836CB9EDC3}" destId="{2359E530-50F0-4BEE-B2B5-3B2754C5F1BC}" srcOrd="0" destOrd="0" presId="urn:microsoft.com/office/officeart/2005/8/layout/process1"/>
    <dgm:cxn modelId="{2A5655A9-9356-4113-B21D-6FBF96607A26}" type="presOf" srcId="{C8953338-6075-4F00-B909-D5B850EBF261}" destId="{D2BCC19B-8584-4B43-BA34-5C81CD07CE57}" srcOrd="0" destOrd="0" presId="urn:microsoft.com/office/officeart/2005/8/layout/process1"/>
    <dgm:cxn modelId="{51C16AA2-D869-4FB3-A2EA-D9AE11605CCA}" srcId="{34F9E5AA-EB39-4E9A-9C6B-57F2784B1C7F}" destId="{33D91471-8550-4E59-911C-20026A34CFDE}" srcOrd="3" destOrd="0" parTransId="{5C88223A-9EC5-4849-A840-8E99B635A4D3}" sibTransId="{C8953338-6075-4F00-B909-D5B850EBF261}"/>
    <dgm:cxn modelId="{6EF251B6-04BE-446A-BA83-0863F189240E}" type="presOf" srcId="{33D91471-8550-4E59-911C-20026A34CFDE}" destId="{DB677506-6DC0-4617-B3B2-04A382BE9FC3}" srcOrd="0" destOrd="0" presId="urn:microsoft.com/office/officeart/2005/8/layout/process1"/>
    <dgm:cxn modelId="{809AE290-240F-488C-9190-AC5D6B224616}" srcId="{34F9E5AA-EB39-4E9A-9C6B-57F2784B1C7F}" destId="{93A91582-53CD-420C-B1AC-110FCBAE06F7}" srcOrd="2" destOrd="0" parTransId="{2DDD6CD5-B088-4F5B-9B4C-A614AF4044A4}" sibTransId="{342CB3D7-FC8C-44A5-9C8D-5DE469EDE3D0}"/>
    <dgm:cxn modelId="{486341A3-4601-4276-9D81-7D80055BEC80}" type="presOf" srcId="{F771640B-A917-4434-8A31-BC9FB1DFEF39}" destId="{ED16076A-96E2-49A7-B03F-C21A2E6B968F}" srcOrd="0" destOrd="0" presId="urn:microsoft.com/office/officeart/2005/8/layout/process1"/>
    <dgm:cxn modelId="{5A7ECA49-B062-44F7-AF47-16787B412AB3}" srcId="{34F9E5AA-EB39-4E9A-9C6B-57F2784B1C7F}" destId="{F771640B-A917-4434-8A31-BC9FB1DFEF39}" srcOrd="6" destOrd="0" parTransId="{C57CECDD-C1FF-40B5-98B3-E3A1C4D34160}" sibTransId="{B0BC5BFA-766C-4BAD-8A7C-3C2C02C6FF0E}"/>
    <dgm:cxn modelId="{A7D3BE0D-A39E-4959-8137-DAC94B4A0001}" srcId="{34F9E5AA-EB39-4E9A-9C6B-57F2784B1C7F}" destId="{5C7551B9-6045-4A03-AF8A-5221BBA23F9D}" srcOrd="5" destOrd="0" parTransId="{FDF6FC67-1038-42EF-9A90-90074110EF3F}" sibTransId="{78E7594D-AC5C-44AB-B1CC-4E114D0AA3C0}"/>
    <dgm:cxn modelId="{F2CE9BD7-63F2-4A55-9414-846CA03723F2}" srcId="{34F9E5AA-EB39-4E9A-9C6B-57F2784B1C7F}" destId="{6113DA7A-0C64-4028-9258-C029F56800F1}" srcOrd="0" destOrd="0" parTransId="{8DC7ACE0-A746-4DC8-8A08-C9514CC01D9E}" sibTransId="{AB551555-F0EB-4C59-B645-CE54A2A96AF1}"/>
    <dgm:cxn modelId="{D49177E0-7B31-432A-8361-831BDFC324B6}" type="presOf" srcId="{5C7551B9-6045-4A03-AF8A-5221BBA23F9D}" destId="{83018D3B-0EDA-4C07-B4AD-9CB506807DBA}" srcOrd="0" destOrd="0" presId="urn:microsoft.com/office/officeart/2005/8/layout/process1"/>
    <dgm:cxn modelId="{6D4C353E-B7C1-46B4-935E-EEEFC04484A6}" type="presOf" srcId="{6113DA7A-0C64-4028-9258-C029F56800F1}" destId="{5268C5CA-C969-4BBB-BEDD-97D625204E64}" srcOrd="0" destOrd="0" presId="urn:microsoft.com/office/officeart/2005/8/layout/process1"/>
    <dgm:cxn modelId="{86AF3EE1-193B-490D-B23E-2410C1785495}" type="presOf" srcId="{78E7594D-AC5C-44AB-B1CC-4E114D0AA3C0}" destId="{540CE176-E0C0-471A-831B-E955D663F38F}" srcOrd="1" destOrd="0" presId="urn:microsoft.com/office/officeart/2005/8/layout/process1"/>
    <dgm:cxn modelId="{B1280108-4748-41BD-8143-88BD735C850A}" type="presOf" srcId="{AB551555-F0EB-4C59-B645-CE54A2A96AF1}" destId="{F27BD41B-BB1D-4896-81B5-40FF9CFB3EBE}" srcOrd="0" destOrd="0" presId="urn:microsoft.com/office/officeart/2005/8/layout/process1"/>
    <dgm:cxn modelId="{2FD71441-7292-43B0-AD78-22203585E35E}" type="presOf" srcId="{34F9E5AA-EB39-4E9A-9C6B-57F2784B1C7F}" destId="{F3654583-B7E1-424D-A16C-21F42385A32A}" srcOrd="0" destOrd="0" presId="urn:microsoft.com/office/officeart/2005/8/layout/process1"/>
    <dgm:cxn modelId="{B87EB5AA-AD76-4DD7-8ACE-9B9C81800607}" type="presOf" srcId="{0CAB64EE-EBF4-485A-BA02-091EDC5CD8B9}" destId="{C03AE43C-D634-4A3C-A394-89A99DD7B1DC}" srcOrd="0" destOrd="0" presId="urn:microsoft.com/office/officeart/2005/8/layout/process1"/>
    <dgm:cxn modelId="{9BBA7B41-01EF-4D67-8452-26302F901256}" type="presOf" srcId="{BE028F34-ADE4-4700-A71E-110B5F926567}" destId="{E89A77B2-9D88-4AC1-9348-64EB6820D492}" srcOrd="0" destOrd="0" presId="urn:microsoft.com/office/officeart/2005/8/layout/process1"/>
    <dgm:cxn modelId="{629816BF-3460-4B24-BFEC-2CB2F829DC4F}" type="presOf" srcId="{2A4AB327-AF6F-406E-B1E5-86836CB9EDC3}" destId="{1E285B9B-0F25-4E0E-84A2-95A6175704A8}" srcOrd="1" destOrd="0" presId="urn:microsoft.com/office/officeart/2005/8/layout/process1"/>
    <dgm:cxn modelId="{93B4CAE3-B1A3-405C-9D2A-97ABBA40749D}" type="presOf" srcId="{AB551555-F0EB-4C59-B645-CE54A2A96AF1}" destId="{54C6F69E-8457-4ECB-8BAE-BD9FB08BED70}" srcOrd="1" destOrd="0" presId="urn:microsoft.com/office/officeart/2005/8/layout/process1"/>
    <dgm:cxn modelId="{7E0F5A57-5FE6-4F7F-A064-E5B6711C48F1}" type="presOf" srcId="{C8953338-6075-4F00-B909-D5B850EBF261}" destId="{B59BC272-0FBF-4302-A38B-7BA07C6F06AA}" srcOrd="1" destOrd="0" presId="urn:microsoft.com/office/officeart/2005/8/layout/process1"/>
    <dgm:cxn modelId="{22E7A099-B5A8-4DDB-8355-0688F15F88D8}" srcId="{34F9E5AA-EB39-4E9A-9C6B-57F2784B1C7F}" destId="{E12D1880-CE3C-4FBF-A7D8-681D689B35AA}" srcOrd="1" destOrd="0" parTransId="{043AA622-41B8-46B7-89BE-B38ED93B0932}" sibTransId="{2A4AB327-AF6F-406E-B1E5-86836CB9EDC3}"/>
    <dgm:cxn modelId="{3D5D4D17-AD41-49AC-9A60-1C3135CE7B01}" type="presOf" srcId="{78E7594D-AC5C-44AB-B1CC-4E114D0AA3C0}" destId="{69A5B040-83AE-494E-A15B-B9C6AA625353}" srcOrd="0" destOrd="0" presId="urn:microsoft.com/office/officeart/2005/8/layout/process1"/>
    <dgm:cxn modelId="{5F7A1990-D2D0-4842-A832-9151D3F6D622}" type="presParOf" srcId="{F3654583-B7E1-424D-A16C-21F42385A32A}" destId="{5268C5CA-C969-4BBB-BEDD-97D625204E64}" srcOrd="0" destOrd="0" presId="urn:microsoft.com/office/officeart/2005/8/layout/process1"/>
    <dgm:cxn modelId="{BAC66911-9DE8-4539-BFCA-99CF3A088E7F}" type="presParOf" srcId="{F3654583-B7E1-424D-A16C-21F42385A32A}" destId="{F27BD41B-BB1D-4896-81B5-40FF9CFB3EBE}" srcOrd="1" destOrd="0" presId="urn:microsoft.com/office/officeart/2005/8/layout/process1"/>
    <dgm:cxn modelId="{83AFB18F-EEAE-4708-B924-846DDC352E87}" type="presParOf" srcId="{F27BD41B-BB1D-4896-81B5-40FF9CFB3EBE}" destId="{54C6F69E-8457-4ECB-8BAE-BD9FB08BED70}" srcOrd="0" destOrd="0" presId="urn:microsoft.com/office/officeart/2005/8/layout/process1"/>
    <dgm:cxn modelId="{2C449828-948D-4806-8302-5FCA1681B990}" type="presParOf" srcId="{F3654583-B7E1-424D-A16C-21F42385A32A}" destId="{F924B0CD-EDE4-4530-BA68-D419740B5657}" srcOrd="2" destOrd="0" presId="urn:microsoft.com/office/officeart/2005/8/layout/process1"/>
    <dgm:cxn modelId="{E506C4AF-91C8-459F-A20A-5A2F79E5A610}" type="presParOf" srcId="{F3654583-B7E1-424D-A16C-21F42385A32A}" destId="{2359E530-50F0-4BEE-B2B5-3B2754C5F1BC}" srcOrd="3" destOrd="0" presId="urn:microsoft.com/office/officeart/2005/8/layout/process1"/>
    <dgm:cxn modelId="{63020EA0-DF5C-4F79-8B2B-45409485CC7E}" type="presParOf" srcId="{2359E530-50F0-4BEE-B2B5-3B2754C5F1BC}" destId="{1E285B9B-0F25-4E0E-84A2-95A6175704A8}" srcOrd="0" destOrd="0" presId="urn:microsoft.com/office/officeart/2005/8/layout/process1"/>
    <dgm:cxn modelId="{2B5090CA-70BA-4FC2-90E4-CE34BEB093CA}" type="presParOf" srcId="{F3654583-B7E1-424D-A16C-21F42385A32A}" destId="{4C94E5C0-6557-4F22-9F34-E8582D8841BF}" srcOrd="4" destOrd="0" presId="urn:microsoft.com/office/officeart/2005/8/layout/process1"/>
    <dgm:cxn modelId="{476F6C23-2F17-47BF-875B-58AE5ADECC53}" type="presParOf" srcId="{F3654583-B7E1-424D-A16C-21F42385A32A}" destId="{EB131555-DD88-4847-A0DB-20150DAEF9FC}" srcOrd="5" destOrd="0" presId="urn:microsoft.com/office/officeart/2005/8/layout/process1"/>
    <dgm:cxn modelId="{394C12ED-5212-465E-A171-9DF7A1AFD6F6}" type="presParOf" srcId="{EB131555-DD88-4847-A0DB-20150DAEF9FC}" destId="{43EA7857-1F0B-493F-A670-AD2E942D25ED}" srcOrd="0" destOrd="0" presId="urn:microsoft.com/office/officeart/2005/8/layout/process1"/>
    <dgm:cxn modelId="{BA3C9353-32E1-4F4D-A2EA-C0699084F12C}" type="presParOf" srcId="{F3654583-B7E1-424D-A16C-21F42385A32A}" destId="{DB677506-6DC0-4617-B3B2-04A382BE9FC3}" srcOrd="6" destOrd="0" presId="urn:microsoft.com/office/officeart/2005/8/layout/process1"/>
    <dgm:cxn modelId="{92D5E299-133F-4730-A3CD-305B033607A4}" type="presParOf" srcId="{F3654583-B7E1-424D-A16C-21F42385A32A}" destId="{D2BCC19B-8584-4B43-BA34-5C81CD07CE57}" srcOrd="7" destOrd="0" presId="urn:microsoft.com/office/officeart/2005/8/layout/process1"/>
    <dgm:cxn modelId="{E64D3921-D06A-442F-AFAF-486B417B9849}" type="presParOf" srcId="{D2BCC19B-8584-4B43-BA34-5C81CD07CE57}" destId="{B59BC272-0FBF-4302-A38B-7BA07C6F06AA}" srcOrd="0" destOrd="0" presId="urn:microsoft.com/office/officeart/2005/8/layout/process1"/>
    <dgm:cxn modelId="{A7DA80D0-EE9B-463E-82BC-CD6B808E04F8}" type="presParOf" srcId="{F3654583-B7E1-424D-A16C-21F42385A32A}" destId="{E89A77B2-9D88-4AC1-9348-64EB6820D492}" srcOrd="8" destOrd="0" presId="urn:microsoft.com/office/officeart/2005/8/layout/process1"/>
    <dgm:cxn modelId="{499F756C-545B-4C34-A326-52DA86C05149}" type="presParOf" srcId="{F3654583-B7E1-424D-A16C-21F42385A32A}" destId="{C03AE43C-D634-4A3C-A394-89A99DD7B1DC}" srcOrd="9" destOrd="0" presId="urn:microsoft.com/office/officeart/2005/8/layout/process1"/>
    <dgm:cxn modelId="{BC6AD1C0-2ABD-4B29-A3CA-67F910D07C29}" type="presParOf" srcId="{C03AE43C-D634-4A3C-A394-89A99DD7B1DC}" destId="{B5A0E240-CE12-4C65-A313-66599A4FF123}" srcOrd="0" destOrd="0" presId="urn:microsoft.com/office/officeart/2005/8/layout/process1"/>
    <dgm:cxn modelId="{33B033DE-FC5A-4463-BD1A-12809D111AF3}" type="presParOf" srcId="{F3654583-B7E1-424D-A16C-21F42385A32A}" destId="{83018D3B-0EDA-4C07-B4AD-9CB506807DBA}" srcOrd="10" destOrd="0" presId="urn:microsoft.com/office/officeart/2005/8/layout/process1"/>
    <dgm:cxn modelId="{70E1332B-9609-4566-B5DD-4D1B6C0AB338}" type="presParOf" srcId="{F3654583-B7E1-424D-A16C-21F42385A32A}" destId="{69A5B040-83AE-494E-A15B-B9C6AA625353}" srcOrd="11" destOrd="0" presId="urn:microsoft.com/office/officeart/2005/8/layout/process1"/>
    <dgm:cxn modelId="{570F2FCC-E651-4CDB-AE43-C41A4C6B6970}" type="presParOf" srcId="{69A5B040-83AE-494E-A15B-B9C6AA625353}" destId="{540CE176-E0C0-471A-831B-E955D663F38F}" srcOrd="0" destOrd="0" presId="urn:microsoft.com/office/officeart/2005/8/layout/process1"/>
    <dgm:cxn modelId="{EB431317-D1AA-4A2D-8A78-D2476EBF5DAC}" type="presParOf" srcId="{F3654583-B7E1-424D-A16C-21F42385A32A}" destId="{ED16076A-96E2-49A7-B03F-C21A2E6B968F}"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0AE62C-2F84-4C46-8B3D-A11E6CC836AF}" type="doc">
      <dgm:prSet loTypeId="urn:microsoft.com/office/officeart/2005/8/layout/cycle8" loCatId="cycle" qsTypeId="urn:microsoft.com/office/officeart/2005/8/quickstyle/simple1" qsCatId="simple" csTypeId="urn:microsoft.com/office/officeart/2005/8/colors/colorful4" csCatId="colorful" phldr="1"/>
      <dgm:spPr/>
    </dgm:pt>
    <dgm:pt modelId="{3DE1B16E-A062-45DC-9155-B44F390C19D6}">
      <dgm:prSet phldrT="[Text]"/>
      <dgm:spPr/>
      <dgm:t>
        <a:bodyPr anchor="b"/>
        <a:lstStyle/>
        <a:p>
          <a:pPr algn="ctr"/>
          <a:r>
            <a:rPr lang="en-US" b="1" dirty="0"/>
            <a:t>Act</a:t>
          </a:r>
        </a:p>
      </dgm:t>
    </dgm:pt>
    <dgm:pt modelId="{C0A7EEED-4296-45C7-BC2F-AAE36C9EB152}" type="parTrans" cxnId="{593F34D8-122E-4EA3-9716-C96924FEEA89}">
      <dgm:prSet/>
      <dgm:spPr/>
      <dgm:t>
        <a:bodyPr/>
        <a:lstStyle/>
        <a:p>
          <a:endParaRPr lang="en-US"/>
        </a:p>
      </dgm:t>
    </dgm:pt>
    <dgm:pt modelId="{2D0D80BF-E98E-4C87-949A-D6DE51A2BEE6}" type="sibTrans" cxnId="{593F34D8-122E-4EA3-9716-C96924FEEA89}">
      <dgm:prSet/>
      <dgm:spPr/>
      <dgm:t>
        <a:bodyPr/>
        <a:lstStyle/>
        <a:p>
          <a:endParaRPr lang="en-US"/>
        </a:p>
      </dgm:t>
    </dgm:pt>
    <dgm:pt modelId="{E133822E-4B27-4938-AF5F-E1BB7FF3AD55}">
      <dgm:prSet phldrT="[Text]"/>
      <dgm:spPr/>
      <dgm:t>
        <a:bodyPr/>
        <a:lstStyle/>
        <a:p>
          <a:pPr algn="ctr"/>
          <a:r>
            <a:rPr lang="en-US" b="1" dirty="0"/>
            <a:t>PLAN</a:t>
          </a:r>
        </a:p>
      </dgm:t>
    </dgm:pt>
    <dgm:pt modelId="{9CB9F013-BD15-4863-8DD5-540A67253B3F}" type="parTrans" cxnId="{CF166202-1B8D-49DE-828D-938C0CBE8541}">
      <dgm:prSet/>
      <dgm:spPr/>
      <dgm:t>
        <a:bodyPr/>
        <a:lstStyle/>
        <a:p>
          <a:endParaRPr lang="en-US"/>
        </a:p>
      </dgm:t>
    </dgm:pt>
    <dgm:pt modelId="{B0E9EE63-96F8-484D-BCAD-A39FA8255202}" type="sibTrans" cxnId="{CF166202-1B8D-49DE-828D-938C0CBE8541}">
      <dgm:prSet/>
      <dgm:spPr/>
      <dgm:t>
        <a:bodyPr/>
        <a:lstStyle/>
        <a:p>
          <a:endParaRPr lang="en-US"/>
        </a:p>
      </dgm:t>
    </dgm:pt>
    <dgm:pt modelId="{1DACCB20-215C-4C02-8F9E-296C6FBBF851}">
      <dgm:prSet phldrT="[Text]"/>
      <dgm:spPr/>
      <dgm:t>
        <a:bodyPr/>
        <a:lstStyle/>
        <a:p>
          <a:pPr algn="ctr"/>
          <a:r>
            <a:rPr lang="en-US" b="1" dirty="0"/>
            <a:t>Do</a:t>
          </a:r>
        </a:p>
      </dgm:t>
    </dgm:pt>
    <dgm:pt modelId="{56CCA324-34C1-4C1F-AD6D-B208CE1D0B5D}" type="parTrans" cxnId="{F51CFE5C-67FC-4975-A90A-868CE294AA88}">
      <dgm:prSet/>
      <dgm:spPr/>
      <dgm:t>
        <a:bodyPr/>
        <a:lstStyle/>
        <a:p>
          <a:endParaRPr lang="en-US"/>
        </a:p>
      </dgm:t>
    </dgm:pt>
    <dgm:pt modelId="{A14A1814-DB86-4430-9E9D-770C1169A538}" type="sibTrans" cxnId="{F51CFE5C-67FC-4975-A90A-868CE294AA88}">
      <dgm:prSet/>
      <dgm:spPr/>
      <dgm:t>
        <a:bodyPr/>
        <a:lstStyle/>
        <a:p>
          <a:endParaRPr lang="en-US"/>
        </a:p>
      </dgm:t>
    </dgm:pt>
    <dgm:pt modelId="{4A77230A-C1A2-4430-B2DA-E0D61C46C93C}">
      <dgm:prSet phldrT="[Text]"/>
      <dgm:spPr/>
      <dgm:t>
        <a:bodyPr anchor="ctr"/>
        <a:lstStyle/>
        <a:p>
          <a:pPr algn="ctr"/>
          <a:r>
            <a:rPr lang="en-US" b="1" dirty="0"/>
            <a:t>Study</a:t>
          </a:r>
        </a:p>
      </dgm:t>
    </dgm:pt>
    <dgm:pt modelId="{6FBC8286-918D-4C0A-829D-28099C344042}" type="sibTrans" cxnId="{443BE844-F082-4ABD-85BD-54943C06471A}">
      <dgm:prSet/>
      <dgm:spPr/>
      <dgm:t>
        <a:bodyPr/>
        <a:lstStyle/>
        <a:p>
          <a:endParaRPr lang="en-US"/>
        </a:p>
      </dgm:t>
    </dgm:pt>
    <dgm:pt modelId="{8C167F9F-BFD9-476D-9E24-7A99D2328A5F}" type="parTrans" cxnId="{443BE844-F082-4ABD-85BD-54943C06471A}">
      <dgm:prSet/>
      <dgm:spPr/>
      <dgm:t>
        <a:bodyPr/>
        <a:lstStyle/>
        <a:p>
          <a:endParaRPr lang="en-US"/>
        </a:p>
      </dgm:t>
    </dgm:pt>
    <dgm:pt modelId="{AF986DCC-3A93-4B58-8973-C1FC08C3108F}">
      <dgm:prSet phldrT="[Text]"/>
      <dgm:spPr/>
      <dgm:t>
        <a:bodyPr anchor="b"/>
        <a:lstStyle/>
        <a:p>
          <a:pPr algn="l"/>
          <a:r>
            <a:rPr lang="en-US" dirty="0"/>
            <a:t>QI team met with the pediatrician &amp; realized they need to adapt the current process for documentation </a:t>
          </a:r>
        </a:p>
      </dgm:t>
    </dgm:pt>
    <dgm:pt modelId="{764D5C23-0052-4593-A298-69AAA8CC15D1}" type="parTrans" cxnId="{ECAE2734-D1B8-476C-A3F0-E5D5320E779C}">
      <dgm:prSet/>
      <dgm:spPr/>
      <dgm:t>
        <a:bodyPr/>
        <a:lstStyle/>
        <a:p>
          <a:endParaRPr lang="en-US"/>
        </a:p>
      </dgm:t>
    </dgm:pt>
    <dgm:pt modelId="{2BC52532-2C17-415A-B700-C0741FF73B6C}" type="sibTrans" cxnId="{ECAE2734-D1B8-476C-A3F0-E5D5320E779C}">
      <dgm:prSet/>
      <dgm:spPr/>
      <dgm:t>
        <a:bodyPr/>
        <a:lstStyle/>
        <a:p>
          <a:endParaRPr lang="en-US"/>
        </a:p>
      </dgm:t>
    </dgm:pt>
    <dgm:pt modelId="{895723CC-CE93-4BFB-B74B-A96973F94E5F}">
      <dgm:prSet phldrT="[Text]"/>
      <dgm:spPr/>
      <dgm:t>
        <a:bodyPr/>
        <a:lstStyle/>
        <a:p>
          <a:pPr algn="l"/>
          <a:r>
            <a:rPr lang="en-US" dirty="0"/>
            <a:t>QI team reviews patient education resources and create draft process flow for new material</a:t>
          </a:r>
        </a:p>
      </dgm:t>
    </dgm:pt>
    <dgm:pt modelId="{5B0876A7-828B-43C7-9CFE-50368CFFF52D}" type="parTrans" cxnId="{B4A31863-C473-4E0E-B77F-508C3C250391}">
      <dgm:prSet/>
      <dgm:spPr/>
      <dgm:t>
        <a:bodyPr/>
        <a:lstStyle/>
        <a:p>
          <a:endParaRPr lang="en-US"/>
        </a:p>
      </dgm:t>
    </dgm:pt>
    <dgm:pt modelId="{3D5F06E0-7B59-48A4-81C0-FE4D78270E80}" type="sibTrans" cxnId="{B4A31863-C473-4E0E-B77F-508C3C250391}">
      <dgm:prSet/>
      <dgm:spPr/>
      <dgm:t>
        <a:bodyPr/>
        <a:lstStyle/>
        <a:p>
          <a:endParaRPr lang="en-US"/>
        </a:p>
      </dgm:t>
    </dgm:pt>
    <dgm:pt modelId="{2DC1B775-5216-4471-941A-C09DC96BC335}">
      <dgm:prSet phldrT="[Text]"/>
      <dgm:spPr/>
      <dgm:t>
        <a:bodyPr anchor="ctr"/>
        <a:lstStyle/>
        <a:p>
          <a:pPr algn="l"/>
          <a:r>
            <a:rPr lang="en-US" dirty="0"/>
            <a:t>Patient provided feedback about the video and the new </a:t>
          </a:r>
          <a:r>
            <a:rPr lang="en-US" dirty="0" err="1"/>
            <a:t>chorio</a:t>
          </a:r>
          <a:r>
            <a:rPr lang="en-US" dirty="0"/>
            <a:t> worksheet  </a:t>
          </a:r>
        </a:p>
      </dgm:t>
    </dgm:pt>
    <dgm:pt modelId="{C2293C03-4938-4FA5-927D-88D3A45C7BC1}" type="parTrans" cxnId="{D7D5CA61-F522-489B-9430-B8C6A12BA253}">
      <dgm:prSet/>
      <dgm:spPr/>
      <dgm:t>
        <a:bodyPr/>
        <a:lstStyle/>
        <a:p>
          <a:endParaRPr lang="en-US"/>
        </a:p>
      </dgm:t>
    </dgm:pt>
    <dgm:pt modelId="{9252FC87-E979-43BB-BD95-87EF3F4D894A}" type="sibTrans" cxnId="{D7D5CA61-F522-489B-9430-B8C6A12BA253}">
      <dgm:prSet/>
      <dgm:spPr/>
      <dgm:t>
        <a:bodyPr/>
        <a:lstStyle/>
        <a:p>
          <a:endParaRPr lang="en-US"/>
        </a:p>
      </dgm:t>
    </dgm:pt>
    <dgm:pt modelId="{7881AE31-9D66-4C98-B425-6D914070A012}">
      <dgm:prSet phldrT="[Text]"/>
      <dgm:spPr/>
      <dgm:t>
        <a:bodyPr/>
        <a:lstStyle/>
        <a:p>
          <a:pPr algn="l"/>
          <a:r>
            <a:rPr lang="en-US" dirty="0"/>
            <a:t>Implemented new </a:t>
          </a:r>
          <a:r>
            <a:rPr lang="en-US" dirty="0" err="1"/>
            <a:t>pt</a:t>
          </a:r>
          <a:r>
            <a:rPr lang="en-US" dirty="0"/>
            <a:t> education process flow with 1 pediatrician &amp; 1 patient </a:t>
          </a:r>
        </a:p>
      </dgm:t>
    </dgm:pt>
    <dgm:pt modelId="{9A00CC98-E0A7-4B01-A8FA-C6C4BF15ED22}" type="sibTrans" cxnId="{1A0A07B6-167E-498C-87D0-56D9CC7684EA}">
      <dgm:prSet/>
      <dgm:spPr/>
      <dgm:t>
        <a:bodyPr/>
        <a:lstStyle/>
        <a:p>
          <a:endParaRPr lang="en-US"/>
        </a:p>
      </dgm:t>
    </dgm:pt>
    <dgm:pt modelId="{A2CC6BD7-2BEF-45FE-A620-C7297D1A61F7}" type="parTrans" cxnId="{1A0A07B6-167E-498C-87D0-56D9CC7684EA}">
      <dgm:prSet/>
      <dgm:spPr/>
      <dgm:t>
        <a:bodyPr/>
        <a:lstStyle/>
        <a:p>
          <a:endParaRPr lang="en-US"/>
        </a:p>
      </dgm:t>
    </dgm:pt>
    <dgm:pt modelId="{86ABF6D3-6614-451B-A765-A0B9FDF012C3}" type="pres">
      <dgm:prSet presAssocID="{0F0AE62C-2F84-4C46-8B3D-A11E6CC836AF}" presName="compositeShape" presStyleCnt="0">
        <dgm:presLayoutVars>
          <dgm:chMax val="7"/>
          <dgm:dir/>
          <dgm:resizeHandles val="exact"/>
        </dgm:presLayoutVars>
      </dgm:prSet>
      <dgm:spPr/>
    </dgm:pt>
    <dgm:pt modelId="{89F1D52F-F6EE-4520-93F9-A3F14F16ADB9}" type="pres">
      <dgm:prSet presAssocID="{0F0AE62C-2F84-4C46-8B3D-A11E6CC836AF}" presName="wedge1" presStyleLbl="node1" presStyleIdx="0" presStyleCnt="4"/>
      <dgm:spPr/>
      <dgm:t>
        <a:bodyPr/>
        <a:lstStyle/>
        <a:p>
          <a:endParaRPr lang="en-US"/>
        </a:p>
      </dgm:t>
    </dgm:pt>
    <dgm:pt modelId="{5363E6CA-018B-4ECB-8CD1-C30B47F00805}" type="pres">
      <dgm:prSet presAssocID="{0F0AE62C-2F84-4C46-8B3D-A11E6CC836AF}" presName="dummy1a" presStyleCnt="0"/>
      <dgm:spPr/>
    </dgm:pt>
    <dgm:pt modelId="{39C38FB1-040E-4831-B4DD-F18BD2334088}" type="pres">
      <dgm:prSet presAssocID="{0F0AE62C-2F84-4C46-8B3D-A11E6CC836AF}" presName="dummy1b" presStyleCnt="0"/>
      <dgm:spPr/>
    </dgm:pt>
    <dgm:pt modelId="{CAC38F7B-2285-40AC-98C0-2C9716F3EAEC}" type="pres">
      <dgm:prSet presAssocID="{0F0AE62C-2F84-4C46-8B3D-A11E6CC836AF}" presName="wedge1Tx" presStyleLbl="node1" presStyleIdx="0" presStyleCnt="4">
        <dgm:presLayoutVars>
          <dgm:chMax val="0"/>
          <dgm:chPref val="0"/>
          <dgm:bulletEnabled val="1"/>
        </dgm:presLayoutVars>
      </dgm:prSet>
      <dgm:spPr/>
      <dgm:t>
        <a:bodyPr/>
        <a:lstStyle/>
        <a:p>
          <a:endParaRPr lang="en-US"/>
        </a:p>
      </dgm:t>
    </dgm:pt>
    <dgm:pt modelId="{064950F3-A893-4077-BCF7-127C08151220}" type="pres">
      <dgm:prSet presAssocID="{0F0AE62C-2F84-4C46-8B3D-A11E6CC836AF}" presName="wedge2" presStyleLbl="node1" presStyleIdx="1" presStyleCnt="4"/>
      <dgm:spPr/>
      <dgm:t>
        <a:bodyPr/>
        <a:lstStyle/>
        <a:p>
          <a:endParaRPr lang="en-US"/>
        </a:p>
      </dgm:t>
    </dgm:pt>
    <dgm:pt modelId="{8EB1225F-7026-4E94-ACF5-E17BCD5FF11F}" type="pres">
      <dgm:prSet presAssocID="{0F0AE62C-2F84-4C46-8B3D-A11E6CC836AF}" presName="dummy2a" presStyleCnt="0"/>
      <dgm:spPr/>
    </dgm:pt>
    <dgm:pt modelId="{5CCBC6B6-9E19-42F7-9BC0-649D33BFC3A2}" type="pres">
      <dgm:prSet presAssocID="{0F0AE62C-2F84-4C46-8B3D-A11E6CC836AF}" presName="dummy2b" presStyleCnt="0"/>
      <dgm:spPr/>
    </dgm:pt>
    <dgm:pt modelId="{4AD48195-FFCB-4B06-9122-DFFD9B33A073}" type="pres">
      <dgm:prSet presAssocID="{0F0AE62C-2F84-4C46-8B3D-A11E6CC836AF}" presName="wedge2Tx" presStyleLbl="node1" presStyleIdx="1" presStyleCnt="4">
        <dgm:presLayoutVars>
          <dgm:chMax val="0"/>
          <dgm:chPref val="0"/>
          <dgm:bulletEnabled val="1"/>
        </dgm:presLayoutVars>
      </dgm:prSet>
      <dgm:spPr/>
      <dgm:t>
        <a:bodyPr/>
        <a:lstStyle/>
        <a:p>
          <a:endParaRPr lang="en-US"/>
        </a:p>
      </dgm:t>
    </dgm:pt>
    <dgm:pt modelId="{E749FDB6-323D-4BE4-A90A-B8313CCEFCB9}" type="pres">
      <dgm:prSet presAssocID="{0F0AE62C-2F84-4C46-8B3D-A11E6CC836AF}" presName="wedge3" presStyleLbl="node1" presStyleIdx="2" presStyleCnt="4"/>
      <dgm:spPr/>
      <dgm:t>
        <a:bodyPr/>
        <a:lstStyle/>
        <a:p>
          <a:endParaRPr lang="en-US"/>
        </a:p>
      </dgm:t>
    </dgm:pt>
    <dgm:pt modelId="{48531936-5AFF-4BF1-9FC8-2B39CB88992A}" type="pres">
      <dgm:prSet presAssocID="{0F0AE62C-2F84-4C46-8B3D-A11E6CC836AF}" presName="dummy3a" presStyleCnt="0"/>
      <dgm:spPr/>
    </dgm:pt>
    <dgm:pt modelId="{A217D564-8E22-4F3E-A918-170EAE6D893E}" type="pres">
      <dgm:prSet presAssocID="{0F0AE62C-2F84-4C46-8B3D-A11E6CC836AF}" presName="dummy3b" presStyleCnt="0"/>
      <dgm:spPr/>
    </dgm:pt>
    <dgm:pt modelId="{A026CF43-4B52-4663-813A-AD41D6867839}" type="pres">
      <dgm:prSet presAssocID="{0F0AE62C-2F84-4C46-8B3D-A11E6CC836AF}" presName="wedge3Tx" presStyleLbl="node1" presStyleIdx="2" presStyleCnt="4">
        <dgm:presLayoutVars>
          <dgm:chMax val="0"/>
          <dgm:chPref val="0"/>
          <dgm:bulletEnabled val="1"/>
        </dgm:presLayoutVars>
      </dgm:prSet>
      <dgm:spPr/>
      <dgm:t>
        <a:bodyPr/>
        <a:lstStyle/>
        <a:p>
          <a:endParaRPr lang="en-US"/>
        </a:p>
      </dgm:t>
    </dgm:pt>
    <dgm:pt modelId="{6DF35ECD-93BE-405A-ACE2-5C3ECFA4CE09}" type="pres">
      <dgm:prSet presAssocID="{0F0AE62C-2F84-4C46-8B3D-A11E6CC836AF}" presName="wedge4" presStyleLbl="node1" presStyleIdx="3" presStyleCnt="4" custScaleX="107180" custScaleY="106697"/>
      <dgm:spPr/>
      <dgm:t>
        <a:bodyPr/>
        <a:lstStyle/>
        <a:p>
          <a:endParaRPr lang="en-US"/>
        </a:p>
      </dgm:t>
    </dgm:pt>
    <dgm:pt modelId="{58269D02-CD15-48A3-B070-0A93EBF630D2}" type="pres">
      <dgm:prSet presAssocID="{0F0AE62C-2F84-4C46-8B3D-A11E6CC836AF}" presName="dummy4a" presStyleCnt="0"/>
      <dgm:spPr/>
    </dgm:pt>
    <dgm:pt modelId="{D1A49454-3582-4AA6-9A53-EB54DF9A7978}" type="pres">
      <dgm:prSet presAssocID="{0F0AE62C-2F84-4C46-8B3D-A11E6CC836AF}" presName="dummy4b" presStyleCnt="0"/>
      <dgm:spPr/>
    </dgm:pt>
    <dgm:pt modelId="{5A5C2A33-6BD7-4312-83F0-BA4DD5501316}" type="pres">
      <dgm:prSet presAssocID="{0F0AE62C-2F84-4C46-8B3D-A11E6CC836AF}" presName="wedge4Tx" presStyleLbl="node1" presStyleIdx="3" presStyleCnt="4">
        <dgm:presLayoutVars>
          <dgm:chMax val="0"/>
          <dgm:chPref val="0"/>
          <dgm:bulletEnabled val="1"/>
        </dgm:presLayoutVars>
      </dgm:prSet>
      <dgm:spPr/>
      <dgm:t>
        <a:bodyPr/>
        <a:lstStyle/>
        <a:p>
          <a:endParaRPr lang="en-US"/>
        </a:p>
      </dgm:t>
    </dgm:pt>
    <dgm:pt modelId="{7BC25EE0-7318-415A-A2B7-8EA50DAD6862}" type="pres">
      <dgm:prSet presAssocID="{A14A1814-DB86-4430-9E9D-770C1169A538}" presName="arrowWedge1" presStyleLbl="fgSibTrans2D1" presStyleIdx="0" presStyleCnt="4"/>
      <dgm:spPr/>
    </dgm:pt>
    <dgm:pt modelId="{1C2051F8-3ACD-4B4D-A8F5-87E9D3BA309C}" type="pres">
      <dgm:prSet presAssocID="{6FBC8286-918D-4C0A-829D-28099C344042}" presName="arrowWedge2" presStyleLbl="fgSibTrans2D1" presStyleIdx="1" presStyleCnt="4"/>
      <dgm:spPr/>
    </dgm:pt>
    <dgm:pt modelId="{782D795B-ED64-429C-8C5B-CDB7CF35A9DE}" type="pres">
      <dgm:prSet presAssocID="{2D0D80BF-E98E-4C87-949A-D6DE51A2BEE6}" presName="arrowWedge3" presStyleLbl="fgSibTrans2D1" presStyleIdx="2" presStyleCnt="4"/>
      <dgm:spPr/>
    </dgm:pt>
    <dgm:pt modelId="{C888930D-EC85-4CBD-8AE2-805F881A0EBA}" type="pres">
      <dgm:prSet presAssocID="{B0E9EE63-96F8-484D-BCAD-A39FA8255202}" presName="arrowWedge4" presStyleLbl="fgSibTrans2D1" presStyleIdx="3" presStyleCnt="4"/>
      <dgm:spPr/>
    </dgm:pt>
  </dgm:ptLst>
  <dgm:cxnLst>
    <dgm:cxn modelId="{FF028CCF-858F-42AD-B63C-FFBE0EB96D71}" type="presOf" srcId="{1DACCB20-215C-4C02-8F9E-296C6FBBF851}" destId="{89F1D52F-F6EE-4520-93F9-A3F14F16ADB9}" srcOrd="0" destOrd="0" presId="urn:microsoft.com/office/officeart/2005/8/layout/cycle8"/>
    <dgm:cxn modelId="{B0231127-9214-4535-8A22-1D96EA1A6089}" type="presOf" srcId="{895723CC-CE93-4BFB-B74B-A96973F94E5F}" destId="{5A5C2A33-6BD7-4312-83F0-BA4DD5501316}" srcOrd="1" destOrd="1" presId="urn:microsoft.com/office/officeart/2005/8/layout/cycle8"/>
    <dgm:cxn modelId="{6215B2F3-0126-412A-B317-11E2DB9CC63C}" type="presOf" srcId="{895723CC-CE93-4BFB-B74B-A96973F94E5F}" destId="{6DF35ECD-93BE-405A-ACE2-5C3ECFA4CE09}" srcOrd="0" destOrd="1" presId="urn:microsoft.com/office/officeart/2005/8/layout/cycle8"/>
    <dgm:cxn modelId="{E2BB236B-FEED-413E-8EED-4E4ADF266B67}" type="presOf" srcId="{AF986DCC-3A93-4B58-8973-C1FC08C3108F}" destId="{A026CF43-4B52-4663-813A-AD41D6867839}" srcOrd="1" destOrd="1" presId="urn:microsoft.com/office/officeart/2005/8/layout/cycle8"/>
    <dgm:cxn modelId="{7FFC3D42-10D2-4487-A40B-246DD03BA87C}" type="presOf" srcId="{2DC1B775-5216-4471-941A-C09DC96BC335}" destId="{064950F3-A893-4077-BCF7-127C08151220}" srcOrd="0" destOrd="1" presId="urn:microsoft.com/office/officeart/2005/8/layout/cycle8"/>
    <dgm:cxn modelId="{4B033E61-5E6F-48DA-AB38-3A804B449ACE}" type="presOf" srcId="{1DACCB20-215C-4C02-8F9E-296C6FBBF851}" destId="{CAC38F7B-2285-40AC-98C0-2C9716F3EAEC}" srcOrd="1" destOrd="0" presId="urn:microsoft.com/office/officeart/2005/8/layout/cycle8"/>
    <dgm:cxn modelId="{D7D5CA61-F522-489B-9430-B8C6A12BA253}" srcId="{4A77230A-C1A2-4430-B2DA-E0D61C46C93C}" destId="{2DC1B775-5216-4471-941A-C09DC96BC335}" srcOrd="0" destOrd="0" parTransId="{C2293C03-4938-4FA5-927D-88D3A45C7BC1}" sibTransId="{9252FC87-E979-43BB-BD95-87EF3F4D894A}"/>
    <dgm:cxn modelId="{9A3BA16E-6A9D-4C7C-9970-CF3812EA3399}" type="presOf" srcId="{2DC1B775-5216-4471-941A-C09DC96BC335}" destId="{4AD48195-FFCB-4B06-9122-DFFD9B33A073}" srcOrd="1" destOrd="1" presId="urn:microsoft.com/office/officeart/2005/8/layout/cycle8"/>
    <dgm:cxn modelId="{CF166202-1B8D-49DE-828D-938C0CBE8541}" srcId="{0F0AE62C-2F84-4C46-8B3D-A11E6CC836AF}" destId="{E133822E-4B27-4938-AF5F-E1BB7FF3AD55}" srcOrd="3" destOrd="0" parTransId="{9CB9F013-BD15-4863-8DD5-540A67253B3F}" sibTransId="{B0E9EE63-96F8-484D-BCAD-A39FA8255202}"/>
    <dgm:cxn modelId="{B9D14CF4-9AED-4794-B232-957CFB0D2BB6}" type="presOf" srcId="{4A77230A-C1A2-4430-B2DA-E0D61C46C93C}" destId="{4AD48195-FFCB-4B06-9122-DFFD9B33A073}" srcOrd="1" destOrd="0" presId="urn:microsoft.com/office/officeart/2005/8/layout/cycle8"/>
    <dgm:cxn modelId="{D922158F-1DD0-4BC5-B135-D7AC951FDD33}" type="presOf" srcId="{0F0AE62C-2F84-4C46-8B3D-A11E6CC836AF}" destId="{86ABF6D3-6614-451B-A765-A0B9FDF012C3}" srcOrd="0" destOrd="0" presId="urn:microsoft.com/office/officeart/2005/8/layout/cycle8"/>
    <dgm:cxn modelId="{F51CFE5C-67FC-4975-A90A-868CE294AA88}" srcId="{0F0AE62C-2F84-4C46-8B3D-A11E6CC836AF}" destId="{1DACCB20-215C-4C02-8F9E-296C6FBBF851}" srcOrd="0" destOrd="0" parTransId="{56CCA324-34C1-4C1F-AD6D-B208CE1D0B5D}" sibTransId="{A14A1814-DB86-4430-9E9D-770C1169A538}"/>
    <dgm:cxn modelId="{7036866C-B3FF-456C-8B81-109A11CDD961}" type="presOf" srcId="{7881AE31-9D66-4C98-B425-6D914070A012}" destId="{CAC38F7B-2285-40AC-98C0-2C9716F3EAEC}" srcOrd="1" destOrd="1" presId="urn:microsoft.com/office/officeart/2005/8/layout/cycle8"/>
    <dgm:cxn modelId="{1A0A07B6-167E-498C-87D0-56D9CC7684EA}" srcId="{1DACCB20-215C-4C02-8F9E-296C6FBBF851}" destId="{7881AE31-9D66-4C98-B425-6D914070A012}" srcOrd="0" destOrd="0" parTransId="{A2CC6BD7-2BEF-45FE-A620-C7297D1A61F7}" sibTransId="{9A00CC98-E0A7-4B01-A8FA-C6C4BF15ED22}"/>
    <dgm:cxn modelId="{5305E155-C5E8-49F9-A815-40D5DFD8E183}" type="presOf" srcId="{E133822E-4B27-4938-AF5F-E1BB7FF3AD55}" destId="{5A5C2A33-6BD7-4312-83F0-BA4DD5501316}" srcOrd="1" destOrd="0" presId="urn:microsoft.com/office/officeart/2005/8/layout/cycle8"/>
    <dgm:cxn modelId="{ECAE2734-D1B8-476C-A3F0-E5D5320E779C}" srcId="{3DE1B16E-A062-45DC-9155-B44F390C19D6}" destId="{AF986DCC-3A93-4B58-8973-C1FC08C3108F}" srcOrd="0" destOrd="0" parTransId="{764D5C23-0052-4593-A298-69AAA8CC15D1}" sibTransId="{2BC52532-2C17-415A-B700-C0741FF73B6C}"/>
    <dgm:cxn modelId="{443BE844-F082-4ABD-85BD-54943C06471A}" srcId="{0F0AE62C-2F84-4C46-8B3D-A11E6CC836AF}" destId="{4A77230A-C1A2-4430-B2DA-E0D61C46C93C}" srcOrd="1" destOrd="0" parTransId="{8C167F9F-BFD9-476D-9E24-7A99D2328A5F}" sibTransId="{6FBC8286-918D-4C0A-829D-28099C344042}"/>
    <dgm:cxn modelId="{7DDBF03C-BBB3-41CF-A8F7-344136FCDA5D}" type="presOf" srcId="{3DE1B16E-A062-45DC-9155-B44F390C19D6}" destId="{E749FDB6-323D-4BE4-A90A-B8313CCEFCB9}" srcOrd="0" destOrd="0" presId="urn:microsoft.com/office/officeart/2005/8/layout/cycle8"/>
    <dgm:cxn modelId="{4BE164A8-E542-4C0D-9432-89D9332470FF}" type="presOf" srcId="{4A77230A-C1A2-4430-B2DA-E0D61C46C93C}" destId="{064950F3-A893-4077-BCF7-127C08151220}" srcOrd="0" destOrd="0" presId="urn:microsoft.com/office/officeart/2005/8/layout/cycle8"/>
    <dgm:cxn modelId="{F6D5D800-89EF-4A6A-A81A-EC60D11CB5BC}" type="presOf" srcId="{E133822E-4B27-4938-AF5F-E1BB7FF3AD55}" destId="{6DF35ECD-93BE-405A-ACE2-5C3ECFA4CE09}" srcOrd="0" destOrd="0" presId="urn:microsoft.com/office/officeart/2005/8/layout/cycle8"/>
    <dgm:cxn modelId="{BD70318E-1D40-4322-935E-633F6B937144}" type="presOf" srcId="{7881AE31-9D66-4C98-B425-6D914070A012}" destId="{89F1D52F-F6EE-4520-93F9-A3F14F16ADB9}" srcOrd="0" destOrd="1" presId="urn:microsoft.com/office/officeart/2005/8/layout/cycle8"/>
    <dgm:cxn modelId="{B4A31863-C473-4E0E-B77F-508C3C250391}" srcId="{E133822E-4B27-4938-AF5F-E1BB7FF3AD55}" destId="{895723CC-CE93-4BFB-B74B-A96973F94E5F}" srcOrd="0" destOrd="0" parTransId="{5B0876A7-828B-43C7-9CFE-50368CFFF52D}" sibTransId="{3D5F06E0-7B59-48A4-81C0-FE4D78270E80}"/>
    <dgm:cxn modelId="{5222F623-45C0-4D3B-BB02-3A9B524AD05D}" type="presOf" srcId="{AF986DCC-3A93-4B58-8973-C1FC08C3108F}" destId="{E749FDB6-323D-4BE4-A90A-B8313CCEFCB9}" srcOrd="0" destOrd="1" presId="urn:microsoft.com/office/officeart/2005/8/layout/cycle8"/>
    <dgm:cxn modelId="{593F34D8-122E-4EA3-9716-C96924FEEA89}" srcId="{0F0AE62C-2F84-4C46-8B3D-A11E6CC836AF}" destId="{3DE1B16E-A062-45DC-9155-B44F390C19D6}" srcOrd="2" destOrd="0" parTransId="{C0A7EEED-4296-45C7-BC2F-AAE36C9EB152}" sibTransId="{2D0D80BF-E98E-4C87-949A-D6DE51A2BEE6}"/>
    <dgm:cxn modelId="{A68C20D9-A9EF-4C8F-945D-E1CF58E18C49}" type="presOf" srcId="{3DE1B16E-A062-45DC-9155-B44F390C19D6}" destId="{A026CF43-4B52-4663-813A-AD41D6867839}" srcOrd="1" destOrd="0" presId="urn:microsoft.com/office/officeart/2005/8/layout/cycle8"/>
    <dgm:cxn modelId="{D6F64B44-4A1C-41BA-85B7-5BE791C44FBB}" type="presParOf" srcId="{86ABF6D3-6614-451B-A765-A0B9FDF012C3}" destId="{89F1D52F-F6EE-4520-93F9-A3F14F16ADB9}" srcOrd="0" destOrd="0" presId="urn:microsoft.com/office/officeart/2005/8/layout/cycle8"/>
    <dgm:cxn modelId="{32BF46A8-75D2-440C-92D2-1E8F173EC11D}" type="presParOf" srcId="{86ABF6D3-6614-451B-A765-A0B9FDF012C3}" destId="{5363E6CA-018B-4ECB-8CD1-C30B47F00805}" srcOrd="1" destOrd="0" presId="urn:microsoft.com/office/officeart/2005/8/layout/cycle8"/>
    <dgm:cxn modelId="{89A17E35-5596-421F-98D4-2E2BA7CC0845}" type="presParOf" srcId="{86ABF6D3-6614-451B-A765-A0B9FDF012C3}" destId="{39C38FB1-040E-4831-B4DD-F18BD2334088}" srcOrd="2" destOrd="0" presId="urn:microsoft.com/office/officeart/2005/8/layout/cycle8"/>
    <dgm:cxn modelId="{EC1E2703-5E03-44DF-A1AB-EDCDBDCF04F2}" type="presParOf" srcId="{86ABF6D3-6614-451B-A765-A0B9FDF012C3}" destId="{CAC38F7B-2285-40AC-98C0-2C9716F3EAEC}" srcOrd="3" destOrd="0" presId="urn:microsoft.com/office/officeart/2005/8/layout/cycle8"/>
    <dgm:cxn modelId="{B35B273D-F046-49D2-A63F-4F7CD06CE22C}" type="presParOf" srcId="{86ABF6D3-6614-451B-A765-A0B9FDF012C3}" destId="{064950F3-A893-4077-BCF7-127C08151220}" srcOrd="4" destOrd="0" presId="urn:microsoft.com/office/officeart/2005/8/layout/cycle8"/>
    <dgm:cxn modelId="{555354DD-DA75-4A6F-969C-BDE79984F836}" type="presParOf" srcId="{86ABF6D3-6614-451B-A765-A0B9FDF012C3}" destId="{8EB1225F-7026-4E94-ACF5-E17BCD5FF11F}" srcOrd="5" destOrd="0" presId="urn:microsoft.com/office/officeart/2005/8/layout/cycle8"/>
    <dgm:cxn modelId="{5F940DC7-6B89-493A-BC91-5D0F90F9361F}" type="presParOf" srcId="{86ABF6D3-6614-451B-A765-A0B9FDF012C3}" destId="{5CCBC6B6-9E19-42F7-9BC0-649D33BFC3A2}" srcOrd="6" destOrd="0" presId="urn:microsoft.com/office/officeart/2005/8/layout/cycle8"/>
    <dgm:cxn modelId="{B35D4C44-51F3-45C0-97AF-F01A2893674C}" type="presParOf" srcId="{86ABF6D3-6614-451B-A765-A0B9FDF012C3}" destId="{4AD48195-FFCB-4B06-9122-DFFD9B33A073}" srcOrd="7" destOrd="0" presId="urn:microsoft.com/office/officeart/2005/8/layout/cycle8"/>
    <dgm:cxn modelId="{69BFB052-3349-4B7A-B127-6ED9C221C6AA}" type="presParOf" srcId="{86ABF6D3-6614-451B-A765-A0B9FDF012C3}" destId="{E749FDB6-323D-4BE4-A90A-B8313CCEFCB9}" srcOrd="8" destOrd="0" presId="urn:microsoft.com/office/officeart/2005/8/layout/cycle8"/>
    <dgm:cxn modelId="{24CB7B4E-A5CD-4A4D-809B-5F0A4136141E}" type="presParOf" srcId="{86ABF6D3-6614-451B-A765-A0B9FDF012C3}" destId="{48531936-5AFF-4BF1-9FC8-2B39CB88992A}" srcOrd="9" destOrd="0" presId="urn:microsoft.com/office/officeart/2005/8/layout/cycle8"/>
    <dgm:cxn modelId="{6EC7DF63-86AB-4C44-9F3D-FA4C140D6027}" type="presParOf" srcId="{86ABF6D3-6614-451B-A765-A0B9FDF012C3}" destId="{A217D564-8E22-4F3E-A918-170EAE6D893E}" srcOrd="10" destOrd="0" presId="urn:microsoft.com/office/officeart/2005/8/layout/cycle8"/>
    <dgm:cxn modelId="{32F9DDD9-6514-4664-BC4F-184DEE143CFF}" type="presParOf" srcId="{86ABF6D3-6614-451B-A765-A0B9FDF012C3}" destId="{A026CF43-4B52-4663-813A-AD41D6867839}" srcOrd="11" destOrd="0" presId="urn:microsoft.com/office/officeart/2005/8/layout/cycle8"/>
    <dgm:cxn modelId="{4439E990-293B-4628-ADEF-95D91FC6CA82}" type="presParOf" srcId="{86ABF6D3-6614-451B-A765-A0B9FDF012C3}" destId="{6DF35ECD-93BE-405A-ACE2-5C3ECFA4CE09}" srcOrd="12" destOrd="0" presId="urn:microsoft.com/office/officeart/2005/8/layout/cycle8"/>
    <dgm:cxn modelId="{2B039EB9-1795-4413-BF2A-82B5AF38E609}" type="presParOf" srcId="{86ABF6D3-6614-451B-A765-A0B9FDF012C3}" destId="{58269D02-CD15-48A3-B070-0A93EBF630D2}" srcOrd="13" destOrd="0" presId="urn:microsoft.com/office/officeart/2005/8/layout/cycle8"/>
    <dgm:cxn modelId="{7FE1A397-B921-43ED-A1A5-872817269137}" type="presParOf" srcId="{86ABF6D3-6614-451B-A765-A0B9FDF012C3}" destId="{D1A49454-3582-4AA6-9A53-EB54DF9A7978}" srcOrd="14" destOrd="0" presId="urn:microsoft.com/office/officeart/2005/8/layout/cycle8"/>
    <dgm:cxn modelId="{834108FC-1940-45C3-9ABC-0A0E94B6A691}" type="presParOf" srcId="{86ABF6D3-6614-451B-A765-A0B9FDF012C3}" destId="{5A5C2A33-6BD7-4312-83F0-BA4DD5501316}" srcOrd="15" destOrd="0" presId="urn:microsoft.com/office/officeart/2005/8/layout/cycle8"/>
    <dgm:cxn modelId="{7CCE2FBB-7891-4A37-AD22-BC311F197844}" type="presParOf" srcId="{86ABF6D3-6614-451B-A765-A0B9FDF012C3}" destId="{7BC25EE0-7318-415A-A2B7-8EA50DAD6862}" srcOrd="16" destOrd="0" presId="urn:microsoft.com/office/officeart/2005/8/layout/cycle8"/>
    <dgm:cxn modelId="{8BE50294-2479-4034-961B-AB3E1842EE37}" type="presParOf" srcId="{86ABF6D3-6614-451B-A765-A0B9FDF012C3}" destId="{1C2051F8-3ACD-4B4D-A8F5-87E9D3BA309C}" srcOrd="17" destOrd="0" presId="urn:microsoft.com/office/officeart/2005/8/layout/cycle8"/>
    <dgm:cxn modelId="{388CF201-A423-4C4F-91A5-DFE04975BC8B}" type="presParOf" srcId="{86ABF6D3-6614-451B-A765-A0B9FDF012C3}" destId="{782D795B-ED64-429C-8C5B-CDB7CF35A9DE}" srcOrd="18" destOrd="0" presId="urn:microsoft.com/office/officeart/2005/8/layout/cycle8"/>
    <dgm:cxn modelId="{BF2FE468-A7A0-416E-8F96-A56CB54396EA}" type="presParOf" srcId="{86ABF6D3-6614-451B-A765-A0B9FDF012C3}" destId="{C888930D-EC85-4CBD-8AE2-805F881A0EBA}"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F9E5AA-EB39-4E9A-9C6B-57F2784B1C7F}" type="doc">
      <dgm:prSet loTypeId="urn:microsoft.com/office/officeart/2005/8/layout/process1" loCatId="process" qsTypeId="urn:microsoft.com/office/officeart/2005/8/quickstyle/simple1" qsCatId="simple" csTypeId="urn:microsoft.com/office/officeart/2005/8/colors/colorful4" csCatId="colorful" phldr="1"/>
      <dgm:spPr/>
    </dgm:pt>
    <dgm:pt modelId="{6113DA7A-0C64-4028-9258-C029F56800F1}">
      <dgm:prSet phldrT="[Text]"/>
      <dgm:spPr>
        <a:xfrm>
          <a:off x="3301" y="3397808"/>
          <a:ext cx="1250160" cy="1558793"/>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kumimoji="0" lang="en-US" b="0" i="0" u="none" strike="noStrike" cap="none" spc="0" normalizeH="0" baseline="0" noProof="0" dirty="0">
              <a:ln>
                <a:noFill/>
              </a:ln>
              <a:solidFill>
                <a:sysClr val="window" lastClr="FFFFFF"/>
              </a:solidFill>
              <a:effectLst/>
              <a:uLnTx/>
              <a:uFillTx/>
              <a:latin typeface="Calibri"/>
              <a:ea typeface="MS PGothic" pitchFamily="34" charset="-128"/>
              <a:cs typeface="+mn-cs"/>
            </a:rPr>
            <a:t>Connect</a:t>
          </a:r>
          <a:r>
            <a:rPr kumimoji="0" lang="en-US" b="0" i="0" u="none" strike="noStrike" cap="none" spc="0" normalizeH="0" noProof="0" dirty="0">
              <a:ln>
                <a:noFill/>
              </a:ln>
              <a:solidFill>
                <a:sysClr val="window" lastClr="FFFFFF"/>
              </a:solidFill>
              <a:effectLst/>
              <a:uLnTx/>
              <a:uFillTx/>
              <a:latin typeface="Calibri"/>
              <a:ea typeface="MS PGothic" pitchFamily="34" charset="-128"/>
              <a:cs typeface="+mn-cs"/>
            </a:rPr>
            <a:t> with OB colleagues to share new resources</a:t>
          </a:r>
          <a:endParaRPr lang="en-US" dirty="0">
            <a:solidFill>
              <a:sysClr val="window" lastClr="FFFFFF"/>
            </a:solidFill>
            <a:latin typeface="Calibri"/>
            <a:ea typeface="+mn-ea"/>
            <a:cs typeface="+mn-cs"/>
          </a:endParaRPr>
        </a:p>
      </dgm:t>
    </dgm:pt>
    <dgm:pt modelId="{8DC7ACE0-A746-4DC8-8A08-C9514CC01D9E}" type="parTrans" cxnId="{F2CE9BD7-63F2-4A55-9414-846CA03723F2}">
      <dgm:prSet/>
      <dgm:spPr/>
      <dgm:t>
        <a:bodyPr/>
        <a:lstStyle/>
        <a:p>
          <a:endParaRPr lang="en-US"/>
        </a:p>
      </dgm:t>
    </dgm:pt>
    <dgm:pt modelId="{AB551555-F0EB-4C59-B645-CE54A2A96AF1}" type="sibTrans" cxnId="{F2CE9BD7-63F2-4A55-9414-846CA03723F2}">
      <dgm:prSet/>
      <dgm:spPr>
        <a:xfrm>
          <a:off x="1378477" y="4022185"/>
          <a:ext cx="265033" cy="310039"/>
        </a:xfrm>
        <a:prstGeom prst="rightArrow">
          <a:avLst>
            <a:gd name="adj1" fmla="val 60000"/>
            <a:gd name="adj2" fmla="val 50000"/>
          </a:avLst>
        </a:prstGeom>
        <a:solidFill>
          <a:srgbClr val="8064A2">
            <a:hueOff val="0"/>
            <a:satOff val="0"/>
            <a:lumOff val="0"/>
            <a:alphaOff val="0"/>
          </a:srgbClr>
        </a:solidFill>
        <a:ln>
          <a:noFill/>
        </a:ln>
        <a:effectLst/>
      </dgm:spPr>
      <dgm:t>
        <a:bodyPr/>
        <a:lstStyle/>
        <a:p>
          <a:endParaRPr lang="en-US">
            <a:solidFill>
              <a:sysClr val="window" lastClr="FFFFFF"/>
            </a:solidFill>
            <a:latin typeface="Calibri"/>
            <a:ea typeface="+mn-ea"/>
            <a:cs typeface="+mn-cs"/>
          </a:endParaRPr>
        </a:p>
      </dgm:t>
    </dgm:pt>
    <dgm:pt modelId="{E12D1880-CE3C-4FBF-A7D8-681D689B35AA}">
      <dgm:prSet phldrT="[Text]"/>
      <dgm:spPr>
        <a:xfrm>
          <a:off x="1753525" y="3397808"/>
          <a:ext cx="1250160" cy="1558793"/>
        </a:xfrm>
        <a:prstGeom prst="roundRect">
          <a:avLst>
            <a:gd name="adj" fmla="val 10000"/>
          </a:avLst>
        </a:prstGeom>
        <a:solidFill>
          <a:srgbClr val="8064A2">
            <a:hueOff val="-744128"/>
            <a:satOff val="4483"/>
            <a:lumOff val="359"/>
            <a:alphaOff val="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Draft the current process flow for </a:t>
          </a:r>
          <a:r>
            <a:rPr lang="en-US" dirty="0" err="1">
              <a:solidFill>
                <a:sysClr val="window" lastClr="FFFFFF"/>
              </a:solidFill>
              <a:latin typeface="Calibri"/>
              <a:ea typeface="+mn-ea"/>
              <a:cs typeface="+mn-cs"/>
            </a:rPr>
            <a:t>abx</a:t>
          </a:r>
          <a:r>
            <a:rPr lang="en-US" dirty="0">
              <a:solidFill>
                <a:sysClr val="window" lastClr="FFFFFF"/>
              </a:solidFill>
              <a:latin typeface="Calibri"/>
              <a:ea typeface="+mn-ea"/>
              <a:cs typeface="+mn-cs"/>
            </a:rPr>
            <a:t> </a:t>
          </a:r>
          <a:r>
            <a:rPr lang="en-US" dirty="0" err="1">
              <a:solidFill>
                <a:sysClr val="window" lastClr="FFFFFF"/>
              </a:solidFill>
              <a:latin typeface="Calibri"/>
              <a:ea typeface="+mn-ea"/>
              <a:cs typeface="+mn-cs"/>
            </a:rPr>
            <a:t>pt</a:t>
          </a:r>
          <a:r>
            <a:rPr lang="en-US" dirty="0">
              <a:solidFill>
                <a:sysClr val="window" lastClr="FFFFFF"/>
              </a:solidFill>
              <a:latin typeface="Calibri"/>
              <a:ea typeface="+mn-ea"/>
              <a:cs typeface="+mn-cs"/>
            </a:rPr>
            <a:t> education materials </a:t>
          </a:r>
        </a:p>
      </dgm:t>
    </dgm:pt>
    <dgm:pt modelId="{043AA622-41B8-46B7-89BE-B38ED93B0932}" type="parTrans" cxnId="{22E7A099-B5A8-4DDB-8355-0688F15F88D8}">
      <dgm:prSet/>
      <dgm:spPr/>
      <dgm:t>
        <a:bodyPr/>
        <a:lstStyle/>
        <a:p>
          <a:endParaRPr lang="en-US"/>
        </a:p>
      </dgm:t>
    </dgm:pt>
    <dgm:pt modelId="{2A4AB327-AF6F-406E-B1E5-86836CB9EDC3}" type="sibTrans" cxnId="{22E7A099-B5A8-4DDB-8355-0688F15F88D8}">
      <dgm:prSet/>
      <dgm:spPr>
        <a:xfrm>
          <a:off x="3128701" y="4022185"/>
          <a:ext cx="265033" cy="310039"/>
        </a:xfrm>
        <a:prstGeom prst="rightArrow">
          <a:avLst>
            <a:gd name="adj1" fmla="val 60000"/>
            <a:gd name="adj2" fmla="val 50000"/>
          </a:avLst>
        </a:prstGeom>
        <a:solidFill>
          <a:srgbClr val="8064A2">
            <a:hueOff val="-892954"/>
            <a:satOff val="5380"/>
            <a:lumOff val="431"/>
            <a:alphaOff val="0"/>
          </a:srgbClr>
        </a:solidFill>
        <a:ln>
          <a:noFill/>
        </a:ln>
        <a:effectLst/>
      </dgm:spPr>
      <dgm:t>
        <a:bodyPr/>
        <a:lstStyle/>
        <a:p>
          <a:endParaRPr lang="en-US">
            <a:solidFill>
              <a:sysClr val="window" lastClr="FFFFFF"/>
            </a:solidFill>
            <a:latin typeface="Calibri"/>
            <a:ea typeface="+mn-ea"/>
            <a:cs typeface="+mn-cs"/>
          </a:endParaRPr>
        </a:p>
      </dgm:t>
    </dgm:pt>
    <dgm:pt modelId="{93A91582-53CD-420C-B1AC-110FCBAE06F7}">
      <dgm:prSet phldrT="[Text]"/>
      <dgm:spPr>
        <a:xfrm>
          <a:off x="3503749" y="3397808"/>
          <a:ext cx="1250160" cy="1558793"/>
        </a:xfrm>
        <a:prstGeom prst="roundRect">
          <a:avLst>
            <a:gd name="adj" fmla="val 10000"/>
          </a:avLst>
        </a:prstGeom>
        <a:solidFill>
          <a:srgbClr val="8064A2">
            <a:hueOff val="-1488257"/>
            <a:satOff val="8966"/>
            <a:lumOff val="719"/>
            <a:alphaOff val="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Discuss and determine where new </a:t>
          </a:r>
          <a:r>
            <a:rPr lang="en-US" dirty="0" err="1">
              <a:solidFill>
                <a:sysClr val="window" lastClr="FFFFFF"/>
              </a:solidFill>
              <a:latin typeface="Calibri"/>
              <a:ea typeface="+mn-ea"/>
              <a:cs typeface="+mn-cs"/>
            </a:rPr>
            <a:t>ed</a:t>
          </a:r>
          <a:r>
            <a:rPr lang="en-US" dirty="0">
              <a:solidFill>
                <a:sysClr val="window" lastClr="FFFFFF"/>
              </a:solidFill>
              <a:latin typeface="Calibri"/>
              <a:ea typeface="+mn-ea"/>
              <a:cs typeface="+mn-cs"/>
            </a:rPr>
            <a:t> materials could fit in process flow</a:t>
          </a:r>
        </a:p>
      </dgm:t>
    </dgm:pt>
    <dgm:pt modelId="{2DDD6CD5-B088-4F5B-9B4C-A614AF4044A4}" type="parTrans" cxnId="{809AE290-240F-488C-9190-AC5D6B224616}">
      <dgm:prSet/>
      <dgm:spPr/>
      <dgm:t>
        <a:bodyPr/>
        <a:lstStyle/>
        <a:p>
          <a:endParaRPr lang="en-US"/>
        </a:p>
      </dgm:t>
    </dgm:pt>
    <dgm:pt modelId="{342CB3D7-FC8C-44A5-9C8D-5DE469EDE3D0}" type="sibTrans" cxnId="{809AE290-240F-488C-9190-AC5D6B224616}">
      <dgm:prSet/>
      <dgm:spPr>
        <a:xfrm>
          <a:off x="4878925" y="4022185"/>
          <a:ext cx="265033" cy="310039"/>
        </a:xfrm>
        <a:prstGeom prst="rightArrow">
          <a:avLst>
            <a:gd name="adj1" fmla="val 60000"/>
            <a:gd name="adj2" fmla="val 50000"/>
          </a:avLst>
        </a:prstGeom>
        <a:solidFill>
          <a:srgbClr val="8064A2">
            <a:hueOff val="-1785908"/>
            <a:satOff val="10760"/>
            <a:lumOff val="862"/>
            <a:alphaOff val="0"/>
          </a:srgbClr>
        </a:solidFill>
        <a:ln>
          <a:noFill/>
        </a:ln>
        <a:effectLst/>
      </dgm:spPr>
      <dgm:t>
        <a:bodyPr/>
        <a:lstStyle/>
        <a:p>
          <a:endParaRPr lang="en-US">
            <a:solidFill>
              <a:sysClr val="window" lastClr="FFFFFF"/>
            </a:solidFill>
            <a:latin typeface="Calibri"/>
            <a:ea typeface="+mn-ea"/>
            <a:cs typeface="+mn-cs"/>
          </a:endParaRPr>
        </a:p>
      </dgm:t>
    </dgm:pt>
    <dgm:pt modelId="{33D91471-8550-4E59-911C-20026A34CFDE}">
      <dgm:prSet phldrT="[Text]"/>
      <dgm:spPr>
        <a:xfrm>
          <a:off x="5253973" y="3397808"/>
          <a:ext cx="1250160" cy="1558793"/>
        </a:xfrm>
        <a:prstGeom prst="roundRect">
          <a:avLst>
            <a:gd name="adj" fmla="val 10000"/>
          </a:avLst>
        </a:prstGeom>
        <a:solidFill>
          <a:srgbClr val="8064A2">
            <a:hueOff val="-2232385"/>
            <a:satOff val="13449"/>
            <a:lumOff val="1078"/>
            <a:alphaOff val="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Create and implement PDSA cycle for feedback</a:t>
          </a:r>
        </a:p>
      </dgm:t>
    </dgm:pt>
    <dgm:pt modelId="{5C88223A-9EC5-4849-A840-8E99B635A4D3}" type="parTrans" cxnId="{51C16AA2-D869-4FB3-A2EA-D9AE11605CCA}">
      <dgm:prSet/>
      <dgm:spPr/>
      <dgm:t>
        <a:bodyPr/>
        <a:lstStyle/>
        <a:p>
          <a:endParaRPr lang="en-US"/>
        </a:p>
      </dgm:t>
    </dgm:pt>
    <dgm:pt modelId="{C8953338-6075-4F00-B909-D5B850EBF261}" type="sibTrans" cxnId="{51C16AA2-D869-4FB3-A2EA-D9AE11605CCA}">
      <dgm:prSet/>
      <dgm:spPr>
        <a:xfrm>
          <a:off x="6629150" y="4022185"/>
          <a:ext cx="265033" cy="310039"/>
        </a:xfrm>
        <a:prstGeom prst="rightArrow">
          <a:avLst>
            <a:gd name="adj1" fmla="val 60000"/>
            <a:gd name="adj2" fmla="val 50000"/>
          </a:avLst>
        </a:prstGeom>
        <a:solidFill>
          <a:srgbClr val="8064A2">
            <a:hueOff val="-2678862"/>
            <a:satOff val="16139"/>
            <a:lumOff val="1294"/>
            <a:alphaOff val="0"/>
          </a:srgbClr>
        </a:solidFill>
        <a:ln>
          <a:noFill/>
        </a:ln>
        <a:effectLst/>
      </dgm:spPr>
      <dgm:t>
        <a:bodyPr/>
        <a:lstStyle/>
        <a:p>
          <a:endParaRPr lang="en-US">
            <a:solidFill>
              <a:sysClr val="window" lastClr="FFFFFF"/>
            </a:solidFill>
            <a:latin typeface="Calibri"/>
            <a:ea typeface="+mn-ea"/>
            <a:cs typeface="+mn-cs"/>
          </a:endParaRPr>
        </a:p>
      </dgm:t>
    </dgm:pt>
    <dgm:pt modelId="{BE028F34-ADE4-4700-A71E-110B5F926567}">
      <dgm:prSet phldrT="[Text]"/>
      <dgm:spPr>
        <a:xfrm>
          <a:off x="7004198" y="3397808"/>
          <a:ext cx="1250160" cy="1558793"/>
        </a:xfrm>
        <a:prstGeom prst="roundRect">
          <a:avLst>
            <a:gd name="adj" fmla="val 10000"/>
          </a:avLst>
        </a:prstGeom>
        <a:solidFill>
          <a:srgbClr val="8064A2">
            <a:hueOff val="-2976513"/>
            <a:satOff val="17933"/>
            <a:lumOff val="1437"/>
            <a:alphaOff val="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Adapt, adopt or abandon based on PDSA cycle</a:t>
          </a:r>
        </a:p>
      </dgm:t>
    </dgm:pt>
    <dgm:pt modelId="{EA85B900-32AB-40AE-A972-A0E06B2A0006}" type="parTrans" cxnId="{30DC7F88-6481-4630-9B11-20D08C203050}">
      <dgm:prSet/>
      <dgm:spPr/>
      <dgm:t>
        <a:bodyPr/>
        <a:lstStyle/>
        <a:p>
          <a:endParaRPr lang="en-US"/>
        </a:p>
      </dgm:t>
    </dgm:pt>
    <dgm:pt modelId="{0CAB64EE-EBF4-485A-BA02-091EDC5CD8B9}" type="sibTrans" cxnId="{30DC7F88-6481-4630-9B11-20D08C203050}">
      <dgm:prSet/>
      <dgm:spPr>
        <a:xfrm>
          <a:off x="8379374" y="4022185"/>
          <a:ext cx="265033" cy="310039"/>
        </a:xfrm>
        <a:prstGeom prst="rightArrow">
          <a:avLst>
            <a:gd name="adj1" fmla="val 60000"/>
            <a:gd name="adj2" fmla="val 50000"/>
          </a:avLst>
        </a:prstGeom>
        <a:solidFill>
          <a:srgbClr val="8064A2">
            <a:hueOff val="-3571816"/>
            <a:satOff val="21519"/>
            <a:lumOff val="1725"/>
            <a:alphaOff val="0"/>
          </a:srgbClr>
        </a:solidFill>
        <a:ln>
          <a:noFill/>
        </a:ln>
        <a:effectLst/>
      </dgm:spPr>
      <dgm:t>
        <a:bodyPr/>
        <a:lstStyle/>
        <a:p>
          <a:endParaRPr lang="en-US">
            <a:solidFill>
              <a:sysClr val="window" lastClr="FFFFFF"/>
            </a:solidFill>
            <a:latin typeface="Calibri"/>
            <a:ea typeface="+mn-ea"/>
            <a:cs typeface="+mn-cs"/>
          </a:endParaRPr>
        </a:p>
      </dgm:t>
    </dgm:pt>
    <dgm:pt modelId="{5C7551B9-6045-4A03-AF8A-5221BBA23F9D}">
      <dgm:prSet phldrT="[Text]"/>
      <dgm:spPr>
        <a:xfrm>
          <a:off x="8754422" y="3397808"/>
          <a:ext cx="1250160" cy="1558793"/>
        </a:xfrm>
        <a:prstGeom prst="roundRect">
          <a:avLst>
            <a:gd name="adj" fmla="val 10000"/>
          </a:avLst>
        </a:prstGeom>
        <a:solidFill>
          <a:srgbClr val="8064A2">
            <a:hueOff val="-3720641"/>
            <a:satOff val="22416"/>
            <a:lumOff val="1797"/>
            <a:alphaOff val="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Finalize the education process flow </a:t>
          </a:r>
        </a:p>
      </dgm:t>
    </dgm:pt>
    <dgm:pt modelId="{FDF6FC67-1038-42EF-9A90-90074110EF3F}" type="parTrans" cxnId="{A7D3BE0D-A39E-4959-8137-DAC94B4A0001}">
      <dgm:prSet/>
      <dgm:spPr/>
      <dgm:t>
        <a:bodyPr/>
        <a:lstStyle/>
        <a:p>
          <a:endParaRPr lang="en-US"/>
        </a:p>
      </dgm:t>
    </dgm:pt>
    <dgm:pt modelId="{78E7594D-AC5C-44AB-B1CC-4E114D0AA3C0}" type="sibTrans" cxnId="{A7D3BE0D-A39E-4959-8137-DAC94B4A0001}">
      <dgm:prSet/>
      <dgm:spPr>
        <a:xfrm>
          <a:off x="10129598" y="4022185"/>
          <a:ext cx="265033" cy="310039"/>
        </a:xfrm>
        <a:prstGeom prst="rightArrow">
          <a:avLst>
            <a:gd name="adj1" fmla="val 60000"/>
            <a:gd name="adj2" fmla="val 50000"/>
          </a:avLst>
        </a:prstGeom>
        <a:solidFill>
          <a:srgbClr val="8064A2">
            <a:hueOff val="-4464770"/>
            <a:satOff val="26899"/>
            <a:lumOff val="2156"/>
            <a:alphaOff val="0"/>
          </a:srgbClr>
        </a:solidFill>
        <a:ln>
          <a:noFill/>
        </a:ln>
        <a:effectLst/>
      </dgm:spPr>
      <dgm:t>
        <a:bodyPr/>
        <a:lstStyle/>
        <a:p>
          <a:endParaRPr lang="en-US">
            <a:solidFill>
              <a:sysClr val="window" lastClr="FFFFFF"/>
            </a:solidFill>
            <a:latin typeface="Calibri"/>
            <a:ea typeface="+mn-ea"/>
            <a:cs typeface="+mn-cs"/>
          </a:endParaRPr>
        </a:p>
      </dgm:t>
    </dgm:pt>
    <dgm:pt modelId="{F771640B-A917-4434-8A31-BC9FB1DFEF39}">
      <dgm:prSet phldrT="[Text]"/>
      <dgm:spPr>
        <a:xfrm>
          <a:off x="10504646" y="3397808"/>
          <a:ext cx="1250160" cy="1558793"/>
        </a:xfrm>
        <a:prstGeom prst="roundRect">
          <a:avLst>
            <a:gd name="adj" fmla="val 10000"/>
          </a:avLst>
        </a:prstGeom>
        <a:solidFill>
          <a:srgbClr val="8064A2">
            <a:hueOff val="-4464770"/>
            <a:satOff val="26899"/>
            <a:lumOff val="2156"/>
            <a:alphaOff val="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Large roll-out of new materials </a:t>
          </a:r>
        </a:p>
      </dgm:t>
    </dgm:pt>
    <dgm:pt modelId="{C57CECDD-C1FF-40B5-98B3-E3A1C4D34160}" type="parTrans" cxnId="{5A7ECA49-B062-44F7-AF47-16787B412AB3}">
      <dgm:prSet/>
      <dgm:spPr/>
      <dgm:t>
        <a:bodyPr/>
        <a:lstStyle/>
        <a:p>
          <a:endParaRPr lang="en-US"/>
        </a:p>
      </dgm:t>
    </dgm:pt>
    <dgm:pt modelId="{B0BC5BFA-766C-4BAD-8A7C-3C2C02C6FF0E}" type="sibTrans" cxnId="{5A7ECA49-B062-44F7-AF47-16787B412AB3}">
      <dgm:prSet/>
      <dgm:spPr/>
      <dgm:t>
        <a:bodyPr/>
        <a:lstStyle/>
        <a:p>
          <a:endParaRPr lang="en-US"/>
        </a:p>
      </dgm:t>
    </dgm:pt>
    <dgm:pt modelId="{F3654583-B7E1-424D-A16C-21F42385A32A}" type="pres">
      <dgm:prSet presAssocID="{34F9E5AA-EB39-4E9A-9C6B-57F2784B1C7F}" presName="Name0" presStyleCnt="0">
        <dgm:presLayoutVars>
          <dgm:dir/>
          <dgm:resizeHandles val="exact"/>
        </dgm:presLayoutVars>
      </dgm:prSet>
      <dgm:spPr/>
    </dgm:pt>
    <dgm:pt modelId="{5268C5CA-C969-4BBB-BEDD-97D625204E64}" type="pres">
      <dgm:prSet presAssocID="{6113DA7A-0C64-4028-9258-C029F56800F1}" presName="node" presStyleLbl="node1" presStyleIdx="0" presStyleCnt="7">
        <dgm:presLayoutVars>
          <dgm:bulletEnabled val="1"/>
        </dgm:presLayoutVars>
      </dgm:prSet>
      <dgm:spPr/>
      <dgm:t>
        <a:bodyPr/>
        <a:lstStyle/>
        <a:p>
          <a:endParaRPr lang="en-US"/>
        </a:p>
      </dgm:t>
    </dgm:pt>
    <dgm:pt modelId="{F27BD41B-BB1D-4896-81B5-40FF9CFB3EBE}" type="pres">
      <dgm:prSet presAssocID="{AB551555-F0EB-4C59-B645-CE54A2A96AF1}" presName="sibTrans" presStyleLbl="sibTrans2D1" presStyleIdx="0" presStyleCnt="6"/>
      <dgm:spPr/>
      <dgm:t>
        <a:bodyPr/>
        <a:lstStyle/>
        <a:p>
          <a:endParaRPr lang="en-US"/>
        </a:p>
      </dgm:t>
    </dgm:pt>
    <dgm:pt modelId="{54C6F69E-8457-4ECB-8BAE-BD9FB08BED70}" type="pres">
      <dgm:prSet presAssocID="{AB551555-F0EB-4C59-B645-CE54A2A96AF1}" presName="connectorText" presStyleLbl="sibTrans2D1" presStyleIdx="0" presStyleCnt="6"/>
      <dgm:spPr/>
      <dgm:t>
        <a:bodyPr/>
        <a:lstStyle/>
        <a:p>
          <a:endParaRPr lang="en-US"/>
        </a:p>
      </dgm:t>
    </dgm:pt>
    <dgm:pt modelId="{F924B0CD-EDE4-4530-BA68-D419740B5657}" type="pres">
      <dgm:prSet presAssocID="{E12D1880-CE3C-4FBF-A7D8-681D689B35AA}" presName="node" presStyleLbl="node1" presStyleIdx="1" presStyleCnt="7">
        <dgm:presLayoutVars>
          <dgm:bulletEnabled val="1"/>
        </dgm:presLayoutVars>
      </dgm:prSet>
      <dgm:spPr/>
      <dgm:t>
        <a:bodyPr/>
        <a:lstStyle/>
        <a:p>
          <a:endParaRPr lang="en-US"/>
        </a:p>
      </dgm:t>
    </dgm:pt>
    <dgm:pt modelId="{2359E530-50F0-4BEE-B2B5-3B2754C5F1BC}" type="pres">
      <dgm:prSet presAssocID="{2A4AB327-AF6F-406E-B1E5-86836CB9EDC3}" presName="sibTrans" presStyleLbl="sibTrans2D1" presStyleIdx="1" presStyleCnt="6"/>
      <dgm:spPr/>
      <dgm:t>
        <a:bodyPr/>
        <a:lstStyle/>
        <a:p>
          <a:endParaRPr lang="en-US"/>
        </a:p>
      </dgm:t>
    </dgm:pt>
    <dgm:pt modelId="{1E285B9B-0F25-4E0E-84A2-95A6175704A8}" type="pres">
      <dgm:prSet presAssocID="{2A4AB327-AF6F-406E-B1E5-86836CB9EDC3}" presName="connectorText" presStyleLbl="sibTrans2D1" presStyleIdx="1" presStyleCnt="6"/>
      <dgm:spPr/>
      <dgm:t>
        <a:bodyPr/>
        <a:lstStyle/>
        <a:p>
          <a:endParaRPr lang="en-US"/>
        </a:p>
      </dgm:t>
    </dgm:pt>
    <dgm:pt modelId="{4C94E5C0-6557-4F22-9F34-E8582D8841BF}" type="pres">
      <dgm:prSet presAssocID="{93A91582-53CD-420C-B1AC-110FCBAE06F7}" presName="node" presStyleLbl="node1" presStyleIdx="2" presStyleCnt="7">
        <dgm:presLayoutVars>
          <dgm:bulletEnabled val="1"/>
        </dgm:presLayoutVars>
      </dgm:prSet>
      <dgm:spPr/>
      <dgm:t>
        <a:bodyPr/>
        <a:lstStyle/>
        <a:p>
          <a:endParaRPr lang="en-US"/>
        </a:p>
      </dgm:t>
    </dgm:pt>
    <dgm:pt modelId="{EB131555-DD88-4847-A0DB-20150DAEF9FC}" type="pres">
      <dgm:prSet presAssocID="{342CB3D7-FC8C-44A5-9C8D-5DE469EDE3D0}" presName="sibTrans" presStyleLbl="sibTrans2D1" presStyleIdx="2" presStyleCnt="6"/>
      <dgm:spPr/>
      <dgm:t>
        <a:bodyPr/>
        <a:lstStyle/>
        <a:p>
          <a:endParaRPr lang="en-US"/>
        </a:p>
      </dgm:t>
    </dgm:pt>
    <dgm:pt modelId="{43EA7857-1F0B-493F-A670-AD2E942D25ED}" type="pres">
      <dgm:prSet presAssocID="{342CB3D7-FC8C-44A5-9C8D-5DE469EDE3D0}" presName="connectorText" presStyleLbl="sibTrans2D1" presStyleIdx="2" presStyleCnt="6"/>
      <dgm:spPr/>
      <dgm:t>
        <a:bodyPr/>
        <a:lstStyle/>
        <a:p>
          <a:endParaRPr lang="en-US"/>
        </a:p>
      </dgm:t>
    </dgm:pt>
    <dgm:pt modelId="{DB677506-6DC0-4617-B3B2-04A382BE9FC3}" type="pres">
      <dgm:prSet presAssocID="{33D91471-8550-4E59-911C-20026A34CFDE}" presName="node" presStyleLbl="node1" presStyleIdx="3" presStyleCnt="7">
        <dgm:presLayoutVars>
          <dgm:bulletEnabled val="1"/>
        </dgm:presLayoutVars>
      </dgm:prSet>
      <dgm:spPr/>
      <dgm:t>
        <a:bodyPr/>
        <a:lstStyle/>
        <a:p>
          <a:endParaRPr lang="en-US"/>
        </a:p>
      </dgm:t>
    </dgm:pt>
    <dgm:pt modelId="{D2BCC19B-8584-4B43-BA34-5C81CD07CE57}" type="pres">
      <dgm:prSet presAssocID="{C8953338-6075-4F00-B909-D5B850EBF261}" presName="sibTrans" presStyleLbl="sibTrans2D1" presStyleIdx="3" presStyleCnt="6"/>
      <dgm:spPr/>
      <dgm:t>
        <a:bodyPr/>
        <a:lstStyle/>
        <a:p>
          <a:endParaRPr lang="en-US"/>
        </a:p>
      </dgm:t>
    </dgm:pt>
    <dgm:pt modelId="{B59BC272-0FBF-4302-A38B-7BA07C6F06AA}" type="pres">
      <dgm:prSet presAssocID="{C8953338-6075-4F00-B909-D5B850EBF261}" presName="connectorText" presStyleLbl="sibTrans2D1" presStyleIdx="3" presStyleCnt="6"/>
      <dgm:spPr/>
      <dgm:t>
        <a:bodyPr/>
        <a:lstStyle/>
        <a:p>
          <a:endParaRPr lang="en-US"/>
        </a:p>
      </dgm:t>
    </dgm:pt>
    <dgm:pt modelId="{E89A77B2-9D88-4AC1-9348-64EB6820D492}" type="pres">
      <dgm:prSet presAssocID="{BE028F34-ADE4-4700-A71E-110B5F926567}" presName="node" presStyleLbl="node1" presStyleIdx="4" presStyleCnt="7">
        <dgm:presLayoutVars>
          <dgm:bulletEnabled val="1"/>
        </dgm:presLayoutVars>
      </dgm:prSet>
      <dgm:spPr/>
      <dgm:t>
        <a:bodyPr/>
        <a:lstStyle/>
        <a:p>
          <a:endParaRPr lang="en-US"/>
        </a:p>
      </dgm:t>
    </dgm:pt>
    <dgm:pt modelId="{C03AE43C-D634-4A3C-A394-89A99DD7B1DC}" type="pres">
      <dgm:prSet presAssocID="{0CAB64EE-EBF4-485A-BA02-091EDC5CD8B9}" presName="sibTrans" presStyleLbl="sibTrans2D1" presStyleIdx="4" presStyleCnt="6"/>
      <dgm:spPr/>
      <dgm:t>
        <a:bodyPr/>
        <a:lstStyle/>
        <a:p>
          <a:endParaRPr lang="en-US"/>
        </a:p>
      </dgm:t>
    </dgm:pt>
    <dgm:pt modelId="{B5A0E240-CE12-4C65-A313-66599A4FF123}" type="pres">
      <dgm:prSet presAssocID="{0CAB64EE-EBF4-485A-BA02-091EDC5CD8B9}" presName="connectorText" presStyleLbl="sibTrans2D1" presStyleIdx="4" presStyleCnt="6"/>
      <dgm:spPr/>
      <dgm:t>
        <a:bodyPr/>
        <a:lstStyle/>
        <a:p>
          <a:endParaRPr lang="en-US"/>
        </a:p>
      </dgm:t>
    </dgm:pt>
    <dgm:pt modelId="{83018D3B-0EDA-4C07-B4AD-9CB506807DBA}" type="pres">
      <dgm:prSet presAssocID="{5C7551B9-6045-4A03-AF8A-5221BBA23F9D}" presName="node" presStyleLbl="node1" presStyleIdx="5" presStyleCnt="7">
        <dgm:presLayoutVars>
          <dgm:bulletEnabled val="1"/>
        </dgm:presLayoutVars>
      </dgm:prSet>
      <dgm:spPr/>
      <dgm:t>
        <a:bodyPr/>
        <a:lstStyle/>
        <a:p>
          <a:endParaRPr lang="en-US"/>
        </a:p>
      </dgm:t>
    </dgm:pt>
    <dgm:pt modelId="{69A5B040-83AE-494E-A15B-B9C6AA625353}" type="pres">
      <dgm:prSet presAssocID="{78E7594D-AC5C-44AB-B1CC-4E114D0AA3C0}" presName="sibTrans" presStyleLbl="sibTrans2D1" presStyleIdx="5" presStyleCnt="6"/>
      <dgm:spPr/>
      <dgm:t>
        <a:bodyPr/>
        <a:lstStyle/>
        <a:p>
          <a:endParaRPr lang="en-US"/>
        </a:p>
      </dgm:t>
    </dgm:pt>
    <dgm:pt modelId="{540CE176-E0C0-471A-831B-E955D663F38F}" type="pres">
      <dgm:prSet presAssocID="{78E7594D-AC5C-44AB-B1CC-4E114D0AA3C0}" presName="connectorText" presStyleLbl="sibTrans2D1" presStyleIdx="5" presStyleCnt="6"/>
      <dgm:spPr/>
      <dgm:t>
        <a:bodyPr/>
        <a:lstStyle/>
        <a:p>
          <a:endParaRPr lang="en-US"/>
        </a:p>
      </dgm:t>
    </dgm:pt>
    <dgm:pt modelId="{ED16076A-96E2-49A7-B03F-C21A2E6B968F}" type="pres">
      <dgm:prSet presAssocID="{F771640B-A917-4434-8A31-BC9FB1DFEF39}" presName="node" presStyleLbl="node1" presStyleIdx="6" presStyleCnt="7">
        <dgm:presLayoutVars>
          <dgm:bulletEnabled val="1"/>
        </dgm:presLayoutVars>
      </dgm:prSet>
      <dgm:spPr/>
      <dgm:t>
        <a:bodyPr/>
        <a:lstStyle/>
        <a:p>
          <a:endParaRPr lang="en-US"/>
        </a:p>
      </dgm:t>
    </dgm:pt>
  </dgm:ptLst>
  <dgm:cxnLst>
    <dgm:cxn modelId="{BB71DD80-9F5C-478E-901A-9C49BD6DCBD9}" type="presOf" srcId="{93A91582-53CD-420C-B1AC-110FCBAE06F7}" destId="{4C94E5C0-6557-4F22-9F34-E8582D8841BF}" srcOrd="0" destOrd="0" presId="urn:microsoft.com/office/officeart/2005/8/layout/process1"/>
    <dgm:cxn modelId="{44310237-478D-4954-828C-5B7F1F8E4554}" type="presOf" srcId="{E12D1880-CE3C-4FBF-A7D8-681D689B35AA}" destId="{F924B0CD-EDE4-4530-BA68-D419740B5657}" srcOrd="0" destOrd="0" presId="urn:microsoft.com/office/officeart/2005/8/layout/process1"/>
    <dgm:cxn modelId="{852020D6-3A51-4D87-BD96-9C17A0CB3097}" type="presOf" srcId="{342CB3D7-FC8C-44A5-9C8D-5DE469EDE3D0}" destId="{EB131555-DD88-4847-A0DB-20150DAEF9FC}" srcOrd="0" destOrd="0" presId="urn:microsoft.com/office/officeart/2005/8/layout/process1"/>
    <dgm:cxn modelId="{75079E40-7036-4687-8D2A-94D074F5C17F}" type="presOf" srcId="{342CB3D7-FC8C-44A5-9C8D-5DE469EDE3D0}" destId="{43EA7857-1F0B-493F-A670-AD2E942D25ED}" srcOrd="1" destOrd="0" presId="urn:microsoft.com/office/officeart/2005/8/layout/process1"/>
    <dgm:cxn modelId="{30DC7F88-6481-4630-9B11-20D08C203050}" srcId="{34F9E5AA-EB39-4E9A-9C6B-57F2784B1C7F}" destId="{BE028F34-ADE4-4700-A71E-110B5F926567}" srcOrd="4" destOrd="0" parTransId="{EA85B900-32AB-40AE-A972-A0E06B2A0006}" sibTransId="{0CAB64EE-EBF4-485A-BA02-091EDC5CD8B9}"/>
    <dgm:cxn modelId="{9CFC8510-05C9-4824-B382-7B4FCCB62912}" type="presOf" srcId="{0CAB64EE-EBF4-485A-BA02-091EDC5CD8B9}" destId="{B5A0E240-CE12-4C65-A313-66599A4FF123}" srcOrd="1" destOrd="0" presId="urn:microsoft.com/office/officeart/2005/8/layout/process1"/>
    <dgm:cxn modelId="{A4E41474-4596-49B0-A2E4-6A385FE3F264}" type="presOf" srcId="{2A4AB327-AF6F-406E-B1E5-86836CB9EDC3}" destId="{2359E530-50F0-4BEE-B2B5-3B2754C5F1BC}" srcOrd="0" destOrd="0" presId="urn:microsoft.com/office/officeart/2005/8/layout/process1"/>
    <dgm:cxn modelId="{2A5655A9-9356-4113-B21D-6FBF96607A26}" type="presOf" srcId="{C8953338-6075-4F00-B909-D5B850EBF261}" destId="{D2BCC19B-8584-4B43-BA34-5C81CD07CE57}" srcOrd="0" destOrd="0" presId="urn:microsoft.com/office/officeart/2005/8/layout/process1"/>
    <dgm:cxn modelId="{51C16AA2-D869-4FB3-A2EA-D9AE11605CCA}" srcId="{34F9E5AA-EB39-4E9A-9C6B-57F2784B1C7F}" destId="{33D91471-8550-4E59-911C-20026A34CFDE}" srcOrd="3" destOrd="0" parTransId="{5C88223A-9EC5-4849-A840-8E99B635A4D3}" sibTransId="{C8953338-6075-4F00-B909-D5B850EBF261}"/>
    <dgm:cxn modelId="{6EF251B6-04BE-446A-BA83-0863F189240E}" type="presOf" srcId="{33D91471-8550-4E59-911C-20026A34CFDE}" destId="{DB677506-6DC0-4617-B3B2-04A382BE9FC3}" srcOrd="0" destOrd="0" presId="urn:microsoft.com/office/officeart/2005/8/layout/process1"/>
    <dgm:cxn modelId="{809AE290-240F-488C-9190-AC5D6B224616}" srcId="{34F9E5AA-EB39-4E9A-9C6B-57F2784B1C7F}" destId="{93A91582-53CD-420C-B1AC-110FCBAE06F7}" srcOrd="2" destOrd="0" parTransId="{2DDD6CD5-B088-4F5B-9B4C-A614AF4044A4}" sibTransId="{342CB3D7-FC8C-44A5-9C8D-5DE469EDE3D0}"/>
    <dgm:cxn modelId="{486341A3-4601-4276-9D81-7D80055BEC80}" type="presOf" srcId="{F771640B-A917-4434-8A31-BC9FB1DFEF39}" destId="{ED16076A-96E2-49A7-B03F-C21A2E6B968F}" srcOrd="0" destOrd="0" presId="urn:microsoft.com/office/officeart/2005/8/layout/process1"/>
    <dgm:cxn modelId="{5A7ECA49-B062-44F7-AF47-16787B412AB3}" srcId="{34F9E5AA-EB39-4E9A-9C6B-57F2784B1C7F}" destId="{F771640B-A917-4434-8A31-BC9FB1DFEF39}" srcOrd="6" destOrd="0" parTransId="{C57CECDD-C1FF-40B5-98B3-E3A1C4D34160}" sibTransId="{B0BC5BFA-766C-4BAD-8A7C-3C2C02C6FF0E}"/>
    <dgm:cxn modelId="{A7D3BE0D-A39E-4959-8137-DAC94B4A0001}" srcId="{34F9E5AA-EB39-4E9A-9C6B-57F2784B1C7F}" destId="{5C7551B9-6045-4A03-AF8A-5221BBA23F9D}" srcOrd="5" destOrd="0" parTransId="{FDF6FC67-1038-42EF-9A90-90074110EF3F}" sibTransId="{78E7594D-AC5C-44AB-B1CC-4E114D0AA3C0}"/>
    <dgm:cxn modelId="{F2CE9BD7-63F2-4A55-9414-846CA03723F2}" srcId="{34F9E5AA-EB39-4E9A-9C6B-57F2784B1C7F}" destId="{6113DA7A-0C64-4028-9258-C029F56800F1}" srcOrd="0" destOrd="0" parTransId="{8DC7ACE0-A746-4DC8-8A08-C9514CC01D9E}" sibTransId="{AB551555-F0EB-4C59-B645-CE54A2A96AF1}"/>
    <dgm:cxn modelId="{D49177E0-7B31-432A-8361-831BDFC324B6}" type="presOf" srcId="{5C7551B9-6045-4A03-AF8A-5221BBA23F9D}" destId="{83018D3B-0EDA-4C07-B4AD-9CB506807DBA}" srcOrd="0" destOrd="0" presId="urn:microsoft.com/office/officeart/2005/8/layout/process1"/>
    <dgm:cxn modelId="{6D4C353E-B7C1-46B4-935E-EEEFC04484A6}" type="presOf" srcId="{6113DA7A-0C64-4028-9258-C029F56800F1}" destId="{5268C5CA-C969-4BBB-BEDD-97D625204E64}" srcOrd="0" destOrd="0" presId="urn:microsoft.com/office/officeart/2005/8/layout/process1"/>
    <dgm:cxn modelId="{86AF3EE1-193B-490D-B23E-2410C1785495}" type="presOf" srcId="{78E7594D-AC5C-44AB-B1CC-4E114D0AA3C0}" destId="{540CE176-E0C0-471A-831B-E955D663F38F}" srcOrd="1" destOrd="0" presId="urn:microsoft.com/office/officeart/2005/8/layout/process1"/>
    <dgm:cxn modelId="{B1280108-4748-41BD-8143-88BD735C850A}" type="presOf" srcId="{AB551555-F0EB-4C59-B645-CE54A2A96AF1}" destId="{F27BD41B-BB1D-4896-81B5-40FF9CFB3EBE}" srcOrd="0" destOrd="0" presId="urn:microsoft.com/office/officeart/2005/8/layout/process1"/>
    <dgm:cxn modelId="{2FD71441-7292-43B0-AD78-22203585E35E}" type="presOf" srcId="{34F9E5AA-EB39-4E9A-9C6B-57F2784B1C7F}" destId="{F3654583-B7E1-424D-A16C-21F42385A32A}" srcOrd="0" destOrd="0" presId="urn:microsoft.com/office/officeart/2005/8/layout/process1"/>
    <dgm:cxn modelId="{B87EB5AA-AD76-4DD7-8ACE-9B9C81800607}" type="presOf" srcId="{0CAB64EE-EBF4-485A-BA02-091EDC5CD8B9}" destId="{C03AE43C-D634-4A3C-A394-89A99DD7B1DC}" srcOrd="0" destOrd="0" presId="urn:microsoft.com/office/officeart/2005/8/layout/process1"/>
    <dgm:cxn modelId="{9BBA7B41-01EF-4D67-8452-26302F901256}" type="presOf" srcId="{BE028F34-ADE4-4700-A71E-110B5F926567}" destId="{E89A77B2-9D88-4AC1-9348-64EB6820D492}" srcOrd="0" destOrd="0" presId="urn:microsoft.com/office/officeart/2005/8/layout/process1"/>
    <dgm:cxn modelId="{629816BF-3460-4B24-BFEC-2CB2F829DC4F}" type="presOf" srcId="{2A4AB327-AF6F-406E-B1E5-86836CB9EDC3}" destId="{1E285B9B-0F25-4E0E-84A2-95A6175704A8}" srcOrd="1" destOrd="0" presId="urn:microsoft.com/office/officeart/2005/8/layout/process1"/>
    <dgm:cxn modelId="{93B4CAE3-B1A3-405C-9D2A-97ABBA40749D}" type="presOf" srcId="{AB551555-F0EB-4C59-B645-CE54A2A96AF1}" destId="{54C6F69E-8457-4ECB-8BAE-BD9FB08BED70}" srcOrd="1" destOrd="0" presId="urn:microsoft.com/office/officeart/2005/8/layout/process1"/>
    <dgm:cxn modelId="{7E0F5A57-5FE6-4F7F-A064-E5B6711C48F1}" type="presOf" srcId="{C8953338-6075-4F00-B909-D5B850EBF261}" destId="{B59BC272-0FBF-4302-A38B-7BA07C6F06AA}" srcOrd="1" destOrd="0" presId="urn:microsoft.com/office/officeart/2005/8/layout/process1"/>
    <dgm:cxn modelId="{22E7A099-B5A8-4DDB-8355-0688F15F88D8}" srcId="{34F9E5AA-EB39-4E9A-9C6B-57F2784B1C7F}" destId="{E12D1880-CE3C-4FBF-A7D8-681D689B35AA}" srcOrd="1" destOrd="0" parTransId="{043AA622-41B8-46B7-89BE-B38ED93B0932}" sibTransId="{2A4AB327-AF6F-406E-B1E5-86836CB9EDC3}"/>
    <dgm:cxn modelId="{3D5D4D17-AD41-49AC-9A60-1C3135CE7B01}" type="presOf" srcId="{78E7594D-AC5C-44AB-B1CC-4E114D0AA3C0}" destId="{69A5B040-83AE-494E-A15B-B9C6AA625353}" srcOrd="0" destOrd="0" presId="urn:microsoft.com/office/officeart/2005/8/layout/process1"/>
    <dgm:cxn modelId="{5F7A1990-D2D0-4842-A832-9151D3F6D622}" type="presParOf" srcId="{F3654583-B7E1-424D-A16C-21F42385A32A}" destId="{5268C5CA-C969-4BBB-BEDD-97D625204E64}" srcOrd="0" destOrd="0" presId="urn:microsoft.com/office/officeart/2005/8/layout/process1"/>
    <dgm:cxn modelId="{BAC66911-9DE8-4539-BFCA-99CF3A088E7F}" type="presParOf" srcId="{F3654583-B7E1-424D-A16C-21F42385A32A}" destId="{F27BD41B-BB1D-4896-81B5-40FF9CFB3EBE}" srcOrd="1" destOrd="0" presId="urn:microsoft.com/office/officeart/2005/8/layout/process1"/>
    <dgm:cxn modelId="{83AFB18F-EEAE-4708-B924-846DDC352E87}" type="presParOf" srcId="{F27BD41B-BB1D-4896-81B5-40FF9CFB3EBE}" destId="{54C6F69E-8457-4ECB-8BAE-BD9FB08BED70}" srcOrd="0" destOrd="0" presId="urn:microsoft.com/office/officeart/2005/8/layout/process1"/>
    <dgm:cxn modelId="{2C449828-948D-4806-8302-5FCA1681B990}" type="presParOf" srcId="{F3654583-B7E1-424D-A16C-21F42385A32A}" destId="{F924B0CD-EDE4-4530-BA68-D419740B5657}" srcOrd="2" destOrd="0" presId="urn:microsoft.com/office/officeart/2005/8/layout/process1"/>
    <dgm:cxn modelId="{E506C4AF-91C8-459F-A20A-5A2F79E5A610}" type="presParOf" srcId="{F3654583-B7E1-424D-A16C-21F42385A32A}" destId="{2359E530-50F0-4BEE-B2B5-3B2754C5F1BC}" srcOrd="3" destOrd="0" presId="urn:microsoft.com/office/officeart/2005/8/layout/process1"/>
    <dgm:cxn modelId="{63020EA0-DF5C-4F79-8B2B-45409485CC7E}" type="presParOf" srcId="{2359E530-50F0-4BEE-B2B5-3B2754C5F1BC}" destId="{1E285B9B-0F25-4E0E-84A2-95A6175704A8}" srcOrd="0" destOrd="0" presId="urn:microsoft.com/office/officeart/2005/8/layout/process1"/>
    <dgm:cxn modelId="{2B5090CA-70BA-4FC2-90E4-CE34BEB093CA}" type="presParOf" srcId="{F3654583-B7E1-424D-A16C-21F42385A32A}" destId="{4C94E5C0-6557-4F22-9F34-E8582D8841BF}" srcOrd="4" destOrd="0" presId="urn:microsoft.com/office/officeart/2005/8/layout/process1"/>
    <dgm:cxn modelId="{476F6C23-2F17-47BF-875B-58AE5ADECC53}" type="presParOf" srcId="{F3654583-B7E1-424D-A16C-21F42385A32A}" destId="{EB131555-DD88-4847-A0DB-20150DAEF9FC}" srcOrd="5" destOrd="0" presId="urn:microsoft.com/office/officeart/2005/8/layout/process1"/>
    <dgm:cxn modelId="{394C12ED-5212-465E-A171-9DF7A1AFD6F6}" type="presParOf" srcId="{EB131555-DD88-4847-A0DB-20150DAEF9FC}" destId="{43EA7857-1F0B-493F-A670-AD2E942D25ED}" srcOrd="0" destOrd="0" presId="urn:microsoft.com/office/officeart/2005/8/layout/process1"/>
    <dgm:cxn modelId="{BA3C9353-32E1-4F4D-A2EA-C0699084F12C}" type="presParOf" srcId="{F3654583-B7E1-424D-A16C-21F42385A32A}" destId="{DB677506-6DC0-4617-B3B2-04A382BE9FC3}" srcOrd="6" destOrd="0" presId="urn:microsoft.com/office/officeart/2005/8/layout/process1"/>
    <dgm:cxn modelId="{92D5E299-133F-4730-A3CD-305B033607A4}" type="presParOf" srcId="{F3654583-B7E1-424D-A16C-21F42385A32A}" destId="{D2BCC19B-8584-4B43-BA34-5C81CD07CE57}" srcOrd="7" destOrd="0" presId="urn:microsoft.com/office/officeart/2005/8/layout/process1"/>
    <dgm:cxn modelId="{E64D3921-D06A-442F-AFAF-486B417B9849}" type="presParOf" srcId="{D2BCC19B-8584-4B43-BA34-5C81CD07CE57}" destId="{B59BC272-0FBF-4302-A38B-7BA07C6F06AA}" srcOrd="0" destOrd="0" presId="urn:microsoft.com/office/officeart/2005/8/layout/process1"/>
    <dgm:cxn modelId="{A7DA80D0-EE9B-463E-82BC-CD6B808E04F8}" type="presParOf" srcId="{F3654583-B7E1-424D-A16C-21F42385A32A}" destId="{E89A77B2-9D88-4AC1-9348-64EB6820D492}" srcOrd="8" destOrd="0" presId="urn:microsoft.com/office/officeart/2005/8/layout/process1"/>
    <dgm:cxn modelId="{499F756C-545B-4C34-A326-52DA86C05149}" type="presParOf" srcId="{F3654583-B7E1-424D-A16C-21F42385A32A}" destId="{C03AE43C-D634-4A3C-A394-89A99DD7B1DC}" srcOrd="9" destOrd="0" presId="urn:microsoft.com/office/officeart/2005/8/layout/process1"/>
    <dgm:cxn modelId="{BC6AD1C0-2ABD-4B29-A3CA-67F910D07C29}" type="presParOf" srcId="{C03AE43C-D634-4A3C-A394-89A99DD7B1DC}" destId="{B5A0E240-CE12-4C65-A313-66599A4FF123}" srcOrd="0" destOrd="0" presId="urn:microsoft.com/office/officeart/2005/8/layout/process1"/>
    <dgm:cxn modelId="{33B033DE-FC5A-4463-BD1A-12809D111AF3}" type="presParOf" srcId="{F3654583-B7E1-424D-A16C-21F42385A32A}" destId="{83018D3B-0EDA-4C07-B4AD-9CB506807DBA}" srcOrd="10" destOrd="0" presId="urn:microsoft.com/office/officeart/2005/8/layout/process1"/>
    <dgm:cxn modelId="{70E1332B-9609-4566-B5DD-4D1B6C0AB338}" type="presParOf" srcId="{F3654583-B7E1-424D-A16C-21F42385A32A}" destId="{69A5B040-83AE-494E-A15B-B9C6AA625353}" srcOrd="11" destOrd="0" presId="urn:microsoft.com/office/officeart/2005/8/layout/process1"/>
    <dgm:cxn modelId="{570F2FCC-E651-4CDB-AE43-C41A4C6B6970}" type="presParOf" srcId="{69A5B040-83AE-494E-A15B-B9C6AA625353}" destId="{540CE176-E0C0-471A-831B-E955D663F38F}" srcOrd="0" destOrd="0" presId="urn:microsoft.com/office/officeart/2005/8/layout/process1"/>
    <dgm:cxn modelId="{EB431317-D1AA-4A2D-8A78-D2476EBF5DAC}" type="presParOf" srcId="{F3654583-B7E1-424D-A16C-21F42385A32A}" destId="{ED16076A-96E2-49A7-B03F-C21A2E6B968F}"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9ECE7-4BE3-4348-9FCB-46B528E0652E}">
      <dsp:nvSpPr>
        <dsp:cNvPr id="0" name=""/>
        <dsp:cNvSpPr/>
      </dsp:nvSpPr>
      <dsp:spPr>
        <a:xfrm>
          <a:off x="737234" y="0"/>
          <a:ext cx="8355330" cy="3393856"/>
        </a:xfrm>
        <a:prstGeom prst="rightArrow">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97382B-B96E-43EB-BDE4-1E0CAA467312}">
      <dsp:nvSpPr>
        <dsp:cNvPr id="0" name=""/>
        <dsp:cNvSpPr/>
      </dsp:nvSpPr>
      <dsp:spPr>
        <a:xfrm>
          <a:off x="3359" y="1018156"/>
          <a:ext cx="2182906" cy="1357542"/>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a:t>1) Determine the appropriate data categories</a:t>
          </a:r>
        </a:p>
      </dsp:txBody>
      <dsp:txXfrm>
        <a:off x="69629" y="1084426"/>
        <a:ext cx="2050366" cy="1225002"/>
      </dsp:txXfrm>
    </dsp:sp>
    <dsp:sp modelId="{B1E6FD4B-F4F2-451C-B10C-D54858AED136}">
      <dsp:nvSpPr>
        <dsp:cNvPr id="0" name=""/>
        <dsp:cNvSpPr/>
      </dsp:nvSpPr>
      <dsp:spPr>
        <a:xfrm>
          <a:off x="2550084" y="1018156"/>
          <a:ext cx="2182906" cy="1357542"/>
        </a:xfrm>
        <a:prstGeom prst="roundRect">
          <a:avLst/>
        </a:prstGeom>
        <a:solidFill>
          <a:schemeClr val="accent1">
            <a:shade val="50000"/>
            <a:hueOff val="303361"/>
            <a:satOff val="-26516"/>
            <a:lumOff val="258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a:t>2) Develop a methodology for data collection</a:t>
          </a:r>
        </a:p>
      </dsp:txBody>
      <dsp:txXfrm>
        <a:off x="2616354" y="1084426"/>
        <a:ext cx="2050366" cy="1225002"/>
      </dsp:txXfrm>
    </dsp:sp>
    <dsp:sp modelId="{B469CFD3-6B58-41C3-AD52-5A2AE2E9A1C1}">
      <dsp:nvSpPr>
        <dsp:cNvPr id="0" name=""/>
        <dsp:cNvSpPr/>
      </dsp:nvSpPr>
      <dsp:spPr>
        <a:xfrm>
          <a:off x="5096808" y="1018156"/>
          <a:ext cx="2182906" cy="1357542"/>
        </a:xfrm>
        <a:prstGeom prst="roundRect">
          <a:avLst/>
        </a:prstGeom>
        <a:solidFill>
          <a:schemeClr val="accent1">
            <a:shade val="50000"/>
            <a:hueOff val="606723"/>
            <a:satOff val="-53032"/>
            <a:lumOff val="517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a:t>3) Train staff members on methodology for </a:t>
          </a:r>
          <a:r>
            <a:rPr lang="en-US" sz="1800" kern="1200"/>
            <a:t>data collection</a:t>
          </a:r>
          <a:endParaRPr lang="en-US" sz="1800" kern="1200" dirty="0"/>
        </a:p>
      </dsp:txBody>
      <dsp:txXfrm>
        <a:off x="5163078" y="1084426"/>
        <a:ext cx="2050366" cy="1225002"/>
      </dsp:txXfrm>
    </dsp:sp>
    <dsp:sp modelId="{4D0B2B1D-27F8-45C3-AE7E-A5567403D097}">
      <dsp:nvSpPr>
        <dsp:cNvPr id="0" name=""/>
        <dsp:cNvSpPr/>
      </dsp:nvSpPr>
      <dsp:spPr>
        <a:xfrm>
          <a:off x="7643533" y="1018156"/>
          <a:ext cx="2182906" cy="1357542"/>
        </a:xfrm>
        <a:prstGeom prst="roundRect">
          <a:avLst/>
        </a:prstGeom>
        <a:solidFill>
          <a:schemeClr val="accent1">
            <a:shade val="50000"/>
            <a:hueOff val="303361"/>
            <a:satOff val="-26516"/>
            <a:lumOff val="258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a:t>4) Assign accountability and monitor progress of data collection efforts</a:t>
          </a:r>
        </a:p>
      </dsp:txBody>
      <dsp:txXfrm>
        <a:off x="7709803" y="1084426"/>
        <a:ext cx="2050366" cy="1225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50BAE-7C17-4E94-9F4C-EFBA2163026F}">
      <dsp:nvSpPr>
        <dsp:cNvPr id="0" name=""/>
        <dsp:cNvSpPr/>
      </dsp:nvSpPr>
      <dsp:spPr>
        <a:xfrm>
          <a:off x="9923" y="126507"/>
          <a:ext cx="2965908" cy="3760679"/>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Sample 1: “We want to make sure all patients are getting the best care possible, can you tell us what you consider you baby’s race, ethnicity, and your preferred language?”     </a:t>
          </a:r>
        </a:p>
        <a:p>
          <a:pPr lvl="0" algn="ctr" defTabSz="755650">
            <a:lnSpc>
              <a:spcPct val="90000"/>
            </a:lnSpc>
            <a:spcBef>
              <a:spcPct val="0"/>
            </a:spcBef>
            <a:spcAft>
              <a:spcPct val="35000"/>
            </a:spcAft>
          </a:pPr>
          <a:r>
            <a:rPr lang="en-US" sz="1700" kern="1200" dirty="0" smtClean="0"/>
            <a:t>(Adapted from ILPQC </a:t>
          </a:r>
          <a:r>
            <a:rPr lang="en-US" sz="1700" kern="1200" dirty="0"/>
            <a:t>Focus Groups)</a:t>
          </a:r>
        </a:p>
      </dsp:txBody>
      <dsp:txXfrm>
        <a:off x="96791" y="213375"/>
        <a:ext cx="2792172" cy="3586943"/>
      </dsp:txXfrm>
    </dsp:sp>
    <dsp:sp modelId="{0A6CB69F-C6C4-4694-BA20-DA727C06EA9B}">
      <dsp:nvSpPr>
        <dsp:cNvPr id="0" name=""/>
        <dsp:cNvSpPr/>
      </dsp:nvSpPr>
      <dsp:spPr>
        <a:xfrm>
          <a:off x="3272422" y="1639074"/>
          <a:ext cx="628772" cy="735545"/>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272422" y="1786183"/>
        <a:ext cx="440140" cy="441327"/>
      </dsp:txXfrm>
    </dsp:sp>
    <dsp:sp modelId="{EA6472FF-08F0-48EB-88E6-E8ACB4A0BF99}">
      <dsp:nvSpPr>
        <dsp:cNvPr id="0" name=""/>
        <dsp:cNvSpPr/>
      </dsp:nvSpPr>
      <dsp:spPr>
        <a:xfrm>
          <a:off x="4162195" y="126507"/>
          <a:ext cx="2965908" cy="3760679"/>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Sample 2: “&lt;Insert hospital name&gt; is committed to giving you and all of our patients the best care possible. In order to do this we ask you to tell us how you would describe your baby’s race, ethnicity and your preferred language. If you would like to tell us your country of origin, we would be interested in that, too.” </a:t>
          </a:r>
        </a:p>
        <a:p>
          <a:pPr lvl="0" algn="ctr" defTabSz="755650">
            <a:lnSpc>
              <a:spcPct val="90000"/>
            </a:lnSpc>
            <a:spcBef>
              <a:spcPct val="0"/>
            </a:spcBef>
            <a:spcAft>
              <a:spcPct val="35000"/>
            </a:spcAft>
          </a:pPr>
          <a:r>
            <a:rPr lang="en-US" sz="1700" kern="1200" dirty="0"/>
            <a:t>(Adapted from Health Partners)</a:t>
          </a:r>
        </a:p>
      </dsp:txBody>
      <dsp:txXfrm>
        <a:off x="4249063" y="213375"/>
        <a:ext cx="2792172" cy="3586943"/>
      </dsp:txXfrm>
    </dsp:sp>
    <dsp:sp modelId="{0067FB31-301E-4EEC-ACD8-041F0A5DDE28}">
      <dsp:nvSpPr>
        <dsp:cNvPr id="0" name=""/>
        <dsp:cNvSpPr/>
      </dsp:nvSpPr>
      <dsp:spPr>
        <a:xfrm>
          <a:off x="7424695" y="1639074"/>
          <a:ext cx="628772" cy="735545"/>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7424695" y="1786183"/>
        <a:ext cx="440140" cy="441327"/>
      </dsp:txXfrm>
    </dsp:sp>
    <dsp:sp modelId="{EBBB48FC-D065-41C6-8832-B8A4F3D33AC7}">
      <dsp:nvSpPr>
        <dsp:cNvPr id="0" name=""/>
        <dsp:cNvSpPr/>
      </dsp:nvSpPr>
      <dsp:spPr>
        <a:xfrm>
          <a:off x="8314467" y="126507"/>
          <a:ext cx="2965908" cy="3760679"/>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Sample 3: "We want to make sure that all our patients get the best care possible. We would like you to tell us your baby’s racial/ethnic background so that we can review the treatment that all patients receive and make sure that everyone gets the highest quality of care.“</a:t>
          </a:r>
        </a:p>
        <a:p>
          <a:pPr lvl="0" algn="ctr" defTabSz="755650">
            <a:lnSpc>
              <a:spcPct val="90000"/>
            </a:lnSpc>
            <a:spcBef>
              <a:spcPct val="0"/>
            </a:spcBef>
            <a:spcAft>
              <a:spcPct val="35000"/>
            </a:spcAft>
          </a:pPr>
          <a:r>
            <a:rPr lang="en-US" sz="1700" kern="1200" dirty="0"/>
            <a:t> (Adapted from American Hospital Association)</a:t>
          </a:r>
        </a:p>
      </dsp:txBody>
      <dsp:txXfrm>
        <a:off x="8401335" y="213375"/>
        <a:ext cx="2792172" cy="35869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8C5CA-C969-4BBB-BEDD-97D625204E64}">
      <dsp:nvSpPr>
        <dsp:cNvPr id="0" name=""/>
        <dsp:cNvSpPr/>
      </dsp:nvSpPr>
      <dsp:spPr>
        <a:xfrm>
          <a:off x="3301" y="2135578"/>
          <a:ext cx="1250160" cy="155879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0" lang="en-US" sz="1600" b="0" i="0" u="none" strike="noStrike" kern="1200" cap="none" spc="0" normalizeH="0" baseline="0" noProof="0" dirty="0">
              <a:ln>
                <a:noFill/>
              </a:ln>
              <a:solidFill>
                <a:schemeClr val="bg1"/>
              </a:solidFill>
              <a:effectLst/>
              <a:uLnTx/>
              <a:uFillTx/>
              <a:latin typeface="Calibri"/>
              <a:ea typeface="MS PGothic" pitchFamily="34" charset="-128"/>
            </a:rPr>
            <a:t>Connect</a:t>
          </a:r>
          <a:r>
            <a:rPr kumimoji="0" lang="en-US" sz="1600" b="0" i="0" u="none" strike="noStrike" kern="1200" cap="none" spc="0" normalizeH="0" noProof="0" dirty="0">
              <a:ln>
                <a:noFill/>
              </a:ln>
              <a:solidFill>
                <a:schemeClr val="bg1"/>
              </a:solidFill>
              <a:effectLst/>
              <a:uLnTx/>
              <a:uFillTx/>
              <a:latin typeface="Calibri"/>
              <a:ea typeface="MS PGothic" pitchFamily="34" charset="-128"/>
            </a:rPr>
            <a:t> with OB colleagues to share new resources</a:t>
          </a:r>
          <a:endParaRPr lang="en-US" sz="1600" kern="1200" dirty="0">
            <a:solidFill>
              <a:schemeClr val="bg1"/>
            </a:solidFill>
          </a:endParaRPr>
        </a:p>
      </dsp:txBody>
      <dsp:txXfrm>
        <a:off x="39917" y="2172194"/>
        <a:ext cx="1176928" cy="1485561"/>
      </dsp:txXfrm>
    </dsp:sp>
    <dsp:sp modelId="{F27BD41B-BB1D-4896-81B5-40FF9CFB3EBE}">
      <dsp:nvSpPr>
        <dsp:cNvPr id="0" name=""/>
        <dsp:cNvSpPr/>
      </dsp:nvSpPr>
      <dsp:spPr>
        <a:xfrm>
          <a:off x="1378477" y="2759955"/>
          <a:ext cx="265033" cy="31003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378477" y="2821963"/>
        <a:ext cx="185523" cy="186023"/>
      </dsp:txXfrm>
    </dsp:sp>
    <dsp:sp modelId="{F924B0CD-EDE4-4530-BA68-D419740B5657}">
      <dsp:nvSpPr>
        <dsp:cNvPr id="0" name=""/>
        <dsp:cNvSpPr/>
      </dsp:nvSpPr>
      <dsp:spPr>
        <a:xfrm>
          <a:off x="1753525" y="2135578"/>
          <a:ext cx="1250160" cy="1558793"/>
        </a:xfrm>
        <a:prstGeom prst="roundRect">
          <a:avLst>
            <a:gd name="adj" fmla="val 10000"/>
          </a:avLst>
        </a:prstGeom>
        <a:solidFill>
          <a:schemeClr val="accent4">
            <a:hueOff val="-744128"/>
            <a:satOff val="4483"/>
            <a:lumOff val="3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bg1"/>
              </a:solidFill>
              <a:latin typeface="Calibri"/>
            </a:rPr>
            <a:t>Draft the current process flow for </a:t>
          </a:r>
          <a:r>
            <a:rPr lang="en-US" sz="1600" kern="1200" dirty="0" err="1">
              <a:solidFill>
                <a:schemeClr val="bg1"/>
              </a:solidFill>
              <a:latin typeface="Calibri"/>
            </a:rPr>
            <a:t>abx</a:t>
          </a:r>
          <a:r>
            <a:rPr lang="en-US" sz="1600" kern="1200" dirty="0">
              <a:solidFill>
                <a:schemeClr val="bg1"/>
              </a:solidFill>
              <a:latin typeface="Calibri"/>
            </a:rPr>
            <a:t> </a:t>
          </a:r>
          <a:r>
            <a:rPr lang="en-US" sz="1600" kern="1200" dirty="0" err="1">
              <a:solidFill>
                <a:schemeClr val="bg1"/>
              </a:solidFill>
              <a:latin typeface="Calibri"/>
            </a:rPr>
            <a:t>pt</a:t>
          </a:r>
          <a:r>
            <a:rPr lang="en-US" sz="1600" kern="1200" dirty="0">
              <a:solidFill>
                <a:schemeClr val="bg1"/>
              </a:solidFill>
              <a:latin typeface="Calibri"/>
            </a:rPr>
            <a:t> education materials </a:t>
          </a:r>
          <a:endParaRPr lang="en-US" sz="1600" kern="1200" dirty="0">
            <a:solidFill>
              <a:schemeClr val="bg1"/>
            </a:solidFill>
          </a:endParaRPr>
        </a:p>
      </dsp:txBody>
      <dsp:txXfrm>
        <a:off x="1790141" y="2172194"/>
        <a:ext cx="1176928" cy="1485561"/>
      </dsp:txXfrm>
    </dsp:sp>
    <dsp:sp modelId="{2359E530-50F0-4BEE-B2B5-3B2754C5F1BC}">
      <dsp:nvSpPr>
        <dsp:cNvPr id="0" name=""/>
        <dsp:cNvSpPr/>
      </dsp:nvSpPr>
      <dsp:spPr>
        <a:xfrm>
          <a:off x="3128701" y="2759955"/>
          <a:ext cx="265033" cy="310039"/>
        </a:xfrm>
        <a:prstGeom prst="rightArrow">
          <a:avLst>
            <a:gd name="adj1" fmla="val 60000"/>
            <a:gd name="adj2" fmla="val 50000"/>
          </a:avLst>
        </a:prstGeom>
        <a:solidFill>
          <a:schemeClr val="accent4">
            <a:hueOff val="-892954"/>
            <a:satOff val="5380"/>
            <a:lumOff val="43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128701" y="2821963"/>
        <a:ext cx="185523" cy="186023"/>
      </dsp:txXfrm>
    </dsp:sp>
    <dsp:sp modelId="{4C94E5C0-6557-4F22-9F34-E8582D8841BF}">
      <dsp:nvSpPr>
        <dsp:cNvPr id="0" name=""/>
        <dsp:cNvSpPr/>
      </dsp:nvSpPr>
      <dsp:spPr>
        <a:xfrm>
          <a:off x="3503749" y="2135578"/>
          <a:ext cx="1250160" cy="1558793"/>
        </a:xfrm>
        <a:prstGeom prst="roundRect">
          <a:avLst>
            <a:gd name="adj" fmla="val 10000"/>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Discuss and determine where new </a:t>
          </a:r>
          <a:r>
            <a:rPr lang="en-US" sz="1600" kern="1200" dirty="0" err="1"/>
            <a:t>ed</a:t>
          </a:r>
          <a:r>
            <a:rPr lang="en-US" sz="1600" kern="1200" dirty="0"/>
            <a:t> materials could fit in process flow</a:t>
          </a:r>
        </a:p>
      </dsp:txBody>
      <dsp:txXfrm>
        <a:off x="3540365" y="2172194"/>
        <a:ext cx="1176928" cy="1485561"/>
      </dsp:txXfrm>
    </dsp:sp>
    <dsp:sp modelId="{EB131555-DD88-4847-A0DB-20150DAEF9FC}">
      <dsp:nvSpPr>
        <dsp:cNvPr id="0" name=""/>
        <dsp:cNvSpPr/>
      </dsp:nvSpPr>
      <dsp:spPr>
        <a:xfrm>
          <a:off x="4878925" y="2759955"/>
          <a:ext cx="265033" cy="310039"/>
        </a:xfrm>
        <a:prstGeom prst="rightArrow">
          <a:avLst>
            <a:gd name="adj1" fmla="val 60000"/>
            <a:gd name="adj2" fmla="val 50000"/>
          </a:avLst>
        </a:prstGeom>
        <a:solidFill>
          <a:schemeClr val="accent4">
            <a:hueOff val="-1785908"/>
            <a:satOff val="10760"/>
            <a:lumOff val="86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4878925" y="2821963"/>
        <a:ext cx="185523" cy="186023"/>
      </dsp:txXfrm>
    </dsp:sp>
    <dsp:sp modelId="{DB677506-6DC0-4617-B3B2-04A382BE9FC3}">
      <dsp:nvSpPr>
        <dsp:cNvPr id="0" name=""/>
        <dsp:cNvSpPr/>
      </dsp:nvSpPr>
      <dsp:spPr>
        <a:xfrm>
          <a:off x="5253973" y="2135578"/>
          <a:ext cx="1250160" cy="1558793"/>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Create and implement PDSA cycle for feedback</a:t>
          </a:r>
        </a:p>
      </dsp:txBody>
      <dsp:txXfrm>
        <a:off x="5290589" y="2172194"/>
        <a:ext cx="1176928" cy="1485561"/>
      </dsp:txXfrm>
    </dsp:sp>
    <dsp:sp modelId="{D2BCC19B-8584-4B43-BA34-5C81CD07CE57}">
      <dsp:nvSpPr>
        <dsp:cNvPr id="0" name=""/>
        <dsp:cNvSpPr/>
      </dsp:nvSpPr>
      <dsp:spPr>
        <a:xfrm>
          <a:off x="6629150" y="2759955"/>
          <a:ext cx="265033" cy="310039"/>
        </a:xfrm>
        <a:prstGeom prst="rightArrow">
          <a:avLst>
            <a:gd name="adj1" fmla="val 60000"/>
            <a:gd name="adj2" fmla="val 50000"/>
          </a:avLst>
        </a:prstGeom>
        <a:solidFill>
          <a:schemeClr val="accent4">
            <a:hueOff val="-2678862"/>
            <a:satOff val="16139"/>
            <a:lumOff val="129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6629150" y="2821963"/>
        <a:ext cx="185523" cy="186023"/>
      </dsp:txXfrm>
    </dsp:sp>
    <dsp:sp modelId="{E89A77B2-9D88-4AC1-9348-64EB6820D492}">
      <dsp:nvSpPr>
        <dsp:cNvPr id="0" name=""/>
        <dsp:cNvSpPr/>
      </dsp:nvSpPr>
      <dsp:spPr>
        <a:xfrm>
          <a:off x="7004198" y="2135578"/>
          <a:ext cx="1250160" cy="1558793"/>
        </a:xfrm>
        <a:prstGeom prst="roundRect">
          <a:avLst>
            <a:gd name="adj" fmla="val 10000"/>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Adapt, adopt or abandon based on PDSA cycle</a:t>
          </a:r>
        </a:p>
      </dsp:txBody>
      <dsp:txXfrm>
        <a:off x="7040814" y="2172194"/>
        <a:ext cx="1176928" cy="1485561"/>
      </dsp:txXfrm>
    </dsp:sp>
    <dsp:sp modelId="{C03AE43C-D634-4A3C-A394-89A99DD7B1DC}">
      <dsp:nvSpPr>
        <dsp:cNvPr id="0" name=""/>
        <dsp:cNvSpPr/>
      </dsp:nvSpPr>
      <dsp:spPr>
        <a:xfrm>
          <a:off x="8379374" y="2759955"/>
          <a:ext cx="265033" cy="310039"/>
        </a:xfrm>
        <a:prstGeom prst="rightArrow">
          <a:avLst>
            <a:gd name="adj1" fmla="val 60000"/>
            <a:gd name="adj2" fmla="val 50000"/>
          </a:avLst>
        </a:prstGeom>
        <a:solidFill>
          <a:schemeClr val="accent4">
            <a:hueOff val="-3571816"/>
            <a:satOff val="21519"/>
            <a:lumOff val="17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8379374" y="2821963"/>
        <a:ext cx="185523" cy="186023"/>
      </dsp:txXfrm>
    </dsp:sp>
    <dsp:sp modelId="{83018D3B-0EDA-4C07-B4AD-9CB506807DBA}">
      <dsp:nvSpPr>
        <dsp:cNvPr id="0" name=""/>
        <dsp:cNvSpPr/>
      </dsp:nvSpPr>
      <dsp:spPr>
        <a:xfrm>
          <a:off x="8754422" y="2135578"/>
          <a:ext cx="1250160" cy="1558793"/>
        </a:xfrm>
        <a:prstGeom prst="roundRect">
          <a:avLst>
            <a:gd name="adj" fmla="val 10000"/>
          </a:avLst>
        </a:prstGeom>
        <a:solidFill>
          <a:schemeClr val="accent4">
            <a:hueOff val="-3720641"/>
            <a:satOff val="22416"/>
            <a:lumOff val="17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Finalize the education process flow </a:t>
          </a:r>
        </a:p>
      </dsp:txBody>
      <dsp:txXfrm>
        <a:off x="8791038" y="2172194"/>
        <a:ext cx="1176928" cy="1485561"/>
      </dsp:txXfrm>
    </dsp:sp>
    <dsp:sp modelId="{69A5B040-83AE-494E-A15B-B9C6AA625353}">
      <dsp:nvSpPr>
        <dsp:cNvPr id="0" name=""/>
        <dsp:cNvSpPr/>
      </dsp:nvSpPr>
      <dsp:spPr>
        <a:xfrm>
          <a:off x="10129598" y="2759955"/>
          <a:ext cx="265033" cy="310039"/>
        </a:xfrm>
        <a:prstGeom prst="righ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0129598" y="2821963"/>
        <a:ext cx="185523" cy="186023"/>
      </dsp:txXfrm>
    </dsp:sp>
    <dsp:sp modelId="{ED16076A-96E2-49A7-B03F-C21A2E6B968F}">
      <dsp:nvSpPr>
        <dsp:cNvPr id="0" name=""/>
        <dsp:cNvSpPr/>
      </dsp:nvSpPr>
      <dsp:spPr>
        <a:xfrm>
          <a:off x="10504646" y="2135578"/>
          <a:ext cx="1250160" cy="1558793"/>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Large roll-out of new materials </a:t>
          </a:r>
        </a:p>
      </dsp:txBody>
      <dsp:txXfrm>
        <a:off x="10541262" y="2172194"/>
        <a:ext cx="1176928" cy="14855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1D52F-F6EE-4520-93F9-A3F14F16ADB9}">
      <dsp:nvSpPr>
        <dsp:cNvPr id="0" name=""/>
        <dsp:cNvSpPr/>
      </dsp:nvSpPr>
      <dsp:spPr>
        <a:xfrm>
          <a:off x="2125802" y="469402"/>
          <a:ext cx="5120053" cy="5120053"/>
        </a:xfrm>
        <a:prstGeom prst="pie">
          <a:avLst>
            <a:gd name="adj1" fmla="val 16200000"/>
            <a:gd name="adj2" fmla="val 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lvl="0" algn="ctr" defTabSz="800100">
            <a:lnSpc>
              <a:spcPct val="90000"/>
            </a:lnSpc>
            <a:spcBef>
              <a:spcPct val="0"/>
            </a:spcBef>
            <a:spcAft>
              <a:spcPct val="35000"/>
            </a:spcAft>
          </a:pPr>
          <a:r>
            <a:rPr lang="en-US" sz="1800" b="1" kern="1200" dirty="0"/>
            <a:t>Do</a:t>
          </a:r>
        </a:p>
        <a:p>
          <a:pPr marL="114300" lvl="1" indent="-114300" algn="l" defTabSz="622300">
            <a:lnSpc>
              <a:spcPct val="90000"/>
            </a:lnSpc>
            <a:spcBef>
              <a:spcPct val="0"/>
            </a:spcBef>
            <a:spcAft>
              <a:spcPct val="15000"/>
            </a:spcAft>
            <a:buChar char="••"/>
          </a:pPr>
          <a:r>
            <a:rPr lang="en-US" sz="1400" kern="1200" dirty="0"/>
            <a:t>Implemented new </a:t>
          </a:r>
          <a:r>
            <a:rPr lang="en-US" sz="1400" kern="1200" dirty="0" err="1"/>
            <a:t>pt</a:t>
          </a:r>
          <a:r>
            <a:rPr lang="en-US" sz="1400" kern="1200" dirty="0"/>
            <a:t> education process flow with 1 pediatrician &amp; 1 patient </a:t>
          </a:r>
        </a:p>
      </dsp:txBody>
      <dsp:txXfrm>
        <a:off x="4843698" y="1530594"/>
        <a:ext cx="1889543" cy="1401919"/>
      </dsp:txXfrm>
    </dsp:sp>
    <dsp:sp modelId="{064950F3-A893-4077-BCF7-127C08151220}">
      <dsp:nvSpPr>
        <dsp:cNvPr id="0" name=""/>
        <dsp:cNvSpPr/>
      </dsp:nvSpPr>
      <dsp:spPr>
        <a:xfrm>
          <a:off x="2125802" y="641290"/>
          <a:ext cx="5120053" cy="5120053"/>
        </a:xfrm>
        <a:prstGeom prst="pie">
          <a:avLst>
            <a:gd name="adj1" fmla="val 0"/>
            <a:gd name="adj2" fmla="val 5400000"/>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Study</a:t>
          </a:r>
        </a:p>
        <a:p>
          <a:pPr marL="114300" lvl="1" indent="-114300" algn="l" defTabSz="622300">
            <a:lnSpc>
              <a:spcPct val="90000"/>
            </a:lnSpc>
            <a:spcBef>
              <a:spcPct val="0"/>
            </a:spcBef>
            <a:spcAft>
              <a:spcPct val="15000"/>
            </a:spcAft>
            <a:buChar char="••"/>
          </a:pPr>
          <a:r>
            <a:rPr lang="en-US" sz="1400" kern="1200" dirty="0"/>
            <a:t>Patient provided feedback about the video and the new </a:t>
          </a:r>
          <a:r>
            <a:rPr lang="en-US" sz="1400" kern="1200" dirty="0" err="1"/>
            <a:t>chorio</a:t>
          </a:r>
          <a:r>
            <a:rPr lang="en-US" sz="1400" kern="1200" dirty="0"/>
            <a:t> worksheet  </a:t>
          </a:r>
        </a:p>
      </dsp:txBody>
      <dsp:txXfrm>
        <a:off x="4843698" y="3298232"/>
        <a:ext cx="1889543" cy="1401919"/>
      </dsp:txXfrm>
    </dsp:sp>
    <dsp:sp modelId="{E749FDB6-323D-4BE4-A90A-B8313CCEFCB9}">
      <dsp:nvSpPr>
        <dsp:cNvPr id="0" name=""/>
        <dsp:cNvSpPr/>
      </dsp:nvSpPr>
      <dsp:spPr>
        <a:xfrm>
          <a:off x="1953915" y="641290"/>
          <a:ext cx="5120053" cy="5120053"/>
        </a:xfrm>
        <a:prstGeom prst="pie">
          <a:avLst>
            <a:gd name="adj1" fmla="val 5400000"/>
            <a:gd name="adj2" fmla="val 10800000"/>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b" anchorCtr="0">
          <a:noAutofit/>
        </a:bodyPr>
        <a:lstStyle/>
        <a:p>
          <a:pPr lvl="0" algn="ctr" defTabSz="800100">
            <a:lnSpc>
              <a:spcPct val="90000"/>
            </a:lnSpc>
            <a:spcBef>
              <a:spcPct val="0"/>
            </a:spcBef>
            <a:spcAft>
              <a:spcPct val="35000"/>
            </a:spcAft>
          </a:pPr>
          <a:r>
            <a:rPr lang="en-US" sz="1800" b="1" kern="1200" dirty="0"/>
            <a:t>Act</a:t>
          </a:r>
        </a:p>
        <a:p>
          <a:pPr marL="114300" lvl="1" indent="-114300" algn="l" defTabSz="622300">
            <a:lnSpc>
              <a:spcPct val="90000"/>
            </a:lnSpc>
            <a:spcBef>
              <a:spcPct val="0"/>
            </a:spcBef>
            <a:spcAft>
              <a:spcPct val="15000"/>
            </a:spcAft>
            <a:buChar char="••"/>
          </a:pPr>
          <a:r>
            <a:rPr lang="en-US" sz="1400" kern="1200" dirty="0"/>
            <a:t>QI team met with the pediatrician &amp; realized they need to adapt the current process for documentation </a:t>
          </a:r>
        </a:p>
      </dsp:txBody>
      <dsp:txXfrm>
        <a:off x="2466530" y="3298232"/>
        <a:ext cx="1889543" cy="1401919"/>
      </dsp:txXfrm>
    </dsp:sp>
    <dsp:sp modelId="{6DF35ECD-93BE-405A-ACE2-5C3ECFA4CE09}">
      <dsp:nvSpPr>
        <dsp:cNvPr id="0" name=""/>
        <dsp:cNvSpPr/>
      </dsp:nvSpPr>
      <dsp:spPr>
        <a:xfrm>
          <a:off x="1770105" y="297957"/>
          <a:ext cx="5487673" cy="5462943"/>
        </a:xfrm>
        <a:prstGeom prst="pie">
          <a:avLst>
            <a:gd name="adj1" fmla="val 10800000"/>
            <a:gd name="adj2" fmla="val 1620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lvl="0" algn="ctr" defTabSz="800100">
            <a:lnSpc>
              <a:spcPct val="90000"/>
            </a:lnSpc>
            <a:spcBef>
              <a:spcPct val="0"/>
            </a:spcBef>
            <a:spcAft>
              <a:spcPct val="35000"/>
            </a:spcAft>
          </a:pPr>
          <a:r>
            <a:rPr lang="en-US" sz="1800" b="1" kern="1200" dirty="0"/>
            <a:t>PLAN</a:t>
          </a:r>
        </a:p>
        <a:p>
          <a:pPr marL="114300" lvl="1" indent="-114300" algn="l" defTabSz="622300">
            <a:lnSpc>
              <a:spcPct val="90000"/>
            </a:lnSpc>
            <a:spcBef>
              <a:spcPct val="0"/>
            </a:spcBef>
            <a:spcAft>
              <a:spcPct val="15000"/>
            </a:spcAft>
            <a:buChar char="••"/>
          </a:pPr>
          <a:r>
            <a:rPr lang="en-US" sz="1400" kern="1200" dirty="0"/>
            <a:t>QI team reviews patient education resources and create draft process flow for new material</a:t>
          </a:r>
        </a:p>
      </dsp:txBody>
      <dsp:txXfrm>
        <a:off x="2319526" y="1430218"/>
        <a:ext cx="2025212" cy="1495806"/>
      </dsp:txXfrm>
    </dsp:sp>
    <dsp:sp modelId="{7BC25EE0-7318-415A-A2B7-8EA50DAD6862}">
      <dsp:nvSpPr>
        <dsp:cNvPr id="0" name=""/>
        <dsp:cNvSpPr/>
      </dsp:nvSpPr>
      <dsp:spPr>
        <a:xfrm>
          <a:off x="1808847" y="152447"/>
          <a:ext cx="5753965" cy="5753965"/>
        </a:xfrm>
        <a:prstGeom prst="circularArrow">
          <a:avLst>
            <a:gd name="adj1" fmla="val 5085"/>
            <a:gd name="adj2" fmla="val 327528"/>
            <a:gd name="adj3" fmla="val 21272472"/>
            <a:gd name="adj4" fmla="val 162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2051F8-3ACD-4B4D-A8F5-87E9D3BA309C}">
      <dsp:nvSpPr>
        <dsp:cNvPr id="0" name=""/>
        <dsp:cNvSpPr/>
      </dsp:nvSpPr>
      <dsp:spPr>
        <a:xfrm>
          <a:off x="1808847" y="324334"/>
          <a:ext cx="5753965" cy="5753965"/>
        </a:xfrm>
        <a:prstGeom prst="circularArrow">
          <a:avLst>
            <a:gd name="adj1" fmla="val 5085"/>
            <a:gd name="adj2" fmla="val 327528"/>
            <a:gd name="adj3" fmla="val 5072472"/>
            <a:gd name="adj4" fmla="val 0"/>
            <a:gd name="adj5" fmla="val 5932"/>
          </a:avLst>
        </a:prstGeom>
        <a:solidFill>
          <a:schemeClr val="accent4">
            <a:hueOff val="-1488257"/>
            <a:satOff val="8966"/>
            <a:lumOff val="71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2D795B-ED64-429C-8C5B-CDB7CF35A9DE}">
      <dsp:nvSpPr>
        <dsp:cNvPr id="0" name=""/>
        <dsp:cNvSpPr/>
      </dsp:nvSpPr>
      <dsp:spPr>
        <a:xfrm>
          <a:off x="1636959" y="324334"/>
          <a:ext cx="5753965" cy="5753965"/>
        </a:xfrm>
        <a:prstGeom prst="circularArrow">
          <a:avLst>
            <a:gd name="adj1" fmla="val 5085"/>
            <a:gd name="adj2" fmla="val 327528"/>
            <a:gd name="adj3" fmla="val 10472472"/>
            <a:gd name="adj4" fmla="val 5400000"/>
            <a:gd name="adj5" fmla="val 5932"/>
          </a:avLst>
        </a:prstGeom>
        <a:solidFill>
          <a:schemeClr val="accent4">
            <a:hueOff val="-2976513"/>
            <a:satOff val="17933"/>
            <a:lumOff val="143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88930D-EC85-4CBD-8AE2-805F881A0EBA}">
      <dsp:nvSpPr>
        <dsp:cNvPr id="0" name=""/>
        <dsp:cNvSpPr/>
      </dsp:nvSpPr>
      <dsp:spPr>
        <a:xfrm>
          <a:off x="1635667" y="151241"/>
          <a:ext cx="5753965" cy="5753965"/>
        </a:xfrm>
        <a:prstGeom prst="circularArrow">
          <a:avLst>
            <a:gd name="adj1" fmla="val 5085"/>
            <a:gd name="adj2" fmla="val 327528"/>
            <a:gd name="adj3" fmla="val 15872472"/>
            <a:gd name="adj4" fmla="val 10800000"/>
            <a:gd name="adj5" fmla="val 5932"/>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8C5CA-C969-4BBB-BEDD-97D625204E64}">
      <dsp:nvSpPr>
        <dsp:cNvPr id="0" name=""/>
        <dsp:cNvSpPr/>
      </dsp:nvSpPr>
      <dsp:spPr>
        <a:xfrm>
          <a:off x="3301" y="3397808"/>
          <a:ext cx="1250160" cy="1558793"/>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0" lang="en-US" sz="1600" b="0" i="0" u="none" strike="noStrike" kern="1200" cap="none" spc="0" normalizeH="0" baseline="0" noProof="0" dirty="0">
              <a:ln>
                <a:noFill/>
              </a:ln>
              <a:solidFill>
                <a:sysClr val="window" lastClr="FFFFFF"/>
              </a:solidFill>
              <a:effectLst/>
              <a:uLnTx/>
              <a:uFillTx/>
              <a:latin typeface="Calibri"/>
              <a:ea typeface="MS PGothic" pitchFamily="34" charset="-128"/>
              <a:cs typeface="+mn-cs"/>
            </a:rPr>
            <a:t>Connect</a:t>
          </a:r>
          <a:r>
            <a:rPr kumimoji="0" lang="en-US" sz="1600" b="0" i="0" u="none" strike="noStrike" kern="1200" cap="none" spc="0" normalizeH="0" noProof="0" dirty="0">
              <a:ln>
                <a:noFill/>
              </a:ln>
              <a:solidFill>
                <a:sysClr val="window" lastClr="FFFFFF"/>
              </a:solidFill>
              <a:effectLst/>
              <a:uLnTx/>
              <a:uFillTx/>
              <a:latin typeface="Calibri"/>
              <a:ea typeface="MS PGothic" pitchFamily="34" charset="-128"/>
              <a:cs typeface="+mn-cs"/>
            </a:rPr>
            <a:t> with OB colleagues to share new resources</a:t>
          </a:r>
          <a:endParaRPr lang="en-US" sz="1600" kern="1200" dirty="0">
            <a:solidFill>
              <a:sysClr val="window" lastClr="FFFFFF"/>
            </a:solidFill>
            <a:latin typeface="Calibri"/>
            <a:ea typeface="+mn-ea"/>
            <a:cs typeface="+mn-cs"/>
          </a:endParaRPr>
        </a:p>
      </dsp:txBody>
      <dsp:txXfrm>
        <a:off x="39917" y="3434424"/>
        <a:ext cx="1176928" cy="1485561"/>
      </dsp:txXfrm>
    </dsp:sp>
    <dsp:sp modelId="{F27BD41B-BB1D-4896-81B5-40FF9CFB3EBE}">
      <dsp:nvSpPr>
        <dsp:cNvPr id="0" name=""/>
        <dsp:cNvSpPr/>
      </dsp:nvSpPr>
      <dsp:spPr>
        <a:xfrm>
          <a:off x="1378477" y="4022185"/>
          <a:ext cx="265033" cy="310039"/>
        </a:xfrm>
        <a:prstGeom prst="rightArrow">
          <a:avLst>
            <a:gd name="adj1" fmla="val 60000"/>
            <a:gd name="adj2" fmla="val 50000"/>
          </a:avLst>
        </a:prstGeom>
        <a:solidFill>
          <a:srgbClr val="8064A2">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solidFill>
              <a:sysClr val="window" lastClr="FFFFFF"/>
            </a:solidFill>
            <a:latin typeface="Calibri"/>
            <a:ea typeface="+mn-ea"/>
            <a:cs typeface="+mn-cs"/>
          </a:endParaRPr>
        </a:p>
      </dsp:txBody>
      <dsp:txXfrm>
        <a:off x="1378477" y="4084193"/>
        <a:ext cx="185523" cy="186023"/>
      </dsp:txXfrm>
    </dsp:sp>
    <dsp:sp modelId="{F924B0CD-EDE4-4530-BA68-D419740B5657}">
      <dsp:nvSpPr>
        <dsp:cNvPr id="0" name=""/>
        <dsp:cNvSpPr/>
      </dsp:nvSpPr>
      <dsp:spPr>
        <a:xfrm>
          <a:off x="1753525" y="3397808"/>
          <a:ext cx="1250160" cy="1558793"/>
        </a:xfrm>
        <a:prstGeom prst="roundRect">
          <a:avLst>
            <a:gd name="adj" fmla="val 10000"/>
          </a:avLst>
        </a:prstGeom>
        <a:solidFill>
          <a:srgbClr val="8064A2">
            <a:hueOff val="-744128"/>
            <a:satOff val="4483"/>
            <a:lumOff val="359"/>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ysClr val="window" lastClr="FFFFFF"/>
              </a:solidFill>
              <a:latin typeface="Calibri"/>
              <a:ea typeface="+mn-ea"/>
              <a:cs typeface="+mn-cs"/>
            </a:rPr>
            <a:t>Draft the current process flow for </a:t>
          </a:r>
          <a:r>
            <a:rPr lang="en-US" sz="1600" kern="1200" dirty="0" err="1">
              <a:solidFill>
                <a:sysClr val="window" lastClr="FFFFFF"/>
              </a:solidFill>
              <a:latin typeface="Calibri"/>
              <a:ea typeface="+mn-ea"/>
              <a:cs typeface="+mn-cs"/>
            </a:rPr>
            <a:t>abx</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pt</a:t>
          </a:r>
          <a:r>
            <a:rPr lang="en-US" sz="1600" kern="1200" dirty="0">
              <a:solidFill>
                <a:sysClr val="window" lastClr="FFFFFF"/>
              </a:solidFill>
              <a:latin typeface="Calibri"/>
              <a:ea typeface="+mn-ea"/>
              <a:cs typeface="+mn-cs"/>
            </a:rPr>
            <a:t> education materials </a:t>
          </a:r>
        </a:p>
      </dsp:txBody>
      <dsp:txXfrm>
        <a:off x="1790141" y="3434424"/>
        <a:ext cx="1176928" cy="1485561"/>
      </dsp:txXfrm>
    </dsp:sp>
    <dsp:sp modelId="{2359E530-50F0-4BEE-B2B5-3B2754C5F1BC}">
      <dsp:nvSpPr>
        <dsp:cNvPr id="0" name=""/>
        <dsp:cNvSpPr/>
      </dsp:nvSpPr>
      <dsp:spPr>
        <a:xfrm>
          <a:off x="3128701" y="4022185"/>
          <a:ext cx="265033" cy="310039"/>
        </a:xfrm>
        <a:prstGeom prst="rightArrow">
          <a:avLst>
            <a:gd name="adj1" fmla="val 60000"/>
            <a:gd name="adj2" fmla="val 50000"/>
          </a:avLst>
        </a:prstGeom>
        <a:solidFill>
          <a:srgbClr val="8064A2">
            <a:hueOff val="-892954"/>
            <a:satOff val="5380"/>
            <a:lumOff val="431"/>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solidFill>
              <a:sysClr val="window" lastClr="FFFFFF"/>
            </a:solidFill>
            <a:latin typeface="Calibri"/>
            <a:ea typeface="+mn-ea"/>
            <a:cs typeface="+mn-cs"/>
          </a:endParaRPr>
        </a:p>
      </dsp:txBody>
      <dsp:txXfrm>
        <a:off x="3128701" y="4084193"/>
        <a:ext cx="185523" cy="186023"/>
      </dsp:txXfrm>
    </dsp:sp>
    <dsp:sp modelId="{4C94E5C0-6557-4F22-9F34-E8582D8841BF}">
      <dsp:nvSpPr>
        <dsp:cNvPr id="0" name=""/>
        <dsp:cNvSpPr/>
      </dsp:nvSpPr>
      <dsp:spPr>
        <a:xfrm>
          <a:off x="3503749" y="3397808"/>
          <a:ext cx="1250160" cy="1558793"/>
        </a:xfrm>
        <a:prstGeom prst="roundRect">
          <a:avLst>
            <a:gd name="adj" fmla="val 10000"/>
          </a:avLst>
        </a:prstGeom>
        <a:solidFill>
          <a:srgbClr val="8064A2">
            <a:hueOff val="-1488257"/>
            <a:satOff val="8966"/>
            <a:lumOff val="719"/>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ysClr val="window" lastClr="FFFFFF"/>
              </a:solidFill>
              <a:latin typeface="Calibri"/>
              <a:ea typeface="+mn-ea"/>
              <a:cs typeface="+mn-cs"/>
            </a:rPr>
            <a:t>Discuss and determine where new </a:t>
          </a:r>
          <a:r>
            <a:rPr lang="en-US" sz="1600" kern="1200" dirty="0" err="1">
              <a:solidFill>
                <a:sysClr val="window" lastClr="FFFFFF"/>
              </a:solidFill>
              <a:latin typeface="Calibri"/>
              <a:ea typeface="+mn-ea"/>
              <a:cs typeface="+mn-cs"/>
            </a:rPr>
            <a:t>ed</a:t>
          </a:r>
          <a:r>
            <a:rPr lang="en-US" sz="1600" kern="1200" dirty="0">
              <a:solidFill>
                <a:sysClr val="window" lastClr="FFFFFF"/>
              </a:solidFill>
              <a:latin typeface="Calibri"/>
              <a:ea typeface="+mn-ea"/>
              <a:cs typeface="+mn-cs"/>
            </a:rPr>
            <a:t> materials could fit in process flow</a:t>
          </a:r>
        </a:p>
      </dsp:txBody>
      <dsp:txXfrm>
        <a:off x="3540365" y="3434424"/>
        <a:ext cx="1176928" cy="1485561"/>
      </dsp:txXfrm>
    </dsp:sp>
    <dsp:sp modelId="{EB131555-DD88-4847-A0DB-20150DAEF9FC}">
      <dsp:nvSpPr>
        <dsp:cNvPr id="0" name=""/>
        <dsp:cNvSpPr/>
      </dsp:nvSpPr>
      <dsp:spPr>
        <a:xfrm>
          <a:off x="4878925" y="4022185"/>
          <a:ext cx="265033" cy="310039"/>
        </a:xfrm>
        <a:prstGeom prst="rightArrow">
          <a:avLst>
            <a:gd name="adj1" fmla="val 60000"/>
            <a:gd name="adj2" fmla="val 50000"/>
          </a:avLst>
        </a:prstGeom>
        <a:solidFill>
          <a:srgbClr val="8064A2">
            <a:hueOff val="-1785908"/>
            <a:satOff val="10760"/>
            <a:lumOff val="862"/>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solidFill>
              <a:sysClr val="window" lastClr="FFFFFF"/>
            </a:solidFill>
            <a:latin typeface="Calibri"/>
            <a:ea typeface="+mn-ea"/>
            <a:cs typeface="+mn-cs"/>
          </a:endParaRPr>
        </a:p>
      </dsp:txBody>
      <dsp:txXfrm>
        <a:off x="4878925" y="4084193"/>
        <a:ext cx="185523" cy="186023"/>
      </dsp:txXfrm>
    </dsp:sp>
    <dsp:sp modelId="{DB677506-6DC0-4617-B3B2-04A382BE9FC3}">
      <dsp:nvSpPr>
        <dsp:cNvPr id="0" name=""/>
        <dsp:cNvSpPr/>
      </dsp:nvSpPr>
      <dsp:spPr>
        <a:xfrm>
          <a:off x="5253973" y="3397808"/>
          <a:ext cx="1250160" cy="1558793"/>
        </a:xfrm>
        <a:prstGeom prst="roundRect">
          <a:avLst>
            <a:gd name="adj" fmla="val 10000"/>
          </a:avLst>
        </a:prstGeom>
        <a:solidFill>
          <a:srgbClr val="8064A2">
            <a:hueOff val="-2232385"/>
            <a:satOff val="13449"/>
            <a:lumOff val="1078"/>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ysClr val="window" lastClr="FFFFFF"/>
              </a:solidFill>
              <a:latin typeface="Calibri"/>
              <a:ea typeface="+mn-ea"/>
              <a:cs typeface="+mn-cs"/>
            </a:rPr>
            <a:t>Create and implement PDSA cycle for feedback</a:t>
          </a:r>
        </a:p>
      </dsp:txBody>
      <dsp:txXfrm>
        <a:off x="5290589" y="3434424"/>
        <a:ext cx="1176928" cy="1485561"/>
      </dsp:txXfrm>
    </dsp:sp>
    <dsp:sp modelId="{D2BCC19B-8584-4B43-BA34-5C81CD07CE57}">
      <dsp:nvSpPr>
        <dsp:cNvPr id="0" name=""/>
        <dsp:cNvSpPr/>
      </dsp:nvSpPr>
      <dsp:spPr>
        <a:xfrm>
          <a:off x="6629150" y="4022185"/>
          <a:ext cx="265033" cy="310039"/>
        </a:xfrm>
        <a:prstGeom prst="rightArrow">
          <a:avLst>
            <a:gd name="adj1" fmla="val 60000"/>
            <a:gd name="adj2" fmla="val 50000"/>
          </a:avLst>
        </a:prstGeom>
        <a:solidFill>
          <a:srgbClr val="8064A2">
            <a:hueOff val="-2678862"/>
            <a:satOff val="16139"/>
            <a:lumOff val="1294"/>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solidFill>
              <a:sysClr val="window" lastClr="FFFFFF"/>
            </a:solidFill>
            <a:latin typeface="Calibri"/>
            <a:ea typeface="+mn-ea"/>
            <a:cs typeface="+mn-cs"/>
          </a:endParaRPr>
        </a:p>
      </dsp:txBody>
      <dsp:txXfrm>
        <a:off x="6629150" y="4084193"/>
        <a:ext cx="185523" cy="186023"/>
      </dsp:txXfrm>
    </dsp:sp>
    <dsp:sp modelId="{E89A77B2-9D88-4AC1-9348-64EB6820D492}">
      <dsp:nvSpPr>
        <dsp:cNvPr id="0" name=""/>
        <dsp:cNvSpPr/>
      </dsp:nvSpPr>
      <dsp:spPr>
        <a:xfrm>
          <a:off x="7004198" y="3397808"/>
          <a:ext cx="1250160" cy="1558793"/>
        </a:xfrm>
        <a:prstGeom prst="roundRect">
          <a:avLst>
            <a:gd name="adj" fmla="val 10000"/>
          </a:avLst>
        </a:prstGeom>
        <a:solidFill>
          <a:srgbClr val="8064A2">
            <a:hueOff val="-2976513"/>
            <a:satOff val="17933"/>
            <a:lumOff val="1437"/>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ysClr val="window" lastClr="FFFFFF"/>
              </a:solidFill>
              <a:latin typeface="Calibri"/>
              <a:ea typeface="+mn-ea"/>
              <a:cs typeface="+mn-cs"/>
            </a:rPr>
            <a:t>Adapt, adopt or abandon based on PDSA cycle</a:t>
          </a:r>
        </a:p>
      </dsp:txBody>
      <dsp:txXfrm>
        <a:off x="7040814" y="3434424"/>
        <a:ext cx="1176928" cy="1485561"/>
      </dsp:txXfrm>
    </dsp:sp>
    <dsp:sp modelId="{C03AE43C-D634-4A3C-A394-89A99DD7B1DC}">
      <dsp:nvSpPr>
        <dsp:cNvPr id="0" name=""/>
        <dsp:cNvSpPr/>
      </dsp:nvSpPr>
      <dsp:spPr>
        <a:xfrm>
          <a:off x="8379374" y="4022185"/>
          <a:ext cx="265033" cy="310039"/>
        </a:xfrm>
        <a:prstGeom prst="rightArrow">
          <a:avLst>
            <a:gd name="adj1" fmla="val 60000"/>
            <a:gd name="adj2" fmla="val 50000"/>
          </a:avLst>
        </a:prstGeom>
        <a:solidFill>
          <a:srgbClr val="8064A2">
            <a:hueOff val="-3571816"/>
            <a:satOff val="21519"/>
            <a:lumOff val="1725"/>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solidFill>
              <a:sysClr val="window" lastClr="FFFFFF"/>
            </a:solidFill>
            <a:latin typeface="Calibri"/>
            <a:ea typeface="+mn-ea"/>
            <a:cs typeface="+mn-cs"/>
          </a:endParaRPr>
        </a:p>
      </dsp:txBody>
      <dsp:txXfrm>
        <a:off x="8379374" y="4084193"/>
        <a:ext cx="185523" cy="186023"/>
      </dsp:txXfrm>
    </dsp:sp>
    <dsp:sp modelId="{83018D3B-0EDA-4C07-B4AD-9CB506807DBA}">
      <dsp:nvSpPr>
        <dsp:cNvPr id="0" name=""/>
        <dsp:cNvSpPr/>
      </dsp:nvSpPr>
      <dsp:spPr>
        <a:xfrm>
          <a:off x="8754422" y="3397808"/>
          <a:ext cx="1250160" cy="1558793"/>
        </a:xfrm>
        <a:prstGeom prst="roundRect">
          <a:avLst>
            <a:gd name="adj" fmla="val 10000"/>
          </a:avLst>
        </a:prstGeom>
        <a:solidFill>
          <a:srgbClr val="8064A2">
            <a:hueOff val="-3720641"/>
            <a:satOff val="22416"/>
            <a:lumOff val="1797"/>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ysClr val="window" lastClr="FFFFFF"/>
              </a:solidFill>
              <a:latin typeface="Calibri"/>
              <a:ea typeface="+mn-ea"/>
              <a:cs typeface="+mn-cs"/>
            </a:rPr>
            <a:t>Finalize the education process flow </a:t>
          </a:r>
        </a:p>
      </dsp:txBody>
      <dsp:txXfrm>
        <a:off x="8791038" y="3434424"/>
        <a:ext cx="1176928" cy="1485561"/>
      </dsp:txXfrm>
    </dsp:sp>
    <dsp:sp modelId="{69A5B040-83AE-494E-A15B-B9C6AA625353}">
      <dsp:nvSpPr>
        <dsp:cNvPr id="0" name=""/>
        <dsp:cNvSpPr/>
      </dsp:nvSpPr>
      <dsp:spPr>
        <a:xfrm>
          <a:off x="10129598" y="4022185"/>
          <a:ext cx="265033" cy="310039"/>
        </a:xfrm>
        <a:prstGeom prst="rightArrow">
          <a:avLst>
            <a:gd name="adj1" fmla="val 60000"/>
            <a:gd name="adj2" fmla="val 50000"/>
          </a:avLst>
        </a:prstGeom>
        <a:solidFill>
          <a:srgbClr val="8064A2">
            <a:hueOff val="-4464770"/>
            <a:satOff val="26899"/>
            <a:lumOff val="2156"/>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solidFill>
              <a:sysClr val="window" lastClr="FFFFFF"/>
            </a:solidFill>
            <a:latin typeface="Calibri"/>
            <a:ea typeface="+mn-ea"/>
            <a:cs typeface="+mn-cs"/>
          </a:endParaRPr>
        </a:p>
      </dsp:txBody>
      <dsp:txXfrm>
        <a:off x="10129598" y="4084193"/>
        <a:ext cx="185523" cy="186023"/>
      </dsp:txXfrm>
    </dsp:sp>
    <dsp:sp modelId="{ED16076A-96E2-49A7-B03F-C21A2E6B968F}">
      <dsp:nvSpPr>
        <dsp:cNvPr id="0" name=""/>
        <dsp:cNvSpPr/>
      </dsp:nvSpPr>
      <dsp:spPr>
        <a:xfrm>
          <a:off x="10504646" y="3397808"/>
          <a:ext cx="1250160" cy="1558793"/>
        </a:xfrm>
        <a:prstGeom prst="roundRect">
          <a:avLst>
            <a:gd name="adj" fmla="val 10000"/>
          </a:avLst>
        </a:prstGeom>
        <a:solidFill>
          <a:srgbClr val="8064A2">
            <a:hueOff val="-4464770"/>
            <a:satOff val="26899"/>
            <a:lumOff val="2156"/>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ysClr val="window" lastClr="FFFFFF"/>
              </a:solidFill>
              <a:latin typeface="Calibri"/>
              <a:ea typeface="+mn-ea"/>
              <a:cs typeface="+mn-cs"/>
            </a:rPr>
            <a:t>Large roll-out of new materials </a:t>
          </a:r>
        </a:p>
      </dsp:txBody>
      <dsp:txXfrm>
        <a:off x="10541262" y="3434424"/>
        <a:ext cx="1176928" cy="148556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B6ECD6-54B9-4F94-8E14-203B91A37CF0}" type="datetimeFigureOut">
              <a:rPr lang="en-US" smtClean="0"/>
              <a:t>8/16/2021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540EB-5334-4296-967C-10B4D905E33B}" type="slidenum">
              <a:rPr lang="en-US" smtClean="0"/>
              <a:t>‹#›</a:t>
            </a:fld>
            <a:endParaRPr lang="en-US"/>
          </a:p>
        </p:txBody>
      </p:sp>
    </p:spTree>
    <p:extLst>
      <p:ext uri="{BB962C8B-B14F-4D97-AF65-F5344CB8AC3E}">
        <p14:creationId xmlns:p14="http://schemas.microsoft.com/office/powerpoint/2010/main" val="802639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724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Family Education</a:t>
            </a:r>
            <a:endParaRPr lang="en-US" dirty="0">
              <a:effectLst/>
            </a:endParaRPr>
          </a:p>
          <a:p>
            <a:pPr lvl="0"/>
            <a:r>
              <a:rPr lang="en-US" sz="1200" kern="1200" dirty="0">
                <a:solidFill>
                  <a:schemeClr val="tx1"/>
                </a:solidFill>
                <a:effectLst/>
                <a:latin typeface="+mn-lt"/>
                <a:ea typeface="+mn-ea"/>
                <a:cs typeface="+mn-cs"/>
              </a:rPr>
              <a:t>Family Ed, preferred language</a:t>
            </a:r>
            <a:endParaRPr lang="en-US" dirty="0">
              <a:effectLst/>
            </a:endParaRPr>
          </a:p>
          <a:p>
            <a:pPr lvl="0"/>
            <a:r>
              <a:rPr lang="en-US" sz="1200" kern="1200" dirty="0">
                <a:solidFill>
                  <a:schemeClr val="tx1"/>
                </a:solidFill>
                <a:effectLst/>
                <a:latin typeface="+mn-lt"/>
                <a:ea typeface="+mn-ea"/>
                <a:cs typeface="+mn-cs"/>
              </a:rPr>
              <a:t>Provider Education (</a:t>
            </a:r>
            <a:r>
              <a:rPr lang="en-US" sz="1200" i="1" kern="1200" dirty="0">
                <a:solidFill>
                  <a:schemeClr val="tx1"/>
                </a:solidFill>
                <a:effectLst/>
                <a:latin typeface="+mn-lt"/>
                <a:ea typeface="+mn-ea"/>
                <a:cs typeface="+mn-cs"/>
              </a:rPr>
              <a:t>Process)</a:t>
            </a:r>
            <a:endParaRPr lang="en-US" dirty="0">
              <a:effectLst/>
            </a:endParaRPr>
          </a:p>
          <a:p>
            <a:pPr lvl="0"/>
            <a:r>
              <a:rPr lang="en-US" sz="1200" kern="1200" dirty="0">
                <a:solidFill>
                  <a:schemeClr val="tx1"/>
                </a:solidFill>
                <a:effectLst/>
                <a:latin typeface="+mn-lt"/>
                <a:ea typeface="+mn-ea"/>
                <a:cs typeface="+mn-cs"/>
              </a:rPr>
              <a:t>Nurse Education </a:t>
            </a:r>
            <a:r>
              <a:rPr lang="en-US" sz="1200" i="1" kern="1200" dirty="0">
                <a:solidFill>
                  <a:schemeClr val="tx1"/>
                </a:solidFill>
                <a:effectLst/>
                <a:latin typeface="+mn-lt"/>
                <a:ea typeface="+mn-ea"/>
                <a:cs typeface="+mn-cs"/>
              </a:rPr>
              <a:t>(Process)</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EB6540EB-5334-4296-967C-10B4D905E33B}" type="slidenum">
              <a:rPr lang="en-US" smtClean="0"/>
              <a:t>16</a:t>
            </a:fld>
            <a:endParaRPr lang="en-US"/>
          </a:p>
        </p:txBody>
      </p:sp>
    </p:spTree>
    <p:extLst>
      <p:ext uri="{BB962C8B-B14F-4D97-AF65-F5344CB8AC3E}">
        <p14:creationId xmlns:p14="http://schemas.microsoft.com/office/powerpoint/2010/main" val="3934420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540EB-5334-4296-967C-10B4D905E33B}" type="slidenum">
              <a:rPr lang="en-US" smtClean="0"/>
              <a:t>17</a:t>
            </a:fld>
            <a:endParaRPr lang="en-US"/>
          </a:p>
        </p:txBody>
      </p:sp>
    </p:spTree>
    <p:extLst>
      <p:ext uri="{BB962C8B-B14F-4D97-AF65-F5344CB8AC3E}">
        <p14:creationId xmlns:p14="http://schemas.microsoft.com/office/powerpoint/2010/main" val="665382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&gt;35 EOS Assessment</a:t>
            </a:r>
            <a:endParaRPr lang="en-US" dirty="0">
              <a:effectLst/>
            </a:endParaRPr>
          </a:p>
          <a:p>
            <a:pPr lvl="0"/>
            <a:r>
              <a:rPr lang="en-US" sz="1200" kern="1200" dirty="0">
                <a:solidFill>
                  <a:schemeClr val="tx1"/>
                </a:solidFill>
                <a:effectLst/>
                <a:latin typeface="+mn-lt"/>
                <a:ea typeface="+mn-ea"/>
                <a:cs typeface="+mn-cs"/>
              </a:rPr>
              <a:t>&lt;35 EOS Assessment</a:t>
            </a:r>
            <a:endParaRPr lang="en-US" dirty="0">
              <a:effectLst/>
            </a:endParaRPr>
          </a:p>
          <a:p>
            <a:pPr lvl="0"/>
            <a:r>
              <a:rPr lang="en-US" sz="1200" kern="1200" dirty="0">
                <a:solidFill>
                  <a:schemeClr val="tx1"/>
                </a:solidFill>
                <a:effectLst/>
                <a:latin typeface="+mn-lt"/>
                <a:ea typeface="+mn-ea"/>
                <a:cs typeface="+mn-cs"/>
              </a:rPr>
              <a:t>Documentation of Maternal Risk Factors</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EB6540EB-5334-4296-967C-10B4D905E33B}" type="slidenum">
              <a:rPr lang="en-US" smtClean="0"/>
              <a:t>18</a:t>
            </a:fld>
            <a:endParaRPr lang="en-US"/>
          </a:p>
        </p:txBody>
      </p:sp>
    </p:spTree>
    <p:extLst>
      <p:ext uri="{BB962C8B-B14F-4D97-AF65-F5344CB8AC3E}">
        <p14:creationId xmlns:p14="http://schemas.microsoft.com/office/powerpoint/2010/main" val="1111007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540EB-5334-4296-967C-10B4D905E33B}" type="slidenum">
              <a:rPr lang="en-US" smtClean="0"/>
              <a:t>19</a:t>
            </a:fld>
            <a:endParaRPr lang="en-US"/>
          </a:p>
        </p:txBody>
      </p:sp>
    </p:spTree>
    <p:extLst>
      <p:ext uri="{BB962C8B-B14F-4D97-AF65-F5344CB8AC3E}">
        <p14:creationId xmlns:p14="http://schemas.microsoft.com/office/powerpoint/2010/main" val="2628353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Note for discussion – do we want to move up our goal</a:t>
            </a:r>
            <a:r>
              <a:rPr lang="en-US" sz="1200" kern="1200" baseline="0" dirty="0">
                <a:solidFill>
                  <a:schemeClr val="tx1"/>
                </a:solidFill>
                <a:effectLst/>
                <a:latin typeface="+mn-lt"/>
                <a:ea typeface="+mn-ea"/>
                <a:cs typeface="+mn-cs"/>
              </a:rPr>
              <a:t> on some of these process measures that look like they could hit 90%. We can discuss with the team, but reasonable</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JJ: yes on stop order. Let’s do this by Sept call.</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EB6540EB-5334-4296-967C-10B4D905E33B}" type="slidenum">
              <a:rPr lang="en-US" smtClean="0"/>
              <a:t>20</a:t>
            </a:fld>
            <a:endParaRPr lang="en-US"/>
          </a:p>
        </p:txBody>
      </p:sp>
    </p:spTree>
    <p:extLst>
      <p:ext uri="{BB962C8B-B14F-4D97-AF65-F5344CB8AC3E}">
        <p14:creationId xmlns:p14="http://schemas.microsoft.com/office/powerpoint/2010/main" val="1762136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as dark green as possible, light green is </a:t>
            </a:r>
            <a:r>
              <a:rPr lang="en-US" dirty="0" smtClean="0"/>
              <a:t>ok</a:t>
            </a:r>
            <a:endParaRPr lang="en-US" dirty="0"/>
          </a:p>
          <a:p>
            <a:endParaRPr lang="en-US" dirty="0"/>
          </a:p>
          <a:p>
            <a:r>
              <a:rPr lang="en-US" dirty="0"/>
              <a:t>Key</a:t>
            </a:r>
            <a:r>
              <a:rPr lang="en-US" baseline="0" dirty="0"/>
              <a:t> Messages:</a:t>
            </a:r>
          </a:p>
          <a:p>
            <a:r>
              <a:rPr lang="en-US" b="1" baseline="0" dirty="0"/>
              <a:t>- % of newborns antibiotics stopped by 36 &amp; 48 hours (change formula?)</a:t>
            </a:r>
          </a:p>
          <a:p>
            <a:pPr marL="171450" indent="-171450">
              <a:buFontTx/>
              <a:buChar char="-"/>
            </a:pPr>
            <a:r>
              <a:rPr lang="en-US" baseline="0" dirty="0"/>
              <a:t>Babies treated for 5 days or more in the absence of a positive blood culture, positive CSF culture, pneumonia</a:t>
            </a:r>
          </a:p>
          <a:p>
            <a:pPr marL="171450" indent="-171450">
              <a:buFontTx/>
              <a:buChar char="-"/>
            </a:pPr>
            <a:r>
              <a:rPr lang="en-US" baseline="0" dirty="0"/>
              <a:t>Culture negative sepsis… talk with Justin &amp; Leslie about this criteria</a:t>
            </a:r>
          </a:p>
          <a:p>
            <a:pPr marL="171450" indent="-171450">
              <a:buFontTx/>
              <a:buChar char="-"/>
            </a:pPr>
            <a:endParaRPr lang="en-US" baseline="0" dirty="0"/>
          </a:p>
          <a:p>
            <a:pPr marL="171450" indent="-171450">
              <a:buFontTx/>
              <a:buChar char="-"/>
            </a:pPr>
            <a:r>
              <a:rPr lang="en-US" baseline="0" dirty="0"/>
              <a:t>JJ: let’s talk about this on call today 8/13, need to highlight &gt; in green and &lt; in yellow</a:t>
            </a:r>
            <a:endParaRPr lang="en-US" dirty="0"/>
          </a:p>
        </p:txBody>
      </p:sp>
      <p:sp>
        <p:nvSpPr>
          <p:cNvPr id="4" name="Slide Number Placeholder 3"/>
          <p:cNvSpPr>
            <a:spLocks noGrp="1"/>
          </p:cNvSpPr>
          <p:nvPr>
            <p:ph type="sldNum" sz="quarter" idx="10"/>
          </p:nvPr>
        </p:nvSpPr>
        <p:spPr/>
        <p:txBody>
          <a:bodyPr/>
          <a:lstStyle/>
          <a:p>
            <a:fld id="{EB6540EB-5334-4296-967C-10B4D905E33B}" type="slidenum">
              <a:rPr lang="en-US" smtClean="0"/>
              <a:t>21</a:t>
            </a:fld>
            <a:endParaRPr lang="en-US"/>
          </a:p>
        </p:txBody>
      </p:sp>
    </p:spTree>
    <p:extLst>
      <p:ext uri="{BB962C8B-B14F-4D97-AF65-F5344CB8AC3E}">
        <p14:creationId xmlns:p14="http://schemas.microsoft.com/office/powerpoint/2010/main" val="264451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Somewhere we need a quick, but nice slide that is a reminder that all positive blood cultures should be reported to APORS. Can we find out exactly what should be reported</a:t>
            </a:r>
            <a:r>
              <a:rPr lang="en-US" dirty="0" smtClean="0"/>
              <a:t>? -JJ</a:t>
            </a:r>
          </a:p>
          <a:p>
            <a:endParaRPr lang="en-US" dirty="0" smtClean="0"/>
          </a:p>
          <a:p>
            <a:r>
              <a:rPr lang="en-US" dirty="0" smtClean="0"/>
              <a:t>Dan,</a:t>
            </a:r>
            <a:r>
              <a:rPr lang="en-US" baseline="0" dirty="0" smtClean="0"/>
              <a:t> do you know how to find this information? - Ellie</a:t>
            </a:r>
            <a:endParaRPr lang="en-US" dirty="0"/>
          </a:p>
        </p:txBody>
      </p:sp>
      <p:sp>
        <p:nvSpPr>
          <p:cNvPr id="4" name="Slide Number Placeholder 3"/>
          <p:cNvSpPr>
            <a:spLocks noGrp="1"/>
          </p:cNvSpPr>
          <p:nvPr>
            <p:ph type="sldNum" sz="quarter" idx="5"/>
          </p:nvPr>
        </p:nvSpPr>
        <p:spPr/>
        <p:txBody>
          <a:bodyPr/>
          <a:lstStyle/>
          <a:p>
            <a:fld id="{EB6540EB-5334-4296-967C-10B4D905E33B}" type="slidenum">
              <a:rPr lang="en-US" smtClean="0"/>
              <a:t>22</a:t>
            </a:fld>
            <a:endParaRPr lang="en-US"/>
          </a:p>
        </p:txBody>
      </p:sp>
    </p:spTree>
    <p:extLst>
      <p:ext uri="{BB962C8B-B14F-4D97-AF65-F5344CB8AC3E}">
        <p14:creationId xmlns:p14="http://schemas.microsoft.com/office/powerpoint/2010/main" val="2395999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6540EB-5334-4296-967C-10B4D905E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768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6540EB-5334-4296-967C-10B4D905E33B}" type="slidenum">
              <a:rPr lang="en-US" smtClean="0"/>
              <a:t>25</a:t>
            </a:fld>
            <a:endParaRPr lang="en-US"/>
          </a:p>
        </p:txBody>
      </p:sp>
    </p:spTree>
    <p:extLst>
      <p:ext uri="{BB962C8B-B14F-4D97-AF65-F5344CB8AC3E}">
        <p14:creationId xmlns:p14="http://schemas.microsoft.com/office/powerpoint/2010/main" val="94403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73315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1219200" y="3300413"/>
            <a:ext cx="9753600" cy="2700337"/>
          </a:xfrm>
          <a:prstGeom prst="rect">
            <a:avLst/>
          </a:prstGeom>
        </p:spPr>
        <p:txBody>
          <a:bodyPr/>
          <a:lstStyle/>
          <a:p>
            <a:endParaRPr lang="en-US" dirty="0"/>
          </a:p>
        </p:txBody>
      </p:sp>
    </p:spTree>
    <p:extLst>
      <p:ext uri="{BB962C8B-B14F-4D97-AF65-F5344CB8AC3E}">
        <p14:creationId xmlns:p14="http://schemas.microsoft.com/office/powerpoint/2010/main" val="3616994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593652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Is this from BE too? JJ</a:t>
            </a:r>
          </a:p>
          <a:p>
            <a:endParaRPr lang="en-US" dirty="0"/>
          </a:p>
          <a:p>
            <a:r>
              <a:rPr lang="en-US" dirty="0"/>
              <a:t>Where are they going to put this data? </a:t>
            </a:r>
            <a:r>
              <a:rPr lang="en-US" dirty="0" smtClean="0"/>
              <a:t>JJ</a:t>
            </a:r>
          </a:p>
          <a:p>
            <a:endParaRPr lang="en-US" dirty="0" smtClean="0"/>
          </a:p>
          <a:p>
            <a:r>
              <a:rPr lang="en-US" dirty="0" smtClean="0"/>
              <a:t>- This is how</a:t>
            </a:r>
            <a:r>
              <a:rPr lang="en-US" baseline="0" dirty="0" smtClean="0"/>
              <a:t> we ask the question on the BASIC data form - Ellie</a:t>
            </a:r>
            <a:endParaRPr dirty="0"/>
          </a:p>
        </p:txBody>
      </p:sp>
    </p:spTree>
    <p:extLst>
      <p:ext uri="{BB962C8B-B14F-4D97-AF65-F5344CB8AC3E}">
        <p14:creationId xmlns:p14="http://schemas.microsoft.com/office/powerpoint/2010/main" val="1653489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171523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03717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36172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413448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6540EB-5334-4296-967C-10B4D905E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50421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509318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I am finishing updating</a:t>
            </a:r>
            <a:r>
              <a:rPr lang="en-US" baseline="0" dirty="0"/>
              <a:t> the Resources and will update this slide - Ellie</a:t>
            </a:r>
            <a:endParaRPr dirty="0"/>
          </a:p>
        </p:txBody>
      </p:sp>
    </p:spTree>
    <p:extLst>
      <p:ext uri="{BB962C8B-B14F-4D97-AF65-F5344CB8AC3E}">
        <p14:creationId xmlns:p14="http://schemas.microsoft.com/office/powerpoint/2010/main" val="1161997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Autumn to insert QI Corner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6540EB-5334-4296-967C-10B4D905E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0852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6540EB-5334-4296-967C-10B4D905E33B}" type="slidenum">
              <a:rPr lang="en-US" smtClean="0"/>
              <a:t>6</a:t>
            </a:fld>
            <a:endParaRPr lang="en-US"/>
          </a:p>
        </p:txBody>
      </p:sp>
    </p:spTree>
    <p:extLst>
      <p:ext uri="{BB962C8B-B14F-4D97-AF65-F5344CB8AC3E}">
        <p14:creationId xmlns:p14="http://schemas.microsoft.com/office/powerpoint/2010/main" val="3690201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540EB-5334-4296-967C-10B4D905E33B}" type="slidenum">
              <a:rPr lang="en-US" smtClean="0"/>
              <a:t>39</a:t>
            </a:fld>
            <a:endParaRPr lang="en-US"/>
          </a:p>
        </p:txBody>
      </p:sp>
    </p:spTree>
    <p:extLst>
      <p:ext uri="{BB962C8B-B14F-4D97-AF65-F5344CB8AC3E}">
        <p14:creationId xmlns:p14="http://schemas.microsoft.com/office/powerpoint/2010/main" val="19132414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include 3-4 slides that walks them through step by step with the layout that you can see. </a:t>
            </a:r>
            <a:endParaRPr lang="en-US" dirty="0" smtClean="0"/>
          </a:p>
          <a:p>
            <a:endParaRPr lang="en-US" dirty="0" smtClean="0"/>
          </a:p>
          <a:p>
            <a:r>
              <a:rPr lang="en-US" dirty="0" smtClean="0"/>
              <a:t>Done-Ellie</a:t>
            </a:r>
            <a:endParaRPr lang="en-US" dirty="0"/>
          </a:p>
        </p:txBody>
      </p:sp>
      <p:sp>
        <p:nvSpPr>
          <p:cNvPr id="4" name="Slide Number Placeholder 3"/>
          <p:cNvSpPr>
            <a:spLocks noGrp="1"/>
          </p:cNvSpPr>
          <p:nvPr>
            <p:ph type="sldNum" sz="quarter" idx="5"/>
          </p:nvPr>
        </p:nvSpPr>
        <p:spPr/>
        <p:txBody>
          <a:bodyPr/>
          <a:lstStyle/>
          <a:p>
            <a:fld id="{EB6540EB-5334-4296-967C-10B4D905E33B}" type="slidenum">
              <a:rPr lang="en-US" smtClean="0"/>
              <a:t>40</a:t>
            </a:fld>
            <a:endParaRPr lang="en-US"/>
          </a:p>
        </p:txBody>
      </p:sp>
    </p:spTree>
    <p:extLst>
      <p:ext uri="{BB962C8B-B14F-4D97-AF65-F5344CB8AC3E}">
        <p14:creationId xmlns:p14="http://schemas.microsoft.com/office/powerpoint/2010/main" val="1920328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include 3-4 slides that walks them through step by step with the layout that you can see. </a:t>
            </a:r>
          </a:p>
        </p:txBody>
      </p:sp>
      <p:sp>
        <p:nvSpPr>
          <p:cNvPr id="4" name="Slide Number Placeholder 3"/>
          <p:cNvSpPr>
            <a:spLocks noGrp="1"/>
          </p:cNvSpPr>
          <p:nvPr>
            <p:ph type="sldNum" sz="quarter" idx="5"/>
          </p:nvPr>
        </p:nvSpPr>
        <p:spPr/>
        <p:txBody>
          <a:bodyPr/>
          <a:lstStyle/>
          <a:p>
            <a:fld id="{EB6540EB-5334-4296-967C-10B4D905E33B}" type="slidenum">
              <a:rPr lang="en-US" smtClean="0"/>
              <a:t>41</a:t>
            </a:fld>
            <a:endParaRPr lang="en-US"/>
          </a:p>
        </p:txBody>
      </p:sp>
    </p:spTree>
    <p:extLst>
      <p:ext uri="{BB962C8B-B14F-4D97-AF65-F5344CB8AC3E}">
        <p14:creationId xmlns:p14="http://schemas.microsoft.com/office/powerpoint/2010/main" val="14073240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include 3-4 slides that walks them through step by step with the layout that you can see. </a:t>
            </a:r>
          </a:p>
        </p:txBody>
      </p:sp>
      <p:sp>
        <p:nvSpPr>
          <p:cNvPr id="4" name="Slide Number Placeholder 3"/>
          <p:cNvSpPr>
            <a:spLocks noGrp="1"/>
          </p:cNvSpPr>
          <p:nvPr>
            <p:ph type="sldNum" sz="quarter" idx="5"/>
          </p:nvPr>
        </p:nvSpPr>
        <p:spPr/>
        <p:txBody>
          <a:bodyPr/>
          <a:lstStyle/>
          <a:p>
            <a:fld id="{EB6540EB-5334-4296-967C-10B4D905E33B}" type="slidenum">
              <a:rPr lang="en-US" smtClean="0"/>
              <a:t>42</a:t>
            </a:fld>
            <a:endParaRPr lang="en-US"/>
          </a:p>
        </p:txBody>
      </p:sp>
    </p:spTree>
    <p:extLst>
      <p:ext uri="{BB962C8B-B14F-4D97-AF65-F5344CB8AC3E}">
        <p14:creationId xmlns:p14="http://schemas.microsoft.com/office/powerpoint/2010/main" val="12787052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540EB-5334-4296-967C-10B4D905E33B}" type="slidenum">
              <a:rPr lang="en-US" smtClean="0"/>
              <a:t>43</a:t>
            </a:fld>
            <a:endParaRPr lang="en-US"/>
          </a:p>
        </p:txBody>
      </p:sp>
    </p:spTree>
    <p:extLst>
      <p:ext uri="{BB962C8B-B14F-4D97-AF65-F5344CB8AC3E}">
        <p14:creationId xmlns:p14="http://schemas.microsoft.com/office/powerpoint/2010/main" val="17580819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540EB-5334-4296-967C-10B4D905E33B}" type="slidenum">
              <a:rPr lang="en-US" smtClean="0"/>
              <a:t>44</a:t>
            </a:fld>
            <a:endParaRPr lang="en-US"/>
          </a:p>
        </p:txBody>
      </p:sp>
    </p:spTree>
    <p:extLst>
      <p:ext uri="{BB962C8B-B14F-4D97-AF65-F5344CB8AC3E}">
        <p14:creationId xmlns:p14="http://schemas.microsoft.com/office/powerpoint/2010/main" val="27835127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6540EB-5334-4296-967C-10B4D905E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4371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6540EB-5334-4296-967C-10B4D905E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59709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6540EB-5334-4296-967C-10B4D905E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86788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540EB-5334-4296-967C-10B4D905E33B}" type="slidenum">
              <a:rPr lang="en-US" smtClean="0"/>
              <a:t>51</a:t>
            </a:fld>
            <a:endParaRPr lang="en-US"/>
          </a:p>
        </p:txBody>
      </p:sp>
    </p:spTree>
    <p:extLst>
      <p:ext uri="{BB962C8B-B14F-4D97-AF65-F5344CB8AC3E}">
        <p14:creationId xmlns:p14="http://schemas.microsoft.com/office/powerpoint/2010/main" val="3574452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5"/>
          </p:nvPr>
        </p:nvSpPr>
        <p:spPr/>
        <p:txBody>
          <a:bodyPr/>
          <a:lstStyle/>
          <a:p>
            <a:fld id="{EB6540EB-5334-4296-967C-10B4D905E33B}" type="slidenum">
              <a:rPr lang="en-US" smtClean="0"/>
              <a:t>7</a:t>
            </a:fld>
            <a:endParaRPr lang="en-US"/>
          </a:p>
        </p:txBody>
      </p:sp>
    </p:spTree>
    <p:extLst>
      <p:ext uri="{BB962C8B-B14F-4D97-AF65-F5344CB8AC3E}">
        <p14:creationId xmlns:p14="http://schemas.microsoft.com/office/powerpoint/2010/main" val="23400206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6540EB-5334-4296-967C-10B4D905E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7832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924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73110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a:t>
            </a:r>
            <a:endParaRPr lang="en-US" dirty="0"/>
          </a:p>
        </p:txBody>
      </p:sp>
      <p:sp>
        <p:nvSpPr>
          <p:cNvPr id="4" name="Slide Number Placeholder 3"/>
          <p:cNvSpPr>
            <a:spLocks noGrp="1"/>
          </p:cNvSpPr>
          <p:nvPr>
            <p:ph type="sldNum" sz="quarter" idx="5"/>
          </p:nvPr>
        </p:nvSpPr>
        <p:spPr/>
        <p:txBody>
          <a:bodyPr/>
          <a:lstStyle/>
          <a:p>
            <a:fld id="{EB6540EB-5334-4296-967C-10B4D905E33B}" type="slidenum">
              <a:rPr lang="en-US" smtClean="0"/>
              <a:t>10</a:t>
            </a:fld>
            <a:endParaRPr lang="en-US"/>
          </a:p>
        </p:txBody>
      </p:sp>
    </p:spTree>
    <p:extLst>
      <p:ext uri="{BB962C8B-B14F-4D97-AF65-F5344CB8AC3E}">
        <p14:creationId xmlns:p14="http://schemas.microsoft.com/office/powerpoint/2010/main" val="2222782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1219200" y="3300413"/>
            <a:ext cx="9753600" cy="2700337"/>
          </a:xfrm>
          <a:prstGeom prst="rect">
            <a:avLst/>
          </a:prstGeom>
        </p:spPr>
        <p:txBody>
          <a:bodyPr/>
          <a:lstStyle/>
          <a:p>
            <a:endParaRPr lang="en-US" dirty="0"/>
          </a:p>
        </p:txBody>
      </p:sp>
    </p:spTree>
    <p:extLst>
      <p:ext uri="{BB962C8B-B14F-4D97-AF65-F5344CB8AC3E}">
        <p14:creationId xmlns:p14="http://schemas.microsoft.com/office/powerpoint/2010/main" val="186008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5234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540EB-5334-4296-967C-10B4D905E33B}" type="slidenum">
              <a:rPr lang="en-US" smtClean="0"/>
              <a:t>15</a:t>
            </a:fld>
            <a:endParaRPr lang="en-US"/>
          </a:p>
        </p:txBody>
      </p:sp>
    </p:spTree>
    <p:extLst>
      <p:ext uri="{BB962C8B-B14F-4D97-AF65-F5344CB8AC3E}">
        <p14:creationId xmlns:p14="http://schemas.microsoft.com/office/powerpoint/2010/main" val="939775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0.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2.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3.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4.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dirty="0"/>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735242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endParaRPr lang="en-US" dirty="0"/>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63350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dirty="0"/>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2212472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9264396" y="228600"/>
            <a:ext cx="2025383" cy="911351"/>
          </a:xfrm>
          <a:prstGeom prst="rect">
            <a:avLst/>
          </a:prstGeom>
        </p:spPr>
      </p:pic>
      <p:pic>
        <p:nvPicPr>
          <p:cNvPr id="17" name="bg object 17"/>
          <p:cNvPicPr/>
          <p:nvPr/>
        </p:nvPicPr>
        <p:blipFill>
          <a:blip r:embed="rId3" cstate="email">
            <a:extLst>
              <a:ext uri="{28A0092B-C50C-407E-A947-70E740481C1C}">
                <a14:useLocalDpi xmlns:a14="http://schemas.microsoft.com/office/drawing/2010/main"/>
              </a:ext>
            </a:extLst>
          </a:blip>
          <a:stretch>
            <a:fillRect/>
          </a:stretch>
        </p:blipFill>
        <p:spPr>
          <a:xfrm>
            <a:off x="7191756" y="0"/>
            <a:ext cx="5000243" cy="1426459"/>
          </a:xfrm>
          <a:prstGeom prst="rect">
            <a:avLst/>
          </a:prstGeom>
        </p:spPr>
      </p:pic>
      <p:sp>
        <p:nvSpPr>
          <p:cNvPr id="18" name="bg object 18"/>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sp>
        <p:nvSpPr>
          <p:cNvPr id="19" name="bg object 19"/>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endParaRPr/>
          </a:p>
        </p:txBody>
      </p:sp>
      <p:sp>
        <p:nvSpPr>
          <p:cNvPr id="20" name="bg object 20"/>
          <p:cNvSpPr/>
          <p:nvPr/>
        </p:nvSpPr>
        <p:spPr>
          <a:xfrm>
            <a:off x="704850"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8/16/2021</a:t>
            </a:fld>
            <a:endParaRPr lang="en-US"/>
          </a:p>
        </p:txBody>
      </p:sp>
      <p:sp>
        <p:nvSpPr>
          <p:cNvPr id="7" name="Holder 7"/>
          <p:cNvSpPr>
            <a:spLocks noGrp="1"/>
          </p:cNvSpPr>
          <p:nvPr>
            <p:ph type="sldNum" sz="quarter" idx="7"/>
          </p:nvPr>
        </p:nvSpPr>
        <p:spPr/>
        <p:txBody>
          <a:bodyPr lIns="0" tIns="0" rIns="0" bIns="0"/>
          <a:lstStyle>
            <a:lvl1pPr>
              <a:defRPr sz="1200" b="0" i="0">
                <a:solidFill>
                  <a:srgbClr val="AEB3B8"/>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extLst>
      <p:ext uri="{BB962C8B-B14F-4D97-AF65-F5344CB8AC3E}">
        <p14:creationId xmlns:p14="http://schemas.microsoft.com/office/powerpoint/2010/main" val="4105025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r>
              <a:rPr lang="en-US"/>
              <a:t>Click icon to add picture</a:t>
            </a:r>
            <a:endParaRPr lang="en-US" dirty="0"/>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1369883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endParaRPr lang="en-US" dirty="0"/>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974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r>
              <a:rPr lang="en-US"/>
              <a:t>Click icon to add picture</a:t>
            </a:r>
            <a:endParaRPr lang="en-US" dirty="0"/>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381152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dirty="0"/>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2836286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425847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727371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886387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dirty="0"/>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187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2803161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a:t>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a:t>Click to edit Master title style</a:t>
            </a:r>
            <a:endParaRPr lang="en-US" dirty="0"/>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940138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dirty="0"/>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dirty="0"/>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2280802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dirty="0"/>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2365464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3F6F9"/>
          </a:solidFill>
        </p:spPr>
        <p:txBody>
          <a:bodyPr wrap="square" lIns="0" tIns="0" rIns="0" bIns="0" rtlCol="0"/>
          <a:lstStyle/>
          <a:p>
            <a:endParaRPr/>
          </a:p>
        </p:txBody>
      </p:sp>
      <p:pic>
        <p:nvPicPr>
          <p:cNvPr id="17" name="bg object 17"/>
          <p:cNvPicPr/>
          <p:nvPr/>
        </p:nvPicPr>
        <p:blipFill>
          <a:blip r:embed="rId2" cstate="email">
            <a:extLst>
              <a:ext uri="{28A0092B-C50C-407E-A947-70E740481C1C}">
                <a14:useLocalDpi xmlns:a14="http://schemas.microsoft.com/office/drawing/2010/main"/>
              </a:ext>
            </a:extLst>
          </a:blip>
          <a:stretch>
            <a:fillRect/>
          </a:stretch>
        </p:blipFill>
        <p:spPr>
          <a:xfrm>
            <a:off x="-2" y="5041392"/>
            <a:ext cx="12192001" cy="1816607"/>
          </a:xfrm>
          <a:prstGeom prst="rect">
            <a:avLst/>
          </a:prstGeom>
        </p:spPr>
      </p:pic>
      <p:sp>
        <p:nvSpPr>
          <p:cNvPr id="18" name="bg object 18"/>
          <p:cNvSpPr/>
          <p:nvPr/>
        </p:nvSpPr>
        <p:spPr>
          <a:xfrm>
            <a:off x="-1" y="5020059"/>
            <a:ext cx="12192000" cy="1837689"/>
          </a:xfrm>
          <a:custGeom>
            <a:avLst/>
            <a:gdLst/>
            <a:ahLst/>
            <a:cxnLst/>
            <a:rect l="l" t="t" r="r" b="b"/>
            <a:pathLst>
              <a:path w="12192000" h="1837690">
                <a:moveTo>
                  <a:pt x="682688" y="0"/>
                </a:moveTo>
                <a:lnTo>
                  <a:pt x="631977" y="190"/>
                </a:lnTo>
                <a:lnTo>
                  <a:pt x="584149" y="723"/>
                </a:lnTo>
                <a:lnTo>
                  <a:pt x="536384" y="1638"/>
                </a:lnTo>
                <a:lnTo>
                  <a:pt x="488696" y="2895"/>
                </a:lnTo>
                <a:lnTo>
                  <a:pt x="441058" y="4533"/>
                </a:lnTo>
                <a:lnTo>
                  <a:pt x="393484" y="6540"/>
                </a:lnTo>
                <a:lnTo>
                  <a:pt x="345998" y="8928"/>
                </a:lnTo>
                <a:lnTo>
                  <a:pt x="0" y="38150"/>
                </a:lnTo>
                <a:lnTo>
                  <a:pt x="0" y="105600"/>
                </a:lnTo>
                <a:lnTo>
                  <a:pt x="50444" y="101041"/>
                </a:lnTo>
                <a:lnTo>
                  <a:pt x="98767" y="97167"/>
                </a:lnTo>
                <a:lnTo>
                  <a:pt x="147167" y="93700"/>
                </a:lnTo>
                <a:lnTo>
                  <a:pt x="195681" y="90652"/>
                </a:lnTo>
                <a:lnTo>
                  <a:pt x="244284" y="87998"/>
                </a:lnTo>
                <a:lnTo>
                  <a:pt x="292976" y="85737"/>
                </a:lnTo>
                <a:lnTo>
                  <a:pt x="341769" y="83896"/>
                </a:lnTo>
                <a:lnTo>
                  <a:pt x="394500" y="82295"/>
                </a:lnTo>
                <a:lnTo>
                  <a:pt x="447103" y="81114"/>
                </a:lnTo>
                <a:lnTo>
                  <a:pt x="499567" y="80340"/>
                </a:lnTo>
                <a:lnTo>
                  <a:pt x="551903" y="79946"/>
                </a:lnTo>
                <a:lnTo>
                  <a:pt x="604126" y="79971"/>
                </a:lnTo>
                <a:lnTo>
                  <a:pt x="656209" y="80378"/>
                </a:lnTo>
                <a:lnTo>
                  <a:pt x="708164" y="81165"/>
                </a:lnTo>
                <a:lnTo>
                  <a:pt x="760006" y="82334"/>
                </a:lnTo>
                <a:lnTo>
                  <a:pt x="811720" y="83896"/>
                </a:lnTo>
                <a:lnTo>
                  <a:pt x="863320" y="85813"/>
                </a:lnTo>
                <a:lnTo>
                  <a:pt x="914793" y="88099"/>
                </a:lnTo>
                <a:lnTo>
                  <a:pt x="966127" y="90754"/>
                </a:lnTo>
                <a:lnTo>
                  <a:pt x="1017371" y="93751"/>
                </a:lnTo>
                <a:lnTo>
                  <a:pt x="1068476" y="97116"/>
                </a:lnTo>
                <a:lnTo>
                  <a:pt x="1119479" y="100825"/>
                </a:lnTo>
                <a:lnTo>
                  <a:pt x="1170368" y="104889"/>
                </a:lnTo>
                <a:lnTo>
                  <a:pt x="1221130" y="109283"/>
                </a:lnTo>
                <a:lnTo>
                  <a:pt x="1271778" y="114020"/>
                </a:lnTo>
                <a:lnTo>
                  <a:pt x="1322324" y="119087"/>
                </a:lnTo>
                <a:lnTo>
                  <a:pt x="1372755" y="124472"/>
                </a:lnTo>
                <a:lnTo>
                  <a:pt x="1423073" y="130187"/>
                </a:lnTo>
                <a:lnTo>
                  <a:pt x="1473288" y="136220"/>
                </a:lnTo>
                <a:lnTo>
                  <a:pt x="1523377" y="142557"/>
                </a:lnTo>
                <a:lnTo>
                  <a:pt x="1573377" y="149199"/>
                </a:lnTo>
                <a:lnTo>
                  <a:pt x="1623263" y="156159"/>
                </a:lnTo>
                <a:lnTo>
                  <a:pt x="1673059" y="163410"/>
                </a:lnTo>
                <a:lnTo>
                  <a:pt x="1722729" y="170954"/>
                </a:lnTo>
                <a:lnTo>
                  <a:pt x="1772310" y="178790"/>
                </a:lnTo>
                <a:lnTo>
                  <a:pt x="1821789" y="186905"/>
                </a:lnTo>
                <a:lnTo>
                  <a:pt x="1871167" y="195313"/>
                </a:lnTo>
                <a:lnTo>
                  <a:pt x="1920430" y="203987"/>
                </a:lnTo>
                <a:lnTo>
                  <a:pt x="1969617" y="212940"/>
                </a:lnTo>
                <a:lnTo>
                  <a:pt x="2018703" y="222148"/>
                </a:lnTo>
                <a:lnTo>
                  <a:pt x="2067687" y="231622"/>
                </a:lnTo>
                <a:lnTo>
                  <a:pt x="2116569" y="241363"/>
                </a:lnTo>
                <a:lnTo>
                  <a:pt x="2214067" y="261581"/>
                </a:lnTo>
                <a:lnTo>
                  <a:pt x="2262682" y="272059"/>
                </a:lnTo>
                <a:lnTo>
                  <a:pt x="2359634" y="293738"/>
                </a:lnTo>
                <a:lnTo>
                  <a:pt x="2456230" y="316331"/>
                </a:lnTo>
                <a:lnTo>
                  <a:pt x="2552484" y="339813"/>
                </a:lnTo>
                <a:lnTo>
                  <a:pt x="2648394" y="364134"/>
                </a:lnTo>
                <a:lnTo>
                  <a:pt x="2743987" y="389267"/>
                </a:lnTo>
                <a:lnTo>
                  <a:pt x="2839262" y="415175"/>
                </a:lnTo>
                <a:lnTo>
                  <a:pt x="2934208" y="441820"/>
                </a:lnTo>
                <a:lnTo>
                  <a:pt x="3028873" y="469176"/>
                </a:lnTo>
                <a:lnTo>
                  <a:pt x="3123222" y="497192"/>
                </a:lnTo>
                <a:lnTo>
                  <a:pt x="3217303" y="525830"/>
                </a:lnTo>
                <a:lnTo>
                  <a:pt x="3311105" y="555053"/>
                </a:lnTo>
                <a:lnTo>
                  <a:pt x="3404641" y="584847"/>
                </a:lnTo>
                <a:lnTo>
                  <a:pt x="3497910" y="615149"/>
                </a:lnTo>
                <a:lnTo>
                  <a:pt x="3590937" y="645934"/>
                </a:lnTo>
                <a:lnTo>
                  <a:pt x="3791775" y="713587"/>
                </a:lnTo>
                <a:lnTo>
                  <a:pt x="4040251" y="798855"/>
                </a:lnTo>
                <a:lnTo>
                  <a:pt x="4334992" y="901776"/>
                </a:lnTo>
                <a:lnTo>
                  <a:pt x="5625871" y="1359547"/>
                </a:lnTo>
                <a:lnTo>
                  <a:pt x="5907366" y="1456994"/>
                </a:lnTo>
                <a:lnTo>
                  <a:pt x="6094437" y="1520482"/>
                </a:lnTo>
                <a:lnTo>
                  <a:pt x="6281178" y="1582623"/>
                </a:lnTo>
                <a:lnTo>
                  <a:pt x="6421094" y="1628254"/>
                </a:lnTo>
                <a:lnTo>
                  <a:pt x="6560934" y="1672970"/>
                </a:lnTo>
                <a:lnTo>
                  <a:pt x="6700761" y="1716709"/>
                </a:lnTo>
                <a:lnTo>
                  <a:pt x="7111365" y="1837563"/>
                </a:lnTo>
                <a:lnTo>
                  <a:pt x="12192000" y="1837563"/>
                </a:lnTo>
                <a:lnTo>
                  <a:pt x="12192000" y="1008621"/>
                </a:lnTo>
                <a:lnTo>
                  <a:pt x="12147981" y="1027658"/>
                </a:lnTo>
                <a:lnTo>
                  <a:pt x="12103696" y="1046352"/>
                </a:lnTo>
                <a:lnTo>
                  <a:pt x="12059170" y="1064729"/>
                </a:lnTo>
                <a:lnTo>
                  <a:pt x="12014377" y="1082776"/>
                </a:lnTo>
                <a:lnTo>
                  <a:pt x="11969356" y="1100505"/>
                </a:lnTo>
                <a:lnTo>
                  <a:pt x="11924093" y="1117904"/>
                </a:lnTo>
                <a:lnTo>
                  <a:pt x="11878602" y="1134986"/>
                </a:lnTo>
                <a:lnTo>
                  <a:pt x="11832894" y="1151737"/>
                </a:lnTo>
                <a:lnTo>
                  <a:pt x="11786946" y="1168158"/>
                </a:lnTo>
                <a:lnTo>
                  <a:pt x="11740794" y="1184274"/>
                </a:lnTo>
                <a:lnTo>
                  <a:pt x="11694426" y="1200048"/>
                </a:lnTo>
                <a:lnTo>
                  <a:pt x="11647843" y="1215516"/>
                </a:lnTo>
                <a:lnTo>
                  <a:pt x="11601069" y="1230655"/>
                </a:lnTo>
                <a:lnTo>
                  <a:pt x="11554091" y="1245476"/>
                </a:lnTo>
                <a:lnTo>
                  <a:pt x="11506923" y="1259979"/>
                </a:lnTo>
                <a:lnTo>
                  <a:pt x="11459565" y="1274152"/>
                </a:lnTo>
                <a:lnTo>
                  <a:pt x="11412029" y="1288021"/>
                </a:lnTo>
                <a:lnTo>
                  <a:pt x="11364328" y="1301559"/>
                </a:lnTo>
                <a:lnTo>
                  <a:pt x="11316436" y="1314792"/>
                </a:lnTo>
                <a:lnTo>
                  <a:pt x="11268379" y="1327696"/>
                </a:lnTo>
                <a:lnTo>
                  <a:pt x="11220157" y="1340281"/>
                </a:lnTo>
                <a:lnTo>
                  <a:pt x="11171783" y="1352549"/>
                </a:lnTo>
                <a:lnTo>
                  <a:pt x="11123269" y="1364513"/>
                </a:lnTo>
                <a:lnTo>
                  <a:pt x="11074590" y="1376146"/>
                </a:lnTo>
                <a:lnTo>
                  <a:pt x="11025784" y="1387474"/>
                </a:lnTo>
                <a:lnTo>
                  <a:pt x="10976825" y="1398485"/>
                </a:lnTo>
                <a:lnTo>
                  <a:pt x="10927740" y="1409191"/>
                </a:lnTo>
                <a:lnTo>
                  <a:pt x="10878527" y="1419580"/>
                </a:lnTo>
                <a:lnTo>
                  <a:pt x="10829188" y="1429651"/>
                </a:lnTo>
                <a:lnTo>
                  <a:pt x="10779747" y="1439405"/>
                </a:lnTo>
                <a:lnTo>
                  <a:pt x="10730179" y="1448854"/>
                </a:lnTo>
                <a:lnTo>
                  <a:pt x="10680509" y="1457998"/>
                </a:lnTo>
                <a:lnTo>
                  <a:pt x="10630738" y="1466824"/>
                </a:lnTo>
                <a:lnTo>
                  <a:pt x="10580865" y="1475333"/>
                </a:lnTo>
                <a:lnTo>
                  <a:pt x="10530903" y="1483537"/>
                </a:lnTo>
                <a:lnTo>
                  <a:pt x="10480852" y="1491437"/>
                </a:lnTo>
                <a:lnTo>
                  <a:pt x="10430725" y="1499031"/>
                </a:lnTo>
                <a:lnTo>
                  <a:pt x="10380510" y="1506308"/>
                </a:lnTo>
                <a:lnTo>
                  <a:pt x="10330230" y="1513293"/>
                </a:lnTo>
                <a:lnTo>
                  <a:pt x="10279875" y="1519961"/>
                </a:lnTo>
                <a:lnTo>
                  <a:pt x="10229469" y="1526311"/>
                </a:lnTo>
                <a:lnTo>
                  <a:pt x="10179011" y="1532369"/>
                </a:lnTo>
                <a:lnTo>
                  <a:pt x="10128491" y="1538122"/>
                </a:lnTo>
                <a:lnTo>
                  <a:pt x="10077907" y="1543570"/>
                </a:lnTo>
                <a:lnTo>
                  <a:pt x="10027297" y="1548714"/>
                </a:lnTo>
                <a:lnTo>
                  <a:pt x="9976650" y="1553552"/>
                </a:lnTo>
                <a:lnTo>
                  <a:pt x="9925977" y="1558086"/>
                </a:lnTo>
                <a:lnTo>
                  <a:pt x="9875266" y="1562315"/>
                </a:lnTo>
                <a:lnTo>
                  <a:pt x="9824542" y="1566252"/>
                </a:lnTo>
                <a:lnTo>
                  <a:pt x="9773792" y="1569872"/>
                </a:lnTo>
                <a:lnTo>
                  <a:pt x="9723031" y="1573199"/>
                </a:lnTo>
                <a:lnTo>
                  <a:pt x="9672256" y="1576222"/>
                </a:lnTo>
                <a:lnTo>
                  <a:pt x="9621494" y="1578965"/>
                </a:lnTo>
                <a:lnTo>
                  <a:pt x="9570732" y="1581378"/>
                </a:lnTo>
                <a:lnTo>
                  <a:pt x="9519970" y="1583512"/>
                </a:lnTo>
                <a:lnTo>
                  <a:pt x="9469221" y="1585340"/>
                </a:lnTo>
                <a:lnTo>
                  <a:pt x="9418497" y="1586864"/>
                </a:lnTo>
                <a:lnTo>
                  <a:pt x="9367773" y="1588109"/>
                </a:lnTo>
                <a:lnTo>
                  <a:pt x="9317101" y="1589049"/>
                </a:lnTo>
                <a:lnTo>
                  <a:pt x="9266453" y="1589697"/>
                </a:lnTo>
                <a:lnTo>
                  <a:pt x="9215843" y="1590039"/>
                </a:lnTo>
                <a:lnTo>
                  <a:pt x="9165272" y="1590090"/>
                </a:lnTo>
                <a:lnTo>
                  <a:pt x="9114751" y="1589836"/>
                </a:lnTo>
                <a:lnTo>
                  <a:pt x="9064282" y="1589303"/>
                </a:lnTo>
                <a:lnTo>
                  <a:pt x="9013875" y="1588477"/>
                </a:lnTo>
                <a:lnTo>
                  <a:pt x="8963533" y="1587347"/>
                </a:lnTo>
                <a:lnTo>
                  <a:pt x="8913253" y="1585925"/>
                </a:lnTo>
                <a:lnTo>
                  <a:pt x="8863037" y="1584223"/>
                </a:lnTo>
                <a:lnTo>
                  <a:pt x="8812911" y="1582229"/>
                </a:lnTo>
                <a:lnTo>
                  <a:pt x="8762873" y="1579930"/>
                </a:lnTo>
                <a:lnTo>
                  <a:pt x="8712911" y="1577352"/>
                </a:lnTo>
                <a:lnTo>
                  <a:pt x="8663038" y="1574482"/>
                </a:lnTo>
                <a:lnTo>
                  <a:pt x="8613267" y="1571320"/>
                </a:lnTo>
                <a:lnTo>
                  <a:pt x="8563597" y="1567865"/>
                </a:lnTo>
                <a:lnTo>
                  <a:pt x="8514041" y="1564131"/>
                </a:lnTo>
                <a:lnTo>
                  <a:pt x="8464588" y="1560106"/>
                </a:lnTo>
                <a:lnTo>
                  <a:pt x="8415261" y="1555800"/>
                </a:lnTo>
                <a:lnTo>
                  <a:pt x="8366048" y="1551203"/>
                </a:lnTo>
                <a:lnTo>
                  <a:pt x="8316976" y="1546313"/>
                </a:lnTo>
                <a:lnTo>
                  <a:pt x="8268017" y="1541144"/>
                </a:lnTo>
                <a:lnTo>
                  <a:pt x="8219211" y="1535696"/>
                </a:lnTo>
                <a:lnTo>
                  <a:pt x="8170544" y="1529943"/>
                </a:lnTo>
                <a:lnTo>
                  <a:pt x="8122005" y="1523923"/>
                </a:lnTo>
                <a:lnTo>
                  <a:pt x="8073644" y="1517624"/>
                </a:lnTo>
                <a:lnTo>
                  <a:pt x="8025422" y="1511033"/>
                </a:lnTo>
                <a:lnTo>
                  <a:pt x="7977390" y="1504162"/>
                </a:lnTo>
                <a:lnTo>
                  <a:pt x="7929498" y="1496999"/>
                </a:lnTo>
                <a:lnTo>
                  <a:pt x="7881785" y="1489570"/>
                </a:lnTo>
                <a:lnTo>
                  <a:pt x="7834261" y="1481848"/>
                </a:lnTo>
                <a:lnTo>
                  <a:pt x="7786903" y="1473860"/>
                </a:lnTo>
                <a:lnTo>
                  <a:pt x="7738122" y="1465351"/>
                </a:lnTo>
                <a:lnTo>
                  <a:pt x="7640485" y="1447723"/>
                </a:lnTo>
                <a:lnTo>
                  <a:pt x="7542745" y="1429270"/>
                </a:lnTo>
                <a:lnTo>
                  <a:pt x="7444905" y="1410042"/>
                </a:lnTo>
                <a:lnTo>
                  <a:pt x="7346975" y="1390091"/>
                </a:lnTo>
                <a:lnTo>
                  <a:pt x="7248944" y="1369415"/>
                </a:lnTo>
                <a:lnTo>
                  <a:pt x="7150823" y="1348054"/>
                </a:lnTo>
                <a:lnTo>
                  <a:pt x="7052614" y="1326045"/>
                </a:lnTo>
                <a:lnTo>
                  <a:pt x="6954342" y="1303426"/>
                </a:lnTo>
                <a:lnTo>
                  <a:pt x="6855993" y="1280210"/>
                </a:lnTo>
                <a:lnTo>
                  <a:pt x="6757568" y="1256461"/>
                </a:lnTo>
                <a:lnTo>
                  <a:pt x="6609803" y="1219860"/>
                </a:lnTo>
                <a:lnTo>
                  <a:pt x="6461899" y="1182204"/>
                </a:lnTo>
                <a:lnTo>
                  <a:pt x="6313881" y="1143584"/>
                </a:lnTo>
                <a:lnTo>
                  <a:pt x="6116358" y="1090802"/>
                </a:lnTo>
                <a:lnTo>
                  <a:pt x="5918669" y="1036789"/>
                </a:lnTo>
                <a:lnTo>
                  <a:pt x="5671400" y="967905"/>
                </a:lnTo>
                <a:lnTo>
                  <a:pt x="4632325" y="673049"/>
                </a:lnTo>
                <a:lnTo>
                  <a:pt x="4335741" y="590626"/>
                </a:lnTo>
                <a:lnTo>
                  <a:pt x="4138193" y="536981"/>
                </a:lnTo>
                <a:lnTo>
                  <a:pt x="3940848" y="484644"/>
                </a:lnTo>
                <a:lnTo>
                  <a:pt x="3792969" y="446404"/>
                </a:lnTo>
                <a:lnTo>
                  <a:pt x="3645230" y="409181"/>
                </a:lnTo>
                <a:lnTo>
                  <a:pt x="3497643" y="373049"/>
                </a:lnTo>
                <a:lnTo>
                  <a:pt x="3399358" y="349630"/>
                </a:lnTo>
                <a:lnTo>
                  <a:pt x="3301136" y="326796"/>
                </a:lnTo>
                <a:lnTo>
                  <a:pt x="3202990" y="304545"/>
                </a:lnTo>
                <a:lnTo>
                  <a:pt x="3104946" y="282943"/>
                </a:lnTo>
                <a:lnTo>
                  <a:pt x="3006991" y="262000"/>
                </a:lnTo>
                <a:lnTo>
                  <a:pt x="2909125" y="241769"/>
                </a:lnTo>
                <a:lnTo>
                  <a:pt x="2811373" y="222275"/>
                </a:lnTo>
                <a:lnTo>
                  <a:pt x="2713710" y="203530"/>
                </a:lnTo>
                <a:lnTo>
                  <a:pt x="2616161" y="185597"/>
                </a:lnTo>
                <a:lnTo>
                  <a:pt x="2518727" y="168478"/>
                </a:lnTo>
                <a:lnTo>
                  <a:pt x="2421394" y="152234"/>
                </a:lnTo>
                <a:lnTo>
                  <a:pt x="2324201" y="136867"/>
                </a:lnTo>
                <a:lnTo>
                  <a:pt x="2227135" y="122440"/>
                </a:lnTo>
                <a:lnTo>
                  <a:pt x="2130183" y="108953"/>
                </a:lnTo>
                <a:lnTo>
                  <a:pt x="2033371" y="96469"/>
                </a:lnTo>
                <a:lnTo>
                  <a:pt x="1936711" y="85001"/>
                </a:lnTo>
                <a:lnTo>
                  <a:pt x="1840179" y="74587"/>
                </a:lnTo>
                <a:lnTo>
                  <a:pt x="1791970" y="69786"/>
                </a:lnTo>
                <a:lnTo>
                  <a:pt x="1743798" y="65265"/>
                </a:lnTo>
                <a:lnTo>
                  <a:pt x="1695665" y="61010"/>
                </a:lnTo>
                <a:lnTo>
                  <a:pt x="1647571" y="57048"/>
                </a:lnTo>
                <a:lnTo>
                  <a:pt x="1599514" y="53378"/>
                </a:lnTo>
                <a:lnTo>
                  <a:pt x="1551495" y="49987"/>
                </a:lnTo>
                <a:lnTo>
                  <a:pt x="1503514" y="46901"/>
                </a:lnTo>
                <a:lnTo>
                  <a:pt x="1451724" y="41414"/>
                </a:lnTo>
                <a:lnTo>
                  <a:pt x="1400009" y="36245"/>
                </a:lnTo>
                <a:lnTo>
                  <a:pt x="1348346" y="31394"/>
                </a:lnTo>
                <a:lnTo>
                  <a:pt x="1296733" y="26885"/>
                </a:lnTo>
                <a:lnTo>
                  <a:pt x="1245196" y="22682"/>
                </a:lnTo>
                <a:lnTo>
                  <a:pt x="1193723" y="18834"/>
                </a:lnTo>
                <a:lnTo>
                  <a:pt x="1142314" y="15341"/>
                </a:lnTo>
                <a:lnTo>
                  <a:pt x="1090968" y="12166"/>
                </a:lnTo>
                <a:lnTo>
                  <a:pt x="1039698" y="9359"/>
                </a:lnTo>
                <a:lnTo>
                  <a:pt x="988491" y="6908"/>
                </a:lnTo>
                <a:lnTo>
                  <a:pt x="937348" y="4825"/>
                </a:lnTo>
                <a:lnTo>
                  <a:pt x="886269" y="3111"/>
                </a:lnTo>
                <a:lnTo>
                  <a:pt x="835266" y="1752"/>
                </a:lnTo>
                <a:lnTo>
                  <a:pt x="784339" y="787"/>
                </a:lnTo>
                <a:lnTo>
                  <a:pt x="733488" y="190"/>
                </a:lnTo>
                <a:lnTo>
                  <a:pt x="682688" y="0"/>
                </a:lnTo>
                <a:close/>
              </a:path>
            </a:pathLst>
          </a:custGeom>
          <a:solidFill>
            <a:srgbClr val="1C4789"/>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313956" y="5564124"/>
            <a:ext cx="2025383" cy="911351"/>
          </a:xfrm>
          <a:prstGeom prst="rect">
            <a:avLst/>
          </a:prstGeom>
        </p:spPr>
      </p:pic>
      <p:sp>
        <p:nvSpPr>
          <p:cNvPr id="20" name="bg object 20"/>
          <p:cNvSpPr/>
          <p:nvPr/>
        </p:nvSpPr>
        <p:spPr>
          <a:xfrm>
            <a:off x="1520189" y="2814066"/>
            <a:ext cx="2286000" cy="0"/>
          </a:xfrm>
          <a:custGeom>
            <a:avLst/>
            <a:gdLst/>
            <a:ahLst/>
            <a:cxnLst/>
            <a:rect l="l" t="t" r="r" b="b"/>
            <a:pathLst>
              <a:path w="2286000">
                <a:moveTo>
                  <a:pt x="0" y="0"/>
                </a:moveTo>
                <a:lnTo>
                  <a:pt x="2286000" y="0"/>
                </a:lnTo>
              </a:path>
            </a:pathLst>
          </a:custGeom>
          <a:ln w="32004">
            <a:solidFill>
              <a:srgbClr val="F58366"/>
            </a:solidFill>
          </a:ln>
        </p:spPr>
        <p:txBody>
          <a:bodyPr wrap="square" lIns="0" tIns="0" rIns="0" bIns="0" rtlCol="0"/>
          <a:lstStyle/>
          <a:p>
            <a:endParaRPr/>
          </a:p>
        </p:txBody>
      </p:sp>
      <p:sp>
        <p:nvSpPr>
          <p:cNvPr id="2" name="Holder 2"/>
          <p:cNvSpPr>
            <a:spLocks noGrp="1"/>
          </p:cNvSpPr>
          <p:nvPr>
            <p:ph type="ctrTitle"/>
          </p:nvPr>
        </p:nvSpPr>
        <p:spPr>
          <a:xfrm>
            <a:off x="1491542" y="1599462"/>
            <a:ext cx="9208914" cy="1069339"/>
          </a:xfrm>
          <a:prstGeom prst="rect">
            <a:avLst/>
          </a:prstGeom>
        </p:spPr>
        <p:txBody>
          <a:bodyPr wrap="square" lIns="0" tIns="0" rIns="0" bIns="0">
            <a:spAutoFit/>
          </a:bodyPr>
          <a:lstStyle>
            <a:lvl1pPr>
              <a:defRPr sz="3600" b="0" i="0">
                <a:solidFill>
                  <a:srgbClr val="444A53"/>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8/16/2021</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38100">
              <a:lnSpc>
                <a:spcPts val="1425"/>
              </a:lnSpc>
            </a:pPr>
            <a:fld id="{81D60167-4931-47E6-BA6A-407CBD079E47}" type="slidenum">
              <a:rPr dirty="0">
                <a:solidFill>
                  <a:srgbClr val="ADB3B8"/>
                </a:solidFill>
              </a:rPr>
              <a:t>‹#›</a:t>
            </a:fld>
            <a:endParaRPr dirty="0">
              <a:solidFill>
                <a:srgbClr val="ADB3B8"/>
              </a:solidFill>
            </a:endParaRPr>
          </a:p>
        </p:txBody>
      </p:sp>
    </p:spTree>
    <p:extLst>
      <p:ext uri="{BB962C8B-B14F-4D97-AF65-F5344CB8AC3E}">
        <p14:creationId xmlns:p14="http://schemas.microsoft.com/office/powerpoint/2010/main" val="3792138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444A53"/>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8/16/2021</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38100">
              <a:lnSpc>
                <a:spcPts val="1425"/>
              </a:lnSpc>
            </a:pPr>
            <a:fld id="{81D60167-4931-47E6-BA6A-407CBD079E47}" type="slidenum">
              <a:rPr dirty="0">
                <a:solidFill>
                  <a:srgbClr val="ADB3B8"/>
                </a:solidFill>
              </a:rPr>
              <a:t>‹#›</a:t>
            </a:fld>
            <a:endParaRPr dirty="0">
              <a:solidFill>
                <a:srgbClr val="ADB3B8"/>
              </a:solidFill>
            </a:endParaRPr>
          </a:p>
        </p:txBody>
      </p:sp>
    </p:spTree>
    <p:extLst>
      <p:ext uri="{BB962C8B-B14F-4D97-AF65-F5344CB8AC3E}">
        <p14:creationId xmlns:p14="http://schemas.microsoft.com/office/powerpoint/2010/main" val="35941393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444A53"/>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8/16/2021</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38100">
              <a:lnSpc>
                <a:spcPts val="1425"/>
              </a:lnSpc>
            </a:pPr>
            <a:fld id="{81D60167-4931-47E6-BA6A-407CBD079E47}" type="slidenum">
              <a:rPr dirty="0">
                <a:solidFill>
                  <a:srgbClr val="ADB3B8"/>
                </a:solidFill>
              </a:rPr>
              <a:t>‹#›</a:t>
            </a:fld>
            <a:endParaRPr dirty="0">
              <a:solidFill>
                <a:srgbClr val="ADB3B8"/>
              </a:solidFill>
            </a:endParaRPr>
          </a:p>
        </p:txBody>
      </p:sp>
    </p:spTree>
    <p:extLst>
      <p:ext uri="{BB962C8B-B14F-4D97-AF65-F5344CB8AC3E}">
        <p14:creationId xmlns:p14="http://schemas.microsoft.com/office/powerpoint/2010/main" val="3593092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9264396" y="228600"/>
            <a:ext cx="2025383" cy="911351"/>
          </a:xfrm>
          <a:prstGeom prst="rect">
            <a:avLst/>
          </a:prstGeom>
        </p:spPr>
      </p:pic>
      <p:pic>
        <p:nvPicPr>
          <p:cNvPr id="17" name="bg object 17"/>
          <p:cNvPicPr/>
          <p:nvPr/>
        </p:nvPicPr>
        <p:blipFill>
          <a:blip r:embed="rId3" cstate="print"/>
          <a:stretch>
            <a:fillRect/>
          </a:stretch>
        </p:blipFill>
        <p:spPr>
          <a:xfrm>
            <a:off x="7191756" y="0"/>
            <a:ext cx="5000243" cy="1426463"/>
          </a:xfrm>
          <a:prstGeom prst="rect">
            <a:avLst/>
          </a:prstGeom>
        </p:spPr>
      </p:pic>
      <p:sp>
        <p:nvSpPr>
          <p:cNvPr id="18" name="bg object 18"/>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sp>
        <p:nvSpPr>
          <p:cNvPr id="19" name="bg object 19"/>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rgbClr val="444A53"/>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8/16/2021</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38100">
              <a:lnSpc>
                <a:spcPts val="1425"/>
              </a:lnSpc>
            </a:pPr>
            <a:fld id="{81D60167-4931-47E6-BA6A-407CBD079E47}" type="slidenum">
              <a:rPr dirty="0">
                <a:solidFill>
                  <a:srgbClr val="ADB3B8"/>
                </a:solidFill>
              </a:rPr>
              <a:t>‹#›</a:t>
            </a:fld>
            <a:endParaRPr dirty="0">
              <a:solidFill>
                <a:srgbClr val="ADB3B8"/>
              </a:solidFill>
            </a:endParaRPr>
          </a:p>
        </p:txBody>
      </p:sp>
    </p:spTree>
    <p:extLst>
      <p:ext uri="{BB962C8B-B14F-4D97-AF65-F5344CB8AC3E}">
        <p14:creationId xmlns:p14="http://schemas.microsoft.com/office/powerpoint/2010/main" val="10090464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9264396" y="228600"/>
            <a:ext cx="2025383" cy="911351"/>
          </a:xfrm>
          <a:prstGeom prst="rect">
            <a:avLst/>
          </a:prstGeom>
        </p:spPr>
      </p:pic>
      <p:pic>
        <p:nvPicPr>
          <p:cNvPr id="17" name="bg object 17"/>
          <p:cNvPicPr/>
          <p:nvPr/>
        </p:nvPicPr>
        <p:blipFill>
          <a:blip r:embed="rId3" cstate="print"/>
          <a:stretch>
            <a:fillRect/>
          </a:stretch>
        </p:blipFill>
        <p:spPr>
          <a:xfrm>
            <a:off x="7191756" y="0"/>
            <a:ext cx="5000243" cy="1426463"/>
          </a:xfrm>
          <a:prstGeom prst="rect">
            <a:avLst/>
          </a:prstGeom>
        </p:spPr>
      </p:pic>
      <p:sp>
        <p:nvSpPr>
          <p:cNvPr id="18" name="bg object 18"/>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sp>
        <p:nvSpPr>
          <p:cNvPr id="19" name="bg object 19"/>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20" name="bg object 20"/>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8/16/2021</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38100">
              <a:lnSpc>
                <a:spcPts val="1425"/>
              </a:lnSpc>
            </a:pPr>
            <a:fld id="{81D60167-4931-47E6-BA6A-407CBD079E47}" type="slidenum">
              <a:rPr dirty="0">
                <a:solidFill>
                  <a:srgbClr val="ADB3B8"/>
                </a:solidFill>
              </a:rPr>
              <a:t>‹#›</a:t>
            </a:fld>
            <a:endParaRPr dirty="0">
              <a:solidFill>
                <a:srgbClr val="ADB3B8"/>
              </a:solidFill>
            </a:endParaRPr>
          </a:p>
        </p:txBody>
      </p:sp>
    </p:spTree>
    <p:extLst>
      <p:ext uri="{BB962C8B-B14F-4D97-AF65-F5344CB8AC3E}">
        <p14:creationId xmlns:p14="http://schemas.microsoft.com/office/powerpoint/2010/main" val="17709955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3F6FA"/>
          </a:solidFill>
        </p:spPr>
        <p:txBody>
          <a:bodyPr wrap="square" lIns="0" tIns="0" rIns="0" bIns="0" rtlCol="0"/>
          <a:lstStyle/>
          <a:p>
            <a:endParaRPr/>
          </a:p>
        </p:txBody>
      </p:sp>
      <p:sp>
        <p:nvSpPr>
          <p:cNvPr id="17" name="bg object 17"/>
          <p:cNvSpPr/>
          <p:nvPr/>
        </p:nvSpPr>
        <p:spPr>
          <a:xfrm>
            <a:off x="2" y="5100849"/>
            <a:ext cx="7111365" cy="1757680"/>
          </a:xfrm>
          <a:custGeom>
            <a:avLst/>
            <a:gdLst/>
            <a:ahLst/>
            <a:cxnLst/>
            <a:rect l="l" t="t" r="r" b="b"/>
            <a:pathLst>
              <a:path w="7111365" h="1757679">
                <a:moveTo>
                  <a:pt x="612238" y="72"/>
                </a:moveTo>
                <a:lnTo>
                  <a:pt x="558414" y="0"/>
                </a:lnTo>
                <a:lnTo>
                  <a:pt x="504455" y="346"/>
                </a:lnTo>
                <a:lnTo>
                  <a:pt x="450360" y="1116"/>
                </a:lnTo>
                <a:lnTo>
                  <a:pt x="396127" y="2315"/>
                </a:lnTo>
                <a:lnTo>
                  <a:pt x="341757" y="3949"/>
                </a:lnTo>
                <a:lnTo>
                  <a:pt x="292962" y="5809"/>
                </a:lnTo>
                <a:lnTo>
                  <a:pt x="244267" y="8061"/>
                </a:lnTo>
                <a:lnTo>
                  <a:pt x="195669" y="10711"/>
                </a:lnTo>
                <a:lnTo>
                  <a:pt x="147165" y="13764"/>
                </a:lnTo>
                <a:lnTo>
                  <a:pt x="98753" y="17223"/>
                </a:lnTo>
                <a:lnTo>
                  <a:pt x="50431" y="21096"/>
                </a:lnTo>
                <a:lnTo>
                  <a:pt x="0" y="25666"/>
                </a:lnTo>
                <a:lnTo>
                  <a:pt x="0" y="1757146"/>
                </a:lnTo>
                <a:lnTo>
                  <a:pt x="7110983" y="1757146"/>
                </a:lnTo>
                <a:lnTo>
                  <a:pt x="6700405" y="1636344"/>
                </a:lnTo>
                <a:lnTo>
                  <a:pt x="6607186" y="1607300"/>
                </a:lnTo>
                <a:lnTo>
                  <a:pt x="6467358" y="1562910"/>
                </a:lnTo>
                <a:lnTo>
                  <a:pt x="6327483" y="1517588"/>
                </a:lnTo>
                <a:lnTo>
                  <a:pt x="6187509" y="1471399"/>
                </a:lnTo>
                <a:lnTo>
                  <a:pt x="6000630" y="1408578"/>
                </a:lnTo>
                <a:lnTo>
                  <a:pt x="5766459" y="1328280"/>
                </a:lnTo>
                <a:lnTo>
                  <a:pt x="5484294" y="1229723"/>
                </a:lnTo>
                <a:lnTo>
                  <a:pt x="4285873" y="804446"/>
                </a:lnTo>
                <a:lnTo>
                  <a:pt x="3990553" y="701631"/>
                </a:lnTo>
                <a:lnTo>
                  <a:pt x="3741532" y="616526"/>
                </a:lnTo>
                <a:lnTo>
                  <a:pt x="3543643" y="550199"/>
                </a:lnTo>
                <a:lnTo>
                  <a:pt x="3449272" y="519263"/>
                </a:lnTo>
                <a:lnTo>
                  <a:pt x="3354639" y="488840"/>
                </a:lnTo>
                <a:lnTo>
                  <a:pt x="3259736" y="458969"/>
                </a:lnTo>
                <a:lnTo>
                  <a:pt x="3164554" y="429687"/>
                </a:lnTo>
                <a:lnTo>
                  <a:pt x="3069083" y="401033"/>
                </a:lnTo>
                <a:lnTo>
                  <a:pt x="2973315" y="373045"/>
                </a:lnTo>
                <a:lnTo>
                  <a:pt x="2877241" y="345760"/>
                </a:lnTo>
                <a:lnTo>
                  <a:pt x="2780851" y="319217"/>
                </a:lnTo>
                <a:lnTo>
                  <a:pt x="2684137" y="293454"/>
                </a:lnTo>
                <a:lnTo>
                  <a:pt x="2587089" y="268509"/>
                </a:lnTo>
                <a:lnTo>
                  <a:pt x="2489699" y="244419"/>
                </a:lnTo>
                <a:lnTo>
                  <a:pt x="2391957" y="221224"/>
                </a:lnTo>
                <a:lnTo>
                  <a:pt x="2293855" y="198961"/>
                </a:lnTo>
                <a:lnTo>
                  <a:pt x="2244665" y="188191"/>
                </a:lnTo>
                <a:lnTo>
                  <a:pt x="2195383" y="177668"/>
                </a:lnTo>
                <a:lnTo>
                  <a:pt x="2146005" y="167398"/>
                </a:lnTo>
                <a:lnTo>
                  <a:pt x="2096532" y="157384"/>
                </a:lnTo>
                <a:lnTo>
                  <a:pt x="2046962" y="147632"/>
                </a:lnTo>
                <a:lnTo>
                  <a:pt x="1997294" y="138146"/>
                </a:lnTo>
                <a:lnTo>
                  <a:pt x="1947526" y="128931"/>
                </a:lnTo>
                <a:lnTo>
                  <a:pt x="1897659" y="119992"/>
                </a:lnTo>
                <a:lnTo>
                  <a:pt x="1847690" y="111333"/>
                </a:lnTo>
                <a:lnTo>
                  <a:pt x="1797618" y="102960"/>
                </a:lnTo>
                <a:lnTo>
                  <a:pt x="1747443" y="94877"/>
                </a:lnTo>
                <a:lnTo>
                  <a:pt x="1697163" y="87089"/>
                </a:lnTo>
                <a:lnTo>
                  <a:pt x="1646777" y="79601"/>
                </a:lnTo>
                <a:lnTo>
                  <a:pt x="1596283" y="72417"/>
                </a:lnTo>
                <a:lnTo>
                  <a:pt x="1545682" y="65542"/>
                </a:lnTo>
                <a:lnTo>
                  <a:pt x="1494971" y="58981"/>
                </a:lnTo>
                <a:lnTo>
                  <a:pt x="1444150" y="52739"/>
                </a:lnTo>
                <a:lnTo>
                  <a:pt x="1393217" y="46821"/>
                </a:lnTo>
                <a:lnTo>
                  <a:pt x="1342172" y="41230"/>
                </a:lnTo>
                <a:lnTo>
                  <a:pt x="1291013" y="35972"/>
                </a:lnTo>
                <a:lnTo>
                  <a:pt x="1239738" y="31052"/>
                </a:lnTo>
                <a:lnTo>
                  <a:pt x="1188348" y="26475"/>
                </a:lnTo>
                <a:lnTo>
                  <a:pt x="1136840" y="22245"/>
                </a:lnTo>
                <a:lnTo>
                  <a:pt x="1085214" y="18367"/>
                </a:lnTo>
                <a:lnTo>
                  <a:pt x="1033469" y="14845"/>
                </a:lnTo>
                <a:lnTo>
                  <a:pt x="981602" y="11685"/>
                </a:lnTo>
                <a:lnTo>
                  <a:pt x="929614" y="8891"/>
                </a:lnTo>
                <a:lnTo>
                  <a:pt x="877504" y="6469"/>
                </a:lnTo>
                <a:lnTo>
                  <a:pt x="825269" y="4422"/>
                </a:lnTo>
                <a:lnTo>
                  <a:pt x="772909" y="2755"/>
                </a:lnTo>
                <a:lnTo>
                  <a:pt x="719484" y="1455"/>
                </a:lnTo>
                <a:lnTo>
                  <a:pt x="665927" y="559"/>
                </a:lnTo>
                <a:lnTo>
                  <a:pt x="612238" y="72"/>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email">
            <a:extLst>
              <a:ext uri="{28A0092B-C50C-407E-A947-70E740481C1C}">
                <a14:useLocalDpi xmlns:a14="http://schemas.microsoft.com/office/drawing/2010/main"/>
              </a:ext>
            </a:extLst>
          </a:blip>
          <a:stretch>
            <a:fillRect/>
          </a:stretch>
        </p:blipFill>
        <p:spPr>
          <a:xfrm>
            <a:off x="0" y="5041899"/>
            <a:ext cx="12192000" cy="1816100"/>
          </a:xfrm>
          <a:prstGeom prst="rect">
            <a:avLst/>
          </a:prstGeom>
        </p:spPr>
      </p:pic>
      <p:sp>
        <p:nvSpPr>
          <p:cNvPr id="19" name="bg object 19"/>
          <p:cNvSpPr/>
          <p:nvPr/>
        </p:nvSpPr>
        <p:spPr>
          <a:xfrm>
            <a:off x="1" y="5020055"/>
            <a:ext cx="12192000" cy="1838325"/>
          </a:xfrm>
          <a:custGeom>
            <a:avLst/>
            <a:gdLst/>
            <a:ahLst/>
            <a:cxnLst/>
            <a:rect l="l" t="t" r="r" b="b"/>
            <a:pathLst>
              <a:path w="12192000" h="1838325">
                <a:moveTo>
                  <a:pt x="682693" y="0"/>
                </a:moveTo>
                <a:lnTo>
                  <a:pt x="631977" y="191"/>
                </a:lnTo>
                <a:lnTo>
                  <a:pt x="584149" y="737"/>
                </a:lnTo>
                <a:lnTo>
                  <a:pt x="536385" y="1641"/>
                </a:lnTo>
                <a:lnTo>
                  <a:pt x="488688" y="2908"/>
                </a:lnTo>
                <a:lnTo>
                  <a:pt x="441056" y="4541"/>
                </a:lnTo>
                <a:lnTo>
                  <a:pt x="393493" y="6547"/>
                </a:lnTo>
                <a:lnTo>
                  <a:pt x="345998" y="8929"/>
                </a:lnTo>
                <a:lnTo>
                  <a:pt x="0" y="38164"/>
                </a:lnTo>
                <a:lnTo>
                  <a:pt x="0" y="105627"/>
                </a:lnTo>
                <a:lnTo>
                  <a:pt x="50435" y="101057"/>
                </a:lnTo>
                <a:lnTo>
                  <a:pt x="98761" y="97184"/>
                </a:lnTo>
                <a:lnTo>
                  <a:pt x="147175" y="93724"/>
                </a:lnTo>
                <a:lnTo>
                  <a:pt x="195680" y="90672"/>
                </a:lnTo>
                <a:lnTo>
                  <a:pt x="244280" y="88022"/>
                </a:lnTo>
                <a:lnTo>
                  <a:pt x="292975" y="85770"/>
                </a:lnTo>
                <a:lnTo>
                  <a:pt x="341769" y="83910"/>
                </a:lnTo>
                <a:lnTo>
                  <a:pt x="394500" y="82318"/>
                </a:lnTo>
                <a:lnTo>
                  <a:pt x="447099" y="81134"/>
                </a:lnTo>
                <a:lnTo>
                  <a:pt x="499569" y="80355"/>
                </a:lnTo>
                <a:lnTo>
                  <a:pt x="551910" y="79975"/>
                </a:lnTo>
                <a:lnTo>
                  <a:pt x="604123" y="79990"/>
                </a:lnTo>
                <a:lnTo>
                  <a:pt x="656210" y="80395"/>
                </a:lnTo>
                <a:lnTo>
                  <a:pt x="708172" y="81187"/>
                </a:lnTo>
                <a:lnTo>
                  <a:pt x="760009" y="82360"/>
                </a:lnTo>
                <a:lnTo>
                  <a:pt x="811723" y="83909"/>
                </a:lnTo>
                <a:lnTo>
                  <a:pt x="863315" y="85830"/>
                </a:lnTo>
                <a:lnTo>
                  <a:pt x="914785" y="88119"/>
                </a:lnTo>
                <a:lnTo>
                  <a:pt x="966136" y="90771"/>
                </a:lnTo>
                <a:lnTo>
                  <a:pt x="1017368" y="93782"/>
                </a:lnTo>
                <a:lnTo>
                  <a:pt x="1068481" y="97146"/>
                </a:lnTo>
                <a:lnTo>
                  <a:pt x="1119478" y="100859"/>
                </a:lnTo>
                <a:lnTo>
                  <a:pt x="1170360" y="104917"/>
                </a:lnTo>
                <a:lnTo>
                  <a:pt x="1221127" y="109315"/>
                </a:lnTo>
                <a:lnTo>
                  <a:pt x="1271780" y="114049"/>
                </a:lnTo>
                <a:lnTo>
                  <a:pt x="1322321" y="119113"/>
                </a:lnTo>
                <a:lnTo>
                  <a:pt x="1372750" y="124504"/>
                </a:lnTo>
                <a:lnTo>
                  <a:pt x="1423070" y="130217"/>
                </a:lnTo>
                <a:lnTo>
                  <a:pt x="1473280" y="136247"/>
                </a:lnTo>
                <a:lnTo>
                  <a:pt x="1523382" y="142589"/>
                </a:lnTo>
                <a:lnTo>
                  <a:pt x="1573377" y="149239"/>
                </a:lnTo>
                <a:lnTo>
                  <a:pt x="1623266" y="156193"/>
                </a:lnTo>
                <a:lnTo>
                  <a:pt x="1673051" y="163446"/>
                </a:lnTo>
                <a:lnTo>
                  <a:pt x="1722731" y="170993"/>
                </a:lnTo>
                <a:lnTo>
                  <a:pt x="1772309" y="178830"/>
                </a:lnTo>
                <a:lnTo>
                  <a:pt x="1821786" y="186951"/>
                </a:lnTo>
                <a:lnTo>
                  <a:pt x="1871162" y="195354"/>
                </a:lnTo>
                <a:lnTo>
                  <a:pt x="1920438" y="204032"/>
                </a:lnTo>
                <a:lnTo>
                  <a:pt x="1969617" y="212982"/>
                </a:lnTo>
                <a:lnTo>
                  <a:pt x="2018698" y="222199"/>
                </a:lnTo>
                <a:lnTo>
                  <a:pt x="2067683" y="231677"/>
                </a:lnTo>
                <a:lnTo>
                  <a:pt x="2116573" y="241414"/>
                </a:lnTo>
                <a:lnTo>
                  <a:pt x="2165369" y="251404"/>
                </a:lnTo>
                <a:lnTo>
                  <a:pt x="2214072" y="261642"/>
                </a:lnTo>
                <a:lnTo>
                  <a:pt x="2262683" y="272124"/>
                </a:lnTo>
                <a:lnTo>
                  <a:pt x="2359634" y="293801"/>
                </a:lnTo>
                <a:lnTo>
                  <a:pt x="2456232" y="316400"/>
                </a:lnTo>
                <a:lnTo>
                  <a:pt x="2552484" y="339883"/>
                </a:lnTo>
                <a:lnTo>
                  <a:pt x="2648399" y="364213"/>
                </a:lnTo>
                <a:lnTo>
                  <a:pt x="2743986" y="389354"/>
                </a:lnTo>
                <a:lnTo>
                  <a:pt x="2839253" y="415270"/>
                </a:lnTo>
                <a:lnTo>
                  <a:pt x="2934210" y="441923"/>
                </a:lnTo>
                <a:lnTo>
                  <a:pt x="3028865" y="469277"/>
                </a:lnTo>
                <a:lnTo>
                  <a:pt x="3123226" y="497296"/>
                </a:lnTo>
                <a:lnTo>
                  <a:pt x="3217303" y="525943"/>
                </a:lnTo>
                <a:lnTo>
                  <a:pt x="3311104" y="555181"/>
                </a:lnTo>
                <a:lnTo>
                  <a:pt x="3404637" y="584973"/>
                </a:lnTo>
                <a:lnTo>
                  <a:pt x="3497912" y="615284"/>
                </a:lnTo>
                <a:lnTo>
                  <a:pt x="3590937" y="646075"/>
                </a:lnTo>
                <a:lnTo>
                  <a:pt x="3791774" y="713748"/>
                </a:lnTo>
                <a:lnTo>
                  <a:pt x="4040254" y="799025"/>
                </a:lnTo>
                <a:lnTo>
                  <a:pt x="4334988" y="901968"/>
                </a:lnTo>
                <a:lnTo>
                  <a:pt x="5625866" y="1359840"/>
                </a:lnTo>
                <a:lnTo>
                  <a:pt x="5907371" y="1457295"/>
                </a:lnTo>
                <a:lnTo>
                  <a:pt x="6094441" y="1520802"/>
                </a:lnTo>
                <a:lnTo>
                  <a:pt x="6281177" y="1582959"/>
                </a:lnTo>
                <a:lnTo>
                  <a:pt x="6421085" y="1628599"/>
                </a:lnTo>
                <a:lnTo>
                  <a:pt x="6560929" y="1673327"/>
                </a:lnTo>
                <a:lnTo>
                  <a:pt x="6700761" y="1717079"/>
                </a:lnTo>
                <a:lnTo>
                  <a:pt x="7111365" y="1837945"/>
                </a:lnTo>
                <a:lnTo>
                  <a:pt x="12192000" y="1837945"/>
                </a:lnTo>
                <a:lnTo>
                  <a:pt x="12192000" y="1008838"/>
                </a:lnTo>
                <a:lnTo>
                  <a:pt x="12147976" y="1027873"/>
                </a:lnTo>
                <a:lnTo>
                  <a:pt x="12103695" y="1046580"/>
                </a:lnTo>
                <a:lnTo>
                  <a:pt x="12059162" y="1064960"/>
                </a:lnTo>
                <a:lnTo>
                  <a:pt x="12014382" y="1083015"/>
                </a:lnTo>
                <a:lnTo>
                  <a:pt x="11969360" y="1100744"/>
                </a:lnTo>
                <a:lnTo>
                  <a:pt x="11924100" y="1118147"/>
                </a:lnTo>
                <a:lnTo>
                  <a:pt x="11878609" y="1135227"/>
                </a:lnTo>
                <a:lnTo>
                  <a:pt x="11832891" y="1151982"/>
                </a:lnTo>
                <a:lnTo>
                  <a:pt x="11786951" y="1168414"/>
                </a:lnTo>
                <a:lnTo>
                  <a:pt x="11740793" y="1184523"/>
                </a:lnTo>
                <a:lnTo>
                  <a:pt x="11694424" y="1200309"/>
                </a:lnTo>
                <a:lnTo>
                  <a:pt x="11647847" y="1215774"/>
                </a:lnTo>
                <a:lnTo>
                  <a:pt x="11601068" y="1230917"/>
                </a:lnTo>
                <a:lnTo>
                  <a:pt x="11554093" y="1245740"/>
                </a:lnTo>
                <a:lnTo>
                  <a:pt x="11506925" y="1260242"/>
                </a:lnTo>
                <a:lnTo>
                  <a:pt x="11459569" y="1274425"/>
                </a:lnTo>
                <a:lnTo>
                  <a:pt x="11412032" y="1288288"/>
                </a:lnTo>
                <a:lnTo>
                  <a:pt x="11364318" y="1301833"/>
                </a:lnTo>
                <a:lnTo>
                  <a:pt x="11316431" y="1315060"/>
                </a:lnTo>
                <a:lnTo>
                  <a:pt x="11268377" y="1327969"/>
                </a:lnTo>
                <a:lnTo>
                  <a:pt x="11220161" y="1340561"/>
                </a:lnTo>
                <a:lnTo>
                  <a:pt x="11171788" y="1352836"/>
                </a:lnTo>
                <a:lnTo>
                  <a:pt x="11123263" y="1364796"/>
                </a:lnTo>
                <a:lnTo>
                  <a:pt x="11074590" y="1376440"/>
                </a:lnTo>
                <a:lnTo>
                  <a:pt x="11025776" y="1387769"/>
                </a:lnTo>
                <a:lnTo>
                  <a:pt x="10976824" y="1398783"/>
                </a:lnTo>
                <a:lnTo>
                  <a:pt x="10927740" y="1409484"/>
                </a:lnTo>
                <a:lnTo>
                  <a:pt x="10878528" y="1419872"/>
                </a:lnTo>
                <a:lnTo>
                  <a:pt x="10829194" y="1429946"/>
                </a:lnTo>
                <a:lnTo>
                  <a:pt x="10779744" y="1439709"/>
                </a:lnTo>
                <a:lnTo>
                  <a:pt x="10730180" y="1449159"/>
                </a:lnTo>
                <a:lnTo>
                  <a:pt x="10680510" y="1458299"/>
                </a:lnTo>
                <a:lnTo>
                  <a:pt x="10630737" y="1467128"/>
                </a:lnTo>
                <a:lnTo>
                  <a:pt x="10580867" y="1475646"/>
                </a:lnTo>
                <a:lnTo>
                  <a:pt x="10530905" y="1483856"/>
                </a:lnTo>
                <a:lnTo>
                  <a:pt x="10480855" y="1491756"/>
                </a:lnTo>
                <a:lnTo>
                  <a:pt x="10430723" y="1499347"/>
                </a:lnTo>
                <a:lnTo>
                  <a:pt x="10380514" y="1506631"/>
                </a:lnTo>
                <a:lnTo>
                  <a:pt x="10330232" y="1513607"/>
                </a:lnTo>
                <a:lnTo>
                  <a:pt x="10279883" y="1520276"/>
                </a:lnTo>
                <a:lnTo>
                  <a:pt x="10229472" y="1526638"/>
                </a:lnTo>
                <a:lnTo>
                  <a:pt x="10179004" y="1532695"/>
                </a:lnTo>
                <a:lnTo>
                  <a:pt x="10128483" y="1538447"/>
                </a:lnTo>
                <a:lnTo>
                  <a:pt x="10077914" y="1543893"/>
                </a:lnTo>
                <a:lnTo>
                  <a:pt x="10027304" y="1549036"/>
                </a:lnTo>
                <a:lnTo>
                  <a:pt x="9976655" y="1553875"/>
                </a:lnTo>
                <a:lnTo>
                  <a:pt x="9925975" y="1558410"/>
                </a:lnTo>
                <a:lnTo>
                  <a:pt x="9875267" y="1562643"/>
                </a:lnTo>
                <a:lnTo>
                  <a:pt x="9824537" y="1566574"/>
                </a:lnTo>
                <a:lnTo>
                  <a:pt x="9773789" y="1570203"/>
                </a:lnTo>
                <a:lnTo>
                  <a:pt x="9723029" y="1573531"/>
                </a:lnTo>
                <a:lnTo>
                  <a:pt x="9672261" y="1576558"/>
                </a:lnTo>
                <a:lnTo>
                  <a:pt x="9621491" y="1579285"/>
                </a:lnTo>
                <a:lnTo>
                  <a:pt x="9570724" y="1581713"/>
                </a:lnTo>
                <a:lnTo>
                  <a:pt x="9519964" y="1583842"/>
                </a:lnTo>
                <a:lnTo>
                  <a:pt x="9469216" y="1585673"/>
                </a:lnTo>
                <a:lnTo>
                  <a:pt x="9418487" y="1587206"/>
                </a:lnTo>
                <a:lnTo>
                  <a:pt x="9367779" y="1588441"/>
                </a:lnTo>
                <a:lnTo>
                  <a:pt x="9317099" y="1589380"/>
                </a:lnTo>
                <a:lnTo>
                  <a:pt x="9266452" y="1590022"/>
                </a:lnTo>
                <a:lnTo>
                  <a:pt x="9215842" y="1590369"/>
                </a:lnTo>
                <a:lnTo>
                  <a:pt x="9165275" y="1590420"/>
                </a:lnTo>
                <a:lnTo>
                  <a:pt x="9114755" y="1590177"/>
                </a:lnTo>
                <a:lnTo>
                  <a:pt x="9064287" y="1589639"/>
                </a:lnTo>
                <a:lnTo>
                  <a:pt x="9013877" y="1588808"/>
                </a:lnTo>
                <a:lnTo>
                  <a:pt x="8963530" y="1587684"/>
                </a:lnTo>
                <a:lnTo>
                  <a:pt x="8913250" y="1586267"/>
                </a:lnTo>
                <a:lnTo>
                  <a:pt x="8863042" y="1584559"/>
                </a:lnTo>
                <a:lnTo>
                  <a:pt x="8812912" y="1582559"/>
                </a:lnTo>
                <a:lnTo>
                  <a:pt x="8762864" y="1580267"/>
                </a:lnTo>
                <a:lnTo>
                  <a:pt x="8712904" y="1577686"/>
                </a:lnTo>
                <a:lnTo>
                  <a:pt x="8663036" y="1574814"/>
                </a:lnTo>
                <a:lnTo>
                  <a:pt x="8613265" y="1571654"/>
                </a:lnTo>
                <a:lnTo>
                  <a:pt x="8563597" y="1568204"/>
                </a:lnTo>
                <a:lnTo>
                  <a:pt x="8514036" y="1564466"/>
                </a:lnTo>
                <a:lnTo>
                  <a:pt x="8464588" y="1560440"/>
                </a:lnTo>
                <a:lnTo>
                  <a:pt x="8415256" y="1556128"/>
                </a:lnTo>
                <a:lnTo>
                  <a:pt x="8366048" y="1551528"/>
                </a:lnTo>
                <a:lnTo>
                  <a:pt x="8316966" y="1546642"/>
                </a:lnTo>
                <a:lnTo>
                  <a:pt x="8268017" y="1541471"/>
                </a:lnTo>
                <a:lnTo>
                  <a:pt x="8219205" y="1536015"/>
                </a:lnTo>
                <a:lnTo>
                  <a:pt x="8170536" y="1530274"/>
                </a:lnTo>
                <a:lnTo>
                  <a:pt x="8122014" y="1524249"/>
                </a:lnTo>
                <a:lnTo>
                  <a:pt x="8073644" y="1517940"/>
                </a:lnTo>
                <a:lnTo>
                  <a:pt x="8025431" y="1511349"/>
                </a:lnTo>
                <a:lnTo>
                  <a:pt x="7977381" y="1504475"/>
                </a:lnTo>
                <a:lnTo>
                  <a:pt x="7929498" y="1497319"/>
                </a:lnTo>
                <a:lnTo>
                  <a:pt x="7881788" y="1489882"/>
                </a:lnTo>
                <a:lnTo>
                  <a:pt x="7834254" y="1482164"/>
                </a:lnTo>
                <a:lnTo>
                  <a:pt x="7786903" y="1474166"/>
                </a:lnTo>
                <a:lnTo>
                  <a:pt x="7738126" y="1465660"/>
                </a:lnTo>
                <a:lnTo>
                  <a:pt x="7640491" y="1448021"/>
                </a:lnTo>
                <a:lnTo>
                  <a:pt x="7542751" y="1429573"/>
                </a:lnTo>
                <a:lnTo>
                  <a:pt x="7444910" y="1410348"/>
                </a:lnTo>
                <a:lnTo>
                  <a:pt x="7346973" y="1390379"/>
                </a:lnTo>
                <a:lnTo>
                  <a:pt x="7248943" y="1369697"/>
                </a:lnTo>
                <a:lnTo>
                  <a:pt x="7150826" y="1348335"/>
                </a:lnTo>
                <a:lnTo>
                  <a:pt x="7052624" y="1326325"/>
                </a:lnTo>
                <a:lnTo>
                  <a:pt x="6954344" y="1303699"/>
                </a:lnTo>
                <a:lnTo>
                  <a:pt x="6855988" y="1280488"/>
                </a:lnTo>
                <a:lnTo>
                  <a:pt x="6757561" y="1256726"/>
                </a:lnTo>
                <a:lnTo>
                  <a:pt x="6609797" y="1220118"/>
                </a:lnTo>
                <a:lnTo>
                  <a:pt x="6461898" y="1182449"/>
                </a:lnTo>
                <a:lnTo>
                  <a:pt x="6313878" y="1143828"/>
                </a:lnTo>
                <a:lnTo>
                  <a:pt x="6116354" y="1091037"/>
                </a:lnTo>
                <a:lnTo>
                  <a:pt x="5918674" y="1037003"/>
                </a:lnTo>
                <a:lnTo>
                  <a:pt x="5671408" y="968101"/>
                </a:lnTo>
                <a:lnTo>
                  <a:pt x="4632326" y="673191"/>
                </a:lnTo>
                <a:lnTo>
                  <a:pt x="4335739" y="590761"/>
                </a:lnTo>
                <a:lnTo>
                  <a:pt x="4138197" y="537088"/>
                </a:lnTo>
                <a:lnTo>
                  <a:pt x="3940841" y="484740"/>
                </a:lnTo>
                <a:lnTo>
                  <a:pt x="3792966" y="446503"/>
                </a:lnTo>
                <a:lnTo>
                  <a:pt x="3645230" y="409263"/>
                </a:lnTo>
                <a:lnTo>
                  <a:pt x="3497647" y="373130"/>
                </a:lnTo>
                <a:lnTo>
                  <a:pt x="3399350" y="349710"/>
                </a:lnTo>
                <a:lnTo>
                  <a:pt x="3301131" y="326862"/>
                </a:lnTo>
                <a:lnTo>
                  <a:pt x="3202995" y="304617"/>
                </a:lnTo>
                <a:lnTo>
                  <a:pt x="3104947" y="283009"/>
                </a:lnTo>
                <a:lnTo>
                  <a:pt x="3006989" y="262069"/>
                </a:lnTo>
                <a:lnTo>
                  <a:pt x="2909128" y="241830"/>
                </a:lnTo>
                <a:lnTo>
                  <a:pt x="2811366" y="222323"/>
                </a:lnTo>
                <a:lnTo>
                  <a:pt x="2713708" y="203581"/>
                </a:lnTo>
                <a:lnTo>
                  <a:pt x="2616159" y="185635"/>
                </a:lnTo>
                <a:lnTo>
                  <a:pt x="2518722" y="168518"/>
                </a:lnTo>
                <a:lnTo>
                  <a:pt x="2421402" y="152263"/>
                </a:lnTo>
                <a:lnTo>
                  <a:pt x="2324204" y="136900"/>
                </a:lnTo>
                <a:lnTo>
                  <a:pt x="2227131" y="122463"/>
                </a:lnTo>
                <a:lnTo>
                  <a:pt x="2130188" y="108983"/>
                </a:lnTo>
                <a:lnTo>
                  <a:pt x="2033378" y="96492"/>
                </a:lnTo>
                <a:lnTo>
                  <a:pt x="1936708" y="85023"/>
                </a:lnTo>
                <a:lnTo>
                  <a:pt x="1888425" y="79682"/>
                </a:lnTo>
                <a:lnTo>
                  <a:pt x="1840179" y="74608"/>
                </a:lnTo>
                <a:lnTo>
                  <a:pt x="1791970" y="69805"/>
                </a:lnTo>
                <a:lnTo>
                  <a:pt x="1743798" y="65278"/>
                </a:lnTo>
                <a:lnTo>
                  <a:pt x="1695663" y="61030"/>
                </a:lnTo>
                <a:lnTo>
                  <a:pt x="1647567" y="57066"/>
                </a:lnTo>
                <a:lnTo>
                  <a:pt x="1599510" y="53390"/>
                </a:lnTo>
                <a:lnTo>
                  <a:pt x="1551492" y="50004"/>
                </a:lnTo>
                <a:lnTo>
                  <a:pt x="1503514" y="46915"/>
                </a:lnTo>
                <a:lnTo>
                  <a:pt x="1451727" y="41426"/>
                </a:lnTo>
                <a:lnTo>
                  <a:pt x="1400000" y="36255"/>
                </a:lnTo>
                <a:lnTo>
                  <a:pt x="1348336" y="31407"/>
                </a:lnTo>
                <a:lnTo>
                  <a:pt x="1296735" y="26886"/>
                </a:lnTo>
                <a:lnTo>
                  <a:pt x="1245197" y="22697"/>
                </a:lnTo>
                <a:lnTo>
                  <a:pt x="1193723" y="18846"/>
                </a:lnTo>
                <a:lnTo>
                  <a:pt x="1142315" y="15337"/>
                </a:lnTo>
                <a:lnTo>
                  <a:pt x="1090973" y="12176"/>
                </a:lnTo>
                <a:lnTo>
                  <a:pt x="1039697" y="9368"/>
                </a:lnTo>
                <a:lnTo>
                  <a:pt x="988488" y="6917"/>
                </a:lnTo>
                <a:lnTo>
                  <a:pt x="937348" y="4828"/>
                </a:lnTo>
                <a:lnTo>
                  <a:pt x="886276" y="3107"/>
                </a:lnTo>
                <a:lnTo>
                  <a:pt x="835274" y="1759"/>
                </a:lnTo>
                <a:lnTo>
                  <a:pt x="784343" y="788"/>
                </a:lnTo>
                <a:lnTo>
                  <a:pt x="733482" y="200"/>
                </a:lnTo>
                <a:lnTo>
                  <a:pt x="682693" y="0"/>
                </a:lnTo>
                <a:close/>
              </a:path>
            </a:pathLst>
          </a:custGeom>
          <a:solidFill>
            <a:srgbClr val="1C488A"/>
          </a:solidFill>
        </p:spPr>
        <p:txBody>
          <a:bodyPr wrap="square" lIns="0" tIns="0" rIns="0" bIns="0" rtlCol="0"/>
          <a:lstStyle/>
          <a:p>
            <a:endParaRPr/>
          </a:p>
        </p:txBody>
      </p:sp>
      <p:pic>
        <p:nvPicPr>
          <p:cNvPr id="20" name="bg object 20"/>
          <p:cNvPicPr/>
          <p:nvPr/>
        </p:nvPicPr>
        <p:blipFill>
          <a:blip r:embed="rId3" cstate="print"/>
          <a:stretch>
            <a:fillRect/>
          </a:stretch>
        </p:blipFill>
        <p:spPr>
          <a:xfrm>
            <a:off x="313956" y="5564123"/>
            <a:ext cx="2025383" cy="911351"/>
          </a:xfrm>
          <a:prstGeom prst="rect">
            <a:avLst/>
          </a:prstGeom>
        </p:spPr>
      </p:pic>
      <p:sp>
        <p:nvSpPr>
          <p:cNvPr id="21" name="bg object 21"/>
          <p:cNvSpPr/>
          <p:nvPr/>
        </p:nvSpPr>
        <p:spPr>
          <a:xfrm>
            <a:off x="1520189" y="2812542"/>
            <a:ext cx="2286000" cy="0"/>
          </a:xfrm>
          <a:custGeom>
            <a:avLst/>
            <a:gdLst/>
            <a:ahLst/>
            <a:cxnLst/>
            <a:rect l="l" t="t" r="r" b="b"/>
            <a:pathLst>
              <a:path w="2286000">
                <a:moveTo>
                  <a:pt x="0" y="0"/>
                </a:moveTo>
                <a:lnTo>
                  <a:pt x="2286000" y="0"/>
                </a:lnTo>
              </a:path>
            </a:pathLst>
          </a:custGeom>
          <a:ln w="32004">
            <a:solidFill>
              <a:srgbClr val="F58366"/>
            </a:solidFill>
          </a:ln>
        </p:spPr>
        <p:txBody>
          <a:bodyPr wrap="square" lIns="0" tIns="0" rIns="0" bIns="0" rtlCol="0"/>
          <a:lstStyle/>
          <a:p>
            <a:endParaRPr/>
          </a:p>
        </p:txBody>
      </p:sp>
      <p:sp>
        <p:nvSpPr>
          <p:cNvPr id="2" name="Holder 2"/>
          <p:cNvSpPr>
            <a:spLocks noGrp="1"/>
          </p:cNvSpPr>
          <p:nvPr>
            <p:ph type="ctrTitle"/>
          </p:nvPr>
        </p:nvSpPr>
        <p:spPr>
          <a:xfrm>
            <a:off x="471690" y="493920"/>
            <a:ext cx="11248618" cy="57404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8/16/2021</a:t>
            </a:fld>
            <a:endParaRPr lang="en-US"/>
          </a:p>
        </p:txBody>
      </p:sp>
      <p:sp>
        <p:nvSpPr>
          <p:cNvPr id="6" name="Holder 6"/>
          <p:cNvSpPr>
            <a:spLocks noGrp="1"/>
          </p:cNvSpPr>
          <p:nvPr>
            <p:ph type="sldNum" sz="quarter" idx="7"/>
          </p:nvPr>
        </p:nvSpPr>
        <p:spPr/>
        <p:txBody>
          <a:bodyPr lIns="0" tIns="0" rIns="0" bIns="0"/>
          <a:lstStyle>
            <a:lvl1pPr>
              <a:defRPr sz="1200" b="0" i="0">
                <a:solidFill>
                  <a:srgbClr val="AEB3B8"/>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extLst>
      <p:ext uri="{BB962C8B-B14F-4D97-AF65-F5344CB8AC3E}">
        <p14:creationId xmlns:p14="http://schemas.microsoft.com/office/powerpoint/2010/main" val="300321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dirty="0"/>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39659918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8/16/2021</a:t>
            </a:fld>
            <a:endParaRPr lang="en-US"/>
          </a:p>
        </p:txBody>
      </p:sp>
      <p:sp>
        <p:nvSpPr>
          <p:cNvPr id="6" name="Holder 6"/>
          <p:cNvSpPr>
            <a:spLocks noGrp="1"/>
          </p:cNvSpPr>
          <p:nvPr>
            <p:ph type="sldNum" sz="quarter" idx="7"/>
          </p:nvPr>
        </p:nvSpPr>
        <p:spPr/>
        <p:txBody>
          <a:bodyPr lIns="0" tIns="0" rIns="0" bIns="0"/>
          <a:lstStyle>
            <a:lvl1pPr>
              <a:defRPr sz="1200" b="0" i="0">
                <a:solidFill>
                  <a:srgbClr val="AEB3B8"/>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extLst>
      <p:ext uri="{BB962C8B-B14F-4D97-AF65-F5344CB8AC3E}">
        <p14:creationId xmlns:p14="http://schemas.microsoft.com/office/powerpoint/2010/main" val="4964018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9264396" y="228600"/>
            <a:ext cx="2025383" cy="911351"/>
          </a:xfrm>
          <a:prstGeom prst="rect">
            <a:avLst/>
          </a:prstGeom>
        </p:spPr>
      </p:pic>
      <p:pic>
        <p:nvPicPr>
          <p:cNvPr id="17" name="bg object 17"/>
          <p:cNvPicPr/>
          <p:nvPr/>
        </p:nvPicPr>
        <p:blipFill>
          <a:blip r:embed="rId3" cstate="email">
            <a:extLst>
              <a:ext uri="{28A0092B-C50C-407E-A947-70E740481C1C}">
                <a14:useLocalDpi xmlns:a14="http://schemas.microsoft.com/office/drawing/2010/main"/>
              </a:ext>
            </a:extLst>
          </a:blip>
          <a:stretch>
            <a:fillRect/>
          </a:stretch>
        </p:blipFill>
        <p:spPr>
          <a:xfrm>
            <a:off x="7191756" y="0"/>
            <a:ext cx="5000243" cy="1426459"/>
          </a:xfrm>
          <a:prstGeom prst="rect">
            <a:avLst/>
          </a:prstGeom>
        </p:spPr>
      </p:pic>
      <p:sp>
        <p:nvSpPr>
          <p:cNvPr id="18" name="bg object 18"/>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sp>
        <p:nvSpPr>
          <p:cNvPr id="19" name="bg object 19"/>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endParaRPr/>
          </a:p>
        </p:txBody>
      </p:sp>
      <p:sp>
        <p:nvSpPr>
          <p:cNvPr id="20" name="bg object 20"/>
          <p:cNvSpPr/>
          <p:nvPr/>
        </p:nvSpPr>
        <p:spPr>
          <a:xfrm>
            <a:off x="704850"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8/16/2021</a:t>
            </a:fld>
            <a:endParaRPr lang="en-US"/>
          </a:p>
        </p:txBody>
      </p:sp>
      <p:sp>
        <p:nvSpPr>
          <p:cNvPr id="7" name="Holder 7"/>
          <p:cNvSpPr>
            <a:spLocks noGrp="1"/>
          </p:cNvSpPr>
          <p:nvPr>
            <p:ph type="sldNum" sz="quarter" idx="7"/>
          </p:nvPr>
        </p:nvSpPr>
        <p:spPr/>
        <p:txBody>
          <a:bodyPr lIns="0" tIns="0" rIns="0" bIns="0"/>
          <a:lstStyle>
            <a:lvl1pPr>
              <a:defRPr sz="1200" b="0" i="0">
                <a:solidFill>
                  <a:srgbClr val="AEB3B8"/>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extLst>
      <p:ext uri="{BB962C8B-B14F-4D97-AF65-F5344CB8AC3E}">
        <p14:creationId xmlns:p14="http://schemas.microsoft.com/office/powerpoint/2010/main" val="7676783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endParaRPr/>
          </a:p>
        </p:txBody>
      </p:sp>
      <p:pic>
        <p:nvPicPr>
          <p:cNvPr id="17" name="bg object 17"/>
          <p:cNvPicPr/>
          <p:nvPr/>
        </p:nvPicPr>
        <p:blipFill>
          <a:blip r:embed="rId2" cstate="email">
            <a:extLst>
              <a:ext uri="{28A0092B-C50C-407E-A947-70E740481C1C}">
                <a14:useLocalDpi xmlns:a14="http://schemas.microsoft.com/office/drawing/2010/main"/>
              </a:ext>
            </a:extLst>
          </a:blip>
          <a:stretch>
            <a:fillRect/>
          </a:stretch>
        </p:blipFill>
        <p:spPr>
          <a:xfrm>
            <a:off x="9264395" y="228599"/>
            <a:ext cx="2025395" cy="911351"/>
          </a:xfrm>
          <a:prstGeom prst="rect">
            <a:avLst/>
          </a:prstGeom>
        </p:spPr>
      </p:pic>
      <p:pic>
        <p:nvPicPr>
          <p:cNvPr id="18" name="bg object 18"/>
          <p:cNvPicPr/>
          <p:nvPr/>
        </p:nvPicPr>
        <p:blipFill>
          <a:blip r:embed="rId3" cstate="email">
            <a:extLst>
              <a:ext uri="{28A0092B-C50C-407E-A947-70E740481C1C}">
                <a14:useLocalDpi xmlns:a14="http://schemas.microsoft.com/office/drawing/2010/main"/>
              </a:ext>
            </a:extLst>
          </a:blip>
          <a:stretch>
            <a:fillRect/>
          </a:stretch>
        </p:blipFill>
        <p:spPr>
          <a:xfrm>
            <a:off x="7191755" y="0"/>
            <a:ext cx="5000243" cy="1426459"/>
          </a:xfrm>
          <a:prstGeom prst="rect">
            <a:avLst/>
          </a:prstGeom>
        </p:spPr>
      </p:pic>
      <p:sp>
        <p:nvSpPr>
          <p:cNvPr id="19" name="bg object 19"/>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8/16/2021</a:t>
            </a:fld>
            <a:endParaRPr lang="en-US"/>
          </a:p>
        </p:txBody>
      </p:sp>
      <p:sp>
        <p:nvSpPr>
          <p:cNvPr id="5" name="Holder 5"/>
          <p:cNvSpPr>
            <a:spLocks noGrp="1"/>
          </p:cNvSpPr>
          <p:nvPr>
            <p:ph type="sldNum" sz="quarter" idx="7"/>
          </p:nvPr>
        </p:nvSpPr>
        <p:spPr/>
        <p:txBody>
          <a:bodyPr lIns="0" tIns="0" rIns="0" bIns="0"/>
          <a:lstStyle>
            <a:lvl1pPr>
              <a:defRPr sz="1200" b="0" i="0">
                <a:solidFill>
                  <a:srgbClr val="AEB3B8"/>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extLst>
      <p:ext uri="{BB962C8B-B14F-4D97-AF65-F5344CB8AC3E}">
        <p14:creationId xmlns:p14="http://schemas.microsoft.com/office/powerpoint/2010/main" val="14928052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9264396" y="228600"/>
            <a:ext cx="2025383" cy="911351"/>
          </a:xfrm>
          <a:prstGeom prst="rect">
            <a:avLst/>
          </a:prstGeom>
        </p:spPr>
      </p:pic>
      <p:pic>
        <p:nvPicPr>
          <p:cNvPr id="17" name="bg object 17"/>
          <p:cNvPicPr/>
          <p:nvPr/>
        </p:nvPicPr>
        <p:blipFill>
          <a:blip r:embed="rId3" cstate="email">
            <a:extLst>
              <a:ext uri="{28A0092B-C50C-407E-A947-70E740481C1C}">
                <a14:useLocalDpi xmlns:a14="http://schemas.microsoft.com/office/drawing/2010/main"/>
              </a:ext>
            </a:extLst>
          </a:blip>
          <a:stretch>
            <a:fillRect/>
          </a:stretch>
        </p:blipFill>
        <p:spPr>
          <a:xfrm>
            <a:off x="7191756" y="0"/>
            <a:ext cx="5000243" cy="1426459"/>
          </a:xfrm>
          <a:prstGeom prst="rect">
            <a:avLst/>
          </a:prstGeom>
        </p:spPr>
      </p:pic>
      <p:sp>
        <p:nvSpPr>
          <p:cNvPr id="18" name="bg object 18"/>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sp>
        <p:nvSpPr>
          <p:cNvPr id="19" name="bg object 19"/>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endParaRPr/>
          </a:p>
        </p:txBody>
      </p:sp>
      <p:sp>
        <p:nvSpPr>
          <p:cNvPr id="20" name="bg object 20"/>
          <p:cNvSpPr/>
          <p:nvPr/>
        </p:nvSpPr>
        <p:spPr>
          <a:xfrm>
            <a:off x="704850"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8/16/2021</a:t>
            </a:fld>
            <a:endParaRPr lang="en-US"/>
          </a:p>
        </p:txBody>
      </p:sp>
      <p:sp>
        <p:nvSpPr>
          <p:cNvPr id="4" name="Holder 4"/>
          <p:cNvSpPr>
            <a:spLocks noGrp="1"/>
          </p:cNvSpPr>
          <p:nvPr>
            <p:ph type="sldNum" sz="quarter" idx="7"/>
          </p:nvPr>
        </p:nvSpPr>
        <p:spPr/>
        <p:txBody>
          <a:bodyPr lIns="0" tIns="0" rIns="0" bIns="0"/>
          <a:lstStyle>
            <a:lvl1pPr>
              <a:defRPr sz="1200" b="0" i="0">
                <a:solidFill>
                  <a:srgbClr val="AEB3B8"/>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extLst>
      <p:ext uri="{BB962C8B-B14F-4D97-AF65-F5344CB8AC3E}">
        <p14:creationId xmlns:p14="http://schemas.microsoft.com/office/powerpoint/2010/main" val="20330607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rgbClr val="51468B"/>
            </a:gs>
            <a:gs pos="100000">
              <a:schemeClr val="accent1"/>
            </a:gs>
          </a:gsLst>
          <a:lin ang="14520000" scaled="0"/>
          <a:tileRect/>
        </a:gradFill>
        <a:effectLst/>
      </p:bgPr>
    </p:bg>
    <p:spTree>
      <p:nvGrpSpPr>
        <p:cNvPr id="1" name=""/>
        <p:cNvGrpSpPr/>
        <p:nvPr/>
      </p:nvGrpSpPr>
      <p:grpSpPr>
        <a:xfrm>
          <a:off x="0" y="0"/>
          <a:ext cx="0" cy="0"/>
          <a:chOff x="0" y="0"/>
          <a:chExt cx="0" cy="0"/>
        </a:xfrm>
      </p:grpSpPr>
      <p:sp>
        <p:nvSpPr>
          <p:cNvPr id="6" name="Rectangle 6"/>
          <p:cNvSpPr/>
          <p:nvPr userDrawn="1"/>
        </p:nvSpPr>
        <p:spPr>
          <a:xfrm>
            <a:off x="1" y="-67715"/>
            <a:ext cx="4044076" cy="6998555"/>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22311 w 241956"/>
              <a:gd name="connsiteY3" fmla="*/ 380776 h 381336"/>
              <a:gd name="connsiteX4" fmla="*/ 0 w 241956"/>
              <a:gd name="connsiteY4" fmla="*/ 231 h 381336"/>
              <a:gd name="connsiteX0" fmla="*/ 0 w 241956"/>
              <a:gd name="connsiteY0" fmla="*/ 231 h 381687"/>
              <a:gd name="connsiteX1" fmla="*/ 41468 w 241956"/>
              <a:gd name="connsiteY1" fmla="*/ 0 h 381687"/>
              <a:gd name="connsiteX2" fmla="*/ 241956 w 241956"/>
              <a:gd name="connsiteY2" fmla="*/ 381336 h 381687"/>
              <a:gd name="connsiteX3" fmla="*/ 21400 w 241956"/>
              <a:gd name="connsiteY3" fmla="*/ 381687 h 381687"/>
              <a:gd name="connsiteX4" fmla="*/ 0 w 2419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56" h="381687">
                <a:moveTo>
                  <a:pt x="0" y="231"/>
                </a:moveTo>
                <a:lnTo>
                  <a:pt x="20068" y="0"/>
                </a:lnTo>
                <a:lnTo>
                  <a:pt x="220556" y="381336"/>
                </a:lnTo>
                <a:lnTo>
                  <a:pt x="0" y="381687"/>
                </a:lnTo>
                <a:lnTo>
                  <a:pt x="0" y="23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400" kern="1200" dirty="0">
                <a:solidFill>
                  <a:schemeClr val="tx2"/>
                </a:solidFill>
              </a:rPr>
              <a:t>            </a:t>
            </a:r>
          </a:p>
        </p:txBody>
      </p:sp>
      <p:sp>
        <p:nvSpPr>
          <p:cNvPr id="21" name="Title 1"/>
          <p:cNvSpPr>
            <a:spLocks noGrp="1"/>
          </p:cNvSpPr>
          <p:nvPr>
            <p:ph type="ctrTitle" hasCustomPrompt="1"/>
          </p:nvPr>
        </p:nvSpPr>
        <p:spPr bwMode="gray">
          <a:xfrm>
            <a:off x="1429994" y="2757255"/>
            <a:ext cx="8996397" cy="1168439"/>
          </a:xfrm>
          <a:prstGeom prst="rect">
            <a:avLst/>
          </a:prstGeom>
        </p:spPr>
        <p:txBody>
          <a:bodyPr rIns="0" bIns="0" anchor="b" anchorCtr="0"/>
          <a:lstStyle>
            <a:lvl1pPr>
              <a:lnSpc>
                <a:spcPct val="90000"/>
              </a:lnSpc>
              <a:defRPr sz="5333" b="0">
                <a:solidFill>
                  <a:schemeClr val="bg1"/>
                </a:solidFill>
              </a:defRPr>
            </a:lvl1pPr>
          </a:lstStyle>
          <a:p>
            <a:r>
              <a:rPr lang="en-US" dirty="0"/>
              <a:t>Document Title</a:t>
            </a:r>
          </a:p>
        </p:txBody>
      </p:sp>
      <p:sp>
        <p:nvSpPr>
          <p:cNvPr id="22" name="Subtitle 2"/>
          <p:cNvSpPr>
            <a:spLocks noGrp="1"/>
          </p:cNvSpPr>
          <p:nvPr>
            <p:ph type="subTitle" idx="1" hasCustomPrompt="1"/>
          </p:nvPr>
        </p:nvSpPr>
        <p:spPr bwMode="gray">
          <a:xfrm>
            <a:off x="1468256" y="3993687"/>
            <a:ext cx="8966819" cy="914400"/>
          </a:xfrm>
          <a:prstGeom prst="rect">
            <a:avLst/>
          </a:prstGeom>
        </p:spPr>
        <p:txBody>
          <a:bodyPr/>
          <a:lstStyle>
            <a:lvl1pPr marL="0" indent="0" algn="l">
              <a:lnSpc>
                <a:spcPct val="90000"/>
              </a:lnSpc>
              <a:spcBef>
                <a:spcPts val="0"/>
              </a:spcBef>
              <a:buNone/>
              <a:defRPr sz="3200"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Secondary Document Title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2385" y="423416"/>
            <a:ext cx="3318337" cy="619053"/>
          </a:xfrm>
          <a:prstGeom prst="rect">
            <a:avLst/>
          </a:prstGeom>
        </p:spPr>
      </p:pic>
    </p:spTree>
    <p:extLst>
      <p:ext uri="{BB962C8B-B14F-4D97-AF65-F5344CB8AC3E}">
        <p14:creationId xmlns:p14="http://schemas.microsoft.com/office/powerpoint/2010/main" val="32351986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Header 5">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Freeform 6">
            <a:extLst>
              <a:ext uri="{FF2B5EF4-FFF2-40B4-BE49-F238E27FC236}">
                <a16:creationId xmlns:a16="http://schemas.microsoft.com/office/drawing/2014/main" id="{560BDD95-9D1D-684E-B870-C4083FFD79BC}"/>
              </a:ext>
            </a:extLst>
          </p:cNvPr>
          <p:cNvSpPr/>
          <p:nvPr userDrawn="1"/>
        </p:nvSpPr>
        <p:spPr bwMode="gray">
          <a:xfrm>
            <a:off x="-63762" y="-38047"/>
            <a:ext cx="8920916" cy="693409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 name="connsiteX0" fmla="*/ 5222260 w 8888024"/>
              <a:gd name="connsiteY0" fmla="*/ 2891 h 6942534"/>
              <a:gd name="connsiteX1" fmla="*/ 8888024 w 8888024"/>
              <a:gd name="connsiteY1" fmla="*/ 6942534 h 6942534"/>
              <a:gd name="connsiteX2" fmla="*/ 1768767 w 8888024"/>
              <a:gd name="connsiteY2" fmla="*/ 6942534 h 6942534"/>
              <a:gd name="connsiteX3" fmla="*/ 0 w 8888024"/>
              <a:gd name="connsiteY3" fmla="*/ 0 h 6942534"/>
              <a:gd name="connsiteX4" fmla="*/ 5222260 w 8888024"/>
              <a:gd name="connsiteY4" fmla="*/ 2891 h 6942534"/>
              <a:gd name="connsiteX0" fmla="*/ 5222260 w 8888024"/>
              <a:gd name="connsiteY0" fmla="*/ 2891 h 6953589"/>
              <a:gd name="connsiteX1" fmla="*/ 8888024 w 8888024"/>
              <a:gd name="connsiteY1" fmla="*/ 6942534 h 6953589"/>
              <a:gd name="connsiteX2" fmla="*/ 0 w 8888024"/>
              <a:gd name="connsiteY2" fmla="*/ 6953589 h 6953589"/>
              <a:gd name="connsiteX3" fmla="*/ 0 w 8888024"/>
              <a:gd name="connsiteY3" fmla="*/ 0 h 6953589"/>
              <a:gd name="connsiteX4" fmla="*/ 5222260 w 8888024"/>
              <a:gd name="connsiteY4" fmla="*/ 2891 h 6953589"/>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65897 w 8931661"/>
              <a:gd name="connsiteY0" fmla="*/ 2891 h 6942534"/>
              <a:gd name="connsiteX1" fmla="*/ 8931661 w 8931661"/>
              <a:gd name="connsiteY1" fmla="*/ 6942534 h 6942534"/>
              <a:gd name="connsiteX2" fmla="*/ 0 w 8931661"/>
              <a:gd name="connsiteY2" fmla="*/ 6931481 h 6942534"/>
              <a:gd name="connsiteX3" fmla="*/ 43637 w 8931661"/>
              <a:gd name="connsiteY3" fmla="*/ 0 h 6942534"/>
              <a:gd name="connsiteX4" fmla="*/ 5265897 w 8931661"/>
              <a:gd name="connsiteY4" fmla="*/ 2891 h 6942534"/>
              <a:gd name="connsiteX0" fmla="*/ 5266013 w 8931777"/>
              <a:gd name="connsiteY0" fmla="*/ 13828 h 6953471"/>
              <a:gd name="connsiteX1" fmla="*/ 8931777 w 8931777"/>
              <a:gd name="connsiteY1" fmla="*/ 6953471 h 6953471"/>
              <a:gd name="connsiteX2" fmla="*/ 116 w 8931777"/>
              <a:gd name="connsiteY2" fmla="*/ 6942418 h 6953471"/>
              <a:gd name="connsiteX3" fmla="*/ 0 w 8931777"/>
              <a:gd name="connsiteY3" fmla="*/ 0 h 6953471"/>
              <a:gd name="connsiteX4" fmla="*/ 5266013 w 8931777"/>
              <a:gd name="connsiteY4" fmla="*/ 13828 h 6953471"/>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2385" y="423416"/>
            <a:ext cx="3318337" cy="619053"/>
          </a:xfrm>
          <a:prstGeom prst="rect">
            <a:avLst/>
          </a:prstGeom>
        </p:spPr>
      </p:pic>
      <p:sp>
        <p:nvSpPr>
          <p:cNvPr id="16" name="Title 1"/>
          <p:cNvSpPr>
            <a:spLocks noGrp="1"/>
          </p:cNvSpPr>
          <p:nvPr>
            <p:ph type="ctrTitle" hasCustomPrompt="1"/>
          </p:nvPr>
        </p:nvSpPr>
        <p:spPr bwMode="gray">
          <a:xfrm>
            <a:off x="1472067" y="2356111"/>
            <a:ext cx="5181600" cy="1524000"/>
          </a:xfrm>
          <a:prstGeom prst="rect">
            <a:avLst/>
          </a:prstGeom>
        </p:spPr>
        <p:txBody>
          <a:bodyPr rIns="0" bIns="0" anchor="b" anchorCtr="0"/>
          <a:lstStyle>
            <a:lvl1pPr>
              <a:lnSpc>
                <a:spcPct val="90000"/>
              </a:lnSpc>
              <a:defRPr sz="3733" b="0">
                <a:solidFill>
                  <a:schemeClr val="bg1"/>
                </a:solidFill>
              </a:defRPr>
            </a:lvl1pPr>
          </a:lstStyle>
          <a:p>
            <a:r>
              <a:rPr lang="en-US" dirty="0"/>
              <a:t>Section Title</a:t>
            </a:r>
          </a:p>
        </p:txBody>
      </p:sp>
      <p:sp>
        <p:nvSpPr>
          <p:cNvPr id="17" name="Subtitle 2"/>
          <p:cNvSpPr>
            <a:spLocks noGrp="1"/>
          </p:cNvSpPr>
          <p:nvPr>
            <p:ph type="subTitle" idx="1" hasCustomPrompt="1"/>
          </p:nvPr>
        </p:nvSpPr>
        <p:spPr bwMode="gray">
          <a:xfrm>
            <a:off x="1472067" y="3953557"/>
            <a:ext cx="5849259" cy="1247353"/>
          </a:xfrm>
          <a:prstGeom prst="rect">
            <a:avLst/>
          </a:prstGeom>
        </p:spPr>
        <p:txBody>
          <a:bodyPr/>
          <a:lstStyle>
            <a:lvl1pPr marL="0" indent="0" algn="l">
              <a:lnSpc>
                <a:spcPct val="90000"/>
              </a:lnSpc>
              <a:spcBef>
                <a:spcPts val="0"/>
              </a:spcBef>
              <a:buNone/>
              <a:defRPr sz="2667"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263644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_Section Header 5">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6705" y="-39299"/>
            <a:ext cx="7848571" cy="6897299"/>
          </a:xfrm>
          <a:prstGeom prst="rect">
            <a:avLst/>
          </a:prstGeom>
        </p:spPr>
      </p:pic>
      <p:sp>
        <p:nvSpPr>
          <p:cNvPr id="10" name="Freeform 9">
            <a:extLst>
              <a:ext uri="{FF2B5EF4-FFF2-40B4-BE49-F238E27FC236}">
                <a16:creationId xmlns:a16="http://schemas.microsoft.com/office/drawing/2014/main" id="{EE8ED39D-A13A-5D47-97FD-A4E967AADB70}"/>
              </a:ext>
            </a:extLst>
          </p:cNvPr>
          <p:cNvSpPr/>
          <p:nvPr userDrawn="1"/>
        </p:nvSpPr>
        <p:spPr bwMode="gray">
          <a:xfrm>
            <a:off x="-63762" y="-38047"/>
            <a:ext cx="8920916" cy="693409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 name="connsiteX0" fmla="*/ 5222260 w 8888024"/>
              <a:gd name="connsiteY0" fmla="*/ 2891 h 6942534"/>
              <a:gd name="connsiteX1" fmla="*/ 8888024 w 8888024"/>
              <a:gd name="connsiteY1" fmla="*/ 6942534 h 6942534"/>
              <a:gd name="connsiteX2" fmla="*/ 1768767 w 8888024"/>
              <a:gd name="connsiteY2" fmla="*/ 6942534 h 6942534"/>
              <a:gd name="connsiteX3" fmla="*/ 0 w 8888024"/>
              <a:gd name="connsiteY3" fmla="*/ 0 h 6942534"/>
              <a:gd name="connsiteX4" fmla="*/ 5222260 w 8888024"/>
              <a:gd name="connsiteY4" fmla="*/ 2891 h 6942534"/>
              <a:gd name="connsiteX0" fmla="*/ 5222260 w 8888024"/>
              <a:gd name="connsiteY0" fmla="*/ 2891 h 6953589"/>
              <a:gd name="connsiteX1" fmla="*/ 8888024 w 8888024"/>
              <a:gd name="connsiteY1" fmla="*/ 6942534 h 6953589"/>
              <a:gd name="connsiteX2" fmla="*/ 0 w 8888024"/>
              <a:gd name="connsiteY2" fmla="*/ 6953589 h 6953589"/>
              <a:gd name="connsiteX3" fmla="*/ 0 w 8888024"/>
              <a:gd name="connsiteY3" fmla="*/ 0 h 6953589"/>
              <a:gd name="connsiteX4" fmla="*/ 5222260 w 8888024"/>
              <a:gd name="connsiteY4" fmla="*/ 2891 h 6953589"/>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65897 w 8931661"/>
              <a:gd name="connsiteY0" fmla="*/ 2891 h 6942534"/>
              <a:gd name="connsiteX1" fmla="*/ 8931661 w 8931661"/>
              <a:gd name="connsiteY1" fmla="*/ 6942534 h 6942534"/>
              <a:gd name="connsiteX2" fmla="*/ 0 w 8931661"/>
              <a:gd name="connsiteY2" fmla="*/ 6931481 h 6942534"/>
              <a:gd name="connsiteX3" fmla="*/ 43637 w 8931661"/>
              <a:gd name="connsiteY3" fmla="*/ 0 h 6942534"/>
              <a:gd name="connsiteX4" fmla="*/ 5265897 w 8931661"/>
              <a:gd name="connsiteY4" fmla="*/ 2891 h 6942534"/>
              <a:gd name="connsiteX0" fmla="*/ 5266013 w 8931777"/>
              <a:gd name="connsiteY0" fmla="*/ 13828 h 6953471"/>
              <a:gd name="connsiteX1" fmla="*/ 8931777 w 8931777"/>
              <a:gd name="connsiteY1" fmla="*/ 6953471 h 6953471"/>
              <a:gd name="connsiteX2" fmla="*/ 116 w 8931777"/>
              <a:gd name="connsiteY2" fmla="*/ 6942418 h 6953471"/>
              <a:gd name="connsiteX3" fmla="*/ 0 w 8931777"/>
              <a:gd name="connsiteY3" fmla="*/ 0 h 6953471"/>
              <a:gd name="connsiteX4" fmla="*/ 5266013 w 8931777"/>
              <a:gd name="connsiteY4" fmla="*/ 13828 h 6953471"/>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2385" y="423416"/>
            <a:ext cx="3318337" cy="619053"/>
          </a:xfrm>
          <a:prstGeom prst="rect">
            <a:avLst/>
          </a:prstGeom>
        </p:spPr>
      </p:pic>
      <p:sp>
        <p:nvSpPr>
          <p:cNvPr id="16" name="Title 1"/>
          <p:cNvSpPr>
            <a:spLocks noGrp="1"/>
          </p:cNvSpPr>
          <p:nvPr>
            <p:ph type="ctrTitle" hasCustomPrompt="1"/>
          </p:nvPr>
        </p:nvSpPr>
        <p:spPr bwMode="gray">
          <a:xfrm>
            <a:off x="1472067" y="2356111"/>
            <a:ext cx="5181600" cy="1524000"/>
          </a:xfrm>
          <a:prstGeom prst="rect">
            <a:avLst/>
          </a:prstGeom>
        </p:spPr>
        <p:txBody>
          <a:bodyPr rIns="0" bIns="0" anchor="b" anchorCtr="0"/>
          <a:lstStyle>
            <a:lvl1pPr>
              <a:lnSpc>
                <a:spcPct val="90000"/>
              </a:lnSpc>
              <a:defRPr sz="3733" b="0">
                <a:solidFill>
                  <a:schemeClr val="bg1"/>
                </a:solidFill>
              </a:defRPr>
            </a:lvl1pPr>
          </a:lstStyle>
          <a:p>
            <a:r>
              <a:rPr lang="en-US" dirty="0"/>
              <a:t>Section Title</a:t>
            </a:r>
          </a:p>
        </p:txBody>
      </p:sp>
      <p:sp>
        <p:nvSpPr>
          <p:cNvPr id="17" name="Subtitle 2"/>
          <p:cNvSpPr>
            <a:spLocks noGrp="1"/>
          </p:cNvSpPr>
          <p:nvPr>
            <p:ph type="subTitle" idx="1" hasCustomPrompt="1"/>
          </p:nvPr>
        </p:nvSpPr>
        <p:spPr bwMode="gray">
          <a:xfrm>
            <a:off x="1472067" y="3953557"/>
            <a:ext cx="5849259" cy="1247353"/>
          </a:xfrm>
          <a:prstGeom prst="rect">
            <a:avLst/>
          </a:prstGeom>
        </p:spPr>
        <p:txBody>
          <a:bodyPr/>
          <a:lstStyle>
            <a:lvl1pPr marL="0" indent="0" algn="l">
              <a:lnSpc>
                <a:spcPct val="90000"/>
              </a:lnSpc>
              <a:spcBef>
                <a:spcPts val="0"/>
              </a:spcBef>
              <a:buNone/>
              <a:defRPr sz="2667"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34087328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Section Header 5">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084908D-D129-1549-8641-2A5116FA00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210464" y="-54105"/>
            <a:ext cx="8981537" cy="6912105"/>
          </a:xfrm>
          <a:prstGeom prst="rect">
            <a:avLst/>
          </a:prstGeom>
        </p:spPr>
      </p:pic>
      <p:sp>
        <p:nvSpPr>
          <p:cNvPr id="7" name="Freeform 6">
            <a:extLst>
              <a:ext uri="{FF2B5EF4-FFF2-40B4-BE49-F238E27FC236}">
                <a16:creationId xmlns:a16="http://schemas.microsoft.com/office/drawing/2014/main" id="{B9948B59-F124-8943-8A1A-90F6AB18C98B}"/>
              </a:ext>
            </a:extLst>
          </p:cNvPr>
          <p:cNvSpPr/>
          <p:nvPr userDrawn="1"/>
        </p:nvSpPr>
        <p:spPr bwMode="gray">
          <a:xfrm>
            <a:off x="-63762" y="-38047"/>
            <a:ext cx="8920916" cy="693409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 name="connsiteX0" fmla="*/ 5222260 w 8888024"/>
              <a:gd name="connsiteY0" fmla="*/ 2891 h 6942534"/>
              <a:gd name="connsiteX1" fmla="*/ 8888024 w 8888024"/>
              <a:gd name="connsiteY1" fmla="*/ 6942534 h 6942534"/>
              <a:gd name="connsiteX2" fmla="*/ 1768767 w 8888024"/>
              <a:gd name="connsiteY2" fmla="*/ 6942534 h 6942534"/>
              <a:gd name="connsiteX3" fmla="*/ 0 w 8888024"/>
              <a:gd name="connsiteY3" fmla="*/ 0 h 6942534"/>
              <a:gd name="connsiteX4" fmla="*/ 5222260 w 8888024"/>
              <a:gd name="connsiteY4" fmla="*/ 2891 h 6942534"/>
              <a:gd name="connsiteX0" fmla="*/ 5222260 w 8888024"/>
              <a:gd name="connsiteY0" fmla="*/ 2891 h 6953589"/>
              <a:gd name="connsiteX1" fmla="*/ 8888024 w 8888024"/>
              <a:gd name="connsiteY1" fmla="*/ 6942534 h 6953589"/>
              <a:gd name="connsiteX2" fmla="*/ 0 w 8888024"/>
              <a:gd name="connsiteY2" fmla="*/ 6953589 h 6953589"/>
              <a:gd name="connsiteX3" fmla="*/ 0 w 8888024"/>
              <a:gd name="connsiteY3" fmla="*/ 0 h 6953589"/>
              <a:gd name="connsiteX4" fmla="*/ 5222260 w 8888024"/>
              <a:gd name="connsiteY4" fmla="*/ 2891 h 6953589"/>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65897 w 8931661"/>
              <a:gd name="connsiteY0" fmla="*/ 2891 h 6942534"/>
              <a:gd name="connsiteX1" fmla="*/ 8931661 w 8931661"/>
              <a:gd name="connsiteY1" fmla="*/ 6942534 h 6942534"/>
              <a:gd name="connsiteX2" fmla="*/ 0 w 8931661"/>
              <a:gd name="connsiteY2" fmla="*/ 6931481 h 6942534"/>
              <a:gd name="connsiteX3" fmla="*/ 43637 w 8931661"/>
              <a:gd name="connsiteY3" fmla="*/ 0 h 6942534"/>
              <a:gd name="connsiteX4" fmla="*/ 5265897 w 8931661"/>
              <a:gd name="connsiteY4" fmla="*/ 2891 h 6942534"/>
              <a:gd name="connsiteX0" fmla="*/ 5266013 w 8931777"/>
              <a:gd name="connsiteY0" fmla="*/ 13828 h 6953471"/>
              <a:gd name="connsiteX1" fmla="*/ 8931777 w 8931777"/>
              <a:gd name="connsiteY1" fmla="*/ 6953471 h 6953471"/>
              <a:gd name="connsiteX2" fmla="*/ 116 w 8931777"/>
              <a:gd name="connsiteY2" fmla="*/ 6942418 h 6953471"/>
              <a:gd name="connsiteX3" fmla="*/ 0 w 8931777"/>
              <a:gd name="connsiteY3" fmla="*/ 0 h 6953471"/>
              <a:gd name="connsiteX4" fmla="*/ 5266013 w 8931777"/>
              <a:gd name="connsiteY4" fmla="*/ 13828 h 6953471"/>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2385" y="423416"/>
            <a:ext cx="3318337" cy="619053"/>
          </a:xfrm>
          <a:prstGeom prst="rect">
            <a:avLst/>
          </a:prstGeom>
        </p:spPr>
      </p:pic>
      <p:sp>
        <p:nvSpPr>
          <p:cNvPr id="16" name="Title 1"/>
          <p:cNvSpPr>
            <a:spLocks noGrp="1"/>
          </p:cNvSpPr>
          <p:nvPr>
            <p:ph type="ctrTitle" hasCustomPrompt="1"/>
          </p:nvPr>
        </p:nvSpPr>
        <p:spPr bwMode="gray">
          <a:xfrm>
            <a:off x="1472067" y="2356111"/>
            <a:ext cx="5181600" cy="1524000"/>
          </a:xfrm>
          <a:prstGeom prst="rect">
            <a:avLst/>
          </a:prstGeom>
        </p:spPr>
        <p:txBody>
          <a:bodyPr rIns="0" bIns="0" anchor="b" anchorCtr="0"/>
          <a:lstStyle>
            <a:lvl1pPr>
              <a:lnSpc>
                <a:spcPct val="90000"/>
              </a:lnSpc>
              <a:defRPr sz="3733" b="0">
                <a:solidFill>
                  <a:schemeClr val="bg1"/>
                </a:solidFill>
              </a:defRPr>
            </a:lvl1pPr>
          </a:lstStyle>
          <a:p>
            <a:r>
              <a:rPr lang="en-US" dirty="0"/>
              <a:t>Section Title</a:t>
            </a:r>
          </a:p>
        </p:txBody>
      </p:sp>
      <p:sp>
        <p:nvSpPr>
          <p:cNvPr id="17" name="Subtitle 2"/>
          <p:cNvSpPr>
            <a:spLocks noGrp="1"/>
          </p:cNvSpPr>
          <p:nvPr>
            <p:ph type="subTitle" idx="1" hasCustomPrompt="1"/>
          </p:nvPr>
        </p:nvSpPr>
        <p:spPr bwMode="gray">
          <a:xfrm>
            <a:off x="1472067" y="3953557"/>
            <a:ext cx="5849259" cy="1247353"/>
          </a:xfrm>
          <a:prstGeom prst="rect">
            <a:avLst/>
          </a:prstGeom>
        </p:spPr>
        <p:txBody>
          <a:bodyPr/>
          <a:lstStyle>
            <a:lvl1pPr marL="0" indent="0" algn="l">
              <a:lnSpc>
                <a:spcPct val="90000"/>
              </a:lnSpc>
              <a:spcBef>
                <a:spcPts val="0"/>
              </a:spcBef>
              <a:buNone/>
              <a:defRPr sz="2667"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21688598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Section Header 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6411C13-523A-4849-82E6-9D8FBBF090C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054186" y="-54104"/>
            <a:ext cx="9137815" cy="6934093"/>
          </a:xfrm>
          <a:prstGeom prst="rect">
            <a:avLst/>
          </a:prstGeom>
        </p:spPr>
      </p:pic>
      <p:sp>
        <p:nvSpPr>
          <p:cNvPr id="7" name="Freeform 6">
            <a:extLst>
              <a:ext uri="{FF2B5EF4-FFF2-40B4-BE49-F238E27FC236}">
                <a16:creationId xmlns:a16="http://schemas.microsoft.com/office/drawing/2014/main" id="{9EC65949-3958-DD46-BE21-ADBE2FB191F2}"/>
              </a:ext>
            </a:extLst>
          </p:cNvPr>
          <p:cNvSpPr/>
          <p:nvPr userDrawn="1"/>
        </p:nvSpPr>
        <p:spPr bwMode="gray">
          <a:xfrm>
            <a:off x="-63762" y="-38047"/>
            <a:ext cx="8920916" cy="693409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 name="connsiteX0" fmla="*/ 5222260 w 8888024"/>
              <a:gd name="connsiteY0" fmla="*/ 2891 h 6942534"/>
              <a:gd name="connsiteX1" fmla="*/ 8888024 w 8888024"/>
              <a:gd name="connsiteY1" fmla="*/ 6942534 h 6942534"/>
              <a:gd name="connsiteX2" fmla="*/ 1768767 w 8888024"/>
              <a:gd name="connsiteY2" fmla="*/ 6942534 h 6942534"/>
              <a:gd name="connsiteX3" fmla="*/ 0 w 8888024"/>
              <a:gd name="connsiteY3" fmla="*/ 0 h 6942534"/>
              <a:gd name="connsiteX4" fmla="*/ 5222260 w 8888024"/>
              <a:gd name="connsiteY4" fmla="*/ 2891 h 6942534"/>
              <a:gd name="connsiteX0" fmla="*/ 5222260 w 8888024"/>
              <a:gd name="connsiteY0" fmla="*/ 2891 h 6953589"/>
              <a:gd name="connsiteX1" fmla="*/ 8888024 w 8888024"/>
              <a:gd name="connsiteY1" fmla="*/ 6942534 h 6953589"/>
              <a:gd name="connsiteX2" fmla="*/ 0 w 8888024"/>
              <a:gd name="connsiteY2" fmla="*/ 6953589 h 6953589"/>
              <a:gd name="connsiteX3" fmla="*/ 0 w 8888024"/>
              <a:gd name="connsiteY3" fmla="*/ 0 h 6953589"/>
              <a:gd name="connsiteX4" fmla="*/ 5222260 w 8888024"/>
              <a:gd name="connsiteY4" fmla="*/ 2891 h 6953589"/>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65897 w 8931661"/>
              <a:gd name="connsiteY0" fmla="*/ 2891 h 6942534"/>
              <a:gd name="connsiteX1" fmla="*/ 8931661 w 8931661"/>
              <a:gd name="connsiteY1" fmla="*/ 6942534 h 6942534"/>
              <a:gd name="connsiteX2" fmla="*/ 0 w 8931661"/>
              <a:gd name="connsiteY2" fmla="*/ 6931481 h 6942534"/>
              <a:gd name="connsiteX3" fmla="*/ 43637 w 8931661"/>
              <a:gd name="connsiteY3" fmla="*/ 0 h 6942534"/>
              <a:gd name="connsiteX4" fmla="*/ 5265897 w 8931661"/>
              <a:gd name="connsiteY4" fmla="*/ 2891 h 6942534"/>
              <a:gd name="connsiteX0" fmla="*/ 5266013 w 8931777"/>
              <a:gd name="connsiteY0" fmla="*/ 13828 h 6953471"/>
              <a:gd name="connsiteX1" fmla="*/ 8931777 w 8931777"/>
              <a:gd name="connsiteY1" fmla="*/ 6953471 h 6953471"/>
              <a:gd name="connsiteX2" fmla="*/ 116 w 8931777"/>
              <a:gd name="connsiteY2" fmla="*/ 6942418 h 6953471"/>
              <a:gd name="connsiteX3" fmla="*/ 0 w 8931777"/>
              <a:gd name="connsiteY3" fmla="*/ 0 h 6953471"/>
              <a:gd name="connsiteX4" fmla="*/ 5266013 w 8931777"/>
              <a:gd name="connsiteY4" fmla="*/ 13828 h 6953471"/>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2385" y="423416"/>
            <a:ext cx="3318337" cy="619053"/>
          </a:xfrm>
          <a:prstGeom prst="rect">
            <a:avLst/>
          </a:prstGeom>
        </p:spPr>
      </p:pic>
      <p:sp>
        <p:nvSpPr>
          <p:cNvPr id="16" name="Title 1"/>
          <p:cNvSpPr>
            <a:spLocks noGrp="1"/>
          </p:cNvSpPr>
          <p:nvPr>
            <p:ph type="ctrTitle" hasCustomPrompt="1"/>
          </p:nvPr>
        </p:nvSpPr>
        <p:spPr bwMode="gray">
          <a:xfrm>
            <a:off x="1472067" y="2356111"/>
            <a:ext cx="5181600" cy="1524000"/>
          </a:xfrm>
          <a:prstGeom prst="rect">
            <a:avLst/>
          </a:prstGeom>
        </p:spPr>
        <p:txBody>
          <a:bodyPr rIns="0" bIns="0" anchor="b" anchorCtr="0"/>
          <a:lstStyle>
            <a:lvl1pPr>
              <a:lnSpc>
                <a:spcPct val="90000"/>
              </a:lnSpc>
              <a:defRPr sz="3733" b="0">
                <a:solidFill>
                  <a:schemeClr val="bg1"/>
                </a:solidFill>
              </a:defRPr>
            </a:lvl1pPr>
          </a:lstStyle>
          <a:p>
            <a:r>
              <a:rPr lang="en-US" dirty="0"/>
              <a:t>Section Title</a:t>
            </a:r>
          </a:p>
        </p:txBody>
      </p:sp>
      <p:sp>
        <p:nvSpPr>
          <p:cNvPr id="17" name="Subtitle 2"/>
          <p:cNvSpPr>
            <a:spLocks noGrp="1"/>
          </p:cNvSpPr>
          <p:nvPr>
            <p:ph type="subTitle" idx="1" hasCustomPrompt="1"/>
          </p:nvPr>
        </p:nvSpPr>
        <p:spPr bwMode="gray">
          <a:xfrm>
            <a:off x="1472067" y="3953557"/>
            <a:ext cx="5849259" cy="1247353"/>
          </a:xfrm>
          <a:prstGeom prst="rect">
            <a:avLst/>
          </a:prstGeom>
        </p:spPr>
        <p:txBody>
          <a:bodyPr/>
          <a:lstStyle>
            <a:lvl1pPr marL="0" indent="0" algn="l">
              <a:lnSpc>
                <a:spcPct val="90000"/>
              </a:lnSpc>
              <a:spcBef>
                <a:spcPts val="0"/>
              </a:spcBef>
              <a:buNone/>
              <a:defRPr sz="2667"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36751598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4_Section Header 5">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3260659-82F4-9D4C-A4B1-67A036259D3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7707" y="-54105"/>
            <a:ext cx="12154293" cy="6912105"/>
          </a:xfrm>
          <a:prstGeom prst="rect">
            <a:avLst/>
          </a:prstGeom>
        </p:spPr>
      </p:pic>
      <p:sp>
        <p:nvSpPr>
          <p:cNvPr id="8" name="Freeform 7">
            <a:extLst>
              <a:ext uri="{FF2B5EF4-FFF2-40B4-BE49-F238E27FC236}">
                <a16:creationId xmlns:a16="http://schemas.microsoft.com/office/drawing/2014/main" id="{B577DA84-DB20-E344-979F-55D3A0AED86D}"/>
              </a:ext>
            </a:extLst>
          </p:cNvPr>
          <p:cNvSpPr/>
          <p:nvPr userDrawn="1"/>
        </p:nvSpPr>
        <p:spPr bwMode="gray">
          <a:xfrm>
            <a:off x="-63762" y="-38047"/>
            <a:ext cx="8920916" cy="693409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 name="connsiteX0" fmla="*/ 5222260 w 8888024"/>
              <a:gd name="connsiteY0" fmla="*/ 2891 h 6942534"/>
              <a:gd name="connsiteX1" fmla="*/ 8888024 w 8888024"/>
              <a:gd name="connsiteY1" fmla="*/ 6942534 h 6942534"/>
              <a:gd name="connsiteX2" fmla="*/ 1768767 w 8888024"/>
              <a:gd name="connsiteY2" fmla="*/ 6942534 h 6942534"/>
              <a:gd name="connsiteX3" fmla="*/ 0 w 8888024"/>
              <a:gd name="connsiteY3" fmla="*/ 0 h 6942534"/>
              <a:gd name="connsiteX4" fmla="*/ 5222260 w 8888024"/>
              <a:gd name="connsiteY4" fmla="*/ 2891 h 6942534"/>
              <a:gd name="connsiteX0" fmla="*/ 5222260 w 8888024"/>
              <a:gd name="connsiteY0" fmla="*/ 2891 h 6953589"/>
              <a:gd name="connsiteX1" fmla="*/ 8888024 w 8888024"/>
              <a:gd name="connsiteY1" fmla="*/ 6942534 h 6953589"/>
              <a:gd name="connsiteX2" fmla="*/ 0 w 8888024"/>
              <a:gd name="connsiteY2" fmla="*/ 6953589 h 6953589"/>
              <a:gd name="connsiteX3" fmla="*/ 0 w 8888024"/>
              <a:gd name="connsiteY3" fmla="*/ 0 h 6953589"/>
              <a:gd name="connsiteX4" fmla="*/ 5222260 w 8888024"/>
              <a:gd name="connsiteY4" fmla="*/ 2891 h 6953589"/>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65897 w 8931661"/>
              <a:gd name="connsiteY0" fmla="*/ 2891 h 6942534"/>
              <a:gd name="connsiteX1" fmla="*/ 8931661 w 8931661"/>
              <a:gd name="connsiteY1" fmla="*/ 6942534 h 6942534"/>
              <a:gd name="connsiteX2" fmla="*/ 0 w 8931661"/>
              <a:gd name="connsiteY2" fmla="*/ 6931481 h 6942534"/>
              <a:gd name="connsiteX3" fmla="*/ 43637 w 8931661"/>
              <a:gd name="connsiteY3" fmla="*/ 0 h 6942534"/>
              <a:gd name="connsiteX4" fmla="*/ 5265897 w 8931661"/>
              <a:gd name="connsiteY4" fmla="*/ 2891 h 6942534"/>
              <a:gd name="connsiteX0" fmla="*/ 5266013 w 8931777"/>
              <a:gd name="connsiteY0" fmla="*/ 13828 h 6953471"/>
              <a:gd name="connsiteX1" fmla="*/ 8931777 w 8931777"/>
              <a:gd name="connsiteY1" fmla="*/ 6953471 h 6953471"/>
              <a:gd name="connsiteX2" fmla="*/ 116 w 8931777"/>
              <a:gd name="connsiteY2" fmla="*/ 6942418 h 6953471"/>
              <a:gd name="connsiteX3" fmla="*/ 0 w 8931777"/>
              <a:gd name="connsiteY3" fmla="*/ 0 h 6953471"/>
              <a:gd name="connsiteX4" fmla="*/ 5266013 w 8931777"/>
              <a:gd name="connsiteY4" fmla="*/ 13828 h 6953471"/>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2385" y="423416"/>
            <a:ext cx="3318337" cy="619053"/>
          </a:xfrm>
          <a:prstGeom prst="rect">
            <a:avLst/>
          </a:prstGeom>
        </p:spPr>
      </p:pic>
      <p:sp>
        <p:nvSpPr>
          <p:cNvPr id="16" name="Title 1"/>
          <p:cNvSpPr>
            <a:spLocks noGrp="1"/>
          </p:cNvSpPr>
          <p:nvPr>
            <p:ph type="ctrTitle" hasCustomPrompt="1"/>
          </p:nvPr>
        </p:nvSpPr>
        <p:spPr bwMode="gray">
          <a:xfrm>
            <a:off x="1472067" y="2356111"/>
            <a:ext cx="5181600" cy="1524000"/>
          </a:xfrm>
          <a:prstGeom prst="rect">
            <a:avLst/>
          </a:prstGeom>
        </p:spPr>
        <p:txBody>
          <a:bodyPr rIns="0" bIns="0" anchor="b" anchorCtr="0"/>
          <a:lstStyle>
            <a:lvl1pPr>
              <a:lnSpc>
                <a:spcPct val="90000"/>
              </a:lnSpc>
              <a:defRPr sz="3733" b="0">
                <a:solidFill>
                  <a:schemeClr val="bg1"/>
                </a:solidFill>
              </a:defRPr>
            </a:lvl1pPr>
          </a:lstStyle>
          <a:p>
            <a:r>
              <a:rPr lang="en-US" dirty="0"/>
              <a:t>Section Title</a:t>
            </a:r>
          </a:p>
        </p:txBody>
      </p:sp>
      <p:sp>
        <p:nvSpPr>
          <p:cNvPr id="17" name="Subtitle 2"/>
          <p:cNvSpPr>
            <a:spLocks noGrp="1"/>
          </p:cNvSpPr>
          <p:nvPr>
            <p:ph type="subTitle" idx="1" hasCustomPrompt="1"/>
          </p:nvPr>
        </p:nvSpPr>
        <p:spPr bwMode="gray">
          <a:xfrm>
            <a:off x="1472067" y="3953557"/>
            <a:ext cx="5849259" cy="1247353"/>
          </a:xfrm>
          <a:prstGeom prst="rect">
            <a:avLst/>
          </a:prstGeom>
        </p:spPr>
        <p:txBody>
          <a:bodyPr/>
          <a:lstStyle>
            <a:lvl1pPr marL="0" indent="0" algn="l">
              <a:lnSpc>
                <a:spcPct val="90000"/>
              </a:lnSpc>
              <a:spcBef>
                <a:spcPts val="0"/>
              </a:spcBef>
              <a:buNone/>
              <a:defRPr sz="2667"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816691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dirty="0"/>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dirty="0"/>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endParaRPr lang="en-US" dirty="0"/>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4857259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5_Section Header 5">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987591" y="-79512"/>
            <a:ext cx="9204411" cy="6937512"/>
          </a:xfrm>
          <a:prstGeom prst="rect">
            <a:avLst/>
          </a:prstGeom>
        </p:spPr>
      </p:pic>
      <p:sp>
        <p:nvSpPr>
          <p:cNvPr id="10" name="Freeform 9">
            <a:extLst>
              <a:ext uri="{FF2B5EF4-FFF2-40B4-BE49-F238E27FC236}">
                <a16:creationId xmlns:a16="http://schemas.microsoft.com/office/drawing/2014/main" id="{E33DFDB2-F7E3-F543-AFBE-A015D7A9C07A}"/>
              </a:ext>
            </a:extLst>
          </p:cNvPr>
          <p:cNvSpPr/>
          <p:nvPr userDrawn="1"/>
        </p:nvSpPr>
        <p:spPr bwMode="gray">
          <a:xfrm>
            <a:off x="-63762" y="-38047"/>
            <a:ext cx="8920916" cy="693409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 name="connsiteX0" fmla="*/ 5222260 w 8888024"/>
              <a:gd name="connsiteY0" fmla="*/ 2891 h 6942534"/>
              <a:gd name="connsiteX1" fmla="*/ 8888024 w 8888024"/>
              <a:gd name="connsiteY1" fmla="*/ 6942534 h 6942534"/>
              <a:gd name="connsiteX2" fmla="*/ 1768767 w 8888024"/>
              <a:gd name="connsiteY2" fmla="*/ 6942534 h 6942534"/>
              <a:gd name="connsiteX3" fmla="*/ 0 w 8888024"/>
              <a:gd name="connsiteY3" fmla="*/ 0 h 6942534"/>
              <a:gd name="connsiteX4" fmla="*/ 5222260 w 8888024"/>
              <a:gd name="connsiteY4" fmla="*/ 2891 h 6942534"/>
              <a:gd name="connsiteX0" fmla="*/ 5222260 w 8888024"/>
              <a:gd name="connsiteY0" fmla="*/ 2891 h 6953589"/>
              <a:gd name="connsiteX1" fmla="*/ 8888024 w 8888024"/>
              <a:gd name="connsiteY1" fmla="*/ 6942534 h 6953589"/>
              <a:gd name="connsiteX2" fmla="*/ 0 w 8888024"/>
              <a:gd name="connsiteY2" fmla="*/ 6953589 h 6953589"/>
              <a:gd name="connsiteX3" fmla="*/ 0 w 8888024"/>
              <a:gd name="connsiteY3" fmla="*/ 0 h 6953589"/>
              <a:gd name="connsiteX4" fmla="*/ 5222260 w 8888024"/>
              <a:gd name="connsiteY4" fmla="*/ 2891 h 6953589"/>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65897 w 8931661"/>
              <a:gd name="connsiteY0" fmla="*/ 2891 h 6942534"/>
              <a:gd name="connsiteX1" fmla="*/ 8931661 w 8931661"/>
              <a:gd name="connsiteY1" fmla="*/ 6942534 h 6942534"/>
              <a:gd name="connsiteX2" fmla="*/ 0 w 8931661"/>
              <a:gd name="connsiteY2" fmla="*/ 6931481 h 6942534"/>
              <a:gd name="connsiteX3" fmla="*/ 43637 w 8931661"/>
              <a:gd name="connsiteY3" fmla="*/ 0 h 6942534"/>
              <a:gd name="connsiteX4" fmla="*/ 5265897 w 8931661"/>
              <a:gd name="connsiteY4" fmla="*/ 2891 h 6942534"/>
              <a:gd name="connsiteX0" fmla="*/ 5266013 w 8931777"/>
              <a:gd name="connsiteY0" fmla="*/ 13828 h 6953471"/>
              <a:gd name="connsiteX1" fmla="*/ 8931777 w 8931777"/>
              <a:gd name="connsiteY1" fmla="*/ 6953471 h 6953471"/>
              <a:gd name="connsiteX2" fmla="*/ 116 w 8931777"/>
              <a:gd name="connsiteY2" fmla="*/ 6942418 h 6953471"/>
              <a:gd name="connsiteX3" fmla="*/ 0 w 8931777"/>
              <a:gd name="connsiteY3" fmla="*/ 0 h 6953471"/>
              <a:gd name="connsiteX4" fmla="*/ 5266013 w 8931777"/>
              <a:gd name="connsiteY4" fmla="*/ 13828 h 6953471"/>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2385" y="423416"/>
            <a:ext cx="3318337" cy="619053"/>
          </a:xfrm>
          <a:prstGeom prst="rect">
            <a:avLst/>
          </a:prstGeom>
        </p:spPr>
      </p:pic>
      <p:sp>
        <p:nvSpPr>
          <p:cNvPr id="16" name="Title 1"/>
          <p:cNvSpPr>
            <a:spLocks noGrp="1"/>
          </p:cNvSpPr>
          <p:nvPr>
            <p:ph type="ctrTitle" hasCustomPrompt="1"/>
          </p:nvPr>
        </p:nvSpPr>
        <p:spPr bwMode="gray">
          <a:xfrm>
            <a:off x="1472067" y="2356111"/>
            <a:ext cx="5181600" cy="1524000"/>
          </a:xfrm>
          <a:prstGeom prst="rect">
            <a:avLst/>
          </a:prstGeom>
        </p:spPr>
        <p:txBody>
          <a:bodyPr rIns="0" bIns="0" anchor="b" anchorCtr="0"/>
          <a:lstStyle>
            <a:lvl1pPr>
              <a:lnSpc>
                <a:spcPct val="90000"/>
              </a:lnSpc>
              <a:defRPr sz="3733" b="0">
                <a:solidFill>
                  <a:schemeClr val="bg1"/>
                </a:solidFill>
              </a:defRPr>
            </a:lvl1pPr>
          </a:lstStyle>
          <a:p>
            <a:r>
              <a:rPr lang="en-US" dirty="0"/>
              <a:t>Section Title</a:t>
            </a:r>
          </a:p>
        </p:txBody>
      </p:sp>
      <p:sp>
        <p:nvSpPr>
          <p:cNvPr id="17" name="Subtitle 2"/>
          <p:cNvSpPr>
            <a:spLocks noGrp="1"/>
          </p:cNvSpPr>
          <p:nvPr>
            <p:ph type="subTitle" idx="1" hasCustomPrompt="1"/>
          </p:nvPr>
        </p:nvSpPr>
        <p:spPr bwMode="gray">
          <a:xfrm>
            <a:off x="1472067" y="3953557"/>
            <a:ext cx="5849259" cy="1247353"/>
          </a:xfrm>
          <a:prstGeom prst="rect">
            <a:avLst/>
          </a:prstGeom>
        </p:spPr>
        <p:txBody>
          <a:bodyPr/>
          <a:lstStyle>
            <a:lvl1pPr marL="0" indent="0" algn="l">
              <a:lnSpc>
                <a:spcPct val="90000"/>
              </a:lnSpc>
              <a:spcBef>
                <a:spcPts val="0"/>
              </a:spcBef>
              <a:buNone/>
              <a:defRPr sz="2667"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2184435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4_Section Header 6">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33E14F-0B8B-4547-9233-4B55C7E5CEC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167392" y="0"/>
            <a:ext cx="9024609" cy="6879967"/>
          </a:xfrm>
          <a:prstGeom prst="rect">
            <a:avLst/>
          </a:prstGeom>
        </p:spPr>
      </p:pic>
      <p:sp>
        <p:nvSpPr>
          <p:cNvPr id="9" name="Freeform 8">
            <a:extLst>
              <a:ext uri="{FF2B5EF4-FFF2-40B4-BE49-F238E27FC236}">
                <a16:creationId xmlns:a16="http://schemas.microsoft.com/office/drawing/2014/main" id="{E7CC96DD-7200-2F48-9B22-5DC75AA8BE64}"/>
              </a:ext>
            </a:extLst>
          </p:cNvPr>
          <p:cNvSpPr/>
          <p:nvPr userDrawn="1"/>
        </p:nvSpPr>
        <p:spPr bwMode="gray">
          <a:xfrm>
            <a:off x="-63762" y="-38047"/>
            <a:ext cx="8920916" cy="693409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 name="connsiteX0" fmla="*/ 5222260 w 8888024"/>
              <a:gd name="connsiteY0" fmla="*/ 2891 h 6942534"/>
              <a:gd name="connsiteX1" fmla="*/ 8888024 w 8888024"/>
              <a:gd name="connsiteY1" fmla="*/ 6942534 h 6942534"/>
              <a:gd name="connsiteX2" fmla="*/ 1768767 w 8888024"/>
              <a:gd name="connsiteY2" fmla="*/ 6942534 h 6942534"/>
              <a:gd name="connsiteX3" fmla="*/ 0 w 8888024"/>
              <a:gd name="connsiteY3" fmla="*/ 0 h 6942534"/>
              <a:gd name="connsiteX4" fmla="*/ 5222260 w 8888024"/>
              <a:gd name="connsiteY4" fmla="*/ 2891 h 6942534"/>
              <a:gd name="connsiteX0" fmla="*/ 5222260 w 8888024"/>
              <a:gd name="connsiteY0" fmla="*/ 2891 h 6953589"/>
              <a:gd name="connsiteX1" fmla="*/ 8888024 w 8888024"/>
              <a:gd name="connsiteY1" fmla="*/ 6942534 h 6953589"/>
              <a:gd name="connsiteX2" fmla="*/ 0 w 8888024"/>
              <a:gd name="connsiteY2" fmla="*/ 6953589 h 6953589"/>
              <a:gd name="connsiteX3" fmla="*/ 0 w 8888024"/>
              <a:gd name="connsiteY3" fmla="*/ 0 h 6953589"/>
              <a:gd name="connsiteX4" fmla="*/ 5222260 w 8888024"/>
              <a:gd name="connsiteY4" fmla="*/ 2891 h 6953589"/>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65897 w 8931661"/>
              <a:gd name="connsiteY0" fmla="*/ 2891 h 6942534"/>
              <a:gd name="connsiteX1" fmla="*/ 8931661 w 8931661"/>
              <a:gd name="connsiteY1" fmla="*/ 6942534 h 6942534"/>
              <a:gd name="connsiteX2" fmla="*/ 0 w 8931661"/>
              <a:gd name="connsiteY2" fmla="*/ 6931481 h 6942534"/>
              <a:gd name="connsiteX3" fmla="*/ 43637 w 8931661"/>
              <a:gd name="connsiteY3" fmla="*/ 0 h 6942534"/>
              <a:gd name="connsiteX4" fmla="*/ 5265897 w 8931661"/>
              <a:gd name="connsiteY4" fmla="*/ 2891 h 6942534"/>
              <a:gd name="connsiteX0" fmla="*/ 5266013 w 8931777"/>
              <a:gd name="connsiteY0" fmla="*/ 13828 h 6953471"/>
              <a:gd name="connsiteX1" fmla="*/ 8931777 w 8931777"/>
              <a:gd name="connsiteY1" fmla="*/ 6953471 h 6953471"/>
              <a:gd name="connsiteX2" fmla="*/ 116 w 8931777"/>
              <a:gd name="connsiteY2" fmla="*/ 6942418 h 6953471"/>
              <a:gd name="connsiteX3" fmla="*/ 0 w 8931777"/>
              <a:gd name="connsiteY3" fmla="*/ 0 h 6953471"/>
              <a:gd name="connsiteX4" fmla="*/ 5266013 w 8931777"/>
              <a:gd name="connsiteY4" fmla="*/ 13828 h 6953471"/>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itle 1"/>
          <p:cNvSpPr>
            <a:spLocks noGrp="1"/>
          </p:cNvSpPr>
          <p:nvPr>
            <p:ph type="ctrTitle" hasCustomPrompt="1"/>
          </p:nvPr>
        </p:nvSpPr>
        <p:spPr bwMode="gray">
          <a:xfrm>
            <a:off x="1872341" y="2936911"/>
            <a:ext cx="5181600" cy="1143000"/>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14" name="Subtitle 2"/>
          <p:cNvSpPr>
            <a:spLocks noGrp="1"/>
          </p:cNvSpPr>
          <p:nvPr>
            <p:ph type="subTitle" idx="1" hasCustomPrompt="1"/>
          </p:nvPr>
        </p:nvSpPr>
        <p:spPr bwMode="gray">
          <a:xfrm>
            <a:off x="1872341" y="4134996"/>
            <a:ext cx="5849259" cy="935515"/>
          </a:xfrm>
          <a:prstGeom prst="rect">
            <a:avLst/>
          </a:prstGeom>
        </p:spPr>
        <p:txBody>
          <a:bodyPr/>
          <a:lstStyle>
            <a:lvl1pPr marL="0" indent="0" algn="l">
              <a:lnSpc>
                <a:spcPct val="90000"/>
              </a:lnSpc>
              <a:spcBef>
                <a:spcPts val="0"/>
              </a:spcBef>
              <a:buNone/>
              <a:defRPr sz="2000" baseline="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Secondary Text Goes here</a:t>
            </a: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0846" y="911860"/>
            <a:ext cx="3318337" cy="464291"/>
          </a:xfrm>
          <a:prstGeom prst="rect">
            <a:avLst/>
          </a:prstGeom>
        </p:spPr>
      </p:pic>
    </p:spTree>
    <p:extLst>
      <p:ext uri="{BB962C8B-B14F-4D97-AF65-F5344CB8AC3E}">
        <p14:creationId xmlns:p14="http://schemas.microsoft.com/office/powerpoint/2010/main" val="22471559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58A6893-9A0F-AB42-9E59-F0116384B94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77"/>
          <a:stretch/>
        </p:blipFill>
        <p:spPr>
          <a:xfrm>
            <a:off x="1735437" y="-76093"/>
            <a:ext cx="10456563" cy="6934093"/>
          </a:xfrm>
          <a:prstGeom prst="rect">
            <a:avLst/>
          </a:prstGeom>
        </p:spPr>
      </p:pic>
      <p:sp>
        <p:nvSpPr>
          <p:cNvPr id="12" name="Freeform 11">
            <a:extLst>
              <a:ext uri="{FF2B5EF4-FFF2-40B4-BE49-F238E27FC236}">
                <a16:creationId xmlns:a16="http://schemas.microsoft.com/office/drawing/2014/main" id="{6B37B75D-0F83-6146-81B6-57D982B4D7D2}"/>
              </a:ext>
            </a:extLst>
          </p:cNvPr>
          <p:cNvSpPr/>
          <p:nvPr userDrawn="1"/>
        </p:nvSpPr>
        <p:spPr bwMode="gray">
          <a:xfrm>
            <a:off x="-63762" y="-38047"/>
            <a:ext cx="8920916" cy="693409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 name="connsiteX0" fmla="*/ 5222260 w 8888024"/>
              <a:gd name="connsiteY0" fmla="*/ 2891 h 6942534"/>
              <a:gd name="connsiteX1" fmla="*/ 8888024 w 8888024"/>
              <a:gd name="connsiteY1" fmla="*/ 6942534 h 6942534"/>
              <a:gd name="connsiteX2" fmla="*/ 1768767 w 8888024"/>
              <a:gd name="connsiteY2" fmla="*/ 6942534 h 6942534"/>
              <a:gd name="connsiteX3" fmla="*/ 0 w 8888024"/>
              <a:gd name="connsiteY3" fmla="*/ 0 h 6942534"/>
              <a:gd name="connsiteX4" fmla="*/ 5222260 w 8888024"/>
              <a:gd name="connsiteY4" fmla="*/ 2891 h 6942534"/>
              <a:gd name="connsiteX0" fmla="*/ 5222260 w 8888024"/>
              <a:gd name="connsiteY0" fmla="*/ 2891 h 6953589"/>
              <a:gd name="connsiteX1" fmla="*/ 8888024 w 8888024"/>
              <a:gd name="connsiteY1" fmla="*/ 6942534 h 6953589"/>
              <a:gd name="connsiteX2" fmla="*/ 0 w 8888024"/>
              <a:gd name="connsiteY2" fmla="*/ 6953589 h 6953589"/>
              <a:gd name="connsiteX3" fmla="*/ 0 w 8888024"/>
              <a:gd name="connsiteY3" fmla="*/ 0 h 6953589"/>
              <a:gd name="connsiteX4" fmla="*/ 5222260 w 8888024"/>
              <a:gd name="connsiteY4" fmla="*/ 2891 h 6953589"/>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65897 w 8931661"/>
              <a:gd name="connsiteY0" fmla="*/ 2891 h 6942534"/>
              <a:gd name="connsiteX1" fmla="*/ 8931661 w 8931661"/>
              <a:gd name="connsiteY1" fmla="*/ 6942534 h 6942534"/>
              <a:gd name="connsiteX2" fmla="*/ 0 w 8931661"/>
              <a:gd name="connsiteY2" fmla="*/ 6931481 h 6942534"/>
              <a:gd name="connsiteX3" fmla="*/ 43637 w 8931661"/>
              <a:gd name="connsiteY3" fmla="*/ 0 h 6942534"/>
              <a:gd name="connsiteX4" fmla="*/ 5265897 w 8931661"/>
              <a:gd name="connsiteY4" fmla="*/ 2891 h 6942534"/>
              <a:gd name="connsiteX0" fmla="*/ 5266013 w 8931777"/>
              <a:gd name="connsiteY0" fmla="*/ 13828 h 6953471"/>
              <a:gd name="connsiteX1" fmla="*/ 8931777 w 8931777"/>
              <a:gd name="connsiteY1" fmla="*/ 6953471 h 6953471"/>
              <a:gd name="connsiteX2" fmla="*/ 116 w 8931777"/>
              <a:gd name="connsiteY2" fmla="*/ 6942418 h 6953471"/>
              <a:gd name="connsiteX3" fmla="*/ 0 w 8931777"/>
              <a:gd name="connsiteY3" fmla="*/ 0 h 6953471"/>
              <a:gd name="connsiteX4" fmla="*/ 5266013 w 8931777"/>
              <a:gd name="connsiteY4" fmla="*/ 13828 h 6953471"/>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a:extLst>
              <a:ext uri="{FF2B5EF4-FFF2-40B4-BE49-F238E27FC236}">
                <a16:creationId xmlns:a16="http://schemas.microsoft.com/office/drawing/2014/main" id="{2D0826CB-759C-D945-B465-AD16D1B3F83C}"/>
              </a:ext>
            </a:extLst>
          </p:cNvPr>
          <p:cNvSpPr>
            <a:spLocks noGrp="1"/>
          </p:cNvSpPr>
          <p:nvPr>
            <p:ph type="ctrTitle" hasCustomPrompt="1"/>
          </p:nvPr>
        </p:nvSpPr>
        <p:spPr bwMode="gray">
          <a:xfrm>
            <a:off x="1472067" y="2356111"/>
            <a:ext cx="5181600" cy="1524000"/>
          </a:xfrm>
          <a:prstGeom prst="rect">
            <a:avLst/>
          </a:prstGeom>
        </p:spPr>
        <p:txBody>
          <a:bodyPr rIns="0" bIns="0" anchor="b" anchorCtr="0"/>
          <a:lstStyle>
            <a:lvl1pPr>
              <a:lnSpc>
                <a:spcPct val="90000"/>
              </a:lnSpc>
              <a:defRPr sz="3733" b="0">
                <a:solidFill>
                  <a:schemeClr val="bg1"/>
                </a:solidFill>
              </a:defRPr>
            </a:lvl1pPr>
          </a:lstStyle>
          <a:p>
            <a:r>
              <a:rPr lang="en-US" dirty="0"/>
              <a:t>Section Title</a:t>
            </a:r>
          </a:p>
        </p:txBody>
      </p:sp>
      <p:sp>
        <p:nvSpPr>
          <p:cNvPr id="8" name="Subtitle 2">
            <a:extLst>
              <a:ext uri="{FF2B5EF4-FFF2-40B4-BE49-F238E27FC236}">
                <a16:creationId xmlns:a16="http://schemas.microsoft.com/office/drawing/2014/main" id="{1FBC5CA4-8F43-3B43-A679-B3F9760B38FA}"/>
              </a:ext>
            </a:extLst>
          </p:cNvPr>
          <p:cNvSpPr>
            <a:spLocks noGrp="1"/>
          </p:cNvSpPr>
          <p:nvPr>
            <p:ph type="subTitle" idx="1" hasCustomPrompt="1"/>
          </p:nvPr>
        </p:nvSpPr>
        <p:spPr bwMode="gray">
          <a:xfrm>
            <a:off x="1472067" y="3953557"/>
            <a:ext cx="5849259" cy="1247353"/>
          </a:xfrm>
          <a:prstGeom prst="rect">
            <a:avLst/>
          </a:prstGeom>
        </p:spPr>
        <p:txBody>
          <a:bodyPr/>
          <a:lstStyle>
            <a:lvl1pPr marL="0" indent="0" algn="l">
              <a:lnSpc>
                <a:spcPct val="90000"/>
              </a:lnSpc>
              <a:spcBef>
                <a:spcPts val="0"/>
              </a:spcBef>
              <a:buNone/>
              <a:defRPr sz="2667"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Secondary Text Goes here</a:t>
            </a:r>
          </a:p>
        </p:txBody>
      </p:sp>
      <p:pic>
        <p:nvPicPr>
          <p:cNvPr id="9" name="Picture 8">
            <a:extLst>
              <a:ext uri="{FF2B5EF4-FFF2-40B4-BE49-F238E27FC236}">
                <a16:creationId xmlns:a16="http://schemas.microsoft.com/office/drawing/2014/main" id="{1774F3AD-6849-4043-A2DD-C7707D0F14C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2385" y="423416"/>
            <a:ext cx="3318337" cy="619053"/>
          </a:xfrm>
          <a:prstGeom prst="rect">
            <a:avLst/>
          </a:prstGeom>
        </p:spPr>
      </p:pic>
    </p:spTree>
    <p:extLst>
      <p:ext uri="{BB962C8B-B14F-4D97-AF65-F5344CB8AC3E}">
        <p14:creationId xmlns:p14="http://schemas.microsoft.com/office/powerpoint/2010/main" val="38523427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1E4461-E095-A64D-A682-BFA0494455F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251200" y="-76093"/>
            <a:ext cx="8940800" cy="6934093"/>
          </a:xfrm>
          <a:prstGeom prst="rect">
            <a:avLst/>
          </a:prstGeom>
        </p:spPr>
      </p:pic>
      <p:sp>
        <p:nvSpPr>
          <p:cNvPr id="11" name="Freeform 10">
            <a:extLst>
              <a:ext uri="{FF2B5EF4-FFF2-40B4-BE49-F238E27FC236}">
                <a16:creationId xmlns:a16="http://schemas.microsoft.com/office/drawing/2014/main" id="{AB7BFD53-19D5-4047-B018-954CAC64E98B}"/>
              </a:ext>
            </a:extLst>
          </p:cNvPr>
          <p:cNvSpPr/>
          <p:nvPr userDrawn="1"/>
        </p:nvSpPr>
        <p:spPr bwMode="gray">
          <a:xfrm>
            <a:off x="-63762" y="-38047"/>
            <a:ext cx="8920916" cy="693409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 name="connsiteX0" fmla="*/ 5222260 w 8888024"/>
              <a:gd name="connsiteY0" fmla="*/ 2891 h 6942534"/>
              <a:gd name="connsiteX1" fmla="*/ 8888024 w 8888024"/>
              <a:gd name="connsiteY1" fmla="*/ 6942534 h 6942534"/>
              <a:gd name="connsiteX2" fmla="*/ 1768767 w 8888024"/>
              <a:gd name="connsiteY2" fmla="*/ 6942534 h 6942534"/>
              <a:gd name="connsiteX3" fmla="*/ 0 w 8888024"/>
              <a:gd name="connsiteY3" fmla="*/ 0 h 6942534"/>
              <a:gd name="connsiteX4" fmla="*/ 5222260 w 8888024"/>
              <a:gd name="connsiteY4" fmla="*/ 2891 h 6942534"/>
              <a:gd name="connsiteX0" fmla="*/ 5222260 w 8888024"/>
              <a:gd name="connsiteY0" fmla="*/ 2891 h 6953589"/>
              <a:gd name="connsiteX1" fmla="*/ 8888024 w 8888024"/>
              <a:gd name="connsiteY1" fmla="*/ 6942534 h 6953589"/>
              <a:gd name="connsiteX2" fmla="*/ 0 w 8888024"/>
              <a:gd name="connsiteY2" fmla="*/ 6953589 h 6953589"/>
              <a:gd name="connsiteX3" fmla="*/ 0 w 8888024"/>
              <a:gd name="connsiteY3" fmla="*/ 0 h 6953589"/>
              <a:gd name="connsiteX4" fmla="*/ 5222260 w 8888024"/>
              <a:gd name="connsiteY4" fmla="*/ 2891 h 6953589"/>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65897 w 8931661"/>
              <a:gd name="connsiteY0" fmla="*/ 2891 h 6942534"/>
              <a:gd name="connsiteX1" fmla="*/ 8931661 w 8931661"/>
              <a:gd name="connsiteY1" fmla="*/ 6942534 h 6942534"/>
              <a:gd name="connsiteX2" fmla="*/ 0 w 8931661"/>
              <a:gd name="connsiteY2" fmla="*/ 6931481 h 6942534"/>
              <a:gd name="connsiteX3" fmla="*/ 43637 w 8931661"/>
              <a:gd name="connsiteY3" fmla="*/ 0 h 6942534"/>
              <a:gd name="connsiteX4" fmla="*/ 5265897 w 8931661"/>
              <a:gd name="connsiteY4" fmla="*/ 2891 h 6942534"/>
              <a:gd name="connsiteX0" fmla="*/ 5266013 w 8931777"/>
              <a:gd name="connsiteY0" fmla="*/ 13828 h 6953471"/>
              <a:gd name="connsiteX1" fmla="*/ 8931777 w 8931777"/>
              <a:gd name="connsiteY1" fmla="*/ 6953471 h 6953471"/>
              <a:gd name="connsiteX2" fmla="*/ 116 w 8931777"/>
              <a:gd name="connsiteY2" fmla="*/ 6942418 h 6953471"/>
              <a:gd name="connsiteX3" fmla="*/ 0 w 8931777"/>
              <a:gd name="connsiteY3" fmla="*/ 0 h 6953471"/>
              <a:gd name="connsiteX4" fmla="*/ 5266013 w 8931777"/>
              <a:gd name="connsiteY4" fmla="*/ 13828 h 6953471"/>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a:extLst>
              <a:ext uri="{FF2B5EF4-FFF2-40B4-BE49-F238E27FC236}">
                <a16:creationId xmlns:a16="http://schemas.microsoft.com/office/drawing/2014/main" id="{C495A1CE-E378-3046-ACEB-A2888C6E1E7F}"/>
              </a:ext>
            </a:extLst>
          </p:cNvPr>
          <p:cNvSpPr>
            <a:spLocks noGrp="1"/>
          </p:cNvSpPr>
          <p:nvPr>
            <p:ph type="ctrTitle" hasCustomPrompt="1"/>
          </p:nvPr>
        </p:nvSpPr>
        <p:spPr bwMode="gray">
          <a:xfrm>
            <a:off x="1472067" y="2356111"/>
            <a:ext cx="5181600" cy="1524000"/>
          </a:xfrm>
          <a:prstGeom prst="rect">
            <a:avLst/>
          </a:prstGeom>
        </p:spPr>
        <p:txBody>
          <a:bodyPr rIns="0" bIns="0" anchor="b" anchorCtr="0"/>
          <a:lstStyle>
            <a:lvl1pPr>
              <a:lnSpc>
                <a:spcPct val="90000"/>
              </a:lnSpc>
              <a:defRPr sz="3733" b="0">
                <a:solidFill>
                  <a:schemeClr val="bg1"/>
                </a:solidFill>
              </a:defRPr>
            </a:lvl1pPr>
          </a:lstStyle>
          <a:p>
            <a:r>
              <a:rPr lang="en-US" dirty="0"/>
              <a:t>Section Title</a:t>
            </a:r>
          </a:p>
        </p:txBody>
      </p:sp>
      <p:sp>
        <p:nvSpPr>
          <p:cNvPr id="8" name="Subtitle 2">
            <a:extLst>
              <a:ext uri="{FF2B5EF4-FFF2-40B4-BE49-F238E27FC236}">
                <a16:creationId xmlns:a16="http://schemas.microsoft.com/office/drawing/2014/main" id="{2B5A628C-7825-284D-B238-4074308E50B4}"/>
              </a:ext>
            </a:extLst>
          </p:cNvPr>
          <p:cNvSpPr>
            <a:spLocks noGrp="1"/>
          </p:cNvSpPr>
          <p:nvPr>
            <p:ph type="subTitle" idx="1" hasCustomPrompt="1"/>
          </p:nvPr>
        </p:nvSpPr>
        <p:spPr bwMode="gray">
          <a:xfrm>
            <a:off x="1472067" y="3953557"/>
            <a:ext cx="5849259" cy="1247353"/>
          </a:xfrm>
          <a:prstGeom prst="rect">
            <a:avLst/>
          </a:prstGeom>
        </p:spPr>
        <p:txBody>
          <a:bodyPr/>
          <a:lstStyle>
            <a:lvl1pPr marL="0" indent="0" algn="l">
              <a:lnSpc>
                <a:spcPct val="90000"/>
              </a:lnSpc>
              <a:spcBef>
                <a:spcPts val="0"/>
              </a:spcBef>
              <a:buNone/>
              <a:defRPr sz="2667"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Secondary Text Goes here</a:t>
            </a:r>
          </a:p>
        </p:txBody>
      </p:sp>
      <p:pic>
        <p:nvPicPr>
          <p:cNvPr id="9" name="Picture 8">
            <a:extLst>
              <a:ext uri="{FF2B5EF4-FFF2-40B4-BE49-F238E27FC236}">
                <a16:creationId xmlns:a16="http://schemas.microsoft.com/office/drawing/2014/main" id="{950B687E-C326-444F-827E-396F4204AE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2385" y="423416"/>
            <a:ext cx="3318337" cy="619053"/>
          </a:xfrm>
          <a:prstGeom prst="rect">
            <a:avLst/>
          </a:prstGeom>
        </p:spPr>
      </p:pic>
    </p:spTree>
    <p:extLst>
      <p:ext uri="{BB962C8B-B14F-4D97-AF65-F5344CB8AC3E}">
        <p14:creationId xmlns:p14="http://schemas.microsoft.com/office/powerpoint/2010/main" val="8065967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6_Section Header 5">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559770" y="-36382"/>
            <a:ext cx="8632231" cy="6883399"/>
          </a:xfrm>
          <a:prstGeom prst="rect">
            <a:avLst/>
          </a:prstGeom>
        </p:spPr>
      </p:pic>
      <p:sp>
        <p:nvSpPr>
          <p:cNvPr id="9" name="Freeform 8">
            <a:extLst>
              <a:ext uri="{FF2B5EF4-FFF2-40B4-BE49-F238E27FC236}">
                <a16:creationId xmlns:a16="http://schemas.microsoft.com/office/drawing/2014/main" id="{9341A90B-6A41-7743-B5A9-DC5C97BB0178}"/>
              </a:ext>
            </a:extLst>
          </p:cNvPr>
          <p:cNvSpPr/>
          <p:nvPr userDrawn="1"/>
        </p:nvSpPr>
        <p:spPr bwMode="gray">
          <a:xfrm>
            <a:off x="-63762" y="-38047"/>
            <a:ext cx="8920916" cy="693409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 name="connsiteX0" fmla="*/ 5222260 w 8888024"/>
              <a:gd name="connsiteY0" fmla="*/ 2891 h 6942534"/>
              <a:gd name="connsiteX1" fmla="*/ 8888024 w 8888024"/>
              <a:gd name="connsiteY1" fmla="*/ 6942534 h 6942534"/>
              <a:gd name="connsiteX2" fmla="*/ 1768767 w 8888024"/>
              <a:gd name="connsiteY2" fmla="*/ 6942534 h 6942534"/>
              <a:gd name="connsiteX3" fmla="*/ 0 w 8888024"/>
              <a:gd name="connsiteY3" fmla="*/ 0 h 6942534"/>
              <a:gd name="connsiteX4" fmla="*/ 5222260 w 8888024"/>
              <a:gd name="connsiteY4" fmla="*/ 2891 h 6942534"/>
              <a:gd name="connsiteX0" fmla="*/ 5222260 w 8888024"/>
              <a:gd name="connsiteY0" fmla="*/ 2891 h 6953589"/>
              <a:gd name="connsiteX1" fmla="*/ 8888024 w 8888024"/>
              <a:gd name="connsiteY1" fmla="*/ 6942534 h 6953589"/>
              <a:gd name="connsiteX2" fmla="*/ 0 w 8888024"/>
              <a:gd name="connsiteY2" fmla="*/ 6953589 h 6953589"/>
              <a:gd name="connsiteX3" fmla="*/ 0 w 8888024"/>
              <a:gd name="connsiteY3" fmla="*/ 0 h 6953589"/>
              <a:gd name="connsiteX4" fmla="*/ 5222260 w 8888024"/>
              <a:gd name="connsiteY4" fmla="*/ 2891 h 6953589"/>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65897 w 8931661"/>
              <a:gd name="connsiteY0" fmla="*/ 2891 h 6942534"/>
              <a:gd name="connsiteX1" fmla="*/ 8931661 w 8931661"/>
              <a:gd name="connsiteY1" fmla="*/ 6942534 h 6942534"/>
              <a:gd name="connsiteX2" fmla="*/ 0 w 8931661"/>
              <a:gd name="connsiteY2" fmla="*/ 6931481 h 6942534"/>
              <a:gd name="connsiteX3" fmla="*/ 43637 w 8931661"/>
              <a:gd name="connsiteY3" fmla="*/ 0 h 6942534"/>
              <a:gd name="connsiteX4" fmla="*/ 5265897 w 8931661"/>
              <a:gd name="connsiteY4" fmla="*/ 2891 h 6942534"/>
              <a:gd name="connsiteX0" fmla="*/ 5266013 w 8931777"/>
              <a:gd name="connsiteY0" fmla="*/ 13828 h 6953471"/>
              <a:gd name="connsiteX1" fmla="*/ 8931777 w 8931777"/>
              <a:gd name="connsiteY1" fmla="*/ 6953471 h 6953471"/>
              <a:gd name="connsiteX2" fmla="*/ 116 w 8931777"/>
              <a:gd name="connsiteY2" fmla="*/ 6942418 h 6953471"/>
              <a:gd name="connsiteX3" fmla="*/ 0 w 8931777"/>
              <a:gd name="connsiteY3" fmla="*/ 0 h 6953471"/>
              <a:gd name="connsiteX4" fmla="*/ 5266013 w 8931777"/>
              <a:gd name="connsiteY4" fmla="*/ 13828 h 6953471"/>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2385" y="423416"/>
            <a:ext cx="3318337" cy="619053"/>
          </a:xfrm>
          <a:prstGeom prst="rect">
            <a:avLst/>
          </a:prstGeom>
        </p:spPr>
      </p:pic>
      <p:sp>
        <p:nvSpPr>
          <p:cNvPr id="16" name="Title 1"/>
          <p:cNvSpPr>
            <a:spLocks noGrp="1"/>
          </p:cNvSpPr>
          <p:nvPr>
            <p:ph type="ctrTitle" hasCustomPrompt="1"/>
          </p:nvPr>
        </p:nvSpPr>
        <p:spPr bwMode="gray">
          <a:xfrm>
            <a:off x="1472067" y="2356111"/>
            <a:ext cx="5181600" cy="1524000"/>
          </a:xfrm>
          <a:prstGeom prst="rect">
            <a:avLst/>
          </a:prstGeom>
        </p:spPr>
        <p:txBody>
          <a:bodyPr rIns="0" bIns="0" anchor="b" anchorCtr="0"/>
          <a:lstStyle>
            <a:lvl1pPr>
              <a:lnSpc>
                <a:spcPct val="90000"/>
              </a:lnSpc>
              <a:defRPr sz="3733" b="0">
                <a:solidFill>
                  <a:schemeClr val="bg1"/>
                </a:solidFill>
              </a:defRPr>
            </a:lvl1pPr>
          </a:lstStyle>
          <a:p>
            <a:r>
              <a:rPr lang="en-US" dirty="0"/>
              <a:t>Section Title</a:t>
            </a:r>
          </a:p>
        </p:txBody>
      </p:sp>
      <p:sp>
        <p:nvSpPr>
          <p:cNvPr id="17" name="Subtitle 2"/>
          <p:cNvSpPr>
            <a:spLocks noGrp="1"/>
          </p:cNvSpPr>
          <p:nvPr>
            <p:ph type="subTitle" idx="1" hasCustomPrompt="1"/>
          </p:nvPr>
        </p:nvSpPr>
        <p:spPr bwMode="gray">
          <a:xfrm>
            <a:off x="1472067" y="3953557"/>
            <a:ext cx="5849259" cy="1247353"/>
          </a:xfrm>
          <a:prstGeom prst="rect">
            <a:avLst/>
          </a:prstGeom>
        </p:spPr>
        <p:txBody>
          <a:bodyPr/>
          <a:lstStyle>
            <a:lvl1pPr marL="0" indent="0" algn="l">
              <a:lnSpc>
                <a:spcPct val="90000"/>
              </a:lnSpc>
              <a:spcBef>
                <a:spcPts val="0"/>
              </a:spcBef>
              <a:buNone/>
              <a:defRPr sz="2667"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19535118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ection Header 4">
    <p:spTree>
      <p:nvGrpSpPr>
        <p:cNvPr id="1" name=""/>
        <p:cNvGrpSpPr/>
        <p:nvPr/>
      </p:nvGrpSpPr>
      <p:grpSpPr>
        <a:xfrm>
          <a:off x="0" y="0"/>
          <a:ext cx="0" cy="0"/>
          <a:chOff x="0" y="0"/>
          <a:chExt cx="0" cy="0"/>
        </a:xfrm>
      </p:grpSpPr>
      <p:pic>
        <p:nvPicPr>
          <p:cNvPr id="2" name="Picture 1" descr="Cadence image1rgb 16x9.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426" y="0"/>
            <a:ext cx="12159575" cy="6858000"/>
          </a:xfrm>
          <a:prstGeom prst="rect">
            <a:avLst/>
          </a:prstGeom>
        </p:spPr>
      </p:pic>
      <p:sp>
        <p:nvSpPr>
          <p:cNvPr id="13" name="Freeform 12">
            <a:extLst>
              <a:ext uri="{FF2B5EF4-FFF2-40B4-BE49-F238E27FC236}">
                <a16:creationId xmlns:a16="http://schemas.microsoft.com/office/drawing/2014/main" id="{EA89C241-0744-BA47-A585-8499D2D0EBDD}"/>
              </a:ext>
            </a:extLst>
          </p:cNvPr>
          <p:cNvSpPr/>
          <p:nvPr userDrawn="1"/>
        </p:nvSpPr>
        <p:spPr bwMode="gray">
          <a:xfrm>
            <a:off x="-63762" y="-38047"/>
            <a:ext cx="8920916" cy="693409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 name="connsiteX0" fmla="*/ 5222260 w 8888024"/>
              <a:gd name="connsiteY0" fmla="*/ 2891 h 6942534"/>
              <a:gd name="connsiteX1" fmla="*/ 8888024 w 8888024"/>
              <a:gd name="connsiteY1" fmla="*/ 6942534 h 6942534"/>
              <a:gd name="connsiteX2" fmla="*/ 1768767 w 8888024"/>
              <a:gd name="connsiteY2" fmla="*/ 6942534 h 6942534"/>
              <a:gd name="connsiteX3" fmla="*/ 0 w 8888024"/>
              <a:gd name="connsiteY3" fmla="*/ 0 h 6942534"/>
              <a:gd name="connsiteX4" fmla="*/ 5222260 w 8888024"/>
              <a:gd name="connsiteY4" fmla="*/ 2891 h 6942534"/>
              <a:gd name="connsiteX0" fmla="*/ 5222260 w 8888024"/>
              <a:gd name="connsiteY0" fmla="*/ 2891 h 6953589"/>
              <a:gd name="connsiteX1" fmla="*/ 8888024 w 8888024"/>
              <a:gd name="connsiteY1" fmla="*/ 6942534 h 6953589"/>
              <a:gd name="connsiteX2" fmla="*/ 0 w 8888024"/>
              <a:gd name="connsiteY2" fmla="*/ 6953589 h 6953589"/>
              <a:gd name="connsiteX3" fmla="*/ 0 w 8888024"/>
              <a:gd name="connsiteY3" fmla="*/ 0 h 6953589"/>
              <a:gd name="connsiteX4" fmla="*/ 5222260 w 8888024"/>
              <a:gd name="connsiteY4" fmla="*/ 2891 h 6953589"/>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65897 w 8931661"/>
              <a:gd name="connsiteY0" fmla="*/ 2891 h 6942534"/>
              <a:gd name="connsiteX1" fmla="*/ 8931661 w 8931661"/>
              <a:gd name="connsiteY1" fmla="*/ 6942534 h 6942534"/>
              <a:gd name="connsiteX2" fmla="*/ 0 w 8931661"/>
              <a:gd name="connsiteY2" fmla="*/ 6931481 h 6942534"/>
              <a:gd name="connsiteX3" fmla="*/ 43637 w 8931661"/>
              <a:gd name="connsiteY3" fmla="*/ 0 h 6942534"/>
              <a:gd name="connsiteX4" fmla="*/ 5265897 w 8931661"/>
              <a:gd name="connsiteY4" fmla="*/ 2891 h 6942534"/>
              <a:gd name="connsiteX0" fmla="*/ 5266013 w 8931777"/>
              <a:gd name="connsiteY0" fmla="*/ 13828 h 6953471"/>
              <a:gd name="connsiteX1" fmla="*/ 8931777 w 8931777"/>
              <a:gd name="connsiteY1" fmla="*/ 6953471 h 6953471"/>
              <a:gd name="connsiteX2" fmla="*/ 116 w 8931777"/>
              <a:gd name="connsiteY2" fmla="*/ 6942418 h 6953471"/>
              <a:gd name="connsiteX3" fmla="*/ 0 w 8931777"/>
              <a:gd name="connsiteY3" fmla="*/ 0 h 6953471"/>
              <a:gd name="connsiteX4" fmla="*/ 5266013 w 8931777"/>
              <a:gd name="connsiteY4" fmla="*/ 13828 h 6953471"/>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2385" y="423416"/>
            <a:ext cx="3318337" cy="619053"/>
          </a:xfrm>
          <a:prstGeom prst="rect">
            <a:avLst/>
          </a:prstGeom>
        </p:spPr>
      </p:pic>
      <p:sp>
        <p:nvSpPr>
          <p:cNvPr id="10" name="Title 1"/>
          <p:cNvSpPr>
            <a:spLocks noGrp="1"/>
          </p:cNvSpPr>
          <p:nvPr>
            <p:ph type="ctrTitle" hasCustomPrompt="1"/>
          </p:nvPr>
        </p:nvSpPr>
        <p:spPr bwMode="gray">
          <a:xfrm>
            <a:off x="1472067" y="2356111"/>
            <a:ext cx="5181600" cy="1524000"/>
          </a:xfrm>
          <a:prstGeom prst="rect">
            <a:avLst/>
          </a:prstGeom>
        </p:spPr>
        <p:txBody>
          <a:bodyPr rIns="0" bIns="0" anchor="b" anchorCtr="0"/>
          <a:lstStyle>
            <a:lvl1pPr>
              <a:lnSpc>
                <a:spcPct val="90000"/>
              </a:lnSpc>
              <a:defRPr sz="3733" b="0">
                <a:solidFill>
                  <a:schemeClr val="bg1"/>
                </a:solidFill>
              </a:defRPr>
            </a:lvl1pPr>
          </a:lstStyle>
          <a:p>
            <a:r>
              <a:rPr lang="en-US" dirty="0"/>
              <a:t>Section Title</a:t>
            </a:r>
          </a:p>
        </p:txBody>
      </p:sp>
      <p:sp>
        <p:nvSpPr>
          <p:cNvPr id="11" name="Subtitle 2"/>
          <p:cNvSpPr>
            <a:spLocks noGrp="1"/>
          </p:cNvSpPr>
          <p:nvPr>
            <p:ph type="subTitle" idx="1" hasCustomPrompt="1"/>
          </p:nvPr>
        </p:nvSpPr>
        <p:spPr bwMode="gray">
          <a:xfrm>
            <a:off x="1472067" y="3953557"/>
            <a:ext cx="5849259" cy="1247353"/>
          </a:xfrm>
          <a:prstGeom prst="rect">
            <a:avLst/>
          </a:prstGeom>
        </p:spPr>
        <p:txBody>
          <a:bodyPr/>
          <a:lstStyle>
            <a:lvl1pPr marL="0" indent="0" algn="l">
              <a:lnSpc>
                <a:spcPct val="90000"/>
              </a:lnSpc>
              <a:spcBef>
                <a:spcPts val="0"/>
              </a:spcBef>
              <a:buNone/>
              <a:defRPr sz="2667"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36218661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Section Header 7">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87656" y="-38878"/>
            <a:ext cx="7004345" cy="6896879"/>
          </a:xfrm>
          <a:prstGeom prst="rect">
            <a:avLst/>
          </a:prstGeom>
        </p:spPr>
      </p:pic>
      <p:sp>
        <p:nvSpPr>
          <p:cNvPr id="13" name="Freeform 12">
            <a:extLst>
              <a:ext uri="{FF2B5EF4-FFF2-40B4-BE49-F238E27FC236}">
                <a16:creationId xmlns:a16="http://schemas.microsoft.com/office/drawing/2014/main" id="{1E31AD5F-DC80-0244-A763-DE61035E3D1E}"/>
              </a:ext>
            </a:extLst>
          </p:cNvPr>
          <p:cNvSpPr/>
          <p:nvPr userDrawn="1"/>
        </p:nvSpPr>
        <p:spPr bwMode="gray">
          <a:xfrm>
            <a:off x="-63762" y="-38047"/>
            <a:ext cx="8920916" cy="693409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 name="connsiteX0" fmla="*/ 5222260 w 8888024"/>
              <a:gd name="connsiteY0" fmla="*/ 2891 h 6942534"/>
              <a:gd name="connsiteX1" fmla="*/ 8888024 w 8888024"/>
              <a:gd name="connsiteY1" fmla="*/ 6942534 h 6942534"/>
              <a:gd name="connsiteX2" fmla="*/ 1768767 w 8888024"/>
              <a:gd name="connsiteY2" fmla="*/ 6942534 h 6942534"/>
              <a:gd name="connsiteX3" fmla="*/ 0 w 8888024"/>
              <a:gd name="connsiteY3" fmla="*/ 0 h 6942534"/>
              <a:gd name="connsiteX4" fmla="*/ 5222260 w 8888024"/>
              <a:gd name="connsiteY4" fmla="*/ 2891 h 6942534"/>
              <a:gd name="connsiteX0" fmla="*/ 5222260 w 8888024"/>
              <a:gd name="connsiteY0" fmla="*/ 2891 h 6953589"/>
              <a:gd name="connsiteX1" fmla="*/ 8888024 w 8888024"/>
              <a:gd name="connsiteY1" fmla="*/ 6942534 h 6953589"/>
              <a:gd name="connsiteX2" fmla="*/ 0 w 8888024"/>
              <a:gd name="connsiteY2" fmla="*/ 6953589 h 6953589"/>
              <a:gd name="connsiteX3" fmla="*/ 0 w 8888024"/>
              <a:gd name="connsiteY3" fmla="*/ 0 h 6953589"/>
              <a:gd name="connsiteX4" fmla="*/ 5222260 w 8888024"/>
              <a:gd name="connsiteY4" fmla="*/ 2891 h 6953589"/>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65897 w 8931661"/>
              <a:gd name="connsiteY0" fmla="*/ 2891 h 6942534"/>
              <a:gd name="connsiteX1" fmla="*/ 8931661 w 8931661"/>
              <a:gd name="connsiteY1" fmla="*/ 6942534 h 6942534"/>
              <a:gd name="connsiteX2" fmla="*/ 0 w 8931661"/>
              <a:gd name="connsiteY2" fmla="*/ 6931481 h 6942534"/>
              <a:gd name="connsiteX3" fmla="*/ 43637 w 8931661"/>
              <a:gd name="connsiteY3" fmla="*/ 0 h 6942534"/>
              <a:gd name="connsiteX4" fmla="*/ 5265897 w 8931661"/>
              <a:gd name="connsiteY4" fmla="*/ 2891 h 6942534"/>
              <a:gd name="connsiteX0" fmla="*/ 5266013 w 8931777"/>
              <a:gd name="connsiteY0" fmla="*/ 13828 h 6953471"/>
              <a:gd name="connsiteX1" fmla="*/ 8931777 w 8931777"/>
              <a:gd name="connsiteY1" fmla="*/ 6953471 h 6953471"/>
              <a:gd name="connsiteX2" fmla="*/ 116 w 8931777"/>
              <a:gd name="connsiteY2" fmla="*/ 6942418 h 6953471"/>
              <a:gd name="connsiteX3" fmla="*/ 0 w 8931777"/>
              <a:gd name="connsiteY3" fmla="*/ 0 h 6953471"/>
              <a:gd name="connsiteX4" fmla="*/ 5266013 w 8931777"/>
              <a:gd name="connsiteY4" fmla="*/ 13828 h 6953471"/>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2385" y="423416"/>
            <a:ext cx="3318337" cy="619053"/>
          </a:xfrm>
          <a:prstGeom prst="rect">
            <a:avLst/>
          </a:prstGeom>
        </p:spPr>
      </p:pic>
      <p:sp>
        <p:nvSpPr>
          <p:cNvPr id="9" name="Title 1"/>
          <p:cNvSpPr>
            <a:spLocks noGrp="1"/>
          </p:cNvSpPr>
          <p:nvPr>
            <p:ph type="ctrTitle" hasCustomPrompt="1"/>
          </p:nvPr>
        </p:nvSpPr>
        <p:spPr bwMode="gray">
          <a:xfrm>
            <a:off x="1472067" y="2356111"/>
            <a:ext cx="5181600" cy="1524000"/>
          </a:xfrm>
          <a:prstGeom prst="rect">
            <a:avLst/>
          </a:prstGeom>
        </p:spPr>
        <p:txBody>
          <a:bodyPr rIns="0" bIns="0" anchor="b" anchorCtr="0"/>
          <a:lstStyle>
            <a:lvl1pPr>
              <a:lnSpc>
                <a:spcPct val="90000"/>
              </a:lnSpc>
              <a:defRPr sz="3733" b="0">
                <a:solidFill>
                  <a:schemeClr val="bg1"/>
                </a:solidFill>
              </a:defRPr>
            </a:lvl1pPr>
          </a:lstStyle>
          <a:p>
            <a:r>
              <a:rPr lang="en-US" dirty="0"/>
              <a:t>Section Title</a:t>
            </a:r>
          </a:p>
        </p:txBody>
      </p:sp>
      <p:sp>
        <p:nvSpPr>
          <p:cNvPr id="10" name="Subtitle 2"/>
          <p:cNvSpPr>
            <a:spLocks noGrp="1"/>
          </p:cNvSpPr>
          <p:nvPr>
            <p:ph type="subTitle" idx="1" hasCustomPrompt="1"/>
          </p:nvPr>
        </p:nvSpPr>
        <p:spPr bwMode="gray">
          <a:xfrm>
            <a:off x="1472067" y="3953557"/>
            <a:ext cx="5849259" cy="1247353"/>
          </a:xfrm>
          <a:prstGeom prst="rect">
            <a:avLst/>
          </a:prstGeom>
        </p:spPr>
        <p:txBody>
          <a:bodyPr/>
          <a:lstStyle>
            <a:lvl1pPr marL="0" indent="0" algn="l">
              <a:lnSpc>
                <a:spcPct val="90000"/>
              </a:lnSpc>
              <a:spcBef>
                <a:spcPts val="0"/>
              </a:spcBef>
              <a:buNone/>
              <a:defRPr sz="2667"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23085539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07208" y="-1"/>
            <a:ext cx="11884793" cy="6858001"/>
          </a:xfrm>
          <a:prstGeom prst="rect">
            <a:avLst/>
          </a:prstGeom>
        </p:spPr>
      </p:pic>
      <p:sp>
        <p:nvSpPr>
          <p:cNvPr id="14" name="Freeform 13">
            <a:extLst>
              <a:ext uri="{FF2B5EF4-FFF2-40B4-BE49-F238E27FC236}">
                <a16:creationId xmlns:a16="http://schemas.microsoft.com/office/drawing/2014/main" id="{80971AFA-D26E-2D4C-9BF9-D32DB0EF37D0}"/>
              </a:ext>
            </a:extLst>
          </p:cNvPr>
          <p:cNvSpPr/>
          <p:nvPr userDrawn="1"/>
        </p:nvSpPr>
        <p:spPr bwMode="gray">
          <a:xfrm>
            <a:off x="-63762" y="-38047"/>
            <a:ext cx="8920916" cy="693409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 name="connsiteX0" fmla="*/ 5222260 w 8888024"/>
              <a:gd name="connsiteY0" fmla="*/ 2891 h 6942534"/>
              <a:gd name="connsiteX1" fmla="*/ 8888024 w 8888024"/>
              <a:gd name="connsiteY1" fmla="*/ 6942534 h 6942534"/>
              <a:gd name="connsiteX2" fmla="*/ 1768767 w 8888024"/>
              <a:gd name="connsiteY2" fmla="*/ 6942534 h 6942534"/>
              <a:gd name="connsiteX3" fmla="*/ 0 w 8888024"/>
              <a:gd name="connsiteY3" fmla="*/ 0 h 6942534"/>
              <a:gd name="connsiteX4" fmla="*/ 5222260 w 8888024"/>
              <a:gd name="connsiteY4" fmla="*/ 2891 h 6942534"/>
              <a:gd name="connsiteX0" fmla="*/ 5222260 w 8888024"/>
              <a:gd name="connsiteY0" fmla="*/ 2891 h 6953589"/>
              <a:gd name="connsiteX1" fmla="*/ 8888024 w 8888024"/>
              <a:gd name="connsiteY1" fmla="*/ 6942534 h 6953589"/>
              <a:gd name="connsiteX2" fmla="*/ 0 w 8888024"/>
              <a:gd name="connsiteY2" fmla="*/ 6953589 h 6953589"/>
              <a:gd name="connsiteX3" fmla="*/ 0 w 8888024"/>
              <a:gd name="connsiteY3" fmla="*/ 0 h 6953589"/>
              <a:gd name="connsiteX4" fmla="*/ 5222260 w 8888024"/>
              <a:gd name="connsiteY4" fmla="*/ 2891 h 6953589"/>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65897 w 8931661"/>
              <a:gd name="connsiteY0" fmla="*/ 2891 h 6942534"/>
              <a:gd name="connsiteX1" fmla="*/ 8931661 w 8931661"/>
              <a:gd name="connsiteY1" fmla="*/ 6942534 h 6942534"/>
              <a:gd name="connsiteX2" fmla="*/ 0 w 8931661"/>
              <a:gd name="connsiteY2" fmla="*/ 6931481 h 6942534"/>
              <a:gd name="connsiteX3" fmla="*/ 43637 w 8931661"/>
              <a:gd name="connsiteY3" fmla="*/ 0 h 6942534"/>
              <a:gd name="connsiteX4" fmla="*/ 5265897 w 8931661"/>
              <a:gd name="connsiteY4" fmla="*/ 2891 h 6942534"/>
              <a:gd name="connsiteX0" fmla="*/ 5266013 w 8931777"/>
              <a:gd name="connsiteY0" fmla="*/ 13828 h 6953471"/>
              <a:gd name="connsiteX1" fmla="*/ 8931777 w 8931777"/>
              <a:gd name="connsiteY1" fmla="*/ 6953471 h 6953471"/>
              <a:gd name="connsiteX2" fmla="*/ 116 w 8931777"/>
              <a:gd name="connsiteY2" fmla="*/ 6942418 h 6953471"/>
              <a:gd name="connsiteX3" fmla="*/ 0 w 8931777"/>
              <a:gd name="connsiteY3" fmla="*/ 0 h 6953471"/>
              <a:gd name="connsiteX4" fmla="*/ 5266013 w 8931777"/>
              <a:gd name="connsiteY4" fmla="*/ 13828 h 6953471"/>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2385" y="423416"/>
            <a:ext cx="3318337" cy="619053"/>
          </a:xfrm>
          <a:prstGeom prst="rect">
            <a:avLst/>
          </a:prstGeom>
        </p:spPr>
      </p:pic>
      <p:sp>
        <p:nvSpPr>
          <p:cNvPr id="9" name="Title 1"/>
          <p:cNvSpPr>
            <a:spLocks noGrp="1"/>
          </p:cNvSpPr>
          <p:nvPr>
            <p:ph type="ctrTitle" hasCustomPrompt="1"/>
          </p:nvPr>
        </p:nvSpPr>
        <p:spPr bwMode="gray">
          <a:xfrm>
            <a:off x="1472067" y="2356111"/>
            <a:ext cx="5181600" cy="1524000"/>
          </a:xfrm>
          <a:prstGeom prst="rect">
            <a:avLst/>
          </a:prstGeom>
        </p:spPr>
        <p:txBody>
          <a:bodyPr rIns="0" bIns="0" anchor="b" anchorCtr="0"/>
          <a:lstStyle>
            <a:lvl1pPr>
              <a:lnSpc>
                <a:spcPct val="90000"/>
              </a:lnSpc>
              <a:defRPr sz="3733" b="0">
                <a:solidFill>
                  <a:schemeClr val="bg1"/>
                </a:solidFill>
              </a:defRPr>
            </a:lvl1pPr>
          </a:lstStyle>
          <a:p>
            <a:r>
              <a:rPr lang="en-US" dirty="0"/>
              <a:t>Section Title</a:t>
            </a:r>
          </a:p>
        </p:txBody>
      </p:sp>
      <p:sp>
        <p:nvSpPr>
          <p:cNvPr id="10" name="Subtitle 2"/>
          <p:cNvSpPr>
            <a:spLocks noGrp="1"/>
          </p:cNvSpPr>
          <p:nvPr>
            <p:ph type="subTitle" idx="1" hasCustomPrompt="1"/>
          </p:nvPr>
        </p:nvSpPr>
        <p:spPr bwMode="gray">
          <a:xfrm>
            <a:off x="1472067" y="3953557"/>
            <a:ext cx="5849259" cy="1247353"/>
          </a:xfrm>
          <a:prstGeom prst="rect">
            <a:avLst/>
          </a:prstGeom>
        </p:spPr>
        <p:txBody>
          <a:bodyPr/>
          <a:lstStyle>
            <a:lvl1pPr marL="0" indent="0" algn="l">
              <a:lnSpc>
                <a:spcPct val="90000"/>
              </a:lnSpc>
              <a:spcBef>
                <a:spcPts val="0"/>
              </a:spcBef>
              <a:buNone/>
              <a:defRPr sz="2667"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39317936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Header 3">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8" name="Freeform 7">
            <a:extLst>
              <a:ext uri="{FF2B5EF4-FFF2-40B4-BE49-F238E27FC236}">
                <a16:creationId xmlns:a16="http://schemas.microsoft.com/office/drawing/2014/main" id="{F96939E1-261E-BB46-A58F-E995C2E76DFA}"/>
              </a:ext>
            </a:extLst>
          </p:cNvPr>
          <p:cNvSpPr/>
          <p:nvPr userDrawn="1"/>
        </p:nvSpPr>
        <p:spPr bwMode="gray">
          <a:xfrm>
            <a:off x="-63762" y="-38047"/>
            <a:ext cx="8920916" cy="693409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 name="connsiteX0" fmla="*/ 5222260 w 8888024"/>
              <a:gd name="connsiteY0" fmla="*/ 2891 h 6942534"/>
              <a:gd name="connsiteX1" fmla="*/ 8888024 w 8888024"/>
              <a:gd name="connsiteY1" fmla="*/ 6942534 h 6942534"/>
              <a:gd name="connsiteX2" fmla="*/ 1768767 w 8888024"/>
              <a:gd name="connsiteY2" fmla="*/ 6942534 h 6942534"/>
              <a:gd name="connsiteX3" fmla="*/ 0 w 8888024"/>
              <a:gd name="connsiteY3" fmla="*/ 0 h 6942534"/>
              <a:gd name="connsiteX4" fmla="*/ 5222260 w 8888024"/>
              <a:gd name="connsiteY4" fmla="*/ 2891 h 6942534"/>
              <a:gd name="connsiteX0" fmla="*/ 5222260 w 8888024"/>
              <a:gd name="connsiteY0" fmla="*/ 2891 h 6953589"/>
              <a:gd name="connsiteX1" fmla="*/ 8888024 w 8888024"/>
              <a:gd name="connsiteY1" fmla="*/ 6942534 h 6953589"/>
              <a:gd name="connsiteX2" fmla="*/ 0 w 8888024"/>
              <a:gd name="connsiteY2" fmla="*/ 6953589 h 6953589"/>
              <a:gd name="connsiteX3" fmla="*/ 0 w 8888024"/>
              <a:gd name="connsiteY3" fmla="*/ 0 h 6953589"/>
              <a:gd name="connsiteX4" fmla="*/ 5222260 w 8888024"/>
              <a:gd name="connsiteY4" fmla="*/ 2891 h 6953589"/>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65897 w 8931661"/>
              <a:gd name="connsiteY0" fmla="*/ 2891 h 6942534"/>
              <a:gd name="connsiteX1" fmla="*/ 8931661 w 8931661"/>
              <a:gd name="connsiteY1" fmla="*/ 6942534 h 6942534"/>
              <a:gd name="connsiteX2" fmla="*/ 0 w 8931661"/>
              <a:gd name="connsiteY2" fmla="*/ 6931481 h 6942534"/>
              <a:gd name="connsiteX3" fmla="*/ 43637 w 8931661"/>
              <a:gd name="connsiteY3" fmla="*/ 0 h 6942534"/>
              <a:gd name="connsiteX4" fmla="*/ 5265897 w 8931661"/>
              <a:gd name="connsiteY4" fmla="*/ 2891 h 6942534"/>
              <a:gd name="connsiteX0" fmla="*/ 5266013 w 8931777"/>
              <a:gd name="connsiteY0" fmla="*/ 13828 h 6953471"/>
              <a:gd name="connsiteX1" fmla="*/ 8931777 w 8931777"/>
              <a:gd name="connsiteY1" fmla="*/ 6953471 h 6953471"/>
              <a:gd name="connsiteX2" fmla="*/ 116 w 8931777"/>
              <a:gd name="connsiteY2" fmla="*/ 6942418 h 6953471"/>
              <a:gd name="connsiteX3" fmla="*/ 0 w 8931777"/>
              <a:gd name="connsiteY3" fmla="*/ 0 h 6953471"/>
              <a:gd name="connsiteX4" fmla="*/ 5266013 w 8931777"/>
              <a:gd name="connsiteY4" fmla="*/ 13828 h 6953471"/>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2385" y="423416"/>
            <a:ext cx="3318337" cy="619053"/>
          </a:xfrm>
          <a:prstGeom prst="rect">
            <a:avLst/>
          </a:prstGeom>
        </p:spPr>
      </p:pic>
      <p:sp>
        <p:nvSpPr>
          <p:cNvPr id="10" name="Title 1"/>
          <p:cNvSpPr>
            <a:spLocks noGrp="1"/>
          </p:cNvSpPr>
          <p:nvPr>
            <p:ph type="ctrTitle" hasCustomPrompt="1"/>
          </p:nvPr>
        </p:nvSpPr>
        <p:spPr bwMode="gray">
          <a:xfrm>
            <a:off x="1472067" y="2356111"/>
            <a:ext cx="5181600" cy="1524000"/>
          </a:xfrm>
          <a:prstGeom prst="rect">
            <a:avLst/>
          </a:prstGeom>
        </p:spPr>
        <p:txBody>
          <a:bodyPr rIns="0" bIns="0" anchor="b" anchorCtr="0"/>
          <a:lstStyle>
            <a:lvl1pPr>
              <a:lnSpc>
                <a:spcPct val="90000"/>
              </a:lnSpc>
              <a:defRPr sz="3733" b="0">
                <a:solidFill>
                  <a:schemeClr val="bg1"/>
                </a:solidFill>
              </a:defRPr>
            </a:lvl1pPr>
          </a:lstStyle>
          <a:p>
            <a:r>
              <a:rPr lang="en-US" dirty="0"/>
              <a:t>Section Title</a:t>
            </a:r>
          </a:p>
        </p:txBody>
      </p:sp>
      <p:sp>
        <p:nvSpPr>
          <p:cNvPr id="11" name="Subtitle 2"/>
          <p:cNvSpPr>
            <a:spLocks noGrp="1"/>
          </p:cNvSpPr>
          <p:nvPr>
            <p:ph type="subTitle" idx="1" hasCustomPrompt="1"/>
          </p:nvPr>
        </p:nvSpPr>
        <p:spPr bwMode="gray">
          <a:xfrm>
            <a:off x="1472067" y="3953557"/>
            <a:ext cx="5849259" cy="1247353"/>
          </a:xfrm>
          <a:prstGeom prst="rect">
            <a:avLst/>
          </a:prstGeom>
        </p:spPr>
        <p:txBody>
          <a:bodyPr/>
          <a:lstStyle>
            <a:lvl1pPr marL="0" indent="0" algn="l">
              <a:lnSpc>
                <a:spcPct val="90000"/>
              </a:lnSpc>
              <a:spcBef>
                <a:spcPts val="0"/>
              </a:spcBef>
              <a:buNone/>
              <a:defRPr sz="2667"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26219344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 Header 7">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Freeform 6">
            <a:extLst>
              <a:ext uri="{FF2B5EF4-FFF2-40B4-BE49-F238E27FC236}">
                <a16:creationId xmlns:a16="http://schemas.microsoft.com/office/drawing/2014/main" id="{A5108129-1CBB-E24A-A894-7DC02D037E72}"/>
              </a:ext>
            </a:extLst>
          </p:cNvPr>
          <p:cNvSpPr/>
          <p:nvPr userDrawn="1"/>
        </p:nvSpPr>
        <p:spPr bwMode="gray">
          <a:xfrm>
            <a:off x="-63762" y="-38047"/>
            <a:ext cx="8920916" cy="693409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 name="connsiteX0" fmla="*/ 5222260 w 8888024"/>
              <a:gd name="connsiteY0" fmla="*/ 2891 h 6942534"/>
              <a:gd name="connsiteX1" fmla="*/ 8888024 w 8888024"/>
              <a:gd name="connsiteY1" fmla="*/ 6942534 h 6942534"/>
              <a:gd name="connsiteX2" fmla="*/ 1768767 w 8888024"/>
              <a:gd name="connsiteY2" fmla="*/ 6942534 h 6942534"/>
              <a:gd name="connsiteX3" fmla="*/ 0 w 8888024"/>
              <a:gd name="connsiteY3" fmla="*/ 0 h 6942534"/>
              <a:gd name="connsiteX4" fmla="*/ 5222260 w 8888024"/>
              <a:gd name="connsiteY4" fmla="*/ 2891 h 6942534"/>
              <a:gd name="connsiteX0" fmla="*/ 5222260 w 8888024"/>
              <a:gd name="connsiteY0" fmla="*/ 2891 h 6953589"/>
              <a:gd name="connsiteX1" fmla="*/ 8888024 w 8888024"/>
              <a:gd name="connsiteY1" fmla="*/ 6942534 h 6953589"/>
              <a:gd name="connsiteX2" fmla="*/ 0 w 8888024"/>
              <a:gd name="connsiteY2" fmla="*/ 6953589 h 6953589"/>
              <a:gd name="connsiteX3" fmla="*/ 0 w 8888024"/>
              <a:gd name="connsiteY3" fmla="*/ 0 h 6953589"/>
              <a:gd name="connsiteX4" fmla="*/ 5222260 w 8888024"/>
              <a:gd name="connsiteY4" fmla="*/ 2891 h 6953589"/>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65897 w 8931661"/>
              <a:gd name="connsiteY0" fmla="*/ 2891 h 6942534"/>
              <a:gd name="connsiteX1" fmla="*/ 8931661 w 8931661"/>
              <a:gd name="connsiteY1" fmla="*/ 6942534 h 6942534"/>
              <a:gd name="connsiteX2" fmla="*/ 0 w 8931661"/>
              <a:gd name="connsiteY2" fmla="*/ 6931481 h 6942534"/>
              <a:gd name="connsiteX3" fmla="*/ 43637 w 8931661"/>
              <a:gd name="connsiteY3" fmla="*/ 0 h 6942534"/>
              <a:gd name="connsiteX4" fmla="*/ 5265897 w 8931661"/>
              <a:gd name="connsiteY4" fmla="*/ 2891 h 6942534"/>
              <a:gd name="connsiteX0" fmla="*/ 5266013 w 8931777"/>
              <a:gd name="connsiteY0" fmla="*/ 13828 h 6953471"/>
              <a:gd name="connsiteX1" fmla="*/ 8931777 w 8931777"/>
              <a:gd name="connsiteY1" fmla="*/ 6953471 h 6953471"/>
              <a:gd name="connsiteX2" fmla="*/ 116 w 8931777"/>
              <a:gd name="connsiteY2" fmla="*/ 6942418 h 6953471"/>
              <a:gd name="connsiteX3" fmla="*/ 0 w 8931777"/>
              <a:gd name="connsiteY3" fmla="*/ 0 h 6953471"/>
              <a:gd name="connsiteX4" fmla="*/ 5266013 w 8931777"/>
              <a:gd name="connsiteY4" fmla="*/ 13828 h 6953471"/>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2385" y="423416"/>
            <a:ext cx="3318337" cy="619053"/>
          </a:xfrm>
          <a:prstGeom prst="rect">
            <a:avLst/>
          </a:prstGeom>
        </p:spPr>
      </p:pic>
      <p:sp>
        <p:nvSpPr>
          <p:cNvPr id="9" name="Title 1"/>
          <p:cNvSpPr>
            <a:spLocks noGrp="1"/>
          </p:cNvSpPr>
          <p:nvPr>
            <p:ph type="ctrTitle" hasCustomPrompt="1"/>
          </p:nvPr>
        </p:nvSpPr>
        <p:spPr bwMode="gray">
          <a:xfrm>
            <a:off x="1472067" y="2356111"/>
            <a:ext cx="5181600" cy="1524000"/>
          </a:xfrm>
          <a:prstGeom prst="rect">
            <a:avLst/>
          </a:prstGeom>
        </p:spPr>
        <p:txBody>
          <a:bodyPr rIns="0" bIns="0" anchor="b" anchorCtr="0"/>
          <a:lstStyle>
            <a:lvl1pPr>
              <a:lnSpc>
                <a:spcPct val="90000"/>
              </a:lnSpc>
              <a:defRPr sz="3733" b="0">
                <a:solidFill>
                  <a:schemeClr val="bg1"/>
                </a:solidFill>
              </a:defRPr>
            </a:lvl1pPr>
          </a:lstStyle>
          <a:p>
            <a:r>
              <a:rPr lang="en-US" dirty="0"/>
              <a:t>Section Title</a:t>
            </a:r>
          </a:p>
        </p:txBody>
      </p:sp>
      <p:sp>
        <p:nvSpPr>
          <p:cNvPr id="10" name="Subtitle 2"/>
          <p:cNvSpPr>
            <a:spLocks noGrp="1"/>
          </p:cNvSpPr>
          <p:nvPr>
            <p:ph type="subTitle" idx="1" hasCustomPrompt="1"/>
          </p:nvPr>
        </p:nvSpPr>
        <p:spPr bwMode="gray">
          <a:xfrm>
            <a:off x="1472067" y="3953557"/>
            <a:ext cx="5849259" cy="1247353"/>
          </a:xfrm>
          <a:prstGeom prst="rect">
            <a:avLst/>
          </a:prstGeom>
        </p:spPr>
        <p:txBody>
          <a:bodyPr/>
          <a:lstStyle>
            <a:lvl1pPr marL="0" indent="0" algn="l">
              <a:lnSpc>
                <a:spcPct val="90000"/>
              </a:lnSpc>
              <a:spcBef>
                <a:spcPts val="0"/>
              </a:spcBef>
              <a:buNone/>
              <a:defRPr sz="2667"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3628326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33219437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ection Header 9">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BBA735F0-5A57-4E46-8BAE-B772B86C2946}"/>
              </a:ext>
            </a:extLst>
          </p:cNvPr>
          <p:cNvSpPr/>
          <p:nvPr userDrawn="1"/>
        </p:nvSpPr>
        <p:spPr bwMode="gray">
          <a:xfrm>
            <a:off x="-63762" y="-38047"/>
            <a:ext cx="8920916" cy="693409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 name="connsiteX0" fmla="*/ 5222260 w 8888024"/>
              <a:gd name="connsiteY0" fmla="*/ 2891 h 6942534"/>
              <a:gd name="connsiteX1" fmla="*/ 8888024 w 8888024"/>
              <a:gd name="connsiteY1" fmla="*/ 6942534 h 6942534"/>
              <a:gd name="connsiteX2" fmla="*/ 1768767 w 8888024"/>
              <a:gd name="connsiteY2" fmla="*/ 6942534 h 6942534"/>
              <a:gd name="connsiteX3" fmla="*/ 0 w 8888024"/>
              <a:gd name="connsiteY3" fmla="*/ 0 h 6942534"/>
              <a:gd name="connsiteX4" fmla="*/ 5222260 w 8888024"/>
              <a:gd name="connsiteY4" fmla="*/ 2891 h 6942534"/>
              <a:gd name="connsiteX0" fmla="*/ 5222260 w 8888024"/>
              <a:gd name="connsiteY0" fmla="*/ 2891 h 6953589"/>
              <a:gd name="connsiteX1" fmla="*/ 8888024 w 8888024"/>
              <a:gd name="connsiteY1" fmla="*/ 6942534 h 6953589"/>
              <a:gd name="connsiteX2" fmla="*/ 0 w 8888024"/>
              <a:gd name="connsiteY2" fmla="*/ 6953589 h 6953589"/>
              <a:gd name="connsiteX3" fmla="*/ 0 w 8888024"/>
              <a:gd name="connsiteY3" fmla="*/ 0 h 6953589"/>
              <a:gd name="connsiteX4" fmla="*/ 5222260 w 8888024"/>
              <a:gd name="connsiteY4" fmla="*/ 2891 h 6953589"/>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65897 w 8931661"/>
              <a:gd name="connsiteY0" fmla="*/ 2891 h 6942534"/>
              <a:gd name="connsiteX1" fmla="*/ 8931661 w 8931661"/>
              <a:gd name="connsiteY1" fmla="*/ 6942534 h 6942534"/>
              <a:gd name="connsiteX2" fmla="*/ 0 w 8931661"/>
              <a:gd name="connsiteY2" fmla="*/ 6931481 h 6942534"/>
              <a:gd name="connsiteX3" fmla="*/ 43637 w 8931661"/>
              <a:gd name="connsiteY3" fmla="*/ 0 h 6942534"/>
              <a:gd name="connsiteX4" fmla="*/ 5265897 w 8931661"/>
              <a:gd name="connsiteY4" fmla="*/ 2891 h 6942534"/>
              <a:gd name="connsiteX0" fmla="*/ 5266013 w 8931777"/>
              <a:gd name="connsiteY0" fmla="*/ 13828 h 6953471"/>
              <a:gd name="connsiteX1" fmla="*/ 8931777 w 8931777"/>
              <a:gd name="connsiteY1" fmla="*/ 6953471 h 6953471"/>
              <a:gd name="connsiteX2" fmla="*/ 116 w 8931777"/>
              <a:gd name="connsiteY2" fmla="*/ 6942418 h 6953471"/>
              <a:gd name="connsiteX3" fmla="*/ 0 w 8931777"/>
              <a:gd name="connsiteY3" fmla="*/ 0 h 6953471"/>
              <a:gd name="connsiteX4" fmla="*/ 5266013 w 8931777"/>
              <a:gd name="connsiteY4" fmla="*/ 13828 h 6953471"/>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2385" y="423416"/>
            <a:ext cx="3318337" cy="619053"/>
          </a:xfrm>
          <a:prstGeom prst="rect">
            <a:avLst/>
          </a:prstGeom>
        </p:spPr>
      </p:pic>
      <p:sp>
        <p:nvSpPr>
          <p:cNvPr id="9" name="Title 1"/>
          <p:cNvSpPr>
            <a:spLocks noGrp="1"/>
          </p:cNvSpPr>
          <p:nvPr>
            <p:ph type="ctrTitle" hasCustomPrompt="1"/>
          </p:nvPr>
        </p:nvSpPr>
        <p:spPr bwMode="gray">
          <a:xfrm>
            <a:off x="1472067" y="2356111"/>
            <a:ext cx="5181600" cy="1524000"/>
          </a:xfrm>
          <a:prstGeom prst="rect">
            <a:avLst/>
          </a:prstGeom>
        </p:spPr>
        <p:txBody>
          <a:bodyPr rIns="0" bIns="0" anchor="b" anchorCtr="0"/>
          <a:lstStyle>
            <a:lvl1pPr>
              <a:lnSpc>
                <a:spcPct val="90000"/>
              </a:lnSpc>
              <a:defRPr sz="3733" b="0">
                <a:solidFill>
                  <a:schemeClr val="bg1"/>
                </a:solidFill>
              </a:defRPr>
            </a:lvl1pPr>
          </a:lstStyle>
          <a:p>
            <a:r>
              <a:rPr lang="en-US" dirty="0"/>
              <a:t>Section Title</a:t>
            </a:r>
          </a:p>
        </p:txBody>
      </p:sp>
      <p:sp>
        <p:nvSpPr>
          <p:cNvPr id="10" name="Subtitle 2"/>
          <p:cNvSpPr>
            <a:spLocks noGrp="1"/>
          </p:cNvSpPr>
          <p:nvPr>
            <p:ph type="subTitle" idx="1" hasCustomPrompt="1"/>
          </p:nvPr>
        </p:nvSpPr>
        <p:spPr bwMode="gray">
          <a:xfrm>
            <a:off x="1472067" y="3953557"/>
            <a:ext cx="5849259" cy="1247353"/>
          </a:xfrm>
          <a:prstGeom prst="rect">
            <a:avLst/>
          </a:prstGeom>
        </p:spPr>
        <p:txBody>
          <a:bodyPr/>
          <a:lstStyle>
            <a:lvl1pPr marL="0" indent="0" algn="l">
              <a:lnSpc>
                <a:spcPct val="90000"/>
              </a:lnSpc>
              <a:spcBef>
                <a:spcPts val="0"/>
              </a:spcBef>
              <a:buNone/>
              <a:defRPr sz="2667"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Secondary Text Goes here</a:t>
            </a:r>
          </a:p>
        </p:txBody>
      </p:sp>
      <p:pic>
        <p:nvPicPr>
          <p:cNvPr id="1026" name="Picture 2" descr="https://nmhealth.sharepoint.com/sites/nm-brand-center/SiteAssets/SiteImages/Photography/Photography%20-%20High%20Resolution%20300%20dpi/Photography%20-%20High%20Res%20-%20Patients%20and%20Caregivers/bld-201606-lbp5248-vwh-first-baby-of-year.jpg?cid=fca3b545-fa0a-40f7-a4a5-8f0d484bbe22">
            <a:extLst>
              <a:ext uri="{FF2B5EF4-FFF2-40B4-BE49-F238E27FC236}">
                <a16:creationId xmlns:a16="http://schemas.microsoft.com/office/drawing/2014/main" id="{74C25C46-FF38-4388-89CC-11A8DF17E9BC}"/>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162145" y="1"/>
            <a:ext cx="7029855" cy="4824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113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_Section Header 7">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22400" y="0"/>
            <a:ext cx="10769600" cy="6858000"/>
          </a:xfrm>
          <a:prstGeom prst="rect">
            <a:avLst/>
          </a:prstGeom>
        </p:spPr>
      </p:pic>
      <p:sp>
        <p:nvSpPr>
          <p:cNvPr id="14" name="Freeform 13">
            <a:extLst>
              <a:ext uri="{FF2B5EF4-FFF2-40B4-BE49-F238E27FC236}">
                <a16:creationId xmlns:a16="http://schemas.microsoft.com/office/drawing/2014/main" id="{FE1C097F-18BF-EA41-A496-925CCACD6355}"/>
              </a:ext>
            </a:extLst>
          </p:cNvPr>
          <p:cNvSpPr/>
          <p:nvPr userDrawn="1"/>
        </p:nvSpPr>
        <p:spPr bwMode="gray">
          <a:xfrm>
            <a:off x="-63762" y="-38047"/>
            <a:ext cx="8920916" cy="693409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 name="connsiteX0" fmla="*/ 5222260 w 8888024"/>
              <a:gd name="connsiteY0" fmla="*/ 2891 h 6942534"/>
              <a:gd name="connsiteX1" fmla="*/ 8888024 w 8888024"/>
              <a:gd name="connsiteY1" fmla="*/ 6942534 h 6942534"/>
              <a:gd name="connsiteX2" fmla="*/ 1768767 w 8888024"/>
              <a:gd name="connsiteY2" fmla="*/ 6942534 h 6942534"/>
              <a:gd name="connsiteX3" fmla="*/ 0 w 8888024"/>
              <a:gd name="connsiteY3" fmla="*/ 0 h 6942534"/>
              <a:gd name="connsiteX4" fmla="*/ 5222260 w 8888024"/>
              <a:gd name="connsiteY4" fmla="*/ 2891 h 6942534"/>
              <a:gd name="connsiteX0" fmla="*/ 5222260 w 8888024"/>
              <a:gd name="connsiteY0" fmla="*/ 2891 h 6953589"/>
              <a:gd name="connsiteX1" fmla="*/ 8888024 w 8888024"/>
              <a:gd name="connsiteY1" fmla="*/ 6942534 h 6953589"/>
              <a:gd name="connsiteX2" fmla="*/ 0 w 8888024"/>
              <a:gd name="connsiteY2" fmla="*/ 6953589 h 6953589"/>
              <a:gd name="connsiteX3" fmla="*/ 0 w 8888024"/>
              <a:gd name="connsiteY3" fmla="*/ 0 h 6953589"/>
              <a:gd name="connsiteX4" fmla="*/ 5222260 w 8888024"/>
              <a:gd name="connsiteY4" fmla="*/ 2891 h 6953589"/>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65897 w 8931661"/>
              <a:gd name="connsiteY0" fmla="*/ 2891 h 6942534"/>
              <a:gd name="connsiteX1" fmla="*/ 8931661 w 8931661"/>
              <a:gd name="connsiteY1" fmla="*/ 6942534 h 6942534"/>
              <a:gd name="connsiteX2" fmla="*/ 0 w 8931661"/>
              <a:gd name="connsiteY2" fmla="*/ 6931481 h 6942534"/>
              <a:gd name="connsiteX3" fmla="*/ 43637 w 8931661"/>
              <a:gd name="connsiteY3" fmla="*/ 0 h 6942534"/>
              <a:gd name="connsiteX4" fmla="*/ 5265897 w 8931661"/>
              <a:gd name="connsiteY4" fmla="*/ 2891 h 6942534"/>
              <a:gd name="connsiteX0" fmla="*/ 5266013 w 8931777"/>
              <a:gd name="connsiteY0" fmla="*/ 13828 h 6953471"/>
              <a:gd name="connsiteX1" fmla="*/ 8931777 w 8931777"/>
              <a:gd name="connsiteY1" fmla="*/ 6953471 h 6953471"/>
              <a:gd name="connsiteX2" fmla="*/ 116 w 8931777"/>
              <a:gd name="connsiteY2" fmla="*/ 6942418 h 6953471"/>
              <a:gd name="connsiteX3" fmla="*/ 0 w 8931777"/>
              <a:gd name="connsiteY3" fmla="*/ 0 h 6953471"/>
              <a:gd name="connsiteX4" fmla="*/ 5266013 w 8931777"/>
              <a:gd name="connsiteY4" fmla="*/ 13828 h 6953471"/>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2385" y="423416"/>
            <a:ext cx="3318337" cy="619053"/>
          </a:xfrm>
          <a:prstGeom prst="rect">
            <a:avLst/>
          </a:prstGeom>
        </p:spPr>
      </p:pic>
      <p:sp>
        <p:nvSpPr>
          <p:cNvPr id="9" name="Title 1"/>
          <p:cNvSpPr>
            <a:spLocks noGrp="1"/>
          </p:cNvSpPr>
          <p:nvPr>
            <p:ph type="ctrTitle" hasCustomPrompt="1"/>
          </p:nvPr>
        </p:nvSpPr>
        <p:spPr bwMode="gray">
          <a:xfrm>
            <a:off x="1472067" y="2356111"/>
            <a:ext cx="5181600" cy="1524000"/>
          </a:xfrm>
          <a:prstGeom prst="rect">
            <a:avLst/>
          </a:prstGeom>
        </p:spPr>
        <p:txBody>
          <a:bodyPr rIns="0" bIns="0" anchor="b" anchorCtr="0"/>
          <a:lstStyle>
            <a:lvl1pPr>
              <a:lnSpc>
                <a:spcPct val="90000"/>
              </a:lnSpc>
              <a:defRPr sz="3733" b="0">
                <a:solidFill>
                  <a:schemeClr val="bg1"/>
                </a:solidFill>
              </a:defRPr>
            </a:lvl1pPr>
          </a:lstStyle>
          <a:p>
            <a:r>
              <a:rPr lang="en-US" dirty="0"/>
              <a:t>Section Title</a:t>
            </a:r>
          </a:p>
        </p:txBody>
      </p:sp>
      <p:sp>
        <p:nvSpPr>
          <p:cNvPr id="10" name="Subtitle 2"/>
          <p:cNvSpPr>
            <a:spLocks noGrp="1"/>
          </p:cNvSpPr>
          <p:nvPr>
            <p:ph type="subTitle" idx="1" hasCustomPrompt="1"/>
          </p:nvPr>
        </p:nvSpPr>
        <p:spPr bwMode="gray">
          <a:xfrm>
            <a:off x="1472067" y="3953557"/>
            <a:ext cx="5849259" cy="1247353"/>
          </a:xfrm>
          <a:prstGeom prst="rect">
            <a:avLst/>
          </a:prstGeom>
        </p:spPr>
        <p:txBody>
          <a:bodyPr/>
          <a:lstStyle>
            <a:lvl1pPr marL="0" indent="0" algn="l">
              <a:lnSpc>
                <a:spcPct val="90000"/>
              </a:lnSpc>
              <a:spcBef>
                <a:spcPts val="0"/>
              </a:spcBef>
              <a:buNone/>
              <a:defRPr sz="2667"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19327158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E9268AA-136E-1247-9B16-D392587FB64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008128" y="0"/>
            <a:ext cx="9183873" cy="6901936"/>
          </a:xfrm>
          <a:prstGeom prst="rect">
            <a:avLst/>
          </a:prstGeom>
        </p:spPr>
      </p:pic>
      <p:sp>
        <p:nvSpPr>
          <p:cNvPr id="12" name="Freeform 11">
            <a:extLst>
              <a:ext uri="{FF2B5EF4-FFF2-40B4-BE49-F238E27FC236}">
                <a16:creationId xmlns:a16="http://schemas.microsoft.com/office/drawing/2014/main" id="{5E914A8A-EA14-924B-A363-C08CBFE69F7C}"/>
              </a:ext>
            </a:extLst>
          </p:cNvPr>
          <p:cNvSpPr/>
          <p:nvPr userDrawn="1"/>
        </p:nvSpPr>
        <p:spPr bwMode="gray">
          <a:xfrm>
            <a:off x="-63762" y="-38047"/>
            <a:ext cx="8920916" cy="693409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 name="connsiteX0" fmla="*/ 5222260 w 8888024"/>
              <a:gd name="connsiteY0" fmla="*/ 2891 h 6942534"/>
              <a:gd name="connsiteX1" fmla="*/ 8888024 w 8888024"/>
              <a:gd name="connsiteY1" fmla="*/ 6942534 h 6942534"/>
              <a:gd name="connsiteX2" fmla="*/ 1768767 w 8888024"/>
              <a:gd name="connsiteY2" fmla="*/ 6942534 h 6942534"/>
              <a:gd name="connsiteX3" fmla="*/ 0 w 8888024"/>
              <a:gd name="connsiteY3" fmla="*/ 0 h 6942534"/>
              <a:gd name="connsiteX4" fmla="*/ 5222260 w 8888024"/>
              <a:gd name="connsiteY4" fmla="*/ 2891 h 6942534"/>
              <a:gd name="connsiteX0" fmla="*/ 5222260 w 8888024"/>
              <a:gd name="connsiteY0" fmla="*/ 2891 h 6953589"/>
              <a:gd name="connsiteX1" fmla="*/ 8888024 w 8888024"/>
              <a:gd name="connsiteY1" fmla="*/ 6942534 h 6953589"/>
              <a:gd name="connsiteX2" fmla="*/ 0 w 8888024"/>
              <a:gd name="connsiteY2" fmla="*/ 6953589 h 6953589"/>
              <a:gd name="connsiteX3" fmla="*/ 0 w 8888024"/>
              <a:gd name="connsiteY3" fmla="*/ 0 h 6953589"/>
              <a:gd name="connsiteX4" fmla="*/ 5222260 w 8888024"/>
              <a:gd name="connsiteY4" fmla="*/ 2891 h 6953589"/>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65897 w 8931661"/>
              <a:gd name="connsiteY0" fmla="*/ 2891 h 6942534"/>
              <a:gd name="connsiteX1" fmla="*/ 8931661 w 8931661"/>
              <a:gd name="connsiteY1" fmla="*/ 6942534 h 6942534"/>
              <a:gd name="connsiteX2" fmla="*/ 0 w 8931661"/>
              <a:gd name="connsiteY2" fmla="*/ 6931481 h 6942534"/>
              <a:gd name="connsiteX3" fmla="*/ 43637 w 8931661"/>
              <a:gd name="connsiteY3" fmla="*/ 0 h 6942534"/>
              <a:gd name="connsiteX4" fmla="*/ 5265897 w 8931661"/>
              <a:gd name="connsiteY4" fmla="*/ 2891 h 6942534"/>
              <a:gd name="connsiteX0" fmla="*/ 5266013 w 8931777"/>
              <a:gd name="connsiteY0" fmla="*/ 13828 h 6953471"/>
              <a:gd name="connsiteX1" fmla="*/ 8931777 w 8931777"/>
              <a:gd name="connsiteY1" fmla="*/ 6953471 h 6953471"/>
              <a:gd name="connsiteX2" fmla="*/ 116 w 8931777"/>
              <a:gd name="connsiteY2" fmla="*/ 6942418 h 6953471"/>
              <a:gd name="connsiteX3" fmla="*/ 0 w 8931777"/>
              <a:gd name="connsiteY3" fmla="*/ 0 h 6953471"/>
              <a:gd name="connsiteX4" fmla="*/ 5266013 w 8931777"/>
              <a:gd name="connsiteY4" fmla="*/ 13828 h 6953471"/>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7" name="Picture 6">
            <a:extLst>
              <a:ext uri="{FF2B5EF4-FFF2-40B4-BE49-F238E27FC236}">
                <a16:creationId xmlns:a16="http://schemas.microsoft.com/office/drawing/2014/main" id="{99F5175C-EE1C-1847-BE3C-C553D97B351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2385" y="423416"/>
            <a:ext cx="3318337" cy="619053"/>
          </a:xfrm>
          <a:prstGeom prst="rect">
            <a:avLst/>
          </a:prstGeom>
        </p:spPr>
      </p:pic>
      <p:sp>
        <p:nvSpPr>
          <p:cNvPr id="8" name="Title 1">
            <a:extLst>
              <a:ext uri="{FF2B5EF4-FFF2-40B4-BE49-F238E27FC236}">
                <a16:creationId xmlns:a16="http://schemas.microsoft.com/office/drawing/2014/main" id="{0976920C-B313-C249-B378-152E3295EE6F}"/>
              </a:ext>
            </a:extLst>
          </p:cNvPr>
          <p:cNvSpPr>
            <a:spLocks noGrp="1"/>
          </p:cNvSpPr>
          <p:nvPr>
            <p:ph type="ctrTitle" hasCustomPrompt="1"/>
          </p:nvPr>
        </p:nvSpPr>
        <p:spPr bwMode="gray">
          <a:xfrm>
            <a:off x="1472067" y="2356111"/>
            <a:ext cx="5181600" cy="1524000"/>
          </a:xfrm>
          <a:prstGeom prst="rect">
            <a:avLst/>
          </a:prstGeom>
        </p:spPr>
        <p:txBody>
          <a:bodyPr rIns="0" bIns="0" anchor="b" anchorCtr="0"/>
          <a:lstStyle>
            <a:lvl1pPr>
              <a:lnSpc>
                <a:spcPct val="90000"/>
              </a:lnSpc>
              <a:defRPr sz="3733" b="0">
                <a:solidFill>
                  <a:schemeClr val="bg1"/>
                </a:solidFill>
              </a:defRPr>
            </a:lvl1pPr>
          </a:lstStyle>
          <a:p>
            <a:r>
              <a:rPr lang="en-US" dirty="0"/>
              <a:t>Section Title</a:t>
            </a:r>
          </a:p>
        </p:txBody>
      </p:sp>
      <p:sp>
        <p:nvSpPr>
          <p:cNvPr id="9" name="Subtitle 2">
            <a:extLst>
              <a:ext uri="{FF2B5EF4-FFF2-40B4-BE49-F238E27FC236}">
                <a16:creationId xmlns:a16="http://schemas.microsoft.com/office/drawing/2014/main" id="{AD444022-3F55-1941-87C1-6BDE08BBD338}"/>
              </a:ext>
            </a:extLst>
          </p:cNvPr>
          <p:cNvSpPr>
            <a:spLocks noGrp="1"/>
          </p:cNvSpPr>
          <p:nvPr>
            <p:ph type="subTitle" idx="1" hasCustomPrompt="1"/>
          </p:nvPr>
        </p:nvSpPr>
        <p:spPr bwMode="gray">
          <a:xfrm>
            <a:off x="1472067" y="3953557"/>
            <a:ext cx="5849259" cy="1247353"/>
          </a:xfrm>
          <a:prstGeom prst="rect">
            <a:avLst/>
          </a:prstGeom>
        </p:spPr>
        <p:txBody>
          <a:bodyPr/>
          <a:lstStyle>
            <a:lvl1pPr marL="0" indent="0" algn="l">
              <a:lnSpc>
                <a:spcPct val="90000"/>
              </a:lnSpc>
              <a:spcBef>
                <a:spcPts val="0"/>
              </a:spcBef>
              <a:buNone/>
              <a:defRPr sz="2667"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42106518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ection Header Your Photo">
    <p:bg>
      <p:bgPr>
        <a:gradFill flip="none" rotWithShape="1">
          <a:gsLst>
            <a:gs pos="0">
              <a:schemeClr val="tx2"/>
            </a:gs>
            <a:gs pos="100000">
              <a:schemeClr val="accent1"/>
            </a:gs>
          </a:gsLst>
          <a:lin ang="14520000" scaled="0"/>
          <a:tileRect/>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A93F23-6D1C-40E4-878C-049AB73429D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91573" y="-43315"/>
            <a:ext cx="7000427" cy="6934093"/>
          </a:xfrm>
          <a:prstGeom prst="rect">
            <a:avLst/>
          </a:prstGeom>
        </p:spPr>
      </p:pic>
      <p:sp>
        <p:nvSpPr>
          <p:cNvPr id="10" name="TextBox 9"/>
          <p:cNvSpPr txBox="1"/>
          <p:nvPr userDrawn="1"/>
        </p:nvSpPr>
        <p:spPr>
          <a:xfrm>
            <a:off x="12293600" y="1169739"/>
            <a:ext cx="2189949" cy="4316661"/>
          </a:xfrm>
          <a:prstGeom prst="rect">
            <a:avLst/>
          </a:prstGeom>
          <a:solidFill>
            <a:schemeClr val="tx1">
              <a:lumMod val="60000"/>
              <a:lumOff val="40000"/>
            </a:schemeClr>
          </a:solidFill>
        </p:spPr>
        <p:txBody>
          <a:bodyPr wrap="square" lIns="0" tIns="0" rIns="0" bIns="0" rtlCol="0">
            <a:noAutofit/>
          </a:bodyPr>
          <a:lstStyle/>
          <a:p>
            <a:pPr>
              <a:lnSpc>
                <a:spcPct val="90000"/>
              </a:lnSpc>
              <a:spcBef>
                <a:spcPts val="800"/>
              </a:spcBef>
            </a:pPr>
            <a:r>
              <a:rPr lang="en-US" sz="1600" spc="-67" dirty="0">
                <a:solidFill>
                  <a:schemeClr val="bg1"/>
                </a:solidFill>
              </a:rPr>
              <a:t>How to put in your own Photo:</a:t>
            </a:r>
          </a:p>
          <a:p>
            <a:pPr>
              <a:lnSpc>
                <a:spcPct val="90000"/>
              </a:lnSpc>
              <a:spcBef>
                <a:spcPts val="800"/>
              </a:spcBef>
            </a:pPr>
            <a:r>
              <a:rPr lang="en-US" sz="1600" spc="-67" dirty="0">
                <a:solidFill>
                  <a:schemeClr val="bg1"/>
                </a:solidFill>
              </a:rPr>
              <a:t>Go to ‘View-Slide Master’</a:t>
            </a:r>
          </a:p>
          <a:p>
            <a:pPr>
              <a:lnSpc>
                <a:spcPct val="90000"/>
              </a:lnSpc>
              <a:spcBef>
                <a:spcPts val="800"/>
              </a:spcBef>
            </a:pPr>
            <a:r>
              <a:rPr lang="en-US" sz="1600" spc="-67" dirty="0">
                <a:solidFill>
                  <a:schemeClr val="bg1"/>
                </a:solidFill>
              </a:rPr>
              <a:t>Go to ‘Insert-Picture’</a:t>
            </a:r>
          </a:p>
          <a:p>
            <a:pPr>
              <a:lnSpc>
                <a:spcPct val="90000"/>
              </a:lnSpc>
              <a:spcBef>
                <a:spcPts val="800"/>
              </a:spcBef>
            </a:pPr>
            <a:r>
              <a:rPr lang="en-US" sz="1600" spc="-67" dirty="0">
                <a:solidFill>
                  <a:schemeClr val="bg1"/>
                </a:solidFill>
              </a:rPr>
              <a:t>Browse to the</a:t>
            </a:r>
            <a:r>
              <a:rPr lang="en-US" sz="1600" spc="-67" baseline="0" dirty="0">
                <a:solidFill>
                  <a:schemeClr val="bg1"/>
                </a:solidFill>
              </a:rPr>
              <a:t> image you would like to place. Image should be 1024x768, 1200x900, or other 4:3 aspect ratio</a:t>
            </a:r>
          </a:p>
          <a:p>
            <a:pPr>
              <a:lnSpc>
                <a:spcPct val="90000"/>
              </a:lnSpc>
              <a:spcBef>
                <a:spcPts val="800"/>
              </a:spcBef>
            </a:pPr>
            <a:r>
              <a:rPr lang="en-US" sz="1600" spc="-67" dirty="0">
                <a:solidFill>
                  <a:schemeClr val="bg1"/>
                </a:solidFill>
              </a:rPr>
              <a:t>Select image and click OK</a:t>
            </a:r>
          </a:p>
          <a:p>
            <a:pPr>
              <a:lnSpc>
                <a:spcPct val="90000"/>
              </a:lnSpc>
              <a:spcBef>
                <a:spcPts val="800"/>
              </a:spcBef>
            </a:pPr>
            <a:r>
              <a:rPr lang="en-US" sz="1600" spc="-67" dirty="0">
                <a:solidFill>
                  <a:schemeClr val="bg1"/>
                </a:solidFill>
              </a:rPr>
              <a:t>Scale to full screen size if necessary.</a:t>
            </a:r>
          </a:p>
          <a:p>
            <a:pPr>
              <a:lnSpc>
                <a:spcPct val="90000"/>
              </a:lnSpc>
              <a:spcBef>
                <a:spcPts val="800"/>
              </a:spcBef>
            </a:pPr>
            <a:r>
              <a:rPr lang="en-US" sz="1600" spc="-67" dirty="0">
                <a:solidFill>
                  <a:schemeClr val="bg1"/>
                </a:solidFill>
              </a:rPr>
              <a:t>Click image, go</a:t>
            </a:r>
            <a:r>
              <a:rPr lang="en-US" sz="1600" spc="-67" baseline="0" dirty="0">
                <a:solidFill>
                  <a:schemeClr val="bg1"/>
                </a:solidFill>
              </a:rPr>
              <a:t> to ‘Format-</a:t>
            </a:r>
            <a:r>
              <a:rPr lang="en-US" sz="1600" spc="-67" dirty="0">
                <a:solidFill>
                  <a:schemeClr val="bg1"/>
                </a:solidFill>
              </a:rPr>
              <a:t>Send to Back’</a:t>
            </a:r>
          </a:p>
          <a:p>
            <a:pPr>
              <a:lnSpc>
                <a:spcPct val="90000"/>
              </a:lnSpc>
              <a:spcBef>
                <a:spcPts val="800"/>
              </a:spcBef>
            </a:pPr>
            <a:r>
              <a:rPr lang="en-US" sz="1600" spc="-67" dirty="0">
                <a:solidFill>
                  <a:schemeClr val="bg1"/>
                </a:solidFill>
              </a:rPr>
              <a:t>Go to ‘View-Normal’ to return to slides</a:t>
            </a:r>
          </a:p>
        </p:txBody>
      </p:sp>
      <p:sp>
        <p:nvSpPr>
          <p:cNvPr id="7" name="Freeform 6"/>
          <p:cNvSpPr/>
          <p:nvPr userDrawn="1"/>
        </p:nvSpPr>
        <p:spPr bwMode="gray">
          <a:xfrm>
            <a:off x="-43701" y="-43316"/>
            <a:ext cx="8920916" cy="693409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 name="connsiteX0" fmla="*/ 5222260 w 8888024"/>
              <a:gd name="connsiteY0" fmla="*/ 2891 h 6942534"/>
              <a:gd name="connsiteX1" fmla="*/ 8888024 w 8888024"/>
              <a:gd name="connsiteY1" fmla="*/ 6942534 h 6942534"/>
              <a:gd name="connsiteX2" fmla="*/ 1768767 w 8888024"/>
              <a:gd name="connsiteY2" fmla="*/ 6942534 h 6942534"/>
              <a:gd name="connsiteX3" fmla="*/ 0 w 8888024"/>
              <a:gd name="connsiteY3" fmla="*/ 0 h 6942534"/>
              <a:gd name="connsiteX4" fmla="*/ 5222260 w 8888024"/>
              <a:gd name="connsiteY4" fmla="*/ 2891 h 6942534"/>
              <a:gd name="connsiteX0" fmla="*/ 5222260 w 8888024"/>
              <a:gd name="connsiteY0" fmla="*/ 2891 h 6953589"/>
              <a:gd name="connsiteX1" fmla="*/ 8888024 w 8888024"/>
              <a:gd name="connsiteY1" fmla="*/ 6942534 h 6953589"/>
              <a:gd name="connsiteX2" fmla="*/ 0 w 8888024"/>
              <a:gd name="connsiteY2" fmla="*/ 6953589 h 6953589"/>
              <a:gd name="connsiteX3" fmla="*/ 0 w 8888024"/>
              <a:gd name="connsiteY3" fmla="*/ 0 h 6953589"/>
              <a:gd name="connsiteX4" fmla="*/ 5222260 w 8888024"/>
              <a:gd name="connsiteY4" fmla="*/ 2891 h 6953589"/>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65897 w 8931661"/>
              <a:gd name="connsiteY0" fmla="*/ 2891 h 6942534"/>
              <a:gd name="connsiteX1" fmla="*/ 8931661 w 8931661"/>
              <a:gd name="connsiteY1" fmla="*/ 6942534 h 6942534"/>
              <a:gd name="connsiteX2" fmla="*/ 0 w 8931661"/>
              <a:gd name="connsiteY2" fmla="*/ 6931481 h 6942534"/>
              <a:gd name="connsiteX3" fmla="*/ 43637 w 8931661"/>
              <a:gd name="connsiteY3" fmla="*/ 0 h 6942534"/>
              <a:gd name="connsiteX4" fmla="*/ 5265897 w 8931661"/>
              <a:gd name="connsiteY4" fmla="*/ 2891 h 6942534"/>
              <a:gd name="connsiteX0" fmla="*/ 5266013 w 8931777"/>
              <a:gd name="connsiteY0" fmla="*/ 13828 h 6953471"/>
              <a:gd name="connsiteX1" fmla="*/ 8931777 w 8931777"/>
              <a:gd name="connsiteY1" fmla="*/ 6953471 h 6953471"/>
              <a:gd name="connsiteX2" fmla="*/ 116 w 8931777"/>
              <a:gd name="connsiteY2" fmla="*/ 6942418 h 6953471"/>
              <a:gd name="connsiteX3" fmla="*/ 0 w 8931777"/>
              <a:gd name="connsiteY3" fmla="*/ 0 h 6953471"/>
              <a:gd name="connsiteX4" fmla="*/ 5266013 w 8931777"/>
              <a:gd name="connsiteY4" fmla="*/ 13828 h 6953471"/>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2385" y="423416"/>
            <a:ext cx="3318337" cy="619053"/>
          </a:xfrm>
          <a:prstGeom prst="rect">
            <a:avLst/>
          </a:prstGeom>
        </p:spPr>
      </p:pic>
      <p:sp>
        <p:nvSpPr>
          <p:cNvPr id="9" name="Title 1"/>
          <p:cNvSpPr>
            <a:spLocks noGrp="1"/>
          </p:cNvSpPr>
          <p:nvPr>
            <p:ph type="ctrTitle" hasCustomPrompt="1"/>
          </p:nvPr>
        </p:nvSpPr>
        <p:spPr bwMode="gray">
          <a:xfrm>
            <a:off x="1472067" y="2356111"/>
            <a:ext cx="5181600" cy="1524000"/>
          </a:xfrm>
          <a:prstGeom prst="rect">
            <a:avLst/>
          </a:prstGeom>
        </p:spPr>
        <p:txBody>
          <a:bodyPr rIns="0" bIns="0" anchor="b" anchorCtr="0"/>
          <a:lstStyle>
            <a:lvl1pPr>
              <a:lnSpc>
                <a:spcPct val="90000"/>
              </a:lnSpc>
              <a:defRPr sz="3733" b="0">
                <a:solidFill>
                  <a:schemeClr val="bg1"/>
                </a:solidFill>
              </a:defRPr>
            </a:lvl1pPr>
          </a:lstStyle>
          <a:p>
            <a:r>
              <a:rPr lang="en-US" dirty="0"/>
              <a:t>Section Title</a:t>
            </a:r>
          </a:p>
        </p:txBody>
      </p:sp>
      <p:sp>
        <p:nvSpPr>
          <p:cNvPr id="11" name="Subtitle 2"/>
          <p:cNvSpPr>
            <a:spLocks noGrp="1"/>
          </p:cNvSpPr>
          <p:nvPr>
            <p:ph type="subTitle" idx="1" hasCustomPrompt="1"/>
          </p:nvPr>
        </p:nvSpPr>
        <p:spPr bwMode="gray">
          <a:xfrm>
            <a:off x="1472067" y="3953557"/>
            <a:ext cx="5849259" cy="1247353"/>
          </a:xfrm>
          <a:prstGeom prst="rect">
            <a:avLst/>
          </a:prstGeom>
        </p:spPr>
        <p:txBody>
          <a:bodyPr/>
          <a:lstStyle>
            <a:lvl1pPr marL="0" indent="0" algn="l">
              <a:lnSpc>
                <a:spcPct val="90000"/>
              </a:lnSpc>
              <a:spcBef>
                <a:spcPts val="0"/>
              </a:spcBef>
              <a:buNone/>
              <a:defRPr sz="2667"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22757263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1464743" y="169881"/>
            <a:ext cx="9573685" cy="1016000"/>
          </a:xfrm>
          <a:prstGeom prst="rect">
            <a:avLst/>
          </a:prstGeom>
        </p:spPr>
        <p:txBody>
          <a:bodyPr/>
          <a:lstStyle>
            <a:lvl1pPr>
              <a:lnSpc>
                <a:spcPct val="90000"/>
              </a:lnSpc>
              <a:defRPr/>
            </a:lvl1pPr>
          </a:lstStyle>
          <a:p>
            <a:r>
              <a:rPr lang="en-US" dirty="0"/>
              <a:t>Click to edit Master title style</a:t>
            </a:r>
          </a:p>
        </p:txBody>
      </p:sp>
      <p:sp>
        <p:nvSpPr>
          <p:cNvPr id="9" name="Content Placeholder 2"/>
          <p:cNvSpPr>
            <a:spLocks noGrp="1"/>
          </p:cNvSpPr>
          <p:nvPr>
            <p:ph idx="1"/>
          </p:nvPr>
        </p:nvSpPr>
        <p:spPr>
          <a:xfrm>
            <a:off x="1241840" y="2035613"/>
            <a:ext cx="9796587" cy="396874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0"/>
          <p:cNvSpPr>
            <a:spLocks noGrp="1"/>
          </p:cNvSpPr>
          <p:nvPr>
            <p:ph type="body" sz="quarter" idx="13" hasCustomPrompt="1"/>
          </p:nvPr>
        </p:nvSpPr>
        <p:spPr>
          <a:xfrm>
            <a:off x="1464742" y="1195843"/>
            <a:ext cx="9573684" cy="609600"/>
          </a:xfrm>
          <a:prstGeom prst="rect">
            <a:avLst/>
          </a:prstGeom>
        </p:spPr>
        <p:txBody>
          <a:bodyPr/>
          <a:lstStyle>
            <a:lvl1pPr marL="0" indent="0">
              <a:lnSpc>
                <a:spcPct val="85000"/>
              </a:lnSpc>
              <a:spcBef>
                <a:spcPts val="0"/>
              </a:spcBef>
              <a:buNone/>
              <a:defRPr sz="2667" spc="-107" baseline="0">
                <a:solidFill>
                  <a:schemeClr val="accent2"/>
                </a:solidFill>
              </a:defRPr>
            </a:lvl1pPr>
            <a:lvl2pPr marL="275160" indent="0">
              <a:buNone/>
              <a:defRPr/>
            </a:lvl2pPr>
            <a:lvl3pPr marL="609585" indent="0">
              <a:buNone/>
              <a:defRPr/>
            </a:lvl3pPr>
            <a:lvl4pPr marL="842412" indent="0">
              <a:buNone/>
              <a:defRPr/>
            </a:lvl4pPr>
            <a:lvl5pPr marL="1073123" indent="0">
              <a:buNone/>
              <a:defRPr/>
            </a:lvl5pPr>
          </a:lstStyle>
          <a:p>
            <a:pPr lvl="0"/>
            <a:r>
              <a:rPr lang="en-US" dirty="0"/>
              <a:t>Slide Subtitle</a:t>
            </a:r>
          </a:p>
        </p:txBody>
      </p:sp>
      <p:sp>
        <p:nvSpPr>
          <p:cNvPr id="15" name="Date Placeholder 11"/>
          <p:cNvSpPr>
            <a:spLocks noGrp="1"/>
          </p:cNvSpPr>
          <p:nvPr>
            <p:ph type="dt" sz="half" idx="14"/>
          </p:nvPr>
        </p:nvSpPr>
        <p:spPr>
          <a:xfrm>
            <a:off x="3133344" y="6436626"/>
            <a:ext cx="1133856" cy="224367"/>
          </a:xfrm>
          <a:prstGeom prst="rect">
            <a:avLst/>
          </a:prstGeom>
        </p:spPr>
        <p:txBody>
          <a:bodyPr/>
          <a:lstStyle/>
          <a:p>
            <a:endParaRPr lang="en-US" dirty="0"/>
          </a:p>
        </p:txBody>
      </p:sp>
      <p:sp>
        <p:nvSpPr>
          <p:cNvPr id="16" name="Footer Placeholder 12"/>
          <p:cNvSpPr>
            <a:spLocks noGrp="1"/>
          </p:cNvSpPr>
          <p:nvPr>
            <p:ph type="ftr" sz="quarter" idx="15"/>
          </p:nvPr>
        </p:nvSpPr>
        <p:spPr>
          <a:xfrm>
            <a:off x="4162659" y="6374244"/>
            <a:ext cx="6908800" cy="308355"/>
          </a:xfrm>
          <a:prstGeom prst="rect">
            <a:avLst/>
          </a:prstGeom>
        </p:spPr>
        <p:txBody>
          <a:bodyPr/>
          <a:lstStyle/>
          <a:p>
            <a:r>
              <a:rPr lang="en-US">
                <a:solidFill>
                  <a:srgbClr val="605F62"/>
                </a:solidFill>
              </a:rPr>
              <a:t>ILPQC 8/16/2021 BASIC</a:t>
            </a:r>
            <a:endParaRPr lang="en-US" dirty="0">
              <a:solidFill>
                <a:srgbClr val="605F62"/>
              </a:solidFill>
            </a:endParaRPr>
          </a:p>
        </p:txBody>
      </p:sp>
      <p:sp>
        <p:nvSpPr>
          <p:cNvPr id="17" name="Slide Number Placeholder 13"/>
          <p:cNvSpPr>
            <a:spLocks noGrp="1"/>
          </p:cNvSpPr>
          <p:nvPr>
            <p:ph type="sldNum" sz="quarter" idx="16"/>
          </p:nvPr>
        </p:nvSpPr>
        <p:spPr>
          <a:xfrm>
            <a:off x="11074399" y="6374245"/>
            <a:ext cx="462327" cy="308355"/>
          </a:xfrm>
          <a:prstGeom prst="rect">
            <a:avLst/>
          </a:prstGeom>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25179991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Title 1"/>
          <p:cNvSpPr>
            <a:spLocks noGrp="1"/>
          </p:cNvSpPr>
          <p:nvPr>
            <p:ph type="title"/>
          </p:nvPr>
        </p:nvSpPr>
        <p:spPr>
          <a:xfrm>
            <a:off x="1464743" y="169881"/>
            <a:ext cx="9573685" cy="1016000"/>
          </a:xfrm>
          <a:prstGeom prst="rect">
            <a:avLst/>
          </a:prstGeom>
        </p:spPr>
        <p:txBody>
          <a:bodyPr/>
          <a:lstStyle>
            <a:lvl1pPr>
              <a:lnSpc>
                <a:spcPct val="90000"/>
              </a:lnSpc>
              <a:defRPr/>
            </a:lvl1pPr>
          </a:lstStyle>
          <a:p>
            <a:r>
              <a:rPr lang="en-US" dirty="0"/>
              <a:t>Click to edit Master title style</a:t>
            </a:r>
          </a:p>
        </p:txBody>
      </p:sp>
      <p:sp>
        <p:nvSpPr>
          <p:cNvPr id="14" name="Content Placeholder 2"/>
          <p:cNvSpPr>
            <a:spLocks noGrp="1"/>
          </p:cNvSpPr>
          <p:nvPr>
            <p:ph sz="half" idx="1"/>
          </p:nvPr>
        </p:nvSpPr>
        <p:spPr>
          <a:xfrm>
            <a:off x="1241841" y="2035614"/>
            <a:ext cx="4769503" cy="3968748"/>
          </a:xfrm>
          <a:prstGeom prst="rect">
            <a:avLst/>
          </a:prstGeo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0"/>
          <p:cNvSpPr>
            <a:spLocks noGrp="1"/>
          </p:cNvSpPr>
          <p:nvPr>
            <p:ph type="body" sz="quarter" idx="13" hasCustomPrompt="1"/>
          </p:nvPr>
        </p:nvSpPr>
        <p:spPr>
          <a:xfrm>
            <a:off x="1464741" y="1195843"/>
            <a:ext cx="9573685" cy="609600"/>
          </a:xfrm>
          <a:prstGeom prst="rect">
            <a:avLst/>
          </a:prstGeom>
        </p:spPr>
        <p:txBody>
          <a:bodyPr/>
          <a:lstStyle>
            <a:lvl1pPr marL="0" indent="0">
              <a:lnSpc>
                <a:spcPct val="85000"/>
              </a:lnSpc>
              <a:spcBef>
                <a:spcPts val="0"/>
              </a:spcBef>
              <a:buNone/>
              <a:defRPr sz="2667" spc="-107" baseline="0">
                <a:solidFill>
                  <a:schemeClr val="accent2"/>
                </a:solidFill>
              </a:defRPr>
            </a:lvl1pPr>
            <a:lvl2pPr marL="275160" indent="0">
              <a:buNone/>
              <a:defRPr/>
            </a:lvl2pPr>
            <a:lvl3pPr marL="609585" indent="0">
              <a:buNone/>
              <a:defRPr/>
            </a:lvl3pPr>
            <a:lvl4pPr marL="842412" indent="0">
              <a:buNone/>
              <a:defRPr/>
            </a:lvl4pPr>
            <a:lvl5pPr marL="1073123" indent="0">
              <a:buNone/>
              <a:defRPr/>
            </a:lvl5pPr>
          </a:lstStyle>
          <a:p>
            <a:pPr lvl="0"/>
            <a:r>
              <a:rPr lang="en-US" dirty="0"/>
              <a:t>Slide Subtitle</a:t>
            </a:r>
          </a:p>
        </p:txBody>
      </p:sp>
      <p:sp>
        <p:nvSpPr>
          <p:cNvPr id="16" name="Date Placeholder 11"/>
          <p:cNvSpPr>
            <a:spLocks noGrp="1"/>
          </p:cNvSpPr>
          <p:nvPr>
            <p:ph type="dt" sz="half" idx="14"/>
          </p:nvPr>
        </p:nvSpPr>
        <p:spPr>
          <a:xfrm>
            <a:off x="3133344" y="6436626"/>
            <a:ext cx="1133856" cy="224367"/>
          </a:xfrm>
          <a:prstGeom prst="rect">
            <a:avLst/>
          </a:prstGeom>
        </p:spPr>
        <p:txBody>
          <a:bodyPr/>
          <a:lstStyle/>
          <a:p>
            <a:endParaRPr lang="en-US" dirty="0"/>
          </a:p>
        </p:txBody>
      </p:sp>
      <p:sp>
        <p:nvSpPr>
          <p:cNvPr id="17" name="Footer Placeholder 12"/>
          <p:cNvSpPr>
            <a:spLocks noGrp="1"/>
          </p:cNvSpPr>
          <p:nvPr>
            <p:ph type="ftr" sz="quarter" idx="15"/>
          </p:nvPr>
        </p:nvSpPr>
        <p:spPr>
          <a:xfrm>
            <a:off x="4162659" y="6374244"/>
            <a:ext cx="6908800" cy="308355"/>
          </a:xfrm>
          <a:prstGeom prst="rect">
            <a:avLst/>
          </a:prstGeom>
        </p:spPr>
        <p:txBody>
          <a:bodyPr/>
          <a:lstStyle/>
          <a:p>
            <a:r>
              <a:rPr lang="en-US">
                <a:solidFill>
                  <a:srgbClr val="605F62"/>
                </a:solidFill>
              </a:rPr>
              <a:t>ILPQC 8/16/2021 BASIC</a:t>
            </a:r>
            <a:endParaRPr lang="en-US" dirty="0">
              <a:solidFill>
                <a:srgbClr val="605F62"/>
              </a:solidFill>
            </a:endParaRPr>
          </a:p>
        </p:txBody>
      </p:sp>
      <p:sp>
        <p:nvSpPr>
          <p:cNvPr id="18" name="Slide Number Placeholder 13"/>
          <p:cNvSpPr>
            <a:spLocks noGrp="1"/>
          </p:cNvSpPr>
          <p:nvPr>
            <p:ph type="sldNum" sz="quarter" idx="16"/>
          </p:nvPr>
        </p:nvSpPr>
        <p:spPr>
          <a:xfrm>
            <a:off x="11074399" y="6374245"/>
            <a:ext cx="462327" cy="308355"/>
          </a:xfrm>
          <a:prstGeom prst="rect">
            <a:avLst/>
          </a:prstGeom>
        </p:spPr>
        <p:txBody>
          <a:bodyPr/>
          <a:lstStyle/>
          <a:p>
            <a:fld id="{0D558541-60C9-42A2-8392-FF12533A6B7A}" type="slidenum">
              <a:rPr lang="en-US" smtClean="0"/>
              <a:pPr/>
              <a:t>‹#›</a:t>
            </a:fld>
            <a:endParaRPr lang="en-US" dirty="0"/>
          </a:p>
        </p:txBody>
      </p:sp>
      <p:sp>
        <p:nvSpPr>
          <p:cNvPr id="19" name="Content Placeholder 2"/>
          <p:cNvSpPr>
            <a:spLocks noGrp="1"/>
          </p:cNvSpPr>
          <p:nvPr>
            <p:ph sz="half" idx="17"/>
          </p:nvPr>
        </p:nvSpPr>
        <p:spPr>
          <a:xfrm>
            <a:off x="6261111" y="2032809"/>
            <a:ext cx="4777316" cy="3971553"/>
          </a:xfrm>
          <a:prstGeom prst="rect">
            <a:avLst/>
          </a:prstGeo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60597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Content Placeholder 2"/>
          <p:cNvSpPr>
            <a:spLocks noGrp="1"/>
          </p:cNvSpPr>
          <p:nvPr>
            <p:ph sz="half" idx="18"/>
          </p:nvPr>
        </p:nvSpPr>
        <p:spPr>
          <a:xfrm>
            <a:off x="1243326" y="2399681"/>
            <a:ext cx="4782825" cy="3596215"/>
          </a:xfrm>
          <a:prstGeom prst="rect">
            <a:avLst/>
          </a:prstGeo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p:cNvSpPr>
            <a:spLocks noGrp="1"/>
          </p:cNvSpPr>
          <p:nvPr>
            <p:ph type="title"/>
          </p:nvPr>
        </p:nvSpPr>
        <p:spPr>
          <a:xfrm>
            <a:off x="1464743" y="169881"/>
            <a:ext cx="9573685" cy="1016000"/>
          </a:xfrm>
          <a:prstGeom prst="rect">
            <a:avLst/>
          </a:prstGeom>
        </p:spPr>
        <p:txBody>
          <a:bodyPr/>
          <a:lstStyle>
            <a:lvl1pPr>
              <a:defRPr/>
            </a:lvl1pPr>
          </a:lstStyle>
          <a:p>
            <a:r>
              <a:rPr lang="en-US" dirty="0"/>
              <a:t>Click to edit Master title style</a:t>
            </a:r>
          </a:p>
        </p:txBody>
      </p:sp>
      <p:sp>
        <p:nvSpPr>
          <p:cNvPr id="18" name="Text Placeholder 2"/>
          <p:cNvSpPr>
            <a:spLocks noGrp="1"/>
          </p:cNvSpPr>
          <p:nvPr>
            <p:ph type="body" idx="1"/>
          </p:nvPr>
        </p:nvSpPr>
        <p:spPr>
          <a:xfrm>
            <a:off x="1476553" y="2031618"/>
            <a:ext cx="4549607" cy="393593"/>
          </a:xfrm>
          <a:prstGeom prst="rect">
            <a:avLst/>
          </a:prstGeom>
        </p:spPr>
        <p:txBody>
          <a:bodyPr anchor="b"/>
          <a:lstStyle>
            <a:lvl1pPr marL="0" indent="0">
              <a:buNone/>
              <a:defRPr sz="2267" b="0">
                <a:solidFill>
                  <a:schemeClr val="tx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19" name="Text Placeholder 10"/>
          <p:cNvSpPr>
            <a:spLocks noGrp="1"/>
          </p:cNvSpPr>
          <p:nvPr>
            <p:ph type="body" sz="quarter" idx="13" hasCustomPrompt="1"/>
          </p:nvPr>
        </p:nvSpPr>
        <p:spPr>
          <a:xfrm>
            <a:off x="1464741" y="1195843"/>
            <a:ext cx="9573685" cy="609600"/>
          </a:xfrm>
          <a:prstGeom prst="rect">
            <a:avLst/>
          </a:prstGeom>
        </p:spPr>
        <p:txBody>
          <a:bodyPr/>
          <a:lstStyle>
            <a:lvl1pPr marL="0" indent="0">
              <a:lnSpc>
                <a:spcPct val="85000"/>
              </a:lnSpc>
              <a:spcBef>
                <a:spcPts val="0"/>
              </a:spcBef>
              <a:buNone/>
              <a:defRPr sz="2667" spc="-107" baseline="0">
                <a:solidFill>
                  <a:schemeClr val="accent2"/>
                </a:solidFill>
              </a:defRPr>
            </a:lvl1pPr>
            <a:lvl2pPr marL="275160" indent="0">
              <a:buNone/>
              <a:defRPr/>
            </a:lvl2pPr>
            <a:lvl3pPr marL="609585" indent="0">
              <a:buNone/>
              <a:defRPr/>
            </a:lvl3pPr>
            <a:lvl4pPr marL="842412" indent="0">
              <a:buNone/>
              <a:defRPr/>
            </a:lvl4pPr>
            <a:lvl5pPr marL="1073123" indent="0">
              <a:buNone/>
              <a:defRPr/>
            </a:lvl5pPr>
          </a:lstStyle>
          <a:p>
            <a:pPr lvl="0"/>
            <a:r>
              <a:rPr lang="en-US" dirty="0"/>
              <a:t>Slide Subtitle</a:t>
            </a:r>
          </a:p>
        </p:txBody>
      </p:sp>
      <p:sp>
        <p:nvSpPr>
          <p:cNvPr id="20" name="Date Placeholder 11"/>
          <p:cNvSpPr>
            <a:spLocks noGrp="1"/>
          </p:cNvSpPr>
          <p:nvPr>
            <p:ph type="dt" sz="half" idx="14"/>
          </p:nvPr>
        </p:nvSpPr>
        <p:spPr>
          <a:xfrm>
            <a:off x="3133344" y="6436626"/>
            <a:ext cx="1133856" cy="224367"/>
          </a:xfrm>
          <a:prstGeom prst="rect">
            <a:avLst/>
          </a:prstGeom>
        </p:spPr>
        <p:txBody>
          <a:bodyPr/>
          <a:lstStyle/>
          <a:p>
            <a:endParaRPr lang="en-US" dirty="0"/>
          </a:p>
        </p:txBody>
      </p:sp>
      <p:sp>
        <p:nvSpPr>
          <p:cNvPr id="21" name="Footer Placeholder 12"/>
          <p:cNvSpPr>
            <a:spLocks noGrp="1"/>
          </p:cNvSpPr>
          <p:nvPr>
            <p:ph type="ftr" sz="quarter" idx="15"/>
          </p:nvPr>
        </p:nvSpPr>
        <p:spPr>
          <a:xfrm>
            <a:off x="4162659" y="6374244"/>
            <a:ext cx="6908800" cy="308355"/>
          </a:xfrm>
          <a:prstGeom prst="rect">
            <a:avLst/>
          </a:prstGeom>
        </p:spPr>
        <p:txBody>
          <a:bodyPr/>
          <a:lstStyle/>
          <a:p>
            <a:r>
              <a:rPr lang="en-US">
                <a:solidFill>
                  <a:srgbClr val="605F62"/>
                </a:solidFill>
              </a:rPr>
              <a:t>ILPQC 8/16/2021 BASIC</a:t>
            </a:r>
            <a:endParaRPr lang="en-US" dirty="0">
              <a:solidFill>
                <a:srgbClr val="605F62"/>
              </a:solidFill>
            </a:endParaRPr>
          </a:p>
        </p:txBody>
      </p:sp>
      <p:sp>
        <p:nvSpPr>
          <p:cNvPr id="22" name="Slide Number Placeholder 13"/>
          <p:cNvSpPr>
            <a:spLocks noGrp="1"/>
          </p:cNvSpPr>
          <p:nvPr>
            <p:ph type="sldNum" sz="quarter" idx="16"/>
          </p:nvPr>
        </p:nvSpPr>
        <p:spPr>
          <a:xfrm>
            <a:off x="11074399" y="6374245"/>
            <a:ext cx="462327" cy="308355"/>
          </a:xfrm>
          <a:prstGeom prst="rect">
            <a:avLst/>
          </a:prstGeom>
        </p:spPr>
        <p:txBody>
          <a:bodyPr/>
          <a:lstStyle/>
          <a:p>
            <a:fld id="{0D558541-60C9-42A2-8392-FF12533A6B7A}" type="slidenum">
              <a:rPr lang="en-US" smtClean="0"/>
              <a:pPr/>
              <a:t>‹#›</a:t>
            </a:fld>
            <a:endParaRPr lang="en-US" dirty="0"/>
          </a:p>
        </p:txBody>
      </p:sp>
      <p:sp>
        <p:nvSpPr>
          <p:cNvPr id="11" name="Content Placeholder 2"/>
          <p:cNvSpPr>
            <a:spLocks noGrp="1"/>
          </p:cNvSpPr>
          <p:nvPr>
            <p:ph sz="half" idx="19"/>
          </p:nvPr>
        </p:nvSpPr>
        <p:spPr>
          <a:xfrm>
            <a:off x="6251352" y="2399681"/>
            <a:ext cx="4782825" cy="3596215"/>
          </a:xfrm>
          <a:prstGeom prst="rect">
            <a:avLst/>
          </a:prstGeo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idx="20"/>
          </p:nvPr>
        </p:nvSpPr>
        <p:spPr>
          <a:xfrm>
            <a:off x="6484578" y="2031618"/>
            <a:ext cx="4549607" cy="393593"/>
          </a:xfrm>
          <a:prstGeom prst="rect">
            <a:avLst/>
          </a:prstGeom>
        </p:spPr>
        <p:txBody>
          <a:bodyPr anchor="b"/>
          <a:lstStyle>
            <a:lvl1pPr marL="0" indent="0">
              <a:buNone/>
              <a:defRPr sz="2267" b="0">
                <a:solidFill>
                  <a:schemeClr val="tx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Tree>
    <p:extLst>
      <p:ext uri="{BB962C8B-B14F-4D97-AF65-F5344CB8AC3E}">
        <p14:creationId xmlns:p14="http://schemas.microsoft.com/office/powerpoint/2010/main" val="33546754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mparison w/ image top">
    <p:spTree>
      <p:nvGrpSpPr>
        <p:cNvPr id="1" name=""/>
        <p:cNvGrpSpPr/>
        <p:nvPr/>
      </p:nvGrpSpPr>
      <p:grpSpPr>
        <a:xfrm>
          <a:off x="0" y="0"/>
          <a:ext cx="0" cy="0"/>
          <a:chOff x="0" y="0"/>
          <a:chExt cx="0" cy="0"/>
        </a:xfrm>
      </p:grpSpPr>
      <p:sp>
        <p:nvSpPr>
          <p:cNvPr id="17" name="Title 1"/>
          <p:cNvSpPr>
            <a:spLocks noGrp="1"/>
          </p:cNvSpPr>
          <p:nvPr>
            <p:ph type="title"/>
          </p:nvPr>
        </p:nvSpPr>
        <p:spPr>
          <a:xfrm>
            <a:off x="1464743" y="169881"/>
            <a:ext cx="9573685" cy="1016000"/>
          </a:xfrm>
          <a:prstGeom prst="rect">
            <a:avLst/>
          </a:prstGeom>
        </p:spPr>
        <p:txBody>
          <a:bodyPr/>
          <a:lstStyle>
            <a:lvl1pPr>
              <a:defRPr>
                <a:solidFill>
                  <a:schemeClr val="tx2"/>
                </a:solidFill>
              </a:defRPr>
            </a:lvl1pPr>
          </a:lstStyle>
          <a:p>
            <a:r>
              <a:rPr lang="en-US" dirty="0"/>
              <a:t>Click to edit Master title style</a:t>
            </a:r>
          </a:p>
        </p:txBody>
      </p:sp>
      <p:sp>
        <p:nvSpPr>
          <p:cNvPr id="18" name="Text Placeholder 2"/>
          <p:cNvSpPr>
            <a:spLocks noGrp="1"/>
          </p:cNvSpPr>
          <p:nvPr>
            <p:ph type="body" idx="1"/>
          </p:nvPr>
        </p:nvSpPr>
        <p:spPr>
          <a:xfrm>
            <a:off x="1474419" y="4198076"/>
            <a:ext cx="4551741" cy="463296"/>
          </a:xfrm>
          <a:prstGeom prst="rect">
            <a:avLst/>
          </a:prstGeom>
        </p:spPr>
        <p:txBody>
          <a:bodyPr anchor="b"/>
          <a:lstStyle>
            <a:lvl1pPr marL="0" indent="0">
              <a:buNone/>
              <a:defRPr sz="2267" b="0">
                <a:solidFill>
                  <a:srgbClr val="6638B6"/>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19" name="Content Placeholder 3"/>
          <p:cNvSpPr>
            <a:spLocks noGrp="1"/>
          </p:cNvSpPr>
          <p:nvPr>
            <p:ph sz="half" idx="2"/>
          </p:nvPr>
        </p:nvSpPr>
        <p:spPr>
          <a:xfrm>
            <a:off x="1473209" y="4558198"/>
            <a:ext cx="4552951" cy="1419172"/>
          </a:xfrm>
          <a:prstGeom prst="rect">
            <a:avLst/>
          </a:prstGeom>
        </p:spPr>
        <p:txBody>
          <a:bodyPr vert="horz" lIns="0" tIns="0" rIns="91440" bIns="45720" rtlCol="0">
            <a:noAutofit/>
          </a:bodyPr>
          <a:lstStyle>
            <a:lvl1pPr marL="0" indent="0">
              <a:buNone/>
              <a:defRPr lang="en-US" smtClean="0"/>
            </a:lvl1pPr>
            <a:lvl2pPr marL="275160" indent="0">
              <a:buNone/>
              <a:defRPr lang="en-US" smtClean="0"/>
            </a:lvl2pPr>
            <a:lvl3pPr marL="609585" indent="0">
              <a:buNone/>
              <a:defRPr lang="en-US" smtClean="0"/>
            </a:lvl3pPr>
            <a:lvl4pPr marL="842412" indent="0">
              <a:buNone/>
              <a:defRPr lang="en-US" smtClean="0"/>
            </a:lvl4pPr>
            <a:lvl5pPr marL="1073123" indent="0">
              <a:buNone/>
              <a:defRPr lang="en-US"/>
            </a:lvl5pPr>
          </a:lstStyle>
          <a:p>
            <a:pPr lvl="0"/>
            <a:r>
              <a:rPr lang="en-US" dirty="0"/>
              <a:t>Click to edit Master text styles</a:t>
            </a:r>
          </a:p>
        </p:txBody>
      </p:sp>
      <p:sp>
        <p:nvSpPr>
          <p:cNvPr id="22" name="Text Placeholder 10"/>
          <p:cNvSpPr>
            <a:spLocks noGrp="1"/>
          </p:cNvSpPr>
          <p:nvPr>
            <p:ph type="body" sz="quarter" idx="13" hasCustomPrompt="1"/>
          </p:nvPr>
        </p:nvSpPr>
        <p:spPr>
          <a:xfrm>
            <a:off x="1464743" y="1195843"/>
            <a:ext cx="9573684" cy="609600"/>
          </a:xfrm>
          <a:prstGeom prst="rect">
            <a:avLst/>
          </a:prstGeom>
        </p:spPr>
        <p:txBody>
          <a:bodyPr/>
          <a:lstStyle>
            <a:lvl1pPr marL="0" indent="0">
              <a:lnSpc>
                <a:spcPct val="85000"/>
              </a:lnSpc>
              <a:spcBef>
                <a:spcPts val="0"/>
              </a:spcBef>
              <a:buNone/>
              <a:defRPr sz="2667" spc="-107" baseline="0">
                <a:solidFill>
                  <a:schemeClr val="accent2"/>
                </a:solidFill>
              </a:defRPr>
            </a:lvl1pPr>
            <a:lvl2pPr marL="275160" indent="0">
              <a:buNone/>
              <a:defRPr/>
            </a:lvl2pPr>
            <a:lvl3pPr marL="609585" indent="0">
              <a:buNone/>
              <a:defRPr/>
            </a:lvl3pPr>
            <a:lvl4pPr marL="842412" indent="0">
              <a:buNone/>
              <a:defRPr/>
            </a:lvl4pPr>
            <a:lvl5pPr marL="1073123" indent="0">
              <a:buNone/>
              <a:defRPr/>
            </a:lvl5pPr>
          </a:lstStyle>
          <a:p>
            <a:pPr lvl="0"/>
            <a:r>
              <a:rPr lang="en-US" dirty="0"/>
              <a:t>Slide Subtitle</a:t>
            </a:r>
          </a:p>
        </p:txBody>
      </p:sp>
      <p:sp>
        <p:nvSpPr>
          <p:cNvPr id="23" name="Picture Placeholder 12"/>
          <p:cNvSpPr>
            <a:spLocks noGrp="1"/>
          </p:cNvSpPr>
          <p:nvPr>
            <p:ph type="pic" sz="quarter" idx="14" hasCustomPrompt="1"/>
          </p:nvPr>
        </p:nvSpPr>
        <p:spPr>
          <a:xfrm>
            <a:off x="1477434" y="2035612"/>
            <a:ext cx="4548727" cy="2061707"/>
          </a:xfrm>
          <a:prstGeom prst="rect">
            <a:avLst/>
          </a:prstGeom>
        </p:spPr>
        <p:txBody>
          <a:bodyPr anchor="ctr"/>
          <a:lstStyle>
            <a:lvl1pPr marL="0" indent="0" algn="ctr">
              <a:buNone/>
              <a:defRPr/>
            </a:lvl1pPr>
          </a:lstStyle>
          <a:p>
            <a:r>
              <a:rPr lang="en-US" dirty="0"/>
              <a:t>Insert image</a:t>
            </a:r>
          </a:p>
        </p:txBody>
      </p:sp>
      <p:sp>
        <p:nvSpPr>
          <p:cNvPr id="25" name="Date Placeholder 11"/>
          <p:cNvSpPr>
            <a:spLocks noGrp="1"/>
          </p:cNvSpPr>
          <p:nvPr>
            <p:ph type="dt" sz="half" idx="16"/>
          </p:nvPr>
        </p:nvSpPr>
        <p:spPr>
          <a:xfrm>
            <a:off x="3133344" y="6436626"/>
            <a:ext cx="1133856" cy="224367"/>
          </a:xfrm>
          <a:prstGeom prst="rect">
            <a:avLst/>
          </a:prstGeom>
        </p:spPr>
        <p:txBody>
          <a:bodyPr/>
          <a:lstStyle/>
          <a:p>
            <a:endParaRPr lang="en-US" dirty="0"/>
          </a:p>
        </p:txBody>
      </p:sp>
      <p:sp>
        <p:nvSpPr>
          <p:cNvPr id="26" name="Footer Placeholder 12"/>
          <p:cNvSpPr>
            <a:spLocks noGrp="1"/>
          </p:cNvSpPr>
          <p:nvPr>
            <p:ph type="ftr" sz="quarter" idx="17"/>
          </p:nvPr>
        </p:nvSpPr>
        <p:spPr>
          <a:xfrm>
            <a:off x="4162659" y="6374244"/>
            <a:ext cx="6908800" cy="308355"/>
          </a:xfrm>
          <a:prstGeom prst="rect">
            <a:avLst/>
          </a:prstGeom>
        </p:spPr>
        <p:txBody>
          <a:bodyPr/>
          <a:lstStyle/>
          <a:p>
            <a:r>
              <a:rPr lang="en-US">
                <a:solidFill>
                  <a:srgbClr val="605F62"/>
                </a:solidFill>
              </a:rPr>
              <a:t>ILPQC 8/16/2021 BASIC</a:t>
            </a:r>
            <a:endParaRPr lang="en-US" dirty="0">
              <a:solidFill>
                <a:srgbClr val="605F62"/>
              </a:solidFill>
            </a:endParaRPr>
          </a:p>
        </p:txBody>
      </p:sp>
      <p:sp>
        <p:nvSpPr>
          <p:cNvPr id="27" name="Slide Number Placeholder 13"/>
          <p:cNvSpPr>
            <a:spLocks noGrp="1"/>
          </p:cNvSpPr>
          <p:nvPr>
            <p:ph type="sldNum" sz="quarter" idx="18"/>
          </p:nvPr>
        </p:nvSpPr>
        <p:spPr>
          <a:xfrm>
            <a:off x="11074399" y="6374245"/>
            <a:ext cx="462327" cy="308355"/>
          </a:xfrm>
          <a:prstGeom prst="rect">
            <a:avLst/>
          </a:prstGeom>
        </p:spPr>
        <p:txBody>
          <a:bodyPr/>
          <a:lstStyle/>
          <a:p>
            <a:fld id="{0D558541-60C9-42A2-8392-FF12533A6B7A}" type="slidenum">
              <a:rPr lang="en-US" smtClean="0"/>
              <a:pPr/>
              <a:t>‹#›</a:t>
            </a:fld>
            <a:endParaRPr lang="en-US" dirty="0"/>
          </a:p>
        </p:txBody>
      </p:sp>
      <p:sp>
        <p:nvSpPr>
          <p:cNvPr id="14" name="Text Placeholder 2"/>
          <p:cNvSpPr>
            <a:spLocks noGrp="1"/>
          </p:cNvSpPr>
          <p:nvPr>
            <p:ph type="body" idx="19"/>
          </p:nvPr>
        </p:nvSpPr>
        <p:spPr>
          <a:xfrm>
            <a:off x="6486678" y="4198076"/>
            <a:ext cx="4551741" cy="463296"/>
          </a:xfrm>
          <a:prstGeom prst="rect">
            <a:avLst/>
          </a:prstGeom>
        </p:spPr>
        <p:txBody>
          <a:bodyPr anchor="b"/>
          <a:lstStyle>
            <a:lvl1pPr marL="0" indent="0">
              <a:buNone/>
              <a:defRPr sz="2267" b="0">
                <a:solidFill>
                  <a:schemeClr val="tx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15" name="Content Placeholder 3"/>
          <p:cNvSpPr>
            <a:spLocks noGrp="1"/>
          </p:cNvSpPr>
          <p:nvPr>
            <p:ph sz="half" idx="20"/>
          </p:nvPr>
        </p:nvSpPr>
        <p:spPr>
          <a:xfrm>
            <a:off x="6485467" y="4558198"/>
            <a:ext cx="4552951" cy="1419172"/>
          </a:xfrm>
          <a:prstGeom prst="rect">
            <a:avLst/>
          </a:prstGeom>
        </p:spPr>
        <p:txBody>
          <a:bodyPr vert="horz" lIns="0" tIns="0" rIns="91440" bIns="45720" rtlCol="0">
            <a:noAutofit/>
          </a:bodyPr>
          <a:lstStyle>
            <a:lvl1pPr marL="0" indent="0">
              <a:buNone/>
              <a:defRPr lang="en-US" smtClean="0"/>
            </a:lvl1pPr>
            <a:lvl2pPr marL="275160" indent="0">
              <a:buNone/>
              <a:defRPr lang="en-US" smtClean="0"/>
            </a:lvl2pPr>
            <a:lvl3pPr marL="609585" indent="0">
              <a:buNone/>
              <a:defRPr lang="en-US" smtClean="0"/>
            </a:lvl3pPr>
            <a:lvl4pPr marL="842412" indent="0">
              <a:buNone/>
              <a:defRPr lang="en-US" smtClean="0"/>
            </a:lvl4pPr>
            <a:lvl5pPr marL="1073123" indent="0">
              <a:buNone/>
              <a:defRPr lang="en-US"/>
            </a:lvl5pPr>
          </a:lstStyle>
          <a:p>
            <a:pPr lvl="0"/>
            <a:r>
              <a:rPr lang="en-US" dirty="0"/>
              <a:t>Click to edit Master text styles</a:t>
            </a:r>
          </a:p>
        </p:txBody>
      </p:sp>
      <p:sp>
        <p:nvSpPr>
          <p:cNvPr id="16" name="Picture Placeholder 12"/>
          <p:cNvSpPr>
            <a:spLocks noGrp="1"/>
          </p:cNvSpPr>
          <p:nvPr>
            <p:ph type="pic" sz="quarter" idx="21" hasCustomPrompt="1"/>
          </p:nvPr>
        </p:nvSpPr>
        <p:spPr>
          <a:xfrm>
            <a:off x="6489693" y="2035612"/>
            <a:ext cx="4548727" cy="2061707"/>
          </a:xfrm>
          <a:prstGeom prst="rect">
            <a:avLst/>
          </a:prstGeom>
        </p:spPr>
        <p:txBody>
          <a:bodyPr anchor="ctr"/>
          <a:lstStyle>
            <a:lvl1pPr marL="0" indent="0" algn="ctr">
              <a:buNone/>
              <a:defRPr/>
            </a:lvl1pPr>
          </a:lstStyle>
          <a:p>
            <a:r>
              <a:rPr lang="en-US" dirty="0"/>
              <a:t>Insert image</a:t>
            </a:r>
          </a:p>
        </p:txBody>
      </p:sp>
    </p:spTree>
    <p:extLst>
      <p:ext uri="{BB962C8B-B14F-4D97-AF65-F5344CB8AC3E}">
        <p14:creationId xmlns:p14="http://schemas.microsoft.com/office/powerpoint/2010/main" val="38048021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tacked Two Content + Side">
    <p:spTree>
      <p:nvGrpSpPr>
        <p:cNvPr id="1" name=""/>
        <p:cNvGrpSpPr/>
        <p:nvPr/>
      </p:nvGrpSpPr>
      <p:grpSpPr>
        <a:xfrm>
          <a:off x="0" y="0"/>
          <a:ext cx="0" cy="0"/>
          <a:chOff x="0" y="0"/>
          <a:chExt cx="0" cy="0"/>
        </a:xfrm>
      </p:grpSpPr>
      <p:sp>
        <p:nvSpPr>
          <p:cNvPr id="23" name="Date Placeholder 11"/>
          <p:cNvSpPr>
            <a:spLocks noGrp="1"/>
          </p:cNvSpPr>
          <p:nvPr>
            <p:ph type="dt" sz="half" idx="22"/>
          </p:nvPr>
        </p:nvSpPr>
        <p:spPr>
          <a:xfrm>
            <a:off x="3133344" y="6436626"/>
            <a:ext cx="1133856" cy="224367"/>
          </a:xfrm>
          <a:prstGeom prst="rect">
            <a:avLst/>
          </a:prstGeom>
        </p:spPr>
        <p:txBody>
          <a:bodyPr/>
          <a:lstStyle/>
          <a:p>
            <a:endParaRPr lang="en-US" dirty="0"/>
          </a:p>
        </p:txBody>
      </p:sp>
      <p:sp>
        <p:nvSpPr>
          <p:cNvPr id="24" name="Footer Placeholder 12"/>
          <p:cNvSpPr>
            <a:spLocks noGrp="1"/>
          </p:cNvSpPr>
          <p:nvPr>
            <p:ph type="ftr" sz="quarter" idx="23"/>
          </p:nvPr>
        </p:nvSpPr>
        <p:spPr>
          <a:xfrm>
            <a:off x="4162659" y="6374244"/>
            <a:ext cx="6908800" cy="308355"/>
          </a:xfrm>
          <a:prstGeom prst="rect">
            <a:avLst/>
          </a:prstGeom>
        </p:spPr>
        <p:txBody>
          <a:bodyPr/>
          <a:lstStyle/>
          <a:p>
            <a:r>
              <a:rPr lang="en-US">
                <a:solidFill>
                  <a:srgbClr val="605F62"/>
                </a:solidFill>
              </a:rPr>
              <a:t>ILPQC 8/16/2021 BASIC</a:t>
            </a:r>
            <a:endParaRPr lang="en-US" dirty="0">
              <a:solidFill>
                <a:srgbClr val="605F62"/>
              </a:solidFill>
            </a:endParaRPr>
          </a:p>
        </p:txBody>
      </p:sp>
      <p:sp>
        <p:nvSpPr>
          <p:cNvPr id="25" name="Slide Number Placeholder 13"/>
          <p:cNvSpPr>
            <a:spLocks noGrp="1"/>
          </p:cNvSpPr>
          <p:nvPr>
            <p:ph type="sldNum" sz="quarter" idx="16"/>
          </p:nvPr>
        </p:nvSpPr>
        <p:spPr>
          <a:xfrm>
            <a:off x="11074399" y="6374245"/>
            <a:ext cx="462327" cy="308355"/>
          </a:xfrm>
          <a:prstGeom prst="rect">
            <a:avLst/>
          </a:prstGeom>
        </p:spPr>
        <p:txBody>
          <a:bodyPr/>
          <a:lstStyle/>
          <a:p>
            <a:fld id="{0D558541-60C9-42A2-8392-FF12533A6B7A}" type="slidenum">
              <a:rPr lang="en-US" smtClean="0"/>
              <a:pPr/>
              <a:t>‹#›</a:t>
            </a:fld>
            <a:endParaRPr lang="en-US" dirty="0"/>
          </a:p>
        </p:txBody>
      </p:sp>
      <p:sp>
        <p:nvSpPr>
          <p:cNvPr id="26" name="Content Placeholder 2"/>
          <p:cNvSpPr>
            <a:spLocks noGrp="1"/>
          </p:cNvSpPr>
          <p:nvPr>
            <p:ph sz="half" idx="24" hasCustomPrompt="1"/>
          </p:nvPr>
        </p:nvSpPr>
        <p:spPr>
          <a:xfrm>
            <a:off x="6926893" y="2043911"/>
            <a:ext cx="4757108" cy="3961777"/>
          </a:xfrm>
          <a:prstGeom prst="rect">
            <a:avLst/>
          </a:prstGeom>
        </p:spPr>
        <p:txBody>
          <a:bodyPr vert="horz" lIns="0" tIns="0" rIns="91440" bIns="45720" rtlCol="0">
            <a:noAutofit/>
          </a:bodyPr>
          <a:lstStyle>
            <a:lvl1pPr marL="0" indent="0">
              <a:buNone/>
              <a:defRPr lang="en-US" smtClean="0"/>
            </a:lvl1pPr>
            <a:lvl2pPr>
              <a:defRPr lang="en-US" smtClean="0"/>
            </a:lvl2pPr>
            <a:lvl3pPr>
              <a:defRPr lang="en-US" smtClean="0"/>
            </a:lvl3pPr>
            <a:lvl4pPr>
              <a:defRPr lang="en-US" smtClean="0"/>
            </a:lvl4pPr>
            <a:lvl5pPr>
              <a:defRPr lang="en-US"/>
            </a:lvl5pPr>
          </a:lstStyle>
          <a:p>
            <a:pPr lvl="0"/>
            <a:r>
              <a:rPr lang="en-US" dirty="0"/>
              <a:t>Placeholder</a:t>
            </a:r>
          </a:p>
        </p:txBody>
      </p:sp>
      <p:sp>
        <p:nvSpPr>
          <p:cNvPr id="12" name="Title 1"/>
          <p:cNvSpPr>
            <a:spLocks noGrp="1"/>
          </p:cNvSpPr>
          <p:nvPr>
            <p:ph type="title"/>
          </p:nvPr>
        </p:nvSpPr>
        <p:spPr>
          <a:xfrm>
            <a:off x="1464743" y="169881"/>
            <a:ext cx="9573685" cy="1016000"/>
          </a:xfrm>
          <a:prstGeom prst="rect">
            <a:avLst/>
          </a:prstGeom>
        </p:spPr>
        <p:txBody>
          <a:bodyPr/>
          <a:lstStyle>
            <a:lvl1pPr>
              <a:defRPr/>
            </a:lvl1pPr>
          </a:lstStyle>
          <a:p>
            <a:r>
              <a:rPr lang="en-US" dirty="0"/>
              <a:t>Click to edit Master title style</a:t>
            </a:r>
          </a:p>
        </p:txBody>
      </p:sp>
      <p:sp>
        <p:nvSpPr>
          <p:cNvPr id="13" name="Text Placeholder 10"/>
          <p:cNvSpPr>
            <a:spLocks noGrp="1"/>
          </p:cNvSpPr>
          <p:nvPr>
            <p:ph type="body" sz="quarter" idx="13" hasCustomPrompt="1"/>
          </p:nvPr>
        </p:nvSpPr>
        <p:spPr>
          <a:xfrm>
            <a:off x="1464743" y="1195843"/>
            <a:ext cx="9573684" cy="609600"/>
          </a:xfrm>
          <a:prstGeom prst="rect">
            <a:avLst/>
          </a:prstGeom>
        </p:spPr>
        <p:txBody>
          <a:bodyPr/>
          <a:lstStyle>
            <a:lvl1pPr marL="0" indent="0">
              <a:lnSpc>
                <a:spcPct val="85000"/>
              </a:lnSpc>
              <a:spcBef>
                <a:spcPts val="0"/>
              </a:spcBef>
              <a:buNone/>
              <a:defRPr sz="2667" spc="-107" baseline="0">
                <a:solidFill>
                  <a:schemeClr val="accent2"/>
                </a:solidFill>
              </a:defRPr>
            </a:lvl1pPr>
            <a:lvl2pPr marL="275160" indent="0">
              <a:buNone/>
              <a:defRPr/>
            </a:lvl2pPr>
            <a:lvl3pPr marL="609585" indent="0">
              <a:buNone/>
              <a:defRPr/>
            </a:lvl3pPr>
            <a:lvl4pPr marL="842412" indent="0">
              <a:buNone/>
              <a:defRPr/>
            </a:lvl4pPr>
            <a:lvl5pPr marL="1073123" indent="0">
              <a:buNone/>
              <a:defRPr/>
            </a:lvl5pPr>
          </a:lstStyle>
          <a:p>
            <a:pPr lvl="0"/>
            <a:r>
              <a:rPr lang="en-US" dirty="0"/>
              <a:t>Slide Subtitle</a:t>
            </a:r>
          </a:p>
        </p:txBody>
      </p:sp>
      <p:sp>
        <p:nvSpPr>
          <p:cNvPr id="14" name="Content Placeholder 2"/>
          <p:cNvSpPr>
            <a:spLocks noGrp="1"/>
          </p:cNvSpPr>
          <p:nvPr>
            <p:ph sz="half" idx="18"/>
          </p:nvPr>
        </p:nvSpPr>
        <p:spPr>
          <a:xfrm>
            <a:off x="1243325" y="2399681"/>
            <a:ext cx="5242141" cy="1450537"/>
          </a:xfrm>
          <a:prstGeom prst="rect">
            <a:avLst/>
          </a:prstGeo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ext Placeholder 2"/>
          <p:cNvSpPr>
            <a:spLocks noGrp="1"/>
          </p:cNvSpPr>
          <p:nvPr>
            <p:ph type="body" idx="1"/>
          </p:nvPr>
        </p:nvSpPr>
        <p:spPr>
          <a:xfrm>
            <a:off x="1476552" y="2031618"/>
            <a:ext cx="5008915" cy="393593"/>
          </a:xfrm>
          <a:prstGeom prst="rect">
            <a:avLst/>
          </a:prstGeom>
        </p:spPr>
        <p:txBody>
          <a:bodyPr anchor="b"/>
          <a:lstStyle>
            <a:lvl1pPr marL="0" indent="0">
              <a:buNone/>
              <a:defRPr sz="2267" b="0">
                <a:solidFill>
                  <a:schemeClr val="tx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22" name="Content Placeholder 2"/>
          <p:cNvSpPr>
            <a:spLocks noGrp="1"/>
          </p:cNvSpPr>
          <p:nvPr>
            <p:ph sz="half" idx="25"/>
          </p:nvPr>
        </p:nvSpPr>
        <p:spPr>
          <a:xfrm>
            <a:off x="1243325" y="4401798"/>
            <a:ext cx="5242141" cy="1450537"/>
          </a:xfrm>
          <a:prstGeom prst="rect">
            <a:avLst/>
          </a:prstGeo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7" name="Text Placeholder 2"/>
          <p:cNvSpPr>
            <a:spLocks noGrp="1"/>
          </p:cNvSpPr>
          <p:nvPr>
            <p:ph type="body" idx="26"/>
          </p:nvPr>
        </p:nvSpPr>
        <p:spPr>
          <a:xfrm>
            <a:off x="1476552" y="4033736"/>
            <a:ext cx="5008915" cy="393593"/>
          </a:xfrm>
          <a:prstGeom prst="rect">
            <a:avLst/>
          </a:prstGeom>
        </p:spPr>
        <p:txBody>
          <a:bodyPr anchor="b"/>
          <a:lstStyle>
            <a:lvl1pPr marL="0" indent="0">
              <a:buNone/>
              <a:defRPr sz="2267" b="0">
                <a:solidFill>
                  <a:schemeClr val="tx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Tree>
    <p:extLst>
      <p:ext uri="{BB962C8B-B14F-4D97-AF65-F5344CB8AC3E}">
        <p14:creationId xmlns:p14="http://schemas.microsoft.com/office/powerpoint/2010/main" val="6592896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Key Facts + Side Images">
    <p:bg>
      <p:bgPr>
        <a:gradFill flip="none" rotWithShape="1">
          <a:gsLst>
            <a:gs pos="0">
              <a:srgbClr val="514689"/>
            </a:gs>
            <a:gs pos="100000">
              <a:schemeClr val="accent1"/>
            </a:gs>
          </a:gsLst>
          <a:lin ang="14520000" scaled="0"/>
          <a:tileRect/>
        </a:gradFill>
        <a:effectLst/>
      </p:bgPr>
    </p:bg>
    <p:spTree>
      <p:nvGrpSpPr>
        <p:cNvPr id="1" name=""/>
        <p:cNvGrpSpPr/>
        <p:nvPr/>
      </p:nvGrpSpPr>
      <p:grpSpPr>
        <a:xfrm>
          <a:off x="0" y="0"/>
          <a:ext cx="0" cy="0"/>
          <a:chOff x="0" y="0"/>
          <a:chExt cx="0" cy="0"/>
        </a:xfrm>
      </p:grpSpPr>
      <p:sp>
        <p:nvSpPr>
          <p:cNvPr id="13" name="Rectangle 6"/>
          <p:cNvSpPr/>
          <p:nvPr userDrawn="1"/>
        </p:nvSpPr>
        <p:spPr>
          <a:xfrm>
            <a:off x="1" y="-67715"/>
            <a:ext cx="4044076" cy="6998555"/>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22311 w 241956"/>
              <a:gd name="connsiteY3" fmla="*/ 380776 h 381336"/>
              <a:gd name="connsiteX4" fmla="*/ 0 w 241956"/>
              <a:gd name="connsiteY4" fmla="*/ 231 h 381336"/>
              <a:gd name="connsiteX0" fmla="*/ 0 w 241956"/>
              <a:gd name="connsiteY0" fmla="*/ 231 h 381687"/>
              <a:gd name="connsiteX1" fmla="*/ 41468 w 241956"/>
              <a:gd name="connsiteY1" fmla="*/ 0 h 381687"/>
              <a:gd name="connsiteX2" fmla="*/ 241956 w 241956"/>
              <a:gd name="connsiteY2" fmla="*/ 381336 h 381687"/>
              <a:gd name="connsiteX3" fmla="*/ 21400 w 241956"/>
              <a:gd name="connsiteY3" fmla="*/ 381687 h 381687"/>
              <a:gd name="connsiteX4" fmla="*/ 0 w 2419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56" h="381687">
                <a:moveTo>
                  <a:pt x="0" y="231"/>
                </a:moveTo>
                <a:lnTo>
                  <a:pt x="20068" y="0"/>
                </a:lnTo>
                <a:lnTo>
                  <a:pt x="220556" y="381336"/>
                </a:lnTo>
                <a:lnTo>
                  <a:pt x="0" y="381687"/>
                </a:lnTo>
                <a:lnTo>
                  <a:pt x="0" y="23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400" kern="1200" dirty="0">
                <a:solidFill>
                  <a:schemeClr val="tx2"/>
                </a:solidFill>
              </a:rPr>
              <a:t>            </a:t>
            </a:r>
          </a:p>
        </p:txBody>
      </p:sp>
      <p:sp>
        <p:nvSpPr>
          <p:cNvPr id="17" name="Picture Placeholder 11"/>
          <p:cNvSpPr>
            <a:spLocks noGrp="1"/>
          </p:cNvSpPr>
          <p:nvPr>
            <p:ph type="pic" sz="quarter" idx="15" hasCustomPrompt="1"/>
          </p:nvPr>
        </p:nvSpPr>
        <p:spPr bwMode="gray">
          <a:xfrm>
            <a:off x="4872565" y="2033933"/>
            <a:ext cx="2946400" cy="3960467"/>
          </a:xfrm>
          <a:prstGeom prst="rect">
            <a:avLst/>
          </a:prstGeom>
        </p:spPr>
        <p:txBody>
          <a:bodyPr anchor="ctr"/>
          <a:lstStyle>
            <a:lvl1pPr marL="0" indent="0" algn="ctr">
              <a:buNone/>
              <a:defRPr>
                <a:solidFill>
                  <a:schemeClr val="bg1"/>
                </a:solidFill>
              </a:defRPr>
            </a:lvl1pPr>
          </a:lstStyle>
          <a:p>
            <a:r>
              <a:rPr lang="en-US" dirty="0"/>
              <a:t>Insert image</a:t>
            </a:r>
          </a:p>
        </p:txBody>
      </p:sp>
      <p:sp>
        <p:nvSpPr>
          <p:cNvPr id="18" name="Picture Placeholder 11"/>
          <p:cNvSpPr>
            <a:spLocks noGrp="1"/>
          </p:cNvSpPr>
          <p:nvPr>
            <p:ph type="pic" sz="quarter" idx="16" hasCustomPrompt="1"/>
          </p:nvPr>
        </p:nvSpPr>
        <p:spPr bwMode="gray">
          <a:xfrm>
            <a:off x="8087783" y="2033933"/>
            <a:ext cx="2946400" cy="3960467"/>
          </a:xfrm>
          <a:prstGeom prst="rect">
            <a:avLst/>
          </a:prstGeom>
        </p:spPr>
        <p:txBody>
          <a:bodyPr anchor="ctr"/>
          <a:lstStyle>
            <a:lvl1pPr marL="0" indent="0" algn="ctr">
              <a:buNone/>
              <a:defRPr>
                <a:solidFill>
                  <a:schemeClr val="bg1"/>
                </a:solidFill>
              </a:defRPr>
            </a:lvl1pPr>
          </a:lstStyle>
          <a:p>
            <a:r>
              <a:rPr lang="en-US" dirty="0"/>
              <a:t>Insert image</a:t>
            </a:r>
          </a:p>
        </p:txBody>
      </p:sp>
      <p:sp>
        <p:nvSpPr>
          <p:cNvPr id="19" name="Date Placeholder 11"/>
          <p:cNvSpPr>
            <a:spLocks noGrp="1"/>
          </p:cNvSpPr>
          <p:nvPr>
            <p:ph type="dt" sz="half" idx="17"/>
          </p:nvPr>
        </p:nvSpPr>
        <p:spPr>
          <a:xfrm>
            <a:off x="3133344" y="6436626"/>
            <a:ext cx="1133856" cy="224367"/>
          </a:xfrm>
          <a:prstGeom prst="rect">
            <a:avLst/>
          </a:prstGeom>
        </p:spPr>
        <p:txBody>
          <a:bodyPr/>
          <a:lstStyle>
            <a:lvl1pPr>
              <a:defRPr>
                <a:solidFill>
                  <a:schemeClr val="bg1"/>
                </a:solidFill>
              </a:defRPr>
            </a:lvl1pPr>
          </a:lstStyle>
          <a:p>
            <a:endParaRPr lang="en-US" dirty="0"/>
          </a:p>
        </p:txBody>
      </p:sp>
      <p:sp>
        <p:nvSpPr>
          <p:cNvPr id="22" name="Text Placeholder 2"/>
          <p:cNvSpPr>
            <a:spLocks noGrp="1"/>
          </p:cNvSpPr>
          <p:nvPr>
            <p:ph type="body" idx="20"/>
          </p:nvPr>
        </p:nvSpPr>
        <p:spPr>
          <a:xfrm>
            <a:off x="1482270" y="2031618"/>
            <a:ext cx="3118087" cy="393593"/>
          </a:xfrm>
          <a:prstGeom prst="rect">
            <a:avLst/>
          </a:prstGeom>
        </p:spPr>
        <p:txBody>
          <a:bodyPr anchor="b"/>
          <a:lstStyle>
            <a:lvl1pPr marL="0" indent="0">
              <a:buNone/>
              <a:defRPr sz="2267" b="0">
                <a:solidFill>
                  <a:srgbClr val="FFFFFF"/>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a:t>
            </a:r>
          </a:p>
        </p:txBody>
      </p:sp>
      <p:sp>
        <p:nvSpPr>
          <p:cNvPr id="23" name="Content Placeholder 2"/>
          <p:cNvSpPr>
            <a:spLocks noGrp="1"/>
          </p:cNvSpPr>
          <p:nvPr>
            <p:ph sz="half" idx="21"/>
          </p:nvPr>
        </p:nvSpPr>
        <p:spPr>
          <a:xfrm>
            <a:off x="1247556" y="2405288"/>
            <a:ext cx="3352800" cy="3589112"/>
          </a:xfrm>
          <a:prstGeom prst="rect">
            <a:avLst/>
          </a:prstGeom>
        </p:spPr>
        <p:txBody>
          <a:bodyPr vert="horz" lIns="0" tIns="0" rIns="91440" bIns="45720" rtlCol="0">
            <a:noAutofit/>
          </a:bodyPr>
          <a:lstStyle>
            <a:lvl1pPr>
              <a:buClrTx/>
              <a:defRPr lang="en-US" smtClean="0">
                <a:solidFill>
                  <a:srgbClr val="FFFFFF"/>
                </a:solidFill>
              </a:defRPr>
            </a:lvl1pPr>
            <a:lvl2pPr>
              <a:defRPr lang="en-US" smtClean="0">
                <a:solidFill>
                  <a:srgbClr val="FFFFFF"/>
                </a:solidFill>
              </a:defRPr>
            </a:lvl2pPr>
            <a:lvl3pPr>
              <a:defRPr lang="en-US" smtClean="0">
                <a:solidFill>
                  <a:srgbClr val="FFFFFF"/>
                </a:solidFill>
              </a:defRPr>
            </a:lvl3pPr>
            <a:lvl4pPr>
              <a:defRPr lang="en-US" smtClean="0">
                <a:solidFill>
                  <a:srgbClr val="FFFFFF"/>
                </a:solidFill>
              </a:defRPr>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Title 1"/>
          <p:cNvSpPr>
            <a:spLocks noGrp="1"/>
          </p:cNvSpPr>
          <p:nvPr>
            <p:ph type="title"/>
          </p:nvPr>
        </p:nvSpPr>
        <p:spPr>
          <a:xfrm>
            <a:off x="1470460" y="169881"/>
            <a:ext cx="9573685" cy="1016000"/>
          </a:xfrm>
          <a:prstGeom prst="rect">
            <a:avLst/>
          </a:prstGeom>
        </p:spPr>
        <p:txBody>
          <a:bodyPr/>
          <a:lstStyle>
            <a:lvl1pPr>
              <a:defRPr>
                <a:solidFill>
                  <a:schemeClr val="bg1"/>
                </a:solidFill>
              </a:defRPr>
            </a:lvl1pPr>
          </a:lstStyle>
          <a:p>
            <a:r>
              <a:rPr lang="en-US" dirty="0"/>
              <a:t>Click to edit Master title style</a:t>
            </a:r>
          </a:p>
        </p:txBody>
      </p:sp>
      <p:sp>
        <p:nvSpPr>
          <p:cNvPr id="25" name="Text Placeholder 10"/>
          <p:cNvSpPr>
            <a:spLocks noGrp="1"/>
          </p:cNvSpPr>
          <p:nvPr>
            <p:ph type="body" sz="quarter" idx="14" hasCustomPrompt="1"/>
          </p:nvPr>
        </p:nvSpPr>
        <p:spPr>
          <a:xfrm>
            <a:off x="1470459" y="1195843"/>
            <a:ext cx="9573684" cy="609600"/>
          </a:xfrm>
          <a:prstGeom prst="rect">
            <a:avLst/>
          </a:prstGeom>
        </p:spPr>
        <p:txBody>
          <a:bodyPr/>
          <a:lstStyle>
            <a:lvl1pPr marL="0" indent="0">
              <a:lnSpc>
                <a:spcPct val="85000"/>
              </a:lnSpc>
              <a:spcBef>
                <a:spcPts val="0"/>
              </a:spcBef>
              <a:buNone/>
              <a:defRPr sz="2667" spc="-107" baseline="0">
                <a:solidFill>
                  <a:srgbClr val="FFFFFF"/>
                </a:solidFill>
              </a:defRPr>
            </a:lvl1pPr>
            <a:lvl2pPr marL="275160" indent="0">
              <a:buNone/>
              <a:defRPr/>
            </a:lvl2pPr>
            <a:lvl3pPr marL="609585" indent="0">
              <a:buNone/>
              <a:defRPr/>
            </a:lvl3pPr>
            <a:lvl4pPr marL="842412" indent="0">
              <a:buNone/>
              <a:defRPr/>
            </a:lvl4pPr>
            <a:lvl5pPr marL="1073123" indent="0">
              <a:buNone/>
              <a:defRPr/>
            </a:lvl5pPr>
          </a:lstStyle>
          <a:p>
            <a:pPr lvl="0"/>
            <a:r>
              <a:rPr lang="en-US" dirty="0"/>
              <a:t>Slide Subtitle</a:t>
            </a:r>
          </a:p>
        </p:txBody>
      </p:sp>
      <p:sp>
        <p:nvSpPr>
          <p:cNvPr id="27" name="Footer Placeholder 7"/>
          <p:cNvSpPr>
            <a:spLocks noGrp="1"/>
          </p:cNvSpPr>
          <p:nvPr>
            <p:ph type="ftr" sz="quarter" idx="11"/>
          </p:nvPr>
        </p:nvSpPr>
        <p:spPr bwMode="gray">
          <a:xfrm>
            <a:off x="4162659" y="6376319"/>
            <a:ext cx="6908800" cy="308355"/>
          </a:xfrm>
          <a:prstGeom prst="rect">
            <a:avLst/>
          </a:prstGeom>
        </p:spPr>
        <p:txBody>
          <a:bodyPr/>
          <a:lstStyle>
            <a:lvl1pPr>
              <a:defRPr>
                <a:solidFill>
                  <a:schemeClr val="bg1"/>
                </a:solidFill>
              </a:defRPr>
            </a:lvl1pPr>
          </a:lstStyle>
          <a:p>
            <a:r>
              <a:rPr lang="en-US">
                <a:solidFill>
                  <a:prstClr val="white"/>
                </a:solidFill>
              </a:rPr>
              <a:t>ILPQC 8/16/2021 BASIC</a:t>
            </a:r>
            <a:endParaRPr lang="en-US" dirty="0">
              <a:solidFill>
                <a:prstClr val="white"/>
              </a:solidFill>
            </a:endParaRPr>
          </a:p>
        </p:txBody>
      </p:sp>
      <p:sp>
        <p:nvSpPr>
          <p:cNvPr id="28" name="Slide Number Placeholder 8"/>
          <p:cNvSpPr>
            <a:spLocks noGrp="1"/>
          </p:cNvSpPr>
          <p:nvPr>
            <p:ph type="sldNum" sz="quarter" idx="12"/>
          </p:nvPr>
        </p:nvSpPr>
        <p:spPr bwMode="gray">
          <a:xfrm>
            <a:off x="11074399" y="6376319"/>
            <a:ext cx="462327" cy="308355"/>
          </a:xfrm>
          <a:prstGeom prst="rect">
            <a:avLst/>
          </a:prstGeom>
        </p:spPr>
        <p:txBody>
          <a:bodyPr/>
          <a:lstStyle>
            <a:lvl1pPr>
              <a:defRPr>
                <a:solidFill>
                  <a:schemeClr val="bg1"/>
                </a:solidFill>
              </a:defRPr>
            </a:lvl1pPr>
          </a:lstStyle>
          <a:p>
            <a:fld id="{0D558541-60C9-42A2-8392-FF12533A6B7A}" type="slidenum">
              <a:rPr lang="en-US" smtClean="0">
                <a:solidFill>
                  <a:prstClr val="white"/>
                </a:solidFill>
              </a:rPr>
              <a:pPr/>
              <a:t>‹#›</a:t>
            </a:fld>
            <a:endParaRPr lang="en-US" dirty="0">
              <a:solidFill>
                <a:prstClr val="white"/>
              </a:solidFill>
            </a:endParaRP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7275" y="6296998"/>
            <a:ext cx="1896024" cy="353713"/>
          </a:xfrm>
          <a:prstGeom prst="rect">
            <a:avLst/>
          </a:prstGeom>
        </p:spPr>
      </p:pic>
    </p:spTree>
    <p:extLst>
      <p:ext uri="{BB962C8B-B14F-4D97-AF65-F5344CB8AC3E}">
        <p14:creationId xmlns:p14="http://schemas.microsoft.com/office/powerpoint/2010/main" val="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28654234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4" name="Date Placeholder 11"/>
          <p:cNvSpPr>
            <a:spLocks noGrp="1"/>
          </p:cNvSpPr>
          <p:nvPr>
            <p:ph type="dt" sz="half" idx="14"/>
          </p:nvPr>
        </p:nvSpPr>
        <p:spPr>
          <a:xfrm>
            <a:off x="3133344" y="6436626"/>
            <a:ext cx="1133856" cy="224367"/>
          </a:xfrm>
          <a:prstGeom prst="rect">
            <a:avLst/>
          </a:prstGeom>
        </p:spPr>
        <p:txBody>
          <a:bodyPr/>
          <a:lstStyle/>
          <a:p>
            <a:endParaRPr lang="en-US" dirty="0"/>
          </a:p>
        </p:txBody>
      </p:sp>
      <p:sp>
        <p:nvSpPr>
          <p:cNvPr id="15" name="Footer Placeholder 12"/>
          <p:cNvSpPr>
            <a:spLocks noGrp="1"/>
          </p:cNvSpPr>
          <p:nvPr>
            <p:ph type="ftr" sz="quarter" idx="15"/>
          </p:nvPr>
        </p:nvSpPr>
        <p:spPr>
          <a:xfrm>
            <a:off x="4162659" y="6374244"/>
            <a:ext cx="6908800" cy="308355"/>
          </a:xfrm>
          <a:prstGeom prst="rect">
            <a:avLst/>
          </a:prstGeom>
        </p:spPr>
        <p:txBody>
          <a:bodyPr/>
          <a:lstStyle/>
          <a:p>
            <a:r>
              <a:rPr lang="en-US">
                <a:solidFill>
                  <a:srgbClr val="605F62"/>
                </a:solidFill>
              </a:rPr>
              <a:t>ILPQC 8/16/2021 BASIC</a:t>
            </a:r>
            <a:endParaRPr lang="en-US" dirty="0">
              <a:solidFill>
                <a:srgbClr val="605F62"/>
              </a:solidFill>
            </a:endParaRPr>
          </a:p>
        </p:txBody>
      </p:sp>
      <p:sp>
        <p:nvSpPr>
          <p:cNvPr id="16" name="Slide Number Placeholder 13"/>
          <p:cNvSpPr>
            <a:spLocks noGrp="1"/>
          </p:cNvSpPr>
          <p:nvPr>
            <p:ph type="sldNum" sz="quarter" idx="16"/>
          </p:nvPr>
        </p:nvSpPr>
        <p:spPr>
          <a:xfrm>
            <a:off x="11074399" y="6374245"/>
            <a:ext cx="462327" cy="308355"/>
          </a:xfrm>
          <a:prstGeom prst="rect">
            <a:avLst/>
          </a:prstGeom>
        </p:spPr>
        <p:txBody>
          <a:bodyPr/>
          <a:lstStyle/>
          <a:p>
            <a:fld id="{0D558541-60C9-42A2-8392-FF12533A6B7A}" type="slidenum">
              <a:rPr lang="en-US" smtClean="0"/>
              <a:pPr/>
              <a:t>‹#›</a:t>
            </a:fld>
            <a:endParaRPr lang="en-US" dirty="0"/>
          </a:p>
        </p:txBody>
      </p:sp>
      <p:sp>
        <p:nvSpPr>
          <p:cNvPr id="7" name="Title 1"/>
          <p:cNvSpPr>
            <a:spLocks noGrp="1"/>
          </p:cNvSpPr>
          <p:nvPr>
            <p:ph type="title"/>
          </p:nvPr>
        </p:nvSpPr>
        <p:spPr>
          <a:xfrm>
            <a:off x="1464743" y="169881"/>
            <a:ext cx="9573685" cy="1016000"/>
          </a:xfrm>
          <a:prstGeom prst="rect">
            <a:avLst/>
          </a:prstGeom>
        </p:spPr>
        <p:txBody>
          <a:bodyPr/>
          <a:lstStyle>
            <a:lvl1pPr>
              <a:defRPr/>
            </a:lvl1pPr>
          </a:lstStyle>
          <a:p>
            <a:r>
              <a:rPr lang="en-US" dirty="0"/>
              <a:t>Click to edit Master title style</a:t>
            </a:r>
          </a:p>
        </p:txBody>
      </p:sp>
      <p:sp>
        <p:nvSpPr>
          <p:cNvPr id="8" name="Text Placeholder 10"/>
          <p:cNvSpPr>
            <a:spLocks noGrp="1"/>
          </p:cNvSpPr>
          <p:nvPr>
            <p:ph type="body" sz="quarter" idx="13" hasCustomPrompt="1"/>
          </p:nvPr>
        </p:nvSpPr>
        <p:spPr>
          <a:xfrm>
            <a:off x="1464743" y="1195843"/>
            <a:ext cx="9573684" cy="609600"/>
          </a:xfrm>
          <a:prstGeom prst="rect">
            <a:avLst/>
          </a:prstGeom>
        </p:spPr>
        <p:txBody>
          <a:bodyPr/>
          <a:lstStyle>
            <a:lvl1pPr marL="0" indent="0">
              <a:lnSpc>
                <a:spcPct val="85000"/>
              </a:lnSpc>
              <a:spcBef>
                <a:spcPts val="0"/>
              </a:spcBef>
              <a:buNone/>
              <a:defRPr sz="2667" spc="-107" baseline="0">
                <a:solidFill>
                  <a:schemeClr val="accent2"/>
                </a:solidFill>
              </a:defRPr>
            </a:lvl1pPr>
            <a:lvl2pPr marL="275160" indent="0">
              <a:buNone/>
              <a:defRPr/>
            </a:lvl2pPr>
            <a:lvl3pPr marL="609585" indent="0">
              <a:buNone/>
              <a:defRPr/>
            </a:lvl3pPr>
            <a:lvl4pPr marL="842412" indent="0">
              <a:buNone/>
              <a:defRPr/>
            </a:lvl4pPr>
            <a:lvl5pPr marL="1073123" indent="0">
              <a:buNone/>
              <a:defRPr/>
            </a:lvl5pPr>
          </a:lstStyle>
          <a:p>
            <a:pPr lvl="0"/>
            <a:r>
              <a:rPr lang="en-US" dirty="0"/>
              <a:t>Slide Subtitle</a:t>
            </a:r>
          </a:p>
        </p:txBody>
      </p:sp>
    </p:spTree>
    <p:extLst>
      <p:ext uri="{BB962C8B-B14F-4D97-AF65-F5344CB8AC3E}">
        <p14:creationId xmlns:p14="http://schemas.microsoft.com/office/powerpoint/2010/main" val="24279150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Date Placeholder 11"/>
          <p:cNvSpPr>
            <a:spLocks noGrp="1"/>
          </p:cNvSpPr>
          <p:nvPr>
            <p:ph type="dt" sz="half" idx="14"/>
          </p:nvPr>
        </p:nvSpPr>
        <p:spPr>
          <a:xfrm>
            <a:off x="3133344" y="6436626"/>
            <a:ext cx="1133856" cy="224367"/>
          </a:xfrm>
          <a:prstGeom prst="rect">
            <a:avLst/>
          </a:prstGeom>
        </p:spPr>
        <p:txBody>
          <a:bodyPr/>
          <a:lstStyle/>
          <a:p>
            <a:endParaRPr lang="en-US" dirty="0"/>
          </a:p>
        </p:txBody>
      </p:sp>
      <p:sp>
        <p:nvSpPr>
          <p:cNvPr id="7" name="Footer Placeholder 12"/>
          <p:cNvSpPr>
            <a:spLocks noGrp="1"/>
          </p:cNvSpPr>
          <p:nvPr>
            <p:ph type="ftr" sz="quarter" idx="15"/>
          </p:nvPr>
        </p:nvSpPr>
        <p:spPr>
          <a:xfrm>
            <a:off x="4162659" y="6374244"/>
            <a:ext cx="6908800" cy="308355"/>
          </a:xfrm>
          <a:prstGeom prst="rect">
            <a:avLst/>
          </a:prstGeom>
        </p:spPr>
        <p:txBody>
          <a:bodyPr/>
          <a:lstStyle/>
          <a:p>
            <a:r>
              <a:rPr lang="en-US">
                <a:solidFill>
                  <a:srgbClr val="605F62"/>
                </a:solidFill>
              </a:rPr>
              <a:t>ILPQC 8/16/2021 BASIC</a:t>
            </a:r>
            <a:endParaRPr lang="en-US" dirty="0">
              <a:solidFill>
                <a:srgbClr val="605F62"/>
              </a:solidFill>
            </a:endParaRPr>
          </a:p>
        </p:txBody>
      </p:sp>
      <p:sp>
        <p:nvSpPr>
          <p:cNvPr id="8" name="Slide Number Placeholder 13"/>
          <p:cNvSpPr>
            <a:spLocks noGrp="1"/>
          </p:cNvSpPr>
          <p:nvPr>
            <p:ph type="sldNum" sz="quarter" idx="16"/>
          </p:nvPr>
        </p:nvSpPr>
        <p:spPr>
          <a:xfrm>
            <a:off x="11074399" y="6374245"/>
            <a:ext cx="462327" cy="308355"/>
          </a:xfrm>
          <a:prstGeom prst="rect">
            <a:avLst/>
          </a:prstGeom>
        </p:spPr>
        <p:txBody>
          <a:bodyPr/>
          <a:lstStyle/>
          <a:p>
            <a:fld id="{0D558541-60C9-42A2-8392-FF12533A6B7A}" type="slidenum">
              <a:rPr lang="en-US" smtClean="0"/>
              <a:pPr/>
              <a:t>‹#›</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7861" y="6295205"/>
            <a:ext cx="1895228" cy="353568"/>
          </a:xfrm>
          <a:prstGeom prst="rect">
            <a:avLst/>
          </a:prstGeom>
        </p:spPr>
      </p:pic>
    </p:spTree>
    <p:extLst>
      <p:ext uri="{BB962C8B-B14F-4D97-AF65-F5344CB8AC3E}">
        <p14:creationId xmlns:p14="http://schemas.microsoft.com/office/powerpoint/2010/main" val="25809541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Blank No Logo">
    <p:spTree>
      <p:nvGrpSpPr>
        <p:cNvPr id="1" name=""/>
        <p:cNvGrpSpPr/>
        <p:nvPr/>
      </p:nvGrpSpPr>
      <p:grpSpPr>
        <a:xfrm>
          <a:off x="0" y="0"/>
          <a:ext cx="0" cy="0"/>
          <a:chOff x="0" y="0"/>
          <a:chExt cx="0" cy="0"/>
        </a:xfrm>
      </p:grpSpPr>
      <p:sp>
        <p:nvSpPr>
          <p:cNvPr id="6" name="Date Placeholder 11"/>
          <p:cNvSpPr>
            <a:spLocks noGrp="1"/>
          </p:cNvSpPr>
          <p:nvPr>
            <p:ph type="dt" sz="half" idx="14"/>
          </p:nvPr>
        </p:nvSpPr>
        <p:spPr>
          <a:xfrm>
            <a:off x="3133344" y="6436626"/>
            <a:ext cx="1133856" cy="224367"/>
          </a:xfrm>
          <a:prstGeom prst="rect">
            <a:avLst/>
          </a:prstGeom>
        </p:spPr>
        <p:txBody>
          <a:bodyPr/>
          <a:lstStyle/>
          <a:p>
            <a:endParaRPr lang="en-US" dirty="0"/>
          </a:p>
        </p:txBody>
      </p:sp>
      <p:sp>
        <p:nvSpPr>
          <p:cNvPr id="7" name="Footer Placeholder 12"/>
          <p:cNvSpPr>
            <a:spLocks noGrp="1"/>
          </p:cNvSpPr>
          <p:nvPr>
            <p:ph type="ftr" sz="quarter" idx="15"/>
          </p:nvPr>
        </p:nvSpPr>
        <p:spPr>
          <a:xfrm>
            <a:off x="4162659" y="6374244"/>
            <a:ext cx="6908800" cy="308355"/>
          </a:xfrm>
          <a:prstGeom prst="rect">
            <a:avLst/>
          </a:prstGeom>
        </p:spPr>
        <p:txBody>
          <a:bodyPr/>
          <a:lstStyle/>
          <a:p>
            <a:r>
              <a:rPr lang="en-US">
                <a:solidFill>
                  <a:srgbClr val="605F62"/>
                </a:solidFill>
              </a:rPr>
              <a:t>ILPQC 8/16/2021 BASIC</a:t>
            </a:r>
            <a:endParaRPr lang="en-US" dirty="0">
              <a:solidFill>
                <a:srgbClr val="605F62"/>
              </a:solidFill>
            </a:endParaRPr>
          </a:p>
        </p:txBody>
      </p:sp>
      <p:sp>
        <p:nvSpPr>
          <p:cNvPr id="8" name="Slide Number Placeholder 13"/>
          <p:cNvSpPr>
            <a:spLocks noGrp="1"/>
          </p:cNvSpPr>
          <p:nvPr>
            <p:ph type="sldNum" sz="quarter" idx="16"/>
          </p:nvPr>
        </p:nvSpPr>
        <p:spPr>
          <a:xfrm>
            <a:off x="11074399" y="6374245"/>
            <a:ext cx="462327" cy="308355"/>
          </a:xfrm>
          <a:prstGeom prst="rect">
            <a:avLst/>
          </a:prstGeom>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10719530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gradFill flip="none" rotWithShape="1">
          <a:gsLst>
            <a:gs pos="0">
              <a:srgbClr val="514689"/>
            </a:gs>
            <a:gs pos="100000">
              <a:schemeClr val="accent1"/>
            </a:gs>
          </a:gsLst>
          <a:lin ang="14520000" scaled="0"/>
          <a:tileRect/>
        </a:gradFill>
        <a:effectLst/>
      </p:bgPr>
    </p:bg>
    <p:spTree>
      <p:nvGrpSpPr>
        <p:cNvPr id="1" name=""/>
        <p:cNvGrpSpPr/>
        <p:nvPr/>
      </p:nvGrpSpPr>
      <p:grpSpPr>
        <a:xfrm>
          <a:off x="0" y="0"/>
          <a:ext cx="0" cy="0"/>
          <a:chOff x="0" y="0"/>
          <a:chExt cx="0" cy="0"/>
        </a:xfrm>
      </p:grpSpPr>
      <p:sp>
        <p:nvSpPr>
          <p:cNvPr id="14" name="Rectangle 6"/>
          <p:cNvSpPr/>
          <p:nvPr userDrawn="1"/>
        </p:nvSpPr>
        <p:spPr>
          <a:xfrm>
            <a:off x="1" y="-67715"/>
            <a:ext cx="4044076" cy="6998555"/>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22311 w 241956"/>
              <a:gd name="connsiteY3" fmla="*/ 380776 h 381336"/>
              <a:gd name="connsiteX4" fmla="*/ 0 w 241956"/>
              <a:gd name="connsiteY4" fmla="*/ 231 h 381336"/>
              <a:gd name="connsiteX0" fmla="*/ 0 w 241956"/>
              <a:gd name="connsiteY0" fmla="*/ 231 h 381687"/>
              <a:gd name="connsiteX1" fmla="*/ 41468 w 241956"/>
              <a:gd name="connsiteY1" fmla="*/ 0 h 381687"/>
              <a:gd name="connsiteX2" fmla="*/ 241956 w 241956"/>
              <a:gd name="connsiteY2" fmla="*/ 381336 h 381687"/>
              <a:gd name="connsiteX3" fmla="*/ 21400 w 241956"/>
              <a:gd name="connsiteY3" fmla="*/ 381687 h 381687"/>
              <a:gd name="connsiteX4" fmla="*/ 0 w 2419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56" h="381687">
                <a:moveTo>
                  <a:pt x="0" y="231"/>
                </a:moveTo>
                <a:lnTo>
                  <a:pt x="20068" y="0"/>
                </a:lnTo>
                <a:lnTo>
                  <a:pt x="220556" y="381336"/>
                </a:lnTo>
                <a:lnTo>
                  <a:pt x="0" y="381687"/>
                </a:lnTo>
                <a:lnTo>
                  <a:pt x="0" y="23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400" kern="1200" dirty="0">
                <a:solidFill>
                  <a:schemeClr val="tx2"/>
                </a:solidFill>
              </a:rPr>
              <a:t>            </a:t>
            </a:r>
          </a:p>
        </p:txBody>
      </p:sp>
      <p:sp>
        <p:nvSpPr>
          <p:cNvPr id="9" name="Date Placeholder 6"/>
          <p:cNvSpPr>
            <a:spLocks noGrp="1"/>
          </p:cNvSpPr>
          <p:nvPr>
            <p:ph type="dt" sz="half" idx="10"/>
          </p:nvPr>
        </p:nvSpPr>
        <p:spPr bwMode="gray">
          <a:xfrm>
            <a:off x="9141059" y="6156099"/>
            <a:ext cx="1930400" cy="224367"/>
          </a:xfrm>
          <a:prstGeom prst="rect">
            <a:avLst/>
          </a:prstGeom>
        </p:spPr>
        <p:txBody>
          <a:bodyPr/>
          <a:lstStyle>
            <a:lvl1pPr>
              <a:defRPr>
                <a:solidFill>
                  <a:schemeClr val="bg1"/>
                </a:solidFill>
              </a:defRPr>
            </a:lvl1pPr>
          </a:lstStyle>
          <a:p>
            <a:endParaRPr lang="en-US" dirty="0">
              <a:solidFill>
                <a:prstClr val="white"/>
              </a:solidFill>
            </a:endParaRPr>
          </a:p>
        </p:txBody>
      </p:sp>
      <p:sp>
        <p:nvSpPr>
          <p:cNvPr id="10" name="Footer Placeholder 7"/>
          <p:cNvSpPr>
            <a:spLocks noGrp="1"/>
          </p:cNvSpPr>
          <p:nvPr>
            <p:ph type="ftr" sz="quarter" idx="11"/>
          </p:nvPr>
        </p:nvSpPr>
        <p:spPr bwMode="gray">
          <a:xfrm>
            <a:off x="4162659" y="6386280"/>
            <a:ext cx="6908800" cy="308355"/>
          </a:xfrm>
          <a:prstGeom prst="rect">
            <a:avLst/>
          </a:prstGeom>
        </p:spPr>
        <p:txBody>
          <a:bodyPr/>
          <a:lstStyle>
            <a:lvl1pPr>
              <a:defRPr>
                <a:solidFill>
                  <a:schemeClr val="bg1"/>
                </a:solidFill>
              </a:defRPr>
            </a:lvl1pPr>
          </a:lstStyle>
          <a:p>
            <a:r>
              <a:rPr lang="en-US">
                <a:solidFill>
                  <a:prstClr val="white"/>
                </a:solidFill>
              </a:rPr>
              <a:t>ILPQC 8/16/2021 BASIC</a:t>
            </a:r>
            <a:endParaRPr lang="en-US" dirty="0">
              <a:solidFill>
                <a:prstClr val="white"/>
              </a:solidFill>
            </a:endParaRPr>
          </a:p>
        </p:txBody>
      </p:sp>
      <p:sp>
        <p:nvSpPr>
          <p:cNvPr id="11" name="Slide Number Placeholder 8"/>
          <p:cNvSpPr>
            <a:spLocks noGrp="1"/>
          </p:cNvSpPr>
          <p:nvPr>
            <p:ph type="sldNum" sz="quarter" idx="12"/>
          </p:nvPr>
        </p:nvSpPr>
        <p:spPr bwMode="gray">
          <a:xfrm>
            <a:off x="11074399" y="6376319"/>
            <a:ext cx="462327" cy="308355"/>
          </a:xfrm>
          <a:prstGeom prst="rect">
            <a:avLst/>
          </a:prstGeom>
        </p:spPr>
        <p:txBody>
          <a:bodyPr/>
          <a:lstStyle>
            <a:lvl1pPr>
              <a:defRPr>
                <a:solidFill>
                  <a:schemeClr val="bg1"/>
                </a:solidFill>
              </a:defRPr>
            </a:lvl1pPr>
          </a:lstStyle>
          <a:p>
            <a:fld id="{0D558541-60C9-42A2-8392-FF12533A6B7A}" type="slidenum">
              <a:rPr lang="en-US" smtClean="0">
                <a:solidFill>
                  <a:prstClr val="white"/>
                </a:solidFill>
              </a:rPr>
              <a:pPr/>
              <a:t>‹#›</a:t>
            </a:fld>
            <a:endParaRPr lang="en-US" dirty="0">
              <a:solidFill>
                <a:prstClr val="white"/>
              </a:solidFill>
            </a:endParaRP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7275" y="6296998"/>
            <a:ext cx="1896024" cy="353713"/>
          </a:xfrm>
          <a:prstGeom prst="rect">
            <a:avLst/>
          </a:prstGeom>
        </p:spPr>
      </p:pic>
      <p:sp>
        <p:nvSpPr>
          <p:cNvPr id="16" name="Title 1"/>
          <p:cNvSpPr>
            <a:spLocks noGrp="1"/>
          </p:cNvSpPr>
          <p:nvPr>
            <p:ph type="ctrTitle" hasCustomPrompt="1"/>
          </p:nvPr>
        </p:nvSpPr>
        <p:spPr bwMode="gray">
          <a:xfrm>
            <a:off x="1429994" y="2757255"/>
            <a:ext cx="8996397" cy="1168439"/>
          </a:xfrm>
          <a:prstGeom prst="rect">
            <a:avLst/>
          </a:prstGeom>
        </p:spPr>
        <p:txBody>
          <a:bodyPr rIns="0" bIns="0" anchor="b" anchorCtr="0"/>
          <a:lstStyle>
            <a:lvl1pPr>
              <a:lnSpc>
                <a:spcPct val="90000"/>
              </a:lnSpc>
              <a:defRPr sz="5333" b="0">
                <a:solidFill>
                  <a:schemeClr val="bg1"/>
                </a:solidFill>
              </a:defRPr>
            </a:lvl1pPr>
          </a:lstStyle>
          <a:p>
            <a:r>
              <a:rPr lang="en-US" dirty="0"/>
              <a:t>Document Title</a:t>
            </a:r>
          </a:p>
        </p:txBody>
      </p:sp>
      <p:sp>
        <p:nvSpPr>
          <p:cNvPr id="17" name="Subtitle 2"/>
          <p:cNvSpPr>
            <a:spLocks noGrp="1"/>
          </p:cNvSpPr>
          <p:nvPr>
            <p:ph type="subTitle" idx="1" hasCustomPrompt="1"/>
          </p:nvPr>
        </p:nvSpPr>
        <p:spPr bwMode="gray">
          <a:xfrm>
            <a:off x="1468256" y="3993687"/>
            <a:ext cx="8966819" cy="914400"/>
          </a:xfrm>
          <a:prstGeom prst="rect">
            <a:avLst/>
          </a:prstGeom>
        </p:spPr>
        <p:txBody>
          <a:bodyPr/>
          <a:lstStyle>
            <a:lvl1pPr marL="0" indent="0" algn="l">
              <a:lnSpc>
                <a:spcPct val="90000"/>
              </a:lnSpc>
              <a:spcBef>
                <a:spcPts val="0"/>
              </a:spcBef>
              <a:buNone/>
              <a:defRPr sz="3200"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Secondary Document Title</a:t>
            </a:r>
          </a:p>
        </p:txBody>
      </p:sp>
    </p:spTree>
    <p:extLst>
      <p:ext uri="{BB962C8B-B14F-4D97-AF65-F5344CB8AC3E}">
        <p14:creationId xmlns:p14="http://schemas.microsoft.com/office/powerpoint/2010/main" val="351682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3542409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4219861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dirty="0"/>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dirty="0"/>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339173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6.xml"/><Relationship Id="rId7" Type="http://schemas.openxmlformats.org/officeDocument/2006/relationships/image" Target="../media/image7.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3.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31.xml"/><Relationship Id="rId7" Type="http://schemas.openxmlformats.org/officeDocument/2006/relationships/image" Target="../media/image4.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image" Target="../media/image13.emf"/><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image" Target="../media/image12.jpeg"/><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theme" Target="../theme/theme5.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endParaRPr lang="en-US" dirty="0"/>
          </a:p>
        </p:txBody>
      </p:sp>
    </p:spTree>
    <p:extLst>
      <p:ext uri="{BB962C8B-B14F-4D97-AF65-F5344CB8AC3E}">
        <p14:creationId xmlns:p14="http://schemas.microsoft.com/office/powerpoint/2010/main" val="3270984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7" r:id="rId12"/>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Illinois Perinatal Quality Collaborative</a:t>
            </a:r>
          </a:p>
        </p:txBody>
      </p:sp>
    </p:spTree>
    <p:extLst>
      <p:ext uri="{BB962C8B-B14F-4D97-AF65-F5344CB8AC3E}">
        <p14:creationId xmlns:p14="http://schemas.microsoft.com/office/powerpoint/2010/main" val="42520718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9264396" y="228600"/>
            <a:ext cx="2025383" cy="911351"/>
          </a:xfrm>
          <a:prstGeom prst="rect">
            <a:avLst/>
          </a:prstGeom>
        </p:spPr>
      </p:pic>
      <p:pic>
        <p:nvPicPr>
          <p:cNvPr id="17" name="bg object 17"/>
          <p:cNvPicPr/>
          <p:nvPr/>
        </p:nvPicPr>
        <p:blipFill>
          <a:blip r:embed="rId8" cstate="print"/>
          <a:stretch>
            <a:fillRect/>
          </a:stretch>
        </p:blipFill>
        <p:spPr>
          <a:xfrm>
            <a:off x="7191756" y="0"/>
            <a:ext cx="5000243" cy="1426463"/>
          </a:xfrm>
          <a:prstGeom prst="rect">
            <a:avLst/>
          </a:prstGeom>
        </p:spPr>
      </p:pic>
      <p:sp>
        <p:nvSpPr>
          <p:cNvPr id="18" name="bg object 18"/>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sp>
        <p:nvSpPr>
          <p:cNvPr id="2" name="Holder 2"/>
          <p:cNvSpPr>
            <a:spLocks noGrp="1"/>
          </p:cNvSpPr>
          <p:nvPr>
            <p:ph type="title"/>
          </p:nvPr>
        </p:nvSpPr>
        <p:spPr>
          <a:xfrm>
            <a:off x="281636" y="91771"/>
            <a:ext cx="5927725" cy="1069340"/>
          </a:xfrm>
          <a:prstGeom prst="rect">
            <a:avLst/>
          </a:prstGeom>
        </p:spPr>
        <p:txBody>
          <a:bodyPr wrap="square" lIns="0" tIns="0" rIns="0" bIns="0">
            <a:spAutoFit/>
          </a:bodyPr>
          <a:lstStyle>
            <a:lvl1pPr>
              <a:defRPr sz="3600" b="0" i="0">
                <a:solidFill>
                  <a:srgbClr val="444A53"/>
                </a:solidFill>
                <a:latin typeface="Arial"/>
                <a:cs typeface="Arial"/>
              </a:defRPr>
            </a:lvl1pPr>
          </a:lstStyle>
          <a:p>
            <a:endParaRPr/>
          </a:p>
        </p:txBody>
      </p:sp>
      <p:sp>
        <p:nvSpPr>
          <p:cNvPr id="3" name="Holder 3"/>
          <p:cNvSpPr>
            <a:spLocks noGrp="1"/>
          </p:cNvSpPr>
          <p:nvPr>
            <p:ph type="body" idx="1"/>
          </p:nvPr>
        </p:nvSpPr>
        <p:spPr>
          <a:xfrm>
            <a:off x="1243859" y="1627844"/>
            <a:ext cx="9711055" cy="412369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8/16/2021</a:t>
            </a:fld>
            <a:endParaRPr lang="en-US"/>
          </a:p>
        </p:txBody>
      </p:sp>
      <p:sp>
        <p:nvSpPr>
          <p:cNvPr id="6" name="Holder 6"/>
          <p:cNvSpPr>
            <a:spLocks noGrp="1"/>
          </p:cNvSpPr>
          <p:nvPr>
            <p:ph type="sldNum" sz="quarter" idx="7"/>
          </p:nvPr>
        </p:nvSpPr>
        <p:spPr>
          <a:xfrm>
            <a:off x="11280597" y="6437227"/>
            <a:ext cx="283845" cy="200659"/>
          </a:xfrm>
          <a:prstGeom prst="rect">
            <a:avLst/>
          </a:prstGeom>
        </p:spPr>
        <p:txBody>
          <a:bodyPr wrap="square" lIns="0" tIns="0" rIns="0" bIns="0">
            <a:spAutoFit/>
          </a:bodyPr>
          <a:lstStyle>
            <a:lvl1pPr>
              <a:defRPr sz="1200" b="0" i="0">
                <a:solidFill>
                  <a:srgbClr val="888888"/>
                </a:solidFill>
                <a:latin typeface="Arial"/>
                <a:cs typeface="Arial"/>
              </a:defRPr>
            </a:lvl1pPr>
          </a:lstStyle>
          <a:p>
            <a:pPr marL="38100">
              <a:lnSpc>
                <a:spcPts val="1425"/>
              </a:lnSpc>
            </a:pPr>
            <a:fld id="{81D60167-4931-47E6-BA6A-407CBD079E47}" type="slidenum">
              <a:rPr dirty="0">
                <a:solidFill>
                  <a:srgbClr val="ADB3B8"/>
                </a:solidFill>
              </a:rPr>
              <a:t>‹#›</a:t>
            </a:fld>
            <a:endParaRPr dirty="0">
              <a:solidFill>
                <a:srgbClr val="ADB3B8"/>
              </a:solidFill>
            </a:endParaRPr>
          </a:p>
        </p:txBody>
      </p:sp>
    </p:spTree>
    <p:extLst>
      <p:ext uri="{BB962C8B-B14F-4D97-AF65-F5344CB8AC3E}">
        <p14:creationId xmlns:p14="http://schemas.microsoft.com/office/powerpoint/2010/main" val="414845949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9264396" y="228600"/>
            <a:ext cx="2025383" cy="911351"/>
          </a:xfrm>
          <a:prstGeom prst="rect">
            <a:avLst/>
          </a:prstGeom>
        </p:spPr>
      </p:pic>
      <p:pic>
        <p:nvPicPr>
          <p:cNvPr id="17" name="bg object 17"/>
          <p:cNvPicPr/>
          <p:nvPr/>
        </p:nvPicPr>
        <p:blipFill>
          <a:blip r:embed="rId8" cstate="email">
            <a:extLst>
              <a:ext uri="{28A0092B-C50C-407E-A947-70E740481C1C}">
                <a14:useLocalDpi xmlns:a14="http://schemas.microsoft.com/office/drawing/2010/main"/>
              </a:ext>
            </a:extLst>
          </a:blip>
          <a:stretch>
            <a:fillRect/>
          </a:stretch>
        </p:blipFill>
        <p:spPr>
          <a:xfrm>
            <a:off x="7191756" y="0"/>
            <a:ext cx="5000243" cy="1426459"/>
          </a:xfrm>
          <a:prstGeom prst="rect">
            <a:avLst/>
          </a:prstGeom>
        </p:spPr>
      </p:pic>
      <p:sp>
        <p:nvSpPr>
          <p:cNvPr id="18" name="bg object 18"/>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sp>
        <p:nvSpPr>
          <p:cNvPr id="2" name="Holder 2"/>
          <p:cNvSpPr>
            <a:spLocks noGrp="1"/>
          </p:cNvSpPr>
          <p:nvPr>
            <p:ph type="title"/>
          </p:nvPr>
        </p:nvSpPr>
        <p:spPr>
          <a:xfrm>
            <a:off x="529116" y="180190"/>
            <a:ext cx="6682740" cy="574040"/>
          </a:xfrm>
          <a:prstGeom prst="rect">
            <a:avLst/>
          </a:prstGeom>
        </p:spPr>
        <p:txBody>
          <a:bodyPr wrap="square" lIns="0" tIns="0" rIns="0" bIns="0">
            <a:spAutoFit/>
          </a:bodyPr>
          <a:lstStyle>
            <a:lvl1pPr>
              <a:defRPr sz="3600" b="0" i="0">
                <a:solidFill>
                  <a:schemeClr val="tx1"/>
                </a:solidFill>
                <a:latin typeface="Arial"/>
                <a:cs typeface="Arial"/>
              </a:defRPr>
            </a:lvl1pPr>
          </a:lstStyle>
          <a:p>
            <a:endParaRPr/>
          </a:p>
        </p:txBody>
      </p:sp>
      <p:sp>
        <p:nvSpPr>
          <p:cNvPr id="3" name="Holder 3"/>
          <p:cNvSpPr>
            <a:spLocks noGrp="1"/>
          </p:cNvSpPr>
          <p:nvPr>
            <p:ph type="body" idx="1"/>
          </p:nvPr>
        </p:nvSpPr>
        <p:spPr>
          <a:xfrm>
            <a:off x="603250" y="1993900"/>
            <a:ext cx="10731500" cy="294322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8/16/2021</a:t>
            </a:fld>
            <a:endParaRPr lang="en-US"/>
          </a:p>
        </p:txBody>
      </p:sp>
      <p:sp>
        <p:nvSpPr>
          <p:cNvPr id="6" name="Holder 6"/>
          <p:cNvSpPr>
            <a:spLocks noGrp="1"/>
          </p:cNvSpPr>
          <p:nvPr>
            <p:ph type="sldNum" sz="quarter" idx="7"/>
          </p:nvPr>
        </p:nvSpPr>
        <p:spPr>
          <a:xfrm>
            <a:off x="11280647" y="6444636"/>
            <a:ext cx="247015" cy="196215"/>
          </a:xfrm>
          <a:prstGeom prst="rect">
            <a:avLst/>
          </a:prstGeom>
        </p:spPr>
        <p:txBody>
          <a:bodyPr wrap="square" lIns="0" tIns="0" rIns="0" bIns="0">
            <a:spAutoFit/>
          </a:bodyPr>
          <a:lstStyle>
            <a:lvl1pPr>
              <a:defRPr sz="1200" b="0" i="0">
                <a:solidFill>
                  <a:srgbClr val="AEB3B8"/>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extLst>
      <p:ext uri="{BB962C8B-B14F-4D97-AF65-F5344CB8AC3E}">
        <p14:creationId xmlns:p14="http://schemas.microsoft.com/office/powerpoint/2010/main" val="349171105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1467472" y="168284"/>
            <a:ext cx="9546576" cy="1016000"/>
          </a:xfrm>
          <a:prstGeom prst="rect">
            <a:avLst/>
          </a:prstGeom>
        </p:spPr>
        <p:txBody>
          <a:bodyPr vert="horz" lIns="0" tIns="0" rIns="91440" bIns="45720" rtlCol="0" anchor="b">
            <a:noAutofit/>
          </a:bodyPr>
          <a:lstStyle/>
          <a:p>
            <a:r>
              <a:rPr lang="en-US" dirty="0"/>
              <a:t>Click to edit Master title style</a:t>
            </a:r>
          </a:p>
        </p:txBody>
      </p:sp>
      <p:sp>
        <p:nvSpPr>
          <p:cNvPr id="15" name="Text Placeholder 2"/>
          <p:cNvSpPr>
            <a:spLocks noGrp="1"/>
          </p:cNvSpPr>
          <p:nvPr>
            <p:ph type="body" idx="1"/>
          </p:nvPr>
        </p:nvSpPr>
        <p:spPr>
          <a:xfrm>
            <a:off x="1243479" y="2033045"/>
            <a:ext cx="9800452" cy="3971939"/>
          </a:xfrm>
          <a:prstGeom prst="rect">
            <a:avLst/>
          </a:prstGeom>
        </p:spPr>
        <p:txBody>
          <a:bodyPr vert="horz" lIns="0" tIns="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Date Placeholder 3"/>
          <p:cNvSpPr>
            <a:spLocks noGrp="1"/>
          </p:cNvSpPr>
          <p:nvPr>
            <p:ph type="dt" sz="half" idx="2"/>
          </p:nvPr>
        </p:nvSpPr>
        <p:spPr>
          <a:xfrm>
            <a:off x="3133344" y="6445093"/>
            <a:ext cx="1133856" cy="224367"/>
          </a:xfrm>
          <a:prstGeom prst="rect">
            <a:avLst/>
          </a:prstGeom>
        </p:spPr>
        <p:txBody>
          <a:bodyPr vert="horz" wrap="none" lIns="0" tIns="0" rIns="0" bIns="0" rtlCol="0" anchor="b"/>
          <a:lstStyle>
            <a:lvl1pPr>
              <a:defRPr lang="en-US" sz="1067" smtClean="0"/>
            </a:lvl1pPr>
          </a:lstStyle>
          <a:p>
            <a:endParaRPr lang="en-US" dirty="0"/>
          </a:p>
        </p:txBody>
      </p:sp>
      <p:sp>
        <p:nvSpPr>
          <p:cNvPr id="17" name="Footer Placeholder 4"/>
          <p:cNvSpPr>
            <a:spLocks noGrp="1"/>
          </p:cNvSpPr>
          <p:nvPr>
            <p:ph type="ftr" sz="quarter" idx="3"/>
          </p:nvPr>
        </p:nvSpPr>
        <p:spPr>
          <a:xfrm>
            <a:off x="4162659" y="6382711"/>
            <a:ext cx="6908800" cy="308355"/>
          </a:xfrm>
          <a:prstGeom prst="rect">
            <a:avLst/>
          </a:prstGeom>
        </p:spPr>
        <p:txBody>
          <a:bodyPr vert="horz" lIns="0" tIns="0" rIns="0" bIns="0" rtlCol="0" anchor="b"/>
          <a:lstStyle>
            <a:lvl1pPr algn="r">
              <a:defRPr sz="1867">
                <a:solidFill>
                  <a:schemeClr val="tx1"/>
                </a:solidFill>
              </a:defRPr>
            </a:lvl1pPr>
          </a:lstStyle>
          <a:p>
            <a:r>
              <a:rPr lang="en-US">
                <a:solidFill>
                  <a:srgbClr val="605F62"/>
                </a:solidFill>
              </a:rPr>
              <a:t>ILPQC 8/16/2021 BASIC</a:t>
            </a:r>
            <a:endParaRPr lang="en-US" dirty="0">
              <a:solidFill>
                <a:srgbClr val="605F62"/>
              </a:solidFill>
            </a:endParaRPr>
          </a:p>
        </p:txBody>
      </p:sp>
      <p:sp>
        <p:nvSpPr>
          <p:cNvPr id="18" name="Slide Number Placeholder 5"/>
          <p:cNvSpPr>
            <a:spLocks noGrp="1"/>
          </p:cNvSpPr>
          <p:nvPr>
            <p:ph type="sldNum" sz="quarter" idx="4"/>
          </p:nvPr>
        </p:nvSpPr>
        <p:spPr>
          <a:xfrm>
            <a:off x="11074399" y="6382712"/>
            <a:ext cx="462327" cy="308355"/>
          </a:xfrm>
          <a:prstGeom prst="rect">
            <a:avLst/>
          </a:prstGeom>
        </p:spPr>
        <p:txBody>
          <a:bodyPr vert="horz" wrap="none" lIns="0" tIns="0" rIns="0" bIns="0" rtlCol="0" anchor="b"/>
          <a:lstStyle>
            <a:lvl1pPr algn="r">
              <a:defRPr sz="1867">
                <a:solidFill>
                  <a:schemeClr val="accent2"/>
                </a:solidFill>
              </a:defRPr>
            </a:lvl1pPr>
          </a:lstStyle>
          <a:p>
            <a:fld id="{0D558541-60C9-42A2-8392-FF12533A6B7A}" type="slidenum">
              <a:rPr lang="en-US" smtClean="0"/>
              <a:pPr/>
              <a:t>‹#›</a:t>
            </a:fld>
            <a:endParaRPr lang="en-US" dirty="0"/>
          </a:p>
        </p:txBody>
      </p:sp>
      <p:pic>
        <p:nvPicPr>
          <p:cNvPr id="3" name="Picture 2" descr="NM-Logo-Stacked-RGB.jpg"/>
          <p:cNvPicPr>
            <a:picLocks noChangeAspect="1"/>
          </p:cNvPicPr>
          <p:nvPr userDrawn="1"/>
        </p:nvPicPr>
        <p:blipFill>
          <a:blip r:embed="rId32" cstate="email">
            <a:extLst>
              <a:ext uri="{28A0092B-C50C-407E-A947-70E740481C1C}">
                <a14:useLocalDpi xmlns:a14="http://schemas.microsoft.com/office/drawing/2010/main"/>
              </a:ext>
            </a:extLst>
          </a:blip>
          <a:stretch>
            <a:fillRect/>
          </a:stretch>
        </p:blipFill>
        <p:spPr>
          <a:xfrm>
            <a:off x="885996" y="6281484"/>
            <a:ext cx="1932195" cy="360616"/>
          </a:xfrm>
          <a:prstGeom prst="rect">
            <a:avLst/>
          </a:prstGeom>
        </p:spPr>
      </p:pic>
      <p:pic>
        <p:nvPicPr>
          <p:cNvPr id="4" name="Picture 3" descr="PPT-RGB-Shapes1.ai"/>
          <p:cNvPicPr>
            <a:picLocks noChangeAspect="1"/>
          </p:cNvPicPr>
          <p:nvPr userDrawn="1"/>
        </p:nvPicPr>
        <p:blipFill>
          <a:blip r:embed="rId33" cstate="email">
            <a:extLst>
              <a:ext uri="{28A0092B-C50C-407E-A947-70E740481C1C}">
                <a14:useLocalDpi xmlns:a14="http://schemas.microsoft.com/office/drawing/2010/main"/>
              </a:ext>
            </a:extLst>
          </a:blip>
          <a:stretch>
            <a:fillRect/>
          </a:stretch>
        </p:blipFill>
        <p:spPr>
          <a:xfrm>
            <a:off x="-440264" y="507101"/>
            <a:ext cx="2096163" cy="732972"/>
          </a:xfrm>
          <a:prstGeom prst="rect">
            <a:avLst/>
          </a:prstGeom>
        </p:spPr>
      </p:pic>
    </p:spTree>
    <p:extLst>
      <p:ext uri="{BB962C8B-B14F-4D97-AF65-F5344CB8AC3E}">
        <p14:creationId xmlns:p14="http://schemas.microsoft.com/office/powerpoint/2010/main" val="358148337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40" r:id="rId30"/>
  </p:sldLayoutIdLst>
  <p:hf hdr="0" dt="0"/>
  <p:txStyles>
    <p:titleStyle>
      <a:lvl1pPr algn="l" defTabSz="609585" rtl="0" eaLnBrk="1" latinLnBrk="0" hangingPunct="1">
        <a:lnSpc>
          <a:spcPct val="90000"/>
        </a:lnSpc>
        <a:spcBef>
          <a:spcPct val="0"/>
        </a:spcBef>
        <a:buNone/>
        <a:tabLst/>
        <a:defRPr sz="3733" kern="1200">
          <a:solidFill>
            <a:schemeClr val="tx2"/>
          </a:solidFill>
          <a:latin typeface="+mj-lt"/>
          <a:ea typeface="+mj-ea"/>
          <a:cs typeface="+mj-cs"/>
        </a:defRPr>
      </a:lvl1pPr>
    </p:titleStyle>
    <p:bodyStyle>
      <a:lvl1pPr marL="232828" indent="-232828" algn="l" defTabSz="609585" rtl="0" eaLnBrk="1" latinLnBrk="0" hangingPunct="1">
        <a:spcBef>
          <a:spcPct val="20000"/>
        </a:spcBef>
        <a:buClr>
          <a:schemeClr val="accent1"/>
        </a:buClr>
        <a:buFont typeface="Arial"/>
        <a:buChar char="•"/>
        <a:defRPr sz="2267" kern="1200">
          <a:solidFill>
            <a:schemeClr val="tx1"/>
          </a:solidFill>
          <a:latin typeface="+mn-lt"/>
          <a:ea typeface="+mn-ea"/>
          <a:cs typeface="+mn-cs"/>
        </a:defRPr>
      </a:lvl1pPr>
      <a:lvl2pPr marL="537620" indent="-304792" algn="l" defTabSz="609585" rtl="0" eaLnBrk="1" latinLnBrk="0" hangingPunct="1">
        <a:spcBef>
          <a:spcPct val="20000"/>
        </a:spcBef>
        <a:buSzPct val="80000"/>
        <a:buFont typeface="Lucida Grande"/>
        <a:buChar char="-"/>
        <a:defRPr sz="2267" kern="1200">
          <a:solidFill>
            <a:schemeClr val="tx1"/>
          </a:solidFill>
          <a:latin typeface="+mn-lt"/>
          <a:ea typeface="+mn-ea"/>
          <a:cs typeface="+mn-cs"/>
        </a:defRPr>
      </a:lvl2pPr>
      <a:lvl3pPr marL="840296" indent="-232828" algn="l" defTabSz="609585" rtl="0" eaLnBrk="1" latinLnBrk="0" hangingPunct="1">
        <a:spcBef>
          <a:spcPct val="20000"/>
        </a:spcBef>
        <a:buFont typeface="Arial"/>
        <a:buChar char="•"/>
        <a:defRPr sz="1867" kern="1200">
          <a:solidFill>
            <a:schemeClr val="tx1"/>
          </a:solidFill>
          <a:latin typeface="+mn-lt"/>
          <a:ea typeface="+mn-ea"/>
          <a:cs typeface="+mn-cs"/>
        </a:defRPr>
      </a:lvl3pPr>
      <a:lvl4pPr marL="1145089" indent="-234945" algn="l" defTabSz="609585" rtl="0" eaLnBrk="1" latinLnBrk="0" hangingPunct="1">
        <a:spcBef>
          <a:spcPct val="20000"/>
        </a:spcBef>
        <a:buFont typeface="Arial"/>
        <a:buChar char="•"/>
        <a:defRPr sz="1867" kern="1200">
          <a:solidFill>
            <a:schemeClr val="tx1"/>
          </a:solidFill>
          <a:latin typeface="+mn-lt"/>
          <a:ea typeface="+mn-ea"/>
          <a:cs typeface="+mn-cs"/>
        </a:defRPr>
      </a:lvl4pPr>
      <a:lvl5pPr marL="1367332" indent="-222245" algn="l" defTabSz="609585" rtl="0" eaLnBrk="1" latinLnBrk="0" hangingPunct="1">
        <a:spcBef>
          <a:spcPct val="20000"/>
        </a:spcBef>
        <a:buFont typeface="Arial"/>
        <a:buChar char="•"/>
        <a:defRPr sz="18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1.png"/><Relationship Id="rId7" Type="http://schemas.openxmlformats.org/officeDocument/2006/relationships/diagramQuickStyle" Target="../diagrams/quickStyle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39.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64.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1.png"/><Relationship Id="rId7" Type="http://schemas.openxmlformats.org/officeDocument/2006/relationships/diagramQuickStyle" Target="../diagrams/quickStyle2.xm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5.png"/><Relationship Id="rId9" Type="http://schemas.microsoft.com/office/2007/relationships/diagramDrawing" Target="../diagrams/drawing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66.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8" Type="http://schemas.openxmlformats.org/officeDocument/2006/relationships/hyperlink" Target="https://ilpqc.org/ILPQC%202020%2B/Birth%20Equity/AHA%20-%20Optimizing%20real%20data%20collection.pdf" TargetMode="External"/><Relationship Id="rId3" Type="http://schemas.openxmlformats.org/officeDocument/2006/relationships/image" Target="../media/image11.png"/><Relationship Id="rId7" Type="http://schemas.openxmlformats.org/officeDocument/2006/relationships/hyperlink" Target="https://ilpqc.org/ILPQC%202020%2B/Birth%20Equity/AHA-%20Staff%20training%20and%20script%20examples%20w_QR%20code.pdf" TargetMode="External"/><Relationship Id="rId12" Type="http://schemas.openxmlformats.org/officeDocument/2006/relationships/hyperlink" Target="https://ilpqc.org/ILPQC%202020%2B/Birth%20Equity/ILPQC%3A%20Hospital%20Guide%20to%20stratifying%20data%20by%20patient%20demographics.pdf"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hyperlink" Target="https://ilpqc.org/ILPQC%202020%2B/Birth%20Equity/AHA%20-%20How%20to%20ask%20the%20questions%20w_QR%20Code.pdf" TargetMode="External"/><Relationship Id="rId11" Type="http://schemas.openxmlformats.org/officeDocument/2006/relationships/hyperlink" Target="https://ilpqc.org/ILPQC%202020%2B/Birth%20Equity/A%20framework%20for%20stratifying%20race%2C%20ethnicity%20and%20language%20data.pdf" TargetMode="External"/><Relationship Id="rId5" Type="http://schemas.openxmlformats.org/officeDocument/2006/relationships/hyperlink" Target="http://www.hpoe.org/Reports-HPOE/Equity_Care_Report_August2013.PDF" TargetMode="External"/><Relationship Id="rId10" Type="http://schemas.openxmlformats.org/officeDocument/2006/relationships/hyperlink" Target="https://ilpqc.org/ILPQC%202020%2B/Birth%20Equity/Process%20Flow%20for%20Race%20Ethnicity%20Data%20Collection%20with%20Staff%20Responses.pdf" TargetMode="External"/><Relationship Id="rId4" Type="http://schemas.openxmlformats.org/officeDocument/2006/relationships/image" Target="../media/image5.png"/><Relationship Id="rId9" Type="http://schemas.openxmlformats.org/officeDocument/2006/relationships/hyperlink" Target="https://ilpqc.org/ILPQC%202020%2B/Birth%20Equity/AHA%20-%20Develop%20a%20methodology%20for%20data%20collection.pdf"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hyperlink" Target="https://www.redcap.healthlnk.org/"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67.png"/><Relationship Id="rId4" Type="http://schemas.openxmlformats.org/officeDocument/2006/relationships/hyperlink" Target="mailto:DWeiss@northshore.or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mailto:Dweiss@northshore.org"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70.png"/><Relationship Id="rId4" Type="http://schemas.openxmlformats.org/officeDocument/2006/relationships/image" Target="../media/image6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72.png"/></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8.xml.rels><?xml version="1.0" encoding="UTF-8" standalone="yes"?>
<Relationships xmlns="http://schemas.openxmlformats.org/package/2006/relationships"><Relationship Id="rId3" Type="http://schemas.openxmlformats.org/officeDocument/2006/relationships/hyperlink" Target="https://ilpqc.org/ILPQC%202020+/BASIC20/RN_NewbornAdmissionReport_Tool_May2021.pdf" TargetMode="External"/><Relationship Id="rId7" Type="http://schemas.openxmlformats.org/officeDocument/2006/relationships/image" Target="../media/image75.png"/><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hyperlink" Target="https://ilpqc.org/wp-content/uploads/2021/06/PedsRN_PedsMD-Communication-Tool_FINAL_6.2421-1.docx"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youtube.com/watch?v=c0an_TmVe6o&amp;pp=sAQA"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hyperlink" Target="https://www.youtube.com/watch?v=sWHd2P91Fy0&amp;pp=sAQ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redcap.healthlnk.org/surveys/?s=RN9D4H9AMD"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hyperlink" Target="mailto:info@ilpqc.org"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78.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8.png"/><Relationship Id="rId3" Type="http://schemas.openxmlformats.org/officeDocument/2006/relationships/image" Target="../media/image79.jpeg"/><Relationship Id="rId7" Type="http://schemas.openxmlformats.org/officeDocument/2006/relationships/image" Target="../media/image83.png"/><Relationship Id="rId12" Type="http://schemas.openxmlformats.org/officeDocument/2006/relationships/image" Target="../media/image87.png"/><Relationship Id="rId2" Type="http://schemas.openxmlformats.org/officeDocument/2006/relationships/notesSlide" Target="../notesSlides/notesSlide41.xml"/><Relationship Id="rId1" Type="http://schemas.openxmlformats.org/officeDocument/2006/relationships/slideLayout" Target="../slideLayouts/slideLayout11.xml"/><Relationship Id="rId6" Type="http://schemas.openxmlformats.org/officeDocument/2006/relationships/image" Target="../media/image82.png"/><Relationship Id="rId11" Type="http://schemas.openxmlformats.org/officeDocument/2006/relationships/image" Target="../media/image86.png"/><Relationship Id="rId5" Type="http://schemas.openxmlformats.org/officeDocument/2006/relationships/image" Target="../media/image81.png"/><Relationship Id="rId10" Type="http://schemas.openxmlformats.org/officeDocument/2006/relationships/image" Target="../media/image85.png"/><Relationship Id="rId4" Type="http://schemas.openxmlformats.org/officeDocument/2006/relationships/image" Target="../media/image80.gif"/><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hyperlink" Target="mailto:aperrault@northshore.or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ilpqc.org/ILPQC%202020%2B/Annual%20Conferences/2020%20Annual%20Conference/ILPQC%20Annual%20Conference%20Abstract%20Template_2020_FINAL.ppt" TargetMode="External"/><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742501-F937-8041-84E5-748F96AE991B}"/>
              </a:ext>
            </a:extLst>
          </p:cNvPr>
          <p:cNvSpPr>
            <a:spLocks noGrp="1"/>
          </p:cNvSpPr>
          <p:nvPr>
            <p:ph type="ctrTitle"/>
          </p:nvPr>
        </p:nvSpPr>
        <p:spPr>
          <a:xfrm>
            <a:off x="1413310" y="1561331"/>
            <a:ext cx="5621971" cy="1826339"/>
          </a:xfrm>
        </p:spPr>
        <p:txBody>
          <a:bodyPr>
            <a:normAutofit fontScale="90000"/>
          </a:bodyPr>
          <a:lstStyle/>
          <a:p>
            <a:r>
              <a:rPr lang="en-US" dirty="0"/>
              <a:t>Equitable Care in BASIC: Equity Data, Dashboards, Strategies to Collect Race/Ethnicity Data</a:t>
            </a:r>
          </a:p>
        </p:txBody>
      </p:sp>
      <p:sp>
        <p:nvSpPr>
          <p:cNvPr id="4" name="Subtitle 3">
            <a:extLst>
              <a:ext uri="{FF2B5EF4-FFF2-40B4-BE49-F238E27FC236}">
                <a16:creationId xmlns:a16="http://schemas.microsoft.com/office/drawing/2014/main" id="{19922563-64D6-2A4E-B048-13AC25DB45AD}"/>
              </a:ext>
            </a:extLst>
          </p:cNvPr>
          <p:cNvSpPr>
            <a:spLocks noGrp="1"/>
          </p:cNvSpPr>
          <p:nvPr>
            <p:ph type="subTitle" idx="1"/>
          </p:nvPr>
        </p:nvSpPr>
        <p:spPr/>
        <p:txBody>
          <a:bodyPr/>
          <a:lstStyle/>
          <a:p>
            <a:r>
              <a:rPr lang="en-US" dirty="0"/>
              <a:t>BASIC Monthly Teams Call</a:t>
            </a:r>
          </a:p>
          <a:p>
            <a:r>
              <a:rPr lang="en-US" dirty="0"/>
              <a:t>August 16, 2021</a:t>
            </a:r>
          </a:p>
        </p:txBody>
      </p:sp>
      <p:pic>
        <p:nvPicPr>
          <p:cNvPr id="25" name="Picture Placeholder 24">
            <a:extLst>
              <a:ext uri="{FF2B5EF4-FFF2-40B4-BE49-F238E27FC236}">
                <a16:creationId xmlns:a16="http://schemas.microsoft.com/office/drawing/2014/main" id="{AFDEE866-04F7-BF46-8FB4-0968BA571C5D}"/>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5258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1828800"/>
            <a:ext cx="7372350" cy="452596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S PGothic" pitchFamily="34" charset="-128"/>
              </a:rPr>
              <a:t>ILPQC will be offering a variety of support services to assist with abstract/poster submissions</a:t>
            </a:r>
          </a:p>
          <a:p>
            <a:pPr marL="971550" marR="0" lvl="1" indent="-514350" algn="l" defTabSz="914400" rtl="0" eaLnBrk="0" fontAlgn="base" latinLnBrk="0" hangingPunct="0">
              <a:lnSpc>
                <a:spcPct val="100000"/>
              </a:lnSpc>
              <a:spcBef>
                <a:spcPct val="20000"/>
              </a:spcBef>
              <a:spcAft>
                <a:spcPct val="0"/>
              </a:spcAft>
              <a:buClr>
                <a:srgbClr val="E31B7F"/>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a:ea typeface="MS PGothic" pitchFamily="34" charset="-128"/>
              </a:rPr>
              <a:t>Poster </a:t>
            </a:r>
            <a:r>
              <a:rPr kumimoji="0" lang="en-US" sz="2800" b="0" i="0" u="none" strike="noStrike" kern="1200" cap="none" spc="0" normalizeH="0" baseline="0" noProof="0" dirty="0" smtClean="0">
                <a:ln>
                  <a:noFill/>
                </a:ln>
                <a:solidFill>
                  <a:prstClr val="black"/>
                </a:solidFill>
                <a:effectLst/>
                <a:uLnTx/>
                <a:uFillTx/>
                <a:latin typeface="Calibri"/>
                <a:ea typeface="MS PGothic" pitchFamily="34" charset="-128"/>
              </a:rPr>
              <a:t>Template coming soon</a:t>
            </a:r>
            <a:endParaRPr kumimoji="0" lang="en-US" sz="2800" b="0" i="0" u="none" strike="noStrike" kern="1200" cap="none" spc="0" normalizeH="0" baseline="0" noProof="0" dirty="0">
              <a:ln>
                <a:noFill/>
              </a:ln>
              <a:solidFill>
                <a:prstClr val="black"/>
              </a:solidFill>
              <a:effectLst/>
              <a:uLnTx/>
              <a:uFillTx/>
              <a:latin typeface="Calibri"/>
              <a:ea typeface="MS PGothic" pitchFamily="34" charset="-128"/>
            </a:endParaRPr>
          </a:p>
          <a:p>
            <a:pPr marL="971550" marR="0" lvl="1" indent="-514350" algn="l" defTabSz="914400" rtl="0" eaLnBrk="0" fontAlgn="base" latinLnBrk="0" hangingPunct="0">
              <a:lnSpc>
                <a:spcPct val="100000"/>
              </a:lnSpc>
              <a:spcBef>
                <a:spcPct val="20000"/>
              </a:spcBef>
              <a:spcAft>
                <a:spcPct val="0"/>
              </a:spcAft>
              <a:buClr>
                <a:srgbClr val="E31B7F"/>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a:ea typeface="MS PGothic" pitchFamily="34" charset="-128"/>
              </a:rPr>
              <a:t>Mentorship Services</a:t>
            </a:r>
          </a:p>
          <a:p>
            <a:pPr marL="971550" marR="0" lvl="1" indent="-514350" algn="l" defTabSz="914400" rtl="0" eaLnBrk="0" fontAlgn="base" latinLnBrk="0" hangingPunct="0">
              <a:lnSpc>
                <a:spcPct val="100000"/>
              </a:lnSpc>
              <a:spcBef>
                <a:spcPct val="20000"/>
              </a:spcBef>
              <a:spcAft>
                <a:spcPct val="0"/>
              </a:spcAft>
              <a:buClr>
                <a:srgbClr val="E31B7F"/>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a:ea typeface="MS PGothic" pitchFamily="34" charset="-128"/>
              </a:rPr>
              <a:t>FAQ Tool- to be released in initiative newsletters</a:t>
            </a:r>
          </a:p>
          <a:p>
            <a:pPr marL="971550" marR="0" lvl="1" indent="-514350" algn="l" defTabSz="914400" rtl="0" eaLnBrk="0" fontAlgn="base" latinLnBrk="0" hangingPunct="0">
              <a:lnSpc>
                <a:spcPct val="100000"/>
              </a:lnSpc>
              <a:spcBef>
                <a:spcPct val="20000"/>
              </a:spcBef>
              <a:spcAft>
                <a:spcPct val="0"/>
              </a:spcAft>
              <a:buClr>
                <a:srgbClr val="E31B7F"/>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a:ea typeface="MS PGothic" pitchFamily="34" charset="-128"/>
              </a:rPr>
              <a:t>“After hours office hours” (Information + Q&amp;A Sessions after team webinars)</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endParaRPr kumimoji="0" lang="en-US" sz="3200" b="1" i="0" u="sng" strike="noStrike" kern="1200" cap="none" spc="0" normalizeH="0" baseline="0" noProof="0" dirty="0">
              <a:ln>
                <a:noFill/>
              </a:ln>
              <a:solidFill>
                <a:srgbClr val="004990"/>
              </a:solidFill>
              <a:effectLst/>
              <a:uLnTx/>
              <a:uFillTx/>
              <a:latin typeface="Calibri"/>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S PGothic" pitchFamily="34" charset="-128"/>
            </a:endParaRPr>
          </a:p>
        </p:txBody>
      </p:sp>
      <p:sp>
        <p:nvSpPr>
          <p:cNvPr id="6" name="Title 4"/>
          <p:cNvSpPr txBox="1">
            <a:spLocks/>
          </p:cNvSpPr>
          <p:nvPr/>
        </p:nvSpPr>
        <p:spPr>
          <a:xfrm>
            <a:off x="612843" y="381000"/>
            <a:ext cx="109728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444C55"/>
                </a:solidFill>
                <a:effectLst/>
                <a:uLnTx/>
                <a:uFillTx/>
                <a:latin typeface="Arial" panose="020B0604020202020204"/>
              </a:rPr>
              <a:t>ILPQC is here to help</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8275" y="1955548"/>
            <a:ext cx="4473993" cy="28930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2497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70799905"/>
              </p:ext>
            </p:extLst>
          </p:nvPr>
        </p:nvGraphicFramePr>
        <p:xfrm>
          <a:off x="2930616" y="1989879"/>
          <a:ext cx="6240186" cy="3389295"/>
        </p:xfrm>
        <a:graphic>
          <a:graphicData uri="http://schemas.openxmlformats.org/drawingml/2006/table">
            <a:tbl>
              <a:tblPr firstRow="1" firstCol="1" bandRow="1"/>
              <a:tblGrid>
                <a:gridCol w="6240186">
                  <a:extLst>
                    <a:ext uri="{9D8B030D-6E8A-4147-A177-3AD203B41FA5}">
                      <a16:colId xmlns:a16="http://schemas.microsoft.com/office/drawing/2014/main" val="20002"/>
                    </a:ext>
                  </a:extLst>
                </a:gridCol>
              </a:tblGrid>
              <a:tr h="1000893">
                <a:tc>
                  <a:txBody>
                    <a:bodyPr/>
                    <a:lstStyle/>
                    <a:p>
                      <a:pPr marL="0" marR="0" algn="ctr">
                        <a:lnSpc>
                          <a:spcPct val="115000"/>
                        </a:lnSpc>
                        <a:spcBef>
                          <a:spcPts val="0"/>
                        </a:spcBef>
                        <a:spcAft>
                          <a:spcPts val="0"/>
                        </a:spcAft>
                      </a:pPr>
                      <a:r>
                        <a:rPr lang="en-US" sz="4000" b="1" cap="small" dirty="0" smtClean="0">
                          <a:solidFill>
                            <a:schemeClr val="tx1"/>
                          </a:solidFill>
                          <a:effectLst/>
                          <a:latin typeface="Candara"/>
                          <a:ea typeface="Calibri"/>
                          <a:cs typeface="Arial"/>
                        </a:rPr>
                        <a:t>BASIC </a:t>
                      </a:r>
                    </a:p>
                    <a:p>
                      <a:pPr marL="0" marR="0" algn="ctr">
                        <a:lnSpc>
                          <a:spcPct val="115000"/>
                        </a:lnSpc>
                        <a:spcBef>
                          <a:spcPts val="0"/>
                        </a:spcBef>
                        <a:spcAft>
                          <a:spcPts val="0"/>
                        </a:spcAft>
                      </a:pPr>
                      <a:r>
                        <a:rPr lang="en-US" sz="2800" b="1" cap="small" baseline="0" dirty="0" smtClean="0">
                          <a:solidFill>
                            <a:srgbClr val="F50064"/>
                          </a:solidFill>
                          <a:effectLst/>
                          <a:latin typeface="Candara"/>
                          <a:ea typeface="Calibri"/>
                          <a:cs typeface="Arial"/>
                        </a:rPr>
                        <a:t>Hospital Recognition </a:t>
                      </a:r>
                      <a:r>
                        <a:rPr lang="en-US" sz="2800" b="1" cap="small" baseline="0" dirty="0">
                          <a:solidFill>
                            <a:srgbClr val="F50064"/>
                          </a:solidFill>
                          <a:effectLst/>
                          <a:latin typeface="Candara"/>
                          <a:ea typeface="Calibri"/>
                          <a:cs typeface="Arial"/>
                        </a:rPr>
                        <a:t>Criteria</a:t>
                      </a:r>
                      <a:endParaRPr lang="en-US" sz="2800" dirty="0">
                        <a:solidFill>
                          <a:srgbClr val="F50064"/>
                        </a:solidFill>
                        <a:effectLst/>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357462">
                <a:tc>
                  <a:txBody>
                    <a:bodyPr/>
                    <a:lstStyle/>
                    <a:p>
                      <a:pPr marL="342900" marR="0" lvl="0" indent="-342900" algn="l">
                        <a:lnSpc>
                          <a:spcPct val="115000"/>
                        </a:lnSpc>
                        <a:spcBef>
                          <a:spcPts val="0"/>
                        </a:spcBef>
                        <a:spcAft>
                          <a:spcPts val="0"/>
                        </a:spcAft>
                        <a:buFont typeface="Wingdings"/>
                        <a:buChar char=""/>
                      </a:pPr>
                      <a:r>
                        <a:rPr lang="en-US" sz="2000" dirty="0">
                          <a:effectLst/>
                          <a:latin typeface="Candara"/>
                          <a:ea typeface="Calibri"/>
                          <a:cs typeface="Times New Roman"/>
                        </a:rPr>
                        <a:t>All 2020 Q4 (Oct- Dec) Baseline Data Submitted</a:t>
                      </a:r>
                      <a:endParaRPr lang="en-US" sz="1600" dirty="0">
                        <a:effectLst/>
                        <a:latin typeface="+mn-lt"/>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3889676635"/>
                  </a:ext>
                </a:extLst>
              </a:tr>
              <a:tr h="321716">
                <a:tc>
                  <a:txBody>
                    <a:bodyPr/>
                    <a:lstStyle/>
                    <a:p>
                      <a:pPr marL="457200" marR="0" lvl="1" indent="0" algn="l">
                        <a:lnSpc>
                          <a:spcPct val="115000"/>
                        </a:lnSpc>
                        <a:spcBef>
                          <a:spcPts val="0"/>
                        </a:spcBef>
                        <a:spcAft>
                          <a:spcPts val="0"/>
                        </a:spcAft>
                        <a:buFont typeface="Wingdings"/>
                        <a:buNone/>
                      </a:pPr>
                      <a:r>
                        <a:rPr lang="en-US" sz="2000" cap="small" dirty="0">
                          <a:effectLst/>
                          <a:latin typeface="Candara"/>
                          <a:ea typeface="Calibri"/>
                          <a:cs typeface="Times New Roman"/>
                        </a:rPr>
                        <a:t>+</a:t>
                      </a:r>
                      <a:endParaRPr lang="en-US" sz="2000" kern="1200" dirty="0">
                        <a:solidFill>
                          <a:schemeClr val="tx1"/>
                        </a:solidFill>
                        <a:effectLst/>
                        <a:latin typeface="Candara"/>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989426216"/>
                  </a:ext>
                </a:extLst>
              </a:tr>
              <a:tr h="608710">
                <a:tc>
                  <a:txBody>
                    <a:bodyPr/>
                    <a:lstStyle/>
                    <a:p>
                      <a:pPr marL="342900" marR="0" lvl="0" indent="-342900" algn="l">
                        <a:lnSpc>
                          <a:spcPct val="115000"/>
                        </a:lnSpc>
                        <a:spcBef>
                          <a:spcPts val="0"/>
                        </a:spcBef>
                        <a:spcAft>
                          <a:spcPts val="0"/>
                        </a:spcAft>
                        <a:buFont typeface="Wingdings"/>
                        <a:buChar char=""/>
                      </a:pPr>
                      <a:r>
                        <a:rPr lang="en-US" sz="2000" kern="1200" dirty="0">
                          <a:solidFill>
                            <a:schemeClr val="tx1"/>
                          </a:solidFill>
                          <a:effectLst/>
                          <a:latin typeface="Candara"/>
                          <a:ea typeface="Calibri"/>
                          <a:cs typeface="Times New Roman"/>
                        </a:rPr>
                        <a:t>All monthly Hospital &amp; Patient Data Submitted *</a:t>
                      </a:r>
                    </a:p>
                    <a:p>
                      <a:pPr marL="457200" marR="0" lvl="1" indent="0" algn="l">
                        <a:lnSpc>
                          <a:spcPct val="115000"/>
                        </a:lnSpc>
                        <a:spcBef>
                          <a:spcPts val="0"/>
                        </a:spcBef>
                        <a:spcAft>
                          <a:spcPts val="0"/>
                        </a:spcAft>
                        <a:buFont typeface="Wingdings"/>
                        <a:buNone/>
                      </a:pPr>
                      <a:r>
                        <a:rPr lang="en-US" sz="2000" kern="1200" dirty="0">
                          <a:solidFill>
                            <a:schemeClr val="tx1"/>
                          </a:solidFill>
                          <a:effectLst/>
                          <a:latin typeface="Candara"/>
                          <a:ea typeface="Calibri"/>
                          <a:cs typeface="Times New Roman"/>
                        </a:rPr>
                        <a:t>+</a:t>
                      </a:r>
                    </a:p>
                  </a:txBody>
                  <a:tcPr marL="68580" marR="68580" marT="0" marB="0">
                    <a:lnL>
                      <a:noFill/>
                    </a:lnL>
                    <a:lnR>
                      <a:noFill/>
                    </a:lnR>
                    <a:lnT>
                      <a:noFill/>
                    </a:lnT>
                    <a:lnB>
                      <a:noFill/>
                    </a:lnB>
                  </a:tcPr>
                </a:tc>
                <a:extLst>
                  <a:ext uri="{0D108BD9-81ED-4DB2-BD59-A6C34878D82A}">
                    <a16:rowId xmlns:a16="http://schemas.microsoft.com/office/drawing/2014/main" val="10001"/>
                  </a:ext>
                </a:extLst>
              </a:tr>
              <a:tr h="788505">
                <a:tc>
                  <a:txBody>
                    <a:bodyPr/>
                    <a:lstStyle/>
                    <a:p>
                      <a:pPr marL="457200" marR="0" lvl="1" indent="0" algn="l" defTabSz="914400" rtl="0" eaLnBrk="1" fontAlgn="auto" latinLnBrk="0" hangingPunct="1">
                        <a:lnSpc>
                          <a:spcPct val="90000"/>
                        </a:lnSpc>
                        <a:spcBef>
                          <a:spcPts val="500"/>
                        </a:spcBef>
                        <a:spcAft>
                          <a:spcPts val="0"/>
                        </a:spcAft>
                        <a:buClr>
                          <a:srgbClr val="F5668F"/>
                        </a:buClr>
                        <a:buSzTx/>
                        <a:buFont typeface="Wingdings" panose="05000000000000000000" pitchFamily="2" charset="2"/>
                        <a:buNone/>
                        <a:tabLst/>
                        <a:defRPr/>
                      </a:pPr>
                      <a:r>
                        <a:rPr kumimoji="0" lang="en-US" sz="2000" b="0" i="0" u="none" strike="noStrike" kern="1200" cap="none" spc="0" normalizeH="0" baseline="0" noProof="0" dirty="0">
                          <a:ln>
                            <a:noFill/>
                          </a:ln>
                          <a:solidFill>
                            <a:srgbClr val="444C55"/>
                          </a:solidFill>
                          <a:effectLst/>
                          <a:uLnTx/>
                          <a:uFillTx/>
                          <a:latin typeface="Candara" panose="020E0502030303020204" pitchFamily="34" charset="0"/>
                        </a:rPr>
                        <a:t>Movement on BASIC structure </a:t>
                      </a:r>
                      <a:r>
                        <a:rPr kumimoji="0" lang="en-US" sz="2000" b="0" i="0" u="none" strike="noStrike" kern="1200" cap="none" spc="0" normalizeH="0" baseline="0" noProof="0" dirty="0" smtClean="0">
                          <a:ln>
                            <a:noFill/>
                          </a:ln>
                          <a:solidFill>
                            <a:srgbClr val="444C55"/>
                          </a:solidFill>
                          <a:effectLst/>
                          <a:uLnTx/>
                          <a:uFillTx/>
                          <a:latin typeface="Candara" panose="020E0502030303020204" pitchFamily="34" charset="0"/>
                        </a:rPr>
                        <a:t>measures</a:t>
                      </a:r>
                    </a:p>
                    <a:p>
                      <a:pPr marL="457200" marR="0" lvl="1" indent="0" algn="l" defTabSz="914400" rtl="0" eaLnBrk="1" fontAlgn="auto" latinLnBrk="0" hangingPunct="1">
                        <a:lnSpc>
                          <a:spcPct val="90000"/>
                        </a:lnSpc>
                        <a:spcBef>
                          <a:spcPts val="500"/>
                        </a:spcBef>
                        <a:spcAft>
                          <a:spcPts val="0"/>
                        </a:spcAft>
                        <a:buClr>
                          <a:srgbClr val="F5668F"/>
                        </a:buClr>
                        <a:buSzTx/>
                        <a:buFont typeface="Wingdings" panose="05000000000000000000" pitchFamily="2" charset="2"/>
                        <a:buNone/>
                        <a:tabLst/>
                        <a:defRPr/>
                      </a:pPr>
                      <a:r>
                        <a:rPr kumimoji="0" lang="en-US" sz="2000" b="0" i="0" u="none" strike="noStrike" kern="1200" cap="none" spc="0" normalizeH="0" baseline="0" noProof="0" dirty="0" smtClean="0">
                          <a:ln>
                            <a:noFill/>
                          </a:ln>
                          <a:solidFill>
                            <a:srgbClr val="444C55"/>
                          </a:solidFill>
                          <a:effectLst/>
                          <a:uLnTx/>
                          <a:uFillTx/>
                          <a:latin typeface="Candara" panose="020E0502030303020204" pitchFamily="34" charset="0"/>
                        </a:rPr>
                        <a:t>(</a:t>
                      </a:r>
                      <a:r>
                        <a:rPr kumimoji="0" lang="en-US" sz="2000" b="0" i="0" u="none" strike="noStrike" kern="1200" cap="none" spc="0" normalizeH="0" baseline="0" noProof="0" dirty="0">
                          <a:ln>
                            <a:noFill/>
                          </a:ln>
                          <a:solidFill>
                            <a:srgbClr val="444C55"/>
                          </a:solidFill>
                          <a:effectLst/>
                          <a:uLnTx/>
                          <a:uFillTx/>
                          <a:latin typeface="Candara" panose="020E0502030303020204" pitchFamily="34" charset="0"/>
                        </a:rPr>
                        <a:t>Red </a:t>
                      </a:r>
                      <a:r>
                        <a:rPr kumimoji="0" lang="en-US" sz="2000" b="0" i="0" u="none" strike="noStrike" kern="1200" cap="none" spc="0" normalizeH="0" baseline="0" noProof="0" dirty="0">
                          <a:ln>
                            <a:noFill/>
                          </a:ln>
                          <a:solidFill>
                            <a:srgbClr val="444C55"/>
                          </a:solidFill>
                          <a:effectLst/>
                          <a:uLnTx/>
                          <a:uFillTx/>
                          <a:latin typeface="Candara" panose="020E0502030303020204" pitchFamily="34" charset="0"/>
                          <a:sym typeface="Wingdings" panose="05000000000000000000" pitchFamily="2" charset="2"/>
                        </a:rPr>
                        <a:t> Yellow, Yellow  Green</a:t>
                      </a:r>
                      <a:r>
                        <a:rPr kumimoji="0" lang="en-US" sz="2000" b="0" i="0" u="none" strike="noStrike" kern="1200" cap="none" spc="0" normalizeH="0" baseline="0" noProof="0" dirty="0" smtClean="0">
                          <a:ln>
                            <a:noFill/>
                          </a:ln>
                          <a:solidFill>
                            <a:srgbClr val="444C55"/>
                          </a:solidFill>
                          <a:effectLst/>
                          <a:uLnTx/>
                          <a:uFillTx/>
                          <a:latin typeface="Candara" panose="020E0502030303020204" pitchFamily="34" charset="0"/>
                          <a:sym typeface="Wingdings" panose="05000000000000000000" pitchFamily="2" charset="2"/>
                        </a:rPr>
                        <a:t>)</a:t>
                      </a:r>
                      <a:endParaRPr kumimoji="0" lang="en-US" sz="2000" b="0" i="0" u="none" strike="noStrike" kern="1200" cap="none" spc="0" normalizeH="0" baseline="0" noProof="0" dirty="0">
                        <a:ln>
                          <a:noFill/>
                        </a:ln>
                        <a:solidFill>
                          <a:srgbClr val="444C55"/>
                        </a:solidFill>
                        <a:effectLst/>
                        <a:uLnTx/>
                        <a:uFillTx/>
                        <a:latin typeface="Candara" panose="020E0502030303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3636642573"/>
                  </a:ext>
                </a:extLst>
              </a:tr>
            </a:tbl>
          </a:graphicData>
        </a:graphic>
      </p:graphicFrame>
      <p:sp>
        <p:nvSpPr>
          <p:cNvPr id="4" name="Rectangle 5"/>
          <p:cNvSpPr>
            <a:spLocks noChangeArrowheads="1"/>
          </p:cNvSpPr>
          <p:nvPr/>
        </p:nvSpPr>
        <p:spPr bwMode="auto">
          <a:xfrm>
            <a:off x="1478709" y="811663"/>
            <a:ext cx="8991600" cy="1282362"/>
          </a:xfrm>
          <a:prstGeom prst="rect">
            <a:avLst/>
          </a:prstGeom>
          <a:noFill/>
          <a:ln>
            <a:noFill/>
          </a:ln>
          <a:effectLst/>
        </p:spPr>
        <p:txBody>
          <a:bodyPr vert="horz" wrap="square" lIns="0" tIns="0" rIns="0" bIns="126960" numCol="1" anchor="ctr" anchorCtr="0" compatLnSpc="1">
            <a:prstTxWarp prst="textNoShape">
              <a:avLst/>
            </a:prstTxWarp>
            <a:spAutoFit/>
          </a:bodyPr>
          <a:lstStyle/>
          <a:p>
            <a:pPr algn="ctr" fontAlgn="base">
              <a:spcBef>
                <a:spcPct val="0"/>
              </a:spcBef>
              <a:spcAft>
                <a:spcPct val="0"/>
              </a:spcAft>
              <a:defRPr/>
            </a:pPr>
            <a:endParaRPr lang="en-US" sz="700" cap="all" dirty="0">
              <a:solidFill>
                <a:prstClr val="black"/>
              </a:solidFill>
              <a:latin typeface="Arial" pitchFamily="34" charset="0"/>
              <a:ea typeface="MS PGothic" pitchFamily="34" charset="-128"/>
              <a:cs typeface="Arial" pitchFamily="34" charset="0"/>
            </a:endParaRPr>
          </a:p>
          <a:p>
            <a:pPr algn="ctr" eaLnBrk="0" fontAlgn="base" hangingPunct="0">
              <a:spcBef>
                <a:spcPct val="0"/>
              </a:spcBef>
              <a:spcAft>
                <a:spcPct val="0"/>
              </a:spcAft>
              <a:defRPr/>
            </a:pPr>
            <a:r>
              <a:rPr lang="en-US" sz="4000" b="1" dirty="0">
                <a:solidFill>
                  <a:srgbClr val="004990"/>
                </a:solidFill>
                <a:latin typeface="Candara" pitchFamily="34" charset="0"/>
                <a:ea typeface="Calibri" pitchFamily="34" charset="0"/>
                <a:cs typeface="Times New Roman" pitchFamily="18" charset="0"/>
              </a:rPr>
              <a:t>2021 QI </a:t>
            </a:r>
            <a:r>
              <a:rPr lang="en-US" sz="4000" b="1" dirty="0" smtClean="0">
                <a:solidFill>
                  <a:srgbClr val="004990"/>
                </a:solidFill>
                <a:latin typeface="Candara" pitchFamily="34" charset="0"/>
                <a:ea typeface="Calibri" pitchFamily="34" charset="0"/>
                <a:cs typeface="Times New Roman" pitchFamily="18" charset="0"/>
              </a:rPr>
              <a:t>Recognition</a:t>
            </a:r>
            <a:endParaRPr lang="en-US" sz="4000" b="1" dirty="0">
              <a:solidFill>
                <a:srgbClr val="004990"/>
              </a:solidFill>
              <a:latin typeface="Candara" pitchFamily="34" charset="0"/>
              <a:ea typeface="Calibri" pitchFamily="34" charset="0"/>
              <a:cs typeface="Times New Roman" pitchFamily="18" charset="0"/>
            </a:endParaRPr>
          </a:p>
          <a:p>
            <a:pPr algn="ctr" eaLnBrk="0" fontAlgn="base" hangingPunct="0">
              <a:spcBef>
                <a:spcPct val="0"/>
              </a:spcBef>
              <a:spcAft>
                <a:spcPct val="0"/>
              </a:spcAft>
              <a:defRPr/>
            </a:pPr>
            <a:endParaRPr lang="en-US" sz="400" dirty="0">
              <a:solidFill>
                <a:prstClr val="black"/>
              </a:solidFill>
              <a:latin typeface="Arial" pitchFamily="34" charset="0"/>
              <a:ea typeface="MS PGothic" pitchFamily="34" charset="-128"/>
              <a:cs typeface="Arial" pitchFamily="34" charset="0"/>
            </a:endParaRPr>
          </a:p>
          <a:p>
            <a:pPr algn="ctr" eaLnBrk="0" fontAlgn="base" hangingPunct="0">
              <a:spcBef>
                <a:spcPct val="0"/>
              </a:spcBef>
              <a:spcAft>
                <a:spcPct val="0"/>
              </a:spcAft>
              <a:defRPr/>
            </a:pPr>
            <a:r>
              <a:rPr lang="en-US" sz="2400" cap="all" dirty="0">
                <a:solidFill>
                  <a:srgbClr val="F58466"/>
                </a:solidFill>
                <a:latin typeface="Candara" pitchFamily="34" charset="0"/>
                <a:ea typeface="Calibri" pitchFamily="34" charset="0"/>
                <a:cs typeface="Times New Roman" pitchFamily="18" charset="0"/>
              </a:rPr>
              <a:t>ILPQC 2021 9</a:t>
            </a:r>
            <a:r>
              <a:rPr lang="en-US" sz="2400" cap="all" baseline="30000" dirty="0">
                <a:solidFill>
                  <a:srgbClr val="F58466"/>
                </a:solidFill>
                <a:latin typeface="Candara" pitchFamily="34" charset="0"/>
                <a:ea typeface="Calibri" pitchFamily="34" charset="0"/>
                <a:cs typeface="Times New Roman" pitchFamily="18" charset="0"/>
              </a:rPr>
              <a:t>th</a:t>
            </a:r>
            <a:r>
              <a:rPr lang="en-US" sz="2400" cap="all" dirty="0">
                <a:solidFill>
                  <a:srgbClr val="F58466"/>
                </a:solidFill>
                <a:latin typeface="Candara" pitchFamily="34" charset="0"/>
                <a:ea typeface="Calibri" pitchFamily="34" charset="0"/>
                <a:cs typeface="Times New Roman" pitchFamily="18" charset="0"/>
              </a:rPr>
              <a:t> Annual Conference </a:t>
            </a:r>
            <a:endParaRPr lang="en-US" sz="700" cap="all" dirty="0">
              <a:solidFill>
                <a:prstClr val="black"/>
              </a:solidFill>
              <a:latin typeface="Arial" pitchFamily="34" charset="0"/>
              <a:ea typeface="MS PGothic" pitchFamily="34" charset="-128"/>
              <a:cs typeface="Arial" pitchFamily="34" charset="0"/>
            </a:endParaRPr>
          </a:p>
        </p:txBody>
      </p:sp>
      <p:sp>
        <p:nvSpPr>
          <p:cNvPr id="5" name="Rectangle 4"/>
          <p:cNvSpPr/>
          <p:nvPr/>
        </p:nvSpPr>
        <p:spPr>
          <a:xfrm>
            <a:off x="1326309" y="5384800"/>
            <a:ext cx="91440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defRPr/>
            </a:pPr>
            <a:r>
              <a:rPr lang="en-US" sz="2400" i="1" cap="small" dirty="0">
                <a:solidFill>
                  <a:srgbClr val="004990"/>
                </a:solidFill>
                <a:latin typeface="Calibri"/>
                <a:ea typeface="Calibri"/>
                <a:cs typeface="Times New Roman"/>
              </a:rPr>
              <a:t>*All Data Submitted  </a:t>
            </a:r>
          </a:p>
          <a:p>
            <a:pPr algn="ctr" fontAlgn="base">
              <a:spcBef>
                <a:spcPct val="0"/>
              </a:spcBef>
              <a:spcAft>
                <a:spcPct val="0"/>
              </a:spcAft>
              <a:defRPr/>
            </a:pPr>
            <a:r>
              <a:rPr lang="en-US" sz="2400" i="1" cap="small" dirty="0">
                <a:solidFill>
                  <a:srgbClr val="004990"/>
                </a:solidFill>
                <a:latin typeface="Calibri"/>
                <a:ea typeface="Calibri"/>
                <a:cs typeface="Times New Roman"/>
              </a:rPr>
              <a:t>Baseline through Sept. 2021 </a:t>
            </a:r>
            <a:r>
              <a:rPr lang="en-US" sz="2400" b="1" i="1" u="sng" cap="small" dirty="0">
                <a:solidFill>
                  <a:srgbClr val="004990"/>
                </a:solidFill>
                <a:latin typeface="Calibri"/>
                <a:ea typeface="Calibri"/>
                <a:cs typeface="Times New Roman"/>
              </a:rPr>
              <a:t>by October 15</a:t>
            </a:r>
            <a:r>
              <a:rPr lang="en-US" sz="2400" b="1" i="1" u="sng" cap="small" baseline="30000" dirty="0">
                <a:solidFill>
                  <a:srgbClr val="004990"/>
                </a:solidFill>
                <a:latin typeface="Calibri"/>
                <a:ea typeface="Calibri"/>
                <a:cs typeface="Times New Roman"/>
              </a:rPr>
              <a:t>th</a:t>
            </a:r>
            <a:r>
              <a:rPr lang="en-US" sz="2400" b="1" i="1" u="sng" cap="small" dirty="0">
                <a:solidFill>
                  <a:srgbClr val="004990"/>
                </a:solidFill>
                <a:latin typeface="Calibri"/>
                <a:ea typeface="Calibri"/>
                <a:cs typeface="Times New Roman"/>
              </a:rPr>
              <a:t> </a:t>
            </a:r>
            <a:endParaRPr lang="en-US" sz="2400" b="1" i="1" u="sng" cap="small" dirty="0">
              <a:solidFill>
                <a:srgbClr val="004990"/>
              </a:solidFill>
              <a:latin typeface="Calibri"/>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660" y="574609"/>
            <a:ext cx="2544916" cy="2937304"/>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70802" y="3037667"/>
            <a:ext cx="2825832" cy="3261533"/>
          </a:xfrm>
          <a:prstGeom prst="rect">
            <a:avLst/>
          </a:prstGeom>
        </p:spPr>
      </p:pic>
    </p:spTree>
    <p:extLst>
      <p:ext uri="{BB962C8B-B14F-4D97-AF65-F5344CB8AC3E}">
        <p14:creationId xmlns:p14="http://schemas.microsoft.com/office/powerpoint/2010/main" val="4118204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Updates &amp; Data Review</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00980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Upcoming Teams Calls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dirty="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rPr>
              <a:t>Illinois Perinatal Quality Collaborative</a:t>
            </a:r>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1406881400"/>
              </p:ext>
            </p:extLst>
          </p:nvPr>
        </p:nvGraphicFramePr>
        <p:xfrm>
          <a:off x="711537" y="1562868"/>
          <a:ext cx="11014298" cy="2785613"/>
        </p:xfrm>
        <a:graphic>
          <a:graphicData uri="http://schemas.openxmlformats.org/drawingml/2006/table">
            <a:tbl>
              <a:tblPr firstRow="1" bandRow="1">
                <a:tableStyleId>{5C22544A-7EE6-4342-B048-85BDC9FD1C3A}</a:tableStyleId>
              </a:tblPr>
              <a:tblGrid>
                <a:gridCol w="3718223">
                  <a:extLst>
                    <a:ext uri="{9D8B030D-6E8A-4147-A177-3AD203B41FA5}">
                      <a16:colId xmlns:a16="http://schemas.microsoft.com/office/drawing/2014/main" val="20000"/>
                    </a:ext>
                  </a:extLst>
                </a:gridCol>
                <a:gridCol w="7296075">
                  <a:extLst>
                    <a:ext uri="{9D8B030D-6E8A-4147-A177-3AD203B41FA5}">
                      <a16:colId xmlns:a16="http://schemas.microsoft.com/office/drawing/2014/main" val="20002"/>
                    </a:ext>
                  </a:extLst>
                </a:gridCol>
              </a:tblGrid>
              <a:tr h="375402">
                <a:tc>
                  <a:txBody>
                    <a:bodyPr/>
                    <a:lstStyle/>
                    <a:p>
                      <a:r>
                        <a:rPr lang="en-US" sz="1600" dirty="0"/>
                        <a:t>Date</a:t>
                      </a:r>
                    </a:p>
                  </a:txBody>
                  <a:tcPr/>
                </a:tc>
                <a:tc>
                  <a:txBody>
                    <a:bodyPr/>
                    <a:lstStyle/>
                    <a:p>
                      <a:r>
                        <a:rPr lang="en-US" sz="1600" dirty="0"/>
                        <a:t>Topic</a:t>
                      </a:r>
                    </a:p>
                  </a:txBody>
                  <a:tcPr/>
                </a:tc>
                <a:extLst>
                  <a:ext uri="{0D108BD9-81ED-4DB2-BD59-A6C34878D82A}">
                    <a16:rowId xmlns:a16="http://schemas.microsoft.com/office/drawing/2014/main" val="10000"/>
                  </a:ext>
                </a:extLst>
              </a:tr>
              <a:tr h="778963">
                <a:tc>
                  <a:txBody>
                    <a:bodyPr/>
                    <a:lstStyle/>
                    <a:p>
                      <a:r>
                        <a:rPr lang="en-US" sz="2000" dirty="0"/>
                        <a:t>September 20, 2021</a:t>
                      </a:r>
                      <a:r>
                        <a:rPr lang="en-US" sz="2000" baseline="0" dirty="0"/>
                        <a:t> </a:t>
                      </a:r>
                      <a:r>
                        <a:rPr lang="en-US" sz="2000" dirty="0"/>
                        <a:t>2-3PM</a:t>
                      </a:r>
                    </a:p>
                  </a:txBody>
                  <a:tcPr/>
                </a:tc>
                <a:tc>
                  <a:txBody>
                    <a:bodyPr/>
                    <a:lstStyle/>
                    <a:p>
                      <a:r>
                        <a:rPr lang="en-US" sz="2000" baseline="0" dirty="0"/>
                        <a:t>BASIC Teams Call: Assessment for EOS in Newborns &lt;35 Weeks</a:t>
                      </a:r>
                      <a:endParaRPr lang="en-US" sz="2000" dirty="0"/>
                    </a:p>
                  </a:txBody>
                  <a:tcPr/>
                </a:tc>
                <a:extLst>
                  <a:ext uri="{0D108BD9-81ED-4DB2-BD59-A6C34878D82A}">
                    <a16:rowId xmlns:a16="http://schemas.microsoft.com/office/drawing/2014/main" val="10004"/>
                  </a:ext>
                </a:extLst>
              </a:tr>
              <a:tr h="427469">
                <a:tc>
                  <a:txBody>
                    <a:bodyPr/>
                    <a:lstStyle/>
                    <a:p>
                      <a:r>
                        <a:rPr lang="en-US" sz="2000" dirty="0"/>
                        <a:t>October 28, 2021</a:t>
                      </a:r>
                    </a:p>
                  </a:txBody>
                  <a:tcPr/>
                </a:tc>
                <a:tc>
                  <a:txBody>
                    <a:bodyPr/>
                    <a:lstStyle/>
                    <a:p>
                      <a:r>
                        <a:rPr lang="en-US" sz="2000" dirty="0"/>
                        <a:t>Annual Conference</a:t>
                      </a:r>
                    </a:p>
                  </a:txBody>
                  <a:tcPr/>
                </a:tc>
                <a:extLst>
                  <a:ext uri="{0D108BD9-81ED-4DB2-BD59-A6C34878D82A}">
                    <a16:rowId xmlns:a16="http://schemas.microsoft.com/office/drawing/2014/main" val="10005"/>
                  </a:ext>
                </a:extLst>
              </a:tr>
              <a:tr h="447489">
                <a:tc>
                  <a:txBody>
                    <a:bodyPr/>
                    <a:lstStyle/>
                    <a:p>
                      <a:r>
                        <a:rPr lang="en-US" sz="2000" dirty="0"/>
                        <a:t>November 15, 2021 2-3PM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0" dirty="0"/>
                        <a:t>BASIC Teams Call</a:t>
                      </a:r>
                      <a:endParaRPr lang="en-US" sz="2000" dirty="0"/>
                    </a:p>
                  </a:txBody>
                  <a:tcPr/>
                </a:tc>
                <a:extLst>
                  <a:ext uri="{0D108BD9-81ED-4DB2-BD59-A6C34878D82A}">
                    <a16:rowId xmlns:a16="http://schemas.microsoft.com/office/drawing/2014/main" val="10006"/>
                  </a:ext>
                </a:extLst>
              </a:tr>
              <a:tr h="756290">
                <a:tc>
                  <a:txBody>
                    <a:bodyPr/>
                    <a:lstStyle/>
                    <a:p>
                      <a:r>
                        <a:rPr lang="en-US" sz="2000" dirty="0"/>
                        <a:t>December 13, 2021 2-3PM </a:t>
                      </a:r>
                    </a:p>
                  </a:txBody>
                  <a:tcPr/>
                </a:tc>
                <a:tc>
                  <a:txBody>
                    <a:bodyPr/>
                    <a:lstStyle/>
                    <a:p>
                      <a:r>
                        <a:rPr lang="en-US" sz="2000" baseline="0" dirty="0"/>
                        <a:t>BASIC Teams Call</a:t>
                      </a:r>
                      <a:endParaRPr lang="en-US" sz="20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591094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BASIC Hospital Team Data Submission</a:t>
            </a:r>
          </a:p>
        </p:txBody>
      </p:sp>
      <p:sp>
        <p:nvSpPr>
          <p:cNvPr id="4" name="Slide Number Placeholder 3"/>
          <p:cNvSpPr>
            <a:spLocks noGrp="1"/>
          </p:cNvSpPr>
          <p:nvPr>
            <p:ph type="sldNum" sz="quarter" idx="10"/>
          </p:nvPr>
        </p:nvSpPr>
        <p:spPr/>
        <p:txBody>
          <a:bodyPr/>
          <a:lstStyle/>
          <a:p>
            <a:fld id="{97033E4B-E3EB-3D46-B2D8-3159663620FA}" type="slidenum">
              <a:rPr lang="en-US" smtClean="0"/>
              <a:pPr/>
              <a:t>14</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graphicFrame>
        <p:nvGraphicFramePr>
          <p:cNvPr id="6" name="object 3"/>
          <p:cNvGraphicFramePr>
            <a:graphicFrameLocks noGrp="1"/>
          </p:cNvGraphicFramePr>
          <p:nvPr>
            <p:extLst>
              <p:ext uri="{D42A27DB-BD31-4B8C-83A1-F6EECF244321}">
                <p14:modId xmlns:p14="http://schemas.microsoft.com/office/powerpoint/2010/main" val="66686876"/>
              </p:ext>
            </p:extLst>
          </p:nvPr>
        </p:nvGraphicFramePr>
        <p:xfrm>
          <a:off x="1250212" y="1634207"/>
          <a:ext cx="9691575" cy="4400517"/>
        </p:xfrm>
        <a:graphic>
          <a:graphicData uri="http://schemas.openxmlformats.org/drawingml/2006/table">
            <a:tbl>
              <a:tblPr firstRow="1" bandRow="1"/>
              <a:tblGrid>
                <a:gridCol w="2544548">
                  <a:extLst>
                    <a:ext uri="{9D8B030D-6E8A-4147-A177-3AD203B41FA5}">
                      <a16:colId xmlns:a16="http://schemas.microsoft.com/office/drawing/2014/main" val="20000"/>
                    </a:ext>
                  </a:extLst>
                </a:gridCol>
                <a:gridCol w="3250415">
                  <a:extLst>
                    <a:ext uri="{9D8B030D-6E8A-4147-A177-3AD203B41FA5}">
                      <a16:colId xmlns:a16="http://schemas.microsoft.com/office/drawing/2014/main" val="20001"/>
                    </a:ext>
                  </a:extLst>
                </a:gridCol>
                <a:gridCol w="3896612">
                  <a:extLst>
                    <a:ext uri="{9D8B030D-6E8A-4147-A177-3AD203B41FA5}">
                      <a16:colId xmlns:a16="http://schemas.microsoft.com/office/drawing/2014/main" val="20002"/>
                    </a:ext>
                  </a:extLst>
                </a:gridCol>
              </a:tblGrid>
              <a:tr h="59755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1440">
                        <a:lnSpc>
                          <a:spcPct val="100000"/>
                        </a:lnSpc>
                        <a:spcBef>
                          <a:spcPts val="204"/>
                        </a:spcBef>
                      </a:pPr>
                      <a:r>
                        <a:rPr sz="2000" b="1" spc="-10" dirty="0">
                          <a:solidFill>
                            <a:srgbClr val="FFFFFF"/>
                          </a:solidFill>
                          <a:latin typeface="Calibri"/>
                          <a:cs typeface="Calibri"/>
                        </a:rPr>
                        <a:t>Month</a:t>
                      </a:r>
                      <a:endParaRPr sz="2000" dirty="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lnTlToBr w="12700" cmpd="sng">
                      <a:noFill/>
                      <a:prstDash val="solid"/>
                    </a:lnTlToBr>
                    <a:lnBlToTr w="12700" cmpd="sng">
                      <a:noFill/>
                      <a:prstDash val="solid"/>
                    </a:lnBlToTr>
                    <a:solidFill>
                      <a:srgbClr val="4F81B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1440" marR="610235">
                        <a:lnSpc>
                          <a:spcPct val="100000"/>
                        </a:lnSpc>
                        <a:spcBef>
                          <a:spcPts val="204"/>
                        </a:spcBef>
                      </a:pPr>
                      <a:r>
                        <a:rPr sz="2000" b="1" spc="-45" dirty="0">
                          <a:solidFill>
                            <a:srgbClr val="FFFFFF"/>
                          </a:solidFill>
                          <a:latin typeface="Calibri"/>
                          <a:cs typeface="Calibri"/>
                        </a:rPr>
                        <a:t>Teams </a:t>
                      </a:r>
                      <a:r>
                        <a:rPr sz="2000" b="1" spc="-10" dirty="0">
                          <a:solidFill>
                            <a:srgbClr val="FFFFFF"/>
                          </a:solidFill>
                          <a:latin typeface="Calibri"/>
                          <a:cs typeface="Calibri"/>
                        </a:rPr>
                        <a:t>Reporting  </a:t>
                      </a:r>
                      <a:r>
                        <a:rPr sz="2000" b="1" spc="-20" dirty="0">
                          <a:solidFill>
                            <a:srgbClr val="FFFFFF"/>
                          </a:solidFill>
                          <a:latin typeface="Calibri"/>
                          <a:cs typeface="Calibri"/>
                        </a:rPr>
                        <a:t>Patient</a:t>
                      </a:r>
                      <a:r>
                        <a:rPr sz="2000" b="1" dirty="0">
                          <a:solidFill>
                            <a:srgbClr val="FFFFFF"/>
                          </a:solidFill>
                          <a:latin typeface="Calibri"/>
                          <a:cs typeface="Calibri"/>
                        </a:rPr>
                        <a:t> </a:t>
                      </a:r>
                      <a:r>
                        <a:rPr sz="2000" b="1" spc="-15" dirty="0">
                          <a:solidFill>
                            <a:srgbClr val="FFFFFF"/>
                          </a:solidFill>
                          <a:latin typeface="Calibri"/>
                          <a:cs typeface="Calibri"/>
                        </a:rPr>
                        <a:t>Data</a:t>
                      </a:r>
                      <a:endParaRPr sz="2000" dirty="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lnTlToBr w="12700" cmpd="sng">
                      <a:noFill/>
                      <a:prstDash val="solid"/>
                    </a:lnTlToBr>
                    <a:lnBlToTr w="12700" cmpd="sng">
                      <a:noFill/>
                      <a:prstDash val="solid"/>
                    </a:lnBlToTr>
                    <a:solidFill>
                      <a:srgbClr val="4F81B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2075" marR="760730">
                        <a:lnSpc>
                          <a:spcPct val="100000"/>
                        </a:lnSpc>
                        <a:spcBef>
                          <a:spcPts val="204"/>
                        </a:spcBef>
                      </a:pPr>
                      <a:r>
                        <a:rPr sz="2000" b="1" spc="-45" dirty="0">
                          <a:solidFill>
                            <a:srgbClr val="FFFFFF"/>
                          </a:solidFill>
                          <a:latin typeface="Calibri"/>
                          <a:cs typeface="Calibri"/>
                        </a:rPr>
                        <a:t>Teams </a:t>
                      </a:r>
                      <a:r>
                        <a:rPr sz="2000" b="1" spc="-10" dirty="0">
                          <a:solidFill>
                            <a:srgbClr val="FFFFFF"/>
                          </a:solidFill>
                          <a:latin typeface="Calibri"/>
                          <a:cs typeface="Calibri"/>
                        </a:rPr>
                        <a:t>Reporting  </a:t>
                      </a:r>
                      <a:r>
                        <a:rPr sz="2000" b="1" spc="-5" dirty="0">
                          <a:solidFill>
                            <a:srgbClr val="FFFFFF"/>
                          </a:solidFill>
                          <a:latin typeface="Calibri"/>
                          <a:cs typeface="Calibri"/>
                        </a:rPr>
                        <a:t>Hospital</a:t>
                      </a:r>
                      <a:r>
                        <a:rPr sz="2000" b="1" spc="-15" dirty="0">
                          <a:solidFill>
                            <a:srgbClr val="FFFFFF"/>
                          </a:solidFill>
                          <a:latin typeface="Calibri"/>
                          <a:cs typeface="Calibri"/>
                        </a:rPr>
                        <a:t> </a:t>
                      </a:r>
                      <a:r>
                        <a:rPr sz="2000" b="1" spc="-20" dirty="0">
                          <a:solidFill>
                            <a:srgbClr val="FFFFFF"/>
                          </a:solidFill>
                          <a:latin typeface="Calibri"/>
                          <a:cs typeface="Calibri"/>
                        </a:rPr>
                        <a:t>Data</a:t>
                      </a:r>
                      <a:endParaRPr sz="200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lnTlToBr w="12700" cmpd="sng">
                      <a:noFill/>
                      <a:prstDash val="solid"/>
                    </a:lnTlToBr>
                    <a:lnBlToTr w="12700" cmpd="sng">
                      <a:noFill/>
                      <a:prstDash val="solid"/>
                    </a:lnBlToTr>
                    <a:solidFill>
                      <a:srgbClr val="4F81BC"/>
                    </a:solidFill>
                  </a:tcPr>
                </a:tc>
                <a:extLst>
                  <a:ext uri="{0D108BD9-81ED-4DB2-BD59-A6C34878D82A}">
                    <a16:rowId xmlns:a16="http://schemas.microsoft.com/office/drawing/2014/main" val="10000"/>
                  </a:ext>
                </a:extLst>
              </a:tr>
              <a:tr h="5981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1440" marR="271145" algn="ctr">
                        <a:lnSpc>
                          <a:spcPct val="100000"/>
                        </a:lnSpc>
                        <a:spcBef>
                          <a:spcPts val="209"/>
                        </a:spcBef>
                      </a:pPr>
                      <a:r>
                        <a:rPr sz="2000" spc="-5" dirty="0">
                          <a:latin typeface="Calibri"/>
                          <a:cs typeface="Calibri"/>
                        </a:rPr>
                        <a:t>Baseline  </a:t>
                      </a:r>
                      <a:r>
                        <a:rPr sz="2000" dirty="0">
                          <a:latin typeface="Calibri"/>
                          <a:cs typeface="Calibri"/>
                        </a:rPr>
                        <a:t>(Q4</a:t>
                      </a:r>
                      <a:r>
                        <a:rPr sz="2000" spc="-105" dirty="0">
                          <a:latin typeface="Calibri"/>
                          <a:cs typeface="Calibri"/>
                        </a:rPr>
                        <a:t> </a:t>
                      </a:r>
                      <a:r>
                        <a:rPr sz="2000" spc="-5" dirty="0">
                          <a:latin typeface="Calibri"/>
                          <a:cs typeface="Calibri"/>
                        </a:rPr>
                        <a:t>2020)</a:t>
                      </a:r>
                      <a:endParaRPr sz="2000" dirty="0">
                        <a:latin typeface="Calibri"/>
                        <a:cs typeface="Calibri"/>
                      </a:endParaRPr>
                    </a:p>
                  </a:txBody>
                  <a:tcPr marL="0" marR="0" marT="26669"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D0D7E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209"/>
                        </a:spcBef>
                      </a:pPr>
                      <a:r>
                        <a:rPr lang="en-US" sz="2000" dirty="0">
                          <a:latin typeface="Calibri"/>
                          <a:cs typeface="Calibri"/>
                        </a:rPr>
                        <a:t>66</a:t>
                      </a:r>
                      <a:endParaRPr sz="2000" dirty="0">
                        <a:latin typeface="Calibri"/>
                        <a:cs typeface="Calibri"/>
                      </a:endParaRPr>
                    </a:p>
                  </a:txBody>
                  <a:tcPr marL="0" marR="0" marT="26669"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D0D7E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270" algn="ctr">
                        <a:lnSpc>
                          <a:spcPct val="100000"/>
                        </a:lnSpc>
                        <a:spcBef>
                          <a:spcPts val="1650"/>
                        </a:spcBef>
                      </a:pPr>
                      <a:r>
                        <a:rPr lang="en-US" sz="2000" dirty="0">
                          <a:latin typeface="Calibri"/>
                          <a:cs typeface="Calibri"/>
                        </a:rPr>
                        <a:t>64</a:t>
                      </a:r>
                      <a:endParaRPr sz="2000" dirty="0">
                        <a:latin typeface="Calibri"/>
                        <a:cs typeface="Calibri"/>
                      </a:endParaRPr>
                    </a:p>
                  </a:txBody>
                  <a:tcPr marL="0" marR="0" marT="20955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D0D7E8"/>
                    </a:solidFill>
                  </a:tcPr>
                </a:tc>
                <a:extLst>
                  <a:ext uri="{0D108BD9-81ED-4DB2-BD59-A6C34878D82A}">
                    <a16:rowId xmlns:a16="http://schemas.microsoft.com/office/drawing/2014/main" val="10001"/>
                  </a:ext>
                </a:extLst>
              </a:tr>
              <a:tr h="48294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1440" marR="544195" algn="ctr">
                        <a:lnSpc>
                          <a:spcPct val="100000"/>
                        </a:lnSpc>
                        <a:spcBef>
                          <a:spcPts val="209"/>
                        </a:spcBef>
                      </a:pPr>
                      <a:r>
                        <a:rPr sz="2000" dirty="0">
                          <a:latin typeface="Calibri"/>
                          <a:cs typeface="Calibri"/>
                        </a:rPr>
                        <a:t>J</a:t>
                      </a:r>
                      <a:r>
                        <a:rPr sz="2000" spc="5" dirty="0">
                          <a:latin typeface="Calibri"/>
                          <a:cs typeface="Calibri"/>
                        </a:rPr>
                        <a:t>a</a:t>
                      </a:r>
                      <a:r>
                        <a:rPr sz="2000" spc="-5" dirty="0">
                          <a:latin typeface="Calibri"/>
                          <a:cs typeface="Calibri"/>
                        </a:rPr>
                        <a:t>nu</a:t>
                      </a:r>
                      <a:r>
                        <a:rPr sz="2000" spc="5" dirty="0">
                          <a:latin typeface="Calibri"/>
                          <a:cs typeface="Calibri"/>
                        </a:rPr>
                        <a:t>a</a:t>
                      </a:r>
                      <a:r>
                        <a:rPr sz="2000" spc="10" dirty="0">
                          <a:latin typeface="Calibri"/>
                          <a:cs typeface="Calibri"/>
                        </a:rPr>
                        <a:t>r</a:t>
                      </a:r>
                      <a:r>
                        <a:rPr sz="2000" dirty="0">
                          <a:latin typeface="Calibri"/>
                          <a:cs typeface="Calibri"/>
                        </a:rPr>
                        <a:t>y  </a:t>
                      </a:r>
                      <a:r>
                        <a:rPr sz="2000" spc="-5" dirty="0">
                          <a:latin typeface="Calibri"/>
                          <a:cs typeface="Calibri"/>
                        </a:rPr>
                        <a:t>2021</a:t>
                      </a:r>
                      <a:endParaRPr sz="2000" dirty="0">
                        <a:latin typeface="Calibri"/>
                        <a:cs typeface="Calibri"/>
                      </a:endParaRPr>
                    </a:p>
                  </a:txBody>
                  <a:tcPr marL="0" marR="0" marT="26669"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C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ct val="100000"/>
                        </a:lnSpc>
                        <a:spcBef>
                          <a:spcPts val="209"/>
                        </a:spcBef>
                      </a:pPr>
                      <a:r>
                        <a:rPr lang="en-US" sz="2000" dirty="0">
                          <a:latin typeface="Calibri"/>
                          <a:cs typeface="Calibri"/>
                        </a:rPr>
                        <a:t>64</a:t>
                      </a:r>
                      <a:endParaRPr sz="2000" dirty="0">
                        <a:latin typeface="Calibri"/>
                        <a:cs typeface="Calibri"/>
                      </a:endParaRPr>
                    </a:p>
                  </a:txBody>
                  <a:tcPr marL="0" marR="0" marT="26669"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C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270" algn="ctr">
                        <a:lnSpc>
                          <a:spcPct val="100000"/>
                        </a:lnSpc>
                        <a:spcBef>
                          <a:spcPts val="1645"/>
                        </a:spcBef>
                      </a:pPr>
                      <a:r>
                        <a:rPr lang="en-US" sz="2000" dirty="0">
                          <a:latin typeface="Calibri"/>
                          <a:cs typeface="Calibri"/>
                        </a:rPr>
                        <a:t>64</a:t>
                      </a:r>
                      <a:endParaRPr sz="2000" dirty="0">
                        <a:latin typeface="Calibri"/>
                        <a:cs typeface="Calibri"/>
                      </a:endParaRPr>
                    </a:p>
                  </a:txBody>
                  <a:tcPr marL="0" marR="0" marT="208915"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CF4"/>
                    </a:solidFill>
                  </a:tcPr>
                </a:tc>
                <a:extLst>
                  <a:ext uri="{0D108BD9-81ED-4DB2-BD59-A6C34878D82A}">
                    <a16:rowId xmlns:a16="http://schemas.microsoft.com/office/drawing/2014/main" val="10002"/>
                  </a:ext>
                </a:extLst>
              </a:tr>
              <a:tr h="5981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1440" marR="544195" algn="ctr">
                        <a:lnSpc>
                          <a:spcPct val="100000"/>
                        </a:lnSpc>
                        <a:spcBef>
                          <a:spcPts val="209"/>
                        </a:spcBef>
                      </a:pPr>
                      <a:r>
                        <a:rPr lang="en-US" sz="2000" dirty="0">
                          <a:latin typeface="Calibri"/>
                          <a:cs typeface="Calibri"/>
                        </a:rPr>
                        <a:t>February 2021</a:t>
                      </a:r>
                      <a:endParaRPr sz="2000" dirty="0">
                        <a:latin typeface="Calibri"/>
                        <a:cs typeface="Calibri"/>
                      </a:endParaRPr>
                    </a:p>
                  </a:txBody>
                  <a:tcPr marL="0" marR="0" marT="26669"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C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ct val="100000"/>
                        </a:lnSpc>
                      </a:pPr>
                      <a:r>
                        <a:rPr lang="en-US" sz="2000" dirty="0">
                          <a:latin typeface="Calibri"/>
                          <a:cs typeface="Calibri"/>
                        </a:rPr>
                        <a:t>65</a:t>
                      </a:r>
                      <a:endParaRPr sz="2000"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C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270" algn="ctr">
                        <a:lnSpc>
                          <a:spcPct val="100000"/>
                        </a:lnSpc>
                        <a:spcBef>
                          <a:spcPts val="1645"/>
                        </a:spcBef>
                      </a:pPr>
                      <a:r>
                        <a:rPr lang="en-US" sz="2000" dirty="0">
                          <a:latin typeface="Calibri"/>
                          <a:cs typeface="Calibri"/>
                        </a:rPr>
                        <a:t>64</a:t>
                      </a:r>
                      <a:endParaRPr sz="2000" dirty="0">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CF4"/>
                    </a:solidFill>
                  </a:tcPr>
                </a:tc>
                <a:extLst>
                  <a:ext uri="{0D108BD9-81ED-4DB2-BD59-A6C34878D82A}">
                    <a16:rowId xmlns:a16="http://schemas.microsoft.com/office/drawing/2014/main" val="2910540189"/>
                  </a:ext>
                </a:extLst>
              </a:tr>
              <a:tr h="43973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1440" marR="544195" algn="ctr">
                        <a:lnSpc>
                          <a:spcPct val="100000"/>
                        </a:lnSpc>
                        <a:spcBef>
                          <a:spcPts val="209"/>
                        </a:spcBef>
                      </a:pPr>
                      <a:r>
                        <a:rPr lang="en-US" sz="2000" dirty="0">
                          <a:latin typeface="Calibri"/>
                          <a:cs typeface="Calibri"/>
                        </a:rPr>
                        <a:t>March 2021</a:t>
                      </a:r>
                      <a:endParaRPr sz="2000" dirty="0">
                        <a:latin typeface="Calibri"/>
                        <a:cs typeface="Calibri"/>
                      </a:endParaRPr>
                    </a:p>
                  </a:txBody>
                  <a:tcPr marL="0" marR="0" marT="26669"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C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ct val="100000"/>
                        </a:lnSpc>
                      </a:pPr>
                      <a:r>
                        <a:rPr lang="en-US" sz="2000" dirty="0">
                          <a:latin typeface="Calibri"/>
                          <a:cs typeface="Calibri"/>
                        </a:rPr>
                        <a:t>67</a:t>
                      </a:r>
                      <a:endParaRPr sz="2000"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C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270" algn="ctr">
                        <a:lnSpc>
                          <a:spcPct val="100000"/>
                        </a:lnSpc>
                        <a:spcBef>
                          <a:spcPts val="1645"/>
                        </a:spcBef>
                      </a:pPr>
                      <a:r>
                        <a:rPr lang="en-US" sz="2000" dirty="0">
                          <a:latin typeface="Calibri"/>
                          <a:cs typeface="Calibri"/>
                        </a:rPr>
                        <a:t>63</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CF4"/>
                    </a:solidFill>
                  </a:tcPr>
                </a:tc>
                <a:extLst>
                  <a:ext uri="{0D108BD9-81ED-4DB2-BD59-A6C34878D82A}">
                    <a16:rowId xmlns:a16="http://schemas.microsoft.com/office/drawing/2014/main" val="2909908247"/>
                  </a:ext>
                </a:extLst>
              </a:tr>
              <a:tr h="482942">
                <a:tc>
                  <a:txBody>
                    <a:bodyPr/>
                    <a:lstStyle/>
                    <a:p>
                      <a:pPr marL="91440" marR="544195" algn="ctr">
                        <a:lnSpc>
                          <a:spcPct val="100000"/>
                        </a:lnSpc>
                        <a:spcBef>
                          <a:spcPts val="209"/>
                        </a:spcBef>
                      </a:pPr>
                      <a:r>
                        <a:rPr lang="en-US" sz="2000" dirty="0">
                          <a:latin typeface="Calibri"/>
                          <a:cs typeface="Calibri"/>
                        </a:rPr>
                        <a:t>April 2021</a:t>
                      </a:r>
                    </a:p>
                  </a:txBody>
                  <a:tcPr marL="0" marR="0" marT="26669"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CF4"/>
                    </a:solidFill>
                  </a:tcPr>
                </a:tc>
                <a:tc>
                  <a:txBody>
                    <a:bodyPr/>
                    <a:lstStyle/>
                    <a:p>
                      <a:pPr marL="635" algn="ctr">
                        <a:lnSpc>
                          <a:spcPct val="100000"/>
                        </a:lnSpc>
                      </a:pPr>
                      <a:r>
                        <a:rPr lang="en-US" sz="2000" dirty="0">
                          <a:latin typeface="Calibri"/>
                          <a:cs typeface="Calibri"/>
                        </a:rPr>
                        <a:t>61</a:t>
                      </a:r>
                      <a:endParaRPr sz="2000"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CF4"/>
                    </a:solidFill>
                  </a:tcPr>
                </a:tc>
                <a:tc>
                  <a:txBody>
                    <a:bodyPr/>
                    <a:lstStyle/>
                    <a:p>
                      <a:pPr marL="1270" algn="ctr">
                        <a:lnSpc>
                          <a:spcPct val="100000"/>
                        </a:lnSpc>
                        <a:spcBef>
                          <a:spcPts val="1645"/>
                        </a:spcBef>
                      </a:pPr>
                      <a:r>
                        <a:rPr lang="en-US" sz="2000" dirty="0">
                          <a:latin typeface="Calibri"/>
                          <a:cs typeface="Calibri"/>
                        </a:rPr>
                        <a:t>58</a:t>
                      </a:r>
                      <a:endParaRPr sz="2000" dirty="0">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CF4"/>
                    </a:solidFill>
                  </a:tcPr>
                </a:tc>
                <a:extLst>
                  <a:ext uri="{0D108BD9-81ED-4DB2-BD59-A6C34878D82A}">
                    <a16:rowId xmlns:a16="http://schemas.microsoft.com/office/drawing/2014/main" val="2557119791"/>
                  </a:ext>
                </a:extLst>
              </a:tr>
              <a:tr h="482942">
                <a:tc>
                  <a:txBody>
                    <a:bodyPr/>
                    <a:lstStyle/>
                    <a:p>
                      <a:pPr marL="1270" marR="544195" algn="ctr" defTabSz="914400" rtl="0" eaLnBrk="1" latinLnBrk="0" hangingPunct="1">
                        <a:lnSpc>
                          <a:spcPct val="100000"/>
                        </a:lnSpc>
                        <a:spcBef>
                          <a:spcPts val="1645"/>
                        </a:spcBef>
                      </a:pPr>
                      <a:r>
                        <a:rPr lang="en-US" sz="2000" kern="1200" dirty="0">
                          <a:solidFill>
                            <a:schemeClr val="tx1"/>
                          </a:solidFill>
                          <a:latin typeface="Calibri"/>
                          <a:ea typeface="+mn-ea"/>
                          <a:cs typeface="Calibri"/>
                        </a:rPr>
                        <a:t>May 2021</a:t>
                      </a:r>
                      <a:endParaRPr sz="2000" kern="1200" dirty="0">
                        <a:solidFill>
                          <a:schemeClr val="tx1"/>
                        </a:solidFill>
                        <a:latin typeface="Calibri"/>
                        <a:ea typeface="+mn-ea"/>
                        <a:cs typeface="Calibri"/>
                      </a:endParaRPr>
                    </a:p>
                  </a:txBody>
                  <a:tcPr marL="0" marR="0" marT="26669"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CF4"/>
                    </a:solidFill>
                  </a:tcPr>
                </a:tc>
                <a:tc>
                  <a:txBody>
                    <a:bodyPr/>
                    <a:lstStyle/>
                    <a:p>
                      <a:pPr marL="1270" algn="ctr" defTabSz="914400" rtl="0" eaLnBrk="1" latinLnBrk="0" hangingPunct="1">
                        <a:lnSpc>
                          <a:spcPct val="100000"/>
                        </a:lnSpc>
                        <a:spcBef>
                          <a:spcPts val="1645"/>
                        </a:spcBef>
                      </a:pPr>
                      <a:r>
                        <a:rPr lang="en-US" sz="2000" kern="1200" dirty="0">
                          <a:solidFill>
                            <a:schemeClr val="tx1"/>
                          </a:solidFill>
                          <a:latin typeface="Calibri"/>
                          <a:ea typeface="+mn-ea"/>
                          <a:cs typeface="Calibri"/>
                        </a:rPr>
                        <a:t>61</a:t>
                      </a:r>
                      <a:endParaRPr sz="2000" kern="1200" dirty="0">
                        <a:solidFill>
                          <a:schemeClr val="tx1"/>
                        </a:solidFill>
                        <a:latin typeface="Calibri"/>
                        <a:ea typeface="+mn-ea"/>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CF4"/>
                    </a:solidFill>
                  </a:tcPr>
                </a:tc>
                <a:tc>
                  <a:txBody>
                    <a:bodyPr/>
                    <a:lstStyle/>
                    <a:p>
                      <a:pPr marL="1270" algn="ctr" defTabSz="914400" rtl="0" eaLnBrk="1" latinLnBrk="0" hangingPunct="1">
                        <a:lnSpc>
                          <a:spcPct val="100000"/>
                        </a:lnSpc>
                        <a:spcBef>
                          <a:spcPts val="1645"/>
                        </a:spcBef>
                      </a:pPr>
                      <a:r>
                        <a:rPr lang="en-US" sz="2000" kern="1200" dirty="0">
                          <a:solidFill>
                            <a:schemeClr val="tx1"/>
                          </a:solidFill>
                          <a:latin typeface="Calibri"/>
                          <a:ea typeface="+mn-ea"/>
                          <a:cs typeface="Calibri"/>
                        </a:rPr>
                        <a:t>52</a:t>
                      </a:r>
                      <a:endParaRPr sz="2000" kern="1200" dirty="0">
                        <a:solidFill>
                          <a:schemeClr val="tx1"/>
                        </a:solidFill>
                        <a:latin typeface="Calibri"/>
                        <a:ea typeface="+mn-ea"/>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CF4"/>
                    </a:solidFill>
                  </a:tcPr>
                </a:tc>
                <a:extLst>
                  <a:ext uri="{0D108BD9-81ED-4DB2-BD59-A6C34878D82A}">
                    <a16:rowId xmlns:a16="http://schemas.microsoft.com/office/drawing/2014/main" val="4204001822"/>
                  </a:ext>
                </a:extLst>
              </a:tr>
              <a:tr h="482942">
                <a:tc>
                  <a:txBody>
                    <a:bodyPr/>
                    <a:lstStyle/>
                    <a:p>
                      <a:pPr marL="1270" marR="544195" algn="ctr" defTabSz="914400" rtl="0" eaLnBrk="1" latinLnBrk="0" hangingPunct="1">
                        <a:lnSpc>
                          <a:spcPct val="100000"/>
                        </a:lnSpc>
                        <a:spcBef>
                          <a:spcPts val="1645"/>
                        </a:spcBef>
                      </a:pPr>
                      <a:r>
                        <a:rPr lang="en-US" sz="2000" b="0" kern="1200" dirty="0">
                          <a:solidFill>
                            <a:schemeClr val="tx1">
                              <a:lumMod val="50000"/>
                            </a:schemeClr>
                          </a:solidFill>
                          <a:latin typeface="Calibri"/>
                          <a:ea typeface="+mn-ea"/>
                          <a:cs typeface="Calibri"/>
                        </a:rPr>
                        <a:t>June 2021</a:t>
                      </a:r>
                      <a:endParaRPr sz="2000" b="0" kern="1200" dirty="0">
                        <a:solidFill>
                          <a:schemeClr val="tx1">
                            <a:lumMod val="50000"/>
                          </a:schemeClr>
                        </a:solidFill>
                        <a:latin typeface="Calibri"/>
                        <a:ea typeface="+mn-ea"/>
                        <a:cs typeface="Calibri"/>
                      </a:endParaRPr>
                    </a:p>
                  </a:txBody>
                  <a:tcPr marL="0" marR="0" marT="26669"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CF4"/>
                    </a:solidFill>
                  </a:tcPr>
                </a:tc>
                <a:tc>
                  <a:txBody>
                    <a:bodyPr/>
                    <a:lstStyle/>
                    <a:p>
                      <a:pPr marL="1270" algn="ctr" defTabSz="914400" rtl="0" eaLnBrk="1" latinLnBrk="0" hangingPunct="1">
                        <a:lnSpc>
                          <a:spcPct val="100000"/>
                        </a:lnSpc>
                        <a:spcBef>
                          <a:spcPts val="1645"/>
                        </a:spcBef>
                      </a:pPr>
                      <a:r>
                        <a:rPr lang="en-US" sz="2000" b="0" kern="1200" dirty="0">
                          <a:solidFill>
                            <a:schemeClr val="tx1">
                              <a:lumMod val="50000"/>
                            </a:schemeClr>
                          </a:solidFill>
                          <a:latin typeface="Calibri"/>
                          <a:ea typeface="+mn-ea"/>
                          <a:cs typeface="Calibri"/>
                        </a:rPr>
                        <a:t>57</a:t>
                      </a:r>
                      <a:endParaRPr sz="2000" b="0" kern="1200" dirty="0">
                        <a:solidFill>
                          <a:schemeClr val="tx1">
                            <a:lumMod val="50000"/>
                          </a:schemeClr>
                        </a:solidFill>
                        <a:latin typeface="Calibri"/>
                        <a:ea typeface="+mn-ea"/>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CF4"/>
                    </a:solidFill>
                  </a:tcPr>
                </a:tc>
                <a:tc>
                  <a:txBody>
                    <a:bodyPr/>
                    <a:lstStyle/>
                    <a:p>
                      <a:pPr marL="1270" algn="ctr" defTabSz="914400" rtl="0" eaLnBrk="1" latinLnBrk="0" hangingPunct="1">
                        <a:lnSpc>
                          <a:spcPct val="100000"/>
                        </a:lnSpc>
                        <a:spcBef>
                          <a:spcPts val="1645"/>
                        </a:spcBef>
                      </a:pPr>
                      <a:r>
                        <a:rPr lang="en-US" sz="2000" b="0" kern="1200" dirty="0">
                          <a:solidFill>
                            <a:schemeClr val="tx1">
                              <a:lumMod val="50000"/>
                            </a:schemeClr>
                          </a:solidFill>
                          <a:latin typeface="Calibri"/>
                          <a:ea typeface="+mn-ea"/>
                          <a:cs typeface="Calibri"/>
                        </a:rPr>
                        <a:t>46</a:t>
                      </a:r>
                      <a:endParaRPr sz="2000" b="0" kern="1200" dirty="0">
                        <a:solidFill>
                          <a:schemeClr val="tx1">
                            <a:lumMod val="50000"/>
                          </a:schemeClr>
                        </a:solidFill>
                        <a:latin typeface="Calibri"/>
                        <a:ea typeface="+mn-ea"/>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CF4"/>
                    </a:solidFill>
                  </a:tcPr>
                </a:tc>
                <a:extLst>
                  <a:ext uri="{0D108BD9-81ED-4DB2-BD59-A6C34878D82A}">
                    <a16:rowId xmlns:a16="http://schemas.microsoft.com/office/drawing/2014/main" val="20462272"/>
                  </a:ext>
                </a:extLst>
              </a:tr>
            </a:tbl>
          </a:graphicData>
        </a:graphic>
      </p:graphicFrame>
    </p:spTree>
    <p:extLst>
      <p:ext uri="{BB962C8B-B14F-4D97-AF65-F5344CB8AC3E}">
        <p14:creationId xmlns:p14="http://schemas.microsoft.com/office/powerpoint/2010/main" val="542889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6096000" y="2466877"/>
            <a:ext cx="6086475" cy="3600450"/>
          </a:xfrm>
          <a:prstGeom prst="rect">
            <a:avLst/>
          </a:prstGeom>
        </p:spPr>
      </p:pic>
      <p:pic>
        <p:nvPicPr>
          <p:cNvPr id="9" name="Picture 8"/>
          <p:cNvPicPr>
            <a:picLocks noChangeAspect="1"/>
          </p:cNvPicPr>
          <p:nvPr/>
        </p:nvPicPr>
        <p:blipFill>
          <a:blip r:embed="rId4"/>
          <a:stretch>
            <a:fillRect/>
          </a:stretch>
        </p:blipFill>
        <p:spPr>
          <a:xfrm>
            <a:off x="0" y="2428777"/>
            <a:ext cx="6096000" cy="3638550"/>
          </a:xfrm>
          <a:prstGeom prst="rect">
            <a:avLst/>
          </a:prstGeom>
        </p:spPr>
      </p:pic>
      <p:sp>
        <p:nvSpPr>
          <p:cNvPr id="2" name="Title 1"/>
          <p:cNvSpPr>
            <a:spLocks noGrp="1"/>
          </p:cNvSpPr>
          <p:nvPr>
            <p:ph type="title"/>
          </p:nvPr>
        </p:nvSpPr>
        <p:spPr>
          <a:xfrm>
            <a:off x="609600" y="196960"/>
            <a:ext cx="10972800" cy="1325563"/>
          </a:xfrm>
          <a:noFill/>
        </p:spPr>
        <p:txBody>
          <a:bodyPr/>
          <a:lstStyle/>
          <a:p>
            <a:r>
              <a:rPr lang="en-US" dirty="0"/>
              <a:t>Structure Measures: </a:t>
            </a:r>
            <a:br>
              <a:rPr lang="en-US" dirty="0"/>
            </a:br>
            <a:r>
              <a:rPr lang="en-US" dirty="0"/>
              <a:t>Health Care Team and Family Education</a:t>
            </a:r>
          </a:p>
        </p:txBody>
      </p:sp>
      <p:sp>
        <p:nvSpPr>
          <p:cNvPr id="4" name="Slide Number Placeholder 3"/>
          <p:cNvSpPr>
            <a:spLocks noGrp="1"/>
          </p:cNvSpPr>
          <p:nvPr>
            <p:ph type="sldNum" sz="quarter" idx="10"/>
          </p:nvPr>
        </p:nvSpPr>
        <p:spPr/>
        <p:txBody>
          <a:bodyPr/>
          <a:lstStyle/>
          <a:p>
            <a:fld id="{97033E4B-E3EB-3D46-B2D8-3159663620FA}" type="slidenum">
              <a:rPr lang="en-US" smtClean="0"/>
              <a:pPr/>
              <a:t>15</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sp>
        <p:nvSpPr>
          <p:cNvPr id="8" name="TextBox 7"/>
          <p:cNvSpPr txBox="1"/>
          <p:nvPr/>
        </p:nvSpPr>
        <p:spPr>
          <a:xfrm>
            <a:off x="1363127" y="1804082"/>
            <a:ext cx="4484914" cy="369332"/>
          </a:xfrm>
          <a:prstGeom prst="rect">
            <a:avLst/>
          </a:prstGeom>
          <a:noFill/>
        </p:spPr>
        <p:txBody>
          <a:bodyPr wrap="square" rtlCol="0">
            <a:spAutoFit/>
          </a:bodyPr>
          <a:lstStyle/>
          <a:p>
            <a:r>
              <a:rPr lang="en-US" b="1" dirty="0"/>
              <a:t>Provider and Nurse Education</a:t>
            </a:r>
          </a:p>
        </p:txBody>
      </p:sp>
      <p:sp>
        <p:nvSpPr>
          <p:cNvPr id="10" name="TextBox 9"/>
          <p:cNvSpPr txBox="1"/>
          <p:nvPr/>
        </p:nvSpPr>
        <p:spPr>
          <a:xfrm>
            <a:off x="7707086" y="1790984"/>
            <a:ext cx="4484914" cy="369332"/>
          </a:xfrm>
          <a:prstGeom prst="rect">
            <a:avLst/>
          </a:prstGeom>
          <a:noFill/>
        </p:spPr>
        <p:txBody>
          <a:bodyPr wrap="square" rtlCol="0">
            <a:spAutoFit/>
          </a:bodyPr>
          <a:lstStyle/>
          <a:p>
            <a:r>
              <a:rPr lang="en-US" b="1" dirty="0"/>
              <a:t>Patient Education</a:t>
            </a:r>
          </a:p>
        </p:txBody>
      </p:sp>
      <p:sp>
        <p:nvSpPr>
          <p:cNvPr id="3" name="Rounded Rectangle 2"/>
          <p:cNvSpPr/>
          <p:nvPr/>
        </p:nvSpPr>
        <p:spPr>
          <a:xfrm>
            <a:off x="587863" y="5263606"/>
            <a:ext cx="3059646" cy="10985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BASIC Grand Rounds can help standardize care team education!</a:t>
            </a:r>
          </a:p>
        </p:txBody>
      </p:sp>
      <p:sp>
        <p:nvSpPr>
          <p:cNvPr id="11" name="Rounded Rectangle 10"/>
          <p:cNvSpPr/>
          <p:nvPr/>
        </p:nvSpPr>
        <p:spPr>
          <a:xfrm>
            <a:off x="6649224" y="5263606"/>
            <a:ext cx="3008351" cy="13470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New family education materials can be used to standardize family education</a:t>
            </a:r>
          </a:p>
        </p:txBody>
      </p:sp>
    </p:spTree>
    <p:extLst>
      <p:ext uri="{BB962C8B-B14F-4D97-AF65-F5344CB8AC3E}">
        <p14:creationId xmlns:p14="http://schemas.microsoft.com/office/powerpoint/2010/main" val="2796994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lstStyle/>
          <a:p>
            <a:r>
              <a:rPr lang="en-US" dirty="0"/>
              <a:t>Process Measures: </a:t>
            </a:r>
            <a:br>
              <a:rPr lang="en-US" dirty="0"/>
            </a:br>
            <a:r>
              <a:rPr lang="en-US" dirty="0"/>
              <a:t>Health Care Team &amp; Family Education</a:t>
            </a:r>
          </a:p>
        </p:txBody>
      </p:sp>
      <p:sp>
        <p:nvSpPr>
          <p:cNvPr id="2" name="Slide Number Placeholder 1"/>
          <p:cNvSpPr>
            <a:spLocks noGrp="1"/>
          </p:cNvSpPr>
          <p:nvPr>
            <p:ph type="sldNum" sz="quarter" idx="10"/>
          </p:nvPr>
        </p:nvSpPr>
        <p:spPr/>
        <p:txBody>
          <a:bodyPr/>
          <a:lstStyle/>
          <a:p>
            <a:fld id="{97033E4B-E3EB-3D46-B2D8-3159663620FA}" type="slidenum">
              <a:rPr lang="en-US" smtClean="0"/>
              <a:t>16</a:t>
            </a:fld>
            <a:endParaRPr lang="en-US" dirty="0"/>
          </a:p>
        </p:txBody>
      </p:sp>
      <p:sp>
        <p:nvSpPr>
          <p:cNvPr id="3" name="Footer Placeholder 2"/>
          <p:cNvSpPr>
            <a:spLocks noGrp="1"/>
          </p:cNvSpPr>
          <p:nvPr>
            <p:ph type="ftr" sz="quarter" idx="11"/>
          </p:nvPr>
        </p:nvSpPr>
        <p:spPr/>
        <p:txBody>
          <a:bodyPr/>
          <a:lstStyle/>
          <a:p>
            <a:pPr algn="l"/>
            <a:r>
              <a:rPr lang="en-US"/>
              <a:t>Illinois Perinatal Quality Collaborative</a:t>
            </a:r>
            <a:endParaRPr lang="en-US" dirty="0"/>
          </a:p>
        </p:txBody>
      </p:sp>
      <p:sp>
        <p:nvSpPr>
          <p:cNvPr id="7" name="TextBox 6"/>
          <p:cNvSpPr txBox="1"/>
          <p:nvPr/>
        </p:nvSpPr>
        <p:spPr>
          <a:xfrm>
            <a:off x="794657" y="1967986"/>
            <a:ext cx="3744686" cy="369332"/>
          </a:xfrm>
          <a:prstGeom prst="rect">
            <a:avLst/>
          </a:prstGeom>
          <a:noFill/>
        </p:spPr>
        <p:txBody>
          <a:bodyPr wrap="square" rtlCol="0">
            <a:spAutoFit/>
          </a:bodyPr>
          <a:lstStyle/>
          <a:p>
            <a:r>
              <a:rPr lang="en-US" b="1" dirty="0"/>
              <a:t>Provider &amp; Nurse Education</a:t>
            </a:r>
          </a:p>
        </p:txBody>
      </p:sp>
      <p:sp>
        <p:nvSpPr>
          <p:cNvPr id="10" name="TextBox 9"/>
          <p:cNvSpPr txBox="1"/>
          <p:nvPr/>
        </p:nvSpPr>
        <p:spPr>
          <a:xfrm>
            <a:off x="7536543" y="2030712"/>
            <a:ext cx="3744686" cy="369332"/>
          </a:xfrm>
          <a:prstGeom prst="rect">
            <a:avLst/>
          </a:prstGeom>
          <a:noFill/>
        </p:spPr>
        <p:txBody>
          <a:bodyPr wrap="square" rtlCol="0">
            <a:spAutoFit/>
          </a:bodyPr>
          <a:lstStyle/>
          <a:p>
            <a:r>
              <a:rPr lang="en-US" b="1" dirty="0"/>
              <a:t>Parent/Family Education</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15911" y="2551718"/>
            <a:ext cx="5371042" cy="3151905"/>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 y="2545621"/>
            <a:ext cx="5363497" cy="3226820"/>
          </a:xfrm>
          <a:prstGeom prst="rect">
            <a:avLst/>
          </a:prstGeom>
        </p:spPr>
      </p:pic>
      <p:sp>
        <p:nvSpPr>
          <p:cNvPr id="11" name="Rounded Rectangle 10"/>
          <p:cNvSpPr/>
          <p:nvPr/>
        </p:nvSpPr>
        <p:spPr>
          <a:xfrm>
            <a:off x="609600" y="5154348"/>
            <a:ext cx="3059646" cy="10985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BASIC Grand Rounds can help standardize care team education!</a:t>
            </a:r>
          </a:p>
        </p:txBody>
      </p:sp>
    </p:spTree>
    <p:extLst>
      <p:ext uri="{BB962C8B-B14F-4D97-AF65-F5344CB8AC3E}">
        <p14:creationId xmlns:p14="http://schemas.microsoft.com/office/powerpoint/2010/main" val="2166536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p:txBody>
          <a:bodyPr/>
          <a:lstStyle/>
          <a:p>
            <a:fld id="{97033E4B-E3EB-3D46-B2D8-3159663620FA}" type="slidenum">
              <a:rPr lang="en-US" smtClean="0"/>
              <a:pPr/>
              <a:t>17</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sp>
        <p:nvSpPr>
          <p:cNvPr id="9" name="TextBox 8"/>
          <p:cNvSpPr txBox="1"/>
          <p:nvPr/>
        </p:nvSpPr>
        <p:spPr>
          <a:xfrm>
            <a:off x="609600" y="188093"/>
            <a:ext cx="3091540" cy="369332"/>
          </a:xfrm>
          <a:prstGeom prst="rect">
            <a:avLst/>
          </a:prstGeom>
          <a:noFill/>
        </p:spPr>
        <p:txBody>
          <a:bodyPr wrap="square" rtlCol="0">
            <a:spAutoFit/>
          </a:bodyPr>
          <a:lstStyle/>
          <a:p>
            <a:r>
              <a:rPr lang="en-US" b="1" dirty="0"/>
              <a:t>≥35 EOS Risk Assessment</a:t>
            </a:r>
          </a:p>
        </p:txBody>
      </p:sp>
      <p:sp>
        <p:nvSpPr>
          <p:cNvPr id="11" name="TextBox 10"/>
          <p:cNvSpPr txBox="1"/>
          <p:nvPr/>
        </p:nvSpPr>
        <p:spPr>
          <a:xfrm>
            <a:off x="8024535" y="239313"/>
            <a:ext cx="3091540" cy="369332"/>
          </a:xfrm>
          <a:prstGeom prst="rect">
            <a:avLst/>
          </a:prstGeom>
          <a:noFill/>
        </p:spPr>
        <p:txBody>
          <a:bodyPr wrap="square" rtlCol="0">
            <a:spAutoFit/>
          </a:bodyPr>
          <a:lstStyle/>
          <a:p>
            <a:r>
              <a:rPr lang="en-US" b="1" dirty="0"/>
              <a:t>&lt;35 EOS Risk Assessment</a:t>
            </a:r>
          </a:p>
        </p:txBody>
      </p:sp>
      <p:sp>
        <p:nvSpPr>
          <p:cNvPr id="15" name="TextBox 14"/>
          <p:cNvSpPr txBox="1"/>
          <p:nvPr/>
        </p:nvSpPr>
        <p:spPr>
          <a:xfrm>
            <a:off x="4550230" y="3518612"/>
            <a:ext cx="3091540" cy="369332"/>
          </a:xfrm>
          <a:prstGeom prst="rect">
            <a:avLst/>
          </a:prstGeom>
          <a:noFill/>
        </p:spPr>
        <p:txBody>
          <a:bodyPr wrap="square" rtlCol="0">
            <a:spAutoFit/>
          </a:bodyPr>
          <a:lstStyle/>
          <a:p>
            <a:r>
              <a:rPr lang="en-US" b="1" dirty="0"/>
              <a:t>OB Communication</a:t>
            </a:r>
          </a:p>
        </p:txBody>
      </p:sp>
      <p:sp>
        <p:nvSpPr>
          <p:cNvPr id="12" name="Title 1"/>
          <p:cNvSpPr>
            <a:spLocks noGrp="1"/>
          </p:cNvSpPr>
          <p:nvPr>
            <p:ph type="title"/>
          </p:nvPr>
        </p:nvSpPr>
        <p:spPr>
          <a:xfrm>
            <a:off x="8555173" y="4801393"/>
            <a:ext cx="3536520" cy="1325563"/>
          </a:xfrm>
          <a:solidFill>
            <a:schemeClr val="accent2">
              <a:lumMod val="20000"/>
              <a:lumOff val="80000"/>
            </a:schemeClr>
          </a:solidFill>
        </p:spPr>
        <p:txBody>
          <a:bodyPr>
            <a:normAutofit/>
          </a:bodyPr>
          <a:lstStyle/>
          <a:p>
            <a:r>
              <a:rPr lang="en-US" sz="2000" dirty="0"/>
              <a:t>Assessment and Communication Strategies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3355" y="600209"/>
            <a:ext cx="4897072" cy="289407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24459" y="608398"/>
            <a:ext cx="5181703" cy="3065573"/>
          </a:xfrm>
          <a:prstGeom prst="rect">
            <a:avLst/>
          </a:prstGeom>
        </p:spPr>
      </p:pic>
      <p:sp>
        <p:nvSpPr>
          <p:cNvPr id="16" name="Cloud 15"/>
          <p:cNvSpPr/>
          <p:nvPr/>
        </p:nvSpPr>
        <p:spPr>
          <a:xfrm>
            <a:off x="5923567" y="1876649"/>
            <a:ext cx="3301704" cy="1816157"/>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Sept 2021 webinar topic</a:t>
            </a:r>
          </a:p>
        </p:txBody>
      </p:sp>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12778" y="3919987"/>
            <a:ext cx="4821577" cy="2829564"/>
          </a:xfrm>
          <a:prstGeom prst="rect">
            <a:avLst/>
          </a:prstGeom>
        </p:spPr>
      </p:pic>
      <p:sp>
        <p:nvSpPr>
          <p:cNvPr id="17" name="Cloud 16"/>
          <p:cNvSpPr/>
          <p:nvPr/>
        </p:nvSpPr>
        <p:spPr>
          <a:xfrm>
            <a:off x="1487777" y="4905318"/>
            <a:ext cx="3301704" cy="1816157"/>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Strategies launched in past months</a:t>
            </a:r>
          </a:p>
        </p:txBody>
      </p:sp>
    </p:spTree>
    <p:extLst>
      <p:ext uri="{BB962C8B-B14F-4D97-AF65-F5344CB8AC3E}">
        <p14:creationId xmlns:p14="http://schemas.microsoft.com/office/powerpoint/2010/main" val="1778615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a:t>Process Measures: </a:t>
            </a:r>
            <a:br>
              <a:rPr lang="en-US" dirty="0"/>
            </a:br>
            <a:r>
              <a:rPr lang="en-US" dirty="0"/>
              <a:t>Assessment &amp; Initiation</a:t>
            </a:r>
          </a:p>
        </p:txBody>
      </p:sp>
      <p:sp>
        <p:nvSpPr>
          <p:cNvPr id="2" name="Slide Number Placeholder 1"/>
          <p:cNvSpPr>
            <a:spLocks noGrp="1"/>
          </p:cNvSpPr>
          <p:nvPr>
            <p:ph type="sldNum" sz="quarter" idx="10"/>
          </p:nvPr>
        </p:nvSpPr>
        <p:spPr/>
        <p:txBody>
          <a:bodyPr/>
          <a:lstStyle/>
          <a:p>
            <a:fld id="{97033E4B-E3EB-3D46-B2D8-3159663620FA}" type="slidenum">
              <a:rPr lang="en-US" smtClean="0"/>
              <a:t>18</a:t>
            </a:fld>
            <a:endParaRPr lang="en-US" dirty="0"/>
          </a:p>
        </p:txBody>
      </p:sp>
      <p:sp>
        <p:nvSpPr>
          <p:cNvPr id="3" name="Footer Placeholder 2"/>
          <p:cNvSpPr>
            <a:spLocks noGrp="1"/>
          </p:cNvSpPr>
          <p:nvPr>
            <p:ph type="ftr" sz="quarter" idx="11"/>
          </p:nvPr>
        </p:nvSpPr>
        <p:spPr/>
        <p:txBody>
          <a:bodyPr/>
          <a:lstStyle/>
          <a:p>
            <a:pPr algn="l"/>
            <a:r>
              <a:rPr lang="en-US"/>
              <a:t>Illinois Perinatal Quality Collaborative</a:t>
            </a:r>
            <a:endParaRPr lang="en-US" dirty="0"/>
          </a:p>
        </p:txBody>
      </p:sp>
      <p:sp>
        <p:nvSpPr>
          <p:cNvPr id="10" name="TextBox 9"/>
          <p:cNvSpPr txBox="1"/>
          <p:nvPr/>
        </p:nvSpPr>
        <p:spPr>
          <a:xfrm>
            <a:off x="1273927" y="1834115"/>
            <a:ext cx="3744686" cy="369332"/>
          </a:xfrm>
          <a:prstGeom prst="rect">
            <a:avLst/>
          </a:prstGeom>
          <a:noFill/>
        </p:spPr>
        <p:txBody>
          <a:bodyPr wrap="square" rtlCol="0">
            <a:spAutoFit/>
          </a:bodyPr>
          <a:lstStyle/>
          <a:p>
            <a:r>
              <a:rPr lang="en-US" b="1" dirty="0"/>
              <a:t>EOS Risk Assessment Utilized</a:t>
            </a:r>
          </a:p>
        </p:txBody>
      </p:sp>
      <p:sp>
        <p:nvSpPr>
          <p:cNvPr id="11" name="TextBox 10"/>
          <p:cNvSpPr txBox="1"/>
          <p:nvPr/>
        </p:nvSpPr>
        <p:spPr>
          <a:xfrm>
            <a:off x="7159470" y="1723060"/>
            <a:ext cx="3744686" cy="646331"/>
          </a:xfrm>
          <a:prstGeom prst="rect">
            <a:avLst/>
          </a:prstGeom>
          <a:noFill/>
        </p:spPr>
        <p:txBody>
          <a:bodyPr wrap="square" rtlCol="0">
            <a:spAutoFit/>
          </a:bodyPr>
          <a:lstStyle/>
          <a:p>
            <a:pPr algn="ctr"/>
            <a:r>
              <a:rPr lang="en-US" b="1" dirty="0"/>
              <a:t>Maternal Risk Factors for Neonatal EOS Documented</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423" y="2396071"/>
            <a:ext cx="5700254" cy="3767655"/>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86071" y="2396071"/>
            <a:ext cx="6266600" cy="3677448"/>
          </a:xfrm>
          <a:prstGeom prst="rect">
            <a:avLst/>
          </a:prstGeom>
        </p:spPr>
      </p:pic>
    </p:spTree>
    <p:extLst>
      <p:ext uri="{BB962C8B-B14F-4D97-AF65-F5344CB8AC3E}">
        <p14:creationId xmlns:p14="http://schemas.microsoft.com/office/powerpoint/2010/main" val="2162939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p:txBody>
          <a:bodyPr/>
          <a:lstStyle/>
          <a:p>
            <a:fld id="{97033E4B-E3EB-3D46-B2D8-3159663620FA}" type="slidenum">
              <a:rPr lang="en-US" smtClean="0"/>
              <a:pPr/>
              <a:t>19</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sp>
        <p:nvSpPr>
          <p:cNvPr id="9" name="TextBox 8"/>
          <p:cNvSpPr txBox="1"/>
          <p:nvPr/>
        </p:nvSpPr>
        <p:spPr>
          <a:xfrm>
            <a:off x="824370" y="277054"/>
            <a:ext cx="3091540" cy="369332"/>
          </a:xfrm>
          <a:prstGeom prst="rect">
            <a:avLst/>
          </a:prstGeom>
          <a:noFill/>
        </p:spPr>
        <p:txBody>
          <a:bodyPr wrap="square" rtlCol="0">
            <a:spAutoFit/>
          </a:bodyPr>
          <a:lstStyle/>
          <a:p>
            <a:r>
              <a:rPr lang="en-US" b="1" dirty="0"/>
              <a:t>Dosing Guidelines</a:t>
            </a:r>
          </a:p>
        </p:txBody>
      </p:sp>
      <p:sp>
        <p:nvSpPr>
          <p:cNvPr id="11" name="TextBox 10"/>
          <p:cNvSpPr txBox="1"/>
          <p:nvPr/>
        </p:nvSpPr>
        <p:spPr>
          <a:xfrm>
            <a:off x="7722637" y="277054"/>
            <a:ext cx="4484913" cy="369332"/>
          </a:xfrm>
          <a:prstGeom prst="rect">
            <a:avLst/>
          </a:prstGeom>
          <a:noFill/>
        </p:spPr>
        <p:txBody>
          <a:bodyPr wrap="square" rtlCol="0">
            <a:spAutoFit/>
          </a:bodyPr>
          <a:lstStyle/>
          <a:p>
            <a:r>
              <a:rPr lang="en-US" b="1" dirty="0"/>
              <a:t>Discussions/Time Outs</a:t>
            </a:r>
          </a:p>
        </p:txBody>
      </p:sp>
      <p:sp>
        <p:nvSpPr>
          <p:cNvPr id="13" name="TextBox 12"/>
          <p:cNvSpPr txBox="1"/>
          <p:nvPr/>
        </p:nvSpPr>
        <p:spPr>
          <a:xfrm>
            <a:off x="4550230" y="3652162"/>
            <a:ext cx="3091540" cy="369332"/>
          </a:xfrm>
          <a:prstGeom prst="rect">
            <a:avLst/>
          </a:prstGeom>
          <a:noFill/>
        </p:spPr>
        <p:txBody>
          <a:bodyPr wrap="square" rtlCol="0">
            <a:spAutoFit/>
          </a:bodyPr>
          <a:lstStyle/>
          <a:p>
            <a:r>
              <a:rPr lang="en-US" b="1" dirty="0"/>
              <a:t>Automatic Stop Times</a:t>
            </a:r>
          </a:p>
        </p:txBody>
      </p:sp>
      <p:sp>
        <p:nvSpPr>
          <p:cNvPr id="12" name="Title 1"/>
          <p:cNvSpPr>
            <a:spLocks noGrp="1"/>
          </p:cNvSpPr>
          <p:nvPr>
            <p:ph type="title"/>
          </p:nvPr>
        </p:nvSpPr>
        <p:spPr>
          <a:xfrm>
            <a:off x="8539924" y="4891411"/>
            <a:ext cx="3296241" cy="1325563"/>
          </a:xfrm>
          <a:solidFill>
            <a:schemeClr val="accent2">
              <a:lumMod val="20000"/>
              <a:lumOff val="80000"/>
            </a:schemeClr>
          </a:solidFill>
        </p:spPr>
        <p:txBody>
          <a:bodyPr>
            <a:normAutofit/>
          </a:bodyPr>
          <a:lstStyle/>
          <a:p>
            <a:r>
              <a:rPr lang="en-US" sz="2000" dirty="0"/>
              <a:t>Antibiotic Time Outs, Stop-Times, and Dosing Guidelines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0148" y="698431"/>
            <a:ext cx="4747596" cy="2820280"/>
          </a:xfrm>
          <a:prstGeom prst="rect">
            <a:avLst/>
          </a:prstGeom>
        </p:spPr>
      </p:pic>
      <p:sp>
        <p:nvSpPr>
          <p:cNvPr id="15" name="Cloud 14"/>
          <p:cNvSpPr/>
          <p:nvPr/>
        </p:nvSpPr>
        <p:spPr>
          <a:xfrm>
            <a:off x="204478" y="2057291"/>
            <a:ext cx="3301704" cy="1816157"/>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June 2021 </a:t>
            </a:r>
            <a:r>
              <a:rPr lang="en-US" dirty="0" smtClean="0"/>
              <a:t>focus</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47638" y="646386"/>
            <a:ext cx="5120621" cy="3013073"/>
          </a:xfrm>
          <a:prstGeom prst="rect">
            <a:avLst/>
          </a:prstGeom>
        </p:spPr>
      </p:pic>
      <p:sp>
        <p:nvSpPr>
          <p:cNvPr id="17" name="Cloud 16"/>
          <p:cNvSpPr/>
          <p:nvPr/>
        </p:nvSpPr>
        <p:spPr>
          <a:xfrm>
            <a:off x="5343414" y="1769279"/>
            <a:ext cx="3301704" cy="1816157"/>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Strategies rolled out in July!</a:t>
            </a:r>
          </a:p>
        </p:txBody>
      </p:sp>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81419" y="3972557"/>
            <a:ext cx="4829161" cy="2885443"/>
          </a:xfrm>
          <a:prstGeom prst="rect">
            <a:avLst/>
          </a:prstGeom>
        </p:spPr>
      </p:pic>
      <p:sp>
        <p:nvSpPr>
          <p:cNvPr id="16" name="Cloud 15"/>
          <p:cNvSpPr/>
          <p:nvPr/>
        </p:nvSpPr>
        <p:spPr>
          <a:xfrm>
            <a:off x="1016148" y="4924416"/>
            <a:ext cx="3301704" cy="1816157"/>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Strategies rolled out in July!</a:t>
            </a:r>
          </a:p>
        </p:txBody>
      </p:sp>
    </p:spTree>
    <p:extLst>
      <p:ext uri="{BB962C8B-B14F-4D97-AF65-F5344CB8AC3E}">
        <p14:creationId xmlns:p14="http://schemas.microsoft.com/office/powerpoint/2010/main" val="349391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6145"/>
            <a:ext cx="10972800" cy="1325563"/>
          </a:xfrm>
          <a:noFill/>
        </p:spPr>
        <p:txBody>
          <a:bodyPr/>
          <a:lstStyle/>
          <a:p>
            <a:r>
              <a:rPr lang="en-US" dirty="0"/>
              <a:t>Call Overview</a:t>
            </a:r>
          </a:p>
        </p:txBody>
      </p:sp>
      <p:sp>
        <p:nvSpPr>
          <p:cNvPr id="3" name="Content Placeholder 2"/>
          <p:cNvSpPr>
            <a:spLocks noGrp="1"/>
          </p:cNvSpPr>
          <p:nvPr>
            <p:ph idx="1"/>
          </p:nvPr>
        </p:nvSpPr>
        <p:spPr>
          <a:xfrm>
            <a:off x="609600" y="1642742"/>
            <a:ext cx="10972800" cy="4351338"/>
          </a:xfrm>
        </p:spPr>
        <p:txBody>
          <a:bodyPr>
            <a:normAutofit/>
          </a:bodyPr>
          <a:lstStyle/>
          <a:p>
            <a:r>
              <a:rPr lang="en-US" sz="2800" b="1" dirty="0"/>
              <a:t>ILPQC Updates &amp; Housekeeping</a:t>
            </a:r>
          </a:p>
          <a:p>
            <a:r>
              <a:rPr lang="en-US" sz="2800" b="1" dirty="0"/>
              <a:t>BASIC Data Review</a:t>
            </a:r>
          </a:p>
          <a:p>
            <a:r>
              <a:rPr lang="en-US" sz="2800" b="1" dirty="0"/>
              <a:t>QI Corner</a:t>
            </a:r>
          </a:p>
          <a:p>
            <a:r>
              <a:rPr lang="en-US" sz="2800" b="1" dirty="0"/>
              <a:t>Team Talk: </a:t>
            </a:r>
            <a:r>
              <a:rPr lang="en-US" sz="2800" dirty="0"/>
              <a:t>Rita Brennan</a:t>
            </a:r>
            <a:endParaRPr lang="en-US" sz="28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856556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lstStyle/>
          <a:p>
            <a:r>
              <a:rPr lang="en-US" dirty="0"/>
              <a:t>Process Measures:</a:t>
            </a:r>
            <a:br>
              <a:rPr lang="en-US" dirty="0"/>
            </a:br>
            <a:r>
              <a:rPr lang="en-US" dirty="0"/>
              <a:t>Antibiotic De-escalation</a:t>
            </a:r>
          </a:p>
        </p:txBody>
      </p:sp>
      <p:sp>
        <p:nvSpPr>
          <p:cNvPr id="2" name="Slide Number Placeholder 1"/>
          <p:cNvSpPr>
            <a:spLocks noGrp="1"/>
          </p:cNvSpPr>
          <p:nvPr>
            <p:ph type="sldNum" sz="quarter" idx="10"/>
          </p:nvPr>
        </p:nvSpPr>
        <p:spPr/>
        <p:txBody>
          <a:bodyPr/>
          <a:lstStyle/>
          <a:p>
            <a:fld id="{97033E4B-E3EB-3D46-B2D8-3159663620FA}" type="slidenum">
              <a:rPr lang="en-US" smtClean="0"/>
              <a:t>20</a:t>
            </a:fld>
            <a:endParaRPr lang="en-US" dirty="0"/>
          </a:p>
        </p:txBody>
      </p:sp>
      <p:sp>
        <p:nvSpPr>
          <p:cNvPr id="3" name="Footer Placeholder 2"/>
          <p:cNvSpPr>
            <a:spLocks noGrp="1"/>
          </p:cNvSpPr>
          <p:nvPr>
            <p:ph type="ftr" sz="quarter" idx="11"/>
          </p:nvPr>
        </p:nvSpPr>
        <p:spPr/>
        <p:txBody>
          <a:bodyPr/>
          <a:lstStyle/>
          <a:p>
            <a:pPr algn="l"/>
            <a:r>
              <a:rPr lang="en-US"/>
              <a:t>Illinois Perinatal Quality Collaborative</a:t>
            </a:r>
            <a:endParaRPr lang="en-US" dirty="0"/>
          </a:p>
        </p:txBody>
      </p:sp>
      <p:sp>
        <p:nvSpPr>
          <p:cNvPr id="8" name="TextBox 7"/>
          <p:cNvSpPr txBox="1"/>
          <p:nvPr/>
        </p:nvSpPr>
        <p:spPr>
          <a:xfrm>
            <a:off x="1273927" y="1834115"/>
            <a:ext cx="3744686" cy="646331"/>
          </a:xfrm>
          <a:prstGeom prst="rect">
            <a:avLst/>
          </a:prstGeom>
          <a:noFill/>
        </p:spPr>
        <p:txBody>
          <a:bodyPr wrap="square" rtlCol="0">
            <a:spAutoFit/>
          </a:bodyPr>
          <a:lstStyle/>
          <a:p>
            <a:pPr algn="ctr"/>
            <a:r>
              <a:rPr lang="en-US" b="1" dirty="0"/>
              <a:t>ABX Course Discussed by Clinical Team (Time Out)</a:t>
            </a:r>
          </a:p>
        </p:txBody>
      </p:sp>
      <p:sp>
        <p:nvSpPr>
          <p:cNvPr id="10" name="TextBox 9"/>
          <p:cNvSpPr txBox="1"/>
          <p:nvPr/>
        </p:nvSpPr>
        <p:spPr>
          <a:xfrm>
            <a:off x="7072384" y="1795281"/>
            <a:ext cx="3744686" cy="646331"/>
          </a:xfrm>
          <a:prstGeom prst="rect">
            <a:avLst/>
          </a:prstGeom>
          <a:noFill/>
        </p:spPr>
        <p:txBody>
          <a:bodyPr wrap="square" rtlCol="0">
            <a:spAutoFit/>
          </a:bodyPr>
          <a:lstStyle/>
          <a:p>
            <a:pPr algn="ctr"/>
            <a:r>
              <a:rPr lang="en-US" b="1" dirty="0"/>
              <a:t>ABX Automatic Stop Order Entered</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387" y="2623873"/>
            <a:ext cx="5958608" cy="3496708"/>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11358" y="2623873"/>
            <a:ext cx="5958608" cy="3496708"/>
          </a:xfrm>
          <a:prstGeom prst="rect">
            <a:avLst/>
          </a:prstGeom>
        </p:spPr>
      </p:pic>
    </p:spTree>
    <p:extLst>
      <p:ext uri="{BB962C8B-B14F-4D97-AF65-F5344CB8AC3E}">
        <p14:creationId xmlns:p14="http://schemas.microsoft.com/office/powerpoint/2010/main" val="8835488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20747"/>
            <a:ext cx="10972800" cy="1051793"/>
          </a:xfrm>
          <a:noFill/>
        </p:spPr>
        <p:txBody>
          <a:bodyPr>
            <a:normAutofit fontScale="90000"/>
          </a:bodyPr>
          <a:lstStyle/>
          <a:p>
            <a:r>
              <a:rPr lang="en-US" dirty="0"/>
              <a:t>Outcome Measures:</a:t>
            </a:r>
            <a:br>
              <a:rPr lang="en-US" dirty="0"/>
            </a:br>
            <a:r>
              <a:rPr lang="en-US" dirty="0"/>
              <a:t>Antibiotics Continued Past Negative </a:t>
            </a:r>
            <a:br>
              <a:rPr lang="en-US" dirty="0"/>
            </a:br>
            <a:r>
              <a:rPr lang="en-US" dirty="0"/>
              <a:t>Blood Culture Result</a:t>
            </a:r>
          </a:p>
        </p:txBody>
      </p:sp>
      <p:sp>
        <p:nvSpPr>
          <p:cNvPr id="2" name="Slide Number Placeholder 1"/>
          <p:cNvSpPr>
            <a:spLocks noGrp="1"/>
          </p:cNvSpPr>
          <p:nvPr>
            <p:ph type="sldNum" sz="quarter" idx="10"/>
          </p:nvPr>
        </p:nvSpPr>
        <p:spPr/>
        <p:txBody>
          <a:bodyPr/>
          <a:lstStyle/>
          <a:p>
            <a:fld id="{97033E4B-E3EB-3D46-B2D8-3159663620FA}" type="slidenum">
              <a:rPr lang="en-US" smtClean="0"/>
              <a:t>21</a:t>
            </a:fld>
            <a:endParaRPr lang="en-US" dirty="0"/>
          </a:p>
        </p:txBody>
      </p:sp>
      <p:sp>
        <p:nvSpPr>
          <p:cNvPr id="3" name="Footer Placeholder 2"/>
          <p:cNvSpPr>
            <a:spLocks noGrp="1"/>
          </p:cNvSpPr>
          <p:nvPr>
            <p:ph type="ftr" sz="quarter" idx="11"/>
          </p:nvPr>
        </p:nvSpPr>
        <p:spPr/>
        <p:txBody>
          <a:bodyPr/>
          <a:lstStyle/>
          <a:p>
            <a:pPr algn="l"/>
            <a:r>
              <a:rPr lang="en-US"/>
              <a:t>Illinois Perinatal Quality Collaborative</a:t>
            </a:r>
            <a:endParaRPr lang="en-US" dirty="0"/>
          </a:p>
        </p:txBody>
      </p:sp>
      <p:sp>
        <p:nvSpPr>
          <p:cNvPr id="8" name="TextBox 7"/>
          <p:cNvSpPr txBox="1"/>
          <p:nvPr/>
        </p:nvSpPr>
        <p:spPr>
          <a:xfrm>
            <a:off x="1473642" y="1658716"/>
            <a:ext cx="3744686" cy="646331"/>
          </a:xfrm>
          <a:prstGeom prst="rect">
            <a:avLst/>
          </a:prstGeom>
          <a:noFill/>
        </p:spPr>
        <p:txBody>
          <a:bodyPr wrap="square" rtlCol="0">
            <a:spAutoFit/>
          </a:bodyPr>
          <a:lstStyle/>
          <a:p>
            <a:pPr algn="ctr"/>
            <a:r>
              <a:rPr lang="en-US" b="1" dirty="0"/>
              <a:t>≥35 ABX Continued Past Negative Blood Culture</a:t>
            </a:r>
          </a:p>
        </p:txBody>
      </p:sp>
      <p:sp>
        <p:nvSpPr>
          <p:cNvPr id="9" name="TextBox 8"/>
          <p:cNvSpPr txBox="1"/>
          <p:nvPr/>
        </p:nvSpPr>
        <p:spPr>
          <a:xfrm>
            <a:off x="7518842" y="1658715"/>
            <a:ext cx="3744686" cy="646331"/>
          </a:xfrm>
          <a:prstGeom prst="rect">
            <a:avLst/>
          </a:prstGeom>
          <a:noFill/>
        </p:spPr>
        <p:txBody>
          <a:bodyPr wrap="square" rtlCol="0">
            <a:spAutoFit/>
          </a:bodyPr>
          <a:lstStyle/>
          <a:p>
            <a:pPr algn="ctr"/>
            <a:r>
              <a:rPr lang="en-US" b="1" dirty="0"/>
              <a:t>&lt;35 ABX Continued Past Negative Blood Culture</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32" y="2577192"/>
            <a:ext cx="6102366" cy="3665127"/>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92898" y="2571846"/>
            <a:ext cx="5785754" cy="3670473"/>
          </a:xfrm>
          <a:prstGeom prst="rect">
            <a:avLst/>
          </a:prstGeom>
        </p:spPr>
      </p:pic>
    </p:spTree>
    <p:extLst>
      <p:ext uri="{BB962C8B-B14F-4D97-AF65-F5344CB8AC3E}">
        <p14:creationId xmlns:p14="http://schemas.microsoft.com/office/powerpoint/2010/main" val="130023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20747"/>
            <a:ext cx="10972800" cy="1325563"/>
          </a:xfrm>
          <a:noFill/>
        </p:spPr>
        <p:txBody>
          <a:bodyPr/>
          <a:lstStyle/>
          <a:p>
            <a:r>
              <a:rPr lang="en-US" dirty="0"/>
              <a:t>Outcome Measure:</a:t>
            </a:r>
            <a:br>
              <a:rPr lang="en-US" dirty="0"/>
            </a:br>
            <a:r>
              <a:rPr lang="en-US" dirty="0"/>
              <a:t>Antibiotic Prescribing Rate</a:t>
            </a:r>
          </a:p>
        </p:txBody>
      </p:sp>
      <p:sp>
        <p:nvSpPr>
          <p:cNvPr id="2" name="Slide Number Placeholder 1"/>
          <p:cNvSpPr>
            <a:spLocks noGrp="1"/>
          </p:cNvSpPr>
          <p:nvPr>
            <p:ph type="sldNum" sz="quarter" idx="10"/>
          </p:nvPr>
        </p:nvSpPr>
        <p:spPr/>
        <p:txBody>
          <a:bodyPr/>
          <a:lstStyle/>
          <a:p>
            <a:fld id="{97033E4B-E3EB-3D46-B2D8-3159663620FA}" type="slidenum">
              <a:rPr lang="en-US" smtClean="0"/>
              <a:t>22</a:t>
            </a:fld>
            <a:endParaRPr lang="en-US" dirty="0"/>
          </a:p>
        </p:txBody>
      </p:sp>
      <p:sp>
        <p:nvSpPr>
          <p:cNvPr id="3" name="Footer Placeholder 2"/>
          <p:cNvSpPr>
            <a:spLocks noGrp="1"/>
          </p:cNvSpPr>
          <p:nvPr>
            <p:ph type="ftr" sz="quarter" idx="11"/>
          </p:nvPr>
        </p:nvSpPr>
        <p:spPr/>
        <p:txBody>
          <a:bodyPr/>
          <a:lstStyle/>
          <a:p>
            <a:pPr algn="l"/>
            <a:r>
              <a:rPr lang="en-US"/>
              <a:t>Illinois Perinatal Quality Collaborative</a:t>
            </a: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26720" y="1546310"/>
            <a:ext cx="7662970" cy="4592869"/>
          </a:xfrm>
          <a:prstGeom prst="rect">
            <a:avLst/>
          </a:prstGeom>
        </p:spPr>
      </p:pic>
    </p:spTree>
    <p:extLst>
      <p:ext uri="{BB962C8B-B14F-4D97-AF65-F5344CB8AC3E}">
        <p14:creationId xmlns:p14="http://schemas.microsoft.com/office/powerpoint/2010/main" val="2327468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7966"/>
            <a:ext cx="10972800" cy="1325563"/>
          </a:xfrm>
        </p:spPr>
        <p:txBody>
          <a:bodyPr/>
          <a:lstStyle/>
          <a:p>
            <a:r>
              <a:rPr lang="en-US" dirty="0" smtClean="0"/>
              <a:t>Reporting Confirmed Septicemia to</a:t>
            </a:r>
            <a:br>
              <a:rPr lang="en-US" dirty="0" smtClean="0"/>
            </a:br>
            <a:r>
              <a:rPr lang="en-US" dirty="0" smtClean="0"/>
              <a:t>APORS</a:t>
            </a:r>
            <a:endParaRPr lang="en-US" dirty="0"/>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819747" y="1809408"/>
            <a:ext cx="8306142" cy="4376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0"/>
          </p:nvPr>
        </p:nvSpPr>
        <p:spPr/>
        <p:txBody>
          <a:bodyPr/>
          <a:lstStyle/>
          <a:p>
            <a:fld id="{97033E4B-E3EB-3D46-B2D8-3159663620FA}" type="slidenum">
              <a:rPr lang="en-US" smtClean="0"/>
              <a:pPr/>
              <a:t>23</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sp>
        <p:nvSpPr>
          <p:cNvPr id="7" name="Rectangle 6"/>
          <p:cNvSpPr/>
          <p:nvPr/>
        </p:nvSpPr>
        <p:spPr>
          <a:xfrm>
            <a:off x="1819747" y="5142368"/>
            <a:ext cx="8306142" cy="104324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54313" y="5459240"/>
            <a:ext cx="1566249" cy="20822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842093" y="5459240"/>
            <a:ext cx="2065701" cy="77402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54312" y="5992120"/>
            <a:ext cx="1566249" cy="20822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8733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3083"/>
            <a:ext cx="10972800" cy="1325563"/>
          </a:xfrm>
          <a:noFill/>
        </p:spPr>
        <p:txBody>
          <a:bodyPr/>
          <a:lstStyle/>
          <a:p>
            <a:r>
              <a:rPr lang="en-US" dirty="0"/>
              <a:t>BASIC QI Support</a:t>
            </a:r>
          </a:p>
        </p:txBody>
      </p:sp>
      <p:sp>
        <p:nvSpPr>
          <p:cNvPr id="3" name="Content Placeholder 2"/>
          <p:cNvSpPr>
            <a:spLocks noGrp="1"/>
          </p:cNvSpPr>
          <p:nvPr>
            <p:ph idx="1"/>
          </p:nvPr>
        </p:nvSpPr>
        <p:spPr>
          <a:xfrm>
            <a:off x="665747" y="1447800"/>
            <a:ext cx="10439400" cy="4832350"/>
          </a:xfrm>
        </p:spPr>
        <p:txBody>
          <a:bodyPr>
            <a:noAutofit/>
          </a:bodyPr>
          <a:lstStyle/>
          <a:p>
            <a:r>
              <a:rPr lang="en-US" sz="3200" dirty="0"/>
              <a:t>ILPQC provides quarterly QI support to participating hospital teams</a:t>
            </a:r>
          </a:p>
          <a:p>
            <a:r>
              <a:rPr lang="en-US" sz="3200" dirty="0"/>
              <a:t>Upcoming QI support will focus on…</a:t>
            </a:r>
          </a:p>
          <a:p>
            <a:pPr marL="914400" lvl="1" indent="-457200">
              <a:buFont typeface="+mj-lt"/>
              <a:buAutoNum type="arabicPeriod"/>
            </a:pPr>
            <a:r>
              <a:rPr lang="en-US" sz="2800" dirty="0"/>
              <a:t>Assisting with complete data entry</a:t>
            </a:r>
          </a:p>
          <a:p>
            <a:pPr lvl="2"/>
            <a:r>
              <a:rPr lang="en-US" sz="2400" dirty="0"/>
              <a:t>Baseline – current</a:t>
            </a:r>
          </a:p>
          <a:p>
            <a:pPr marL="914400" lvl="1" indent="-457200">
              <a:buFont typeface="+mj-lt"/>
              <a:buAutoNum type="arabicPeriod"/>
            </a:pPr>
            <a:r>
              <a:rPr lang="en-US" sz="2800" dirty="0"/>
              <a:t> Supporting progress and movement to </a:t>
            </a:r>
            <a:r>
              <a:rPr lang="en-US" sz="2800" b="1" dirty="0">
                <a:solidFill>
                  <a:schemeClr val="accent6"/>
                </a:solidFill>
              </a:rPr>
              <a:t>GREEN</a:t>
            </a:r>
            <a:r>
              <a:rPr lang="en-US" sz="2800" dirty="0"/>
              <a:t> on key structure measures that correlate to the topics from our monthly webinars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rPr>
              <a:t>Illinois Perinatal Quality Collaborative</a:t>
            </a:r>
          </a:p>
        </p:txBody>
      </p:sp>
    </p:spTree>
    <p:extLst>
      <p:ext uri="{BB962C8B-B14F-4D97-AF65-F5344CB8AC3E}">
        <p14:creationId xmlns:p14="http://schemas.microsoft.com/office/powerpoint/2010/main" val="19155345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4915"/>
            <a:ext cx="10972800" cy="1325563"/>
          </a:xfrm>
          <a:noFill/>
        </p:spPr>
        <p:txBody>
          <a:bodyPr>
            <a:normAutofit/>
          </a:bodyPr>
          <a:lstStyle/>
          <a:p>
            <a:r>
              <a:rPr lang="en-US" dirty="0"/>
              <a:t>BASIC Key Drivers:</a:t>
            </a:r>
            <a:br>
              <a:rPr lang="en-US" dirty="0"/>
            </a:br>
            <a:r>
              <a:rPr lang="en-US" dirty="0"/>
              <a:t>What We’ve Worked On</a:t>
            </a:r>
          </a:p>
        </p:txBody>
      </p:sp>
      <p:sp>
        <p:nvSpPr>
          <p:cNvPr id="3" name="Content Placeholder 2"/>
          <p:cNvSpPr>
            <a:spLocks noGrp="1"/>
          </p:cNvSpPr>
          <p:nvPr>
            <p:ph idx="1"/>
          </p:nvPr>
        </p:nvSpPr>
        <p:spPr>
          <a:xfrm>
            <a:off x="609599" y="1825625"/>
            <a:ext cx="10828421" cy="4351338"/>
          </a:xfrm>
        </p:spPr>
        <p:txBody>
          <a:bodyPr>
            <a:normAutofit/>
          </a:bodyPr>
          <a:lstStyle/>
          <a:p>
            <a:pPr>
              <a:buFont typeface="Wingdings" panose="05000000000000000000" pitchFamily="2" charset="2"/>
              <a:buChar char="ü"/>
            </a:pPr>
            <a:r>
              <a:rPr lang="en-US" sz="3200" dirty="0" smtClean="0"/>
              <a:t>Driver 1: Data </a:t>
            </a:r>
            <a:r>
              <a:rPr lang="en-US" sz="3200" dirty="0"/>
              <a:t>monitoring, transparency, and stewardship infrastructure</a:t>
            </a:r>
          </a:p>
          <a:p>
            <a:pPr>
              <a:buFont typeface="Wingdings" panose="05000000000000000000" pitchFamily="2" charset="2"/>
              <a:buChar char="ü"/>
            </a:pPr>
            <a:r>
              <a:rPr lang="en-US" sz="3200" dirty="0" smtClean="0"/>
              <a:t>Driver 2: Timely </a:t>
            </a:r>
            <a:r>
              <a:rPr lang="en-US" sz="3200" dirty="0"/>
              <a:t>and Appropriate Initiation of Antibiotics</a:t>
            </a:r>
          </a:p>
          <a:p>
            <a:pPr>
              <a:buFont typeface="Wingdings" panose="05000000000000000000" pitchFamily="2" charset="2"/>
              <a:buChar char="ü"/>
            </a:pPr>
            <a:r>
              <a:rPr lang="en-US" sz="3200" dirty="0" smtClean="0"/>
              <a:t>Driver 3: Appropriate </a:t>
            </a:r>
            <a:r>
              <a:rPr lang="en-US" sz="3200" dirty="0"/>
              <a:t>Administration and De-escalation of antibiotics</a:t>
            </a:r>
          </a:p>
          <a:p>
            <a:pPr lvl="1">
              <a:buFont typeface="Wingdings" panose="05000000000000000000" pitchFamily="2" charset="2"/>
              <a:buChar char="ü"/>
            </a:pPr>
            <a:r>
              <a:rPr lang="en-US" dirty="0"/>
              <a:t>Understand microbiology lab workflow &amp; blood culture results communication</a:t>
            </a:r>
          </a:p>
          <a:p>
            <a:pPr lvl="1">
              <a:buFont typeface="Wingdings" panose="05000000000000000000" pitchFamily="2" charset="2"/>
              <a:buChar char="ü"/>
            </a:pPr>
            <a:r>
              <a:rPr lang="en-US" dirty="0"/>
              <a:t>Reevaluate antibiotic appropriateness (antibiotic discussion/time out)</a:t>
            </a:r>
          </a:p>
          <a:p>
            <a:pPr lvl="1">
              <a:buFont typeface="Wingdings" panose="05000000000000000000" pitchFamily="2" charset="2"/>
              <a:buChar char="ü"/>
            </a:pPr>
            <a:r>
              <a:rPr lang="en-US" dirty="0"/>
              <a:t>Implement antibiotic stop time</a:t>
            </a:r>
          </a:p>
          <a:p>
            <a:pPr lvl="1">
              <a:buFont typeface="Wingdings" panose="05000000000000000000" pitchFamily="2" charset="2"/>
              <a:buChar char="ü"/>
            </a:pPr>
            <a:r>
              <a:rPr lang="en-US" dirty="0"/>
              <a:t>Disseminate culture negative sepsis education (coming soon)</a:t>
            </a:r>
          </a:p>
          <a:p>
            <a:pPr lvl="1">
              <a:buFont typeface="Wingdings" panose="05000000000000000000" pitchFamily="2" charset="2"/>
              <a:buChar char="ü"/>
            </a:pPr>
            <a:endParaRPr lang="en-US" sz="2800" dirty="0"/>
          </a:p>
          <a:p>
            <a:pPr lvl="1">
              <a:buFont typeface="Wingdings" panose="05000000000000000000" pitchFamily="2" charset="2"/>
              <a:buChar char="ü"/>
            </a:pPr>
            <a:endParaRPr lang="en-US" sz="2800"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25</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4159712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Driver 4: Equitable Care </a:t>
            </a:r>
          </a:p>
        </p:txBody>
      </p:sp>
      <p:sp>
        <p:nvSpPr>
          <p:cNvPr id="3" name="Content Placeholder 2"/>
          <p:cNvSpPr>
            <a:spLocks noGrp="1"/>
          </p:cNvSpPr>
          <p:nvPr>
            <p:ph idx="1"/>
          </p:nvPr>
        </p:nvSpPr>
        <p:spPr>
          <a:xfrm>
            <a:off x="609600" y="2706602"/>
            <a:ext cx="10972800" cy="3507948"/>
          </a:xfrm>
        </p:spPr>
        <p:txBody>
          <a:bodyPr numCol="2">
            <a:normAutofit/>
          </a:bodyPr>
          <a:lstStyle/>
          <a:p>
            <a:r>
              <a:rPr lang="en-US" dirty="0"/>
              <a:t>Inequities and disparities identification:</a:t>
            </a:r>
          </a:p>
          <a:p>
            <a:pPr lvl="1"/>
            <a:r>
              <a:rPr lang="en-US" dirty="0"/>
              <a:t>Data availability</a:t>
            </a:r>
          </a:p>
          <a:p>
            <a:pPr lvl="1"/>
            <a:r>
              <a:rPr lang="en-US" dirty="0"/>
              <a:t>Data reporting</a:t>
            </a:r>
          </a:p>
          <a:p>
            <a:pPr lvl="1"/>
            <a:r>
              <a:rPr lang="en-US" dirty="0"/>
              <a:t>Data analysis to drive change</a:t>
            </a:r>
          </a:p>
          <a:p>
            <a:pPr lvl="1"/>
            <a:r>
              <a:rPr lang="en-US" dirty="0"/>
              <a:t>Data presentation to drive change</a:t>
            </a:r>
          </a:p>
          <a:p>
            <a:pPr lvl="1"/>
            <a:r>
              <a:rPr lang="en-US" dirty="0"/>
              <a:t>Family partnership</a:t>
            </a:r>
          </a:p>
          <a:p>
            <a:pPr lvl="1"/>
            <a:endParaRPr lang="en-US" dirty="0"/>
          </a:p>
          <a:p>
            <a:pPr lvl="1"/>
            <a:endParaRPr lang="en-US" dirty="0"/>
          </a:p>
          <a:p>
            <a:pPr lvl="1"/>
            <a:endParaRPr lang="en-US" dirty="0"/>
          </a:p>
          <a:p>
            <a:r>
              <a:rPr lang="en-US" dirty="0"/>
              <a:t>Inequities and disparities elimination:</a:t>
            </a:r>
          </a:p>
          <a:p>
            <a:pPr lvl="1"/>
            <a:r>
              <a:rPr lang="en-US" dirty="0"/>
              <a:t>Standard evidence based best practice</a:t>
            </a:r>
          </a:p>
          <a:p>
            <a:pPr lvl="1"/>
            <a:r>
              <a:rPr lang="en-US" dirty="0"/>
              <a:t>Identify care variation</a:t>
            </a:r>
          </a:p>
          <a:p>
            <a:pPr lvl="1"/>
            <a:r>
              <a:rPr lang="en-US" dirty="0"/>
              <a:t>Decrease care variation</a:t>
            </a:r>
          </a:p>
          <a:p>
            <a:pPr lvl="1"/>
            <a:r>
              <a:rPr lang="en-US" dirty="0"/>
              <a:t>Care delivery in preferred language</a:t>
            </a:r>
          </a:p>
          <a:p>
            <a:pPr lvl="1"/>
            <a:r>
              <a:rPr lang="en-US" dirty="0"/>
              <a:t>Identification of SDOH needs</a:t>
            </a:r>
          </a:p>
          <a:p>
            <a:pPr lvl="1"/>
            <a:r>
              <a:rPr lang="en-US" dirty="0"/>
              <a:t>Family partnership</a:t>
            </a:r>
          </a:p>
          <a:p>
            <a:pPr lvl="1"/>
            <a:r>
              <a:rPr lang="en-US" dirty="0"/>
              <a:t>Physician education</a:t>
            </a:r>
          </a:p>
          <a:p>
            <a:pPr lvl="1"/>
            <a:r>
              <a:rPr lang="en-US" dirty="0"/>
              <a:t>Nurse education</a:t>
            </a:r>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26</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sp>
        <p:nvSpPr>
          <p:cNvPr id="6" name="Rectangle 5"/>
          <p:cNvSpPr/>
          <p:nvPr/>
        </p:nvSpPr>
        <p:spPr>
          <a:xfrm>
            <a:off x="609600" y="1582291"/>
            <a:ext cx="11084560" cy="954107"/>
          </a:xfrm>
          <a:prstGeom prst="rect">
            <a:avLst/>
          </a:prstGeom>
        </p:spPr>
        <p:txBody>
          <a:bodyPr wrap="square">
            <a:spAutoFit/>
          </a:bodyPr>
          <a:lstStyle/>
          <a:p>
            <a:r>
              <a:rPr lang="en-US" sz="2800" dirty="0"/>
              <a:t>Equitable Care Delivery: Building your capacity to identify and eliminate inequities and disparities</a:t>
            </a:r>
          </a:p>
        </p:txBody>
      </p:sp>
      <p:sp>
        <p:nvSpPr>
          <p:cNvPr id="7" name="Rectangle 6"/>
          <p:cNvSpPr/>
          <p:nvPr/>
        </p:nvSpPr>
        <p:spPr>
          <a:xfrm>
            <a:off x="497840" y="2499360"/>
            <a:ext cx="4958080" cy="301391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600" y="2607757"/>
            <a:ext cx="4734560" cy="2817683"/>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33457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9264396" y="228600"/>
              <a:ext cx="2025395" cy="911351"/>
            </a:xfrm>
            <a:prstGeom prst="rect">
              <a:avLst/>
            </a:prstGeom>
          </p:spPr>
        </p:pic>
        <p:pic>
          <p:nvPicPr>
            <p:cNvPr id="4" name="object 4"/>
            <p:cNvPicPr/>
            <p:nvPr/>
          </p:nvPicPr>
          <p:blipFill>
            <a:blip r:embed="rId4" cstate="email">
              <a:extLst>
                <a:ext uri="{28A0092B-C50C-407E-A947-70E740481C1C}">
                  <a14:useLocalDpi xmlns:a14="http://schemas.microsoft.com/office/drawing/2010/main"/>
                </a:ext>
              </a:extLst>
            </a:blip>
            <a:stretch>
              <a:fillRect/>
            </a:stretch>
          </p:blipFill>
          <p:spPr>
            <a:xfrm>
              <a:off x="7191756" y="0"/>
              <a:ext cx="5000243" cy="1426459"/>
            </a:xfrm>
            <a:prstGeom prst="rect">
              <a:avLst/>
            </a:prstGeom>
          </p:spPr>
        </p:pic>
        <p:sp>
          <p:nvSpPr>
            <p:cNvPr id="5" name="object 5"/>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grpSp>
      <p:sp>
        <p:nvSpPr>
          <p:cNvPr id="6" name="object 6"/>
          <p:cNvSpPr txBox="1">
            <a:spLocks noGrp="1"/>
          </p:cNvSpPr>
          <p:nvPr>
            <p:ph type="title"/>
          </p:nvPr>
        </p:nvSpPr>
        <p:spPr>
          <a:xfrm>
            <a:off x="152400" y="145456"/>
            <a:ext cx="8081430" cy="1243289"/>
          </a:xfrm>
          <a:prstGeom prst="rect">
            <a:avLst/>
          </a:prstGeom>
          <a:noFill/>
        </p:spPr>
        <p:txBody>
          <a:bodyPr vert="horz" wrap="square" lIns="0" tIns="12065" rIns="0" bIns="0" rtlCol="0">
            <a:spAutoFit/>
          </a:bodyPr>
          <a:lstStyle/>
          <a:p>
            <a:pPr marL="12700">
              <a:lnSpc>
                <a:spcPct val="100000"/>
              </a:lnSpc>
              <a:spcBef>
                <a:spcPts val="95"/>
              </a:spcBef>
            </a:pPr>
            <a:r>
              <a:rPr lang="en-US" spc="-5" dirty="0"/>
              <a:t>Why focus on patient-reported race/ethnicity data?</a:t>
            </a:r>
          </a:p>
        </p:txBody>
      </p:sp>
      <p:sp>
        <p:nvSpPr>
          <p:cNvPr id="10" name="object 10"/>
          <p:cNvSpPr txBox="1"/>
          <p:nvPr/>
        </p:nvSpPr>
        <p:spPr>
          <a:xfrm>
            <a:off x="314682" y="6344541"/>
            <a:ext cx="10998200" cy="335989"/>
          </a:xfrm>
          <a:prstGeom prst="rect">
            <a:avLst/>
          </a:prstGeom>
        </p:spPr>
        <p:txBody>
          <a:bodyPr vert="horz" wrap="square" lIns="0" tIns="12700" rIns="0" bIns="0" rtlCol="0">
            <a:spAutoFit/>
          </a:bodyPr>
          <a:lstStyle/>
          <a:p>
            <a:pPr marL="12700">
              <a:lnSpc>
                <a:spcPct val="100000"/>
              </a:lnSpc>
              <a:spcBef>
                <a:spcPts val="100"/>
              </a:spcBef>
              <a:tabLst>
                <a:tab pos="394970" algn="l"/>
                <a:tab pos="10984865" algn="l"/>
              </a:tabLst>
            </a:pPr>
            <a:r>
              <a:rPr sz="2100" u="sng" spc="-5" dirty="0">
                <a:uFill>
                  <a:solidFill>
                    <a:srgbClr val="AEB3B8"/>
                  </a:solidFill>
                </a:uFill>
                <a:latin typeface="Calibri"/>
                <a:cs typeface="Calibri"/>
              </a:rPr>
              <a:t>	</a:t>
            </a:r>
            <a:r>
              <a:rPr lang="en-US" sz="1200" u="sng" spc="-5" dirty="0">
                <a:uFill>
                  <a:solidFill>
                    <a:srgbClr val="AEB3B8"/>
                  </a:solidFill>
                </a:uFill>
                <a:cs typeface="Calibri"/>
              </a:rPr>
              <a:t>Source: American Hospital Association, 2013</a:t>
            </a:r>
            <a:r>
              <a:rPr lang="en-US" sz="2100" u="sng" spc="-5" dirty="0">
                <a:uFill>
                  <a:solidFill>
                    <a:srgbClr val="AEB3B8"/>
                  </a:solidFill>
                </a:uFill>
                <a:cs typeface="Calibri"/>
              </a:rPr>
              <a:t>.</a:t>
            </a:r>
            <a:endParaRPr sz="2100" dirty="0">
              <a:latin typeface="Calibri"/>
              <a:cs typeface="Calibri"/>
            </a:endParaRPr>
          </a:p>
        </p:txBody>
      </p:sp>
      <p:sp>
        <p:nvSpPr>
          <p:cNvPr id="8" name="TextBox 7"/>
          <p:cNvSpPr txBox="1"/>
          <p:nvPr/>
        </p:nvSpPr>
        <p:spPr>
          <a:xfrm>
            <a:off x="381000" y="1557292"/>
            <a:ext cx="11430000" cy="4349909"/>
          </a:xfrm>
          <a:prstGeom prst="rect">
            <a:avLst/>
          </a:prstGeom>
          <a:noFill/>
        </p:spPr>
        <p:txBody>
          <a:bodyPr wrap="square" rtlCol="0">
            <a:spAutoFit/>
          </a:bodyPr>
          <a:lstStyle/>
          <a:p>
            <a:pPr marL="354965" marR="5080" indent="-342900">
              <a:spcBef>
                <a:spcPts val="100"/>
              </a:spcBef>
              <a:buFont typeface="Arial" panose="020B0604020202020204" pitchFamily="34" charset="0"/>
              <a:buChar char="•"/>
              <a:tabLst>
                <a:tab pos="299085" algn="l"/>
                <a:tab pos="299720" algn="l"/>
              </a:tabLst>
              <a:defRPr/>
            </a:pPr>
            <a:r>
              <a:rPr lang="en-US" spc="-5" dirty="0">
                <a:solidFill>
                  <a:srgbClr val="444A53"/>
                </a:solidFill>
                <a:latin typeface="Arial"/>
                <a:cs typeface="Arial"/>
              </a:rPr>
              <a:t>Goal is to collect and use </a:t>
            </a:r>
            <a:r>
              <a:rPr lang="en-US" b="1" spc="-5" dirty="0" smtClean="0">
                <a:solidFill>
                  <a:srgbClr val="444A53"/>
                </a:solidFill>
                <a:latin typeface="Arial"/>
                <a:cs typeface="Arial"/>
              </a:rPr>
              <a:t>R</a:t>
            </a:r>
            <a:r>
              <a:rPr lang="en-US" spc="-5" dirty="0" smtClean="0">
                <a:solidFill>
                  <a:srgbClr val="444A53"/>
                </a:solidFill>
                <a:latin typeface="Arial"/>
                <a:cs typeface="Arial"/>
              </a:rPr>
              <a:t>ace</a:t>
            </a:r>
            <a:r>
              <a:rPr lang="en-US" spc="-5" dirty="0">
                <a:solidFill>
                  <a:srgbClr val="444A53"/>
                </a:solidFill>
                <a:latin typeface="Arial"/>
                <a:cs typeface="Arial"/>
              </a:rPr>
              <a:t>, </a:t>
            </a:r>
            <a:r>
              <a:rPr lang="en-US" b="1" spc="-5" dirty="0" smtClean="0">
                <a:solidFill>
                  <a:srgbClr val="444A53"/>
                </a:solidFill>
                <a:latin typeface="Arial"/>
                <a:cs typeface="Arial"/>
              </a:rPr>
              <a:t>E</a:t>
            </a:r>
            <a:r>
              <a:rPr lang="en-US" spc="-5" dirty="0" smtClean="0">
                <a:solidFill>
                  <a:srgbClr val="444A53"/>
                </a:solidFill>
                <a:latin typeface="Arial"/>
                <a:cs typeface="Arial"/>
              </a:rPr>
              <a:t>thnicity </a:t>
            </a:r>
            <a:r>
              <a:rPr lang="en-US" b="1" spc="-5" dirty="0" smtClean="0">
                <a:solidFill>
                  <a:srgbClr val="444A53"/>
                </a:solidFill>
                <a:latin typeface="Arial"/>
                <a:cs typeface="Arial"/>
              </a:rPr>
              <a:t>A</a:t>
            </a:r>
            <a:r>
              <a:rPr lang="en-US" spc="-5" dirty="0" smtClean="0">
                <a:solidFill>
                  <a:srgbClr val="444A53"/>
                </a:solidFill>
                <a:latin typeface="Arial"/>
                <a:cs typeface="Arial"/>
              </a:rPr>
              <a:t>nd </a:t>
            </a:r>
            <a:r>
              <a:rPr lang="en-US" b="1" spc="-5" dirty="0" smtClean="0">
                <a:solidFill>
                  <a:srgbClr val="444A53"/>
                </a:solidFill>
                <a:latin typeface="Arial"/>
                <a:cs typeface="Arial"/>
              </a:rPr>
              <a:t>L</a:t>
            </a:r>
            <a:r>
              <a:rPr lang="en-US" spc="-5" dirty="0" smtClean="0">
                <a:solidFill>
                  <a:srgbClr val="444A53"/>
                </a:solidFill>
                <a:latin typeface="Arial"/>
                <a:cs typeface="Arial"/>
              </a:rPr>
              <a:t>anguage </a:t>
            </a:r>
            <a:r>
              <a:rPr lang="en-US" spc="-5" dirty="0">
                <a:solidFill>
                  <a:srgbClr val="444A53"/>
                </a:solidFill>
                <a:latin typeface="Arial"/>
                <a:cs typeface="Arial"/>
              </a:rPr>
              <a:t>(REAL) data in a meaningful way to understand and address health care disparities</a:t>
            </a:r>
          </a:p>
          <a:p>
            <a:pPr marL="12065" marR="5080">
              <a:spcBef>
                <a:spcPts val="100"/>
              </a:spcBef>
              <a:tabLst>
                <a:tab pos="299085" algn="l"/>
                <a:tab pos="299720" algn="l"/>
              </a:tabLst>
              <a:defRPr/>
            </a:pPr>
            <a:endParaRPr lang="en-US" spc="-5" dirty="0">
              <a:solidFill>
                <a:srgbClr val="444A53"/>
              </a:solidFill>
              <a:latin typeface="Arial"/>
              <a:cs typeface="Arial"/>
            </a:endParaRPr>
          </a:p>
          <a:p>
            <a:pPr marL="298450" marR="5080" indent="-286385">
              <a:spcBef>
                <a:spcPts val="100"/>
              </a:spcBef>
              <a:buFontTx/>
              <a:buChar char="•"/>
              <a:tabLst>
                <a:tab pos="299085" algn="l"/>
                <a:tab pos="299720" algn="l"/>
              </a:tabLst>
              <a:defRPr/>
            </a:pPr>
            <a:r>
              <a:rPr lang="en-US" spc="-5" dirty="0">
                <a:solidFill>
                  <a:srgbClr val="444A53"/>
                </a:solidFill>
                <a:latin typeface="Arial"/>
                <a:cs typeface="Arial"/>
              </a:rPr>
              <a:t>Patient/care-giver self-reporting of REAL data is the gold standard of data collection. </a:t>
            </a:r>
          </a:p>
          <a:p>
            <a:pPr marL="755650" marR="5080" lvl="1" indent="-286385">
              <a:spcBef>
                <a:spcPts val="100"/>
              </a:spcBef>
              <a:buFontTx/>
              <a:buChar char="•"/>
              <a:tabLst>
                <a:tab pos="299085" algn="l"/>
                <a:tab pos="299720" algn="l"/>
              </a:tabLst>
              <a:defRPr/>
            </a:pPr>
            <a:r>
              <a:rPr lang="en-US" spc="-5" dirty="0">
                <a:solidFill>
                  <a:srgbClr val="444A53"/>
                </a:solidFill>
                <a:latin typeface="Arial"/>
                <a:cs typeface="Arial"/>
              </a:rPr>
              <a:t>Staff should not attempt to guess a patient’s race, ethnicity or preferred language</a:t>
            </a:r>
          </a:p>
          <a:p>
            <a:pPr marL="342900" indent="-342900">
              <a:buFont typeface="Arial" panose="020B0604020202020204" pitchFamily="34" charset="0"/>
              <a:buChar char="•"/>
            </a:pPr>
            <a:endParaRPr lang="en-US" sz="1600" dirty="0"/>
          </a:p>
          <a:p>
            <a:pPr marL="298450" marR="5080" indent="-286385">
              <a:spcBef>
                <a:spcPts val="100"/>
              </a:spcBef>
              <a:buFontTx/>
              <a:buChar char="•"/>
              <a:tabLst>
                <a:tab pos="299085" algn="l"/>
                <a:tab pos="299720" algn="l"/>
              </a:tabLst>
              <a:defRPr/>
            </a:pPr>
            <a:r>
              <a:rPr lang="en-US" spc="-5" dirty="0">
                <a:solidFill>
                  <a:srgbClr val="444A53"/>
                </a:solidFill>
                <a:latin typeface="Arial"/>
                <a:cs typeface="Arial"/>
              </a:rPr>
              <a:t>Health care organizations should collect information on patients' race and ethnicity in order to measure disparities in care—-and see if they exist in the organization. </a:t>
            </a:r>
          </a:p>
          <a:p>
            <a:pPr marL="298450" marR="5080" indent="-286385">
              <a:spcBef>
                <a:spcPts val="100"/>
              </a:spcBef>
              <a:buFontTx/>
              <a:buChar char="•"/>
              <a:tabLst>
                <a:tab pos="299085" algn="l"/>
                <a:tab pos="299720" algn="l"/>
              </a:tabLst>
              <a:defRPr/>
            </a:pPr>
            <a:endParaRPr lang="en-US" spc="-5" dirty="0">
              <a:solidFill>
                <a:srgbClr val="444A53"/>
              </a:solidFill>
              <a:latin typeface="Arial"/>
              <a:cs typeface="Arial"/>
            </a:endParaRPr>
          </a:p>
          <a:p>
            <a:pPr marL="298450" marR="5080" indent="-286385">
              <a:spcBef>
                <a:spcPts val="100"/>
              </a:spcBef>
              <a:buFontTx/>
              <a:buChar char="•"/>
              <a:tabLst>
                <a:tab pos="299085" algn="l"/>
                <a:tab pos="299720" algn="l"/>
              </a:tabLst>
              <a:defRPr/>
            </a:pPr>
            <a:r>
              <a:rPr lang="en-US" spc="-5" dirty="0">
                <a:solidFill>
                  <a:srgbClr val="444A53"/>
                </a:solidFill>
                <a:latin typeface="Arial"/>
                <a:cs typeface="Arial"/>
              </a:rPr>
              <a:t>Collecting accurate data helps evaluate the population trends and ensure nondiscrimination on the basis of race and national origin are addressed through a quality of care framework</a:t>
            </a:r>
          </a:p>
          <a:p>
            <a:pPr marL="298450" marR="5080" indent="-286385">
              <a:spcBef>
                <a:spcPts val="100"/>
              </a:spcBef>
              <a:buFontTx/>
              <a:buChar char="•"/>
              <a:tabLst>
                <a:tab pos="299085" algn="l"/>
                <a:tab pos="299720" algn="l"/>
              </a:tabLst>
              <a:defRPr/>
            </a:pPr>
            <a:endParaRPr lang="en-US" sz="2000" spc="-5" dirty="0">
              <a:solidFill>
                <a:srgbClr val="444A53"/>
              </a:solidFill>
              <a:latin typeface="Arial"/>
              <a:cs typeface="Arial"/>
            </a:endParaRPr>
          </a:p>
          <a:p>
            <a:pPr marL="298450" marR="5080" indent="-286385">
              <a:spcBef>
                <a:spcPts val="100"/>
              </a:spcBef>
              <a:buFontTx/>
              <a:buChar char="•"/>
              <a:tabLst>
                <a:tab pos="299085" algn="l"/>
                <a:tab pos="299720" algn="l"/>
              </a:tabLst>
              <a:defRPr/>
            </a:pPr>
            <a:r>
              <a:rPr lang="en-US" spc="-5" dirty="0">
                <a:solidFill>
                  <a:srgbClr val="444A53"/>
                </a:solidFill>
                <a:latin typeface="Arial"/>
                <a:cs typeface="Arial"/>
              </a:rPr>
              <a:t>Organizations that collect accurate data can use this information to ensure they have sufficient language assistance services, to develop appropriate patient education materials, and to track quality indicators and health outcomes for specific groups to inform improvements in quality of care</a:t>
            </a:r>
          </a:p>
        </p:txBody>
      </p:sp>
    </p:spTree>
    <p:extLst>
      <p:ext uri="{BB962C8B-B14F-4D97-AF65-F5344CB8AC3E}">
        <p14:creationId xmlns:p14="http://schemas.microsoft.com/office/powerpoint/2010/main" val="13461714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9264396" y="228600"/>
              <a:ext cx="2025395" cy="911351"/>
            </a:xfrm>
            <a:prstGeom prst="rect">
              <a:avLst/>
            </a:prstGeom>
          </p:spPr>
        </p:pic>
        <p:pic>
          <p:nvPicPr>
            <p:cNvPr id="4" name="object 4"/>
            <p:cNvPicPr/>
            <p:nvPr/>
          </p:nvPicPr>
          <p:blipFill>
            <a:blip r:embed="rId4" cstate="email">
              <a:extLst>
                <a:ext uri="{28A0092B-C50C-407E-A947-70E740481C1C}">
                  <a14:useLocalDpi xmlns:a14="http://schemas.microsoft.com/office/drawing/2010/main"/>
                </a:ext>
              </a:extLst>
            </a:blip>
            <a:stretch>
              <a:fillRect/>
            </a:stretch>
          </p:blipFill>
          <p:spPr>
            <a:xfrm>
              <a:off x="7191756" y="0"/>
              <a:ext cx="5000243" cy="1426459"/>
            </a:xfrm>
            <a:prstGeom prst="rect">
              <a:avLst/>
            </a:prstGeom>
          </p:spPr>
        </p:pic>
        <p:sp>
          <p:nvSpPr>
            <p:cNvPr id="5" name="object 5"/>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grpSp>
      <p:sp>
        <p:nvSpPr>
          <p:cNvPr id="6" name="object 6"/>
          <p:cNvSpPr txBox="1">
            <a:spLocks noGrp="1"/>
          </p:cNvSpPr>
          <p:nvPr>
            <p:ph type="title"/>
          </p:nvPr>
        </p:nvSpPr>
        <p:spPr>
          <a:xfrm>
            <a:off x="708462" y="841421"/>
            <a:ext cx="8081430" cy="566181"/>
          </a:xfrm>
          <a:prstGeom prst="rect">
            <a:avLst/>
          </a:prstGeom>
        </p:spPr>
        <p:txBody>
          <a:bodyPr vert="horz" wrap="square" lIns="0" tIns="12065" rIns="0" bIns="0" rtlCol="0">
            <a:spAutoFit/>
          </a:bodyPr>
          <a:lstStyle/>
          <a:p>
            <a:pPr marL="12700">
              <a:lnSpc>
                <a:spcPct val="100000"/>
              </a:lnSpc>
              <a:spcBef>
                <a:spcPts val="95"/>
              </a:spcBef>
            </a:pPr>
            <a:r>
              <a:rPr lang="en-US" spc="-5" dirty="0"/>
              <a:t>Optimizing </a:t>
            </a:r>
            <a:r>
              <a:rPr lang="en-US" spc="-5" dirty="0" smtClean="0"/>
              <a:t>REAL Data </a:t>
            </a:r>
            <a:r>
              <a:rPr lang="en-US" spc="-5" dirty="0"/>
              <a:t>Collection</a:t>
            </a:r>
          </a:p>
        </p:txBody>
      </p:sp>
      <p:sp>
        <p:nvSpPr>
          <p:cNvPr id="10" name="object 10"/>
          <p:cNvSpPr txBox="1"/>
          <p:nvPr/>
        </p:nvSpPr>
        <p:spPr>
          <a:xfrm>
            <a:off x="596900" y="5976037"/>
            <a:ext cx="10998200" cy="335989"/>
          </a:xfrm>
          <a:prstGeom prst="rect">
            <a:avLst/>
          </a:prstGeom>
        </p:spPr>
        <p:txBody>
          <a:bodyPr vert="horz" wrap="square" lIns="0" tIns="12700" rIns="0" bIns="0" rtlCol="0">
            <a:spAutoFit/>
          </a:bodyPr>
          <a:lstStyle/>
          <a:p>
            <a:pPr marL="12700">
              <a:lnSpc>
                <a:spcPct val="100000"/>
              </a:lnSpc>
              <a:spcBef>
                <a:spcPts val="100"/>
              </a:spcBef>
              <a:tabLst>
                <a:tab pos="394970" algn="l"/>
                <a:tab pos="10984865" algn="l"/>
              </a:tabLst>
            </a:pPr>
            <a:r>
              <a:rPr lang="en-US" sz="1400" u="sng" spc="-5" dirty="0">
                <a:uFill>
                  <a:solidFill>
                    <a:srgbClr val="AEB3B8"/>
                  </a:solidFill>
                </a:uFill>
                <a:cs typeface="Calibri"/>
              </a:rPr>
              <a:t>Source: American Hospital Association, 2013</a:t>
            </a:r>
            <a:r>
              <a:rPr lang="en-US" sz="2100" u="sng" spc="-5" dirty="0">
                <a:uFill>
                  <a:solidFill>
                    <a:srgbClr val="AEB3B8"/>
                  </a:solidFill>
                </a:uFill>
                <a:cs typeface="Calibri"/>
              </a:rPr>
              <a:t>.</a:t>
            </a:r>
            <a:endParaRPr sz="2100" dirty="0">
              <a:latin typeface="Calibri"/>
              <a:cs typeface="Calibri"/>
            </a:endParaRPr>
          </a:p>
        </p:txBody>
      </p:sp>
      <p:sp>
        <p:nvSpPr>
          <p:cNvPr id="8" name="TextBox 7"/>
          <p:cNvSpPr txBox="1"/>
          <p:nvPr/>
        </p:nvSpPr>
        <p:spPr>
          <a:xfrm>
            <a:off x="381000" y="1676400"/>
            <a:ext cx="7620000" cy="707886"/>
          </a:xfrm>
          <a:prstGeom prst="rect">
            <a:avLst/>
          </a:prstGeom>
          <a:noFill/>
        </p:spPr>
        <p:txBody>
          <a:bodyPr wrap="square" rtlCol="0">
            <a:spAutoFit/>
          </a:bodyPr>
          <a:lstStyle/>
          <a:p>
            <a:pPr marL="342900" indent="-342900">
              <a:buFont typeface="Arial" panose="020B0604020202020204" pitchFamily="34" charset="0"/>
              <a:buChar char="•"/>
            </a:pPr>
            <a:r>
              <a:rPr lang="en-US" sz="2000" spc="-5" dirty="0">
                <a:solidFill>
                  <a:srgbClr val="444A53"/>
                </a:solidFill>
                <a:latin typeface="Arial"/>
                <a:cs typeface="Arial"/>
              </a:rPr>
              <a:t>Four-Step Approach to Ensure Successful REAL Data Collection</a:t>
            </a:r>
          </a:p>
        </p:txBody>
      </p:sp>
      <p:graphicFrame>
        <p:nvGraphicFramePr>
          <p:cNvPr id="9" name="Diagram 8"/>
          <p:cNvGraphicFramePr/>
          <p:nvPr>
            <p:extLst>
              <p:ext uri="{D42A27DB-BD31-4B8C-83A1-F6EECF244321}">
                <p14:modId xmlns:p14="http://schemas.microsoft.com/office/powerpoint/2010/main" val="449223823"/>
              </p:ext>
            </p:extLst>
          </p:nvPr>
        </p:nvGraphicFramePr>
        <p:xfrm>
          <a:off x="1459991" y="2362200"/>
          <a:ext cx="9829800" cy="33938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958992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9264396" y="228600"/>
              <a:ext cx="2025395" cy="911351"/>
            </a:xfrm>
            <a:prstGeom prst="rect">
              <a:avLst/>
            </a:prstGeom>
          </p:spPr>
        </p:pic>
        <p:pic>
          <p:nvPicPr>
            <p:cNvPr id="4" name="object 4"/>
            <p:cNvPicPr/>
            <p:nvPr/>
          </p:nvPicPr>
          <p:blipFill>
            <a:blip r:embed="rId4" cstate="email">
              <a:extLst>
                <a:ext uri="{28A0092B-C50C-407E-A947-70E740481C1C}">
                  <a14:useLocalDpi xmlns:a14="http://schemas.microsoft.com/office/drawing/2010/main"/>
                </a:ext>
              </a:extLst>
            </a:blip>
            <a:stretch>
              <a:fillRect/>
            </a:stretch>
          </p:blipFill>
          <p:spPr>
            <a:xfrm>
              <a:off x="7191756" y="0"/>
              <a:ext cx="5000243" cy="1426459"/>
            </a:xfrm>
            <a:prstGeom prst="rect">
              <a:avLst/>
            </a:prstGeom>
          </p:spPr>
        </p:pic>
        <p:sp>
          <p:nvSpPr>
            <p:cNvPr id="5" name="object 5"/>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grpSp>
      <p:sp>
        <p:nvSpPr>
          <p:cNvPr id="6" name="object 6"/>
          <p:cNvSpPr txBox="1">
            <a:spLocks noGrp="1"/>
          </p:cNvSpPr>
          <p:nvPr>
            <p:ph type="title"/>
          </p:nvPr>
        </p:nvSpPr>
        <p:spPr>
          <a:xfrm>
            <a:off x="689113" y="822564"/>
            <a:ext cx="8335617" cy="566181"/>
          </a:xfrm>
          <a:prstGeom prst="rect">
            <a:avLst/>
          </a:prstGeom>
          <a:noFill/>
        </p:spPr>
        <p:txBody>
          <a:bodyPr vert="horz" wrap="square" lIns="0" tIns="12065" rIns="0" bIns="0" rtlCol="0">
            <a:spAutoFit/>
          </a:bodyPr>
          <a:lstStyle/>
          <a:p>
            <a:pPr marL="12700">
              <a:lnSpc>
                <a:spcPct val="100000"/>
              </a:lnSpc>
              <a:spcBef>
                <a:spcPts val="95"/>
              </a:spcBef>
            </a:pPr>
            <a:r>
              <a:rPr lang="en-US" spc="-5" dirty="0"/>
              <a:t>Optimizing </a:t>
            </a:r>
            <a:r>
              <a:rPr lang="en-US" spc="-5" dirty="0" smtClean="0"/>
              <a:t>REAL Data Collection</a:t>
            </a:r>
            <a:endParaRPr lang="en-US" spc="-5" dirty="0"/>
          </a:p>
        </p:txBody>
      </p:sp>
      <p:sp>
        <p:nvSpPr>
          <p:cNvPr id="8" name="TextBox 7"/>
          <p:cNvSpPr txBox="1"/>
          <p:nvPr/>
        </p:nvSpPr>
        <p:spPr>
          <a:xfrm>
            <a:off x="383114" y="1676890"/>
            <a:ext cx="9370485" cy="861774"/>
          </a:xfrm>
          <a:prstGeom prst="rect">
            <a:avLst/>
          </a:prstGeom>
          <a:noFill/>
        </p:spPr>
        <p:txBody>
          <a:bodyPr wrap="square" rtlCol="0">
            <a:spAutoFit/>
          </a:bodyPr>
          <a:lstStyle/>
          <a:p>
            <a:r>
              <a:rPr lang="it-IT" sz="3200" dirty="0"/>
              <a:t>Step 1: Determine the appropriate data categories:</a:t>
            </a:r>
          </a:p>
          <a:p>
            <a:endParaRPr lang="it-IT" dirty="0"/>
          </a:p>
        </p:txBody>
      </p:sp>
      <p:sp>
        <p:nvSpPr>
          <p:cNvPr id="7" name="TextBox 6"/>
          <p:cNvSpPr txBox="1"/>
          <p:nvPr/>
        </p:nvSpPr>
        <p:spPr>
          <a:xfrm>
            <a:off x="383114" y="2338567"/>
            <a:ext cx="9133840" cy="4093428"/>
          </a:xfrm>
          <a:prstGeom prst="rect">
            <a:avLst/>
          </a:prstGeom>
          <a:noFill/>
        </p:spPr>
        <p:txBody>
          <a:bodyPr wrap="square" numCol="2" rtlCol="0">
            <a:spAutoFit/>
          </a:bodyPr>
          <a:lstStyle/>
          <a:p>
            <a:pPr marL="457200" indent="-457200">
              <a:buFont typeface="Arial" panose="020B0604020202020204" pitchFamily="34" charset="0"/>
              <a:buChar char="•"/>
            </a:pPr>
            <a:r>
              <a:rPr lang="it-IT" sz="2800" dirty="0"/>
              <a:t>Race</a:t>
            </a:r>
          </a:p>
          <a:p>
            <a:pPr marL="914400" lvl="1" indent="-457200">
              <a:buFont typeface="Arial" panose="020B0604020202020204" pitchFamily="34" charset="0"/>
              <a:buChar char="•"/>
            </a:pPr>
            <a:r>
              <a:rPr lang="en-US" sz="2400" dirty="0"/>
              <a:t>Black</a:t>
            </a:r>
          </a:p>
          <a:p>
            <a:pPr marL="914400" lvl="1" indent="-457200">
              <a:buFont typeface="Arial" panose="020B0604020202020204" pitchFamily="34" charset="0"/>
              <a:buChar char="•"/>
            </a:pPr>
            <a:r>
              <a:rPr lang="en-US" sz="2400" dirty="0"/>
              <a:t>White</a:t>
            </a:r>
          </a:p>
          <a:p>
            <a:pPr marL="914400" lvl="1" indent="-457200">
              <a:buFont typeface="Arial" panose="020B0604020202020204" pitchFamily="34" charset="0"/>
              <a:buChar char="•"/>
            </a:pPr>
            <a:r>
              <a:rPr lang="en-US" sz="2400" dirty="0"/>
              <a:t>Asian</a:t>
            </a:r>
          </a:p>
          <a:p>
            <a:pPr marL="914400" lvl="1" indent="-457200">
              <a:buFont typeface="Arial" panose="020B0604020202020204" pitchFamily="34" charset="0"/>
              <a:buChar char="•"/>
            </a:pPr>
            <a:r>
              <a:rPr lang="en-US" sz="2400" dirty="0"/>
              <a:t>Other</a:t>
            </a:r>
          </a:p>
          <a:p>
            <a:pPr marL="914400" lvl="1" indent="-457200">
              <a:buFont typeface="Arial" panose="020B0604020202020204" pitchFamily="34" charset="0"/>
              <a:buChar char="•"/>
            </a:pPr>
            <a:r>
              <a:rPr lang="en-US" sz="2400" dirty="0"/>
              <a:t>Unknown/declined</a:t>
            </a:r>
          </a:p>
          <a:p>
            <a:pPr marL="914400" lvl="1" indent="-457200">
              <a:buFont typeface="Arial" panose="020B0604020202020204" pitchFamily="34" charset="0"/>
              <a:buChar char="•"/>
            </a:pPr>
            <a:endParaRPr lang="en-US" sz="2800" dirty="0"/>
          </a:p>
          <a:p>
            <a:pPr marL="914400" lvl="1" indent="-457200">
              <a:buFont typeface="Arial" panose="020B0604020202020204" pitchFamily="34" charset="0"/>
              <a:buChar char="•"/>
            </a:pPr>
            <a:endParaRPr lang="en-US" sz="2800" dirty="0"/>
          </a:p>
          <a:p>
            <a:pPr marL="914400" lvl="1" indent="-457200">
              <a:buFont typeface="Arial" panose="020B0604020202020204" pitchFamily="34" charset="0"/>
              <a:buChar char="•"/>
            </a:pPr>
            <a:endParaRPr lang="en-US" sz="2800" dirty="0"/>
          </a:p>
          <a:p>
            <a:pPr marL="914400" lvl="1"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Ethnicity</a:t>
            </a:r>
          </a:p>
          <a:p>
            <a:pPr marL="914400" lvl="1" indent="-457200">
              <a:buFont typeface="Arial" panose="020B0604020202020204" pitchFamily="34" charset="0"/>
              <a:buChar char="•"/>
            </a:pPr>
            <a:r>
              <a:rPr lang="en-US" sz="2400" dirty="0"/>
              <a:t>Hispanic</a:t>
            </a:r>
          </a:p>
          <a:p>
            <a:pPr marL="914400" lvl="1" indent="-457200">
              <a:buFont typeface="Arial" panose="020B0604020202020204" pitchFamily="34" charset="0"/>
              <a:buChar char="•"/>
            </a:pPr>
            <a:r>
              <a:rPr lang="en-US" sz="2400" dirty="0"/>
              <a:t>Non-Hispanic</a:t>
            </a:r>
          </a:p>
          <a:p>
            <a:pPr marL="914400" lvl="1" indent="-457200">
              <a:buFont typeface="Arial" panose="020B0604020202020204" pitchFamily="34" charset="0"/>
              <a:buChar char="•"/>
            </a:pPr>
            <a:r>
              <a:rPr lang="en-US" sz="2400" dirty="0"/>
              <a:t>Unknown/decline</a:t>
            </a:r>
          </a:p>
          <a:p>
            <a:endParaRPr lang="en-US" dirty="0"/>
          </a:p>
        </p:txBody>
      </p:sp>
    </p:spTree>
    <p:extLst>
      <p:ext uri="{BB962C8B-B14F-4D97-AF65-F5344CB8AC3E}">
        <p14:creationId xmlns:p14="http://schemas.microsoft.com/office/powerpoint/2010/main" val="38305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501" y="493520"/>
            <a:ext cx="6755626" cy="1783080"/>
          </a:xfrm>
          <a:noFill/>
        </p:spPr>
        <p:txBody>
          <a:bodyPr anchor="b">
            <a:normAutofit/>
          </a:bodyPr>
          <a:lstStyle/>
          <a:p>
            <a:r>
              <a:rPr lang="en-US" sz="3800" dirty="0"/>
              <a:t>Obtain a Certificate in </a:t>
            </a:r>
            <a:br>
              <a:rPr lang="en-US" sz="3800" dirty="0"/>
            </a:br>
            <a:r>
              <a:rPr lang="en-US" sz="3800" dirty="0"/>
              <a:t>Quality Improvement Science!</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8340" y="158496"/>
            <a:ext cx="3189543" cy="3907536"/>
          </a:xfrm>
          <a:prstGeom prst="rect">
            <a:avLst/>
          </a:prstGeom>
        </p:spPr>
      </p:pic>
      <p:pic>
        <p:nvPicPr>
          <p:cNvPr id="9" name="Picture 8" descr="C:\Users\WeissD\AppData\Local\Microsoft\Windows\INetCache\Content.MSO\9DC1815.tmp"/>
          <p:cNvPicPr/>
          <p:nvPr/>
        </p:nvPicPr>
        <p:blipFill>
          <a:blip r:embed="rId4" cstate="email">
            <a:extLst>
              <a:ext uri="{28A0092B-C50C-407E-A947-70E740481C1C}">
                <a14:useLocalDpi xmlns:a14="http://schemas.microsoft.com/office/drawing/2010/main"/>
              </a:ext>
            </a:extLst>
          </a:blip>
          <a:stretch>
            <a:fillRect/>
          </a:stretch>
        </p:blipFill>
        <p:spPr bwMode="auto">
          <a:xfrm>
            <a:off x="329183" y="4889003"/>
            <a:ext cx="3995928" cy="1384416"/>
          </a:xfrm>
          <a:prstGeom prst="rect">
            <a:avLst/>
          </a:prstGeom>
          <a:noFill/>
        </p:spPr>
      </p:pic>
      <p:sp>
        <p:nvSpPr>
          <p:cNvPr id="3" name="Content Placeholder 2"/>
          <p:cNvSpPr>
            <a:spLocks noGrp="1"/>
          </p:cNvSpPr>
          <p:nvPr>
            <p:ph idx="1"/>
          </p:nvPr>
        </p:nvSpPr>
        <p:spPr>
          <a:xfrm>
            <a:off x="4797501" y="2444717"/>
            <a:ext cx="6755626" cy="3073077"/>
          </a:xfrm>
        </p:spPr>
        <p:txBody>
          <a:bodyPr>
            <a:noAutofit/>
          </a:bodyPr>
          <a:lstStyle/>
          <a:p>
            <a:r>
              <a:rPr lang="en-US" sz="2200" dirty="0"/>
              <a:t>ILPQC is offering hospital teams access to IHI Open School, a free opportunity to asynchronously complete over 17.75 continuing education hours!</a:t>
            </a:r>
          </a:p>
          <a:p>
            <a:r>
              <a:rPr lang="en-US" sz="2200" dirty="0"/>
              <a:t>Access starting July 2021 and available for two years providing ample time to complete certificate.</a:t>
            </a:r>
          </a:p>
          <a:p>
            <a:r>
              <a:rPr lang="en-US" sz="2200" dirty="0"/>
              <a:t>Please complete the IHI Open School inquiry form to designate a specific number of members across OB &amp; Neonatal QI initiatives at your hospital.</a:t>
            </a:r>
          </a:p>
        </p:txBody>
      </p:sp>
      <p:sp>
        <p:nvSpPr>
          <p:cNvPr id="4" name="Slide Number Placeholder 3"/>
          <p:cNvSpPr>
            <a:spLocks noGrp="1"/>
          </p:cNvSpPr>
          <p:nvPr>
            <p:ph type="sldNum" sz="quarter" idx="10"/>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rPr>
              <a:t>3</a:t>
            </a:r>
          </a:p>
        </p:txBody>
      </p:sp>
      <p:sp>
        <p:nvSpPr>
          <p:cNvPr id="7" name="Rectangle 6">
            <a:extLst>
              <a:ext uri="{FF2B5EF4-FFF2-40B4-BE49-F238E27FC236}">
                <a16:creationId xmlns:a16="http://schemas.microsoft.com/office/drawing/2014/main" id="{C0310B2E-3E3B-7348-96FA-70B9511AF99D}"/>
              </a:ext>
            </a:extLst>
          </p:cNvPr>
          <p:cNvSpPr/>
          <p:nvPr/>
        </p:nvSpPr>
        <p:spPr>
          <a:xfrm>
            <a:off x="732376" y="3981256"/>
            <a:ext cx="348398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rPr>
              <a:t>Pump up your resume and skills!</a:t>
            </a:r>
          </a:p>
        </p:txBody>
      </p:sp>
      <p:sp>
        <p:nvSpPr>
          <p:cNvPr id="10" name="Footer Placeholder 4"/>
          <p:cNvSpPr>
            <a:spLocks noGrp="1"/>
          </p:cNvSpPr>
          <p:nvPr>
            <p:ph type="ftr" sz="quarter" idx="11"/>
          </p:nvPr>
        </p:nvSpPr>
        <p:spPr>
          <a:xfrm>
            <a:off x="609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rPr>
              <a:t>Illinois Perinatal Quality Collaborative</a:t>
            </a:r>
          </a:p>
        </p:txBody>
      </p:sp>
    </p:spTree>
    <p:extLst>
      <p:ext uri="{BB962C8B-B14F-4D97-AF65-F5344CB8AC3E}">
        <p14:creationId xmlns:p14="http://schemas.microsoft.com/office/powerpoint/2010/main" val="33304023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9264396" y="228600"/>
              <a:ext cx="2025395" cy="911351"/>
            </a:xfrm>
            <a:prstGeom prst="rect">
              <a:avLst/>
            </a:prstGeom>
          </p:spPr>
        </p:pic>
        <p:pic>
          <p:nvPicPr>
            <p:cNvPr id="4" name="object 4"/>
            <p:cNvPicPr/>
            <p:nvPr/>
          </p:nvPicPr>
          <p:blipFill>
            <a:blip r:embed="rId4" cstate="email">
              <a:extLst>
                <a:ext uri="{28A0092B-C50C-407E-A947-70E740481C1C}">
                  <a14:useLocalDpi xmlns:a14="http://schemas.microsoft.com/office/drawing/2010/main"/>
                </a:ext>
              </a:extLst>
            </a:blip>
            <a:stretch>
              <a:fillRect/>
            </a:stretch>
          </p:blipFill>
          <p:spPr>
            <a:xfrm>
              <a:off x="7191756" y="0"/>
              <a:ext cx="5000243" cy="1426459"/>
            </a:xfrm>
            <a:prstGeom prst="rect">
              <a:avLst/>
            </a:prstGeom>
          </p:spPr>
        </p:pic>
        <p:sp>
          <p:nvSpPr>
            <p:cNvPr id="5" name="object 5"/>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grpSp>
      <p:sp>
        <p:nvSpPr>
          <p:cNvPr id="6" name="object 6"/>
          <p:cNvSpPr txBox="1">
            <a:spLocks noGrp="1"/>
          </p:cNvSpPr>
          <p:nvPr>
            <p:ph type="title"/>
          </p:nvPr>
        </p:nvSpPr>
        <p:spPr>
          <a:xfrm>
            <a:off x="76202" y="102695"/>
            <a:ext cx="8081430" cy="1243289"/>
          </a:xfrm>
          <a:prstGeom prst="rect">
            <a:avLst/>
          </a:prstGeom>
        </p:spPr>
        <p:txBody>
          <a:bodyPr vert="horz" wrap="square" lIns="0" tIns="12065" rIns="0" bIns="0" rtlCol="0">
            <a:spAutoFit/>
          </a:bodyPr>
          <a:lstStyle/>
          <a:p>
            <a:pPr marL="12700">
              <a:lnSpc>
                <a:spcPct val="100000"/>
              </a:lnSpc>
              <a:spcBef>
                <a:spcPts val="95"/>
              </a:spcBef>
            </a:pPr>
            <a:r>
              <a:rPr lang="en-US" spc="-5" dirty="0"/>
              <a:t>Optimizing REAL</a:t>
            </a:r>
            <a:br>
              <a:rPr lang="en-US" spc="-5" dirty="0"/>
            </a:br>
            <a:r>
              <a:rPr lang="en-US" spc="-5" dirty="0"/>
              <a:t>Data Collection</a:t>
            </a:r>
          </a:p>
        </p:txBody>
      </p:sp>
      <p:sp>
        <p:nvSpPr>
          <p:cNvPr id="8" name="TextBox 7"/>
          <p:cNvSpPr txBox="1"/>
          <p:nvPr/>
        </p:nvSpPr>
        <p:spPr>
          <a:xfrm>
            <a:off x="383115" y="1676890"/>
            <a:ext cx="3655486" cy="1846659"/>
          </a:xfrm>
          <a:prstGeom prst="rect">
            <a:avLst/>
          </a:prstGeom>
          <a:noFill/>
        </p:spPr>
        <p:txBody>
          <a:bodyPr wrap="square" rtlCol="0">
            <a:spAutoFit/>
          </a:bodyPr>
          <a:lstStyle/>
          <a:p>
            <a:r>
              <a:rPr lang="it-IT" sz="3200" dirty="0"/>
              <a:t>Step 2: </a:t>
            </a:r>
            <a:r>
              <a:rPr lang="en-US" sz="3200" dirty="0"/>
              <a:t>Develop a methodology for data collection</a:t>
            </a:r>
          </a:p>
          <a:p>
            <a:endParaRPr lang="it-IT" dirty="0"/>
          </a:p>
        </p:txBody>
      </p:sp>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810000" y="1143589"/>
            <a:ext cx="8255035" cy="5714411"/>
          </a:xfrm>
          <a:prstGeom prst="rect">
            <a:avLst/>
          </a:prstGeom>
        </p:spPr>
      </p:pic>
      <p:sp>
        <p:nvSpPr>
          <p:cNvPr id="9" name="object 10"/>
          <p:cNvSpPr txBox="1"/>
          <p:nvPr/>
        </p:nvSpPr>
        <p:spPr>
          <a:xfrm>
            <a:off x="52635" y="6283000"/>
            <a:ext cx="3213100" cy="551433"/>
          </a:xfrm>
          <a:prstGeom prst="rect">
            <a:avLst/>
          </a:prstGeom>
        </p:spPr>
        <p:txBody>
          <a:bodyPr vert="horz" wrap="square" lIns="0" tIns="12700" rIns="0" bIns="0" rtlCol="0">
            <a:spAutoFit/>
          </a:bodyPr>
          <a:lstStyle/>
          <a:p>
            <a:pPr marL="12700">
              <a:lnSpc>
                <a:spcPct val="100000"/>
              </a:lnSpc>
              <a:spcBef>
                <a:spcPts val="100"/>
              </a:spcBef>
              <a:tabLst>
                <a:tab pos="394970" algn="l"/>
                <a:tab pos="10984865" algn="l"/>
              </a:tabLst>
            </a:pPr>
            <a:r>
              <a:rPr lang="en-US" sz="1400" u="sng" spc="-5" dirty="0">
                <a:uFill>
                  <a:solidFill>
                    <a:srgbClr val="AEB3B8"/>
                  </a:solidFill>
                </a:uFill>
                <a:cs typeface="Calibri"/>
              </a:rPr>
              <a:t>Source: American Hospital Association, 2013</a:t>
            </a:r>
            <a:r>
              <a:rPr lang="en-US" sz="2100" u="sng" spc="-5" dirty="0">
                <a:uFill>
                  <a:solidFill>
                    <a:srgbClr val="AEB3B8"/>
                  </a:solidFill>
                </a:uFill>
                <a:cs typeface="Calibri"/>
              </a:rPr>
              <a:t>.</a:t>
            </a:r>
            <a:endParaRPr sz="2100" dirty="0">
              <a:latin typeface="Calibri"/>
              <a:cs typeface="Calibri"/>
            </a:endParaRPr>
          </a:p>
        </p:txBody>
      </p:sp>
    </p:spTree>
    <p:extLst>
      <p:ext uri="{BB962C8B-B14F-4D97-AF65-F5344CB8AC3E}">
        <p14:creationId xmlns:p14="http://schemas.microsoft.com/office/powerpoint/2010/main" val="6470325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9264396" y="228600"/>
              <a:ext cx="2025395" cy="911351"/>
            </a:xfrm>
            <a:prstGeom prst="rect">
              <a:avLst/>
            </a:prstGeom>
          </p:spPr>
        </p:pic>
        <p:pic>
          <p:nvPicPr>
            <p:cNvPr id="4" name="object 4"/>
            <p:cNvPicPr/>
            <p:nvPr/>
          </p:nvPicPr>
          <p:blipFill>
            <a:blip r:embed="rId4" cstate="email">
              <a:extLst>
                <a:ext uri="{28A0092B-C50C-407E-A947-70E740481C1C}">
                  <a14:useLocalDpi xmlns:a14="http://schemas.microsoft.com/office/drawing/2010/main"/>
                </a:ext>
              </a:extLst>
            </a:blip>
            <a:stretch>
              <a:fillRect/>
            </a:stretch>
          </p:blipFill>
          <p:spPr>
            <a:xfrm>
              <a:off x="7191756" y="0"/>
              <a:ext cx="5000243" cy="1426459"/>
            </a:xfrm>
            <a:prstGeom prst="rect">
              <a:avLst/>
            </a:prstGeom>
          </p:spPr>
        </p:pic>
        <p:sp>
          <p:nvSpPr>
            <p:cNvPr id="5" name="object 5"/>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grpSp>
      <p:sp>
        <p:nvSpPr>
          <p:cNvPr id="6" name="object 6"/>
          <p:cNvSpPr txBox="1">
            <a:spLocks noGrp="1"/>
          </p:cNvSpPr>
          <p:nvPr>
            <p:ph type="title"/>
          </p:nvPr>
        </p:nvSpPr>
        <p:spPr>
          <a:xfrm>
            <a:off x="76202" y="102695"/>
            <a:ext cx="8081430" cy="1243289"/>
          </a:xfrm>
          <a:prstGeom prst="rect">
            <a:avLst/>
          </a:prstGeom>
        </p:spPr>
        <p:txBody>
          <a:bodyPr vert="horz" wrap="square" lIns="0" tIns="12065" rIns="0" bIns="0" rtlCol="0">
            <a:spAutoFit/>
          </a:bodyPr>
          <a:lstStyle/>
          <a:p>
            <a:pPr marL="12700">
              <a:lnSpc>
                <a:spcPct val="100000"/>
              </a:lnSpc>
              <a:spcBef>
                <a:spcPts val="95"/>
              </a:spcBef>
            </a:pPr>
            <a:r>
              <a:rPr lang="en-US" spc="-5" dirty="0"/>
              <a:t>Optimizing REAL</a:t>
            </a:r>
            <a:br>
              <a:rPr lang="en-US" spc="-5" dirty="0"/>
            </a:br>
            <a:r>
              <a:rPr lang="en-US" spc="-5" dirty="0"/>
              <a:t>Data Collection</a:t>
            </a:r>
          </a:p>
        </p:txBody>
      </p:sp>
      <p:sp>
        <p:nvSpPr>
          <p:cNvPr id="8" name="TextBox 7"/>
          <p:cNvSpPr txBox="1"/>
          <p:nvPr/>
        </p:nvSpPr>
        <p:spPr>
          <a:xfrm>
            <a:off x="108410" y="1752600"/>
            <a:ext cx="11961286" cy="2677656"/>
          </a:xfrm>
          <a:prstGeom prst="rect">
            <a:avLst/>
          </a:prstGeom>
          <a:noFill/>
        </p:spPr>
        <p:txBody>
          <a:bodyPr wrap="square" rtlCol="0">
            <a:spAutoFit/>
          </a:bodyPr>
          <a:lstStyle/>
          <a:p>
            <a:r>
              <a:rPr lang="it-IT" sz="2800" dirty="0"/>
              <a:t>Step 3: </a:t>
            </a:r>
            <a:r>
              <a:rPr lang="en-US" sz="2800" dirty="0"/>
              <a:t>Train staff members on methodology for data collection:</a:t>
            </a:r>
          </a:p>
          <a:p>
            <a:endParaRPr lang="it-IT" sz="2800" dirty="0"/>
          </a:p>
          <a:p>
            <a:r>
              <a:rPr lang="en-US" sz="2800" dirty="0"/>
              <a:t>Once a methodology for data collection is defined, hospitals and care systems should provide training to appropriate staff members. Training on standardized processes can increase compliance, ensure data integrity and improve patient buy-in. </a:t>
            </a:r>
            <a:endParaRPr lang="it-IT" sz="1600" dirty="0"/>
          </a:p>
        </p:txBody>
      </p:sp>
      <p:sp>
        <p:nvSpPr>
          <p:cNvPr id="9" name="object 10"/>
          <p:cNvSpPr txBox="1"/>
          <p:nvPr/>
        </p:nvSpPr>
        <p:spPr>
          <a:xfrm>
            <a:off x="108410" y="6400800"/>
            <a:ext cx="10998200" cy="335989"/>
          </a:xfrm>
          <a:prstGeom prst="rect">
            <a:avLst/>
          </a:prstGeom>
        </p:spPr>
        <p:txBody>
          <a:bodyPr vert="horz" wrap="square" lIns="0" tIns="12700" rIns="0" bIns="0" rtlCol="0">
            <a:spAutoFit/>
          </a:bodyPr>
          <a:lstStyle/>
          <a:p>
            <a:pPr marL="12700">
              <a:lnSpc>
                <a:spcPct val="100000"/>
              </a:lnSpc>
              <a:spcBef>
                <a:spcPts val="100"/>
              </a:spcBef>
              <a:tabLst>
                <a:tab pos="394970" algn="l"/>
                <a:tab pos="10984865" algn="l"/>
              </a:tabLst>
            </a:pPr>
            <a:r>
              <a:rPr lang="en-US" sz="1400" u="sng" spc="-5" dirty="0">
                <a:uFill>
                  <a:solidFill>
                    <a:srgbClr val="AEB3B8"/>
                  </a:solidFill>
                </a:uFill>
                <a:cs typeface="Calibri"/>
              </a:rPr>
              <a:t>Source: American Hospital Association, 2013</a:t>
            </a:r>
            <a:r>
              <a:rPr lang="en-US" sz="2100" u="sng" spc="-5" dirty="0">
                <a:uFill>
                  <a:solidFill>
                    <a:srgbClr val="AEB3B8"/>
                  </a:solidFill>
                </a:uFill>
                <a:cs typeface="Calibri"/>
              </a:rPr>
              <a:t>.</a:t>
            </a:r>
            <a:endParaRPr sz="2100" dirty="0">
              <a:latin typeface="Calibri"/>
              <a:cs typeface="Calibri"/>
            </a:endParaRPr>
          </a:p>
        </p:txBody>
      </p:sp>
    </p:spTree>
    <p:extLst>
      <p:ext uri="{BB962C8B-B14F-4D97-AF65-F5344CB8AC3E}">
        <p14:creationId xmlns:p14="http://schemas.microsoft.com/office/powerpoint/2010/main" val="3319133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9264396" y="228600"/>
              <a:ext cx="2025395" cy="911351"/>
            </a:xfrm>
            <a:prstGeom prst="rect">
              <a:avLst/>
            </a:prstGeom>
          </p:spPr>
        </p:pic>
        <p:pic>
          <p:nvPicPr>
            <p:cNvPr id="4" name="object 4"/>
            <p:cNvPicPr/>
            <p:nvPr/>
          </p:nvPicPr>
          <p:blipFill>
            <a:blip r:embed="rId4" cstate="email">
              <a:extLst>
                <a:ext uri="{28A0092B-C50C-407E-A947-70E740481C1C}">
                  <a14:useLocalDpi xmlns:a14="http://schemas.microsoft.com/office/drawing/2010/main"/>
                </a:ext>
              </a:extLst>
            </a:blip>
            <a:stretch>
              <a:fillRect/>
            </a:stretch>
          </p:blipFill>
          <p:spPr>
            <a:xfrm>
              <a:off x="7191756" y="0"/>
              <a:ext cx="5000243" cy="1426459"/>
            </a:xfrm>
            <a:prstGeom prst="rect">
              <a:avLst/>
            </a:prstGeom>
          </p:spPr>
        </p:pic>
        <p:sp>
          <p:nvSpPr>
            <p:cNvPr id="5" name="object 5"/>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grpSp>
      <p:sp>
        <p:nvSpPr>
          <p:cNvPr id="6" name="object 6"/>
          <p:cNvSpPr txBox="1">
            <a:spLocks noGrp="1"/>
          </p:cNvSpPr>
          <p:nvPr>
            <p:ph type="title"/>
          </p:nvPr>
        </p:nvSpPr>
        <p:spPr>
          <a:xfrm>
            <a:off x="76202" y="102695"/>
            <a:ext cx="8081430" cy="1243289"/>
          </a:xfrm>
          <a:prstGeom prst="rect">
            <a:avLst/>
          </a:prstGeom>
        </p:spPr>
        <p:txBody>
          <a:bodyPr vert="horz" wrap="square" lIns="0" tIns="12065" rIns="0" bIns="0" rtlCol="0">
            <a:spAutoFit/>
          </a:bodyPr>
          <a:lstStyle/>
          <a:p>
            <a:pPr marL="12700">
              <a:lnSpc>
                <a:spcPct val="100000"/>
              </a:lnSpc>
              <a:spcBef>
                <a:spcPts val="95"/>
              </a:spcBef>
            </a:pPr>
            <a:r>
              <a:rPr lang="en-US" spc="-5" dirty="0"/>
              <a:t>Optimizing REAL</a:t>
            </a:r>
            <a:br>
              <a:rPr lang="en-US" spc="-5" dirty="0"/>
            </a:br>
            <a:r>
              <a:rPr lang="en-US" spc="-5" dirty="0"/>
              <a:t>Data Collection</a:t>
            </a:r>
          </a:p>
        </p:txBody>
      </p:sp>
      <p:sp>
        <p:nvSpPr>
          <p:cNvPr id="8" name="TextBox 7"/>
          <p:cNvSpPr txBox="1"/>
          <p:nvPr/>
        </p:nvSpPr>
        <p:spPr>
          <a:xfrm>
            <a:off x="108410" y="1752600"/>
            <a:ext cx="11961286" cy="3108543"/>
          </a:xfrm>
          <a:prstGeom prst="rect">
            <a:avLst/>
          </a:prstGeom>
          <a:noFill/>
        </p:spPr>
        <p:txBody>
          <a:bodyPr wrap="square" rtlCol="0">
            <a:spAutoFit/>
          </a:bodyPr>
          <a:lstStyle/>
          <a:p>
            <a:r>
              <a:rPr lang="it-IT" sz="2800" dirty="0"/>
              <a:t>Step 4: </a:t>
            </a:r>
            <a:r>
              <a:rPr lang="en-US" sz="2800" dirty="0"/>
              <a:t>Assign accountability and monitor progress of data collection efforts:</a:t>
            </a:r>
          </a:p>
          <a:p>
            <a:endParaRPr lang="it-IT" sz="2800" dirty="0"/>
          </a:p>
          <a:p>
            <a:r>
              <a:rPr lang="en-US" sz="2800" dirty="0"/>
              <a:t>Hospital leadership should assign accountability and monitor data collection efforts to ensure processes are working as planned. For example, registration staff can be held accountable for achieving certain metrics against a baseline, such as a decrease in the number of patients reported as “unknown” for race or ethnicity. Leveraging existing processes can save time and resources</a:t>
            </a:r>
            <a:endParaRPr lang="it-IT" sz="1600" dirty="0"/>
          </a:p>
        </p:txBody>
      </p:sp>
      <p:sp>
        <p:nvSpPr>
          <p:cNvPr id="9" name="object 10"/>
          <p:cNvSpPr txBox="1"/>
          <p:nvPr/>
        </p:nvSpPr>
        <p:spPr>
          <a:xfrm>
            <a:off x="76202" y="6488232"/>
            <a:ext cx="10998200" cy="335989"/>
          </a:xfrm>
          <a:prstGeom prst="rect">
            <a:avLst/>
          </a:prstGeom>
        </p:spPr>
        <p:txBody>
          <a:bodyPr vert="horz" wrap="square" lIns="0" tIns="12700" rIns="0" bIns="0" rtlCol="0">
            <a:spAutoFit/>
          </a:bodyPr>
          <a:lstStyle/>
          <a:p>
            <a:pPr marL="12700">
              <a:lnSpc>
                <a:spcPct val="100000"/>
              </a:lnSpc>
              <a:spcBef>
                <a:spcPts val="100"/>
              </a:spcBef>
              <a:tabLst>
                <a:tab pos="394970" algn="l"/>
                <a:tab pos="10984865" algn="l"/>
              </a:tabLst>
            </a:pPr>
            <a:r>
              <a:rPr lang="en-US" sz="1400" u="sng" spc="-5" dirty="0">
                <a:uFill>
                  <a:solidFill>
                    <a:srgbClr val="AEB3B8"/>
                  </a:solidFill>
                </a:uFill>
                <a:cs typeface="Calibri"/>
              </a:rPr>
              <a:t>Source: American Hospital Association, 2013</a:t>
            </a:r>
            <a:r>
              <a:rPr lang="en-US" sz="2100" u="sng" spc="-5" dirty="0">
                <a:uFill>
                  <a:solidFill>
                    <a:srgbClr val="AEB3B8"/>
                  </a:solidFill>
                </a:uFill>
                <a:cs typeface="Calibri"/>
              </a:rPr>
              <a:t>.</a:t>
            </a:r>
            <a:endParaRPr sz="2100" dirty="0">
              <a:latin typeface="Calibri"/>
              <a:cs typeface="Calibri"/>
            </a:endParaRPr>
          </a:p>
        </p:txBody>
      </p:sp>
    </p:spTree>
    <p:extLst>
      <p:ext uri="{BB962C8B-B14F-4D97-AF65-F5344CB8AC3E}">
        <p14:creationId xmlns:p14="http://schemas.microsoft.com/office/powerpoint/2010/main" val="7897628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9264396" y="228600"/>
              <a:ext cx="2025395" cy="911351"/>
            </a:xfrm>
            <a:prstGeom prst="rect">
              <a:avLst/>
            </a:prstGeom>
          </p:spPr>
        </p:pic>
        <p:pic>
          <p:nvPicPr>
            <p:cNvPr id="4" name="object 4"/>
            <p:cNvPicPr/>
            <p:nvPr/>
          </p:nvPicPr>
          <p:blipFill>
            <a:blip r:embed="rId4" cstate="email">
              <a:extLst>
                <a:ext uri="{28A0092B-C50C-407E-A947-70E740481C1C}">
                  <a14:useLocalDpi xmlns:a14="http://schemas.microsoft.com/office/drawing/2010/main"/>
                </a:ext>
              </a:extLst>
            </a:blip>
            <a:stretch>
              <a:fillRect/>
            </a:stretch>
          </p:blipFill>
          <p:spPr>
            <a:xfrm>
              <a:off x="7191756" y="0"/>
              <a:ext cx="5000243" cy="1426459"/>
            </a:xfrm>
            <a:prstGeom prst="rect">
              <a:avLst/>
            </a:prstGeom>
          </p:spPr>
        </p:pic>
        <p:sp>
          <p:nvSpPr>
            <p:cNvPr id="5" name="object 5"/>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grpSp>
      <p:sp>
        <p:nvSpPr>
          <p:cNvPr id="6" name="object 6"/>
          <p:cNvSpPr txBox="1">
            <a:spLocks noGrp="1"/>
          </p:cNvSpPr>
          <p:nvPr>
            <p:ph type="title"/>
          </p:nvPr>
        </p:nvSpPr>
        <p:spPr>
          <a:xfrm>
            <a:off x="152400" y="202027"/>
            <a:ext cx="8081430" cy="1243289"/>
          </a:xfrm>
          <a:prstGeom prst="rect">
            <a:avLst/>
          </a:prstGeom>
        </p:spPr>
        <p:txBody>
          <a:bodyPr vert="horz" wrap="square" lIns="0" tIns="12065" rIns="0" bIns="0" rtlCol="0">
            <a:spAutoFit/>
          </a:bodyPr>
          <a:lstStyle/>
          <a:p>
            <a:pPr marL="12700">
              <a:lnSpc>
                <a:spcPct val="100000"/>
              </a:lnSpc>
              <a:spcBef>
                <a:spcPts val="95"/>
              </a:spcBef>
            </a:pPr>
            <a:r>
              <a:rPr lang="en-US" spc="-5" dirty="0"/>
              <a:t>Sample Language to Request Patient Race and Ethnicity Data</a:t>
            </a:r>
          </a:p>
        </p:txBody>
      </p:sp>
      <p:graphicFrame>
        <p:nvGraphicFramePr>
          <p:cNvPr id="11" name="Diagram 10"/>
          <p:cNvGraphicFramePr/>
          <p:nvPr>
            <p:extLst>
              <p:ext uri="{D42A27DB-BD31-4B8C-83A1-F6EECF244321}">
                <p14:modId xmlns:p14="http://schemas.microsoft.com/office/powerpoint/2010/main" val="3853020532"/>
              </p:ext>
            </p:extLst>
          </p:nvPr>
        </p:nvGraphicFramePr>
        <p:xfrm>
          <a:off x="596900" y="1981200"/>
          <a:ext cx="11290300" cy="401369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Rectangle 11"/>
          <p:cNvSpPr/>
          <p:nvPr/>
        </p:nvSpPr>
        <p:spPr>
          <a:xfrm>
            <a:off x="914400" y="6226469"/>
            <a:ext cx="10972800" cy="646331"/>
          </a:xfrm>
          <a:prstGeom prst="rect">
            <a:avLst/>
          </a:prstGeom>
        </p:spPr>
        <p:txBody>
          <a:bodyPr wrap="square">
            <a:spAutoFit/>
          </a:bodyPr>
          <a:lstStyle/>
          <a:p>
            <a:pPr algn="ctr"/>
            <a:r>
              <a:rPr lang="en-US" dirty="0"/>
              <a:t>Use PDSA cycles to test out a few versions to find the language that best fits your institution and patients' preferences.</a:t>
            </a:r>
          </a:p>
        </p:txBody>
      </p:sp>
    </p:spTree>
    <p:extLst>
      <p:ext uri="{BB962C8B-B14F-4D97-AF65-F5344CB8AC3E}">
        <p14:creationId xmlns:p14="http://schemas.microsoft.com/office/powerpoint/2010/main" val="40870504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675"/>
            <a:ext cx="10972800" cy="1325563"/>
          </a:xfrm>
          <a:noFill/>
        </p:spPr>
        <p:txBody>
          <a:bodyPr/>
          <a:lstStyle/>
          <a:p>
            <a:r>
              <a:rPr lang="en-US" dirty="0" smtClean="0"/>
              <a:t>Key Considerations for </a:t>
            </a:r>
            <a:br>
              <a:rPr lang="en-US" dirty="0" smtClean="0"/>
            </a:br>
            <a:r>
              <a:rPr lang="en-US" dirty="0" smtClean="0"/>
              <a:t>Team Discussion</a:t>
            </a:r>
            <a:endParaRPr lang="en-US" dirty="0"/>
          </a:p>
        </p:txBody>
      </p:sp>
      <p:sp>
        <p:nvSpPr>
          <p:cNvPr id="3" name="Content Placeholder 2"/>
          <p:cNvSpPr>
            <a:spLocks noGrp="1"/>
          </p:cNvSpPr>
          <p:nvPr>
            <p:ph idx="1"/>
          </p:nvPr>
        </p:nvSpPr>
        <p:spPr/>
        <p:txBody>
          <a:bodyPr>
            <a:normAutofit/>
          </a:bodyPr>
          <a:lstStyle/>
          <a:p>
            <a:r>
              <a:rPr lang="en-US" sz="2200" dirty="0" smtClean="0"/>
              <a:t>Determine </a:t>
            </a:r>
            <a:r>
              <a:rPr lang="en-US" sz="2200" b="1" u="sng" dirty="0" smtClean="0"/>
              <a:t>who</a:t>
            </a:r>
            <a:r>
              <a:rPr lang="en-US" sz="2200" dirty="0" smtClean="0"/>
              <a:t> will ask the questions and collect the parental/caregiver self-report newborn’s race &amp; ethnicity (e.g. </a:t>
            </a:r>
            <a:r>
              <a:rPr lang="en-US" sz="2200" dirty="0">
                <a:solidFill>
                  <a:srgbClr val="444C55"/>
                </a:solidFill>
              </a:rPr>
              <a:t>1 birth certificate local </a:t>
            </a:r>
            <a:r>
              <a:rPr lang="en-US" sz="2200" dirty="0" smtClean="0">
                <a:solidFill>
                  <a:srgbClr val="444C55"/>
                </a:solidFill>
              </a:rPr>
              <a:t>coordinator, staff nurse, etc.)</a:t>
            </a:r>
          </a:p>
          <a:p>
            <a:pPr lvl="1"/>
            <a:r>
              <a:rPr lang="en-US" sz="2200" dirty="0" smtClean="0">
                <a:solidFill>
                  <a:srgbClr val="444C55"/>
                </a:solidFill>
              </a:rPr>
              <a:t>Discuss considerations regarding infant transports, infants discharged with incomplete birth certificate</a:t>
            </a:r>
          </a:p>
          <a:p>
            <a:endParaRPr lang="en-US" sz="2200" dirty="0">
              <a:solidFill>
                <a:srgbClr val="444C55"/>
              </a:solidFill>
            </a:endParaRPr>
          </a:p>
          <a:p>
            <a:r>
              <a:rPr lang="en-US" sz="2200" dirty="0" smtClean="0"/>
              <a:t>Determine </a:t>
            </a:r>
            <a:r>
              <a:rPr lang="en-US" sz="2200" b="1" u="sng" dirty="0" smtClean="0"/>
              <a:t>where</a:t>
            </a:r>
            <a:r>
              <a:rPr lang="en-US" sz="2200" dirty="0" smtClean="0"/>
              <a:t> they will be able to document the information until EMR edits are made</a:t>
            </a:r>
          </a:p>
          <a:p>
            <a:pPr lvl="1"/>
            <a:r>
              <a:rPr lang="en-US" sz="2200" dirty="0" smtClean="0">
                <a:solidFill>
                  <a:srgbClr val="444C55"/>
                </a:solidFill>
              </a:rPr>
              <a:t>Start </a:t>
            </a:r>
            <a:r>
              <a:rPr lang="en-US" sz="2200" dirty="0">
                <a:solidFill>
                  <a:srgbClr val="444C55"/>
                </a:solidFill>
              </a:rPr>
              <a:t>process of EMR integration to allow for streamlined data collection and </a:t>
            </a:r>
            <a:r>
              <a:rPr lang="en-US" sz="2200" dirty="0" smtClean="0">
                <a:solidFill>
                  <a:srgbClr val="444C55"/>
                </a:solidFill>
              </a:rPr>
              <a:t>documentation</a:t>
            </a:r>
          </a:p>
          <a:p>
            <a:pPr lvl="1"/>
            <a:endParaRPr lang="en-US" sz="2200" dirty="0">
              <a:solidFill>
                <a:srgbClr val="444C55"/>
              </a:solidFill>
            </a:endParaRPr>
          </a:p>
          <a:p>
            <a:r>
              <a:rPr lang="en-US" sz="2200" dirty="0" smtClean="0">
                <a:solidFill>
                  <a:srgbClr val="444C55"/>
                </a:solidFill>
              </a:rPr>
              <a:t>These strategies can be done as small tests of change (Plan-Do-Study-Act Cycles) to determine the best possible fit for your hospital! </a:t>
            </a:r>
            <a:endParaRPr lang="en-US" sz="2200" dirty="0">
              <a:solidFill>
                <a:srgbClr val="444C55"/>
              </a:solidFill>
            </a:endParaRPr>
          </a:p>
        </p:txBody>
      </p:sp>
      <p:sp>
        <p:nvSpPr>
          <p:cNvPr id="4" name="Slide Number Placeholder 3"/>
          <p:cNvSpPr>
            <a:spLocks noGrp="1"/>
          </p:cNvSpPr>
          <p:nvPr>
            <p:ph type="sldNum" sz="quarter" idx="10"/>
          </p:nvPr>
        </p:nvSpPr>
        <p:spPr/>
        <p:txBody>
          <a:bodyPr/>
          <a:lstStyle/>
          <a:p>
            <a:fld id="{97033E4B-E3EB-3D46-B2D8-3159663620FA}" type="slidenum">
              <a:rPr lang="en-US" smtClean="0"/>
              <a:pPr/>
              <a:t>34</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spTree>
    <p:extLst>
      <p:ext uri="{BB962C8B-B14F-4D97-AF65-F5344CB8AC3E}">
        <p14:creationId xmlns:p14="http://schemas.microsoft.com/office/powerpoint/2010/main" val="3203955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946" y="145418"/>
            <a:ext cx="2840901" cy="1325563"/>
          </a:xfrm>
          <a:noFill/>
        </p:spPr>
        <p:txBody>
          <a:bodyPr>
            <a:normAutofit fontScale="90000"/>
          </a:bodyPr>
          <a:lstStyle/>
          <a:p>
            <a:r>
              <a:rPr lang="en-US" sz="4400" dirty="0"/>
              <a:t>Small tests </a:t>
            </a:r>
            <a:br>
              <a:rPr lang="en-US" sz="4400" dirty="0"/>
            </a:br>
            <a:r>
              <a:rPr lang="en-US" sz="4400" dirty="0"/>
              <a:t>of change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38400" y="2149483"/>
            <a:ext cx="8229600" cy="4608871"/>
          </a:xfrm>
          <a:prstGeom prst="rect">
            <a:avLst/>
          </a:prstGeom>
        </p:spPr>
      </p:pic>
      <p:sp>
        <p:nvSpPr>
          <p:cNvPr id="8" name="Rounded Rectangle 7"/>
          <p:cNvSpPr/>
          <p:nvPr/>
        </p:nvSpPr>
        <p:spPr>
          <a:xfrm>
            <a:off x="150595" y="3694378"/>
            <a:ext cx="2442009" cy="1331789"/>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lvl="0" algn="ctr"/>
            <a:r>
              <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rPr>
              <a:t>Try the </a:t>
            </a:r>
            <a:r>
              <a:rPr lang="en-US" dirty="0">
                <a:solidFill>
                  <a:srgbClr val="444C55"/>
                </a:solidFill>
              </a:rPr>
              <a:t>R/E script </a:t>
            </a:r>
            <a:r>
              <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rPr>
              <a:t>tool with 1 </a:t>
            </a:r>
            <a:r>
              <a:rPr kumimoji="0" lang="en-US" sz="1800" b="0" i="0" u="none" strike="noStrike" kern="1200" cap="none" spc="0" normalizeH="0" baseline="0" noProof="0" dirty="0" smtClean="0">
                <a:ln>
                  <a:noFill/>
                </a:ln>
                <a:solidFill>
                  <a:srgbClr val="444C55"/>
                </a:solidFill>
                <a:effectLst/>
                <a:uLnTx/>
                <a:uFillTx/>
                <a:latin typeface="Arial" panose="020B0604020202020204"/>
                <a:ea typeface="+mn-ea"/>
                <a:cs typeface="+mn-cs"/>
              </a:rPr>
              <a:t>birth certificate local coordinator, </a:t>
            </a:r>
            <a:r>
              <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rPr>
              <a:t>1 patient on </a:t>
            </a:r>
            <a:r>
              <a:rPr kumimoji="0" lang="en-US" sz="1800" b="1" i="0" u="none" strike="noStrike" kern="1200" cap="none" spc="0" normalizeH="0" baseline="0" noProof="0" dirty="0">
                <a:ln>
                  <a:noFill/>
                </a:ln>
                <a:solidFill>
                  <a:srgbClr val="F5668F">
                    <a:lumMod val="75000"/>
                  </a:srgbClr>
                </a:solidFill>
                <a:effectLst/>
                <a:uLnTx/>
                <a:uFillTx/>
                <a:latin typeface="Arial" panose="020B0604020202020204"/>
                <a:ea typeface="+mn-ea"/>
                <a:cs typeface="+mn-cs"/>
              </a:rPr>
              <a:t>day shift</a:t>
            </a:r>
          </a:p>
        </p:txBody>
      </p:sp>
      <p:sp>
        <p:nvSpPr>
          <p:cNvPr id="9" name="Rounded Rectangle 8"/>
          <p:cNvSpPr/>
          <p:nvPr/>
        </p:nvSpPr>
        <p:spPr>
          <a:xfrm>
            <a:off x="2666148" y="2175829"/>
            <a:ext cx="2591652" cy="1216596"/>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lvl="0" algn="ctr"/>
            <a:r>
              <a:rPr lang="en-US" dirty="0">
                <a:solidFill>
                  <a:srgbClr val="444C55"/>
                </a:solidFill>
              </a:rPr>
              <a:t>Try the R/E script tool with 1 birth certificate local </a:t>
            </a:r>
            <a:r>
              <a:rPr lang="en-US" dirty="0" smtClean="0">
                <a:solidFill>
                  <a:srgbClr val="444C55"/>
                </a:solidFill>
              </a:rPr>
              <a:t>coordinator, 1 </a:t>
            </a:r>
            <a:r>
              <a:rPr lang="en-US" dirty="0">
                <a:solidFill>
                  <a:srgbClr val="444C55"/>
                </a:solidFill>
              </a:rPr>
              <a:t>patient on </a:t>
            </a:r>
            <a:r>
              <a:rPr lang="en-US" b="1" dirty="0">
                <a:solidFill>
                  <a:srgbClr val="F5668F">
                    <a:lumMod val="75000"/>
                  </a:srgbClr>
                </a:solidFill>
              </a:rPr>
              <a:t>night shift</a:t>
            </a:r>
          </a:p>
        </p:txBody>
      </p:sp>
      <p:sp>
        <p:nvSpPr>
          <p:cNvPr id="10" name="Rounded Rectangle 9"/>
          <p:cNvSpPr/>
          <p:nvPr/>
        </p:nvSpPr>
        <p:spPr>
          <a:xfrm>
            <a:off x="5571178" y="516367"/>
            <a:ext cx="2541526" cy="1393472"/>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lvl="0" algn="ctr"/>
            <a:r>
              <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rPr>
              <a:t>Try the </a:t>
            </a:r>
            <a:r>
              <a:rPr lang="en-US" dirty="0">
                <a:solidFill>
                  <a:srgbClr val="444C55"/>
                </a:solidFill>
              </a:rPr>
              <a:t>R/E script </a:t>
            </a:r>
            <a:r>
              <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rPr>
              <a:t>tool with </a:t>
            </a:r>
            <a:r>
              <a:rPr lang="en-US" dirty="0">
                <a:solidFill>
                  <a:srgbClr val="444C55"/>
                </a:solidFill>
              </a:rPr>
              <a:t>1 birth certificate local </a:t>
            </a:r>
            <a:r>
              <a:rPr lang="en-US" dirty="0" smtClean="0">
                <a:solidFill>
                  <a:srgbClr val="444C55"/>
                </a:solidFill>
              </a:rPr>
              <a:t>coordinator, 1 </a:t>
            </a:r>
            <a:r>
              <a:rPr lang="en-US" dirty="0">
                <a:solidFill>
                  <a:srgbClr val="444C55"/>
                </a:solidFill>
              </a:rPr>
              <a:t>patient </a:t>
            </a:r>
            <a:r>
              <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rPr>
              <a:t>for the </a:t>
            </a:r>
            <a:r>
              <a:rPr kumimoji="0" lang="en-US" sz="1800" b="1" i="0" u="none" strike="noStrike" kern="1200" cap="none" spc="0" normalizeH="0" baseline="0" noProof="0" dirty="0">
                <a:ln>
                  <a:noFill/>
                </a:ln>
                <a:solidFill>
                  <a:srgbClr val="F5668F">
                    <a:lumMod val="75000"/>
                  </a:srgbClr>
                </a:solidFill>
                <a:effectLst/>
                <a:uLnTx/>
                <a:uFillTx/>
                <a:latin typeface="Arial" panose="020B0604020202020204"/>
                <a:ea typeface="+mn-ea"/>
                <a:cs typeface="+mn-cs"/>
              </a:rPr>
              <a:t>entire shift</a:t>
            </a:r>
          </a:p>
        </p:txBody>
      </p:sp>
      <p:sp>
        <p:nvSpPr>
          <p:cNvPr id="11" name="Rectangle 10"/>
          <p:cNvSpPr/>
          <p:nvPr/>
        </p:nvSpPr>
        <p:spPr>
          <a:xfrm>
            <a:off x="609600" y="6065520"/>
            <a:ext cx="10525760" cy="6559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FFFFFF"/>
                </a:solidFill>
              </a:ln>
              <a:solidFill>
                <a:srgbClr val="FFFFFF"/>
              </a:solidFill>
              <a:effectLst/>
              <a:uLnTx/>
              <a:uFillTx/>
              <a:latin typeface="Arial" panose="020B0604020202020204"/>
              <a:ea typeface="+mn-ea"/>
              <a:cs typeface="+mn-cs"/>
            </a:endParaRPr>
          </a:p>
        </p:txBody>
      </p:sp>
      <p:sp>
        <p:nvSpPr>
          <p:cNvPr id="3" name="TextBox 2"/>
          <p:cNvSpPr txBox="1"/>
          <p:nvPr/>
        </p:nvSpPr>
        <p:spPr>
          <a:xfrm>
            <a:off x="1219200" y="3429000"/>
            <a:ext cx="1613969" cy="261610"/>
          </a:xfrm>
          <a:prstGeom prst="rect">
            <a:avLst/>
          </a:prstGeom>
          <a:noFill/>
        </p:spPr>
        <p:txBody>
          <a:bodyPr wrap="square" rtlCol="0">
            <a:spAutoFit/>
          </a:bodyPr>
          <a:lstStyle/>
          <a:p>
            <a:r>
              <a:rPr lang="en-US" sz="1100" dirty="0"/>
              <a:t>Collect data &amp; insights </a:t>
            </a:r>
          </a:p>
        </p:txBody>
      </p:sp>
      <p:sp>
        <p:nvSpPr>
          <p:cNvPr id="13" name="TextBox 12"/>
          <p:cNvSpPr txBox="1"/>
          <p:nvPr/>
        </p:nvSpPr>
        <p:spPr>
          <a:xfrm>
            <a:off x="4248986" y="1887873"/>
            <a:ext cx="1613969" cy="261610"/>
          </a:xfrm>
          <a:prstGeom prst="rect">
            <a:avLst/>
          </a:prstGeom>
          <a:noFill/>
        </p:spPr>
        <p:txBody>
          <a:bodyPr wrap="square" rtlCol="0">
            <a:spAutoFit/>
          </a:bodyPr>
          <a:lstStyle/>
          <a:p>
            <a:r>
              <a:rPr lang="en-US" sz="1100" dirty="0"/>
              <a:t>Collect data &amp; insights </a:t>
            </a:r>
          </a:p>
        </p:txBody>
      </p:sp>
      <p:pic>
        <p:nvPicPr>
          <p:cNvPr id="15" name="Picture 14"/>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7500" b="98750" l="5921" r="94737"/>
                    </a14:imgEffect>
                  </a14:imgLayer>
                </a14:imgProps>
              </a:ext>
              <a:ext uri="{28A0092B-C50C-407E-A947-70E740481C1C}">
                <a14:useLocalDpi xmlns:a14="http://schemas.microsoft.com/office/drawing/2010/main"/>
              </a:ext>
            </a:extLst>
          </a:blip>
          <a:srcRect/>
          <a:stretch/>
        </p:blipFill>
        <p:spPr>
          <a:xfrm>
            <a:off x="3778568" y="1278643"/>
            <a:ext cx="1447800" cy="762001"/>
          </a:xfrm>
          <a:prstGeom prst="rect">
            <a:avLst/>
          </a:prstGeom>
        </p:spPr>
      </p:pic>
      <p:pic>
        <p:nvPicPr>
          <p:cNvPr id="16" name="Picture 15"/>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7500" b="98750" l="5921" r="94737"/>
                    </a14:imgEffect>
                  </a14:imgLayer>
                </a14:imgProps>
              </a:ext>
              <a:ext uri="{28A0092B-C50C-407E-A947-70E740481C1C}">
                <a14:useLocalDpi xmlns:a14="http://schemas.microsoft.com/office/drawing/2010/main"/>
              </a:ext>
            </a:extLst>
          </a:blip>
          <a:srcRect/>
          <a:stretch/>
        </p:blipFill>
        <p:spPr>
          <a:xfrm>
            <a:off x="838200" y="2666999"/>
            <a:ext cx="1447800" cy="762001"/>
          </a:xfrm>
          <a:prstGeom prst="rect">
            <a:avLst/>
          </a:prstGeom>
        </p:spPr>
      </p:pic>
      <p:sp>
        <p:nvSpPr>
          <p:cNvPr id="17" name="TextBox 16"/>
          <p:cNvSpPr txBox="1"/>
          <p:nvPr/>
        </p:nvSpPr>
        <p:spPr>
          <a:xfrm>
            <a:off x="8112704" y="1432515"/>
            <a:ext cx="1976331" cy="338554"/>
          </a:xfrm>
          <a:prstGeom prst="rect">
            <a:avLst/>
          </a:prstGeom>
          <a:noFill/>
        </p:spPr>
        <p:txBody>
          <a:bodyPr wrap="square" rtlCol="0">
            <a:spAutoFit/>
          </a:bodyPr>
          <a:lstStyle/>
          <a:p>
            <a:r>
              <a:rPr lang="en-US" sz="1600" dirty="0"/>
              <a:t>Repeat as needed</a:t>
            </a:r>
          </a:p>
        </p:txBody>
      </p:sp>
      <p:sp>
        <p:nvSpPr>
          <p:cNvPr id="18" name="Rounded Rectangle 17"/>
          <p:cNvSpPr/>
          <p:nvPr/>
        </p:nvSpPr>
        <p:spPr>
          <a:xfrm>
            <a:off x="7769174" y="4444164"/>
            <a:ext cx="4118026" cy="1835785"/>
          </a:xfrm>
          <a:prstGeom prst="roundRec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444C55"/>
                </a:solidFill>
                <a:effectLst/>
                <a:uLnTx/>
                <a:uFillTx/>
                <a:latin typeface="Arial" panose="020B0604020202020204"/>
                <a:ea typeface="+mn-ea"/>
                <a:cs typeface="+mn-cs"/>
              </a:rPr>
              <a:t>Ask, Don’t Assume: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444C55"/>
                </a:solidFill>
                <a:effectLst/>
                <a:uLnTx/>
                <a:uFillTx/>
                <a:latin typeface="Arial" panose="020B0604020202020204"/>
                <a:ea typeface="+mn-ea"/>
                <a:cs typeface="+mn-cs"/>
              </a:rPr>
              <a:t>The baby’s race &amp; ethnicity</a:t>
            </a:r>
            <a:r>
              <a:rPr kumimoji="0" lang="en-US" sz="2400" b="0" i="0" u="none" strike="noStrike" kern="1200" cap="none" spc="0" normalizeH="0" noProof="0" dirty="0" smtClean="0">
                <a:ln>
                  <a:noFill/>
                </a:ln>
                <a:solidFill>
                  <a:srgbClr val="444C55"/>
                </a:solidFill>
                <a:effectLst/>
                <a:uLnTx/>
                <a:uFillTx/>
                <a:latin typeface="Arial" panose="020B0604020202020204"/>
                <a:ea typeface="+mn-ea"/>
                <a:cs typeface="+mn-cs"/>
              </a:rPr>
              <a:t> may not be the same as what is listed the birthing person’s chart</a:t>
            </a:r>
            <a:endParaRPr kumimoji="0" lang="en-US" sz="2400" b="0" i="0" u="none" strike="noStrike" kern="1200" cap="none" spc="0" normalizeH="0" baseline="0" noProof="0" dirty="0" smtClean="0">
              <a:ln>
                <a:noFill/>
              </a:ln>
              <a:solidFill>
                <a:srgbClr val="444C55"/>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2134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9264396" y="228600"/>
              <a:ext cx="2025395" cy="911351"/>
            </a:xfrm>
            <a:prstGeom prst="rect">
              <a:avLst/>
            </a:prstGeom>
          </p:spPr>
        </p:pic>
        <p:pic>
          <p:nvPicPr>
            <p:cNvPr id="4" name="object 4"/>
            <p:cNvPicPr/>
            <p:nvPr/>
          </p:nvPicPr>
          <p:blipFill>
            <a:blip r:embed="rId4" cstate="email">
              <a:extLst>
                <a:ext uri="{28A0092B-C50C-407E-A947-70E740481C1C}">
                  <a14:useLocalDpi xmlns:a14="http://schemas.microsoft.com/office/drawing/2010/main"/>
                </a:ext>
              </a:extLst>
            </a:blip>
            <a:stretch>
              <a:fillRect/>
            </a:stretch>
          </p:blipFill>
          <p:spPr>
            <a:xfrm>
              <a:off x="7191756" y="0"/>
              <a:ext cx="5000243" cy="1426459"/>
            </a:xfrm>
            <a:prstGeom prst="rect">
              <a:avLst/>
            </a:prstGeom>
          </p:spPr>
        </p:pic>
        <p:sp>
          <p:nvSpPr>
            <p:cNvPr id="5" name="object 5"/>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grpSp>
      <p:sp>
        <p:nvSpPr>
          <p:cNvPr id="6" name="object 6"/>
          <p:cNvSpPr txBox="1">
            <a:spLocks noGrp="1"/>
          </p:cNvSpPr>
          <p:nvPr>
            <p:ph type="title"/>
          </p:nvPr>
        </p:nvSpPr>
        <p:spPr>
          <a:xfrm>
            <a:off x="653052" y="259976"/>
            <a:ext cx="8995884" cy="1243289"/>
          </a:xfrm>
          <a:prstGeom prst="rect">
            <a:avLst/>
          </a:prstGeom>
        </p:spPr>
        <p:txBody>
          <a:bodyPr vert="horz" wrap="square" lIns="0" tIns="12065" rIns="0" bIns="0" rtlCol="0">
            <a:spAutoFit/>
          </a:bodyPr>
          <a:lstStyle/>
          <a:p>
            <a:pPr marL="12700">
              <a:spcBef>
                <a:spcPts val="95"/>
              </a:spcBef>
            </a:pPr>
            <a:r>
              <a:rPr lang="en-US" sz="4000" b="1" spc="-5" dirty="0">
                <a:solidFill>
                  <a:srgbClr val="F58466"/>
                </a:solidFill>
              </a:rPr>
              <a:t>Addressing Concerns from </a:t>
            </a:r>
            <a:br>
              <a:rPr lang="en-US" sz="4000" b="1" spc="-5" dirty="0">
                <a:solidFill>
                  <a:srgbClr val="F58466"/>
                </a:solidFill>
              </a:rPr>
            </a:br>
            <a:r>
              <a:rPr lang="en-US" sz="4000" b="1" spc="-5" dirty="0">
                <a:solidFill>
                  <a:srgbClr val="F58466"/>
                </a:solidFill>
              </a:rPr>
              <a:t>Patients regarding race/ethnicity  </a:t>
            </a:r>
          </a:p>
        </p:txBody>
      </p:sp>
      <p:sp>
        <p:nvSpPr>
          <p:cNvPr id="8" name="Content Placeholder 7"/>
          <p:cNvSpPr>
            <a:spLocks noGrp="1"/>
          </p:cNvSpPr>
          <p:nvPr>
            <p:ph sz="half" idx="2"/>
          </p:nvPr>
        </p:nvSpPr>
        <p:spPr>
          <a:xfrm>
            <a:off x="609600" y="1700489"/>
            <a:ext cx="11149140" cy="3431709"/>
          </a:xfrm>
        </p:spPr>
        <p:txBody>
          <a:bodyPr/>
          <a:lstStyle/>
          <a:p>
            <a:r>
              <a:rPr lang="en-US" sz="2000" dirty="0"/>
              <a:t>We have found that when you explain why you are asking people to report their race/ethnicity/sex/primary language/disability status and do so in a nonthreatening and polite manner, resistance to providing this information is minimized. There may be individuals who do not understand the question or do not want to respond to it. It is very important to remember that if someone does not want to answer these questions, simply record "declined" and move on with the registration process</a:t>
            </a:r>
            <a:r>
              <a:rPr lang="en-US" sz="2000" dirty="0" smtClean="0"/>
              <a:t>.</a:t>
            </a:r>
          </a:p>
          <a:p>
            <a:endParaRPr lang="en-US" sz="2000" dirty="0"/>
          </a:p>
          <a:p>
            <a:pPr marL="0" indent="0">
              <a:buNone/>
            </a:pPr>
            <a:r>
              <a:rPr lang="en-US" sz="2000" dirty="0" smtClean="0"/>
              <a:t>If </a:t>
            </a:r>
            <a:r>
              <a:rPr lang="en-US" sz="2000" dirty="0"/>
              <a:t>people express concern about confidentiality or who will see this information, state the following</a:t>
            </a:r>
            <a:r>
              <a:rPr lang="en-US" sz="2000" dirty="0" smtClean="0"/>
              <a:t>:</a:t>
            </a:r>
          </a:p>
          <a:p>
            <a:r>
              <a:rPr lang="en-US" sz="2000" dirty="0" smtClean="0"/>
              <a:t>"</a:t>
            </a:r>
            <a:r>
              <a:rPr lang="en-US" sz="2000" dirty="0"/>
              <a:t>The only people who see this information are registration staff, administrators for the hospital, and the people involved in quality improvement and oversight, and the confidentiality of what you say is protected by law."</a:t>
            </a:r>
          </a:p>
        </p:txBody>
      </p:sp>
      <p:sp>
        <p:nvSpPr>
          <p:cNvPr id="10" name="Rectangle 9"/>
          <p:cNvSpPr/>
          <p:nvPr/>
        </p:nvSpPr>
        <p:spPr>
          <a:xfrm>
            <a:off x="304800" y="6055489"/>
            <a:ext cx="3401637" cy="307777"/>
          </a:xfrm>
          <a:prstGeom prst="rect">
            <a:avLst/>
          </a:prstGeom>
        </p:spPr>
        <p:txBody>
          <a:bodyPr wrap="none">
            <a:spAutoFit/>
          </a:bodyPr>
          <a:lstStyle/>
          <a:p>
            <a:r>
              <a:rPr lang="en-US" sz="1400" u="sng" spc="-5" dirty="0">
                <a:uFill>
                  <a:solidFill>
                    <a:srgbClr val="AEB3B8"/>
                  </a:solidFill>
                </a:uFill>
                <a:cs typeface="Calibri"/>
              </a:rPr>
              <a:t>Source: American Hospital Association, 2021</a:t>
            </a:r>
          </a:p>
        </p:txBody>
      </p:sp>
    </p:spTree>
    <p:extLst>
      <p:ext uri="{BB962C8B-B14F-4D97-AF65-F5344CB8AC3E}">
        <p14:creationId xmlns:p14="http://schemas.microsoft.com/office/powerpoint/2010/main" val="3664811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9264396" y="228600"/>
              <a:ext cx="2025395" cy="911351"/>
            </a:xfrm>
            <a:prstGeom prst="rect">
              <a:avLst/>
            </a:prstGeom>
          </p:spPr>
        </p:pic>
        <p:pic>
          <p:nvPicPr>
            <p:cNvPr id="4" name="object 4"/>
            <p:cNvPicPr/>
            <p:nvPr/>
          </p:nvPicPr>
          <p:blipFill>
            <a:blip r:embed="rId4" cstate="email">
              <a:extLst>
                <a:ext uri="{28A0092B-C50C-407E-A947-70E740481C1C}">
                  <a14:useLocalDpi xmlns:a14="http://schemas.microsoft.com/office/drawing/2010/main"/>
                </a:ext>
              </a:extLst>
            </a:blip>
            <a:stretch>
              <a:fillRect/>
            </a:stretch>
          </p:blipFill>
          <p:spPr>
            <a:xfrm>
              <a:off x="7191756" y="0"/>
              <a:ext cx="5000243" cy="1426459"/>
            </a:xfrm>
            <a:prstGeom prst="rect">
              <a:avLst/>
            </a:prstGeom>
          </p:spPr>
        </p:pic>
        <p:sp>
          <p:nvSpPr>
            <p:cNvPr id="5" name="object 5"/>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grpSp>
      <p:sp>
        <p:nvSpPr>
          <p:cNvPr id="6" name="object 6"/>
          <p:cNvSpPr txBox="1">
            <a:spLocks noGrp="1"/>
          </p:cNvSpPr>
          <p:nvPr>
            <p:ph type="title"/>
          </p:nvPr>
        </p:nvSpPr>
        <p:spPr>
          <a:xfrm>
            <a:off x="280758" y="587631"/>
            <a:ext cx="6561455" cy="635000"/>
          </a:xfrm>
          <a:prstGeom prst="rect">
            <a:avLst/>
          </a:prstGeom>
          <a:noFill/>
        </p:spPr>
        <p:txBody>
          <a:bodyPr vert="horz" wrap="square" lIns="0" tIns="12065" rIns="0" bIns="0" rtlCol="0">
            <a:spAutoFit/>
          </a:bodyPr>
          <a:lstStyle/>
          <a:p>
            <a:pPr marL="12700">
              <a:lnSpc>
                <a:spcPct val="100000"/>
              </a:lnSpc>
              <a:spcBef>
                <a:spcPts val="95"/>
              </a:spcBef>
            </a:pPr>
            <a:r>
              <a:rPr lang="en-US" spc="-5" dirty="0"/>
              <a:t>Resources for Buy-in </a:t>
            </a:r>
            <a:endParaRPr spc="-5" dirty="0"/>
          </a:p>
        </p:txBody>
      </p:sp>
      <p:sp>
        <p:nvSpPr>
          <p:cNvPr id="9" name="object 9"/>
          <p:cNvSpPr txBox="1"/>
          <p:nvPr/>
        </p:nvSpPr>
        <p:spPr>
          <a:xfrm>
            <a:off x="399769" y="1426459"/>
            <a:ext cx="11392461" cy="5319405"/>
          </a:xfrm>
          <a:prstGeom prst="rect">
            <a:avLst/>
          </a:prstGeom>
        </p:spPr>
        <p:txBody>
          <a:bodyPr vert="horz" wrap="square" lIns="0" tIns="48260" rIns="0" bIns="0" rtlCol="0">
            <a:spAutoFit/>
          </a:bodyPr>
          <a:lstStyle/>
          <a:p>
            <a:r>
              <a:rPr lang="en-US" sz="2000" b="1" dirty="0">
                <a:solidFill>
                  <a:srgbClr val="444C55"/>
                </a:solidFill>
              </a:rPr>
              <a:t>VI. Utilize Race and Ethnicity Medical Record and Quality Data</a:t>
            </a:r>
          </a:p>
          <a:p>
            <a:endParaRPr lang="en-US" sz="2000" b="1" dirty="0">
              <a:solidFill>
                <a:srgbClr val="444C55"/>
              </a:solidFill>
            </a:endParaRPr>
          </a:p>
          <a:p>
            <a:pPr lvl="1"/>
            <a:r>
              <a:rPr lang="en-US" sz="2000" dirty="0"/>
              <a:t>a. Improve patient-reported race/ethnicity data collection for EMR</a:t>
            </a:r>
          </a:p>
          <a:p>
            <a:pPr lvl="2">
              <a:buFont typeface="Arial" panose="020B0604020202020204" pitchFamily="34" charset="0"/>
              <a:buChar char="•"/>
            </a:pPr>
            <a:r>
              <a:rPr lang="en-US" sz="2000" dirty="0">
                <a:solidFill>
                  <a:srgbClr val="6B95FD"/>
                </a:solidFill>
                <a:hlinkClick r:id="rId5"/>
              </a:rPr>
              <a:t>HPOE - Reducing health care disparities: collection and use of race, ethnicity and language data</a:t>
            </a:r>
            <a:endParaRPr lang="en-US" sz="2000" dirty="0">
              <a:solidFill>
                <a:srgbClr val="79818A"/>
              </a:solidFill>
            </a:endParaRPr>
          </a:p>
          <a:p>
            <a:pPr lvl="2">
              <a:buFont typeface="Arial" panose="020B0604020202020204" pitchFamily="34" charset="0"/>
              <a:buChar char="•"/>
            </a:pPr>
            <a:r>
              <a:rPr lang="en-US" sz="2000" dirty="0">
                <a:solidFill>
                  <a:srgbClr val="6B95FD"/>
                </a:solidFill>
                <a:hlinkClick r:id="rId6"/>
              </a:rPr>
              <a:t>AHA: How to Ask the Questions Regarding Race/Ethnicity</a:t>
            </a:r>
            <a:endParaRPr lang="en-US" sz="2000" dirty="0">
              <a:solidFill>
                <a:srgbClr val="79818A"/>
              </a:solidFill>
            </a:endParaRPr>
          </a:p>
          <a:p>
            <a:pPr lvl="2">
              <a:buFont typeface="Arial" panose="020B0604020202020204" pitchFamily="34" charset="0"/>
              <a:buChar char="•"/>
            </a:pPr>
            <a:r>
              <a:rPr lang="en-US" sz="2000" dirty="0">
                <a:solidFill>
                  <a:srgbClr val="6B95FD"/>
                </a:solidFill>
                <a:hlinkClick r:id="rId7"/>
              </a:rPr>
              <a:t>AHA: Staff Training and Scripts Examples</a:t>
            </a:r>
            <a:endParaRPr lang="en-US" sz="2000" dirty="0">
              <a:solidFill>
                <a:srgbClr val="79818A"/>
              </a:solidFill>
            </a:endParaRPr>
          </a:p>
          <a:p>
            <a:pPr lvl="2">
              <a:buFont typeface="Arial" panose="020B0604020202020204" pitchFamily="34" charset="0"/>
              <a:buChar char="•"/>
            </a:pPr>
            <a:r>
              <a:rPr lang="en-US" sz="2000" dirty="0">
                <a:solidFill>
                  <a:srgbClr val="6B95FD"/>
                </a:solidFill>
                <a:hlinkClick r:id="rId8"/>
              </a:rPr>
              <a:t>AHA: Optimizing Real Data Collection</a:t>
            </a:r>
            <a:endParaRPr lang="en-US" sz="2000" dirty="0">
              <a:solidFill>
                <a:srgbClr val="79818A"/>
              </a:solidFill>
            </a:endParaRPr>
          </a:p>
          <a:p>
            <a:pPr lvl="2">
              <a:buFont typeface="Arial" panose="020B0604020202020204" pitchFamily="34" charset="0"/>
              <a:buChar char="•"/>
            </a:pPr>
            <a:r>
              <a:rPr lang="en-US" sz="2000" dirty="0">
                <a:solidFill>
                  <a:srgbClr val="6B95FD"/>
                </a:solidFill>
                <a:hlinkClick r:id="rId9"/>
              </a:rPr>
              <a:t>AHA: Develop a Methodology for Data Collection</a:t>
            </a:r>
            <a:endParaRPr lang="en-US" sz="2000" dirty="0">
              <a:solidFill>
                <a:srgbClr val="79818A"/>
              </a:solidFill>
            </a:endParaRPr>
          </a:p>
          <a:p>
            <a:pPr lvl="2">
              <a:buFont typeface="Arial" panose="020B0604020202020204" pitchFamily="34" charset="0"/>
              <a:buChar char="•"/>
            </a:pPr>
            <a:r>
              <a:rPr lang="en-US" sz="2000" dirty="0">
                <a:solidFill>
                  <a:srgbClr val="6B95FD"/>
                </a:solidFill>
                <a:hlinkClick r:id="rId10"/>
              </a:rPr>
              <a:t>ILPQC: Process Flow for Race &amp; Ethnicity Data Collection with Staff Responses</a:t>
            </a:r>
            <a:endParaRPr lang="en-US" sz="2000" dirty="0">
              <a:solidFill>
                <a:srgbClr val="6B95FD"/>
              </a:solidFill>
            </a:endParaRPr>
          </a:p>
          <a:p>
            <a:pPr lvl="2"/>
            <a:endParaRPr lang="en-US" sz="2000" dirty="0">
              <a:solidFill>
                <a:srgbClr val="79818A"/>
              </a:solidFill>
            </a:endParaRPr>
          </a:p>
          <a:p>
            <a:pPr lvl="1"/>
            <a:r>
              <a:rPr lang="en-US" sz="2000" dirty="0"/>
              <a:t>b. Resources to assist review of hospital maternal health quality data by race, ethnicity, and Medicaid status</a:t>
            </a:r>
          </a:p>
          <a:p>
            <a:pPr lvl="2">
              <a:buFont typeface="Arial" panose="020B0604020202020204" pitchFamily="34" charset="0"/>
              <a:buChar char="•"/>
            </a:pPr>
            <a:r>
              <a:rPr lang="en-US" sz="2000" dirty="0">
                <a:solidFill>
                  <a:srgbClr val="6B95FD"/>
                </a:solidFill>
                <a:hlinkClick r:id="rId11"/>
              </a:rPr>
              <a:t>HRET: Framework for Stratifying Race, Ethnicity, and Language Data</a:t>
            </a:r>
            <a:endParaRPr lang="en-US" sz="2000" dirty="0">
              <a:solidFill>
                <a:srgbClr val="79818A"/>
              </a:solidFill>
            </a:endParaRPr>
          </a:p>
          <a:p>
            <a:pPr lvl="2">
              <a:buFont typeface="Arial" panose="020B0604020202020204" pitchFamily="34" charset="0"/>
              <a:buChar char="•"/>
            </a:pPr>
            <a:r>
              <a:rPr lang="en-US" sz="2000" dirty="0">
                <a:solidFill>
                  <a:srgbClr val="6B95FD"/>
                </a:solidFill>
                <a:hlinkClick r:id="rId12"/>
              </a:rPr>
              <a:t>ILPQC: Hospital tip sheet and resource overview for developing a process to review maternal health quality data stratified by race/ethnicity and Medicaid status</a:t>
            </a:r>
            <a:endParaRPr lang="en-US" sz="2000" dirty="0">
              <a:solidFill>
                <a:srgbClr val="79818A"/>
              </a:solidFill>
            </a:endParaRPr>
          </a:p>
          <a:p>
            <a:pPr marL="527685" marR="307340" indent="-515620">
              <a:lnSpc>
                <a:spcPts val="2270"/>
              </a:lnSpc>
              <a:spcBef>
                <a:spcPts val="380"/>
              </a:spcBef>
              <a:buClr>
                <a:srgbClr val="F5668F"/>
              </a:buClr>
              <a:buAutoNum type="arabicPeriod" startAt="3"/>
              <a:tabLst>
                <a:tab pos="527050" algn="l"/>
                <a:tab pos="528320" algn="l"/>
              </a:tabLst>
            </a:pPr>
            <a:endParaRPr sz="2100" dirty="0">
              <a:latin typeface="Calibri"/>
              <a:cs typeface="Calibri"/>
            </a:endParaRPr>
          </a:p>
        </p:txBody>
      </p:sp>
      <p:sp>
        <p:nvSpPr>
          <p:cNvPr id="10" name="object 10"/>
          <p:cNvSpPr txBox="1"/>
          <p:nvPr/>
        </p:nvSpPr>
        <p:spPr>
          <a:xfrm>
            <a:off x="596900" y="5976037"/>
            <a:ext cx="10998200" cy="335989"/>
          </a:xfrm>
          <a:prstGeom prst="rect">
            <a:avLst/>
          </a:prstGeom>
        </p:spPr>
        <p:txBody>
          <a:bodyPr vert="horz" wrap="square" lIns="0" tIns="12700" rIns="0" bIns="0" rtlCol="0">
            <a:spAutoFit/>
          </a:bodyPr>
          <a:lstStyle/>
          <a:p>
            <a:pPr marL="12700">
              <a:lnSpc>
                <a:spcPct val="100000"/>
              </a:lnSpc>
              <a:spcBef>
                <a:spcPts val="100"/>
              </a:spcBef>
              <a:tabLst>
                <a:tab pos="394970" algn="l"/>
                <a:tab pos="10984865" algn="l"/>
              </a:tabLst>
            </a:pPr>
            <a:r>
              <a:rPr sz="2100" u="sng" spc="-5" dirty="0">
                <a:uFill>
                  <a:solidFill>
                    <a:srgbClr val="AEB3B8"/>
                  </a:solidFill>
                </a:uFill>
                <a:latin typeface="Calibri"/>
                <a:cs typeface="Calibri"/>
              </a:rPr>
              <a:t>	</a:t>
            </a:r>
            <a:endParaRPr sz="2100" dirty="0">
              <a:latin typeface="Calibri"/>
              <a:cs typeface="Calibri"/>
            </a:endParaRPr>
          </a:p>
        </p:txBody>
      </p:sp>
    </p:spTree>
    <p:extLst>
      <p:ext uri="{BB962C8B-B14F-4D97-AF65-F5344CB8AC3E}">
        <p14:creationId xmlns:p14="http://schemas.microsoft.com/office/powerpoint/2010/main" val="3398805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QI Corner </a:t>
            </a:r>
          </a:p>
        </p:txBody>
      </p:sp>
      <p:sp>
        <p:nvSpPr>
          <p:cNvPr id="3" name="Subtitle 2"/>
          <p:cNvSpPr>
            <a:spLocks noGrp="1"/>
          </p:cNvSpPr>
          <p:nvPr>
            <p:ph type="subTitle" idx="1"/>
          </p:nvPr>
        </p:nvSpPr>
        <p:spPr/>
        <p:txBody>
          <a:bodyPr/>
          <a:lstStyle/>
          <a:p>
            <a:r>
              <a:rPr lang="en-US" dirty="0" smtClean="0"/>
              <a:t>Accessing your BASIC Reports &amp; PSDA for Patient Education Rollout</a:t>
            </a:r>
            <a:endParaRPr lang="en-US" dirty="0"/>
          </a:p>
        </p:txBody>
      </p:sp>
    </p:spTree>
    <p:extLst>
      <p:ext uri="{BB962C8B-B14F-4D97-AF65-F5344CB8AC3E}">
        <p14:creationId xmlns:p14="http://schemas.microsoft.com/office/powerpoint/2010/main" val="32449657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42240" y="1968173"/>
            <a:ext cx="12151360" cy="2969587"/>
          </a:xfrm>
          <a:prstGeom prst="rect">
            <a:avLst/>
          </a:prstGeom>
        </p:spPr>
        <p:txBody>
          <a:bodyPr numCol="2"/>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71550" marR="0" lvl="1" indent="-514350">
              <a:lnSpc>
                <a:spcPct val="100000"/>
              </a:lnSpc>
              <a:buClr>
                <a:srgbClr val="E31B7F"/>
              </a:buClr>
              <a:buSzTx/>
              <a:buFont typeface="+mj-lt"/>
              <a:buAutoNum type="arabicPeriod"/>
              <a:tabLst/>
              <a:defRPr/>
            </a:pPr>
            <a:r>
              <a:rPr lang="en-US" sz="1800" dirty="0"/>
              <a:t>% of newborns ≥35 weeks who received </a:t>
            </a:r>
            <a:r>
              <a:rPr lang="en-US" sz="1800" dirty="0" err="1"/>
              <a:t>abx</a:t>
            </a:r>
            <a:r>
              <a:rPr lang="en-US" sz="1800" dirty="0"/>
              <a:t> within 72 </a:t>
            </a:r>
            <a:r>
              <a:rPr lang="en-US" sz="1800" dirty="0" err="1"/>
              <a:t>hrs</a:t>
            </a:r>
            <a:r>
              <a:rPr lang="en-US" sz="1800" dirty="0"/>
              <a:t> of life</a:t>
            </a:r>
          </a:p>
          <a:p>
            <a:pPr marL="971550" marR="0" lvl="1" indent="-514350">
              <a:lnSpc>
                <a:spcPct val="100000"/>
              </a:lnSpc>
              <a:buClr>
                <a:srgbClr val="E31B7F"/>
              </a:buClr>
              <a:buSzTx/>
              <a:buFont typeface="+mj-lt"/>
              <a:buAutoNum type="arabicPeriod"/>
              <a:tabLst/>
              <a:defRPr/>
            </a:pPr>
            <a:r>
              <a:rPr lang="en-US" sz="1800" dirty="0"/>
              <a:t> % of newborns &lt;35 weeks who received </a:t>
            </a:r>
            <a:r>
              <a:rPr lang="en-US" sz="1800" dirty="0" err="1"/>
              <a:t>abxs</a:t>
            </a:r>
            <a:r>
              <a:rPr lang="en-US" sz="1800" dirty="0"/>
              <a:t> within 72 </a:t>
            </a:r>
            <a:r>
              <a:rPr lang="en-US" sz="1800" dirty="0" err="1"/>
              <a:t>hrs</a:t>
            </a:r>
            <a:r>
              <a:rPr lang="en-US" sz="1800" dirty="0"/>
              <a:t> of life</a:t>
            </a:r>
          </a:p>
          <a:p>
            <a:pPr marL="971550" marR="0" lvl="1" indent="-514350">
              <a:lnSpc>
                <a:spcPct val="100000"/>
              </a:lnSpc>
              <a:buClr>
                <a:srgbClr val="E31B7F"/>
              </a:buClr>
              <a:buSzTx/>
              <a:buFont typeface="+mj-lt"/>
              <a:buAutoNum type="arabicPeriod"/>
              <a:tabLst/>
              <a:defRPr/>
            </a:pPr>
            <a:r>
              <a:rPr lang="en-US" sz="1800" dirty="0"/>
              <a:t>% of newborns ≥35 with a risk assessment tool used and documented to evaluate risk for EOS</a:t>
            </a:r>
          </a:p>
          <a:p>
            <a:pPr marL="971550" marR="0" lvl="1" indent="-514350">
              <a:lnSpc>
                <a:spcPct val="100000"/>
              </a:lnSpc>
              <a:buClr>
                <a:srgbClr val="E31B7F"/>
              </a:buClr>
              <a:buSzTx/>
              <a:buFont typeface="+mj-lt"/>
              <a:buAutoNum type="arabicPeriod"/>
              <a:tabLst/>
              <a:defRPr/>
            </a:pPr>
            <a:r>
              <a:rPr lang="en-US" sz="1800" dirty="0"/>
              <a:t>% of Newborns &lt;35 with the AAP recommended risk assessment algorithm used and documented to evaluate risk of EOS</a:t>
            </a:r>
          </a:p>
          <a:p>
            <a:pPr marL="971550" marR="0" lvl="1" indent="-514350">
              <a:lnSpc>
                <a:spcPct val="100000"/>
              </a:lnSpc>
              <a:buClr>
                <a:srgbClr val="E31B7F"/>
              </a:buClr>
              <a:buSzTx/>
              <a:buFont typeface="+mj-lt"/>
              <a:buAutoNum type="arabicPeriod"/>
              <a:tabLst/>
              <a:defRPr/>
            </a:pPr>
            <a:r>
              <a:rPr lang="en-US" sz="1800" dirty="0">
                <a:solidFill>
                  <a:srgbClr val="333333"/>
                </a:solidFill>
              </a:rPr>
              <a:t>% of parent/families of all newborns provided education on </a:t>
            </a:r>
            <a:r>
              <a:rPr lang="en-US" sz="1800" dirty="0" err="1">
                <a:solidFill>
                  <a:srgbClr val="333333"/>
                </a:solidFill>
              </a:rPr>
              <a:t>abx</a:t>
            </a:r>
            <a:r>
              <a:rPr lang="en-US" sz="1800" dirty="0">
                <a:solidFill>
                  <a:srgbClr val="333333"/>
                </a:solidFill>
              </a:rPr>
              <a:t>, early onset sepsis, and treatment plan for newborn </a:t>
            </a:r>
            <a:r>
              <a:rPr lang="en-US" sz="1800" dirty="0" err="1">
                <a:solidFill>
                  <a:srgbClr val="333333"/>
                </a:solidFill>
              </a:rPr>
              <a:t>abx</a:t>
            </a:r>
            <a:r>
              <a:rPr lang="en-US" sz="1800" dirty="0">
                <a:solidFill>
                  <a:srgbClr val="333333"/>
                </a:solidFill>
              </a:rPr>
              <a:t> and EOS</a:t>
            </a:r>
          </a:p>
          <a:p>
            <a:pPr marL="971550" marR="0" lvl="1" indent="-514350">
              <a:lnSpc>
                <a:spcPct val="100000"/>
              </a:lnSpc>
              <a:buClr>
                <a:srgbClr val="E31B7F"/>
              </a:buClr>
              <a:buSzTx/>
              <a:buFont typeface="+mj-lt"/>
              <a:buAutoNum type="arabicPeriod"/>
              <a:tabLst/>
              <a:defRPr/>
            </a:pPr>
            <a:r>
              <a:rPr lang="en-US" sz="1800" dirty="0"/>
              <a:t>% of all newborns receiving </a:t>
            </a:r>
            <a:r>
              <a:rPr lang="en-US" sz="1800" dirty="0" err="1"/>
              <a:t>abx</a:t>
            </a:r>
            <a:r>
              <a:rPr lang="en-US" sz="1800" dirty="0"/>
              <a:t> with documentation of the maternal risk factors for neonatal EOS in the pediatric medical chart</a:t>
            </a:r>
          </a:p>
          <a:p>
            <a:pPr marL="971550" marR="0" lvl="1" indent="-514350">
              <a:lnSpc>
                <a:spcPct val="100000"/>
              </a:lnSpc>
              <a:buClr>
                <a:srgbClr val="E31B7F"/>
              </a:buClr>
              <a:buSzTx/>
              <a:buFont typeface="+mj-lt"/>
              <a:buAutoNum type="arabicPeriod"/>
              <a:tabLst/>
              <a:defRPr/>
            </a:pPr>
            <a:r>
              <a:rPr lang="en-US" sz="1800" dirty="0"/>
              <a:t>% of all newborns receiving </a:t>
            </a:r>
            <a:r>
              <a:rPr lang="en-US" sz="1800" dirty="0" err="1"/>
              <a:t>abx</a:t>
            </a:r>
            <a:r>
              <a:rPr lang="en-US" sz="1800" dirty="0"/>
              <a:t> with documentation of the maternal risk factors for neonatal EOS in the pediatric medical chart</a:t>
            </a:r>
          </a:p>
          <a:p>
            <a:pPr marL="971550" marR="0" lvl="1" indent="-514350">
              <a:lnSpc>
                <a:spcPct val="100000"/>
              </a:lnSpc>
              <a:buClr>
                <a:srgbClr val="E31B7F"/>
              </a:buClr>
              <a:buSzTx/>
              <a:buFont typeface="+mj-lt"/>
              <a:buAutoNum type="arabicPeriod"/>
              <a:tabLst/>
              <a:defRPr/>
            </a:pPr>
            <a:r>
              <a:rPr lang="en-US" sz="1800" dirty="0"/>
              <a:t>% of all newborns receiving </a:t>
            </a:r>
            <a:r>
              <a:rPr lang="en-US" sz="1800" dirty="0" err="1"/>
              <a:t>abx</a:t>
            </a:r>
            <a:r>
              <a:rPr lang="en-US" sz="1800" dirty="0"/>
              <a:t> with the anticipated duration of </a:t>
            </a:r>
            <a:r>
              <a:rPr lang="en-US" sz="1800" dirty="0" err="1"/>
              <a:t>abx</a:t>
            </a:r>
            <a:r>
              <a:rPr lang="en-US" sz="1800" dirty="0"/>
              <a:t> course discussed by the clinical team </a:t>
            </a:r>
          </a:p>
          <a:p>
            <a:pPr marL="971550" marR="0" lvl="1" indent="-514350">
              <a:lnSpc>
                <a:spcPct val="100000"/>
              </a:lnSpc>
              <a:buClr>
                <a:srgbClr val="E31B7F"/>
              </a:buClr>
              <a:buSzTx/>
              <a:buFont typeface="+mj-lt"/>
              <a:buAutoNum type="arabicPeriod"/>
              <a:tabLst/>
              <a:defRPr/>
            </a:pPr>
            <a:r>
              <a:rPr lang="en-US" sz="1800" dirty="0"/>
              <a:t>% of all newborns receiving </a:t>
            </a:r>
            <a:r>
              <a:rPr lang="en-US" sz="1800" dirty="0" err="1"/>
              <a:t>abx</a:t>
            </a:r>
            <a:r>
              <a:rPr lang="en-US" sz="1800" dirty="0"/>
              <a:t> with an </a:t>
            </a:r>
            <a:r>
              <a:rPr lang="en-US" sz="1800" dirty="0" err="1"/>
              <a:t>abx</a:t>
            </a:r>
            <a:r>
              <a:rPr lang="en-US" sz="1800" dirty="0"/>
              <a:t> automatic stop time order entered into the medical chart</a:t>
            </a:r>
          </a:p>
          <a:p>
            <a:pPr marL="971550" marR="0" lvl="1" indent="-514350">
              <a:lnSpc>
                <a:spcPct val="100000"/>
              </a:lnSpc>
              <a:buClr>
                <a:srgbClr val="E31B7F"/>
              </a:buClr>
              <a:buSzTx/>
              <a:buFont typeface="+mj-lt"/>
              <a:buAutoNum type="arabicPeriod"/>
              <a:tabLst/>
              <a:defRPr/>
            </a:pPr>
            <a:r>
              <a:rPr lang="en-US" sz="1800" dirty="0"/>
              <a:t>% of Newborns ≥35 with any </a:t>
            </a:r>
            <a:r>
              <a:rPr lang="en-US" sz="1800" dirty="0" err="1"/>
              <a:t>abx</a:t>
            </a:r>
            <a:r>
              <a:rPr lang="en-US" sz="1800" dirty="0"/>
              <a:t> continued past 48 </a:t>
            </a:r>
            <a:r>
              <a:rPr lang="en-US" sz="1800" dirty="0" err="1"/>
              <a:t>hrs</a:t>
            </a:r>
            <a:r>
              <a:rPr lang="en-US" sz="1800" dirty="0"/>
              <a:t> from a negative blood culture result</a:t>
            </a:r>
          </a:p>
          <a:p>
            <a:pPr marL="971550" marR="0" lvl="1" indent="-514350">
              <a:lnSpc>
                <a:spcPct val="100000"/>
              </a:lnSpc>
              <a:buClr>
                <a:srgbClr val="E31B7F"/>
              </a:buClr>
              <a:buSzTx/>
              <a:buFont typeface="+mj-lt"/>
              <a:buAutoNum type="arabicPeriod"/>
              <a:tabLst/>
              <a:defRPr/>
            </a:pPr>
            <a:r>
              <a:rPr lang="en-US" sz="1800" dirty="0"/>
              <a:t>% of Newborns &lt;35 with any </a:t>
            </a:r>
            <a:r>
              <a:rPr lang="en-US" sz="1800" dirty="0" err="1"/>
              <a:t>abx</a:t>
            </a:r>
            <a:r>
              <a:rPr lang="en-US" sz="1800" dirty="0"/>
              <a:t> continued past 48 </a:t>
            </a:r>
            <a:r>
              <a:rPr lang="en-US" sz="1800" dirty="0" err="1"/>
              <a:t>hrs</a:t>
            </a:r>
            <a:r>
              <a:rPr lang="en-US" sz="1800" dirty="0"/>
              <a:t> from a negative blood culture result</a:t>
            </a:r>
            <a:endParaRPr kumimoji="0" lang="en-US" sz="1800" i="0" u="sng" strike="noStrike" kern="1200" cap="none" spc="0" normalizeH="0" baseline="0" noProof="0" dirty="0">
              <a:ln>
                <a:noFill/>
              </a:ln>
              <a:solidFill>
                <a:srgbClr val="004990"/>
              </a:solidFill>
              <a:effectLst/>
              <a:uLnTx/>
              <a:uFillTx/>
            </a:endParaRP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S PGothic" pitchFamily="34" charset="-128"/>
            </a:endParaRPr>
          </a:p>
        </p:txBody>
      </p:sp>
      <p:sp>
        <p:nvSpPr>
          <p:cNvPr id="6" name="Title 4"/>
          <p:cNvSpPr txBox="1">
            <a:spLocks/>
          </p:cNvSpPr>
          <p:nvPr/>
        </p:nvSpPr>
        <p:spPr>
          <a:xfrm>
            <a:off x="612843" y="381000"/>
            <a:ext cx="109728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444C55"/>
                </a:solidFill>
                <a:effectLst/>
                <a:uLnTx/>
                <a:uFillTx/>
                <a:latin typeface="Arial" panose="020B0604020202020204"/>
              </a:rPr>
              <a:t>Accessing BASIC Data Reports</a:t>
            </a:r>
          </a:p>
        </p:txBody>
      </p:sp>
      <p:sp>
        <p:nvSpPr>
          <p:cNvPr id="2" name="Rectangle 1"/>
          <p:cNvSpPr>
            <a:spLocks noChangeArrowheads="1"/>
          </p:cNvSpPr>
          <p:nvPr/>
        </p:nvSpPr>
        <p:spPr bwMode="auto">
          <a:xfrm>
            <a:off x="6003635" y="-323166"/>
            <a:ext cx="18473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p:cNvSpPr/>
          <p:nvPr/>
        </p:nvSpPr>
        <p:spPr>
          <a:xfrm>
            <a:off x="375921" y="1444953"/>
            <a:ext cx="11074400" cy="523220"/>
          </a:xfrm>
          <a:prstGeom prst="rect">
            <a:avLst/>
          </a:prstGeom>
        </p:spPr>
        <p:txBody>
          <a:bodyPr wrap="square">
            <a:spAutoFit/>
          </a:bodyPr>
          <a:lstStyle/>
          <a:p>
            <a:pPr marL="342900" lvl="0" indent="-342900" eaLnBrk="0" fontAlgn="base" hangingPunct="0">
              <a:spcBef>
                <a:spcPct val="20000"/>
              </a:spcBef>
              <a:spcAft>
                <a:spcPct val="0"/>
              </a:spcAft>
              <a:buClr>
                <a:srgbClr val="F58466"/>
              </a:buClr>
              <a:buFont typeface="Arial" pitchFamily="34" charset="0"/>
              <a:buChar char="•"/>
              <a:defRPr/>
            </a:pPr>
            <a:r>
              <a:rPr lang="en-US" sz="2800" dirty="0">
                <a:solidFill>
                  <a:prstClr val="black"/>
                </a:solidFill>
                <a:ea typeface="MS PGothic" pitchFamily="34" charset="-128"/>
              </a:rPr>
              <a:t>Did you know you have </a:t>
            </a:r>
            <a:r>
              <a:rPr lang="en-US" sz="2800" i="1" dirty="0">
                <a:solidFill>
                  <a:schemeClr val="tx2"/>
                </a:solidFill>
                <a:ea typeface="MS PGothic" pitchFamily="34" charset="-128"/>
              </a:rPr>
              <a:t>real-time</a:t>
            </a:r>
            <a:r>
              <a:rPr lang="en-US" sz="2800" dirty="0">
                <a:solidFill>
                  <a:prstClr val="black"/>
                </a:solidFill>
                <a:ea typeface="MS PGothic" pitchFamily="34" charset="-128"/>
              </a:rPr>
              <a:t> data reports available in </a:t>
            </a:r>
            <a:r>
              <a:rPr lang="en-US" sz="2800" dirty="0" err="1">
                <a:solidFill>
                  <a:prstClr val="black"/>
                </a:solidFill>
                <a:ea typeface="MS PGothic" pitchFamily="34" charset="-128"/>
              </a:rPr>
              <a:t>REDCap</a:t>
            </a:r>
            <a:r>
              <a:rPr lang="en-US" sz="2800" dirty="0">
                <a:solidFill>
                  <a:prstClr val="black"/>
                </a:solidFill>
                <a:ea typeface="MS PGothic" pitchFamily="34" charset="-128"/>
              </a:rPr>
              <a:t>?  </a:t>
            </a:r>
            <a:endParaRPr lang="en-US" sz="2800" dirty="0">
              <a:solidFill>
                <a:prstClr val="black"/>
              </a:solidFill>
            </a:endParaRPr>
          </a:p>
        </p:txBody>
      </p:sp>
    </p:spTree>
    <p:extLst>
      <p:ext uri="{BB962C8B-B14F-4D97-AF65-F5344CB8AC3E}">
        <p14:creationId xmlns:p14="http://schemas.microsoft.com/office/powerpoint/2010/main" val="1331592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ACDB0-26BA-4EC5-A45A-88CB3A3575DC}"/>
              </a:ext>
            </a:extLst>
          </p:cNvPr>
          <p:cNvSpPr>
            <a:spLocks noGrp="1"/>
          </p:cNvSpPr>
          <p:nvPr>
            <p:ph type="title"/>
          </p:nvPr>
        </p:nvSpPr>
        <p:spPr>
          <a:xfrm>
            <a:off x="609600" y="292847"/>
            <a:ext cx="10972800" cy="1325563"/>
          </a:xfrm>
        </p:spPr>
        <p:txBody>
          <a:bodyPr/>
          <a:lstStyle/>
          <a:p>
            <a:r>
              <a:rPr lang="en-US" dirty="0" smtClean="0"/>
              <a:t>IHI Certificate in Quality &amp; Safety</a:t>
            </a:r>
            <a:br>
              <a:rPr lang="en-US" dirty="0" smtClean="0"/>
            </a:br>
            <a:r>
              <a:rPr lang="en-US" dirty="0" smtClean="0"/>
              <a:t>Course Track</a:t>
            </a:r>
            <a:endParaRPr lang="en-US" dirty="0"/>
          </a:p>
        </p:txBody>
      </p:sp>
      <p:sp>
        <p:nvSpPr>
          <p:cNvPr id="4" name="Slide Number Placeholder 3">
            <a:extLst>
              <a:ext uri="{FF2B5EF4-FFF2-40B4-BE49-F238E27FC236}">
                <a16:creationId xmlns:a16="http://schemas.microsoft.com/office/drawing/2014/main" id="{2B9764B7-90D1-4D09-8FA1-9392E0C4C3DC}"/>
              </a:ext>
            </a:extLst>
          </p:cNvPr>
          <p:cNvSpPr>
            <a:spLocks noGrp="1"/>
          </p:cNvSpPr>
          <p:nvPr>
            <p:ph type="sldNum" sz="quarter" idx="10"/>
          </p:nvPr>
        </p:nvSpPr>
        <p:spPr/>
        <p:txBody>
          <a:bodyPr/>
          <a:lstStyle/>
          <a:p>
            <a:fld id="{97033E4B-E3EB-3D46-B2D8-3159663620FA}" type="slidenum">
              <a:rPr lang="en-US" smtClean="0"/>
              <a:pPr/>
              <a:t>4</a:t>
            </a:fld>
            <a:endParaRPr lang="en-US" dirty="0"/>
          </a:p>
        </p:txBody>
      </p:sp>
      <p:sp>
        <p:nvSpPr>
          <p:cNvPr id="5" name="Footer Placeholder 4">
            <a:extLst>
              <a:ext uri="{FF2B5EF4-FFF2-40B4-BE49-F238E27FC236}">
                <a16:creationId xmlns:a16="http://schemas.microsoft.com/office/drawing/2014/main" id="{0C0F374A-1F12-4077-B22D-357AB234FBCB}"/>
              </a:ext>
            </a:extLst>
          </p:cNvPr>
          <p:cNvSpPr>
            <a:spLocks noGrp="1"/>
          </p:cNvSpPr>
          <p:nvPr>
            <p:ph type="ftr" sz="quarter" idx="11"/>
          </p:nvPr>
        </p:nvSpPr>
        <p:spPr/>
        <p:txBody>
          <a:bodyPr/>
          <a:lstStyle/>
          <a:p>
            <a:pPr algn="l"/>
            <a:r>
              <a:rPr lang="en-US"/>
              <a:t>Illinois Perinatal Quality Collaborative</a:t>
            </a:r>
            <a:endParaRPr lang="en-US" dirty="0"/>
          </a:p>
        </p:txBody>
      </p:sp>
      <p:pic>
        <p:nvPicPr>
          <p:cNvPr id="9" name="Picture 8" descr="Table&#10;&#10;Description automatically generated with low confidence">
            <a:extLst>
              <a:ext uri="{FF2B5EF4-FFF2-40B4-BE49-F238E27FC236}">
                <a16:creationId xmlns:a16="http://schemas.microsoft.com/office/drawing/2014/main" id="{CD2C5221-188D-4B8F-8CE4-FC9D81A4500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3540" y="1731038"/>
            <a:ext cx="11163384" cy="4584962"/>
          </a:xfrm>
          <a:prstGeom prst="rect">
            <a:avLst/>
          </a:prstGeom>
        </p:spPr>
      </p:pic>
    </p:spTree>
    <p:extLst>
      <p:ext uri="{BB962C8B-B14F-4D97-AF65-F5344CB8AC3E}">
        <p14:creationId xmlns:p14="http://schemas.microsoft.com/office/powerpoint/2010/main" val="16842998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Access Reports</a:t>
            </a:r>
          </a:p>
        </p:txBody>
      </p:sp>
      <p:sp>
        <p:nvSpPr>
          <p:cNvPr id="3" name="Content Placeholder 2"/>
          <p:cNvSpPr>
            <a:spLocks noGrp="1"/>
          </p:cNvSpPr>
          <p:nvPr>
            <p:ph idx="1"/>
          </p:nvPr>
        </p:nvSpPr>
        <p:spPr>
          <a:xfrm>
            <a:off x="609600" y="1825625"/>
            <a:ext cx="9966960" cy="4351338"/>
          </a:xfrm>
        </p:spPr>
        <p:txBody>
          <a:bodyPr>
            <a:normAutofit/>
          </a:bodyPr>
          <a:lstStyle/>
          <a:p>
            <a:r>
              <a:rPr lang="en-US" dirty="0"/>
              <a:t>Log into </a:t>
            </a:r>
            <a:r>
              <a:rPr lang="en-US" dirty="0" err="1"/>
              <a:t>REDCap</a:t>
            </a:r>
            <a:r>
              <a:rPr lang="en-US" dirty="0"/>
              <a:t> (</a:t>
            </a:r>
            <a:r>
              <a:rPr lang="en-US" dirty="0">
                <a:hlinkClick r:id="rId3"/>
              </a:rPr>
              <a:t>https://www.redcap.healthlnk.org</a:t>
            </a:r>
            <a:r>
              <a:rPr lang="en-US" dirty="0"/>
              <a:t>) </a:t>
            </a:r>
            <a:endParaRPr lang="en-US" dirty="0" smtClean="0"/>
          </a:p>
          <a:p>
            <a:r>
              <a:rPr lang="en-US" dirty="0" smtClean="0"/>
              <a:t>Don’t </a:t>
            </a:r>
            <a:r>
              <a:rPr lang="en-US" dirty="0"/>
              <a:t>have access, email </a:t>
            </a:r>
            <a:r>
              <a:rPr lang="en-US" dirty="0" smtClean="0">
                <a:hlinkClick r:id="rId4"/>
              </a:rPr>
              <a:t>DWeiss@northshore.org</a:t>
            </a:r>
            <a:r>
              <a:rPr lang="en-US" dirty="0" smtClean="0"/>
              <a:t>!</a:t>
            </a:r>
            <a:endParaRPr lang="en-US" dirty="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40</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7359" y="2965785"/>
            <a:ext cx="11297281" cy="2698565"/>
          </a:xfrm>
          <a:prstGeom prst="rect">
            <a:avLst/>
          </a:prstGeom>
          <a:ln w="38100">
            <a:solidFill>
              <a:schemeClr val="tx1"/>
            </a:solidFill>
          </a:ln>
        </p:spPr>
      </p:pic>
    </p:spTree>
    <p:extLst>
      <p:ext uri="{BB962C8B-B14F-4D97-AF65-F5344CB8AC3E}">
        <p14:creationId xmlns:p14="http://schemas.microsoft.com/office/powerpoint/2010/main" val="31614145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Access Reports</a:t>
            </a:r>
          </a:p>
        </p:txBody>
      </p:sp>
      <p:sp>
        <p:nvSpPr>
          <p:cNvPr id="3" name="Content Placeholder 2"/>
          <p:cNvSpPr>
            <a:spLocks noGrp="1"/>
          </p:cNvSpPr>
          <p:nvPr>
            <p:ph idx="1"/>
          </p:nvPr>
        </p:nvSpPr>
        <p:spPr>
          <a:xfrm>
            <a:off x="609600" y="1825625"/>
            <a:ext cx="11238439" cy="4351338"/>
          </a:xfrm>
        </p:spPr>
        <p:txBody>
          <a:bodyPr>
            <a:normAutofit/>
          </a:bodyPr>
          <a:lstStyle/>
          <a:p>
            <a:r>
              <a:rPr lang="en-US" dirty="0" smtClean="0"/>
              <a:t>Click </a:t>
            </a:r>
            <a:r>
              <a:rPr lang="en-US" dirty="0"/>
              <a:t>“BASIC Monthly Newborn Data Form” and “BASIC Monthly Hospital Data Form” under “My Projects</a:t>
            </a:r>
            <a:r>
              <a:rPr lang="en-US" dirty="0" smtClean="0"/>
              <a:t>”</a:t>
            </a:r>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41</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2834107"/>
            <a:ext cx="11412854" cy="3237014"/>
          </a:xfrm>
          <a:prstGeom prst="rect">
            <a:avLst/>
          </a:prstGeom>
          <a:ln w="38100">
            <a:solidFill>
              <a:schemeClr val="tx1"/>
            </a:solidFill>
          </a:ln>
        </p:spPr>
      </p:pic>
      <p:sp>
        <p:nvSpPr>
          <p:cNvPr id="10" name="Right Arrow 9"/>
          <p:cNvSpPr/>
          <p:nvPr/>
        </p:nvSpPr>
        <p:spPr>
          <a:xfrm>
            <a:off x="1615440" y="5161280"/>
            <a:ext cx="1584960" cy="548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63923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Access Reports</a:t>
            </a:r>
          </a:p>
        </p:txBody>
      </p:sp>
      <p:sp>
        <p:nvSpPr>
          <p:cNvPr id="3" name="Content Placeholder 2"/>
          <p:cNvSpPr>
            <a:spLocks noGrp="1"/>
          </p:cNvSpPr>
          <p:nvPr>
            <p:ph idx="1"/>
          </p:nvPr>
        </p:nvSpPr>
        <p:spPr>
          <a:xfrm>
            <a:off x="6339840" y="1645831"/>
            <a:ext cx="5537200" cy="1625283"/>
          </a:xfrm>
        </p:spPr>
        <p:txBody>
          <a:bodyPr>
            <a:normAutofit/>
          </a:bodyPr>
          <a:lstStyle/>
          <a:p>
            <a:r>
              <a:rPr lang="en-US" dirty="0" smtClean="0"/>
              <a:t>Type </a:t>
            </a:r>
            <a:r>
              <a:rPr lang="en-US" dirty="0"/>
              <a:t>your hospital 3-digit ID into the webpage to access your reports! </a:t>
            </a:r>
            <a:endParaRPr lang="en-US" dirty="0" smtClean="0"/>
          </a:p>
          <a:p>
            <a:r>
              <a:rPr lang="en-US" dirty="0" smtClean="0"/>
              <a:t>Email </a:t>
            </a:r>
            <a:r>
              <a:rPr lang="en-US" dirty="0">
                <a:hlinkClick r:id="rId3"/>
              </a:rPr>
              <a:t>Dweiss@northshore.org</a:t>
            </a:r>
            <a:r>
              <a:rPr lang="en-US" dirty="0"/>
              <a:t> if you don’t know your ID</a:t>
            </a:r>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42</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29891" y="3528033"/>
            <a:ext cx="2963229" cy="25713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209870" y="2505407"/>
            <a:ext cx="3007360" cy="2308324"/>
          </a:xfrm>
          <a:prstGeom prst="rect">
            <a:avLst/>
          </a:prstGeom>
        </p:spPr>
        <p:txBody>
          <a:bodyPr wrap="square">
            <a:spAutoFit/>
          </a:bodyPr>
          <a:lstStyle/>
          <a:p>
            <a:pPr marL="285750" indent="-285750">
              <a:buClr>
                <a:srgbClr val="FF5050"/>
              </a:buClr>
              <a:buFont typeface="Arial" panose="020B0604020202020204" pitchFamily="34" charset="0"/>
              <a:buChar char="•"/>
            </a:pPr>
            <a:r>
              <a:rPr lang="en-US" sz="2400" dirty="0"/>
              <a:t>Click “Reports” under project bookmarks on left side of webpage- opens a new webpage</a:t>
            </a:r>
          </a:p>
        </p:txBody>
      </p:sp>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41418" y="1373335"/>
            <a:ext cx="2660605" cy="5300369"/>
          </a:xfrm>
          <a:prstGeom prst="rect">
            <a:avLst/>
          </a:prstGeom>
          <a:ln w="38100">
            <a:solidFill>
              <a:schemeClr val="tx1"/>
            </a:solidFill>
          </a:ln>
        </p:spPr>
      </p:pic>
      <p:sp>
        <p:nvSpPr>
          <p:cNvPr id="11" name="Right Arrow 10"/>
          <p:cNvSpPr/>
          <p:nvPr/>
        </p:nvSpPr>
        <p:spPr>
          <a:xfrm>
            <a:off x="1251928" y="6319171"/>
            <a:ext cx="2127396" cy="4394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88971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598" y="1645914"/>
            <a:ext cx="11460481" cy="452596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lang="en-US" dirty="0">
                <a:solidFill>
                  <a:prstClr val="black"/>
                </a:solidFill>
                <a:latin typeface="Calibri"/>
              </a:rPr>
              <a:t>Review your reports during your monthly QI team meetings to guide your improvement efforts so you can…</a:t>
            </a:r>
          </a:p>
          <a:p>
            <a:pPr lvl="1" indent="-342900">
              <a:buClr>
                <a:srgbClr val="F58466"/>
              </a:buClr>
              <a:buFont typeface="Arial" pitchFamily="34" charset="0"/>
              <a:buChar char="•"/>
              <a:defRPr/>
            </a:pPr>
            <a:r>
              <a:rPr lang="en-US" dirty="0">
                <a:solidFill>
                  <a:prstClr val="black"/>
                </a:solidFill>
                <a:latin typeface="Calibri"/>
              </a:rPr>
              <a:t>Understand the current status of your work</a:t>
            </a:r>
          </a:p>
          <a:p>
            <a:pPr lvl="1" indent="-342900">
              <a:buClr>
                <a:srgbClr val="F58466"/>
              </a:buClr>
              <a:buFont typeface="Arial" pitchFamily="34" charset="0"/>
              <a:buChar char="•"/>
              <a:defRPr/>
            </a:pPr>
            <a:r>
              <a:rPr lang="en-US" dirty="0">
                <a:solidFill>
                  <a:prstClr val="black"/>
                </a:solidFill>
                <a:latin typeface="Calibri"/>
              </a:rPr>
              <a:t>Assess whether the changes are leading to improvement</a:t>
            </a:r>
          </a:p>
          <a:p>
            <a:pPr lvl="1" indent="-342900">
              <a:buClr>
                <a:srgbClr val="F58466"/>
              </a:buClr>
              <a:buFont typeface="Arial" pitchFamily="34" charset="0"/>
              <a:buChar char="•"/>
              <a:defRPr/>
            </a:pPr>
            <a:r>
              <a:rPr lang="en-US" dirty="0">
                <a:solidFill>
                  <a:prstClr val="black"/>
                </a:solidFill>
                <a:latin typeface="Calibri"/>
              </a:rPr>
              <a:t>Discover key information to help guide future work</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S PGothic" pitchFamily="34" charset="-128"/>
              </a:rPr>
              <a:t>Things to ask during your review…</a:t>
            </a:r>
          </a:p>
          <a:p>
            <a:pPr marL="971550" marR="0" lvl="1" indent="-514350" algn="l" defTabSz="914400" rtl="0" eaLnBrk="0" fontAlgn="base" latinLnBrk="0" hangingPunct="0">
              <a:lnSpc>
                <a:spcPct val="100000"/>
              </a:lnSpc>
              <a:spcBef>
                <a:spcPct val="20000"/>
              </a:spcBef>
              <a:spcAft>
                <a:spcPct val="0"/>
              </a:spcAft>
              <a:buClr>
                <a:srgbClr val="E31B7F"/>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a:ea typeface="MS PGothic" pitchFamily="34" charset="-128"/>
              </a:rPr>
              <a:t>What trends are we seeing?</a:t>
            </a:r>
          </a:p>
          <a:p>
            <a:pPr marL="971550" marR="0" lvl="1" indent="-514350" algn="l" defTabSz="914400" rtl="0" eaLnBrk="0" fontAlgn="base" latinLnBrk="0" hangingPunct="0">
              <a:lnSpc>
                <a:spcPct val="100000"/>
              </a:lnSpc>
              <a:spcBef>
                <a:spcPct val="20000"/>
              </a:spcBef>
              <a:spcAft>
                <a:spcPct val="0"/>
              </a:spcAft>
              <a:buClr>
                <a:srgbClr val="E31B7F"/>
              </a:buClr>
              <a:buSzTx/>
              <a:buFont typeface="+mj-lt"/>
              <a:buAutoNum type="arabicPeriod"/>
              <a:tabLst/>
              <a:defRPr/>
            </a:pPr>
            <a:r>
              <a:rPr lang="en-US" dirty="0">
                <a:solidFill>
                  <a:prstClr val="black"/>
                </a:solidFill>
                <a:latin typeface="Calibri"/>
              </a:rPr>
              <a:t>What is meaningful about this data and why does it matter?</a:t>
            </a:r>
            <a:endParaRPr kumimoji="0" lang="en-US" sz="2800" b="0" i="0" u="none" strike="noStrike" kern="1200" cap="none" spc="0" normalizeH="0" baseline="0" noProof="0" dirty="0">
              <a:ln>
                <a:noFill/>
              </a:ln>
              <a:solidFill>
                <a:prstClr val="black"/>
              </a:solidFill>
              <a:effectLst/>
              <a:uLnTx/>
              <a:uFillTx/>
              <a:latin typeface="Calibri"/>
              <a:ea typeface="MS PGothic" pitchFamily="34" charset="-128"/>
            </a:endParaRPr>
          </a:p>
          <a:p>
            <a:pPr marL="971550" marR="0" lvl="1" indent="-514350" algn="l" defTabSz="914400" rtl="0" eaLnBrk="0" fontAlgn="base" latinLnBrk="0" hangingPunct="0">
              <a:lnSpc>
                <a:spcPct val="100000"/>
              </a:lnSpc>
              <a:spcBef>
                <a:spcPct val="20000"/>
              </a:spcBef>
              <a:spcAft>
                <a:spcPct val="0"/>
              </a:spcAft>
              <a:buClr>
                <a:srgbClr val="E31B7F"/>
              </a:buClr>
              <a:buSzTx/>
              <a:buFont typeface="+mj-lt"/>
              <a:buAutoNum type="arabicPeriod"/>
              <a:tabLst/>
              <a:defRPr/>
            </a:pPr>
            <a:r>
              <a:rPr lang="en-US" noProof="0" dirty="0">
                <a:solidFill>
                  <a:prstClr val="black"/>
                </a:solidFill>
                <a:latin typeface="Calibri"/>
              </a:rPr>
              <a:t>Knowing this, what should we focus on next?</a:t>
            </a:r>
            <a:endParaRPr kumimoji="0" lang="en-US" sz="2800" b="0" i="0" u="none" strike="noStrike" kern="1200" cap="none" spc="0" normalizeH="0" baseline="0" noProof="0" dirty="0">
              <a:ln>
                <a:noFill/>
              </a:ln>
              <a:solidFill>
                <a:prstClr val="black"/>
              </a:solidFill>
              <a:effectLst/>
              <a:uLnTx/>
              <a:uFillTx/>
              <a:latin typeface="Calibri"/>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endParaRPr kumimoji="0" lang="en-US" sz="3200" b="1" i="0" u="sng" strike="noStrike" kern="1200" cap="none" spc="0" normalizeH="0" baseline="0" noProof="0" dirty="0">
              <a:ln>
                <a:noFill/>
              </a:ln>
              <a:solidFill>
                <a:srgbClr val="004990"/>
              </a:solidFill>
              <a:effectLst/>
              <a:uLnTx/>
              <a:uFillTx/>
              <a:latin typeface="Calibri"/>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S PGothic" pitchFamily="34" charset="-128"/>
            </a:endParaRPr>
          </a:p>
        </p:txBody>
      </p:sp>
      <p:sp>
        <p:nvSpPr>
          <p:cNvPr id="6" name="Title 4"/>
          <p:cNvSpPr txBox="1">
            <a:spLocks/>
          </p:cNvSpPr>
          <p:nvPr/>
        </p:nvSpPr>
        <p:spPr>
          <a:xfrm>
            <a:off x="612843" y="381000"/>
            <a:ext cx="109728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444C55"/>
                </a:solidFill>
                <a:latin typeface="Arial" panose="020B0604020202020204"/>
              </a:rPr>
              <a:t>Using your data reports</a:t>
            </a:r>
            <a:endParaRPr kumimoji="0" lang="en-US" sz="3600" b="0" i="0" u="none" strike="noStrike" kern="1200" cap="none" spc="0" normalizeH="0" baseline="0" noProof="0" dirty="0">
              <a:ln>
                <a:noFill/>
              </a:ln>
              <a:solidFill>
                <a:srgbClr val="444C55"/>
              </a:solidFill>
              <a:effectLst/>
              <a:uLnTx/>
              <a:uFillTx/>
              <a:latin typeface="Arial" panose="020B0604020202020204"/>
            </a:endParaRPr>
          </a:p>
        </p:txBody>
      </p:sp>
    </p:spTree>
    <p:extLst>
      <p:ext uri="{BB962C8B-B14F-4D97-AF65-F5344CB8AC3E}">
        <p14:creationId xmlns:p14="http://schemas.microsoft.com/office/powerpoint/2010/main" val="38749320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Example:</a:t>
            </a:r>
          </a:p>
        </p:txBody>
      </p:sp>
      <p:sp>
        <p:nvSpPr>
          <p:cNvPr id="3" name="Content Placeholder 2"/>
          <p:cNvSpPr>
            <a:spLocks noGrp="1"/>
          </p:cNvSpPr>
          <p:nvPr>
            <p:ph sz="half" idx="1"/>
          </p:nvPr>
        </p:nvSpPr>
        <p:spPr>
          <a:xfrm>
            <a:off x="636490" y="1525187"/>
            <a:ext cx="5410200" cy="4351338"/>
          </a:xfrm>
        </p:spPr>
        <p:txBody>
          <a:bodyPr/>
          <a:lstStyle/>
          <a:p>
            <a:r>
              <a:rPr lang="en-US" dirty="0"/>
              <a:t>Successes </a:t>
            </a:r>
          </a:p>
          <a:p>
            <a:pPr lvl="1"/>
            <a:r>
              <a:rPr lang="en-US" b="1" dirty="0"/>
              <a:t>Percent of all newborns receiving antibiotics with an antibiotic automatic stop time order entered into the medical chart</a:t>
            </a:r>
            <a:endParaRPr lang="en-US" dirty="0"/>
          </a:p>
        </p:txBody>
      </p:sp>
      <p:sp>
        <p:nvSpPr>
          <p:cNvPr id="4" name="Content Placeholder 3"/>
          <p:cNvSpPr>
            <a:spLocks noGrp="1"/>
          </p:cNvSpPr>
          <p:nvPr>
            <p:ph sz="half" idx="2"/>
          </p:nvPr>
        </p:nvSpPr>
        <p:spPr/>
        <p:txBody>
          <a:bodyPr/>
          <a:lstStyle/>
          <a:p>
            <a:r>
              <a:rPr lang="en-US" dirty="0"/>
              <a:t>Opportunities </a:t>
            </a:r>
          </a:p>
          <a:p>
            <a:pPr lvl="1"/>
            <a:r>
              <a:rPr lang="en-US" b="1" dirty="0" smtClean="0"/>
              <a:t>Standardized Patient Education</a:t>
            </a:r>
            <a:endParaRPr lang="en-US" dirty="0"/>
          </a:p>
        </p:txBody>
      </p:sp>
      <p:sp>
        <p:nvSpPr>
          <p:cNvPr id="5" name="Slide Number Placeholder 4"/>
          <p:cNvSpPr>
            <a:spLocks noGrp="1"/>
          </p:cNvSpPr>
          <p:nvPr>
            <p:ph type="sldNum" sz="quarter" idx="10"/>
          </p:nvPr>
        </p:nvSpPr>
        <p:spPr/>
        <p:txBody>
          <a:bodyPr/>
          <a:lstStyle/>
          <a:p>
            <a:fld id="{97033E4B-E3EB-3D46-B2D8-3159663620FA}" type="slidenum">
              <a:rPr lang="en-US" smtClean="0"/>
              <a:t>44</a:t>
            </a:fld>
            <a:endParaRPr lang="en-US"/>
          </a:p>
        </p:txBody>
      </p:sp>
      <p:sp>
        <p:nvSpPr>
          <p:cNvPr id="6" name="Footer Placeholder 5"/>
          <p:cNvSpPr>
            <a:spLocks noGrp="1"/>
          </p:cNvSpPr>
          <p:nvPr>
            <p:ph type="ftr" sz="quarter" idx="11"/>
          </p:nvPr>
        </p:nvSpPr>
        <p:spPr/>
        <p:txBody>
          <a:bodyPr/>
          <a:lstStyle/>
          <a:p>
            <a:pPr algn="l"/>
            <a:r>
              <a:rPr lang="en-US"/>
              <a:t>Illinois Perinatal Quality Collaborative</a:t>
            </a:r>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8412" y="3153147"/>
            <a:ext cx="4251906" cy="2136029"/>
          </a:xfrm>
          <a:prstGeom prst="rect">
            <a:avLst/>
          </a:prstGeom>
          <a:ln w="28575">
            <a:solidFill>
              <a:schemeClr val="tx1"/>
            </a:solidFill>
          </a:ln>
        </p:spPr>
      </p:pic>
      <p:grpSp>
        <p:nvGrpSpPr>
          <p:cNvPr id="19" name="Group 18"/>
          <p:cNvGrpSpPr/>
          <p:nvPr/>
        </p:nvGrpSpPr>
        <p:grpSpPr>
          <a:xfrm>
            <a:off x="7721341" y="2647092"/>
            <a:ext cx="3986566" cy="2708403"/>
            <a:chOff x="5889811" y="3089478"/>
            <a:chExt cx="4544546" cy="308748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89811" y="3488640"/>
              <a:ext cx="4544546" cy="2688323"/>
            </a:xfrm>
            <a:prstGeom prst="rect">
              <a:avLst/>
            </a:prstGeom>
          </p:spPr>
        </p:pic>
        <p:sp>
          <p:nvSpPr>
            <p:cNvPr id="8" name="Hexagon 7"/>
            <p:cNvSpPr/>
            <p:nvPr/>
          </p:nvSpPr>
          <p:spPr>
            <a:xfrm>
              <a:off x="6369422" y="3089478"/>
              <a:ext cx="398930" cy="33169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Hexagon 10"/>
            <p:cNvSpPr/>
            <p:nvPr/>
          </p:nvSpPr>
          <p:spPr>
            <a:xfrm>
              <a:off x="6813175" y="3089478"/>
              <a:ext cx="398930" cy="33169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Hexagon 11"/>
            <p:cNvSpPr/>
            <p:nvPr/>
          </p:nvSpPr>
          <p:spPr>
            <a:xfrm>
              <a:off x="7270374" y="3123212"/>
              <a:ext cx="398930" cy="33169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Hexagon 12"/>
            <p:cNvSpPr/>
            <p:nvPr/>
          </p:nvSpPr>
          <p:spPr>
            <a:xfrm>
              <a:off x="7714127" y="3123212"/>
              <a:ext cx="398930" cy="33169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Hexagon 13"/>
            <p:cNvSpPr/>
            <p:nvPr/>
          </p:nvSpPr>
          <p:spPr>
            <a:xfrm>
              <a:off x="8157880" y="3119866"/>
              <a:ext cx="398930" cy="33169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Hexagon 14"/>
            <p:cNvSpPr/>
            <p:nvPr/>
          </p:nvSpPr>
          <p:spPr>
            <a:xfrm>
              <a:off x="8639733" y="3138406"/>
              <a:ext cx="398930" cy="33169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Hexagon 15"/>
            <p:cNvSpPr/>
            <p:nvPr/>
          </p:nvSpPr>
          <p:spPr>
            <a:xfrm>
              <a:off x="9058832" y="3125485"/>
              <a:ext cx="398930" cy="33169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Hexagon 16"/>
            <p:cNvSpPr/>
            <p:nvPr/>
          </p:nvSpPr>
          <p:spPr>
            <a:xfrm>
              <a:off x="9540685" y="3138406"/>
              <a:ext cx="398930" cy="33169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Hexagon 17"/>
            <p:cNvSpPr/>
            <p:nvPr/>
          </p:nvSpPr>
          <p:spPr>
            <a:xfrm>
              <a:off x="9959784" y="3139309"/>
              <a:ext cx="398930" cy="33169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pic>
        <p:nvPicPr>
          <p:cNvPr id="20" name="Picture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86113" y="3909411"/>
            <a:ext cx="3696234" cy="21690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102365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609600" y="336177"/>
            <a:ext cx="109728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444C55"/>
                </a:solidFill>
                <a:latin typeface="Arial" panose="020B0604020202020204"/>
              </a:rPr>
              <a:t>BASIC Education Resources</a:t>
            </a:r>
          </a:p>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444C55"/>
                </a:solidFill>
                <a:latin typeface="Arial" panose="020B0604020202020204"/>
              </a:rPr>
              <a:t>Rollout Suggestions </a:t>
            </a:r>
            <a:endParaRPr kumimoji="0" lang="en-US" sz="3600" b="0" i="0" u="none" strike="noStrike" kern="1200" cap="none" spc="0" normalizeH="0" baseline="0" noProof="0" dirty="0">
              <a:ln>
                <a:noFill/>
              </a:ln>
              <a:solidFill>
                <a:srgbClr val="444C55"/>
              </a:solidFill>
              <a:effectLst/>
              <a:uLnTx/>
              <a:uFillTx/>
              <a:latin typeface="Arial" panose="020B0604020202020204"/>
            </a:endParaRPr>
          </a:p>
        </p:txBody>
      </p:sp>
      <p:graphicFrame>
        <p:nvGraphicFramePr>
          <p:cNvPr id="2" name="Diagram 1"/>
          <p:cNvGraphicFramePr/>
          <p:nvPr>
            <p:extLst>
              <p:ext uri="{D42A27DB-BD31-4B8C-83A1-F6EECF244321}">
                <p14:modId xmlns:p14="http://schemas.microsoft.com/office/powerpoint/2010/main" val="1649081111"/>
              </p:ext>
            </p:extLst>
          </p:nvPr>
        </p:nvGraphicFramePr>
        <p:xfrm>
          <a:off x="216946" y="647050"/>
          <a:ext cx="11758108" cy="582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77129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475643" y="1361391"/>
            <a:ext cx="6608781" cy="4883242"/>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lang="en-US" dirty="0">
                <a:solidFill>
                  <a:prstClr val="black"/>
                </a:solidFill>
                <a:latin typeface="Calibri"/>
              </a:rPr>
              <a:t>Plan to implement patient education </a:t>
            </a:r>
            <a:endParaRPr kumimoji="0" lang="en-US" sz="3200" b="0" i="0" u="none" strike="noStrike" kern="1200" cap="none" spc="0" normalizeH="0" baseline="0" noProof="0" dirty="0">
              <a:ln>
                <a:noFill/>
              </a:ln>
              <a:solidFill>
                <a:prstClr val="black"/>
              </a:solidFill>
              <a:effectLst/>
              <a:uLnTx/>
              <a:uFillTx/>
              <a:latin typeface="Calibri"/>
              <a:ea typeface="MS PGothic" pitchFamily="34" charset="-128"/>
            </a:endParaRPr>
          </a:p>
          <a:p>
            <a:pPr marL="971550" marR="0" lvl="1" indent="-514350" algn="l" defTabSz="914400" rtl="0" eaLnBrk="0" fontAlgn="base" latinLnBrk="0" hangingPunct="0">
              <a:lnSpc>
                <a:spcPct val="100000"/>
              </a:lnSpc>
              <a:spcBef>
                <a:spcPct val="20000"/>
              </a:spcBef>
              <a:spcAft>
                <a:spcPct val="0"/>
              </a:spcAft>
              <a:buClr>
                <a:srgbClr val="E31B7F"/>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a:ea typeface="MS PGothic" pitchFamily="34" charset="-128"/>
              </a:rPr>
              <a:t>Team decided that </a:t>
            </a:r>
            <a:r>
              <a:rPr kumimoji="0" lang="en-US" sz="2800" b="0" i="0" u="none" strike="noStrike" kern="1200" cap="none" spc="0" normalizeH="0" baseline="0" noProof="0" dirty="0" err="1">
                <a:ln>
                  <a:noFill/>
                </a:ln>
                <a:solidFill>
                  <a:prstClr val="black"/>
                </a:solidFill>
                <a:effectLst/>
                <a:uLnTx/>
                <a:uFillTx/>
                <a:latin typeface="Calibri"/>
                <a:ea typeface="MS PGothic" pitchFamily="34" charset="-128"/>
              </a:rPr>
              <a:t>peds</a:t>
            </a:r>
            <a:r>
              <a:rPr kumimoji="0" lang="en-US" sz="2800" b="0" i="0" u="none" strike="noStrike" kern="1200" cap="none" spc="0" normalizeH="0" baseline="0" noProof="0" dirty="0">
                <a:ln>
                  <a:noFill/>
                </a:ln>
                <a:solidFill>
                  <a:prstClr val="black"/>
                </a:solidFill>
                <a:effectLst/>
                <a:uLnTx/>
                <a:uFillTx/>
                <a:latin typeface="Calibri"/>
                <a:ea typeface="MS PGothic" pitchFamily="34" charset="-128"/>
              </a:rPr>
              <a:t> would provide education material during the treatment</a:t>
            </a:r>
            <a:r>
              <a:rPr kumimoji="0" lang="en-US" sz="2800" b="0" i="0" u="none" strike="noStrike" kern="1200" cap="none" spc="0" normalizeH="0" noProof="0" dirty="0">
                <a:ln>
                  <a:noFill/>
                </a:ln>
                <a:solidFill>
                  <a:prstClr val="black"/>
                </a:solidFill>
                <a:effectLst/>
                <a:uLnTx/>
                <a:uFillTx/>
                <a:latin typeface="Calibri"/>
                <a:ea typeface="MS PGothic" pitchFamily="34" charset="-128"/>
              </a:rPr>
              <a:t> discussion plan </a:t>
            </a:r>
            <a:r>
              <a:rPr kumimoji="0" lang="en-US" sz="2800" b="0" i="0" u="none" strike="noStrike" kern="1200" cap="none" spc="0" normalizeH="0" baseline="0" noProof="0" dirty="0">
                <a:ln>
                  <a:noFill/>
                </a:ln>
                <a:solidFill>
                  <a:prstClr val="black"/>
                </a:solidFill>
                <a:effectLst/>
                <a:uLnTx/>
                <a:uFillTx/>
                <a:latin typeface="Calibri"/>
                <a:ea typeface="MS PGothic" pitchFamily="34" charset="-128"/>
              </a:rPr>
              <a:t> </a:t>
            </a:r>
          </a:p>
          <a:p>
            <a:pPr marL="971550" marR="0" lvl="1" indent="-514350" algn="l" defTabSz="914400" rtl="0" eaLnBrk="0" fontAlgn="base" latinLnBrk="0" hangingPunct="0">
              <a:lnSpc>
                <a:spcPct val="100000"/>
              </a:lnSpc>
              <a:spcBef>
                <a:spcPct val="20000"/>
              </a:spcBef>
              <a:spcAft>
                <a:spcPct val="0"/>
              </a:spcAft>
              <a:buClr>
                <a:srgbClr val="E31B7F"/>
              </a:buClr>
              <a:buSzTx/>
              <a:buFont typeface="+mj-lt"/>
              <a:buAutoNum type="arabicPeriod"/>
              <a:tabLst/>
              <a:defRPr/>
            </a:pPr>
            <a:r>
              <a:rPr lang="en-US" noProof="0" dirty="0">
                <a:solidFill>
                  <a:prstClr val="black"/>
                </a:solidFill>
                <a:latin typeface="Calibri"/>
              </a:rPr>
              <a:t>After the 1</a:t>
            </a:r>
            <a:r>
              <a:rPr lang="en-US" baseline="30000" noProof="0" dirty="0">
                <a:solidFill>
                  <a:prstClr val="black"/>
                </a:solidFill>
                <a:latin typeface="Calibri"/>
              </a:rPr>
              <a:t>st</a:t>
            </a:r>
            <a:r>
              <a:rPr lang="en-US" noProof="0" dirty="0">
                <a:solidFill>
                  <a:prstClr val="black"/>
                </a:solidFill>
                <a:latin typeface="Calibri"/>
              </a:rPr>
              <a:t> PDSA cycle the team discovered:</a:t>
            </a:r>
          </a:p>
          <a:p>
            <a:pPr marL="1200150" lvl="2" indent="-342900">
              <a:buClr>
                <a:srgbClr val="E31B7F"/>
              </a:buClr>
              <a:buFont typeface="Wingdings" panose="05000000000000000000" pitchFamily="2" charset="2"/>
              <a:buChar char="§"/>
              <a:defRPr/>
            </a:pPr>
            <a:r>
              <a:rPr lang="en-US" noProof="0" dirty="0">
                <a:solidFill>
                  <a:prstClr val="black"/>
                </a:solidFill>
                <a:latin typeface="Calibri"/>
              </a:rPr>
              <a:t>Need to identify pathway for documentation</a:t>
            </a:r>
          </a:p>
          <a:p>
            <a:pPr marL="1200150" lvl="2" indent="-342900">
              <a:buClr>
                <a:srgbClr val="E31B7F"/>
              </a:buClr>
              <a:buFont typeface="Wingdings" panose="05000000000000000000" pitchFamily="2" charset="2"/>
              <a:buChar char="§"/>
              <a:defRPr/>
            </a:pPr>
            <a:r>
              <a:rPr lang="en-US" noProof="0" dirty="0">
                <a:solidFill>
                  <a:prstClr val="black"/>
                </a:solidFill>
                <a:latin typeface="Calibri"/>
              </a:rPr>
              <a:t>Need to work with OB team to complete 1 PDSA</a:t>
            </a:r>
            <a:endParaRPr kumimoji="0" lang="en-US" b="0" i="0" u="none" strike="noStrike" kern="1200" cap="none" spc="0" normalizeH="0" baseline="0" noProof="0" dirty="0">
              <a:ln>
                <a:noFill/>
              </a:ln>
              <a:solidFill>
                <a:prstClr val="black"/>
              </a:solidFill>
              <a:effectLst/>
              <a:uLnTx/>
              <a:uFillTx/>
              <a:latin typeface="Calibri"/>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endParaRPr kumimoji="0" lang="en-US" sz="3200" b="1" i="0" u="sng" strike="noStrike" kern="1200" cap="none" spc="0" normalizeH="0" baseline="0" noProof="0" dirty="0">
              <a:ln>
                <a:noFill/>
              </a:ln>
              <a:solidFill>
                <a:srgbClr val="004990"/>
              </a:solidFill>
              <a:effectLst/>
              <a:uLnTx/>
              <a:uFillTx/>
              <a:latin typeface="Calibri"/>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S PGothic" pitchFamily="34" charset="-128"/>
            </a:endParaRPr>
          </a:p>
        </p:txBody>
      </p:sp>
      <p:sp>
        <p:nvSpPr>
          <p:cNvPr id="6" name="Title 4"/>
          <p:cNvSpPr txBox="1">
            <a:spLocks/>
          </p:cNvSpPr>
          <p:nvPr/>
        </p:nvSpPr>
        <p:spPr>
          <a:xfrm>
            <a:off x="386932" y="35828"/>
            <a:ext cx="109728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444C55"/>
                </a:solidFill>
                <a:effectLst/>
                <a:uLnTx/>
                <a:uFillTx/>
                <a:latin typeface="Arial" panose="020B0604020202020204"/>
              </a:rPr>
              <a:t>Example:</a:t>
            </a:r>
            <a:r>
              <a:rPr kumimoji="0" lang="en-US" sz="3600" b="0" i="0" u="none" strike="noStrike" kern="1200" cap="none" spc="0" normalizeH="0" noProof="0" dirty="0">
                <a:ln>
                  <a:noFill/>
                </a:ln>
                <a:solidFill>
                  <a:srgbClr val="444C55"/>
                </a:solidFill>
                <a:effectLst/>
                <a:uLnTx/>
                <a:uFillTx/>
                <a:latin typeface="Arial" panose="020B0604020202020204"/>
              </a:rPr>
              <a:t> </a:t>
            </a:r>
            <a:endParaRPr kumimoji="0" lang="en-US" sz="3600" b="0" i="0" u="none" strike="noStrike" kern="1200" cap="none" spc="0" normalizeH="0" baseline="0" noProof="0" dirty="0">
              <a:ln>
                <a:noFill/>
              </a:ln>
              <a:solidFill>
                <a:srgbClr val="444C55"/>
              </a:solidFill>
              <a:effectLst/>
              <a:uLnTx/>
              <a:uFillTx/>
              <a:latin typeface="Arial" panose="020B0604020202020204"/>
            </a:endParaRPr>
          </a:p>
        </p:txBody>
      </p:sp>
      <p:graphicFrame>
        <p:nvGraphicFramePr>
          <p:cNvPr id="2" name="Diagram 1"/>
          <p:cNvGraphicFramePr/>
          <p:nvPr>
            <p:extLst>
              <p:ext uri="{D42A27DB-BD31-4B8C-83A1-F6EECF244321}">
                <p14:modId xmlns:p14="http://schemas.microsoft.com/office/powerpoint/2010/main" val="1072834612"/>
              </p:ext>
            </p:extLst>
          </p:nvPr>
        </p:nvGraphicFramePr>
        <p:xfrm>
          <a:off x="-1516829" y="698609"/>
          <a:ext cx="9051962" cy="60953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97847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7033E4B-E3EB-3D46-B2D8-3159663620FA}" type="slidenum">
              <a:rPr lang="en-US" smtClean="0"/>
              <a:t>47</a:t>
            </a:fld>
            <a:endParaRPr lang="en-US"/>
          </a:p>
        </p:txBody>
      </p:sp>
      <p:sp>
        <p:nvSpPr>
          <p:cNvPr id="3" name="Footer Placeholder 2"/>
          <p:cNvSpPr>
            <a:spLocks noGrp="1"/>
          </p:cNvSpPr>
          <p:nvPr>
            <p:ph type="ftr" sz="quarter" idx="11"/>
          </p:nvPr>
        </p:nvSpPr>
        <p:spPr/>
        <p:txBody>
          <a:bodyPr/>
          <a:lstStyle/>
          <a:p>
            <a:pPr algn="l"/>
            <a:r>
              <a:rPr lang="en-US"/>
              <a:t>Illinois Perinatal Quality Collaborative</a:t>
            </a:r>
            <a:endParaRPr lang="en-US" dirty="0"/>
          </a:p>
        </p:txBody>
      </p:sp>
      <p:graphicFrame>
        <p:nvGraphicFramePr>
          <p:cNvPr id="5" name="Diagram 4"/>
          <p:cNvGraphicFramePr/>
          <p:nvPr>
            <p:extLst>
              <p:ext uri="{D42A27DB-BD31-4B8C-83A1-F6EECF244321}">
                <p14:modId xmlns:p14="http://schemas.microsoft.com/office/powerpoint/2010/main" val="1583846935"/>
              </p:ext>
            </p:extLst>
          </p:nvPr>
        </p:nvGraphicFramePr>
        <p:xfrm>
          <a:off x="290457" y="-451820"/>
          <a:ext cx="11758108" cy="8354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Line Callout 2 5"/>
          <p:cNvSpPr/>
          <p:nvPr/>
        </p:nvSpPr>
        <p:spPr>
          <a:xfrm>
            <a:off x="7327751" y="5205281"/>
            <a:ext cx="2601558" cy="1151069"/>
          </a:xfrm>
          <a:prstGeom prst="borderCallout2">
            <a:avLst>
              <a:gd name="adj1" fmla="val 53815"/>
              <a:gd name="adj2" fmla="val -3291"/>
              <a:gd name="adj3" fmla="val 21019"/>
              <a:gd name="adj4" fmla="val -36068"/>
              <a:gd name="adj5" fmla="val -51367"/>
              <a:gd name="adj6" fmla="val -47167"/>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After 1</a:t>
            </a:r>
            <a:r>
              <a:rPr lang="en-US" sz="1400" baseline="30000" dirty="0"/>
              <a:t>st</a:t>
            </a:r>
            <a:r>
              <a:rPr lang="en-US" sz="1400" dirty="0"/>
              <a:t> round, the team decided that education resources could be provided by RN and documented in flow sheets for tracking </a:t>
            </a:r>
          </a:p>
        </p:txBody>
      </p:sp>
      <p:grpSp>
        <p:nvGrpSpPr>
          <p:cNvPr id="7" name="Group 6"/>
          <p:cNvGrpSpPr/>
          <p:nvPr/>
        </p:nvGrpSpPr>
        <p:grpSpPr>
          <a:xfrm rot="16200000">
            <a:off x="7523343" y="2492420"/>
            <a:ext cx="265033" cy="310039"/>
            <a:chOff x="6629150" y="4022185"/>
            <a:chExt cx="265033" cy="310039"/>
          </a:xfrm>
        </p:grpSpPr>
        <p:sp>
          <p:nvSpPr>
            <p:cNvPr id="8" name="Right Arrow 7"/>
            <p:cNvSpPr/>
            <p:nvPr/>
          </p:nvSpPr>
          <p:spPr>
            <a:xfrm>
              <a:off x="6629150" y="4022185"/>
              <a:ext cx="265033" cy="310039"/>
            </a:xfrm>
            <a:prstGeom prst="rightArrow">
              <a:avLst>
                <a:gd name="adj1" fmla="val 60000"/>
                <a:gd name="adj2" fmla="val 50000"/>
              </a:avLst>
            </a:prstGeom>
            <a:solidFill>
              <a:srgbClr val="8064A2">
                <a:hueOff val="-2678862"/>
                <a:satOff val="16139"/>
                <a:lumOff val="1294"/>
                <a:alphaOff val="0"/>
              </a:srgbClr>
            </a:solidFill>
            <a:ln>
              <a:noFill/>
            </a:ln>
            <a:effectLst/>
          </p:spPr>
          <p:style>
            <a:lnRef idx="0">
              <a:scrgbClr r="0" g="0" b="0"/>
            </a:lnRef>
            <a:fillRef idx="1">
              <a:scrgbClr r="0" g="0" b="0"/>
            </a:fillRef>
            <a:effectRef idx="0">
              <a:scrgbClr r="0" g="0" b="0"/>
            </a:effectRef>
            <a:fontRef idx="minor">
              <a:schemeClr val="lt1"/>
            </a:fontRef>
          </p:style>
        </p:sp>
        <p:sp>
          <p:nvSpPr>
            <p:cNvPr id="9" name="Right Arrow 4"/>
            <p:cNvSpPr txBox="1"/>
            <p:nvPr/>
          </p:nvSpPr>
          <p:spPr>
            <a:xfrm>
              <a:off x="6629150" y="4084193"/>
              <a:ext cx="185523" cy="1860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solidFill>
                  <a:sysClr val="window" lastClr="FFFFFF"/>
                </a:solidFill>
                <a:latin typeface="Calibri"/>
                <a:ea typeface="+mn-ea"/>
                <a:cs typeface="+mn-cs"/>
              </a:endParaRPr>
            </a:p>
          </p:txBody>
        </p:sp>
      </p:grpSp>
      <p:grpSp>
        <p:nvGrpSpPr>
          <p:cNvPr id="10" name="Group 9"/>
          <p:cNvGrpSpPr/>
          <p:nvPr/>
        </p:nvGrpSpPr>
        <p:grpSpPr>
          <a:xfrm rot="10800000">
            <a:off x="6911950" y="2096407"/>
            <a:ext cx="265033" cy="310039"/>
            <a:chOff x="6629150" y="4022185"/>
            <a:chExt cx="265033" cy="310039"/>
          </a:xfrm>
        </p:grpSpPr>
        <p:sp>
          <p:nvSpPr>
            <p:cNvPr id="11" name="Right Arrow 10"/>
            <p:cNvSpPr/>
            <p:nvPr/>
          </p:nvSpPr>
          <p:spPr>
            <a:xfrm>
              <a:off x="6629150" y="4022185"/>
              <a:ext cx="265033" cy="310039"/>
            </a:xfrm>
            <a:prstGeom prst="rightArrow">
              <a:avLst>
                <a:gd name="adj1" fmla="val 60000"/>
                <a:gd name="adj2" fmla="val 50000"/>
              </a:avLst>
            </a:prstGeom>
            <a:solidFill>
              <a:srgbClr val="8064A2">
                <a:hueOff val="-2678862"/>
                <a:satOff val="16139"/>
                <a:lumOff val="1294"/>
                <a:alphaOff val="0"/>
              </a:srgbClr>
            </a:solidFill>
            <a:ln>
              <a:noFill/>
            </a:ln>
            <a:effectLst/>
          </p:spPr>
          <p:style>
            <a:lnRef idx="0">
              <a:scrgbClr r="0" g="0" b="0"/>
            </a:lnRef>
            <a:fillRef idx="1">
              <a:scrgbClr r="0" g="0" b="0"/>
            </a:fillRef>
            <a:effectRef idx="0">
              <a:scrgbClr r="0" g="0" b="0"/>
            </a:effectRef>
            <a:fontRef idx="minor">
              <a:schemeClr val="lt1"/>
            </a:fontRef>
          </p:style>
        </p:sp>
        <p:sp>
          <p:nvSpPr>
            <p:cNvPr id="12" name="Right Arrow 4"/>
            <p:cNvSpPr txBox="1"/>
            <p:nvPr/>
          </p:nvSpPr>
          <p:spPr>
            <a:xfrm>
              <a:off x="6629150" y="4084193"/>
              <a:ext cx="185523" cy="1860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solidFill>
                  <a:sysClr val="window" lastClr="FFFFFF"/>
                </a:solidFill>
                <a:latin typeface="Calibri"/>
                <a:ea typeface="+mn-ea"/>
                <a:cs typeface="+mn-cs"/>
              </a:endParaRPr>
            </a:p>
          </p:txBody>
        </p:sp>
      </p:grpSp>
      <p:grpSp>
        <p:nvGrpSpPr>
          <p:cNvPr id="13" name="Group 12"/>
          <p:cNvGrpSpPr/>
          <p:nvPr/>
        </p:nvGrpSpPr>
        <p:grpSpPr>
          <a:xfrm rot="9022179">
            <a:off x="6397376" y="2158415"/>
            <a:ext cx="265033" cy="310039"/>
            <a:chOff x="6629150" y="4022185"/>
            <a:chExt cx="265033" cy="310039"/>
          </a:xfrm>
        </p:grpSpPr>
        <p:sp>
          <p:nvSpPr>
            <p:cNvPr id="14" name="Right Arrow 13"/>
            <p:cNvSpPr/>
            <p:nvPr/>
          </p:nvSpPr>
          <p:spPr>
            <a:xfrm>
              <a:off x="6629150" y="4022185"/>
              <a:ext cx="265033" cy="310039"/>
            </a:xfrm>
            <a:prstGeom prst="rightArrow">
              <a:avLst>
                <a:gd name="adj1" fmla="val 60000"/>
                <a:gd name="adj2" fmla="val 50000"/>
              </a:avLst>
            </a:prstGeom>
            <a:solidFill>
              <a:srgbClr val="8064A2">
                <a:hueOff val="-2678862"/>
                <a:satOff val="16139"/>
                <a:lumOff val="1294"/>
                <a:alphaOff val="0"/>
              </a:srgbClr>
            </a:solidFill>
            <a:ln>
              <a:noFill/>
            </a:ln>
            <a:effectLst/>
          </p:spPr>
          <p:style>
            <a:lnRef idx="0">
              <a:scrgbClr r="0" g="0" b="0"/>
            </a:lnRef>
            <a:fillRef idx="1">
              <a:scrgbClr r="0" g="0" b="0"/>
            </a:fillRef>
            <a:effectRef idx="0">
              <a:scrgbClr r="0" g="0" b="0"/>
            </a:effectRef>
            <a:fontRef idx="minor">
              <a:schemeClr val="lt1"/>
            </a:fontRef>
          </p:style>
        </p:sp>
        <p:sp>
          <p:nvSpPr>
            <p:cNvPr id="15" name="Right Arrow 4"/>
            <p:cNvSpPr txBox="1"/>
            <p:nvPr/>
          </p:nvSpPr>
          <p:spPr>
            <a:xfrm>
              <a:off x="6629150" y="4084193"/>
              <a:ext cx="185523" cy="1860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solidFill>
                  <a:sysClr val="window" lastClr="FFFFFF"/>
                </a:solidFill>
                <a:latin typeface="Calibri"/>
                <a:ea typeface="+mn-ea"/>
                <a:cs typeface="+mn-cs"/>
              </a:endParaRPr>
            </a:p>
          </p:txBody>
        </p:sp>
      </p:grpSp>
      <p:grpSp>
        <p:nvGrpSpPr>
          <p:cNvPr id="16" name="Group 15"/>
          <p:cNvGrpSpPr/>
          <p:nvPr/>
        </p:nvGrpSpPr>
        <p:grpSpPr>
          <a:xfrm rot="5400000">
            <a:off x="6195923" y="2474271"/>
            <a:ext cx="265033" cy="310039"/>
            <a:chOff x="6629150" y="4022185"/>
            <a:chExt cx="265033" cy="310039"/>
          </a:xfrm>
        </p:grpSpPr>
        <p:sp>
          <p:nvSpPr>
            <p:cNvPr id="17" name="Right Arrow 16"/>
            <p:cNvSpPr/>
            <p:nvPr/>
          </p:nvSpPr>
          <p:spPr>
            <a:xfrm>
              <a:off x="6629150" y="4022185"/>
              <a:ext cx="265033" cy="310039"/>
            </a:xfrm>
            <a:prstGeom prst="rightArrow">
              <a:avLst>
                <a:gd name="adj1" fmla="val 60000"/>
                <a:gd name="adj2" fmla="val 50000"/>
              </a:avLst>
            </a:prstGeom>
            <a:solidFill>
              <a:srgbClr val="8064A2">
                <a:hueOff val="-2678862"/>
                <a:satOff val="16139"/>
                <a:lumOff val="1294"/>
                <a:alphaOff val="0"/>
              </a:srgbClr>
            </a:solidFill>
            <a:ln>
              <a:noFill/>
            </a:ln>
            <a:effectLst/>
          </p:spPr>
          <p:style>
            <a:lnRef idx="0">
              <a:scrgbClr r="0" g="0" b="0"/>
            </a:lnRef>
            <a:fillRef idx="1">
              <a:scrgbClr r="0" g="0" b="0"/>
            </a:fillRef>
            <a:effectRef idx="0">
              <a:scrgbClr r="0" g="0" b="0"/>
            </a:effectRef>
            <a:fontRef idx="minor">
              <a:schemeClr val="lt1"/>
            </a:fontRef>
          </p:style>
        </p:sp>
        <p:sp>
          <p:nvSpPr>
            <p:cNvPr id="18" name="Right Arrow 4"/>
            <p:cNvSpPr txBox="1"/>
            <p:nvPr/>
          </p:nvSpPr>
          <p:spPr>
            <a:xfrm>
              <a:off x="6629150" y="4084193"/>
              <a:ext cx="185523" cy="1860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solidFill>
                  <a:sysClr val="window" lastClr="FFFFFF"/>
                </a:solidFill>
                <a:latin typeface="Calibri"/>
                <a:ea typeface="+mn-ea"/>
                <a:cs typeface="+mn-cs"/>
              </a:endParaRPr>
            </a:p>
          </p:txBody>
        </p:sp>
      </p:grpSp>
      <p:grpSp>
        <p:nvGrpSpPr>
          <p:cNvPr id="19" name="Group 18"/>
          <p:cNvGrpSpPr/>
          <p:nvPr/>
        </p:nvGrpSpPr>
        <p:grpSpPr>
          <a:xfrm rot="13547248">
            <a:off x="7345425" y="2138758"/>
            <a:ext cx="265033" cy="310039"/>
            <a:chOff x="6629150" y="4022185"/>
            <a:chExt cx="265033" cy="310039"/>
          </a:xfrm>
        </p:grpSpPr>
        <p:sp>
          <p:nvSpPr>
            <p:cNvPr id="20" name="Right Arrow 19"/>
            <p:cNvSpPr/>
            <p:nvPr/>
          </p:nvSpPr>
          <p:spPr>
            <a:xfrm>
              <a:off x="6629150" y="4022185"/>
              <a:ext cx="265033" cy="310039"/>
            </a:xfrm>
            <a:prstGeom prst="rightArrow">
              <a:avLst>
                <a:gd name="adj1" fmla="val 60000"/>
                <a:gd name="adj2" fmla="val 50000"/>
              </a:avLst>
            </a:prstGeom>
            <a:solidFill>
              <a:srgbClr val="8064A2">
                <a:hueOff val="-2678862"/>
                <a:satOff val="16139"/>
                <a:lumOff val="1294"/>
                <a:alphaOff val="0"/>
              </a:srgbClr>
            </a:solidFill>
            <a:ln>
              <a:noFill/>
            </a:ln>
            <a:effectLst/>
          </p:spPr>
          <p:style>
            <a:lnRef idx="0">
              <a:scrgbClr r="0" g="0" b="0"/>
            </a:lnRef>
            <a:fillRef idx="1">
              <a:scrgbClr r="0" g="0" b="0"/>
            </a:fillRef>
            <a:effectRef idx="0">
              <a:scrgbClr r="0" g="0" b="0"/>
            </a:effectRef>
            <a:fontRef idx="minor">
              <a:schemeClr val="lt1"/>
            </a:fontRef>
          </p:style>
        </p:sp>
        <p:sp>
          <p:nvSpPr>
            <p:cNvPr id="21" name="Right Arrow 4"/>
            <p:cNvSpPr txBox="1"/>
            <p:nvPr/>
          </p:nvSpPr>
          <p:spPr>
            <a:xfrm>
              <a:off x="6629150" y="4084193"/>
              <a:ext cx="185523" cy="1860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solidFill>
                  <a:sysClr val="window" lastClr="FFFFFF"/>
                </a:solidFill>
                <a:latin typeface="Calibri"/>
                <a:ea typeface="+mn-ea"/>
                <a:cs typeface="+mn-cs"/>
              </a:endParaRPr>
            </a:p>
          </p:txBody>
        </p:sp>
      </p:grpSp>
      <p:sp>
        <p:nvSpPr>
          <p:cNvPr id="22" name="Line Callout 2 21"/>
          <p:cNvSpPr/>
          <p:nvPr/>
        </p:nvSpPr>
        <p:spPr>
          <a:xfrm>
            <a:off x="9798424" y="1362631"/>
            <a:ext cx="2024231" cy="1151069"/>
          </a:xfrm>
          <a:prstGeom prst="borderCallout2">
            <a:avLst>
              <a:gd name="adj1" fmla="val 53815"/>
              <a:gd name="adj2" fmla="val -3291"/>
              <a:gd name="adj3" fmla="val 70552"/>
              <a:gd name="adj4" fmla="val -17467"/>
              <a:gd name="adj5" fmla="val 128072"/>
              <a:gd name="adj6" fmla="val -16557"/>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Team discovered that it was a patient satisfier and worked well to have the RN provide the resource to patient to assist with QR code troubleshooting</a:t>
            </a:r>
          </a:p>
        </p:txBody>
      </p:sp>
      <p:sp>
        <p:nvSpPr>
          <p:cNvPr id="23" name="Title 4"/>
          <p:cNvSpPr txBox="1">
            <a:spLocks/>
          </p:cNvSpPr>
          <p:nvPr/>
        </p:nvSpPr>
        <p:spPr>
          <a:xfrm>
            <a:off x="290457" y="402699"/>
            <a:ext cx="109728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444C55"/>
                </a:solidFill>
                <a:effectLst/>
                <a:uLnTx/>
                <a:uFillTx/>
                <a:latin typeface="Arial" panose="020B0604020202020204"/>
              </a:rPr>
              <a:t>Summary of lessons</a:t>
            </a:r>
            <a:r>
              <a:rPr kumimoji="0" lang="en-US" sz="3600" b="0" i="0" u="none" strike="noStrike" kern="1200" cap="none" spc="0" normalizeH="0" noProof="0" dirty="0">
                <a:ln>
                  <a:noFill/>
                </a:ln>
                <a:solidFill>
                  <a:srgbClr val="444C55"/>
                </a:solidFill>
                <a:effectLst/>
                <a:uLnTx/>
                <a:uFillTx/>
                <a:latin typeface="Arial" panose="020B0604020202020204"/>
              </a:rPr>
              <a:t> learned…</a:t>
            </a:r>
            <a:endParaRPr kumimoji="0" lang="en-US" sz="3600" b="0" i="0" u="none" strike="noStrike" kern="1200" cap="none" spc="0" normalizeH="0" baseline="0" noProof="0" dirty="0">
              <a:ln>
                <a:noFill/>
              </a:ln>
              <a:solidFill>
                <a:srgbClr val="444C55"/>
              </a:solidFill>
              <a:effectLst/>
              <a:uLnTx/>
              <a:uFillTx/>
              <a:latin typeface="Arial" panose="020B0604020202020204"/>
            </a:endParaRPr>
          </a:p>
        </p:txBody>
      </p:sp>
    </p:spTree>
    <p:extLst>
      <p:ext uri="{BB962C8B-B14F-4D97-AF65-F5344CB8AC3E}">
        <p14:creationId xmlns:p14="http://schemas.microsoft.com/office/powerpoint/2010/main" val="34108629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Summer BASIC Resources </a:t>
            </a:r>
          </a:p>
        </p:txBody>
      </p:sp>
      <p:sp>
        <p:nvSpPr>
          <p:cNvPr id="3" name="Content Placeholder 2"/>
          <p:cNvSpPr>
            <a:spLocks noGrp="1"/>
          </p:cNvSpPr>
          <p:nvPr>
            <p:ph idx="1"/>
          </p:nvPr>
        </p:nvSpPr>
        <p:spPr>
          <a:xfrm>
            <a:off x="468823" y="1690688"/>
            <a:ext cx="4905282" cy="4351338"/>
          </a:xfrm>
        </p:spPr>
        <p:txBody>
          <a:bodyPr>
            <a:normAutofit fontScale="92500" lnSpcReduction="20000"/>
          </a:bodyPr>
          <a:lstStyle/>
          <a:p>
            <a:r>
              <a:rPr lang="en-US" dirty="0">
                <a:hlinkClick r:id="rId3"/>
              </a:rPr>
              <a:t>Newborn Admission Report (LD RN to Newborn RN)</a:t>
            </a:r>
            <a:r>
              <a:rPr lang="en-US" dirty="0"/>
              <a:t> May 2021; Use this template to standardize communication between L&amp;D nurse and receiving newborn/postpartum nurse</a:t>
            </a:r>
          </a:p>
          <a:p>
            <a:r>
              <a:rPr lang="en-US" dirty="0">
                <a:hlinkClick r:id="rId4"/>
              </a:rPr>
              <a:t>Newborn Nurse to Pediatrician Communication Tool:</a:t>
            </a:r>
            <a:r>
              <a:rPr lang="en-US" dirty="0"/>
              <a:t> Use this template to standardize communication between the newborn/postpartum nurse to the pediatrician on newborn status</a:t>
            </a:r>
          </a:p>
          <a:p>
            <a:r>
              <a:rPr lang="en-US" b="1" dirty="0"/>
              <a:t>ILPQC Antibiotic Time-Out Tool- </a:t>
            </a:r>
            <a:r>
              <a:rPr lang="en-US" dirty="0"/>
              <a:t>use the tool to determine if continuing antibiotics longer than 36 hours is appropriate</a:t>
            </a:r>
          </a:p>
          <a:p>
            <a:endParaRPr lang="en-US" dirty="0"/>
          </a:p>
          <a:p>
            <a:endParaRPr lang="en-US" dirty="0"/>
          </a:p>
          <a:p>
            <a:endParaRPr lang="en-US" dirty="0"/>
          </a:p>
        </p:txBody>
      </p:sp>
      <p:sp>
        <p:nvSpPr>
          <p:cNvPr id="4" name="Slide Number Placeholder 3"/>
          <p:cNvSpPr>
            <a:spLocks noGrp="1"/>
          </p:cNvSpPr>
          <p:nvPr>
            <p:ph type="sldNum" sz="quarter" idx="10"/>
          </p:nvPr>
        </p:nvSpPr>
        <p:spPr>
          <a:xfrm>
            <a:off x="8970380" y="61921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rPr>
              <a:t>Illinois Perinatal Quality Collaborative</a:t>
            </a:r>
          </a:p>
        </p:txBody>
      </p:sp>
      <p:sp>
        <p:nvSpPr>
          <p:cNvPr id="7" name="Slide Number Placeholder 3"/>
          <p:cNvSpPr txBox="1">
            <a:spLocks/>
          </p:cNvSpPr>
          <p:nvPr/>
        </p:nvSpPr>
        <p:spPr>
          <a:xfrm>
            <a:off x="8970380" y="619216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33874" y="1368204"/>
            <a:ext cx="2770028" cy="39080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18888" y="1842550"/>
            <a:ext cx="2990151" cy="38752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34654" y="2325055"/>
            <a:ext cx="2634042" cy="37169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361159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8549"/>
            <a:ext cx="10972800" cy="1325563"/>
          </a:xfrm>
          <a:noFill/>
        </p:spPr>
        <p:txBody>
          <a:bodyPr/>
          <a:lstStyle/>
          <a:p>
            <a:r>
              <a:rPr lang="en-US" dirty="0"/>
              <a:t>BASIC Family Education Resources</a:t>
            </a:r>
          </a:p>
        </p:txBody>
      </p:sp>
      <p:sp>
        <p:nvSpPr>
          <p:cNvPr id="3" name="Content Placeholder 2"/>
          <p:cNvSpPr>
            <a:spLocks noGrp="1"/>
          </p:cNvSpPr>
          <p:nvPr>
            <p:ph idx="1"/>
          </p:nvPr>
        </p:nvSpPr>
        <p:spPr>
          <a:xfrm>
            <a:off x="609600" y="1654112"/>
            <a:ext cx="7305675" cy="4351338"/>
          </a:xfrm>
        </p:spPr>
        <p:txBody>
          <a:bodyPr>
            <a:noAutofit/>
          </a:bodyPr>
          <a:lstStyle/>
          <a:p>
            <a:r>
              <a:rPr lang="en-US" sz="1800" b="1" dirty="0"/>
              <a:t>Antibiotics &amp; Your Baby Education Video</a:t>
            </a:r>
          </a:p>
          <a:p>
            <a:pPr lvl="1"/>
            <a:r>
              <a:rPr lang="en-US" sz="1800" dirty="0"/>
              <a:t>This education video can be shared with families/caregivers after delivery, on admission to postpartum floor/newborn nursery/NICU for newborns who have received antibiotics</a:t>
            </a:r>
          </a:p>
          <a:p>
            <a:pPr lvl="1"/>
            <a:r>
              <a:rPr lang="en-US" sz="1800" dirty="0"/>
              <a:t>English Video: </a:t>
            </a:r>
            <a:r>
              <a:rPr lang="en-US" sz="1800" dirty="0">
                <a:hlinkClick r:id="rId3"/>
              </a:rPr>
              <a:t>https://www.youtube.com/watch?v=c0an_TmVe6o&amp;pp=sAQA</a:t>
            </a:r>
            <a:r>
              <a:rPr lang="en-US" sz="1800" dirty="0"/>
              <a:t> </a:t>
            </a:r>
          </a:p>
          <a:p>
            <a:pPr lvl="1"/>
            <a:r>
              <a:rPr lang="en-US" sz="1800" dirty="0" err="1"/>
              <a:t>oSpanish</a:t>
            </a:r>
            <a:r>
              <a:rPr lang="en-US" sz="1800" dirty="0"/>
              <a:t> Video: </a:t>
            </a:r>
            <a:r>
              <a:rPr lang="en-US" sz="1800" dirty="0">
                <a:hlinkClick r:id="rId4"/>
              </a:rPr>
              <a:t>https://www.youtube.com/watch?v=sWHd2P91Fy0&amp;pp=sAQA</a:t>
            </a:r>
            <a:r>
              <a:rPr lang="en-US" sz="1800" dirty="0"/>
              <a:t> </a:t>
            </a:r>
          </a:p>
          <a:p>
            <a:r>
              <a:rPr lang="en-US" sz="1800" b="1" dirty="0"/>
              <a:t>Understanding </a:t>
            </a:r>
            <a:r>
              <a:rPr lang="en-US" sz="1800" b="1" dirty="0" err="1"/>
              <a:t>Chorioamnionitis</a:t>
            </a:r>
            <a:r>
              <a:rPr lang="en-US" sz="1800" b="1" dirty="0"/>
              <a:t> (Coming August 2021)</a:t>
            </a:r>
          </a:p>
          <a:p>
            <a:pPr lvl="1"/>
            <a:r>
              <a:rPr lang="en-US" sz="1800" dirty="0"/>
              <a:t>This flyer can be given to patients on admission to L&amp;D to provide important information about </a:t>
            </a:r>
            <a:r>
              <a:rPr lang="en-US" sz="1800" dirty="0" err="1"/>
              <a:t>Chorioamnionitis</a:t>
            </a:r>
            <a:endParaRPr lang="en-US" sz="1800" dirty="0"/>
          </a:p>
          <a:p>
            <a:r>
              <a:rPr lang="en-US" sz="1800" b="1" dirty="0"/>
              <a:t>Antibiotics &amp; Your Baby Accompanying Flyer (Coming August 2021)</a:t>
            </a:r>
          </a:p>
          <a:p>
            <a:pPr lvl="1"/>
            <a:r>
              <a:rPr lang="en-US" sz="1800" dirty="0"/>
              <a:t>This flyer can be given to families/caregivers to supplement the education video</a:t>
            </a:r>
          </a:p>
          <a:p>
            <a:pPr lvl="1"/>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15275" y="1486506"/>
            <a:ext cx="3829050" cy="2149746"/>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96276" y="3825770"/>
            <a:ext cx="3667047" cy="2706249"/>
          </a:xfrm>
          <a:prstGeom prst="rect">
            <a:avLst/>
          </a:prstGeom>
        </p:spPr>
      </p:pic>
    </p:spTree>
    <p:extLst>
      <p:ext uri="{BB962C8B-B14F-4D97-AF65-F5344CB8AC3E}">
        <p14:creationId xmlns:p14="http://schemas.microsoft.com/office/powerpoint/2010/main" val="3400526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6177"/>
            <a:ext cx="10972800" cy="1325563"/>
          </a:xfrm>
          <a:noFill/>
        </p:spPr>
        <p:txBody>
          <a:bodyPr/>
          <a:lstStyle/>
          <a:p>
            <a:r>
              <a:rPr lang="en-US" dirty="0"/>
              <a:t>IHI Open School Access Sign up for </a:t>
            </a:r>
            <a:br>
              <a:rPr lang="en-US" dirty="0"/>
            </a:br>
            <a:r>
              <a:rPr lang="en-US" dirty="0"/>
              <a:t>your hospital’s slots TODAY</a:t>
            </a:r>
          </a:p>
        </p:txBody>
      </p:sp>
      <p:sp>
        <p:nvSpPr>
          <p:cNvPr id="3" name="Content Placeholder 2"/>
          <p:cNvSpPr>
            <a:spLocks noGrp="1"/>
          </p:cNvSpPr>
          <p:nvPr>
            <p:ph idx="1"/>
          </p:nvPr>
        </p:nvSpPr>
        <p:spPr>
          <a:xfrm>
            <a:off x="609600" y="1690688"/>
            <a:ext cx="6705600" cy="4351338"/>
          </a:xfrm>
        </p:spPr>
        <p:txBody>
          <a:bodyPr>
            <a:normAutofit fontScale="55000" lnSpcReduction="20000"/>
          </a:bodyPr>
          <a:lstStyle/>
          <a:p>
            <a:pPr marL="0" indent="0">
              <a:buNone/>
            </a:pPr>
            <a:r>
              <a:rPr lang="en-US" sz="4400" dirty="0"/>
              <a:t>Current status of hospital team sign up by perinatal network:</a:t>
            </a:r>
          </a:p>
          <a:p>
            <a:pPr marL="0" indent="0">
              <a:buNone/>
            </a:pPr>
            <a:endParaRPr lang="en-US" sz="3600" dirty="0"/>
          </a:p>
          <a:p>
            <a:pPr marL="0" indent="0">
              <a:buNone/>
            </a:pPr>
            <a:r>
              <a:rPr lang="en-US" sz="3600" dirty="0"/>
              <a:t>Loyola Network: 5/5 (100%)</a:t>
            </a:r>
          </a:p>
          <a:p>
            <a:pPr marL="0" indent="0">
              <a:buNone/>
            </a:pPr>
            <a:r>
              <a:rPr lang="en-US" sz="3600" dirty="0"/>
              <a:t>U Chicago Network: 9/12 (75%)</a:t>
            </a:r>
          </a:p>
          <a:p>
            <a:pPr marL="0" indent="0">
              <a:buNone/>
            </a:pPr>
            <a:r>
              <a:rPr lang="en-US" sz="3600" dirty="0"/>
              <a:t>Stroger Network: 2/3 (66%)</a:t>
            </a:r>
          </a:p>
          <a:p>
            <a:pPr marL="0" indent="0">
              <a:buNone/>
            </a:pPr>
            <a:r>
              <a:rPr lang="en-US" sz="3600" dirty="0"/>
              <a:t>Rush Network: 5/11 (45%)</a:t>
            </a:r>
          </a:p>
          <a:p>
            <a:pPr marL="0" indent="0">
              <a:buNone/>
            </a:pPr>
            <a:r>
              <a:rPr lang="en-US" sz="3600" dirty="0"/>
              <a:t>Northwestern Network: 5/13 (38%)</a:t>
            </a:r>
          </a:p>
          <a:p>
            <a:pPr marL="0" indent="0">
              <a:buNone/>
            </a:pPr>
            <a:r>
              <a:rPr lang="en-US" sz="3600" dirty="0"/>
              <a:t>UIC Network: 3/9 (33%)</a:t>
            </a:r>
          </a:p>
          <a:p>
            <a:pPr marL="0" indent="0">
              <a:buNone/>
            </a:pPr>
            <a:r>
              <a:rPr lang="en-US" sz="3600" dirty="0"/>
              <a:t>Cardinal </a:t>
            </a:r>
            <a:r>
              <a:rPr lang="en-US" sz="3600" dirty="0" err="1"/>
              <a:t>Glennon</a:t>
            </a:r>
            <a:r>
              <a:rPr lang="en-US" sz="3600" dirty="0"/>
              <a:t> Network: 3/11 (27%)</a:t>
            </a:r>
          </a:p>
          <a:p>
            <a:pPr marL="0" indent="0">
              <a:buNone/>
            </a:pPr>
            <a:r>
              <a:rPr lang="en-US" sz="3600" dirty="0"/>
              <a:t>Rockford Network: 2/10 (20%)</a:t>
            </a:r>
          </a:p>
          <a:p>
            <a:pPr marL="0" indent="0">
              <a:buNone/>
            </a:pPr>
            <a:r>
              <a:rPr lang="en-US" sz="3600" dirty="0"/>
              <a:t>St. John’s Network: 3/15 (20%)</a:t>
            </a:r>
          </a:p>
          <a:p>
            <a:pPr marL="0" indent="0">
              <a:buNone/>
            </a:pPr>
            <a:r>
              <a:rPr lang="en-US" sz="3600" dirty="0"/>
              <a:t>St. Francis Network: 3/16 (18%)</a:t>
            </a:r>
          </a:p>
          <a:p>
            <a:pPr marL="0" indent="0">
              <a:buNone/>
            </a:pP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5</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sp>
        <p:nvSpPr>
          <p:cNvPr id="15" name="Rounded Rectangle 14"/>
          <p:cNvSpPr/>
          <p:nvPr/>
        </p:nvSpPr>
        <p:spPr>
          <a:xfrm>
            <a:off x="5791200" y="2286000"/>
            <a:ext cx="5779008" cy="2971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Only 40 of 105 (38%) Illinois Birthing/Children’s Hospitals have signed up… do not miss this opportunity!</a:t>
            </a:r>
          </a:p>
        </p:txBody>
      </p:sp>
      <p:sp>
        <p:nvSpPr>
          <p:cNvPr id="16" name="Rectangle 15"/>
          <p:cNvSpPr/>
          <p:nvPr/>
        </p:nvSpPr>
        <p:spPr>
          <a:xfrm>
            <a:off x="5890316" y="5395695"/>
            <a:ext cx="5897768" cy="646331"/>
          </a:xfrm>
          <a:prstGeom prst="rect">
            <a:avLst/>
          </a:prstGeom>
        </p:spPr>
        <p:txBody>
          <a:bodyPr wrap="none">
            <a:spAutoFit/>
          </a:bodyPr>
          <a:lstStyle/>
          <a:p>
            <a:pPr algn="ctr"/>
            <a:r>
              <a:rPr lang="en-US" dirty="0"/>
              <a:t>Fill out this link with your team TODAY!</a:t>
            </a:r>
          </a:p>
          <a:p>
            <a:r>
              <a:rPr lang="en-US" dirty="0">
                <a:hlinkClick r:id="rId3"/>
              </a:rPr>
              <a:t>https://redcap.healthlnk.org/surveys/?s=RN9D4H9AMD</a:t>
            </a:r>
            <a:r>
              <a:rPr lang="en-US" dirty="0"/>
              <a:t> </a:t>
            </a:r>
          </a:p>
        </p:txBody>
      </p:sp>
    </p:spTree>
    <p:extLst>
      <p:ext uri="{BB962C8B-B14F-4D97-AF65-F5344CB8AC3E}">
        <p14:creationId xmlns:p14="http://schemas.microsoft.com/office/powerpoint/2010/main" val="9838014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BASIC QI Strategies Resources</a:t>
            </a:r>
          </a:p>
        </p:txBody>
      </p:sp>
      <p:sp>
        <p:nvSpPr>
          <p:cNvPr id="3" name="Content Placeholder 2"/>
          <p:cNvSpPr>
            <a:spLocks noGrp="1"/>
          </p:cNvSpPr>
          <p:nvPr>
            <p:ph idx="1"/>
          </p:nvPr>
        </p:nvSpPr>
        <p:spPr>
          <a:xfrm>
            <a:off x="609600" y="1825625"/>
            <a:ext cx="5751694" cy="4351338"/>
          </a:xfrm>
        </p:spPr>
        <p:txBody>
          <a:bodyPr>
            <a:normAutofit/>
          </a:bodyPr>
          <a:lstStyle/>
          <a:p>
            <a:r>
              <a:rPr lang="en-US" sz="3200" dirty="0"/>
              <a:t>BASIC Dashboard for your monthly QI meetings coming September 2021</a:t>
            </a:r>
          </a:p>
          <a:p>
            <a:r>
              <a:rPr lang="en-US" sz="3200" dirty="0"/>
              <a:t>BASIC Grand Rounds- reach out to </a:t>
            </a:r>
            <a:r>
              <a:rPr lang="en-US" sz="3200" dirty="0">
                <a:hlinkClick r:id="rId3"/>
              </a:rPr>
              <a:t>info@ilpqc.org</a:t>
            </a:r>
            <a:r>
              <a:rPr lang="en-US" sz="3200" dirty="0"/>
              <a:t> for scheduling, teams are already signing up!</a:t>
            </a:r>
          </a:p>
          <a:p>
            <a:r>
              <a:rPr lang="en-US" sz="3200" dirty="0"/>
              <a:t>Coming SOON</a:t>
            </a:r>
          </a:p>
          <a:p>
            <a:endParaRPr lang="en-US" dirty="0"/>
          </a:p>
          <a:p>
            <a:endParaRPr lang="en-US" dirty="0"/>
          </a:p>
          <a:p>
            <a:endParaRPr lang="en-US" dirty="0"/>
          </a:p>
        </p:txBody>
      </p:sp>
      <p:sp>
        <p:nvSpPr>
          <p:cNvPr id="4" name="Slide Number Placeholder 3"/>
          <p:cNvSpPr>
            <a:spLocks noGrp="1"/>
          </p:cNvSpPr>
          <p:nvPr>
            <p:ph type="sldNum" sz="quarter" idx="10"/>
          </p:nvPr>
        </p:nvSpPr>
        <p:spPr>
          <a:xfrm>
            <a:off x="8970380" y="61921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
        <p:nvSpPr>
          <p:cNvPr id="7" name="Slide Number Placeholder 3"/>
          <p:cNvSpPr txBox="1">
            <a:spLocks/>
          </p:cNvSpPr>
          <p:nvPr/>
        </p:nvSpPr>
        <p:spPr>
          <a:xfrm>
            <a:off x="8970380" y="619216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37275" y="1917903"/>
            <a:ext cx="3551552" cy="42590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ounded Rectangle 7"/>
          <p:cNvSpPr/>
          <p:nvPr/>
        </p:nvSpPr>
        <p:spPr>
          <a:xfrm>
            <a:off x="5818092" y="3872753"/>
            <a:ext cx="2294965" cy="10040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DRAFT!!!</a:t>
            </a:r>
            <a:endParaRPr lang="en-US" dirty="0"/>
          </a:p>
        </p:txBody>
      </p:sp>
    </p:spTree>
    <p:extLst>
      <p:ext uri="{BB962C8B-B14F-4D97-AF65-F5344CB8AC3E}">
        <p14:creationId xmlns:p14="http://schemas.microsoft.com/office/powerpoint/2010/main" val="32720598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Talk</a:t>
            </a:r>
          </a:p>
        </p:txBody>
      </p:sp>
      <p:sp>
        <p:nvSpPr>
          <p:cNvPr id="3" name="Subtitle 2"/>
          <p:cNvSpPr>
            <a:spLocks noGrp="1"/>
          </p:cNvSpPr>
          <p:nvPr>
            <p:ph type="subTitle" idx="1"/>
          </p:nvPr>
        </p:nvSpPr>
        <p:spPr/>
        <p:txBody>
          <a:bodyPr>
            <a:normAutofit fontScale="85000" lnSpcReduction="20000"/>
          </a:bodyPr>
          <a:lstStyle/>
          <a:p>
            <a:r>
              <a:rPr lang="en-US" dirty="0"/>
              <a:t>Rita Allen Brennan, DNP, RNC-NIC, APRN, CNS, CPHQ</a:t>
            </a:r>
          </a:p>
          <a:p>
            <a:r>
              <a:rPr lang="en-US" dirty="0"/>
              <a:t>Outcomes Manager, Women’s &amp; Children’s Services</a:t>
            </a:r>
          </a:p>
          <a:p>
            <a:r>
              <a:rPr lang="en-US" dirty="0"/>
              <a:t>Northwestern Medicine Central DuPage Hospital</a:t>
            </a:r>
          </a:p>
        </p:txBody>
      </p:sp>
    </p:spTree>
    <p:extLst>
      <p:ext uri="{BB962C8B-B14F-4D97-AF65-F5344CB8AC3E}">
        <p14:creationId xmlns:p14="http://schemas.microsoft.com/office/powerpoint/2010/main" val="27916067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4067" y="2188627"/>
            <a:ext cx="5181600" cy="1524000"/>
          </a:xfrm>
        </p:spPr>
        <p:txBody>
          <a:bodyPr/>
          <a:lstStyle/>
          <a:p>
            <a:r>
              <a:rPr lang="en-US" dirty="0"/>
              <a:t>Baby’s Antibiotic Stewardship Improvement Collaborative (BASIC)</a:t>
            </a:r>
          </a:p>
        </p:txBody>
      </p:sp>
      <p:sp>
        <p:nvSpPr>
          <p:cNvPr id="3" name="Subtitle 2"/>
          <p:cNvSpPr>
            <a:spLocks noGrp="1"/>
          </p:cNvSpPr>
          <p:nvPr>
            <p:ph type="subTitle" idx="1"/>
          </p:nvPr>
        </p:nvSpPr>
        <p:spPr>
          <a:xfrm>
            <a:off x="964068" y="3833484"/>
            <a:ext cx="6341897" cy="1247353"/>
          </a:xfrm>
        </p:spPr>
        <p:txBody>
          <a:bodyPr/>
          <a:lstStyle/>
          <a:p>
            <a:r>
              <a:rPr lang="en-US" dirty="0"/>
              <a:t>Central DuPage Hospital</a:t>
            </a:r>
          </a:p>
          <a:p>
            <a:r>
              <a:rPr lang="en-US" sz="2400" dirty="0"/>
              <a:t>Rita Allen Brennan, DNP, RNC-NIC, APRN, CPHQ</a:t>
            </a:r>
          </a:p>
        </p:txBody>
      </p:sp>
    </p:spTree>
    <p:extLst>
      <p:ext uri="{BB962C8B-B14F-4D97-AF65-F5344CB8AC3E}">
        <p14:creationId xmlns:p14="http://schemas.microsoft.com/office/powerpoint/2010/main" val="1056921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64C669-5B42-4373-B489-0DD95B875B3C}"/>
              </a:ext>
            </a:extLst>
          </p:cNvPr>
          <p:cNvSpPr>
            <a:spLocks noGrp="1"/>
          </p:cNvSpPr>
          <p:nvPr>
            <p:ph type="title"/>
          </p:nvPr>
        </p:nvSpPr>
        <p:spPr>
          <a:xfrm>
            <a:off x="1464743" y="169881"/>
            <a:ext cx="9573685" cy="1016000"/>
          </a:xfrm>
        </p:spPr>
        <p:txBody>
          <a:bodyPr/>
          <a:lstStyle/>
          <a:p>
            <a:r>
              <a:rPr lang="en-US" dirty="0"/>
              <a:t>BASIC- Initial Identification</a:t>
            </a:r>
          </a:p>
        </p:txBody>
      </p:sp>
      <p:sp>
        <p:nvSpPr>
          <p:cNvPr id="5" name="Content Placeholder 4">
            <a:extLst>
              <a:ext uri="{FF2B5EF4-FFF2-40B4-BE49-F238E27FC236}">
                <a16:creationId xmlns:a16="http://schemas.microsoft.com/office/drawing/2014/main" id="{86525014-F942-4A1D-A1B7-5842702D104C}"/>
              </a:ext>
            </a:extLst>
          </p:cNvPr>
          <p:cNvSpPr>
            <a:spLocks noGrp="1"/>
          </p:cNvSpPr>
          <p:nvPr>
            <p:ph idx="1"/>
          </p:nvPr>
        </p:nvSpPr>
        <p:spPr>
          <a:xfrm>
            <a:off x="1241841" y="1185882"/>
            <a:ext cx="10257432" cy="4845479"/>
          </a:xfrm>
        </p:spPr>
        <p:txBody>
          <a:bodyPr/>
          <a:lstStyle/>
          <a:p>
            <a:r>
              <a:rPr lang="en-US" dirty="0"/>
              <a:t>Report for first time antibiotic administration</a:t>
            </a:r>
          </a:p>
          <a:p>
            <a:pPr lvl="1"/>
            <a:r>
              <a:rPr lang="en-US" dirty="0"/>
              <a:t>DOB</a:t>
            </a:r>
          </a:p>
          <a:p>
            <a:pPr lvl="1"/>
            <a:r>
              <a:rPr lang="en-US" dirty="0"/>
              <a:t>Medication</a:t>
            </a:r>
          </a:p>
          <a:p>
            <a:pPr lvl="1"/>
            <a:r>
              <a:rPr lang="en-US" dirty="0"/>
              <a:t>Date/time of administration</a:t>
            </a:r>
          </a:p>
          <a:p>
            <a:pPr lvl="1"/>
            <a:r>
              <a:rPr lang="en-US" dirty="0"/>
              <a:t>Determine if meet criteria</a:t>
            </a:r>
          </a:p>
          <a:p>
            <a:r>
              <a:rPr lang="en-US" dirty="0"/>
              <a:t>Blood culture report</a:t>
            </a:r>
          </a:p>
          <a:p>
            <a:pPr lvl="1"/>
            <a:r>
              <a:rPr lang="en-US" dirty="0"/>
              <a:t>Newborns who had culture done</a:t>
            </a:r>
          </a:p>
          <a:p>
            <a:pPr lvl="1"/>
            <a:r>
              <a:rPr lang="en-US" dirty="0"/>
              <a:t>Date/time drawn</a:t>
            </a:r>
          </a:p>
          <a:p>
            <a:pPr lvl="1"/>
            <a:r>
              <a:rPr lang="en-US" dirty="0"/>
              <a:t>Result</a:t>
            </a:r>
          </a:p>
          <a:p>
            <a:r>
              <a:rPr lang="en-US" dirty="0"/>
              <a:t>If you have transports into your hospital- check for transports in the 1</a:t>
            </a:r>
            <a:r>
              <a:rPr lang="en-US" baseline="30000" dirty="0"/>
              <a:t>st</a:t>
            </a:r>
            <a:r>
              <a:rPr lang="en-US" dirty="0"/>
              <a:t> 72 hrs. life.</a:t>
            </a:r>
          </a:p>
          <a:p>
            <a:pPr lvl="1"/>
            <a:r>
              <a:rPr lang="en-US" dirty="0"/>
              <a:t>Meet criteria?</a:t>
            </a:r>
          </a:p>
          <a:p>
            <a:pPr lvl="1"/>
            <a:r>
              <a:rPr lang="en-US" dirty="0"/>
              <a:t>Received antibiotics?</a:t>
            </a:r>
          </a:p>
          <a:p>
            <a:pPr lvl="1"/>
            <a:endParaRPr lang="en-US" dirty="0"/>
          </a:p>
        </p:txBody>
      </p:sp>
      <p:sp>
        <p:nvSpPr>
          <p:cNvPr id="2" name="Footer Placeholder 1">
            <a:extLst>
              <a:ext uri="{FF2B5EF4-FFF2-40B4-BE49-F238E27FC236}">
                <a16:creationId xmlns:a16="http://schemas.microsoft.com/office/drawing/2014/main" id="{CE2FE9E4-0471-48A6-982D-A9AD48B69C4A}"/>
              </a:ext>
            </a:extLst>
          </p:cNvPr>
          <p:cNvSpPr>
            <a:spLocks noGrp="1"/>
          </p:cNvSpPr>
          <p:nvPr>
            <p:ph type="ftr" sz="quarter" idx="15"/>
          </p:nvPr>
        </p:nvSpPr>
        <p:spPr/>
        <p:txBody>
          <a:bodyPr/>
          <a:lstStyle/>
          <a:p>
            <a:pPr defTabSz="609585"/>
            <a:r>
              <a:rPr lang="en-US">
                <a:solidFill>
                  <a:srgbClr val="605F62"/>
                </a:solidFill>
                <a:latin typeface="Calibri"/>
              </a:rPr>
              <a:t>ILPQC 8/16/2021 BASIC</a:t>
            </a:r>
            <a:endParaRPr lang="en-US" dirty="0">
              <a:solidFill>
                <a:srgbClr val="605F62"/>
              </a:solidFill>
              <a:latin typeface="Calibri"/>
            </a:endParaRPr>
          </a:p>
        </p:txBody>
      </p:sp>
      <p:sp>
        <p:nvSpPr>
          <p:cNvPr id="3" name="Slide Number Placeholder 2">
            <a:extLst>
              <a:ext uri="{FF2B5EF4-FFF2-40B4-BE49-F238E27FC236}">
                <a16:creationId xmlns:a16="http://schemas.microsoft.com/office/drawing/2014/main" id="{21FCF633-BB7E-44F1-A8E8-40BB2E326A32}"/>
              </a:ext>
            </a:extLst>
          </p:cNvPr>
          <p:cNvSpPr>
            <a:spLocks noGrp="1"/>
          </p:cNvSpPr>
          <p:nvPr>
            <p:ph type="sldNum" sz="quarter" idx="16"/>
          </p:nvPr>
        </p:nvSpPr>
        <p:spPr/>
        <p:txBody>
          <a:bodyPr/>
          <a:lstStyle/>
          <a:p>
            <a:pPr defTabSz="609585"/>
            <a:fld id="{0D558541-60C9-42A2-8392-FF12533A6B7A}" type="slidenum">
              <a:rPr lang="en-US">
                <a:solidFill>
                  <a:srgbClr val="B0A2C5"/>
                </a:solidFill>
                <a:latin typeface="Calibri"/>
              </a:rPr>
              <a:pPr defTabSz="609585"/>
              <a:t>53</a:t>
            </a:fld>
            <a:endParaRPr lang="en-US" dirty="0">
              <a:solidFill>
                <a:srgbClr val="B0A2C5"/>
              </a:solidFill>
              <a:latin typeface="Calibri"/>
            </a:endParaRPr>
          </a:p>
        </p:txBody>
      </p:sp>
    </p:spTree>
    <p:extLst>
      <p:ext uri="{BB962C8B-B14F-4D97-AF65-F5344CB8AC3E}">
        <p14:creationId xmlns:p14="http://schemas.microsoft.com/office/powerpoint/2010/main" val="19132185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76B28B1-0F4A-406E-8588-6726D0F83BA6}"/>
              </a:ext>
            </a:extLst>
          </p:cNvPr>
          <p:cNvSpPr>
            <a:spLocks noGrp="1"/>
          </p:cNvSpPr>
          <p:nvPr>
            <p:ph type="title"/>
          </p:nvPr>
        </p:nvSpPr>
        <p:spPr/>
        <p:txBody>
          <a:bodyPr/>
          <a:lstStyle/>
          <a:p>
            <a:r>
              <a:rPr lang="en-US" dirty="0"/>
              <a:t>BASIC</a:t>
            </a:r>
          </a:p>
        </p:txBody>
      </p:sp>
      <p:sp>
        <p:nvSpPr>
          <p:cNvPr id="8" name="Content Placeholder 7">
            <a:extLst>
              <a:ext uri="{FF2B5EF4-FFF2-40B4-BE49-F238E27FC236}">
                <a16:creationId xmlns:a16="http://schemas.microsoft.com/office/drawing/2014/main" id="{096AF93B-3DC7-4E77-B534-D6087111DDE2}"/>
              </a:ext>
            </a:extLst>
          </p:cNvPr>
          <p:cNvSpPr>
            <a:spLocks noGrp="1"/>
          </p:cNvSpPr>
          <p:nvPr>
            <p:ph idx="1"/>
          </p:nvPr>
        </p:nvSpPr>
        <p:spPr>
          <a:xfrm>
            <a:off x="1241839" y="1693410"/>
            <a:ext cx="9796587" cy="3968748"/>
          </a:xfrm>
        </p:spPr>
        <p:txBody>
          <a:bodyPr/>
          <a:lstStyle/>
          <a:p>
            <a:r>
              <a:rPr lang="en-US" dirty="0"/>
              <a:t>EMR delivery record -data used from report for maternal data</a:t>
            </a:r>
          </a:p>
          <a:p>
            <a:pPr lvl="2"/>
            <a:r>
              <a:rPr lang="en-US" sz="2133" dirty="0"/>
              <a:t>Maternal MRN, Name, GA at birth, date &amp; time delivery, delivery method, ROM length of time </a:t>
            </a:r>
          </a:p>
          <a:p>
            <a:pPr lvl="2"/>
            <a:r>
              <a:rPr lang="en-US" sz="2133" dirty="0"/>
              <a:t>Newborn MRN, Name, BW, Newborn sex</a:t>
            </a:r>
          </a:p>
          <a:p>
            <a:pPr lvl="2"/>
            <a:r>
              <a:rPr lang="en-US" sz="2133" dirty="0"/>
              <a:t>GBS status</a:t>
            </a:r>
          </a:p>
          <a:p>
            <a:pPr lvl="2"/>
            <a:r>
              <a:rPr lang="en-US" sz="2133" dirty="0"/>
              <a:t>Antibiotics</a:t>
            </a:r>
          </a:p>
          <a:p>
            <a:r>
              <a:rPr lang="en-US" dirty="0"/>
              <a:t>Face sheet</a:t>
            </a:r>
          </a:p>
          <a:p>
            <a:pPr lvl="2"/>
            <a:r>
              <a:rPr lang="en-US" sz="2133" dirty="0"/>
              <a:t>Demographics- insurance &amp; zip code</a:t>
            </a:r>
          </a:p>
          <a:p>
            <a:r>
              <a:rPr lang="en-US" dirty="0"/>
              <a:t>Flowsheet- maternal temperature</a:t>
            </a:r>
          </a:p>
          <a:p>
            <a:r>
              <a:rPr lang="en-US" dirty="0"/>
              <a:t>Labor/ chorioamnionitis – manual chart review (progress/delivery note)</a:t>
            </a:r>
          </a:p>
          <a:p>
            <a:pPr marL="910144" lvl="3" indent="0">
              <a:buNone/>
            </a:pPr>
            <a:endParaRPr lang="en-US" dirty="0"/>
          </a:p>
        </p:txBody>
      </p:sp>
      <p:sp>
        <p:nvSpPr>
          <p:cNvPr id="9" name="Text Placeholder 8">
            <a:extLst>
              <a:ext uri="{FF2B5EF4-FFF2-40B4-BE49-F238E27FC236}">
                <a16:creationId xmlns:a16="http://schemas.microsoft.com/office/drawing/2014/main" id="{F36AF930-31AF-4780-8E08-5CAFF41D4A93}"/>
              </a:ext>
            </a:extLst>
          </p:cNvPr>
          <p:cNvSpPr>
            <a:spLocks noGrp="1"/>
          </p:cNvSpPr>
          <p:nvPr>
            <p:ph type="body" sz="quarter" idx="13"/>
          </p:nvPr>
        </p:nvSpPr>
        <p:spPr/>
        <p:txBody>
          <a:bodyPr/>
          <a:lstStyle/>
          <a:p>
            <a:r>
              <a:rPr lang="en-US" dirty="0"/>
              <a:t>Maternal data-Sources for data  (inborn)</a:t>
            </a:r>
          </a:p>
        </p:txBody>
      </p:sp>
      <p:sp>
        <p:nvSpPr>
          <p:cNvPr id="2" name="Footer Placeholder 1">
            <a:extLst>
              <a:ext uri="{FF2B5EF4-FFF2-40B4-BE49-F238E27FC236}">
                <a16:creationId xmlns:a16="http://schemas.microsoft.com/office/drawing/2014/main" id="{2B3199B3-452B-4B3F-BFF2-0055ED069A19}"/>
              </a:ext>
            </a:extLst>
          </p:cNvPr>
          <p:cNvSpPr>
            <a:spLocks noGrp="1"/>
          </p:cNvSpPr>
          <p:nvPr>
            <p:ph type="ftr" sz="quarter" idx="15"/>
          </p:nvPr>
        </p:nvSpPr>
        <p:spPr/>
        <p:txBody>
          <a:bodyPr/>
          <a:lstStyle/>
          <a:p>
            <a:pPr defTabSz="609585"/>
            <a:r>
              <a:rPr lang="en-US">
                <a:solidFill>
                  <a:srgbClr val="605F62"/>
                </a:solidFill>
                <a:latin typeface="Calibri"/>
              </a:rPr>
              <a:t>ILPQC 8/16/2021 BASIC</a:t>
            </a:r>
            <a:endParaRPr lang="en-US" dirty="0">
              <a:solidFill>
                <a:srgbClr val="605F62"/>
              </a:solidFill>
              <a:latin typeface="Calibri"/>
            </a:endParaRPr>
          </a:p>
        </p:txBody>
      </p:sp>
      <p:sp>
        <p:nvSpPr>
          <p:cNvPr id="3" name="Slide Number Placeholder 2">
            <a:extLst>
              <a:ext uri="{FF2B5EF4-FFF2-40B4-BE49-F238E27FC236}">
                <a16:creationId xmlns:a16="http://schemas.microsoft.com/office/drawing/2014/main" id="{ED91AFC1-A4F4-43EC-93E6-89F69B6D80BE}"/>
              </a:ext>
            </a:extLst>
          </p:cNvPr>
          <p:cNvSpPr>
            <a:spLocks noGrp="1"/>
          </p:cNvSpPr>
          <p:nvPr>
            <p:ph type="sldNum" sz="quarter" idx="16"/>
          </p:nvPr>
        </p:nvSpPr>
        <p:spPr/>
        <p:txBody>
          <a:bodyPr/>
          <a:lstStyle/>
          <a:p>
            <a:pPr defTabSz="609585"/>
            <a:fld id="{0D558541-60C9-42A2-8392-FF12533A6B7A}" type="slidenum">
              <a:rPr lang="en-US">
                <a:solidFill>
                  <a:srgbClr val="B0A2C5"/>
                </a:solidFill>
                <a:latin typeface="Calibri"/>
              </a:rPr>
              <a:pPr defTabSz="609585"/>
              <a:t>54</a:t>
            </a:fld>
            <a:endParaRPr lang="en-US" dirty="0">
              <a:solidFill>
                <a:srgbClr val="B0A2C5"/>
              </a:solidFill>
              <a:latin typeface="Calibri"/>
            </a:endParaRPr>
          </a:p>
        </p:txBody>
      </p:sp>
    </p:spTree>
    <p:extLst>
      <p:ext uri="{BB962C8B-B14F-4D97-AF65-F5344CB8AC3E}">
        <p14:creationId xmlns:p14="http://schemas.microsoft.com/office/powerpoint/2010/main" val="42499653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C29CC5-9348-41CB-BE24-7FC3A980C387}"/>
              </a:ext>
            </a:extLst>
          </p:cNvPr>
          <p:cNvSpPr>
            <a:spLocks noGrp="1"/>
          </p:cNvSpPr>
          <p:nvPr>
            <p:ph type="title"/>
          </p:nvPr>
        </p:nvSpPr>
        <p:spPr/>
        <p:txBody>
          <a:bodyPr/>
          <a:lstStyle/>
          <a:p>
            <a:r>
              <a:rPr lang="en-US" dirty="0"/>
              <a:t>BASIC</a:t>
            </a:r>
          </a:p>
        </p:txBody>
      </p:sp>
      <p:sp>
        <p:nvSpPr>
          <p:cNvPr id="5" name="Content Placeholder 4">
            <a:extLst>
              <a:ext uri="{FF2B5EF4-FFF2-40B4-BE49-F238E27FC236}">
                <a16:creationId xmlns:a16="http://schemas.microsoft.com/office/drawing/2014/main" id="{864FA6E4-1366-4C30-9D22-F52D41D3E314}"/>
              </a:ext>
            </a:extLst>
          </p:cNvPr>
          <p:cNvSpPr>
            <a:spLocks noGrp="1"/>
          </p:cNvSpPr>
          <p:nvPr>
            <p:ph idx="1"/>
          </p:nvPr>
        </p:nvSpPr>
        <p:spPr>
          <a:xfrm>
            <a:off x="1241839" y="1693410"/>
            <a:ext cx="9796587" cy="3968748"/>
          </a:xfrm>
        </p:spPr>
        <p:txBody>
          <a:bodyPr/>
          <a:lstStyle/>
          <a:p>
            <a:r>
              <a:rPr lang="en-US" dirty="0"/>
              <a:t>Race &amp; ethnicity- birth certificate (mother completes worksheet</a:t>
            </a:r>
            <a:r>
              <a:rPr lang="en-US" dirty="0" smtClean="0"/>
              <a:t>).</a:t>
            </a:r>
          </a:p>
          <a:p>
            <a:pPr lvl="1"/>
            <a:r>
              <a:rPr lang="en-US" dirty="0"/>
              <a:t> </a:t>
            </a:r>
            <a:r>
              <a:rPr lang="en-US" dirty="0" smtClean="0"/>
              <a:t>The </a:t>
            </a:r>
            <a:r>
              <a:rPr lang="en-US" dirty="0"/>
              <a:t>birth certificate clerk uses a worksheet that includes race/ethnicity and asks the patient the question.  </a:t>
            </a:r>
            <a:endParaRPr lang="en-US" dirty="0" smtClean="0"/>
          </a:p>
          <a:p>
            <a:pPr lvl="1"/>
            <a:r>
              <a:rPr lang="en-US" dirty="0" smtClean="0"/>
              <a:t>Mother chooses race and ethnicity.</a:t>
            </a:r>
            <a:r>
              <a:rPr lang="en-US" dirty="0"/>
              <a:t>  </a:t>
            </a:r>
            <a:endParaRPr lang="en-US" dirty="0" smtClean="0"/>
          </a:p>
          <a:p>
            <a:pPr lvl="1"/>
            <a:r>
              <a:rPr lang="en-US" dirty="0" smtClean="0"/>
              <a:t>Sometime </a:t>
            </a:r>
            <a:r>
              <a:rPr lang="en-US" dirty="0"/>
              <a:t>declines to answer or says other.  </a:t>
            </a:r>
            <a:endParaRPr lang="en-US" dirty="0" smtClean="0"/>
          </a:p>
          <a:p>
            <a:pPr lvl="1"/>
            <a:r>
              <a:rPr lang="en-US" dirty="0" smtClean="0"/>
              <a:t>If </a:t>
            </a:r>
            <a:r>
              <a:rPr lang="en-US" dirty="0"/>
              <a:t>translator needed, </a:t>
            </a:r>
            <a:r>
              <a:rPr lang="en-US" dirty="0" smtClean="0"/>
              <a:t>language line is used. </a:t>
            </a:r>
          </a:p>
          <a:p>
            <a:pPr lvl="1"/>
            <a:r>
              <a:rPr lang="en-US" dirty="0" smtClean="0"/>
              <a:t>Example scenario: mother </a:t>
            </a:r>
            <a:r>
              <a:rPr lang="en-US" dirty="0"/>
              <a:t>state they are “other” race and add Hispanic and then also choose Hispanic for ethnicity.</a:t>
            </a:r>
            <a:endParaRPr lang="en-US" dirty="0" smtClean="0"/>
          </a:p>
        </p:txBody>
      </p:sp>
      <p:sp>
        <p:nvSpPr>
          <p:cNvPr id="6" name="Text Placeholder 5">
            <a:extLst>
              <a:ext uri="{FF2B5EF4-FFF2-40B4-BE49-F238E27FC236}">
                <a16:creationId xmlns:a16="http://schemas.microsoft.com/office/drawing/2014/main" id="{66A32C9C-6D0E-44E5-9237-7B39B2169A62}"/>
              </a:ext>
            </a:extLst>
          </p:cNvPr>
          <p:cNvSpPr>
            <a:spLocks noGrp="1"/>
          </p:cNvSpPr>
          <p:nvPr>
            <p:ph type="body" sz="quarter" idx="13"/>
          </p:nvPr>
        </p:nvSpPr>
        <p:spPr/>
        <p:txBody>
          <a:bodyPr/>
          <a:lstStyle/>
          <a:p>
            <a:r>
              <a:rPr lang="en-US" dirty="0"/>
              <a:t>Newborn Data</a:t>
            </a:r>
          </a:p>
        </p:txBody>
      </p:sp>
      <p:sp>
        <p:nvSpPr>
          <p:cNvPr id="2" name="Footer Placeholder 1">
            <a:extLst>
              <a:ext uri="{FF2B5EF4-FFF2-40B4-BE49-F238E27FC236}">
                <a16:creationId xmlns:a16="http://schemas.microsoft.com/office/drawing/2014/main" id="{5616D361-C2A3-460B-9D28-10477D0D5448}"/>
              </a:ext>
            </a:extLst>
          </p:cNvPr>
          <p:cNvSpPr>
            <a:spLocks noGrp="1"/>
          </p:cNvSpPr>
          <p:nvPr>
            <p:ph type="ftr" sz="quarter" idx="15"/>
          </p:nvPr>
        </p:nvSpPr>
        <p:spPr/>
        <p:txBody>
          <a:bodyPr/>
          <a:lstStyle/>
          <a:p>
            <a:pPr defTabSz="609585"/>
            <a:r>
              <a:rPr lang="en-US">
                <a:solidFill>
                  <a:srgbClr val="605F62"/>
                </a:solidFill>
                <a:latin typeface="Calibri"/>
              </a:rPr>
              <a:t>ILPQC 8/16/2021 BASIC</a:t>
            </a:r>
            <a:endParaRPr lang="en-US" dirty="0">
              <a:solidFill>
                <a:srgbClr val="605F62"/>
              </a:solidFill>
              <a:latin typeface="Calibri"/>
            </a:endParaRPr>
          </a:p>
        </p:txBody>
      </p:sp>
      <p:sp>
        <p:nvSpPr>
          <p:cNvPr id="3" name="Slide Number Placeholder 2">
            <a:extLst>
              <a:ext uri="{FF2B5EF4-FFF2-40B4-BE49-F238E27FC236}">
                <a16:creationId xmlns:a16="http://schemas.microsoft.com/office/drawing/2014/main" id="{DB4219E9-2E47-492C-B323-5B25298AC2D6}"/>
              </a:ext>
            </a:extLst>
          </p:cNvPr>
          <p:cNvSpPr>
            <a:spLocks noGrp="1"/>
          </p:cNvSpPr>
          <p:nvPr>
            <p:ph type="sldNum" sz="quarter" idx="16"/>
          </p:nvPr>
        </p:nvSpPr>
        <p:spPr/>
        <p:txBody>
          <a:bodyPr/>
          <a:lstStyle/>
          <a:p>
            <a:pPr defTabSz="609585"/>
            <a:fld id="{0D558541-60C9-42A2-8392-FF12533A6B7A}" type="slidenum">
              <a:rPr lang="en-US">
                <a:solidFill>
                  <a:srgbClr val="B0A2C5"/>
                </a:solidFill>
                <a:latin typeface="Calibri"/>
              </a:rPr>
              <a:pPr defTabSz="609585"/>
              <a:t>55</a:t>
            </a:fld>
            <a:endParaRPr lang="en-US" dirty="0">
              <a:solidFill>
                <a:srgbClr val="B0A2C5"/>
              </a:solidFill>
              <a:latin typeface="Calibri"/>
            </a:endParaRPr>
          </a:p>
        </p:txBody>
      </p:sp>
    </p:spTree>
    <p:extLst>
      <p:ext uri="{BB962C8B-B14F-4D97-AF65-F5344CB8AC3E}">
        <p14:creationId xmlns:p14="http://schemas.microsoft.com/office/powerpoint/2010/main" val="11979353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C29CC5-9348-41CB-BE24-7FC3A980C387}"/>
              </a:ext>
            </a:extLst>
          </p:cNvPr>
          <p:cNvSpPr>
            <a:spLocks noGrp="1"/>
          </p:cNvSpPr>
          <p:nvPr>
            <p:ph type="title"/>
          </p:nvPr>
        </p:nvSpPr>
        <p:spPr/>
        <p:txBody>
          <a:bodyPr/>
          <a:lstStyle/>
          <a:p>
            <a:r>
              <a:rPr lang="en-US" dirty="0"/>
              <a:t>BASIC</a:t>
            </a:r>
          </a:p>
        </p:txBody>
      </p:sp>
      <p:sp>
        <p:nvSpPr>
          <p:cNvPr id="5" name="Content Placeholder 4">
            <a:extLst>
              <a:ext uri="{FF2B5EF4-FFF2-40B4-BE49-F238E27FC236}">
                <a16:creationId xmlns:a16="http://schemas.microsoft.com/office/drawing/2014/main" id="{864FA6E4-1366-4C30-9D22-F52D41D3E314}"/>
              </a:ext>
            </a:extLst>
          </p:cNvPr>
          <p:cNvSpPr>
            <a:spLocks noGrp="1"/>
          </p:cNvSpPr>
          <p:nvPr>
            <p:ph idx="1"/>
          </p:nvPr>
        </p:nvSpPr>
        <p:spPr>
          <a:xfrm>
            <a:off x="1241839" y="1693410"/>
            <a:ext cx="9796587" cy="3968748"/>
          </a:xfrm>
        </p:spPr>
        <p:txBody>
          <a:bodyPr/>
          <a:lstStyle/>
          <a:p>
            <a:r>
              <a:rPr lang="en-US" dirty="0" smtClean="0"/>
              <a:t>Risk </a:t>
            </a:r>
            <a:r>
              <a:rPr lang="en-US" dirty="0"/>
              <a:t>factors/ EOS score – H&amp;P or progress notes</a:t>
            </a:r>
          </a:p>
          <a:p>
            <a:r>
              <a:rPr lang="en-US" dirty="0"/>
              <a:t>Antibiotic information- MAR</a:t>
            </a:r>
          </a:p>
          <a:p>
            <a:r>
              <a:rPr lang="en-US" dirty="0"/>
              <a:t>Duration of antibiotics discussed with clinical team   </a:t>
            </a:r>
            <a:r>
              <a:rPr lang="en-US" sz="3733" dirty="0"/>
              <a:t>????</a:t>
            </a:r>
          </a:p>
          <a:p>
            <a:r>
              <a:rPr lang="en-US" dirty="0"/>
              <a:t>Antibiotic automatic stop time- orders</a:t>
            </a:r>
          </a:p>
          <a:p>
            <a:r>
              <a:rPr lang="en-US" dirty="0"/>
              <a:t>Rational for starting/continuing antibiotics- H&amp;P or progress notes</a:t>
            </a:r>
          </a:p>
          <a:p>
            <a:r>
              <a:rPr lang="en-US" dirty="0"/>
              <a:t>Parent education- progress notes Physician/ Nursing or Pharmacist education</a:t>
            </a:r>
            <a:r>
              <a:rPr lang="en-US" sz="3200" dirty="0"/>
              <a:t>???</a:t>
            </a:r>
          </a:p>
          <a:p>
            <a:endParaRPr lang="en-US" dirty="0"/>
          </a:p>
        </p:txBody>
      </p:sp>
      <p:sp>
        <p:nvSpPr>
          <p:cNvPr id="6" name="Text Placeholder 5">
            <a:extLst>
              <a:ext uri="{FF2B5EF4-FFF2-40B4-BE49-F238E27FC236}">
                <a16:creationId xmlns:a16="http://schemas.microsoft.com/office/drawing/2014/main" id="{66A32C9C-6D0E-44E5-9237-7B39B2169A62}"/>
              </a:ext>
            </a:extLst>
          </p:cNvPr>
          <p:cNvSpPr>
            <a:spLocks noGrp="1"/>
          </p:cNvSpPr>
          <p:nvPr>
            <p:ph type="body" sz="quarter" idx="13"/>
          </p:nvPr>
        </p:nvSpPr>
        <p:spPr/>
        <p:txBody>
          <a:bodyPr/>
          <a:lstStyle/>
          <a:p>
            <a:r>
              <a:rPr lang="en-US" dirty="0"/>
              <a:t>Newborn Data</a:t>
            </a:r>
          </a:p>
        </p:txBody>
      </p:sp>
      <p:sp>
        <p:nvSpPr>
          <p:cNvPr id="2" name="Footer Placeholder 1">
            <a:extLst>
              <a:ext uri="{FF2B5EF4-FFF2-40B4-BE49-F238E27FC236}">
                <a16:creationId xmlns:a16="http://schemas.microsoft.com/office/drawing/2014/main" id="{5616D361-C2A3-460B-9D28-10477D0D5448}"/>
              </a:ext>
            </a:extLst>
          </p:cNvPr>
          <p:cNvSpPr>
            <a:spLocks noGrp="1"/>
          </p:cNvSpPr>
          <p:nvPr>
            <p:ph type="ftr" sz="quarter" idx="15"/>
          </p:nvPr>
        </p:nvSpPr>
        <p:spPr/>
        <p:txBody>
          <a:bodyPr/>
          <a:lstStyle/>
          <a:p>
            <a:pPr defTabSz="609585"/>
            <a:r>
              <a:rPr lang="en-US">
                <a:solidFill>
                  <a:srgbClr val="605F62"/>
                </a:solidFill>
                <a:latin typeface="Calibri"/>
              </a:rPr>
              <a:t>ILPQC 8/16/2021 BASIC</a:t>
            </a:r>
            <a:endParaRPr lang="en-US" dirty="0">
              <a:solidFill>
                <a:srgbClr val="605F62"/>
              </a:solidFill>
              <a:latin typeface="Calibri"/>
            </a:endParaRPr>
          </a:p>
        </p:txBody>
      </p:sp>
      <p:sp>
        <p:nvSpPr>
          <p:cNvPr id="3" name="Slide Number Placeholder 2">
            <a:extLst>
              <a:ext uri="{FF2B5EF4-FFF2-40B4-BE49-F238E27FC236}">
                <a16:creationId xmlns:a16="http://schemas.microsoft.com/office/drawing/2014/main" id="{DB4219E9-2E47-492C-B323-5B25298AC2D6}"/>
              </a:ext>
            </a:extLst>
          </p:cNvPr>
          <p:cNvSpPr>
            <a:spLocks noGrp="1"/>
          </p:cNvSpPr>
          <p:nvPr>
            <p:ph type="sldNum" sz="quarter" idx="16"/>
          </p:nvPr>
        </p:nvSpPr>
        <p:spPr/>
        <p:txBody>
          <a:bodyPr/>
          <a:lstStyle/>
          <a:p>
            <a:pPr defTabSz="609585"/>
            <a:fld id="{0D558541-60C9-42A2-8392-FF12533A6B7A}" type="slidenum">
              <a:rPr lang="en-US">
                <a:solidFill>
                  <a:srgbClr val="B0A2C5"/>
                </a:solidFill>
                <a:latin typeface="Calibri"/>
              </a:rPr>
              <a:pPr defTabSz="609585"/>
              <a:t>56</a:t>
            </a:fld>
            <a:endParaRPr lang="en-US" dirty="0">
              <a:solidFill>
                <a:srgbClr val="B0A2C5"/>
              </a:solidFill>
              <a:latin typeface="Calibri"/>
            </a:endParaRPr>
          </a:p>
        </p:txBody>
      </p:sp>
    </p:spTree>
    <p:extLst>
      <p:ext uri="{BB962C8B-B14F-4D97-AF65-F5344CB8AC3E}">
        <p14:creationId xmlns:p14="http://schemas.microsoft.com/office/powerpoint/2010/main" val="37676980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742" y="572759"/>
            <a:ext cx="9573685" cy="1016000"/>
          </a:xfrm>
        </p:spPr>
        <p:txBody>
          <a:bodyPr/>
          <a:lstStyle/>
          <a:p>
            <a:r>
              <a:rPr lang="en-US" dirty="0"/>
              <a:t>BASIC</a:t>
            </a:r>
            <a:br>
              <a:rPr lang="en-US" dirty="0"/>
            </a:br>
            <a:endParaRPr lang="en-US" dirty="0"/>
          </a:p>
        </p:txBody>
      </p:sp>
      <p:sp>
        <p:nvSpPr>
          <p:cNvPr id="3" name="Content Placeholder 2"/>
          <p:cNvSpPr>
            <a:spLocks noGrp="1"/>
          </p:cNvSpPr>
          <p:nvPr>
            <p:ph idx="1"/>
          </p:nvPr>
        </p:nvSpPr>
        <p:spPr>
          <a:xfrm>
            <a:off x="1241839" y="1588759"/>
            <a:ext cx="9796587" cy="3968748"/>
          </a:xfrm>
        </p:spPr>
        <p:txBody>
          <a:bodyPr/>
          <a:lstStyle/>
          <a:p>
            <a:r>
              <a:rPr lang="en-US" dirty="0"/>
              <a:t>Issues: Incomplete documentation, report not consistent with documentation, does not capture newborns transported into hospital</a:t>
            </a:r>
          </a:p>
          <a:p>
            <a:r>
              <a:rPr lang="en-US" dirty="0"/>
              <a:t>Question along the way…</a:t>
            </a:r>
          </a:p>
          <a:p>
            <a:pPr lvl="1"/>
            <a:r>
              <a:rPr lang="en-US" dirty="0"/>
              <a:t>When entering data we had questions that came up</a:t>
            </a:r>
          </a:p>
          <a:p>
            <a:r>
              <a:rPr lang="en-US" dirty="0"/>
              <a:t>Conclusions thus far</a:t>
            </a:r>
          </a:p>
          <a:p>
            <a:pPr lvl="1"/>
            <a:r>
              <a:rPr lang="en-US" dirty="0"/>
              <a:t>Clear definitions needed; staff and provider education on definitions</a:t>
            </a:r>
          </a:p>
          <a:p>
            <a:pPr lvl="1"/>
            <a:r>
              <a:rPr lang="en-US" dirty="0"/>
              <a:t>Accurate and complete documentation needed</a:t>
            </a:r>
          </a:p>
          <a:p>
            <a:r>
              <a:rPr lang="en-US" dirty="0"/>
              <a:t>Interested in hearing your experiences!</a:t>
            </a:r>
          </a:p>
          <a:p>
            <a:pPr lvl="1"/>
            <a:endParaRPr lang="en-US" dirty="0"/>
          </a:p>
          <a:p>
            <a:pPr lvl="1"/>
            <a:endParaRPr lang="en-US" dirty="0"/>
          </a:p>
        </p:txBody>
      </p:sp>
      <p:sp>
        <p:nvSpPr>
          <p:cNvPr id="4" name="Text Placeholder 3"/>
          <p:cNvSpPr>
            <a:spLocks noGrp="1"/>
          </p:cNvSpPr>
          <p:nvPr>
            <p:ph type="body" sz="quarter" idx="13"/>
          </p:nvPr>
        </p:nvSpPr>
        <p:spPr/>
        <p:txBody>
          <a:bodyPr/>
          <a:lstStyle/>
          <a:p>
            <a:r>
              <a:rPr lang="en-US" dirty="0"/>
              <a:t>Tips &amp; Trials</a:t>
            </a:r>
          </a:p>
          <a:p>
            <a:endParaRPr lang="en-US" dirty="0"/>
          </a:p>
        </p:txBody>
      </p:sp>
      <p:sp>
        <p:nvSpPr>
          <p:cNvPr id="7" name="Slide Number Placeholder 6"/>
          <p:cNvSpPr>
            <a:spLocks noGrp="1"/>
          </p:cNvSpPr>
          <p:nvPr>
            <p:ph type="sldNum" sz="quarter" idx="16"/>
          </p:nvPr>
        </p:nvSpPr>
        <p:spPr/>
        <p:txBody>
          <a:bodyPr/>
          <a:lstStyle/>
          <a:p>
            <a:pPr defTabSz="609585"/>
            <a:fld id="{0D558541-60C9-42A2-8392-FF12533A6B7A}" type="slidenum">
              <a:rPr lang="en-US">
                <a:solidFill>
                  <a:srgbClr val="B0A2C5"/>
                </a:solidFill>
                <a:latin typeface="Calibri"/>
              </a:rPr>
              <a:pPr defTabSz="609585"/>
              <a:t>57</a:t>
            </a:fld>
            <a:endParaRPr lang="en-US" dirty="0">
              <a:solidFill>
                <a:srgbClr val="B0A2C5"/>
              </a:solidFill>
              <a:latin typeface="Calibri"/>
            </a:endParaRPr>
          </a:p>
        </p:txBody>
      </p:sp>
      <p:sp>
        <p:nvSpPr>
          <p:cNvPr id="5" name="Footer Placeholder 4">
            <a:extLst>
              <a:ext uri="{FF2B5EF4-FFF2-40B4-BE49-F238E27FC236}">
                <a16:creationId xmlns:a16="http://schemas.microsoft.com/office/drawing/2014/main" id="{2DADFEC8-7483-40D6-80FD-76017386D1BE}"/>
              </a:ext>
            </a:extLst>
          </p:cNvPr>
          <p:cNvSpPr>
            <a:spLocks noGrp="1"/>
          </p:cNvSpPr>
          <p:nvPr>
            <p:ph type="ftr" sz="quarter" idx="15"/>
          </p:nvPr>
        </p:nvSpPr>
        <p:spPr/>
        <p:txBody>
          <a:bodyPr/>
          <a:lstStyle/>
          <a:p>
            <a:pPr defTabSz="609585"/>
            <a:r>
              <a:rPr lang="en-US">
                <a:solidFill>
                  <a:srgbClr val="605F62"/>
                </a:solidFill>
                <a:latin typeface="Calibri"/>
              </a:rPr>
              <a:t>ILPQC 8/16/2021 BASIC</a:t>
            </a:r>
            <a:endParaRPr lang="en-US" dirty="0">
              <a:solidFill>
                <a:srgbClr val="605F62"/>
              </a:solidFill>
              <a:latin typeface="Calibri"/>
            </a:endParaRPr>
          </a:p>
        </p:txBody>
      </p:sp>
    </p:spTree>
    <p:extLst>
      <p:ext uri="{BB962C8B-B14F-4D97-AF65-F5344CB8AC3E}">
        <p14:creationId xmlns:p14="http://schemas.microsoft.com/office/powerpoint/2010/main" val="4195925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7960F-67B2-4B76-B270-EE08DB0AA1C0}"/>
              </a:ext>
            </a:extLst>
          </p:cNvPr>
          <p:cNvSpPr>
            <a:spLocks noGrp="1"/>
          </p:cNvSpPr>
          <p:nvPr>
            <p:ph type="title"/>
          </p:nvPr>
        </p:nvSpPr>
        <p:spPr/>
        <p:txBody>
          <a:bodyPr/>
          <a:lstStyle/>
          <a:p>
            <a:r>
              <a:rPr lang="en-US" dirty="0"/>
              <a:t>BASIC</a:t>
            </a:r>
          </a:p>
        </p:txBody>
      </p:sp>
      <p:sp>
        <p:nvSpPr>
          <p:cNvPr id="3" name="Content Placeholder 2">
            <a:extLst>
              <a:ext uri="{FF2B5EF4-FFF2-40B4-BE49-F238E27FC236}">
                <a16:creationId xmlns:a16="http://schemas.microsoft.com/office/drawing/2014/main" id="{272A32D1-C372-488F-835B-36DDC73F07DA}"/>
              </a:ext>
            </a:extLst>
          </p:cNvPr>
          <p:cNvSpPr>
            <a:spLocks noGrp="1"/>
          </p:cNvSpPr>
          <p:nvPr>
            <p:ph idx="1"/>
          </p:nvPr>
        </p:nvSpPr>
        <p:spPr>
          <a:xfrm>
            <a:off x="1241839" y="1693410"/>
            <a:ext cx="9796587" cy="3968748"/>
          </a:xfrm>
        </p:spPr>
        <p:txBody>
          <a:bodyPr/>
          <a:lstStyle/>
          <a:p>
            <a:r>
              <a:rPr lang="en-US" dirty="0"/>
              <a:t>How are you using race/ethnicity data for quality improvement?</a:t>
            </a:r>
          </a:p>
          <a:p>
            <a:r>
              <a:rPr lang="en-US" dirty="0"/>
              <a:t>Potential ideas:</a:t>
            </a:r>
          </a:p>
          <a:p>
            <a:pPr lvl="1"/>
            <a:r>
              <a:rPr lang="en-US" dirty="0"/>
              <a:t>Stratify outcomes by race/ethnicity</a:t>
            </a:r>
          </a:p>
          <a:p>
            <a:pPr lvl="1"/>
            <a:r>
              <a:rPr lang="en-US" dirty="0"/>
              <a:t>% of newborns who receive antibiotics by race and ethnicity/all newborns born</a:t>
            </a:r>
          </a:p>
          <a:p>
            <a:r>
              <a:rPr lang="en-US" dirty="0"/>
              <a:t>Broader implications for SDH of health data</a:t>
            </a:r>
          </a:p>
        </p:txBody>
      </p:sp>
      <p:sp>
        <p:nvSpPr>
          <p:cNvPr id="4" name="Text Placeholder 3">
            <a:extLst>
              <a:ext uri="{FF2B5EF4-FFF2-40B4-BE49-F238E27FC236}">
                <a16:creationId xmlns:a16="http://schemas.microsoft.com/office/drawing/2014/main" id="{1C251388-DB6C-4A77-834F-95170489A756}"/>
              </a:ext>
            </a:extLst>
          </p:cNvPr>
          <p:cNvSpPr>
            <a:spLocks noGrp="1"/>
          </p:cNvSpPr>
          <p:nvPr>
            <p:ph type="body" sz="quarter" idx="13"/>
          </p:nvPr>
        </p:nvSpPr>
        <p:spPr/>
        <p:txBody>
          <a:bodyPr/>
          <a:lstStyle/>
          <a:p>
            <a:r>
              <a:rPr lang="en-US" dirty="0"/>
              <a:t>Use of data</a:t>
            </a:r>
          </a:p>
        </p:txBody>
      </p:sp>
      <p:sp>
        <p:nvSpPr>
          <p:cNvPr id="6" name="Footer Placeholder 5">
            <a:extLst>
              <a:ext uri="{FF2B5EF4-FFF2-40B4-BE49-F238E27FC236}">
                <a16:creationId xmlns:a16="http://schemas.microsoft.com/office/drawing/2014/main" id="{54A3FF67-84A2-4F98-85C0-7CB5B60891BD}"/>
              </a:ext>
            </a:extLst>
          </p:cNvPr>
          <p:cNvSpPr>
            <a:spLocks noGrp="1"/>
          </p:cNvSpPr>
          <p:nvPr>
            <p:ph type="ftr" sz="quarter" idx="15"/>
          </p:nvPr>
        </p:nvSpPr>
        <p:spPr/>
        <p:txBody>
          <a:bodyPr/>
          <a:lstStyle/>
          <a:p>
            <a:pPr defTabSz="609585"/>
            <a:r>
              <a:rPr lang="en-US">
                <a:solidFill>
                  <a:srgbClr val="605F62"/>
                </a:solidFill>
                <a:latin typeface="Calibri"/>
              </a:rPr>
              <a:t>ILPQC 8/16/2021 BASIC</a:t>
            </a:r>
            <a:endParaRPr lang="en-US" dirty="0">
              <a:solidFill>
                <a:srgbClr val="605F62"/>
              </a:solidFill>
              <a:latin typeface="Calibri"/>
            </a:endParaRPr>
          </a:p>
        </p:txBody>
      </p:sp>
      <p:sp>
        <p:nvSpPr>
          <p:cNvPr id="7" name="Slide Number Placeholder 6">
            <a:extLst>
              <a:ext uri="{FF2B5EF4-FFF2-40B4-BE49-F238E27FC236}">
                <a16:creationId xmlns:a16="http://schemas.microsoft.com/office/drawing/2014/main" id="{93ED1C6E-CEA9-4396-9C73-83D0E7F11F73}"/>
              </a:ext>
            </a:extLst>
          </p:cNvPr>
          <p:cNvSpPr>
            <a:spLocks noGrp="1"/>
          </p:cNvSpPr>
          <p:nvPr>
            <p:ph type="sldNum" sz="quarter" idx="16"/>
          </p:nvPr>
        </p:nvSpPr>
        <p:spPr/>
        <p:txBody>
          <a:bodyPr/>
          <a:lstStyle/>
          <a:p>
            <a:pPr defTabSz="609585"/>
            <a:fld id="{0D558541-60C9-42A2-8392-FF12533A6B7A}" type="slidenum">
              <a:rPr lang="en-US">
                <a:solidFill>
                  <a:srgbClr val="B0A2C5"/>
                </a:solidFill>
                <a:latin typeface="Calibri"/>
              </a:rPr>
              <a:pPr defTabSz="609585"/>
              <a:t>58</a:t>
            </a:fld>
            <a:endParaRPr lang="en-US" dirty="0">
              <a:solidFill>
                <a:srgbClr val="B0A2C5"/>
              </a:solidFill>
              <a:latin typeface="Calibri"/>
            </a:endParaRPr>
          </a:p>
        </p:txBody>
      </p:sp>
    </p:spTree>
    <p:extLst>
      <p:ext uri="{BB962C8B-B14F-4D97-AF65-F5344CB8AC3E}">
        <p14:creationId xmlns:p14="http://schemas.microsoft.com/office/powerpoint/2010/main" val="20567319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3" name="Footer Placeholder 2">
            <a:extLst>
              <a:ext uri="{FF2B5EF4-FFF2-40B4-BE49-F238E27FC236}">
                <a16:creationId xmlns:a16="http://schemas.microsoft.com/office/drawing/2014/main" id="{86E1AE97-8B6D-4512-AE19-21D165A228FD}"/>
              </a:ext>
            </a:extLst>
          </p:cNvPr>
          <p:cNvSpPr>
            <a:spLocks noGrp="1"/>
          </p:cNvSpPr>
          <p:nvPr>
            <p:ph type="ftr" sz="quarter" idx="11"/>
          </p:nvPr>
        </p:nvSpPr>
        <p:spPr/>
        <p:txBody>
          <a:bodyPr/>
          <a:lstStyle/>
          <a:p>
            <a:pPr defTabSz="609585"/>
            <a:r>
              <a:rPr lang="en-US">
                <a:solidFill>
                  <a:prstClr val="white"/>
                </a:solidFill>
                <a:latin typeface="Calibri"/>
              </a:rPr>
              <a:t>ILPQC 8/16/2021 BASIC</a:t>
            </a:r>
            <a:endParaRPr lang="en-US" dirty="0">
              <a:solidFill>
                <a:prstClr val="white"/>
              </a:solidFill>
              <a:latin typeface="Calibri"/>
            </a:endParaRPr>
          </a:p>
        </p:txBody>
      </p:sp>
      <p:sp>
        <p:nvSpPr>
          <p:cNvPr id="4" name="Slide Number Placeholder 3">
            <a:extLst>
              <a:ext uri="{FF2B5EF4-FFF2-40B4-BE49-F238E27FC236}">
                <a16:creationId xmlns:a16="http://schemas.microsoft.com/office/drawing/2014/main" id="{33F75128-7117-4017-B644-3CC75C040AB0}"/>
              </a:ext>
            </a:extLst>
          </p:cNvPr>
          <p:cNvSpPr>
            <a:spLocks noGrp="1"/>
          </p:cNvSpPr>
          <p:nvPr>
            <p:ph type="sldNum" sz="quarter" idx="12"/>
          </p:nvPr>
        </p:nvSpPr>
        <p:spPr/>
        <p:txBody>
          <a:bodyPr/>
          <a:lstStyle/>
          <a:p>
            <a:pPr defTabSz="609585"/>
            <a:fld id="{0D558541-60C9-42A2-8392-FF12533A6B7A}" type="slidenum">
              <a:rPr lang="en-US">
                <a:solidFill>
                  <a:prstClr val="white"/>
                </a:solidFill>
                <a:latin typeface="Calibri"/>
              </a:rPr>
              <a:pPr defTabSz="609585"/>
              <a:t>59</a:t>
            </a:fld>
            <a:endParaRPr lang="en-US" dirty="0">
              <a:solidFill>
                <a:prstClr val="white"/>
              </a:solidFill>
              <a:latin typeface="Calibri"/>
            </a:endParaRPr>
          </a:p>
        </p:txBody>
      </p:sp>
    </p:spTree>
    <p:extLst>
      <p:ext uri="{BB962C8B-B14F-4D97-AF65-F5344CB8AC3E}">
        <p14:creationId xmlns:p14="http://schemas.microsoft.com/office/powerpoint/2010/main" val="4066969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3818"/>
            <a:ext cx="10972800" cy="1325563"/>
          </a:xfrm>
        </p:spPr>
        <p:txBody>
          <a:bodyPr>
            <a:normAutofit/>
          </a:bodyPr>
          <a:lstStyle/>
          <a:p>
            <a:r>
              <a:rPr lang="en-US" sz="4400" b="1" dirty="0" smtClean="0">
                <a:solidFill>
                  <a:schemeClr val="accent2">
                    <a:lumMod val="75000"/>
                  </a:schemeClr>
                </a:solidFill>
              </a:rPr>
              <a:t>UPDATED </a:t>
            </a:r>
            <a:r>
              <a:rPr lang="en-US" sz="4400" b="1" dirty="0">
                <a:solidFill>
                  <a:schemeClr val="accent2">
                    <a:lumMod val="75000"/>
                  </a:schemeClr>
                </a:solidFill>
              </a:rPr>
              <a:t>TIME</a:t>
            </a:r>
            <a:r>
              <a:rPr lang="en-US" dirty="0"/>
              <a:t/>
            </a:r>
            <a:br>
              <a:rPr lang="en-US" dirty="0"/>
            </a:br>
            <a:r>
              <a:rPr lang="en-US" dirty="0"/>
              <a:t>BASIC Monthly Webinar</a:t>
            </a:r>
          </a:p>
        </p:txBody>
      </p:sp>
      <p:sp>
        <p:nvSpPr>
          <p:cNvPr id="4" name="Slide Number Placeholder 3"/>
          <p:cNvSpPr>
            <a:spLocks noGrp="1"/>
          </p:cNvSpPr>
          <p:nvPr>
            <p:ph type="sldNum" sz="quarter" idx="10"/>
          </p:nvPr>
        </p:nvSpPr>
        <p:spPr/>
        <p:txBody>
          <a:bodyPr/>
          <a:lstStyle/>
          <a:p>
            <a:fld id="{97033E4B-E3EB-3D46-B2D8-3159663620FA}" type="slidenum">
              <a:rPr lang="en-US" smtClean="0"/>
              <a:pPr/>
              <a:t>6</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sp>
        <p:nvSpPr>
          <p:cNvPr id="6" name="Rounded Rectangle 5"/>
          <p:cNvSpPr/>
          <p:nvPr/>
        </p:nvSpPr>
        <p:spPr>
          <a:xfrm>
            <a:off x="1563984" y="1676400"/>
            <a:ext cx="9064031" cy="26574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t>BASIC Monthly Webinars will now be held from </a:t>
            </a:r>
            <a:r>
              <a:rPr lang="en-US" sz="3200" b="1" dirty="0">
                <a:solidFill>
                  <a:srgbClr val="FF0000"/>
                </a:solidFill>
              </a:rPr>
              <a:t>2-3 PM</a:t>
            </a:r>
            <a:r>
              <a:rPr lang="en-US" sz="3200" dirty="0"/>
              <a:t> on the 3</a:t>
            </a:r>
            <a:r>
              <a:rPr lang="en-US" sz="3200" baseline="30000" dirty="0"/>
              <a:t>rd</a:t>
            </a:r>
            <a:r>
              <a:rPr lang="en-US" sz="3200" dirty="0"/>
              <a:t> Monday of the Month starting on the September 20, 2021 call</a:t>
            </a:r>
            <a:endParaRPr lang="en-US" sz="3600" dirty="0"/>
          </a:p>
        </p:txBody>
      </p:sp>
    </p:spTree>
    <p:extLst>
      <p:ext uri="{BB962C8B-B14F-4D97-AF65-F5344CB8AC3E}">
        <p14:creationId xmlns:p14="http://schemas.microsoft.com/office/powerpoint/2010/main" val="29985938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Get ready for the </a:t>
            </a:r>
            <a:r>
              <a:rPr lang="en-US" dirty="0"/>
              <a:t>2021 Annual Conference </a:t>
            </a:r>
            <a:endParaRPr lang="en-US" dirty="0" smtClean="0"/>
          </a:p>
          <a:p>
            <a:pPr lvl="1"/>
            <a:r>
              <a:rPr lang="en-US" dirty="0" smtClean="0"/>
              <a:t>Save the date </a:t>
            </a:r>
            <a:r>
              <a:rPr lang="en-US" dirty="0"/>
              <a:t>10/28/2021 </a:t>
            </a:r>
            <a:endParaRPr lang="en-US" dirty="0" smtClean="0"/>
          </a:p>
          <a:p>
            <a:pPr lvl="1"/>
            <a:r>
              <a:rPr lang="en-US" dirty="0" smtClean="0"/>
              <a:t>Be on the lookout for the AC Teams survey launching 9/1/2021</a:t>
            </a:r>
          </a:p>
          <a:p>
            <a:pPr lvl="1"/>
            <a:r>
              <a:rPr lang="en-US" dirty="0" smtClean="0"/>
              <a:t>Discuss with your team what initiatives you’ll submit for the call for abstracts</a:t>
            </a:r>
          </a:p>
          <a:p>
            <a:pPr lvl="1"/>
            <a:r>
              <a:rPr lang="en-US" dirty="0" smtClean="0"/>
              <a:t>Connect with your team to submit data &amp; structure measure progress for BASIC Recognition</a:t>
            </a:r>
          </a:p>
          <a:p>
            <a:r>
              <a:rPr lang="en-US" dirty="0" smtClean="0"/>
              <a:t>Review the new ILPQC resources in the BASIC toolkit and look for opportunities for integration</a:t>
            </a:r>
          </a:p>
          <a:p>
            <a:r>
              <a:rPr lang="en-US" dirty="0" smtClean="0"/>
              <a:t>Review your team’s current process for collecting parental/caregiver self-report of newborn’s race &amp; ethnicity- implement small tests of change to improve processes and collection</a:t>
            </a:r>
          </a:p>
          <a:p>
            <a:endParaRPr lang="en-US" dirty="0"/>
          </a:p>
          <a:p>
            <a:pPr lvl="1"/>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60</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spTree>
    <p:extLst>
      <p:ext uri="{BB962C8B-B14F-4D97-AF65-F5344CB8AC3E}">
        <p14:creationId xmlns:p14="http://schemas.microsoft.com/office/powerpoint/2010/main" val="5091902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3818"/>
            <a:ext cx="10972800" cy="1325563"/>
          </a:xfrm>
        </p:spPr>
        <p:txBody>
          <a:bodyPr>
            <a:normAutofit/>
          </a:bodyPr>
          <a:lstStyle/>
          <a:p>
            <a:r>
              <a:rPr lang="en-US" sz="4400" b="1" dirty="0" smtClean="0">
                <a:solidFill>
                  <a:schemeClr val="accent2">
                    <a:lumMod val="75000"/>
                  </a:schemeClr>
                </a:solidFill>
              </a:rPr>
              <a:t>REMINDER</a:t>
            </a:r>
            <a:r>
              <a:rPr lang="en-US" dirty="0"/>
              <a:t/>
            </a:r>
            <a:br>
              <a:rPr lang="en-US" dirty="0"/>
            </a:br>
            <a:r>
              <a:rPr lang="en-US" dirty="0"/>
              <a:t>BASIC Monthly Webinar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
        <p:nvSpPr>
          <p:cNvPr id="6" name="Rounded Rectangle 5"/>
          <p:cNvSpPr/>
          <p:nvPr/>
        </p:nvSpPr>
        <p:spPr>
          <a:xfrm>
            <a:off x="1563984" y="1676400"/>
            <a:ext cx="9064031" cy="26574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4C55"/>
                </a:solidFill>
                <a:effectLst/>
                <a:uLnTx/>
                <a:uFillTx/>
                <a:latin typeface="Arial" panose="020B0604020202020204"/>
                <a:ea typeface="+mn-ea"/>
                <a:cs typeface="+mn-cs"/>
              </a:rPr>
              <a:t>BASIC Monthly Webinars will now be held from </a:t>
            </a:r>
            <a:r>
              <a:rPr kumimoji="0" lang="en-US" sz="3200" b="1" i="0" u="none" strike="noStrike" kern="1200" cap="none" spc="0" normalizeH="0" baseline="0" noProof="0" dirty="0">
                <a:ln>
                  <a:noFill/>
                </a:ln>
                <a:solidFill>
                  <a:srgbClr val="FF0000"/>
                </a:solidFill>
                <a:effectLst/>
                <a:uLnTx/>
                <a:uFillTx/>
                <a:latin typeface="Arial" panose="020B0604020202020204"/>
                <a:ea typeface="+mn-ea"/>
                <a:cs typeface="+mn-cs"/>
              </a:rPr>
              <a:t>2-3 PM</a:t>
            </a:r>
            <a:r>
              <a:rPr kumimoji="0" lang="en-US" sz="3200" b="0" i="0" u="none" strike="noStrike" kern="1200" cap="none" spc="0" normalizeH="0" baseline="0" noProof="0" dirty="0">
                <a:ln>
                  <a:noFill/>
                </a:ln>
                <a:solidFill>
                  <a:srgbClr val="444C55"/>
                </a:solidFill>
                <a:effectLst/>
                <a:uLnTx/>
                <a:uFillTx/>
                <a:latin typeface="Arial" panose="020B0604020202020204"/>
                <a:ea typeface="+mn-ea"/>
                <a:cs typeface="+mn-cs"/>
              </a:rPr>
              <a:t> on the 3</a:t>
            </a:r>
            <a:r>
              <a:rPr kumimoji="0" lang="en-US" sz="3200" b="0" i="0" u="none" strike="noStrike" kern="1200" cap="none" spc="0" normalizeH="0" baseline="30000" noProof="0" dirty="0">
                <a:ln>
                  <a:noFill/>
                </a:ln>
                <a:solidFill>
                  <a:srgbClr val="444C55"/>
                </a:solidFill>
                <a:effectLst/>
                <a:uLnTx/>
                <a:uFillTx/>
                <a:latin typeface="Arial" panose="020B0604020202020204"/>
                <a:ea typeface="+mn-ea"/>
                <a:cs typeface="+mn-cs"/>
              </a:rPr>
              <a:t>rd</a:t>
            </a:r>
            <a:r>
              <a:rPr kumimoji="0" lang="en-US" sz="3200" b="0" i="0" u="none" strike="noStrike" kern="1200" cap="none" spc="0" normalizeH="0" baseline="0" noProof="0" dirty="0">
                <a:ln>
                  <a:noFill/>
                </a:ln>
                <a:solidFill>
                  <a:srgbClr val="444C55"/>
                </a:solidFill>
                <a:effectLst/>
                <a:uLnTx/>
                <a:uFillTx/>
                <a:latin typeface="Arial" panose="020B0604020202020204"/>
                <a:ea typeface="+mn-ea"/>
                <a:cs typeface="+mn-cs"/>
              </a:rPr>
              <a:t> Monday of the Month starting on the September 20, 2021 call</a:t>
            </a:r>
            <a:endParaRPr kumimoji="0" lang="en-US" sz="3600" b="0" i="0" u="none" strike="noStrike" kern="1200" cap="none" spc="0" normalizeH="0" baseline="0" noProof="0" dirty="0">
              <a:ln>
                <a:noFill/>
              </a:ln>
              <a:solidFill>
                <a:srgbClr val="444C55"/>
              </a:solidFill>
              <a:effectLst/>
              <a:uLnTx/>
              <a:uFillTx/>
              <a:latin typeface="Arial" panose="020B0604020202020204"/>
              <a:ea typeface="+mn-ea"/>
              <a:cs typeface="+mn-cs"/>
            </a:endParaRPr>
          </a:p>
        </p:txBody>
      </p:sp>
    </p:spTree>
    <p:extLst>
      <p:ext uri="{BB962C8B-B14F-4D97-AF65-F5344CB8AC3E}">
        <p14:creationId xmlns:p14="http://schemas.microsoft.com/office/powerpoint/2010/main" val="6884474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F9F46-075A-7D44-87A7-6A4A9F14E6A6}"/>
              </a:ext>
            </a:extLst>
          </p:cNvPr>
          <p:cNvSpPr>
            <a:spLocks noGrp="1"/>
          </p:cNvSpPr>
          <p:nvPr>
            <p:ph type="ctrTitle"/>
          </p:nvPr>
        </p:nvSpPr>
        <p:spPr>
          <a:xfrm>
            <a:off x="368401" y="493618"/>
            <a:ext cx="4613127" cy="2566692"/>
          </a:xfrm>
        </p:spPr>
        <p:txBody>
          <a:bodyPr>
            <a:normAutofit/>
          </a:bodyPr>
          <a:lstStyle/>
          <a:p>
            <a:pPr algn="ctr"/>
            <a:r>
              <a:rPr lang="en-US" sz="4800" dirty="0">
                <a:solidFill>
                  <a:schemeClr val="tx2">
                    <a:lumMod val="50000"/>
                  </a:schemeClr>
                </a:solidFill>
              </a:rPr>
              <a:t>Thanks to our Funders</a:t>
            </a:r>
          </a:p>
        </p:txBody>
      </p:sp>
      <p:sp>
        <p:nvSpPr>
          <p:cNvPr id="3" name="Subtitle 2">
            <a:extLst>
              <a:ext uri="{FF2B5EF4-FFF2-40B4-BE49-F238E27FC236}">
                <a16:creationId xmlns:a16="http://schemas.microsoft.com/office/drawing/2014/main" id="{43D19BCB-87EC-2242-A60F-BDD660F18F16}"/>
              </a:ext>
            </a:extLst>
          </p:cNvPr>
          <p:cNvSpPr>
            <a:spLocks noGrp="1"/>
          </p:cNvSpPr>
          <p:nvPr>
            <p:ph type="subTitle" idx="1"/>
          </p:nvPr>
        </p:nvSpPr>
        <p:spPr>
          <a:xfrm>
            <a:off x="153432" y="5248519"/>
            <a:ext cx="5194433" cy="986569"/>
          </a:xfrm>
        </p:spPr>
        <p:txBody>
          <a:bodyPr>
            <a:normAutofit/>
          </a:bodyPr>
          <a:lstStyle/>
          <a:p>
            <a:r>
              <a:rPr lang="en-US" sz="2800" dirty="0"/>
              <a:t>In kind support:</a:t>
            </a:r>
          </a:p>
        </p:txBody>
      </p:sp>
      <p:sp>
        <p:nvSpPr>
          <p:cNvPr id="5" name="Rectangle 4"/>
          <p:cNvSpPr/>
          <p:nvPr/>
        </p:nvSpPr>
        <p:spPr>
          <a:xfrm>
            <a:off x="5971607" y="3244334"/>
            <a:ext cx="24878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rPr>
              <a:t> </a:t>
            </a:r>
          </a:p>
        </p:txBody>
      </p:sp>
      <p:pic>
        <p:nvPicPr>
          <p:cNvPr id="1026" name="Picture 2" descr="Laboratory of Neurogenomics and Novel Therapies Web Site – Research and  Patient Care at Northwester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11492" y="5826682"/>
            <a:ext cx="1627118" cy="5963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US CDC logo.svg - Wikimedia Common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74461" y="4045643"/>
            <a:ext cx="1154729" cy="8720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pcqc.org/wp-content/uploads/2021/03/aim.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68647" y="4069152"/>
            <a:ext cx="1382001" cy="7352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DPH | Protecting health, improving live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184" y="3246774"/>
            <a:ext cx="1698317" cy="4698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DHS Logo"/>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3297" b="97253" l="200" r="100000">
                        <a14:foregroundMark x1="31000" y1="30220" x2="31000" y2="30220"/>
                        <a14:foregroundMark x1="55600" y1="60989" x2="55600" y2="60989"/>
                        <a14:foregroundMark x1="56000" y1="59890" x2="56000" y2="59890"/>
                        <a14:foregroundMark x1="56400" y1="57143" x2="56400" y2="57143"/>
                        <a14:foregroundMark x1="53200" y1="63736" x2="53200" y2="63736"/>
                        <a14:foregroundMark x1="52800" y1="67582" x2="52800" y2="67582"/>
                        <a14:foregroundMark x1="51200" y1="72527" x2="51200" y2="72527"/>
                        <a14:foregroundMark x1="54000" y1="71429" x2="54000" y2="71429"/>
                        <a14:foregroundMark x1="56800" y1="69780" x2="56800" y2="69780"/>
                        <a14:foregroundMark x1="58400" y1="75824" x2="58400" y2="75824"/>
                        <a14:foregroundMark x1="57000" y1="74725" x2="57000" y2="74725"/>
                        <a14:foregroundMark x1="55800" y1="53846" x2="55800" y2="53846"/>
                        <a14:foregroundMark x1="55400" y1="45604" x2="55400" y2="45604"/>
                        <a14:foregroundMark x1="61600" y1="39560" x2="61600" y2="39560"/>
                        <a14:foregroundMark x1="62000" y1="50000" x2="62000" y2="50000"/>
                        <a14:foregroundMark x1="60400" y1="57692" x2="60400" y2="57692"/>
                        <a14:foregroundMark x1="61600" y1="58242" x2="61600" y2="58242"/>
                        <a14:foregroundMark x1="61400" y1="67033" x2="61400" y2="67033"/>
                        <a14:foregroundMark x1="65800" y1="57143" x2="65800" y2="57143"/>
                        <a14:foregroundMark x1="19600" y1="86264" x2="19600" y2="86264"/>
                        <a14:foregroundMark x1="23400" y1="90659" x2="23400" y2="90659"/>
                        <a14:foregroundMark x1="25000" y1="95055" x2="25000" y2="95055"/>
                        <a14:foregroundMark x1="26400" y1="89011" x2="26400" y2="89011"/>
                        <a14:foregroundMark x1="25200" y1="89560" x2="25200" y2="89560"/>
                        <a14:foregroundMark x1="28200" y1="93407" x2="28200" y2="93407"/>
                        <a14:foregroundMark x1="29800" y1="87912" x2="29800" y2="87912"/>
                        <a14:foregroundMark x1="31200" y1="89560" x2="31200" y2="89560"/>
                        <a14:foregroundMark x1="29400" y1="93956" x2="29400" y2="93956"/>
                        <a14:foregroundMark x1="32800" y1="89560" x2="32800" y2="89560"/>
                        <a14:foregroundMark x1="37000" y1="89011" x2="37000" y2="89011"/>
                        <a14:foregroundMark x1="41600" y1="91758" x2="41600" y2="91758"/>
                        <a14:foregroundMark x1="42600" y1="95604" x2="42600" y2="95604"/>
                        <a14:foregroundMark x1="46800" y1="88462" x2="46800" y2="88462"/>
                        <a14:foregroundMark x1="48200" y1="87363" x2="48200" y2="87363"/>
                        <a14:foregroundMark x1="51800" y1="90110" x2="51800" y2="90110"/>
                        <a14:foregroundMark x1="55200" y1="88462" x2="55200" y2="88462"/>
                        <a14:foregroundMark x1="59400" y1="89560" x2="59400" y2="89560"/>
                        <a14:foregroundMark x1="62200" y1="90110" x2="62200" y2="90110"/>
                        <a14:foregroundMark x1="64000" y1="90110" x2="64000" y2="90110"/>
                        <a14:foregroundMark x1="65400" y1="90110" x2="65400" y2="90110"/>
                        <a14:foregroundMark x1="71800" y1="90659" x2="71800" y2="90659"/>
                        <a14:foregroundMark x1="73600" y1="89011" x2="73600" y2="89011"/>
                        <a14:foregroundMark x1="70400" y1="88462" x2="70400" y2="88462"/>
                        <a14:foregroundMark x1="43600" y1="94505" x2="43600" y2="94505"/>
                        <a14:foregroundMark x1="78800" y1="88462" x2="78800" y2="88462"/>
                        <a14:foregroundMark x1="66200" y1="62637" x2="66200" y2="62637"/>
                        <a14:foregroundMark x1="90200" y1="85165" x2="90200" y2="85165"/>
                        <a14:foregroundMark x1="90200" y1="89011" x2="90200" y2="89011"/>
                        <a14:foregroundMark x1="87800" y1="94505" x2="87800" y2="94505"/>
                        <a14:foregroundMark x1="84800" y1="88462" x2="84800" y2="88462"/>
                        <a14:foregroundMark x1="91800" y1="89011" x2="91800" y2="89011"/>
                        <a14:foregroundMark x1="91400" y1="90110" x2="91400" y2="90110"/>
                        <a14:foregroundMark x1="93200" y1="89011" x2="93200" y2="89011"/>
                        <a14:foregroundMark x1="93400" y1="95055" x2="93400" y2="95055"/>
                        <a14:foregroundMark x1="94600" y1="88462" x2="94600" y2="88462"/>
                        <a14:foregroundMark x1="96200" y1="94505" x2="96200" y2="94505"/>
                        <a14:foregroundMark x1="97600" y1="94505" x2="97600" y2="94505"/>
                        <a14:foregroundMark x1="68400" y1="87363" x2="68400" y2="87363"/>
                        <a14:foregroundMark x1="72000" y1="95604" x2="72000" y2="95604"/>
                        <a14:foregroundMark x1="70400" y1="94505" x2="70400" y2="94505"/>
                        <a14:foregroundMark x1="81800" y1="93956" x2="81800" y2="93956"/>
                        <a14:foregroundMark x1="82800" y1="96154" x2="82800" y2="96154"/>
                        <a14:foregroundMark x1="99400" y1="93407" x2="99400" y2="93407"/>
                        <a14:foregroundMark x1="97600" y1="90110" x2="97600" y2="90110"/>
                        <a14:foregroundMark x1="94800" y1="95055" x2="94800" y2="95055"/>
                        <a14:foregroundMark x1="96400" y1="89560" x2="96400" y2="89560"/>
                        <a14:foregroundMark x1="99000" y1="88462" x2="99000" y2="88462"/>
                        <a14:foregroundMark x1="97400" y1="87912" x2="97400" y2="87912"/>
                        <a14:foregroundMark x1="97200" y1="89011" x2="97200" y2="89011"/>
                        <a14:foregroundMark x1="97200" y1="90110" x2="97200" y2="90110"/>
                        <a14:foregroundMark x1="45200" y1="89560" x2="45200" y2="89560"/>
                        <a14:foregroundMark x1="53600" y1="89560" x2="53600" y2="89560"/>
                        <a14:foregroundMark x1="43600" y1="90110" x2="43600" y2="90110"/>
                        <a14:foregroundMark x1="43600" y1="87912" x2="43600" y2="87912"/>
                        <a14:foregroundMark x1="15000" y1="88462" x2="15000" y2="88462"/>
                        <a14:foregroundMark x1="15000" y1="94505" x2="15000" y2="94505"/>
                        <a14:foregroundMark x1="13600" y1="84066" x2="13600" y2="84066"/>
                        <a14:foregroundMark x1="13600" y1="90659" x2="13600" y2="90659"/>
                        <a14:foregroundMark x1="12400" y1="90110" x2="12400" y2="90110"/>
                        <a14:foregroundMark x1="800" y1="86813" x2="800" y2="86813"/>
                        <a14:foregroundMark x1="2400" y1="85714" x2="2400" y2="85714"/>
                        <a14:foregroundMark x1="4200" y1="85714" x2="4200" y2="85714"/>
                        <a14:foregroundMark x1="5600" y1="87912" x2="5600" y2="87912"/>
                        <a14:foregroundMark x1="7200" y1="88462" x2="7200" y2="88462"/>
                        <a14:foregroundMark x1="16800" y1="93407" x2="16800" y2="93407"/>
                        <a14:foregroundMark x1="16600" y1="88462" x2="16600" y2="88462"/>
                        <a14:foregroundMark x1="38800" y1="91209" x2="38800" y2="91209"/>
                        <a14:foregroundMark x1="40600" y1="90659" x2="40600" y2="90659"/>
                        <a14:foregroundMark x1="53600" y1="93407" x2="53600" y2="93407"/>
                        <a14:foregroundMark x1="35000" y1="92308" x2="35000" y2="92308"/>
                        <a14:foregroundMark x1="31400" y1="92857" x2="31400" y2="92857"/>
                        <a14:foregroundMark x1="24800" y1="87912" x2="24800" y2="87912"/>
                        <a14:foregroundMark x1="19800" y1="37912" x2="19800" y2="37912"/>
                        <a14:foregroundMark x1="19200" y1="34066" x2="19200" y2="34066"/>
                        <a14:foregroundMark x1="18800" y1="33516" x2="18800" y2="33516"/>
                        <a14:foregroundMark x1="20400" y1="35165" x2="20400" y2="35165"/>
                        <a14:foregroundMark x1="19400" y1="49451" x2="19400" y2="49451"/>
                        <a14:foregroundMark x1="3600" y1="21978" x2="3600" y2="21978"/>
                        <a14:foregroundMark x1="4400" y1="19780" x2="4400" y2="19780"/>
                        <a14:foregroundMark x1="4800" y1="19780" x2="4800" y2="19780"/>
                        <a14:foregroundMark x1="5600" y1="18681" x2="5600" y2="18681"/>
                        <a14:foregroundMark x1="5600" y1="18681" x2="5600" y2="18681"/>
                        <a14:foregroundMark x1="5800" y1="17033" x2="5800" y2="17033"/>
                        <a14:foregroundMark x1="6200" y1="14835" x2="6200" y2="14835"/>
                        <a14:foregroundMark x1="7000" y1="14286" x2="7000" y2="14286"/>
                        <a14:foregroundMark x1="8600" y1="13187" x2="8600" y2="13187"/>
                        <a14:foregroundMark x1="9800" y1="10989" x2="9800" y2="10989"/>
                        <a14:foregroundMark x1="11800" y1="8791" x2="12000" y2="8791"/>
                        <a14:foregroundMark x1="12000" y1="8791" x2="12000" y2="8791"/>
                        <a14:foregroundMark x1="13000" y1="7692" x2="13000" y2="7692"/>
                        <a14:foregroundMark x1="14000" y1="7143" x2="14000" y2="7143"/>
                        <a14:foregroundMark x1="15600" y1="6593" x2="15600" y2="6593"/>
                        <a14:foregroundMark x1="16400" y1="6593" x2="16400" y2="6593"/>
                        <a14:foregroundMark x1="17000" y1="6593" x2="17000" y2="6593"/>
                        <a14:foregroundMark x1="18200" y1="7692" x2="18200" y2="7692"/>
                        <a14:foregroundMark x1="18800" y1="8242" x2="18800" y2="8242"/>
                        <a14:foregroundMark x1="19600" y1="8791" x2="19800" y2="8791"/>
                        <a14:foregroundMark x1="21000" y1="10440" x2="21000" y2="10440"/>
                        <a14:foregroundMark x1="21200" y1="10989" x2="21200" y2="10989"/>
                        <a14:foregroundMark x1="21800" y1="12637" x2="21800" y2="12637"/>
                        <a14:foregroundMark x1="22400" y1="13187" x2="22400" y2="13187"/>
                        <a14:foregroundMark x1="22600" y1="15385" x2="22600" y2="15385"/>
                        <a14:foregroundMark x1="23800" y1="18681" x2="23800" y2="18681"/>
                        <a14:foregroundMark x1="24400" y1="20879" x2="24400" y2="20879"/>
                        <a14:foregroundMark x1="24600" y1="25824" x2="24600" y2="25824"/>
                        <a14:foregroundMark x1="24600" y1="30220" x2="24600" y2="30220"/>
                        <a14:foregroundMark x1="25600" y1="34066" x2="25600" y2="34066"/>
                        <a14:foregroundMark x1="25800" y1="36813" x2="25800" y2="37912"/>
                        <a14:foregroundMark x1="24800" y1="46154" x2="24800" y2="46154"/>
                        <a14:foregroundMark x1="25000" y1="51648" x2="25000" y2="51648"/>
                        <a14:foregroundMark x1="24600" y1="55495" x2="24600" y2="55495"/>
                        <a14:foregroundMark x1="26000" y1="54945" x2="26000" y2="54945"/>
                        <a14:foregroundMark x1="22200" y1="58242" x2="22200" y2="58242"/>
                        <a14:foregroundMark x1="19200" y1="58791" x2="19200" y2="58791"/>
                        <a14:foregroundMark x1="15400" y1="60989" x2="15400" y2="60989"/>
                        <a14:foregroundMark x1="8600" y1="52747" x2="8600" y2="52747"/>
                        <a14:foregroundMark x1="6400" y1="32967" x2="6400" y2="32967"/>
                        <a14:foregroundMark x1="8200" y1="27473" x2="8200" y2="27473"/>
                        <a14:foregroundMark x1="11600" y1="32418" x2="11600" y2="32418"/>
                        <a14:foregroundMark x1="11400" y1="29670" x2="11400" y2="29670"/>
                        <a14:foregroundMark x1="8200" y1="39560" x2="8200" y2="39560"/>
                        <a14:foregroundMark x1="3800" y1="42308" x2="3800" y2="42308"/>
                        <a14:foregroundMark x1="1800" y1="58791" x2="1800" y2="58791"/>
                        <a14:foregroundMark x1="3600" y1="63187" x2="3800" y2="63736"/>
                        <a14:foregroundMark x1="5000" y1="65934" x2="5000" y2="65934"/>
                        <a14:foregroundMark x1="23400" y1="15934" x2="23400" y2="15934"/>
                        <a14:foregroundMark x1="25600" y1="24725" x2="25600" y2="24725"/>
                        <a14:foregroundMark x1="63600" y1="62637" x2="63600" y2="62637"/>
                        <a14:foregroundMark x1="63400" y1="69780" x2="63400" y2="69780"/>
                        <a14:foregroundMark x1="60600" y1="89560" x2="60600" y2="89560"/>
                        <a14:foregroundMark x1="19800" y1="95055" x2="19800" y2="95055"/>
                        <a14:foregroundMark x1="31600" y1="95604" x2="31600" y2="95604"/>
                        <a14:foregroundMark x1="10600" y1="89011" x2="10600" y2="89011"/>
                        <a14:foregroundMark x1="9200" y1="94505" x2="9200" y2="94505"/>
                        <a14:foregroundMark x1="5600" y1="84615" x2="5600" y2="84615"/>
                        <a14:foregroundMark x1="4000" y1="94505" x2="4000" y2="94505"/>
                        <a14:foregroundMark x1="22000" y1="91209" x2="22000" y2="91209"/>
                        <a14:foregroundMark x1="10200" y1="92857" x2="10200" y2="92857"/>
                        <a14:foregroundMark x1="10600" y1="94505" x2="10600" y2="94505"/>
                        <a14:foregroundMark x1="80200" y1="86264" x2="80200" y2="86264"/>
                        <a14:foregroundMark x1="80400" y1="92308" x2="80400" y2="92308"/>
                        <a14:foregroundMark x1="79400" y1="96154" x2="79400" y2="96154"/>
                        <a14:foregroundMark x1="75600" y1="91209" x2="75600" y2="91209"/>
                        <a14:foregroundMark x1="86600" y1="89011" x2="86600" y2="89011"/>
                        <a14:foregroundMark x1="89000" y1="88462" x2="89000" y2="88462"/>
                        <a14:foregroundMark x1="83600" y1="89560" x2="83600" y2="89560"/>
                        <a14:foregroundMark x1="95800" y1="87363" x2="95800" y2="87363"/>
                        <a14:foregroundMark x1="83600" y1="94505" x2="83600" y2="94505"/>
                        <a14:foregroundMark x1="30000" y1="92308" x2="30000" y2="92308"/>
                        <a14:backgroundMark x1="24400" y1="89560" x2="24400" y2="89560"/>
                        <a14:backgroundMark x1="27600" y1="91758" x2="27600" y2="91758"/>
                        <a14:backgroundMark x1="30400" y1="93407" x2="30400" y2="93407"/>
                        <a14:backgroundMark x1="30400" y1="90110" x2="30400" y2="90110"/>
                        <a14:backgroundMark x1="36200" y1="91209" x2="36200" y2="91209"/>
                        <a14:backgroundMark x1="41200" y1="90659" x2="41200" y2="90659"/>
                        <a14:backgroundMark x1="42800" y1="93407" x2="42800" y2="93407"/>
                        <a14:backgroundMark x1="43000" y1="89560" x2="43000" y2="89560"/>
                        <a14:backgroundMark x1="52800" y1="91209" x2="52800" y2="91209"/>
                        <a14:backgroundMark x1="71200" y1="93407" x2="71200" y2="93407"/>
                        <a14:backgroundMark x1="71200" y1="89560" x2="71200" y2="89560"/>
                        <a14:backgroundMark x1="79400" y1="87363" x2="79400" y2="87363"/>
                        <a14:backgroundMark x1="82400" y1="89011" x2="82400" y2="89011"/>
                        <a14:backgroundMark x1="90200" y1="86813" x2="90200" y2="86813"/>
                        <a14:backgroundMark x1="94000" y1="94505" x2="94000" y2="94505"/>
                        <a14:backgroundMark x1="93600" y1="96154" x2="93600" y2="96154"/>
                        <a14:backgroundMark x1="98400" y1="93956" x2="98400" y2="93956"/>
                        <a14:backgroundMark x1="95600" y1="89560" x2="95600" y2="89560"/>
                        <a14:backgroundMark x1="95200" y1="93407" x2="95200" y2="93407"/>
                        <a14:backgroundMark x1="97000" y1="89560" x2="97000" y2="89560"/>
                        <a14:backgroundMark x1="98400" y1="89560" x2="98400" y2="89560"/>
                        <a14:backgroundMark x1="21000" y1="90659" x2="21000" y2="90659"/>
                        <a14:backgroundMark x1="11000" y1="92308" x2="11000" y2="92308"/>
                        <a14:backgroundMark x1="16000" y1="89011" x2="16000" y2="89011"/>
                        <a14:backgroundMark x1="9800" y1="91209" x2="9800" y2="91209"/>
                        <a14:backgroundMark x1="82600" y1="93956" x2="82600" y2="93956"/>
                      </a14:backgroundRemoval>
                    </a14:imgEffect>
                  </a14:imgLayer>
                </a14:imgProps>
              </a:ext>
              <a:ext uri="{28A0092B-C50C-407E-A947-70E740481C1C}">
                <a14:useLocalDpi xmlns:a14="http://schemas.microsoft.com/office/drawing/2010/main"/>
              </a:ext>
            </a:extLst>
          </a:blip>
          <a:srcRect/>
          <a:stretch>
            <a:fillRect/>
          </a:stretch>
        </p:blipFill>
        <p:spPr bwMode="auto">
          <a:xfrm>
            <a:off x="3437094" y="3181076"/>
            <a:ext cx="1556853" cy="5666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900003" y="3181076"/>
            <a:ext cx="1307805" cy="599691"/>
          </a:xfrm>
          <a:prstGeom prst="rect">
            <a:avLst/>
          </a:prstGeom>
        </p:spPr>
      </p:pic>
      <p:pic>
        <p:nvPicPr>
          <p:cNvPr id="14" name="Picture 1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52805" y="5749326"/>
            <a:ext cx="1267057" cy="544971"/>
          </a:xfrm>
          <a:prstGeom prst="rect">
            <a:avLst/>
          </a:prstGeom>
        </p:spPr>
      </p:pic>
      <p:pic>
        <p:nvPicPr>
          <p:cNvPr id="15" name="Picture 1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47833" y="5687308"/>
            <a:ext cx="1949464" cy="671127"/>
          </a:xfrm>
          <a:prstGeom prst="rect">
            <a:avLst/>
          </a:prstGeom>
        </p:spPr>
      </p:pic>
      <p:pic>
        <p:nvPicPr>
          <p:cNvPr id="16" name="Picture 1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24254" y="6310429"/>
            <a:ext cx="2140342" cy="428068"/>
          </a:xfrm>
          <a:prstGeom prst="rect">
            <a:avLst/>
          </a:prstGeom>
        </p:spPr>
      </p:pic>
    </p:spTree>
    <p:extLst>
      <p:ext uri="{BB962C8B-B14F-4D97-AF65-F5344CB8AC3E}">
        <p14:creationId xmlns:p14="http://schemas.microsoft.com/office/powerpoint/2010/main" val="1032854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 y="26691"/>
            <a:ext cx="4637590" cy="6850359"/>
          </a:xfrm>
          <a:prstGeom prst="rect">
            <a:avLst/>
          </a:prstGeom>
          <a:ln>
            <a:noFill/>
          </a:ln>
          <a:effectLst>
            <a:softEdge rad="112500"/>
          </a:effectLst>
        </p:spPr>
      </p:pic>
      <p:sp>
        <p:nvSpPr>
          <p:cNvPr id="4" name="object 4"/>
          <p:cNvSpPr txBox="1">
            <a:spLocks/>
          </p:cNvSpPr>
          <p:nvPr/>
        </p:nvSpPr>
        <p:spPr>
          <a:xfrm>
            <a:off x="4876800" y="1277096"/>
            <a:ext cx="5817220" cy="512961"/>
          </a:xfrm>
          <a:prstGeom prst="rect">
            <a:avLst/>
          </a:prstGeom>
          <a:noFill/>
        </p:spPr>
        <p:txBody>
          <a:bodyPr vert="horz" wrap="square" lIns="0" tIns="12700" rIns="0" bIns="0" rtlCol="0">
            <a:spAutoFit/>
          </a:bodyPr>
          <a:lstStyle>
            <a:lvl1pPr>
              <a:defRPr>
                <a:latin typeface="+mj-lt"/>
                <a:ea typeface="+mj-ea"/>
                <a:cs typeface="+mj-cs"/>
              </a:defRPr>
            </a:lvl1pPr>
          </a:lstStyle>
          <a:p>
            <a:pPr marL="12700" marR="5080" lvl="0" indent="0" algn="l" defTabSz="914400" rtl="0" eaLnBrk="1" fontAlgn="auto" latinLnBrk="0" hangingPunct="1">
              <a:lnSpc>
                <a:spcPts val="3890"/>
              </a:lnSpc>
              <a:spcBef>
                <a:spcPts val="585"/>
              </a:spcBef>
              <a:spcAft>
                <a:spcPts val="0"/>
              </a:spcAft>
              <a:buClrTx/>
              <a:buSzTx/>
              <a:buFontTx/>
              <a:buNone/>
              <a:tabLst/>
              <a:defRPr/>
            </a:pPr>
            <a:r>
              <a:rPr kumimoji="0" lang="en-US" sz="3600" b="0" i="0" u="none" strike="noStrike" kern="1200" cap="none" spc="0" normalizeH="0" baseline="0" noProof="0" dirty="0">
                <a:ln>
                  <a:noFill/>
                </a:ln>
                <a:solidFill>
                  <a:srgbClr val="444C55"/>
                </a:solidFill>
                <a:effectLst/>
                <a:uLnTx/>
                <a:uFillTx/>
                <a:latin typeface="Calibri"/>
                <a:ea typeface="Lato Medium" panose="020F0502020204030203" pitchFamily="34" charset="0"/>
                <a:cs typeface="Lato Medium" panose="020F0502020204030203" pitchFamily="34" charset="0"/>
              </a:rPr>
              <a:t>Annual Conference Updates</a:t>
            </a:r>
          </a:p>
        </p:txBody>
      </p:sp>
      <p:sp>
        <p:nvSpPr>
          <p:cNvPr id="5" name="object 5"/>
          <p:cNvSpPr txBox="1"/>
          <p:nvPr/>
        </p:nvSpPr>
        <p:spPr>
          <a:xfrm>
            <a:off x="4876800" y="1719604"/>
            <a:ext cx="10234863" cy="4910768"/>
          </a:xfrm>
          <a:prstGeom prst="rect">
            <a:avLst/>
          </a:prstGeom>
        </p:spPr>
        <p:txBody>
          <a:bodyPr vert="horz" wrap="square" lIns="0" tIns="53975" rIns="0" bIns="0" rtlCol="0">
            <a:spAutoFit/>
          </a:bodyPr>
          <a:lstStyle/>
          <a:p>
            <a:pPr marL="241300" marR="3580765" lvl="0" indent="-228600" algn="l" defTabSz="914400" rtl="0" eaLnBrk="1" fontAlgn="auto" latinLnBrk="0" hangingPunct="1">
              <a:lnSpc>
                <a:spcPts val="2590"/>
              </a:lnSpc>
              <a:spcBef>
                <a:spcPts val="425"/>
              </a:spcBef>
              <a:spcAft>
                <a:spcPts val="0"/>
              </a:spcAft>
              <a:buClr>
                <a:srgbClr val="F5668F"/>
              </a:buClr>
              <a:buSzTx/>
              <a:buFontTx/>
              <a:buChar char="•"/>
              <a:tabLst>
                <a:tab pos="241300" algn="l"/>
              </a:tabLst>
              <a:defRPr/>
            </a:pPr>
            <a:r>
              <a:rPr kumimoji="0" lang="en-US" sz="1400" b="0" i="0" u="none" strike="noStrike" kern="1200" cap="none" spc="-5" normalizeH="0" baseline="0" noProof="0" dirty="0">
                <a:ln>
                  <a:noFill/>
                </a:ln>
                <a:solidFill>
                  <a:srgbClr val="444B54"/>
                </a:solidFill>
                <a:effectLst/>
                <a:uLnTx/>
                <a:uFillTx/>
                <a:latin typeface="Arial"/>
                <a:cs typeface="Arial"/>
              </a:rPr>
              <a:t>ILPQC 2021 9th Annual Conference will be held </a:t>
            </a:r>
            <a:r>
              <a:rPr kumimoji="0" lang="en-US" sz="1400" b="0" i="0" u="none" strike="noStrike" kern="1200" cap="none" spc="-5" normalizeH="0" baseline="0" noProof="0" dirty="0" smtClean="0">
                <a:ln>
                  <a:noFill/>
                </a:ln>
                <a:solidFill>
                  <a:srgbClr val="444B54"/>
                </a:solidFill>
                <a:effectLst/>
                <a:uLnTx/>
                <a:uFillTx/>
                <a:latin typeface="Arial"/>
                <a:cs typeface="Arial"/>
              </a:rPr>
              <a:t>virtually</a:t>
            </a:r>
          </a:p>
          <a:p>
            <a:pPr marL="241300" marR="3580765" lvl="0" indent="-228600" algn="l" defTabSz="914400" rtl="0" eaLnBrk="1" fontAlgn="auto" latinLnBrk="0" hangingPunct="1">
              <a:lnSpc>
                <a:spcPts val="2590"/>
              </a:lnSpc>
              <a:spcBef>
                <a:spcPts val="425"/>
              </a:spcBef>
              <a:spcAft>
                <a:spcPts val="0"/>
              </a:spcAft>
              <a:buClr>
                <a:srgbClr val="F5668F"/>
              </a:buClr>
              <a:buSzTx/>
              <a:buFontTx/>
              <a:buChar char="•"/>
              <a:tabLst>
                <a:tab pos="241300" algn="l"/>
              </a:tabLst>
              <a:defRPr/>
            </a:pPr>
            <a:r>
              <a:rPr lang="en-US" sz="1400" spc="-5" noProof="0" dirty="0" smtClean="0">
                <a:solidFill>
                  <a:srgbClr val="444B54"/>
                </a:solidFill>
                <a:latin typeface="Arial"/>
                <a:cs typeface="Arial"/>
              </a:rPr>
              <a:t>Welcome Session</a:t>
            </a:r>
          </a:p>
          <a:p>
            <a:pPr marL="241300" marR="3580765" lvl="0" indent="-228600" algn="l" defTabSz="914400" rtl="0" eaLnBrk="1" fontAlgn="auto" latinLnBrk="0" hangingPunct="1">
              <a:lnSpc>
                <a:spcPts val="2590"/>
              </a:lnSpc>
              <a:spcBef>
                <a:spcPts val="425"/>
              </a:spcBef>
              <a:spcAft>
                <a:spcPts val="0"/>
              </a:spcAft>
              <a:buClr>
                <a:srgbClr val="F5668F"/>
              </a:buClr>
              <a:buSzTx/>
              <a:buFontTx/>
              <a:buChar char="•"/>
              <a:tabLst>
                <a:tab pos="241300" algn="l"/>
              </a:tabLst>
              <a:defRPr/>
            </a:pPr>
            <a:r>
              <a:rPr kumimoji="0" lang="en-US" sz="1400" b="0" i="0" u="none" strike="noStrike" kern="1200" cap="none" spc="-5" normalizeH="0" baseline="0" dirty="0" smtClean="0">
                <a:ln>
                  <a:noFill/>
                </a:ln>
                <a:solidFill>
                  <a:srgbClr val="444B54"/>
                </a:solidFill>
                <a:effectLst/>
                <a:uLnTx/>
                <a:uFillTx/>
                <a:latin typeface="Arial"/>
                <a:cs typeface="Arial"/>
              </a:rPr>
              <a:t>PVB</a:t>
            </a:r>
            <a:r>
              <a:rPr kumimoji="0" lang="en-US" sz="1400" b="0" i="0" u="none" strike="noStrike" kern="1200" cap="none" spc="-5" normalizeH="0" dirty="0" smtClean="0">
                <a:ln>
                  <a:noFill/>
                </a:ln>
                <a:solidFill>
                  <a:srgbClr val="444B54"/>
                </a:solidFill>
                <a:effectLst/>
                <a:uLnTx/>
                <a:uFillTx/>
                <a:latin typeface="Arial"/>
                <a:cs typeface="Arial"/>
              </a:rPr>
              <a:t> Plenary: Dr. Neel Shah</a:t>
            </a:r>
          </a:p>
          <a:p>
            <a:pPr marL="241300" marR="3580765" lvl="0" indent="-228600" algn="l" defTabSz="914400" rtl="0" eaLnBrk="1" fontAlgn="auto" latinLnBrk="0" hangingPunct="1">
              <a:lnSpc>
                <a:spcPts val="2590"/>
              </a:lnSpc>
              <a:spcBef>
                <a:spcPts val="425"/>
              </a:spcBef>
              <a:spcAft>
                <a:spcPts val="0"/>
              </a:spcAft>
              <a:buClr>
                <a:srgbClr val="F5668F"/>
              </a:buClr>
              <a:buSzTx/>
              <a:buFontTx/>
              <a:buChar char="•"/>
              <a:tabLst>
                <a:tab pos="241300" algn="l"/>
              </a:tabLst>
              <a:defRPr/>
            </a:pPr>
            <a:r>
              <a:rPr lang="en-US" sz="1400" spc="-5" dirty="0" smtClean="0">
                <a:solidFill>
                  <a:srgbClr val="444B54"/>
                </a:solidFill>
                <a:latin typeface="Arial"/>
                <a:cs typeface="Arial"/>
              </a:rPr>
              <a:t>BASIC Plenary: Dr. Karen </a:t>
            </a:r>
            <a:r>
              <a:rPr lang="en-US" sz="1400" spc="-5" dirty="0" err="1" smtClean="0">
                <a:solidFill>
                  <a:srgbClr val="444B54"/>
                </a:solidFill>
                <a:latin typeface="Arial"/>
                <a:cs typeface="Arial"/>
              </a:rPr>
              <a:t>Puopolo</a:t>
            </a:r>
            <a:endParaRPr lang="en-US" sz="1400" spc="-5" dirty="0" smtClean="0">
              <a:solidFill>
                <a:srgbClr val="444B54"/>
              </a:solidFill>
              <a:latin typeface="Arial"/>
              <a:cs typeface="Arial"/>
            </a:endParaRPr>
          </a:p>
          <a:p>
            <a:pPr marL="241300" marR="3580765" lvl="0" indent="-228600" algn="l" defTabSz="914400" rtl="0" eaLnBrk="1" fontAlgn="auto" latinLnBrk="0" hangingPunct="1">
              <a:lnSpc>
                <a:spcPts val="2590"/>
              </a:lnSpc>
              <a:spcBef>
                <a:spcPts val="425"/>
              </a:spcBef>
              <a:spcAft>
                <a:spcPts val="0"/>
              </a:spcAft>
              <a:buClr>
                <a:srgbClr val="F5668F"/>
              </a:buClr>
              <a:buSzTx/>
              <a:buFontTx/>
              <a:buChar char="•"/>
              <a:tabLst>
                <a:tab pos="241300" algn="l"/>
              </a:tabLst>
              <a:defRPr/>
            </a:pPr>
            <a:r>
              <a:rPr kumimoji="0" lang="en-US" sz="1400" b="0" i="0" u="none" strike="noStrike" kern="1200" cap="none" spc="-5" normalizeH="0" baseline="0" noProof="0" dirty="0" smtClean="0">
                <a:ln>
                  <a:noFill/>
                </a:ln>
                <a:solidFill>
                  <a:srgbClr val="444B54"/>
                </a:solidFill>
                <a:effectLst/>
                <a:uLnTx/>
                <a:uFillTx/>
                <a:latin typeface="Arial"/>
                <a:cs typeface="Arial"/>
              </a:rPr>
              <a:t>PQC</a:t>
            </a:r>
            <a:r>
              <a:rPr kumimoji="0" lang="en-US" sz="1400" b="0" i="0" u="none" strike="noStrike" kern="1200" cap="none" spc="-5" normalizeH="0" noProof="0" dirty="0" smtClean="0">
                <a:ln>
                  <a:noFill/>
                </a:ln>
                <a:solidFill>
                  <a:srgbClr val="444B54"/>
                </a:solidFill>
                <a:effectLst/>
                <a:uLnTx/>
                <a:uFillTx/>
                <a:latin typeface="Arial"/>
                <a:cs typeface="Arial"/>
              </a:rPr>
              <a:t> Panel:</a:t>
            </a:r>
          </a:p>
          <a:p>
            <a:pPr marL="698500" marR="3580765" lvl="1" indent="-228600">
              <a:lnSpc>
                <a:spcPts val="2590"/>
              </a:lnSpc>
              <a:spcBef>
                <a:spcPts val="425"/>
              </a:spcBef>
              <a:buClr>
                <a:srgbClr val="F5668F"/>
              </a:buClr>
              <a:buFontTx/>
              <a:buChar char="•"/>
              <a:tabLst>
                <a:tab pos="241300" algn="l"/>
              </a:tabLst>
              <a:defRPr/>
            </a:pPr>
            <a:r>
              <a:rPr lang="en-US" sz="1400" spc="-5" baseline="0" dirty="0" smtClean="0">
                <a:solidFill>
                  <a:srgbClr val="444B54"/>
                </a:solidFill>
                <a:latin typeface="Arial"/>
                <a:cs typeface="Arial"/>
              </a:rPr>
              <a:t>NYSPQC:</a:t>
            </a:r>
            <a:r>
              <a:rPr lang="en-US" sz="1400" spc="-5" dirty="0" smtClean="0">
                <a:solidFill>
                  <a:srgbClr val="444B54"/>
                </a:solidFill>
                <a:latin typeface="Arial"/>
                <a:cs typeface="Arial"/>
              </a:rPr>
              <a:t> Marilyn </a:t>
            </a:r>
            <a:r>
              <a:rPr lang="en-US" sz="1400" spc="-5" dirty="0" err="1" smtClean="0">
                <a:solidFill>
                  <a:srgbClr val="444B54"/>
                </a:solidFill>
                <a:latin typeface="Arial"/>
                <a:cs typeface="Arial"/>
              </a:rPr>
              <a:t>Kacica</a:t>
            </a:r>
            <a:endParaRPr lang="en-US" sz="1400" spc="-5" dirty="0" smtClean="0">
              <a:solidFill>
                <a:srgbClr val="444B54"/>
              </a:solidFill>
              <a:latin typeface="Arial"/>
              <a:cs typeface="Arial"/>
            </a:endParaRPr>
          </a:p>
          <a:p>
            <a:pPr marL="698500" marR="3580765" lvl="1" indent="-228600">
              <a:lnSpc>
                <a:spcPts val="2590"/>
              </a:lnSpc>
              <a:spcBef>
                <a:spcPts val="425"/>
              </a:spcBef>
              <a:buClr>
                <a:srgbClr val="F5668F"/>
              </a:buClr>
              <a:buFontTx/>
              <a:buChar char="•"/>
              <a:tabLst>
                <a:tab pos="241300" algn="l"/>
              </a:tabLst>
              <a:defRPr/>
            </a:pPr>
            <a:r>
              <a:rPr kumimoji="0" lang="en-US" sz="1400" b="0" i="0" u="none" strike="noStrike" kern="1200" cap="none" spc="-5" normalizeH="0" baseline="0" noProof="0" dirty="0" smtClean="0">
                <a:ln>
                  <a:noFill/>
                </a:ln>
                <a:solidFill>
                  <a:srgbClr val="444B54"/>
                </a:solidFill>
                <a:effectLst/>
                <a:uLnTx/>
                <a:uFillTx/>
                <a:latin typeface="Arial"/>
                <a:cs typeface="Arial"/>
              </a:rPr>
              <a:t>OKPQC:</a:t>
            </a:r>
            <a:r>
              <a:rPr kumimoji="0" lang="en-US" sz="1400" b="0" i="0" u="none" strike="noStrike" kern="1200" cap="none" spc="-5" normalizeH="0" noProof="0" dirty="0" smtClean="0">
                <a:ln>
                  <a:noFill/>
                </a:ln>
                <a:solidFill>
                  <a:srgbClr val="444B54"/>
                </a:solidFill>
                <a:effectLst/>
                <a:uLnTx/>
                <a:uFillTx/>
                <a:latin typeface="Arial"/>
                <a:cs typeface="Arial"/>
              </a:rPr>
              <a:t> Barbara O’Brien</a:t>
            </a:r>
          </a:p>
          <a:p>
            <a:pPr marL="698500" marR="3580765" lvl="1" indent="-228600">
              <a:lnSpc>
                <a:spcPts val="2590"/>
              </a:lnSpc>
              <a:spcBef>
                <a:spcPts val="425"/>
              </a:spcBef>
              <a:buClr>
                <a:srgbClr val="F5668F"/>
              </a:buClr>
              <a:buFontTx/>
              <a:buChar char="•"/>
              <a:tabLst>
                <a:tab pos="241300" algn="l"/>
              </a:tabLst>
              <a:defRPr/>
            </a:pPr>
            <a:r>
              <a:rPr lang="en-US" sz="1400" spc="-5" baseline="0" dirty="0" smtClean="0">
                <a:solidFill>
                  <a:srgbClr val="444B54"/>
                </a:solidFill>
                <a:latin typeface="Arial"/>
                <a:cs typeface="Arial"/>
              </a:rPr>
              <a:t>PNQIN:</a:t>
            </a:r>
            <a:r>
              <a:rPr lang="en-US" sz="1400" spc="-5" dirty="0" smtClean="0">
                <a:solidFill>
                  <a:srgbClr val="444B54"/>
                </a:solidFill>
                <a:latin typeface="Arial"/>
                <a:cs typeface="Arial"/>
              </a:rPr>
              <a:t> Dr. </a:t>
            </a:r>
            <a:r>
              <a:rPr lang="en-US" sz="1400" spc="-5" dirty="0" err="1" smtClean="0">
                <a:solidFill>
                  <a:srgbClr val="444B54"/>
                </a:solidFill>
                <a:latin typeface="Arial"/>
                <a:cs typeface="Arial"/>
              </a:rPr>
              <a:t>Munish</a:t>
            </a:r>
            <a:r>
              <a:rPr lang="en-US" sz="1400" spc="-5" dirty="0" smtClean="0">
                <a:solidFill>
                  <a:srgbClr val="444B54"/>
                </a:solidFill>
                <a:latin typeface="Arial"/>
                <a:cs typeface="Arial"/>
              </a:rPr>
              <a:t> Gupta</a:t>
            </a:r>
          </a:p>
          <a:p>
            <a:pPr marL="241300" marR="3580765" indent="-228600">
              <a:lnSpc>
                <a:spcPts val="2590"/>
              </a:lnSpc>
              <a:spcBef>
                <a:spcPts val="425"/>
              </a:spcBef>
              <a:buClr>
                <a:srgbClr val="F5668F"/>
              </a:buClr>
              <a:buFontTx/>
              <a:buChar char="•"/>
              <a:tabLst>
                <a:tab pos="241300" algn="l"/>
              </a:tabLst>
              <a:defRPr/>
            </a:pPr>
            <a:r>
              <a:rPr lang="en-US" sz="1400" spc="-5" dirty="0" smtClean="0">
                <a:solidFill>
                  <a:srgbClr val="444B54"/>
                </a:solidFill>
                <a:latin typeface="Arial"/>
                <a:cs typeface="Arial"/>
              </a:rPr>
              <a:t>BE Plenary: Marilyn </a:t>
            </a:r>
            <a:r>
              <a:rPr lang="en-US" sz="1400" spc="-5" dirty="0" err="1" smtClean="0">
                <a:solidFill>
                  <a:srgbClr val="444B54"/>
                </a:solidFill>
                <a:latin typeface="Arial"/>
                <a:cs typeface="Arial"/>
              </a:rPr>
              <a:t>Kacica</a:t>
            </a:r>
            <a:endParaRPr lang="en-US" sz="1400" spc="-5" dirty="0" smtClean="0">
              <a:solidFill>
                <a:srgbClr val="444B54"/>
              </a:solidFill>
              <a:latin typeface="Arial"/>
              <a:cs typeface="Arial"/>
            </a:endParaRPr>
          </a:p>
          <a:p>
            <a:pPr marL="241300" marR="3580765" indent="-228600">
              <a:lnSpc>
                <a:spcPts val="2590"/>
              </a:lnSpc>
              <a:spcBef>
                <a:spcPts val="425"/>
              </a:spcBef>
              <a:buClr>
                <a:srgbClr val="F5668F"/>
              </a:buClr>
              <a:buFontTx/>
              <a:buChar char="•"/>
              <a:tabLst>
                <a:tab pos="241300" algn="l"/>
              </a:tabLst>
              <a:defRPr/>
            </a:pPr>
            <a:r>
              <a:rPr kumimoji="0" lang="en-US" sz="1400" b="0" i="0" u="none" strike="noStrike" kern="1200" cap="none" spc="-5" normalizeH="0" baseline="0" noProof="0" dirty="0" smtClean="0">
                <a:ln>
                  <a:noFill/>
                </a:ln>
                <a:solidFill>
                  <a:srgbClr val="444B54"/>
                </a:solidFill>
                <a:effectLst/>
                <a:uLnTx/>
                <a:uFillTx/>
                <a:latin typeface="Arial"/>
                <a:cs typeface="Arial"/>
              </a:rPr>
              <a:t>Patient</a:t>
            </a:r>
            <a:r>
              <a:rPr kumimoji="0" lang="en-US" sz="1400" b="0" i="0" u="none" strike="noStrike" kern="1200" cap="none" spc="-5" normalizeH="0" noProof="0" dirty="0" smtClean="0">
                <a:ln>
                  <a:noFill/>
                </a:ln>
                <a:solidFill>
                  <a:srgbClr val="444B54"/>
                </a:solidFill>
                <a:effectLst/>
                <a:uLnTx/>
                <a:uFillTx/>
                <a:latin typeface="Arial"/>
                <a:cs typeface="Arial"/>
              </a:rPr>
              <a:t> Plenary: Wanda Irving, Dr. Linda Suleiman</a:t>
            </a:r>
          </a:p>
          <a:p>
            <a:pPr marL="241300" marR="3580765" indent="-228600">
              <a:lnSpc>
                <a:spcPts val="2590"/>
              </a:lnSpc>
              <a:spcBef>
                <a:spcPts val="425"/>
              </a:spcBef>
              <a:buClr>
                <a:srgbClr val="F5668F"/>
              </a:buClr>
              <a:buFontTx/>
              <a:buChar char="•"/>
              <a:tabLst>
                <a:tab pos="241300" algn="l"/>
              </a:tabLst>
              <a:defRPr/>
            </a:pPr>
            <a:r>
              <a:rPr lang="en-US" sz="1400" spc="-5" baseline="0" dirty="0" smtClean="0">
                <a:solidFill>
                  <a:srgbClr val="444B54"/>
                </a:solidFill>
                <a:latin typeface="Arial"/>
                <a:cs typeface="Arial"/>
              </a:rPr>
              <a:t>OB,</a:t>
            </a:r>
            <a:r>
              <a:rPr lang="en-US" sz="1400" spc="-5" dirty="0" smtClean="0">
                <a:solidFill>
                  <a:srgbClr val="444B54"/>
                </a:solidFill>
                <a:latin typeface="Arial"/>
                <a:cs typeface="Arial"/>
              </a:rPr>
              <a:t> Neo, and Family Engagement Breakout Sessions</a:t>
            </a:r>
          </a:p>
          <a:p>
            <a:pPr marL="12700" marR="3580765" lvl="0" algn="l" defTabSz="914400" rtl="0" eaLnBrk="1" fontAlgn="auto" latinLnBrk="0" hangingPunct="1">
              <a:lnSpc>
                <a:spcPts val="2590"/>
              </a:lnSpc>
              <a:spcBef>
                <a:spcPts val="425"/>
              </a:spcBef>
              <a:spcAft>
                <a:spcPts val="0"/>
              </a:spcAft>
              <a:buClr>
                <a:srgbClr val="F5668F"/>
              </a:buClr>
              <a:buSzTx/>
              <a:tabLst>
                <a:tab pos="241300" algn="l"/>
              </a:tabLst>
              <a:defRPr/>
            </a:pPr>
            <a:r>
              <a:rPr kumimoji="0" lang="en-US" sz="1400" b="0" i="0" u="none" strike="noStrike" kern="1200" cap="none" spc="-5" normalizeH="0" baseline="0" noProof="0" dirty="0" smtClean="0">
                <a:ln>
                  <a:noFill/>
                </a:ln>
                <a:solidFill>
                  <a:srgbClr val="444B54"/>
                </a:solidFill>
                <a:effectLst/>
                <a:uLnTx/>
                <a:uFillTx/>
                <a:latin typeface="Arial"/>
                <a:cs typeface="Arial"/>
              </a:rPr>
              <a:t>Currently </a:t>
            </a:r>
            <a:r>
              <a:rPr kumimoji="0" lang="en-US" sz="1400" b="0" i="0" u="none" strike="noStrike" kern="1200" cap="none" spc="-5" normalizeH="0" baseline="0" noProof="0" dirty="0">
                <a:ln>
                  <a:noFill/>
                </a:ln>
                <a:solidFill>
                  <a:srgbClr val="444B54"/>
                </a:solidFill>
                <a:effectLst/>
                <a:uLnTx/>
                <a:uFillTx/>
                <a:latin typeface="Arial"/>
                <a:cs typeface="Arial"/>
              </a:rPr>
              <a:t>recruiting 2021 AC Planning Committee members- email </a:t>
            </a:r>
            <a:r>
              <a:rPr kumimoji="0" lang="en-US" sz="1400" b="0" i="0" u="none" strike="noStrike" kern="1200" cap="none" spc="-5" normalizeH="0" baseline="0" noProof="0" dirty="0">
                <a:ln>
                  <a:noFill/>
                </a:ln>
                <a:solidFill>
                  <a:srgbClr val="444B54"/>
                </a:solidFill>
                <a:effectLst/>
                <a:uLnTx/>
                <a:uFillTx/>
                <a:latin typeface="Arial"/>
                <a:cs typeface="Arial"/>
                <a:hlinkClick r:id="rId4"/>
              </a:rPr>
              <a:t>aperrault@northshore.org</a:t>
            </a:r>
            <a:r>
              <a:rPr kumimoji="0" lang="en-US" sz="1400" b="0" i="0" u="none" strike="noStrike" kern="1200" cap="none" spc="-5" normalizeH="0" baseline="0" noProof="0" dirty="0">
                <a:ln>
                  <a:noFill/>
                </a:ln>
                <a:solidFill>
                  <a:srgbClr val="444B54"/>
                </a:solidFill>
                <a:effectLst/>
                <a:uLnTx/>
                <a:uFillTx/>
                <a:latin typeface="Arial"/>
                <a:cs typeface="Arial"/>
              </a:rPr>
              <a:t> if interested.  </a:t>
            </a:r>
          </a:p>
        </p:txBody>
      </p:sp>
      <p:sp>
        <p:nvSpPr>
          <p:cNvPr id="3" name="Rounded Rectangle 2"/>
          <p:cNvSpPr/>
          <p:nvPr/>
        </p:nvSpPr>
        <p:spPr>
          <a:xfrm>
            <a:off x="4784436" y="5957455"/>
            <a:ext cx="6613237" cy="738909"/>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46537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1146258"/>
            <a:ext cx="2350169" cy="2971798"/>
          </a:xfrm>
        </p:spPr>
        <p:txBody>
          <a:bodyPr>
            <a:normAutofit fontScale="92500"/>
          </a:bodyPr>
          <a:lstStyle/>
          <a:p>
            <a:pPr algn="ctr"/>
            <a:r>
              <a:rPr lang="en-US" dirty="0"/>
              <a:t>We want to hear from you!  </a:t>
            </a:r>
          </a:p>
          <a:p>
            <a:pPr algn="ctr"/>
            <a:endParaRPr lang="en-US" dirty="0"/>
          </a:p>
          <a:p>
            <a:pPr algn="ctr"/>
            <a:r>
              <a:rPr lang="en-US" dirty="0"/>
              <a:t>Share your team’s thoughts &amp; insights on the upcoming 2021 AC Team Survey </a:t>
            </a:r>
          </a:p>
        </p:txBody>
      </p:sp>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43200" y="609600"/>
            <a:ext cx="9220200" cy="5486400"/>
          </a:xfrm>
          <a:prstGeom prst="rect">
            <a:avLst/>
          </a:prstGeom>
        </p:spPr>
      </p:pic>
    </p:spTree>
    <p:extLst>
      <p:ext uri="{BB962C8B-B14F-4D97-AF65-F5344CB8AC3E}">
        <p14:creationId xmlns:p14="http://schemas.microsoft.com/office/powerpoint/2010/main" val="4183161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704850"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11365992" y="6444636"/>
            <a:ext cx="161290" cy="196215"/>
          </a:xfrm>
          <a:prstGeom prst="rect">
            <a:avLst/>
          </a:prstGeom>
        </p:spPr>
        <p:txBody>
          <a:bodyPr vert="horz" wrap="square" lIns="0" tIns="0" rIns="0" bIns="0" rtlCol="0">
            <a:spAutoFit/>
          </a:bodyPr>
          <a:lstStyle/>
          <a:p>
            <a:pPr marL="38100" marR="0" lvl="0" indent="0" algn="l" defTabSz="914400" rtl="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1200" cap="none" spc="-5" normalizeH="0" baseline="0" noProof="0" dirty="0">
                <a:ln>
                  <a:noFill/>
                </a:ln>
                <a:solidFill>
                  <a:srgbClr val="AEB3B8"/>
                </a:solidFill>
                <a:effectLst/>
                <a:uLnTx/>
                <a:uFillTx/>
                <a:latin typeface="Arial"/>
                <a:ea typeface="+mn-ea"/>
                <a:cs typeface="Arial"/>
              </a:rPr>
              <a:pPr marL="38100" marR="0" lvl="0" indent="0" algn="l" defTabSz="914400" rtl="0" eaLnBrk="1" fontAlgn="auto" latinLnBrk="0" hangingPunct="1">
                <a:lnSpc>
                  <a:spcPts val="1425"/>
                </a:lnSpc>
                <a:spcBef>
                  <a:spcPts val="0"/>
                </a:spcBef>
                <a:spcAft>
                  <a:spcPts val="0"/>
                </a:spcAft>
                <a:buClrTx/>
                <a:buSzTx/>
                <a:buFontTx/>
                <a:buNone/>
                <a:tabLst/>
                <a:defRPr/>
              </a:pPr>
              <a:t>9</a:t>
            </a:fld>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5" name="object 5"/>
          <p:cNvSpPr txBox="1"/>
          <p:nvPr/>
        </p:nvSpPr>
        <p:spPr>
          <a:xfrm>
            <a:off x="688340" y="1814448"/>
            <a:ext cx="10138410" cy="387927"/>
          </a:xfrm>
          <a:prstGeom prst="rect">
            <a:avLst/>
          </a:prstGeom>
        </p:spPr>
        <p:txBody>
          <a:bodyPr vert="horz" wrap="square" lIns="0" tIns="53975" rIns="0" bIns="0" rtlCol="0">
            <a:spAutoFit/>
          </a:bodyPr>
          <a:lstStyle/>
          <a:p>
            <a:pPr marL="241300" marR="5080" lvl="0" indent="-228600" algn="l" defTabSz="914400" rtl="0" eaLnBrk="1" fontAlgn="auto" latinLnBrk="0" hangingPunct="1">
              <a:lnSpc>
                <a:spcPts val="2590"/>
              </a:lnSpc>
              <a:spcBef>
                <a:spcPts val="425"/>
              </a:spcBef>
              <a:spcAft>
                <a:spcPts val="0"/>
              </a:spcAft>
              <a:buClr>
                <a:srgbClr val="F5668F"/>
              </a:buClr>
              <a:buSzTx/>
              <a:buFontTx/>
              <a:buChar char="•"/>
              <a:tabLst>
                <a:tab pos="241300" algn="l"/>
              </a:tabLst>
              <a:defRPr/>
            </a:pPr>
            <a:endParaRPr kumimoji="0" sz="2400" b="0" i="0" u="none" strike="noStrike" kern="1200" cap="none" spc="0" normalizeH="0" baseline="0" noProof="0" dirty="0">
              <a:ln>
                <a:noFill/>
              </a:ln>
              <a:solidFill>
                <a:prstClr val="black"/>
              </a:solidFill>
              <a:effectLst/>
              <a:uLnTx/>
              <a:uFillTx/>
              <a:latin typeface="Arial"/>
              <a:ea typeface="+mn-ea"/>
              <a:cs typeface="Arial"/>
            </a:endParaRPr>
          </a:p>
        </p:txBody>
      </p:sp>
      <p:sp>
        <p:nvSpPr>
          <p:cNvPr id="8" name="Content Placeholder 2"/>
          <p:cNvSpPr txBox="1">
            <a:spLocks/>
          </p:cNvSpPr>
          <p:nvPr/>
        </p:nvSpPr>
        <p:spPr>
          <a:xfrm>
            <a:off x="609600" y="1525629"/>
            <a:ext cx="11506200" cy="4801314"/>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
                <a:srgbClr val="F58466"/>
              </a:buClr>
              <a:buSzTx/>
              <a:buFont typeface="Arial" panose="020B0604020202020204" pitchFamily="34" charset="0"/>
              <a:buChar char="•"/>
              <a:tabLst/>
              <a:defRPr/>
            </a:pPr>
            <a:endParaRPr kumimoji="0" lang="en-US" sz="1200" b="0" i="0" u="none" strike="noStrike" kern="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
                <a:srgbClr val="F58466"/>
              </a:buClr>
              <a:buSzTx/>
              <a:buFont typeface="Arial" panose="020B0604020202020204" pitchFamily="34" charset="0"/>
              <a:buChar char="•"/>
              <a:tabLst/>
              <a:defRPr/>
            </a:pPr>
            <a:r>
              <a:rPr kumimoji="0" lang="en-US" sz="2400" b="0" i="0" u="none" strike="noStrike" kern="0" cap="none" spc="0" normalizeH="0" baseline="0" noProof="0" dirty="0">
                <a:ln>
                  <a:noFill/>
                </a:ln>
                <a:solidFill>
                  <a:prstClr val="black"/>
                </a:solidFill>
                <a:effectLst/>
                <a:uLnTx/>
                <a:uFillTx/>
                <a:latin typeface="Calibri"/>
                <a:ea typeface="+mn-ea"/>
                <a:cs typeface="+mn-cs"/>
              </a:rPr>
              <a:t>All hospital teams are asked to submit an abstract on complete or in progress QI work </a:t>
            </a:r>
          </a:p>
          <a:p>
            <a:pPr marL="342900" marR="0" lvl="0" indent="-342900" algn="l" defTabSz="914400" rtl="0" eaLnBrk="1" fontAlgn="auto" latinLnBrk="0" hangingPunct="1">
              <a:lnSpc>
                <a:spcPct val="100000"/>
              </a:lnSpc>
              <a:spcBef>
                <a:spcPts val="0"/>
              </a:spcBef>
              <a:spcAft>
                <a:spcPts val="0"/>
              </a:spcAft>
              <a:buClr>
                <a:srgbClr val="F58466"/>
              </a:buClr>
              <a:buSzTx/>
              <a:buFont typeface="Arial" panose="020B0604020202020204" pitchFamily="34" charset="0"/>
              <a:buChar char="•"/>
              <a:tabLst/>
              <a:defRPr/>
            </a:pPr>
            <a:endParaRPr kumimoji="0" lang="en-US" sz="1200" b="0" i="0" u="none" strike="noStrike" kern="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
                <a:srgbClr val="F58466"/>
              </a:buClr>
              <a:buSzTx/>
              <a:buFont typeface="Arial" panose="020B0604020202020204" pitchFamily="34" charset="0"/>
              <a:buChar char="•"/>
              <a:tabLst/>
              <a:defRPr/>
            </a:pPr>
            <a:r>
              <a:rPr kumimoji="0" lang="en-US" sz="2400" b="0" i="0" u="none" strike="noStrike" kern="0" cap="none" spc="0" normalizeH="0" baseline="0" noProof="0" dirty="0">
                <a:ln>
                  <a:noFill/>
                </a:ln>
                <a:solidFill>
                  <a:prstClr val="black"/>
                </a:solidFill>
                <a:effectLst/>
                <a:uLnTx/>
                <a:uFillTx/>
                <a:latin typeface="Calibri"/>
                <a:ea typeface="+mn-ea"/>
                <a:cs typeface="+mn-cs"/>
              </a:rPr>
              <a:t>Abstracts submitted by </a:t>
            </a:r>
            <a:r>
              <a:rPr kumimoji="0" lang="en-US" sz="2400" b="1" i="0" u="sng" strike="noStrike" kern="0" cap="none" spc="0" normalizeH="0" baseline="0" noProof="0" dirty="0">
                <a:ln>
                  <a:noFill/>
                </a:ln>
                <a:solidFill>
                  <a:srgbClr val="FF3399"/>
                </a:solidFill>
                <a:effectLst/>
                <a:uLnTx/>
                <a:uFillTx/>
                <a:latin typeface="Calibri"/>
                <a:ea typeface="+mn-ea"/>
                <a:cs typeface="+mn-cs"/>
              </a:rPr>
              <a:t>Oct. 1</a:t>
            </a:r>
            <a:r>
              <a:rPr kumimoji="0" lang="en-US" sz="2400" b="0" i="0" u="none" strike="noStrike" kern="0" cap="none" spc="0" normalizeH="0" baseline="0" noProof="0" dirty="0">
                <a:ln>
                  <a:noFill/>
                </a:ln>
                <a:solidFill>
                  <a:prstClr val="black"/>
                </a:solidFill>
                <a:effectLst/>
                <a:uLnTx/>
                <a:uFillTx/>
                <a:latin typeface="Calibri"/>
                <a:ea typeface="+mn-ea"/>
                <a:cs typeface="+mn-cs"/>
              </a:rPr>
              <a:t>, will be reviewed for awards:</a:t>
            </a:r>
          </a:p>
          <a:p>
            <a:pPr marL="800100" marR="0" lvl="1" indent="-342900" algn="l" defTabSz="914400" rtl="0" eaLnBrk="1" fontAlgn="auto" latinLnBrk="0" hangingPunct="1">
              <a:lnSpc>
                <a:spcPct val="100000"/>
              </a:lnSpc>
              <a:spcBef>
                <a:spcPts val="0"/>
              </a:spcBef>
              <a:spcAft>
                <a:spcPts val="0"/>
              </a:spcAft>
              <a:buClr>
                <a:srgbClr val="F58466"/>
              </a:buClr>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latin typeface="Calibri"/>
                <a:ea typeface="+mn-ea"/>
                <a:cs typeface="+mn-cs"/>
              </a:rPr>
              <a:t>Top abstract(s) in OB, Neonatal, Patient/Family Engagement, </a:t>
            </a:r>
            <a:r>
              <a:rPr kumimoji="0" lang="en-US" sz="2000" b="1" i="0" u="none" strike="noStrike" kern="0" cap="none" spc="0" normalizeH="0" baseline="0" noProof="0" dirty="0">
                <a:ln>
                  <a:noFill/>
                </a:ln>
                <a:solidFill>
                  <a:srgbClr val="FF5D9F"/>
                </a:solidFill>
                <a:effectLst/>
                <a:uLnTx/>
                <a:uFillTx/>
                <a:latin typeface="Calibri"/>
                <a:ea typeface="+mn-ea"/>
                <a:cs typeface="+mn-cs"/>
              </a:rPr>
              <a:t>First time Level I/II Hospital</a:t>
            </a:r>
            <a:r>
              <a:rPr kumimoji="0" lang="en-US" sz="2000" b="0" i="0" u="none" strike="noStrike" kern="0" cap="none" spc="0" normalizeH="0" baseline="0" noProof="0" dirty="0">
                <a:ln>
                  <a:noFill/>
                </a:ln>
                <a:solidFill>
                  <a:sysClr val="windowText" lastClr="000000"/>
                </a:solidFill>
                <a:effectLst/>
                <a:uLnTx/>
                <a:uFillTx/>
                <a:latin typeface="Calibri"/>
                <a:ea typeface="+mn-ea"/>
                <a:cs typeface="+mn-cs"/>
              </a:rPr>
              <a:t> receive Abstract of Excellence Awards</a:t>
            </a:r>
          </a:p>
          <a:p>
            <a:pPr marL="800100" marR="0" lvl="1" indent="-342900" algn="l" defTabSz="914400" rtl="0" eaLnBrk="1" fontAlgn="auto" latinLnBrk="0" hangingPunct="1">
              <a:lnSpc>
                <a:spcPct val="100000"/>
              </a:lnSpc>
              <a:spcBef>
                <a:spcPts val="0"/>
              </a:spcBef>
              <a:spcAft>
                <a:spcPts val="0"/>
              </a:spcAft>
              <a:buClr>
                <a:srgbClr val="F58466"/>
              </a:buClr>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latin typeface="Calibri"/>
                <a:ea typeface="+mn-ea"/>
                <a:cs typeface="+mn-cs"/>
              </a:rPr>
              <a:t>Two OB &amp; two Neonatal abstracts receive special recognition, one each for </a:t>
            </a:r>
          </a:p>
          <a:p>
            <a:pPr marL="1257300" lvl="2" indent="-342900">
              <a:buClr>
                <a:srgbClr val="F58466"/>
              </a:buClr>
              <a:buFont typeface="Arial" panose="020B0604020202020204" pitchFamily="34" charset="0"/>
              <a:buChar char="•"/>
              <a:defRPr/>
            </a:pPr>
            <a:r>
              <a:rPr kumimoji="0" lang="en-US" sz="2000" b="0" i="0" u="none" strike="noStrike" kern="0" cap="none" spc="0" normalizeH="0" baseline="0" noProof="0" dirty="0">
                <a:ln>
                  <a:noFill/>
                </a:ln>
                <a:solidFill>
                  <a:sysClr val="windowText" lastClr="000000"/>
                </a:solidFill>
                <a:effectLst/>
                <a:uLnTx/>
                <a:uFillTx/>
                <a:latin typeface="Calibri"/>
                <a:ea typeface="+mn-ea"/>
                <a:cs typeface="+mn-cs"/>
              </a:rPr>
              <a:t>(1) Best Use of Data</a:t>
            </a:r>
            <a:endParaRPr lang="en-US" sz="2000" kern="0" dirty="0">
              <a:solidFill>
                <a:sysClr val="windowText" lastClr="000000"/>
              </a:solidFill>
              <a:latin typeface="Calibri"/>
            </a:endParaRPr>
          </a:p>
          <a:p>
            <a:pPr marL="1257300" lvl="2" indent="-342900">
              <a:buClr>
                <a:srgbClr val="F58466"/>
              </a:buClr>
              <a:buFont typeface="Arial" panose="020B0604020202020204" pitchFamily="34" charset="0"/>
              <a:buChar char="•"/>
              <a:defRPr/>
            </a:pPr>
            <a:r>
              <a:rPr kumimoji="0" lang="en-US" sz="2000" b="0" i="0" u="none" strike="noStrike" kern="0" cap="none" spc="0" normalizeH="0" baseline="0" noProof="0" dirty="0">
                <a:ln>
                  <a:noFill/>
                </a:ln>
                <a:solidFill>
                  <a:sysClr val="windowText" lastClr="000000"/>
                </a:solidFill>
                <a:effectLst/>
                <a:uLnTx/>
                <a:uFillTx/>
                <a:latin typeface="Calibri"/>
                <a:ea typeface="+mn-ea"/>
                <a:cs typeface="+mn-cs"/>
              </a:rPr>
              <a:t>(2) Best Project Implementation</a:t>
            </a:r>
          </a:p>
          <a:p>
            <a:pPr marL="342900" marR="0" lvl="0" indent="-342900" algn="l" defTabSz="914400" rtl="0" eaLnBrk="1" fontAlgn="auto" latinLnBrk="0" hangingPunct="1">
              <a:lnSpc>
                <a:spcPct val="100000"/>
              </a:lnSpc>
              <a:spcBef>
                <a:spcPts val="0"/>
              </a:spcBef>
              <a:spcAft>
                <a:spcPts val="0"/>
              </a:spcAft>
              <a:buClr>
                <a:srgbClr val="F58466"/>
              </a:buClr>
              <a:buSzTx/>
              <a:buFont typeface="Arial" panose="020B0604020202020204" pitchFamily="34" charset="0"/>
              <a:buChar char="•"/>
              <a:tabLst/>
              <a:defRPr/>
            </a:pPr>
            <a:endParaRPr kumimoji="0" lang="en-US" sz="1200" b="0" i="0" u="none" strike="noStrike" kern="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
                <a:srgbClr val="F58466"/>
              </a:buClr>
              <a:buSzTx/>
              <a:buFont typeface="Arial" panose="020B0604020202020204" pitchFamily="34" charset="0"/>
              <a:buChar char="•"/>
              <a:tabLst/>
              <a:defRPr/>
            </a:pPr>
            <a:r>
              <a:rPr kumimoji="0" lang="en-US" sz="2400" b="0" i="0" u="none" strike="noStrike" kern="0" cap="none" spc="0" normalizeH="0" baseline="0" noProof="0" dirty="0">
                <a:ln>
                  <a:noFill/>
                </a:ln>
                <a:solidFill>
                  <a:prstClr val="black"/>
                </a:solidFill>
                <a:effectLst/>
                <a:uLnTx/>
                <a:uFillTx/>
                <a:latin typeface="Calibri"/>
                <a:ea typeface="+mn-ea"/>
                <a:cs typeface="+mn-cs"/>
              </a:rPr>
              <a:t>Awarded abstracts will be announced at the conference and have a prize designation displayed on their poster</a:t>
            </a:r>
          </a:p>
          <a:p>
            <a:pPr marL="342900" marR="0" lvl="0" indent="-342900" algn="l" defTabSz="914400" rtl="0" eaLnBrk="1" fontAlgn="auto" latinLnBrk="0" hangingPunct="1">
              <a:lnSpc>
                <a:spcPct val="100000"/>
              </a:lnSpc>
              <a:spcBef>
                <a:spcPts val="0"/>
              </a:spcBef>
              <a:spcAft>
                <a:spcPts val="0"/>
              </a:spcAft>
              <a:buClr>
                <a:srgbClr val="F58466"/>
              </a:buClr>
              <a:buSzTx/>
              <a:buFont typeface="Arial" panose="020B0604020202020204" pitchFamily="34" charset="0"/>
              <a:buChar char="•"/>
              <a:tabLst/>
              <a:defRPr/>
            </a:pPr>
            <a:endParaRPr kumimoji="0" lang="en-US" sz="1200" b="0" i="0" u="none" strike="noStrike" kern="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
                <a:srgbClr val="F58466"/>
              </a:buClr>
              <a:buSzTx/>
              <a:buFont typeface="Arial" panose="020B0604020202020204" pitchFamily="34" charset="0"/>
              <a:buChar char="•"/>
              <a:tabLst/>
              <a:defRPr/>
            </a:pPr>
            <a:r>
              <a:rPr kumimoji="0" lang="en-US" sz="2400" b="0" i="0" u="none" strike="noStrike" kern="0" cap="none" spc="0" normalizeH="0" baseline="0" noProof="0" dirty="0">
                <a:ln>
                  <a:noFill/>
                </a:ln>
                <a:solidFill>
                  <a:prstClr val="black"/>
                </a:solidFill>
                <a:effectLst/>
                <a:uLnTx/>
                <a:uFillTx/>
                <a:latin typeface="Calibri"/>
                <a:ea typeface="+mn-ea"/>
                <a:cs typeface="+mn-cs"/>
              </a:rPr>
              <a:t>Late breaking abstracts (not eligible for awards) are due Oct 15</a:t>
            </a:r>
            <a:r>
              <a:rPr kumimoji="0" lang="en-US" sz="2400" b="0" i="0" u="none" strike="noStrike" kern="0" cap="none" spc="0" normalizeH="0" baseline="30000" noProof="0" dirty="0">
                <a:ln>
                  <a:noFill/>
                </a:ln>
                <a:solidFill>
                  <a:prstClr val="black"/>
                </a:solidFill>
                <a:effectLst/>
                <a:uLnTx/>
                <a:uFillTx/>
                <a:latin typeface="Calibri"/>
                <a:ea typeface="+mn-ea"/>
                <a:cs typeface="+mn-cs"/>
              </a:rPr>
              <a:t>th</a:t>
            </a:r>
            <a:r>
              <a:rPr kumimoji="0" lang="en-US" sz="2400" b="0" i="0" u="none" strike="noStrike" kern="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
                <a:srgbClr val="F58466"/>
              </a:buClr>
              <a:buSzTx/>
              <a:buFontTx/>
              <a:buNone/>
              <a:tabLst/>
              <a:defRPr/>
            </a:pPr>
            <a:endParaRPr kumimoji="0" lang="en-US" sz="2000" b="0"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
                <a:srgbClr val="F58466"/>
              </a:buClr>
              <a:buSzTx/>
              <a:buFontTx/>
              <a:buNone/>
              <a:tabLst/>
              <a:defRPr/>
            </a:pPr>
            <a:r>
              <a:rPr kumimoji="0" lang="en-US" sz="2400" b="1" i="0" u="none" strike="noStrike" kern="0" cap="none" spc="0" normalizeH="0" baseline="0" noProof="0" dirty="0">
                <a:ln>
                  <a:noFill/>
                </a:ln>
                <a:solidFill>
                  <a:srgbClr val="1F497D"/>
                </a:solidFill>
                <a:effectLst/>
                <a:uLnTx/>
                <a:uFillTx/>
                <a:latin typeface="Calibri"/>
                <a:ea typeface="+mn-ea"/>
                <a:cs typeface="+mn-cs"/>
              </a:rPr>
              <a:t>Submission link coming soon!</a:t>
            </a:r>
          </a:p>
        </p:txBody>
      </p:sp>
      <p:sp>
        <p:nvSpPr>
          <p:cNvPr id="9" name="Rounded Rectangle 8"/>
          <p:cNvSpPr/>
          <p:nvPr/>
        </p:nvSpPr>
        <p:spPr>
          <a:xfrm>
            <a:off x="3200400" y="6292288"/>
            <a:ext cx="6154963" cy="50090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
                <a:srgbClr val="F58466"/>
              </a:buClr>
              <a:buSzTx/>
              <a:buFontTx/>
              <a:buNone/>
              <a:tabLst/>
              <a:defRPr/>
            </a:pPr>
            <a:r>
              <a:rPr kumimoji="0" lang="en-US" sz="1400" b="1" i="0" u="sng" strike="noStrike" kern="1200" cap="none" spc="0" normalizeH="0" baseline="0" noProof="0" dirty="0">
                <a:ln>
                  <a:noFill/>
                </a:ln>
                <a:solidFill>
                  <a:srgbClr val="004990"/>
                </a:solidFill>
                <a:effectLst/>
                <a:uLnTx/>
                <a:uFillTx/>
                <a:latin typeface="Calibri"/>
                <a:ea typeface="+mn-ea"/>
                <a:cs typeface="+mn-cs"/>
              </a:rPr>
              <a:t>A </a:t>
            </a:r>
            <a:r>
              <a:rPr kumimoji="0" lang="en-US" sz="1400" b="1" i="0" u="sng" strike="noStrike" kern="1200" cap="none" spc="0" normalizeH="0" baseline="0" noProof="0" dirty="0">
                <a:ln>
                  <a:noFill/>
                </a:ln>
                <a:solidFill>
                  <a:srgbClr val="004990"/>
                </a:solidFill>
                <a:effectLst/>
                <a:uLnTx/>
                <a:uFillTx/>
                <a:latin typeface="Calibri"/>
                <a:ea typeface="+mn-ea"/>
                <a:cs typeface="+mn-cs"/>
                <a:hlinkClick r:id="rId3"/>
              </a:rPr>
              <a:t>poster template </a:t>
            </a:r>
            <a:r>
              <a:rPr kumimoji="0" lang="en-US" sz="1400" b="1" i="0" u="sng" strike="noStrike" kern="1200" cap="none" spc="0" normalizeH="0" baseline="0" noProof="0" dirty="0">
                <a:ln>
                  <a:noFill/>
                </a:ln>
                <a:solidFill>
                  <a:srgbClr val="004990"/>
                </a:solidFill>
                <a:effectLst/>
                <a:uLnTx/>
                <a:uFillTx/>
                <a:latin typeface="Calibri"/>
                <a:ea typeface="+mn-ea"/>
                <a:cs typeface="+mn-cs"/>
              </a:rPr>
              <a:t>will be provided and support is available from ILPQC.</a:t>
            </a:r>
          </a:p>
        </p:txBody>
      </p:sp>
      <p:sp>
        <p:nvSpPr>
          <p:cNvPr id="11" name="Title 4"/>
          <p:cNvSpPr txBox="1">
            <a:spLocks/>
          </p:cNvSpPr>
          <p:nvPr/>
        </p:nvSpPr>
        <p:spPr>
          <a:xfrm>
            <a:off x="609600" y="246853"/>
            <a:ext cx="109728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444C55"/>
                </a:solidFill>
                <a:effectLst/>
                <a:uLnTx/>
                <a:uFillTx/>
                <a:latin typeface="Arial" panose="020B0604020202020204"/>
              </a:rPr>
              <a:t>2021 Call for Abstract/Poster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444C55"/>
                </a:solidFill>
                <a:effectLst/>
                <a:uLnTx/>
                <a:uFillTx/>
                <a:latin typeface="Arial" panose="020B0604020202020204"/>
              </a:rPr>
              <a:t>Submission </a:t>
            </a:r>
          </a:p>
        </p:txBody>
      </p:sp>
    </p:spTree>
    <p:extLst>
      <p:ext uri="{BB962C8B-B14F-4D97-AF65-F5344CB8AC3E}">
        <p14:creationId xmlns:p14="http://schemas.microsoft.com/office/powerpoint/2010/main" val="290785274"/>
      </p:ext>
    </p:extLst>
  </p:cSld>
  <p:clrMapOvr>
    <a:masterClrMapping/>
  </p:clrMapOvr>
</p:sld>
</file>

<file path=ppt/theme/theme1.xml><?xml version="1.0" encoding="utf-8"?>
<a:theme xmlns:a="http://schemas.openxmlformats.org/drawingml/2006/main" name="1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PQC presentation template" id="{35224A54-0256-BC4D-BA49-E4C8CBDEF290}" vid="{6F8BB9A5-9E34-5741-BA29-5AC8BAD13B37}"/>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NM Colors">
      <a:dk1>
        <a:srgbClr val="54585A"/>
      </a:dk1>
      <a:lt1>
        <a:sysClr val="window" lastClr="FFFFFF"/>
      </a:lt1>
      <a:dk2>
        <a:srgbClr val="61468B"/>
      </a:dk2>
      <a:lt2>
        <a:srgbClr val="CFC7DC"/>
      </a:lt2>
      <a:accent1>
        <a:srgbClr val="917EAE"/>
      </a:accent1>
      <a:accent2>
        <a:srgbClr val="B0A2C5"/>
      </a:accent2>
      <a:accent3>
        <a:srgbClr val="00A144"/>
      </a:accent3>
      <a:accent4>
        <a:srgbClr val="CFD641"/>
      </a:accent4>
      <a:accent5>
        <a:srgbClr val="EDAC1A"/>
      </a:accent5>
      <a:accent6>
        <a:srgbClr val="DF6426"/>
      </a:accent6>
      <a:hlink>
        <a:srgbClr val="B1ACCE"/>
      </a:hlink>
      <a:folHlink>
        <a:srgbClr val="D4D5D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3280</TotalTime>
  <Words>4190</Words>
  <Application>Microsoft Office PowerPoint</Application>
  <PresentationFormat>Widescreen</PresentationFormat>
  <Paragraphs>599</Paragraphs>
  <Slides>62</Slides>
  <Notes>41</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62</vt:i4>
      </vt:variant>
    </vt:vector>
  </HeadingPairs>
  <TitlesOfParts>
    <vt:vector size="76" baseType="lpstr">
      <vt:lpstr>MS PGothic</vt:lpstr>
      <vt:lpstr>Arial</vt:lpstr>
      <vt:lpstr>Calibri</vt:lpstr>
      <vt:lpstr>Candara</vt:lpstr>
      <vt:lpstr>Lato</vt:lpstr>
      <vt:lpstr>Lato Medium</vt:lpstr>
      <vt:lpstr>Lucida Grande</vt:lpstr>
      <vt:lpstr>Times New Roman</vt:lpstr>
      <vt:lpstr>Wingdings</vt:lpstr>
      <vt:lpstr>1_Office Theme</vt:lpstr>
      <vt:lpstr>2_Office Theme</vt:lpstr>
      <vt:lpstr>3_Office Theme</vt:lpstr>
      <vt:lpstr>4_Office Theme</vt:lpstr>
      <vt:lpstr>Office Theme</vt:lpstr>
      <vt:lpstr>Equitable Care in BASIC: Equity Data, Dashboards, Strategies to Collect Race/Ethnicity Data</vt:lpstr>
      <vt:lpstr>Call Overview</vt:lpstr>
      <vt:lpstr>Obtain a Certificate in  Quality Improvement Science!</vt:lpstr>
      <vt:lpstr>IHI Certificate in Quality &amp; Safety Course Track</vt:lpstr>
      <vt:lpstr>IHI Open School Access Sign up for  your hospital’s slots TODAY</vt:lpstr>
      <vt:lpstr>UPDATED TIME BASIC Monthly Webinar</vt:lpstr>
      <vt:lpstr>PowerPoint Presentation</vt:lpstr>
      <vt:lpstr>PowerPoint Presentation</vt:lpstr>
      <vt:lpstr>PowerPoint Presentation</vt:lpstr>
      <vt:lpstr>PowerPoint Presentation</vt:lpstr>
      <vt:lpstr>PowerPoint Presentation</vt:lpstr>
      <vt:lpstr>BASIC Updates &amp; Data Review</vt:lpstr>
      <vt:lpstr>Upcoming Teams Calls</vt:lpstr>
      <vt:lpstr>BASIC Hospital Team Data Submission</vt:lpstr>
      <vt:lpstr>Structure Measures:  Health Care Team and Family Education</vt:lpstr>
      <vt:lpstr>Process Measures:  Health Care Team &amp; Family Education</vt:lpstr>
      <vt:lpstr>Assessment and Communication Strategies</vt:lpstr>
      <vt:lpstr>Process Measures:  Assessment &amp; Initiation</vt:lpstr>
      <vt:lpstr>Antibiotic Time Outs, Stop-Times, and Dosing Guidelines</vt:lpstr>
      <vt:lpstr>Process Measures: Antibiotic De-escalation</vt:lpstr>
      <vt:lpstr>Outcome Measures: Antibiotics Continued Past Negative  Blood Culture Result</vt:lpstr>
      <vt:lpstr>Outcome Measure: Antibiotic Prescribing Rate</vt:lpstr>
      <vt:lpstr>Reporting Confirmed Septicemia to APORS</vt:lpstr>
      <vt:lpstr>BASIC QI Support</vt:lpstr>
      <vt:lpstr>BASIC Key Drivers: What We’ve Worked On</vt:lpstr>
      <vt:lpstr>Driver 4: Equitable Care </vt:lpstr>
      <vt:lpstr>Why focus on patient-reported race/ethnicity data?</vt:lpstr>
      <vt:lpstr>Optimizing REAL Data Collection</vt:lpstr>
      <vt:lpstr>Optimizing REAL Data Collection</vt:lpstr>
      <vt:lpstr>Optimizing REAL Data Collection</vt:lpstr>
      <vt:lpstr>Optimizing REAL Data Collection</vt:lpstr>
      <vt:lpstr>Optimizing REAL Data Collection</vt:lpstr>
      <vt:lpstr>Sample Language to Request Patient Race and Ethnicity Data</vt:lpstr>
      <vt:lpstr>Key Considerations for  Team Discussion</vt:lpstr>
      <vt:lpstr>Small tests  of change </vt:lpstr>
      <vt:lpstr>Addressing Concerns from  Patients regarding race/ethnicity  </vt:lpstr>
      <vt:lpstr>Resources for Buy-in </vt:lpstr>
      <vt:lpstr>QI Corner </vt:lpstr>
      <vt:lpstr>PowerPoint Presentation</vt:lpstr>
      <vt:lpstr>How to Access Reports</vt:lpstr>
      <vt:lpstr>How to Access Reports</vt:lpstr>
      <vt:lpstr>How to Access Reports</vt:lpstr>
      <vt:lpstr>PowerPoint Presentation</vt:lpstr>
      <vt:lpstr>Example:</vt:lpstr>
      <vt:lpstr>PowerPoint Presentation</vt:lpstr>
      <vt:lpstr>PowerPoint Presentation</vt:lpstr>
      <vt:lpstr>PowerPoint Presentation</vt:lpstr>
      <vt:lpstr>Summer BASIC Resources </vt:lpstr>
      <vt:lpstr>BASIC Family Education Resources</vt:lpstr>
      <vt:lpstr>BASIC QI Strategies Resources</vt:lpstr>
      <vt:lpstr>Team Talk</vt:lpstr>
      <vt:lpstr>Baby’s Antibiotic Stewardship Improvement Collaborative (BASIC)</vt:lpstr>
      <vt:lpstr>BASIC- Initial Identification</vt:lpstr>
      <vt:lpstr>BASIC</vt:lpstr>
      <vt:lpstr>BASIC</vt:lpstr>
      <vt:lpstr>BASIC</vt:lpstr>
      <vt:lpstr>BASIC </vt:lpstr>
      <vt:lpstr>BASIC</vt:lpstr>
      <vt:lpstr>Questions?</vt:lpstr>
      <vt:lpstr>Next Steps</vt:lpstr>
      <vt:lpstr>REMINDER BASIC Monthly Webinar</vt:lpstr>
      <vt:lpstr>Thanks to our Funders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Neonatal Advisory Workgroup</dc:title>
  <dc:creator>Eileen Fleming Suse</dc:creator>
  <cp:lastModifiedBy>Eileen Fleming Suse</cp:lastModifiedBy>
  <cp:revision>293</cp:revision>
  <dcterms:created xsi:type="dcterms:W3CDTF">2021-06-03T19:59:20Z</dcterms:created>
  <dcterms:modified xsi:type="dcterms:W3CDTF">2021-08-16T14:18:57Z</dcterms:modified>
</cp:coreProperties>
</file>