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4" r:id="rId2"/>
    <p:sldMasterId id="2147483696" r:id="rId3"/>
  </p:sldMasterIdLst>
  <p:notesMasterIdLst>
    <p:notesMasterId r:id="rId49"/>
  </p:notesMasterIdLst>
  <p:sldIdLst>
    <p:sldId id="309" r:id="rId4"/>
    <p:sldId id="310" r:id="rId5"/>
    <p:sldId id="316" r:id="rId6"/>
    <p:sldId id="311" r:id="rId7"/>
    <p:sldId id="317" r:id="rId8"/>
    <p:sldId id="314" r:id="rId9"/>
    <p:sldId id="335" r:id="rId10"/>
    <p:sldId id="336" r:id="rId11"/>
    <p:sldId id="313" r:id="rId12"/>
    <p:sldId id="339" r:id="rId13"/>
    <p:sldId id="341" r:id="rId14"/>
    <p:sldId id="351" r:id="rId15"/>
    <p:sldId id="352" r:id="rId16"/>
    <p:sldId id="353" r:id="rId17"/>
    <p:sldId id="354" r:id="rId18"/>
    <p:sldId id="355" r:id="rId19"/>
    <p:sldId id="345" r:id="rId20"/>
    <p:sldId id="346" r:id="rId21"/>
    <p:sldId id="347" r:id="rId22"/>
    <p:sldId id="349" r:id="rId23"/>
    <p:sldId id="350" r:id="rId24"/>
    <p:sldId id="366" r:id="rId25"/>
    <p:sldId id="367" r:id="rId26"/>
    <p:sldId id="319" r:id="rId27"/>
    <p:sldId id="324" r:id="rId28"/>
    <p:sldId id="325" r:id="rId29"/>
    <p:sldId id="326" r:id="rId30"/>
    <p:sldId id="320" r:id="rId31"/>
    <p:sldId id="365" r:id="rId32"/>
    <p:sldId id="364" r:id="rId33"/>
    <p:sldId id="321" r:id="rId34"/>
    <p:sldId id="337" r:id="rId35"/>
    <p:sldId id="338" r:id="rId36"/>
    <p:sldId id="322" r:id="rId37"/>
    <p:sldId id="356" r:id="rId38"/>
    <p:sldId id="357" r:id="rId39"/>
    <p:sldId id="358" r:id="rId40"/>
    <p:sldId id="359" r:id="rId41"/>
    <p:sldId id="360" r:id="rId42"/>
    <p:sldId id="361" r:id="rId43"/>
    <p:sldId id="362" r:id="rId44"/>
    <p:sldId id="363" r:id="rId45"/>
    <p:sldId id="334" r:id="rId46"/>
    <p:sldId id="333" r:id="rId47"/>
    <p:sldId id="315"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40" autoAdjust="0"/>
    <p:restoredTop sz="89767" autoAdjust="0"/>
  </p:normalViewPr>
  <p:slideViewPr>
    <p:cSldViewPr snapToGrid="0">
      <p:cViewPr varScale="1">
        <p:scale>
          <a:sx n="103" d="100"/>
          <a:sy n="103" d="100"/>
        </p:scale>
        <p:origin x="882" y="114"/>
      </p:cViewPr>
      <p:guideLst/>
    </p:cSldViewPr>
  </p:slideViewPr>
  <p:notesTextViewPr>
    <p:cViewPr>
      <p:scale>
        <a:sx n="1" d="1"/>
        <a:sy n="1" d="1"/>
      </p:scale>
      <p:origin x="0" y="0"/>
    </p:cViewPr>
  </p:notesTextViewPr>
  <p:sorterViewPr>
    <p:cViewPr>
      <p:scale>
        <a:sx n="100" d="100"/>
        <a:sy n="100" d="100"/>
      </p:scale>
      <p:origin x="0" y="-687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8" Type="http://schemas.openxmlformats.org/officeDocument/2006/relationships/slide" Target="slides/slide5.xml"/><Relationship Id="rId51"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D1A261D-82F7-495D-B6A0-7D520002D787}" type="doc">
      <dgm:prSet loTypeId="urn:microsoft.com/office/officeart/2005/8/layout/chevron1" loCatId="process" qsTypeId="urn:microsoft.com/office/officeart/2005/8/quickstyle/simple1" qsCatId="simple" csTypeId="urn:microsoft.com/office/officeart/2005/8/colors/accent1_2" csCatId="accent1" phldr="1"/>
      <dgm:spPr/>
      <dgm:t>
        <a:bodyPr/>
        <a:lstStyle/>
        <a:p>
          <a:endParaRPr lang="en-US"/>
        </a:p>
      </dgm:t>
    </dgm:pt>
    <dgm:pt modelId="{FE7F8A83-A58C-4E92-BD00-D4726D568A1B}" type="pres">
      <dgm:prSet presAssocID="{5D1A261D-82F7-495D-B6A0-7D520002D787}" presName="Name0" presStyleCnt="0">
        <dgm:presLayoutVars>
          <dgm:dir/>
          <dgm:animLvl val="lvl"/>
          <dgm:resizeHandles val="exact"/>
        </dgm:presLayoutVars>
      </dgm:prSet>
      <dgm:spPr/>
      <dgm:t>
        <a:bodyPr/>
        <a:lstStyle/>
        <a:p>
          <a:endParaRPr lang="en-US"/>
        </a:p>
      </dgm:t>
    </dgm:pt>
  </dgm:ptLst>
  <dgm:cxnLst>
    <dgm:cxn modelId="{53EF75A8-8E07-4926-8E2D-EBDF9372DC50}" type="presOf" srcId="{5D1A261D-82F7-495D-B6A0-7D520002D787}" destId="{FE7F8A83-A58C-4E92-BD00-D4726D568A1B}" srcOrd="0"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D1A261D-82F7-495D-B6A0-7D520002D787}" type="doc">
      <dgm:prSet loTypeId="urn:microsoft.com/office/officeart/2005/8/layout/chevron1" loCatId="process" qsTypeId="urn:microsoft.com/office/officeart/2005/8/quickstyle/simple1" qsCatId="simple" csTypeId="urn:microsoft.com/office/officeart/2005/8/colors/accent1_2" csCatId="accent1" phldr="1"/>
      <dgm:spPr/>
      <dgm:t>
        <a:bodyPr/>
        <a:lstStyle/>
        <a:p>
          <a:endParaRPr lang="en-US"/>
        </a:p>
      </dgm:t>
    </dgm:pt>
    <dgm:pt modelId="{FE7F8A83-A58C-4E92-BD00-D4726D568A1B}" type="pres">
      <dgm:prSet presAssocID="{5D1A261D-82F7-495D-B6A0-7D520002D787}" presName="Name0" presStyleCnt="0">
        <dgm:presLayoutVars>
          <dgm:dir/>
          <dgm:animLvl val="lvl"/>
          <dgm:resizeHandles val="exact"/>
        </dgm:presLayoutVars>
      </dgm:prSet>
      <dgm:spPr/>
      <dgm:t>
        <a:bodyPr/>
        <a:lstStyle/>
        <a:p>
          <a:endParaRPr lang="en-US"/>
        </a:p>
      </dgm:t>
    </dgm:pt>
  </dgm:ptLst>
  <dgm:cxnLst>
    <dgm:cxn modelId="{53EF75A8-8E07-4926-8E2D-EBDF9372DC50}" type="presOf" srcId="{5D1A261D-82F7-495D-B6A0-7D520002D787}" destId="{FE7F8A83-A58C-4E92-BD00-D4726D568A1B}" srcOrd="0"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5B6ECD6-54B9-4F94-8E14-203B91A37CF0}" type="datetimeFigureOut">
              <a:rPr lang="en-US" smtClean="0"/>
              <a:t>6/21/2021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B6540EB-5334-4296-967C-10B4D905E33B}" type="slidenum">
              <a:rPr lang="en-US" smtClean="0"/>
              <a:t>‹#›</a:t>
            </a:fld>
            <a:endParaRPr lang="en-US"/>
          </a:p>
        </p:txBody>
      </p:sp>
    </p:spTree>
    <p:extLst>
      <p:ext uri="{BB962C8B-B14F-4D97-AF65-F5344CB8AC3E}">
        <p14:creationId xmlns:p14="http://schemas.microsoft.com/office/powerpoint/2010/main" val="8026390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Hi team,</a:t>
            </a:r>
            <a:r>
              <a:rPr lang="en-US" baseline="0" dirty="0">
                <a:cs typeface="Calibri"/>
              </a:rPr>
              <a:t> I feel like the email communication Ariel drafted and our questions from Sara provide us insight to update this slide to be more relevant to now. Would you please update with the what we are offering and what they have to do to request it info from more recent communications? </a:t>
            </a:r>
            <a:r>
              <a:rPr lang="en-US" b="1" baseline="0" dirty="0">
                <a:cs typeface="Calibri"/>
              </a:rPr>
              <a:t>See my updates please! (DW)</a:t>
            </a:r>
            <a:endParaRPr lang="en-US" dirty="0">
              <a:cs typeface="Calibri"/>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BD2D14-F0AA-2844-871F-19DB90E8035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546957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Serial Assessment</a:t>
            </a:r>
            <a:endParaRPr lang="en-US" dirty="0">
              <a:effectLst/>
            </a:endParaRPr>
          </a:p>
          <a:p>
            <a:pPr lvl="0"/>
            <a:r>
              <a:rPr lang="en-US" sz="1200" kern="1200" dirty="0">
                <a:solidFill>
                  <a:schemeClr val="tx1"/>
                </a:solidFill>
                <a:effectLst/>
                <a:latin typeface="+mn-lt"/>
                <a:ea typeface="+mn-ea"/>
                <a:cs typeface="+mn-cs"/>
              </a:rPr>
              <a:t>Reaction to Worsening Clinical Status</a:t>
            </a:r>
            <a:endParaRPr lang="en-US" dirty="0">
              <a:effectLst/>
            </a:endParaRPr>
          </a:p>
          <a:p>
            <a:endParaRPr lang="en-US" dirty="0"/>
          </a:p>
        </p:txBody>
      </p:sp>
      <p:sp>
        <p:nvSpPr>
          <p:cNvPr id="4" name="Slide Number Placeholder 3"/>
          <p:cNvSpPr>
            <a:spLocks noGrp="1"/>
          </p:cNvSpPr>
          <p:nvPr>
            <p:ph type="sldNum" sz="quarter" idx="10"/>
          </p:nvPr>
        </p:nvSpPr>
        <p:spPr/>
        <p:txBody>
          <a:bodyPr/>
          <a:lstStyle/>
          <a:p>
            <a:fld id="{EB6540EB-5334-4296-967C-10B4D905E33B}" type="slidenum">
              <a:rPr lang="en-US" smtClean="0"/>
              <a:t>14</a:t>
            </a:fld>
            <a:endParaRPr lang="en-US"/>
          </a:p>
        </p:txBody>
      </p:sp>
    </p:spTree>
    <p:extLst>
      <p:ext uri="{BB962C8B-B14F-4D97-AF65-F5344CB8AC3E}">
        <p14:creationId xmlns:p14="http://schemas.microsoft.com/office/powerpoint/2010/main" val="15478297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BC Collection</a:t>
            </a:r>
            <a:endParaRPr lang="en-US" dirty="0">
              <a:effectLst/>
            </a:endParaRPr>
          </a:p>
          <a:p>
            <a:pPr lvl="0"/>
            <a:r>
              <a:rPr lang="en-US" sz="1200" kern="1200" dirty="0">
                <a:solidFill>
                  <a:schemeClr val="tx1"/>
                </a:solidFill>
                <a:effectLst/>
                <a:latin typeface="+mn-lt"/>
                <a:ea typeface="+mn-ea"/>
                <a:cs typeface="+mn-cs"/>
              </a:rPr>
              <a:t>Communication with Lab re BCs</a:t>
            </a:r>
            <a:endParaRPr lang="en-US" dirty="0">
              <a:effectLst/>
            </a:endParaRPr>
          </a:p>
          <a:p>
            <a:pPr lvl="0"/>
            <a:r>
              <a:rPr lang="en-US" sz="1200" kern="1200" dirty="0">
                <a:solidFill>
                  <a:schemeClr val="tx1"/>
                </a:solidFill>
                <a:effectLst/>
                <a:latin typeface="+mn-lt"/>
                <a:ea typeface="+mn-ea"/>
                <a:cs typeface="+mn-cs"/>
              </a:rPr>
              <a:t>De-escalate</a:t>
            </a:r>
            <a:endParaRPr lang="en-US" dirty="0">
              <a:effectLst/>
            </a:endParaRPr>
          </a:p>
          <a:p>
            <a:endParaRPr lang="en-US" dirty="0"/>
          </a:p>
        </p:txBody>
      </p:sp>
      <p:sp>
        <p:nvSpPr>
          <p:cNvPr id="4" name="Slide Number Placeholder 3"/>
          <p:cNvSpPr>
            <a:spLocks noGrp="1"/>
          </p:cNvSpPr>
          <p:nvPr>
            <p:ph type="sldNum" sz="quarter" idx="10"/>
          </p:nvPr>
        </p:nvSpPr>
        <p:spPr/>
        <p:txBody>
          <a:bodyPr/>
          <a:lstStyle/>
          <a:p>
            <a:fld id="{EB6540EB-5334-4296-967C-10B4D905E33B}" type="slidenum">
              <a:rPr lang="en-US" smtClean="0"/>
              <a:t>15</a:t>
            </a:fld>
            <a:endParaRPr lang="en-US"/>
          </a:p>
        </p:txBody>
      </p:sp>
    </p:spTree>
    <p:extLst>
      <p:ext uri="{BB962C8B-B14F-4D97-AF65-F5344CB8AC3E}">
        <p14:creationId xmlns:p14="http://schemas.microsoft.com/office/powerpoint/2010/main" val="10277113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Standard dosing guidelines</a:t>
            </a:r>
            <a:endParaRPr lang="en-US" dirty="0">
              <a:effectLst/>
            </a:endParaRPr>
          </a:p>
          <a:p>
            <a:pPr lvl="0"/>
            <a:r>
              <a:rPr lang="en-US" sz="1200" kern="1200" dirty="0">
                <a:solidFill>
                  <a:schemeClr val="tx1"/>
                </a:solidFill>
                <a:effectLst/>
                <a:latin typeface="+mn-lt"/>
                <a:ea typeface="+mn-ea"/>
                <a:cs typeface="+mn-cs"/>
              </a:rPr>
              <a:t>“Antibiotic Time Out”</a:t>
            </a:r>
            <a:endParaRPr lang="en-US" dirty="0">
              <a:effectLst/>
            </a:endParaRPr>
          </a:p>
          <a:p>
            <a:pPr lvl="0"/>
            <a:r>
              <a:rPr lang="en-US" sz="1200" kern="1200" dirty="0">
                <a:solidFill>
                  <a:schemeClr val="tx1"/>
                </a:solidFill>
                <a:effectLst/>
                <a:latin typeface="+mn-lt"/>
                <a:ea typeface="+mn-ea"/>
                <a:cs typeface="+mn-cs"/>
              </a:rPr>
              <a:t>Automatic stop order</a:t>
            </a:r>
            <a:endParaRPr lang="en-US" dirty="0">
              <a:effectLst/>
            </a:endParaRPr>
          </a:p>
          <a:p>
            <a:endParaRPr lang="en-US" dirty="0"/>
          </a:p>
        </p:txBody>
      </p:sp>
      <p:sp>
        <p:nvSpPr>
          <p:cNvPr id="4" name="Slide Number Placeholder 3"/>
          <p:cNvSpPr>
            <a:spLocks noGrp="1"/>
          </p:cNvSpPr>
          <p:nvPr>
            <p:ph type="sldNum" sz="quarter" idx="10"/>
          </p:nvPr>
        </p:nvSpPr>
        <p:spPr/>
        <p:txBody>
          <a:bodyPr/>
          <a:lstStyle/>
          <a:p>
            <a:fld id="{EB6540EB-5334-4296-967C-10B4D905E33B}" type="slidenum">
              <a:rPr lang="en-US" smtClean="0"/>
              <a:t>16</a:t>
            </a:fld>
            <a:endParaRPr lang="en-US"/>
          </a:p>
        </p:txBody>
      </p:sp>
    </p:spTree>
    <p:extLst>
      <p:ext uri="{BB962C8B-B14F-4D97-AF65-F5344CB8AC3E}">
        <p14:creationId xmlns:p14="http://schemas.microsoft.com/office/powerpoint/2010/main" val="8744377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Family Education</a:t>
            </a:r>
            <a:endParaRPr lang="en-US" dirty="0">
              <a:effectLst/>
            </a:endParaRPr>
          </a:p>
          <a:p>
            <a:pPr lvl="0"/>
            <a:r>
              <a:rPr lang="en-US" sz="1200" kern="1200" dirty="0">
                <a:solidFill>
                  <a:schemeClr val="tx1"/>
                </a:solidFill>
                <a:effectLst/>
                <a:latin typeface="+mn-lt"/>
                <a:ea typeface="+mn-ea"/>
                <a:cs typeface="+mn-cs"/>
              </a:rPr>
              <a:t>Family Ed, preferred language</a:t>
            </a:r>
            <a:endParaRPr lang="en-US" dirty="0">
              <a:effectLst/>
            </a:endParaRPr>
          </a:p>
          <a:p>
            <a:pPr lvl="0"/>
            <a:r>
              <a:rPr lang="en-US" sz="1200" kern="1200" dirty="0">
                <a:solidFill>
                  <a:schemeClr val="tx1"/>
                </a:solidFill>
                <a:effectLst/>
                <a:latin typeface="+mn-lt"/>
                <a:ea typeface="+mn-ea"/>
                <a:cs typeface="+mn-cs"/>
              </a:rPr>
              <a:t>Provider Education (</a:t>
            </a:r>
            <a:r>
              <a:rPr lang="en-US" sz="1200" i="1" kern="1200" dirty="0">
                <a:solidFill>
                  <a:schemeClr val="tx1"/>
                </a:solidFill>
                <a:effectLst/>
                <a:latin typeface="+mn-lt"/>
                <a:ea typeface="+mn-ea"/>
                <a:cs typeface="+mn-cs"/>
              </a:rPr>
              <a:t>Process)</a:t>
            </a:r>
            <a:endParaRPr lang="en-US" dirty="0">
              <a:effectLst/>
            </a:endParaRPr>
          </a:p>
          <a:p>
            <a:pPr lvl="0"/>
            <a:r>
              <a:rPr lang="en-US" sz="1200" kern="1200" dirty="0">
                <a:solidFill>
                  <a:schemeClr val="tx1"/>
                </a:solidFill>
                <a:effectLst/>
                <a:latin typeface="+mn-lt"/>
                <a:ea typeface="+mn-ea"/>
                <a:cs typeface="+mn-cs"/>
              </a:rPr>
              <a:t>Nurse Education </a:t>
            </a:r>
            <a:r>
              <a:rPr lang="en-US" sz="1200" i="1" kern="1200" dirty="0">
                <a:solidFill>
                  <a:schemeClr val="tx1"/>
                </a:solidFill>
                <a:effectLst/>
                <a:latin typeface="+mn-lt"/>
                <a:ea typeface="+mn-ea"/>
                <a:cs typeface="+mn-cs"/>
              </a:rPr>
              <a:t>(Process)</a:t>
            </a:r>
            <a:endParaRPr lang="en-US" dirty="0">
              <a:effectLst/>
            </a:endParaRPr>
          </a:p>
          <a:p>
            <a:endParaRPr lang="en-US" dirty="0"/>
          </a:p>
        </p:txBody>
      </p:sp>
      <p:sp>
        <p:nvSpPr>
          <p:cNvPr id="4" name="Slide Number Placeholder 3"/>
          <p:cNvSpPr>
            <a:spLocks noGrp="1"/>
          </p:cNvSpPr>
          <p:nvPr>
            <p:ph type="sldNum" sz="quarter" idx="10"/>
          </p:nvPr>
        </p:nvSpPr>
        <p:spPr/>
        <p:txBody>
          <a:bodyPr/>
          <a:lstStyle/>
          <a:p>
            <a:fld id="{EB6540EB-5334-4296-967C-10B4D905E33B}" type="slidenum">
              <a:rPr lang="en-US" smtClean="0"/>
              <a:t>17</a:t>
            </a:fld>
            <a:endParaRPr lang="en-US"/>
          </a:p>
        </p:txBody>
      </p:sp>
    </p:spTree>
    <p:extLst>
      <p:ext uri="{BB962C8B-B14F-4D97-AF65-F5344CB8AC3E}">
        <p14:creationId xmlns:p14="http://schemas.microsoft.com/office/powerpoint/2010/main" val="2632320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&gt;35 EOS Assessment</a:t>
            </a:r>
            <a:endParaRPr lang="en-US" dirty="0">
              <a:effectLst/>
            </a:endParaRPr>
          </a:p>
          <a:p>
            <a:pPr lvl="0"/>
            <a:r>
              <a:rPr lang="en-US" sz="1200" kern="1200" dirty="0">
                <a:solidFill>
                  <a:schemeClr val="tx1"/>
                </a:solidFill>
                <a:effectLst/>
                <a:latin typeface="+mn-lt"/>
                <a:ea typeface="+mn-ea"/>
                <a:cs typeface="+mn-cs"/>
              </a:rPr>
              <a:t>&lt;35 EOS Assessment</a:t>
            </a:r>
            <a:endParaRPr lang="en-US" dirty="0">
              <a:effectLst/>
            </a:endParaRPr>
          </a:p>
          <a:p>
            <a:pPr lvl="0"/>
            <a:r>
              <a:rPr lang="en-US" sz="1200" kern="1200" dirty="0">
                <a:solidFill>
                  <a:schemeClr val="tx1"/>
                </a:solidFill>
                <a:effectLst/>
                <a:latin typeface="+mn-lt"/>
                <a:ea typeface="+mn-ea"/>
                <a:cs typeface="+mn-cs"/>
              </a:rPr>
              <a:t>Documentation of Maternal Risk Factors</a:t>
            </a:r>
            <a:endParaRPr lang="en-US" dirty="0">
              <a:effectLst/>
            </a:endParaRPr>
          </a:p>
          <a:p>
            <a:endParaRPr lang="en-US" dirty="0"/>
          </a:p>
        </p:txBody>
      </p:sp>
      <p:sp>
        <p:nvSpPr>
          <p:cNvPr id="4" name="Slide Number Placeholder 3"/>
          <p:cNvSpPr>
            <a:spLocks noGrp="1"/>
          </p:cNvSpPr>
          <p:nvPr>
            <p:ph type="sldNum" sz="quarter" idx="10"/>
          </p:nvPr>
        </p:nvSpPr>
        <p:spPr/>
        <p:txBody>
          <a:bodyPr/>
          <a:lstStyle/>
          <a:p>
            <a:fld id="{EB6540EB-5334-4296-967C-10B4D905E33B}" type="slidenum">
              <a:rPr lang="en-US" smtClean="0"/>
              <a:t>18</a:t>
            </a:fld>
            <a:endParaRPr lang="en-US"/>
          </a:p>
        </p:txBody>
      </p:sp>
    </p:spTree>
    <p:extLst>
      <p:ext uri="{BB962C8B-B14F-4D97-AF65-F5344CB8AC3E}">
        <p14:creationId xmlns:p14="http://schemas.microsoft.com/office/powerpoint/2010/main" val="10172667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err="1">
                <a:solidFill>
                  <a:schemeClr val="tx1"/>
                </a:solidFill>
                <a:effectLst/>
                <a:latin typeface="+mn-lt"/>
                <a:ea typeface="+mn-ea"/>
                <a:cs typeface="+mn-cs"/>
              </a:rPr>
              <a:t>Abx</a:t>
            </a:r>
            <a:r>
              <a:rPr lang="en-US" sz="1200" kern="1200" dirty="0">
                <a:solidFill>
                  <a:schemeClr val="tx1"/>
                </a:solidFill>
                <a:effectLst/>
                <a:latin typeface="+mn-lt"/>
                <a:ea typeface="+mn-ea"/>
                <a:cs typeface="+mn-cs"/>
              </a:rPr>
              <a:t> time out</a:t>
            </a:r>
            <a:endParaRPr lang="en-US" dirty="0">
              <a:effectLst/>
            </a:endParaRPr>
          </a:p>
          <a:p>
            <a:pPr lvl="0"/>
            <a:r>
              <a:rPr lang="en-US" sz="1200" kern="1200" dirty="0" err="1">
                <a:solidFill>
                  <a:schemeClr val="tx1"/>
                </a:solidFill>
                <a:effectLst/>
                <a:latin typeface="+mn-lt"/>
                <a:ea typeface="+mn-ea"/>
                <a:cs typeface="+mn-cs"/>
              </a:rPr>
              <a:t>Abx</a:t>
            </a:r>
            <a:r>
              <a:rPr lang="en-US" sz="1200" kern="1200" dirty="0">
                <a:solidFill>
                  <a:schemeClr val="tx1"/>
                </a:solidFill>
                <a:effectLst/>
                <a:latin typeface="+mn-lt"/>
                <a:ea typeface="+mn-ea"/>
                <a:cs typeface="+mn-cs"/>
              </a:rPr>
              <a:t> stop order</a:t>
            </a:r>
            <a:endParaRPr lang="en-US" dirty="0">
              <a:effectLst/>
            </a:endParaRPr>
          </a:p>
          <a:p>
            <a:endParaRPr lang="en-US" dirty="0"/>
          </a:p>
        </p:txBody>
      </p:sp>
      <p:sp>
        <p:nvSpPr>
          <p:cNvPr id="4" name="Slide Number Placeholder 3"/>
          <p:cNvSpPr>
            <a:spLocks noGrp="1"/>
          </p:cNvSpPr>
          <p:nvPr>
            <p:ph type="sldNum" sz="quarter" idx="10"/>
          </p:nvPr>
        </p:nvSpPr>
        <p:spPr/>
        <p:txBody>
          <a:bodyPr/>
          <a:lstStyle/>
          <a:p>
            <a:fld id="{EB6540EB-5334-4296-967C-10B4D905E33B}" type="slidenum">
              <a:rPr lang="en-US" smtClean="0"/>
              <a:t>19</a:t>
            </a:fld>
            <a:endParaRPr lang="en-US"/>
          </a:p>
        </p:txBody>
      </p:sp>
    </p:spTree>
    <p:extLst>
      <p:ext uri="{BB962C8B-B14F-4D97-AF65-F5344CB8AC3E}">
        <p14:creationId xmlns:p14="http://schemas.microsoft.com/office/powerpoint/2010/main" val="34099867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6540EB-5334-4296-967C-10B4D905E33B}" type="slidenum">
              <a:rPr lang="en-US" smtClean="0"/>
              <a:t>24</a:t>
            </a:fld>
            <a:endParaRPr lang="en-US"/>
          </a:p>
        </p:txBody>
      </p:sp>
    </p:spTree>
    <p:extLst>
      <p:ext uri="{BB962C8B-B14F-4D97-AF65-F5344CB8AC3E}">
        <p14:creationId xmlns:p14="http://schemas.microsoft.com/office/powerpoint/2010/main" val="24350462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6540EB-5334-4296-967C-10B4D905E33B}" type="slidenum">
              <a:rPr lang="en-US" smtClean="0"/>
              <a:t>26</a:t>
            </a:fld>
            <a:endParaRPr lang="en-US"/>
          </a:p>
        </p:txBody>
      </p:sp>
    </p:spTree>
    <p:extLst>
      <p:ext uri="{BB962C8B-B14F-4D97-AF65-F5344CB8AC3E}">
        <p14:creationId xmlns:p14="http://schemas.microsoft.com/office/powerpoint/2010/main" val="5249900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Need the other communication</a:t>
            </a:r>
            <a:r>
              <a:rPr lang="en-US" baseline="0" dirty="0"/>
              <a:t> tool</a:t>
            </a:r>
            <a:endParaRPr lang="en-US" dirty="0"/>
          </a:p>
        </p:txBody>
      </p:sp>
      <p:sp>
        <p:nvSpPr>
          <p:cNvPr id="4" name="Slide Number Placeholder 3"/>
          <p:cNvSpPr>
            <a:spLocks noGrp="1"/>
          </p:cNvSpPr>
          <p:nvPr>
            <p:ph type="sldNum" sz="quarter" idx="10"/>
          </p:nvPr>
        </p:nvSpPr>
        <p:spPr/>
        <p:txBody>
          <a:bodyPr/>
          <a:lstStyle/>
          <a:p>
            <a:fld id="{EB6540EB-5334-4296-967C-10B4D905E33B}" type="slidenum">
              <a:rPr lang="en-US" smtClean="0"/>
              <a:t>27</a:t>
            </a:fld>
            <a:endParaRPr lang="en-US"/>
          </a:p>
        </p:txBody>
      </p:sp>
    </p:spTree>
    <p:extLst>
      <p:ext uri="{BB962C8B-B14F-4D97-AF65-F5344CB8AC3E}">
        <p14:creationId xmlns:p14="http://schemas.microsoft.com/office/powerpoint/2010/main" val="25374517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6540EB-5334-4296-967C-10B4D905E33B}" type="slidenum">
              <a:rPr lang="en-US" smtClean="0"/>
              <a:t>28</a:t>
            </a:fld>
            <a:endParaRPr lang="en-US"/>
          </a:p>
        </p:txBody>
      </p:sp>
    </p:spTree>
    <p:extLst>
      <p:ext uri="{BB962C8B-B14F-4D97-AF65-F5344CB8AC3E}">
        <p14:creationId xmlns:p14="http://schemas.microsoft.com/office/powerpoint/2010/main" val="5113396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Can we add the count of breakout facilitators and discussants. Multiple</a:t>
            </a:r>
            <a:r>
              <a:rPr lang="en-US" baseline="0" dirty="0"/>
              <a:t> doesn’t capture the extent of this volunteer energy.</a:t>
            </a:r>
            <a:endParaRPr lang="en-US" dirty="0"/>
          </a:p>
        </p:txBody>
      </p:sp>
      <p:sp>
        <p:nvSpPr>
          <p:cNvPr id="4" name="Slide Number Placeholder 3"/>
          <p:cNvSpPr>
            <a:spLocks noGrp="1"/>
          </p:cNvSpPr>
          <p:nvPr>
            <p:ph type="sldNum" sz="quarter" idx="10"/>
          </p:nvPr>
        </p:nvSpPr>
        <p:spPr/>
        <p:txBody>
          <a:bodyPr/>
          <a:lstStyle/>
          <a:p>
            <a:fld id="{EB6540EB-5334-4296-967C-10B4D905E33B}" type="slidenum">
              <a:rPr lang="en-US" smtClean="0"/>
              <a:t>4</a:t>
            </a:fld>
            <a:endParaRPr lang="en-US"/>
          </a:p>
        </p:txBody>
      </p:sp>
    </p:spTree>
    <p:extLst>
      <p:ext uri="{BB962C8B-B14F-4D97-AF65-F5344CB8AC3E}">
        <p14:creationId xmlns:p14="http://schemas.microsoft.com/office/powerpoint/2010/main" val="35966417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6540EB-5334-4296-967C-10B4D905E33B}" type="slidenum">
              <a:rPr lang="en-US" smtClean="0"/>
              <a:t>31</a:t>
            </a:fld>
            <a:endParaRPr lang="en-US"/>
          </a:p>
        </p:txBody>
      </p:sp>
    </p:spTree>
    <p:extLst>
      <p:ext uri="{BB962C8B-B14F-4D97-AF65-F5344CB8AC3E}">
        <p14:creationId xmlns:p14="http://schemas.microsoft.com/office/powerpoint/2010/main" val="7742111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6540EB-5334-4296-967C-10B4D905E33B}" type="slidenum">
              <a:rPr lang="en-US" smtClean="0"/>
              <a:t>34</a:t>
            </a:fld>
            <a:endParaRPr lang="en-US"/>
          </a:p>
        </p:txBody>
      </p:sp>
    </p:spTree>
    <p:extLst>
      <p:ext uri="{BB962C8B-B14F-4D97-AF65-F5344CB8AC3E}">
        <p14:creationId xmlns:p14="http://schemas.microsoft.com/office/powerpoint/2010/main" val="6760762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F3C882C-6931-48D7-9B18-809CA6FAEAE8}"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188359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6540EB-5334-4296-967C-10B4D905E33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2838120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BD2D14-F0AA-2844-871F-19DB90E8035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79248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BD2D14-F0AA-2844-871F-19DB90E8035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952348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xfrm>
            <a:off x="339725" y="679450"/>
            <a:ext cx="6030913" cy="33940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baseline="0" dirty="0"/>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MS PGothic" pitchFamily="34" charset="-128"/>
              </a:defRPr>
            </a:lvl1pPr>
            <a:lvl2pPr marL="731597" indent="-281383">
              <a:defRPr>
                <a:solidFill>
                  <a:schemeClr val="tx1"/>
                </a:solidFill>
                <a:latin typeface="Arial" pitchFamily="34" charset="0"/>
                <a:ea typeface="MS PGothic" pitchFamily="34" charset="-128"/>
              </a:defRPr>
            </a:lvl2pPr>
            <a:lvl3pPr marL="1125533" indent="-225107">
              <a:defRPr>
                <a:solidFill>
                  <a:schemeClr val="tx1"/>
                </a:solidFill>
                <a:latin typeface="Arial" pitchFamily="34" charset="0"/>
                <a:ea typeface="MS PGothic" pitchFamily="34" charset="-128"/>
              </a:defRPr>
            </a:lvl3pPr>
            <a:lvl4pPr marL="1575745" indent="-225107">
              <a:defRPr>
                <a:solidFill>
                  <a:schemeClr val="tx1"/>
                </a:solidFill>
                <a:latin typeface="Arial" pitchFamily="34" charset="0"/>
                <a:ea typeface="MS PGothic" pitchFamily="34" charset="-128"/>
              </a:defRPr>
            </a:lvl4pPr>
            <a:lvl5pPr marL="2025959" indent="-225107">
              <a:defRPr>
                <a:solidFill>
                  <a:schemeClr val="tx1"/>
                </a:solidFill>
                <a:latin typeface="Arial" pitchFamily="34" charset="0"/>
                <a:ea typeface="MS PGothic" pitchFamily="34" charset="-128"/>
              </a:defRPr>
            </a:lvl5pPr>
            <a:lvl6pPr marL="2476173" indent="-225107" eaLnBrk="0" fontAlgn="base" hangingPunct="0">
              <a:spcBef>
                <a:spcPct val="0"/>
              </a:spcBef>
              <a:spcAft>
                <a:spcPct val="0"/>
              </a:spcAft>
              <a:defRPr>
                <a:solidFill>
                  <a:schemeClr val="tx1"/>
                </a:solidFill>
                <a:latin typeface="Arial" pitchFamily="34" charset="0"/>
                <a:ea typeface="MS PGothic" pitchFamily="34" charset="-128"/>
              </a:defRPr>
            </a:lvl6pPr>
            <a:lvl7pPr marL="2926386" indent="-225107" eaLnBrk="0" fontAlgn="base" hangingPunct="0">
              <a:spcBef>
                <a:spcPct val="0"/>
              </a:spcBef>
              <a:spcAft>
                <a:spcPct val="0"/>
              </a:spcAft>
              <a:defRPr>
                <a:solidFill>
                  <a:schemeClr val="tx1"/>
                </a:solidFill>
                <a:latin typeface="Arial" pitchFamily="34" charset="0"/>
                <a:ea typeface="MS PGothic" pitchFamily="34" charset="-128"/>
              </a:defRPr>
            </a:lvl7pPr>
            <a:lvl8pPr marL="3376598" indent="-225107" eaLnBrk="0" fontAlgn="base" hangingPunct="0">
              <a:spcBef>
                <a:spcPct val="0"/>
              </a:spcBef>
              <a:spcAft>
                <a:spcPct val="0"/>
              </a:spcAft>
              <a:defRPr>
                <a:solidFill>
                  <a:schemeClr val="tx1"/>
                </a:solidFill>
                <a:latin typeface="Arial" pitchFamily="34" charset="0"/>
                <a:ea typeface="MS PGothic" pitchFamily="34" charset="-128"/>
              </a:defRPr>
            </a:lvl8pPr>
            <a:lvl9pPr marL="3826810" indent="-225107" eaLnBrk="0" fontAlgn="base" hangingPunct="0">
              <a:spcBef>
                <a:spcPct val="0"/>
              </a:spcBef>
              <a:spcAft>
                <a:spcPct val="0"/>
              </a:spcAft>
              <a:defRPr>
                <a:solidFill>
                  <a:schemeClr val="tx1"/>
                </a:solidFill>
                <a:latin typeface="Arial" pitchFamily="34" charset="0"/>
                <a:ea typeface="MS PGothic"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E33F94C-C7C4-40F1-8D43-2A90996B2406}" type="slidenum">
              <a:rPr kumimoji="0" lang="en-US" altLang="en-US" sz="1200" b="0" i="0" u="none" strike="noStrike" kern="1200" cap="none" spc="0" normalizeH="0" baseline="0" noProof="0">
                <a:ln>
                  <a:noFill/>
                </a:ln>
                <a:solidFill>
                  <a:prstClr val="black"/>
                </a:solidFill>
                <a:effectLst/>
                <a:uLnTx/>
                <a:uFillTx/>
                <a:latin typeface="Calibri"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altLang="en-US" sz="1200" b="0" i="0" u="none" strike="noStrike" kern="1200" cap="none" spc="0" normalizeH="0" baseline="0" noProof="0">
              <a:ln>
                <a:noFill/>
              </a:ln>
              <a:solidFill>
                <a:prstClr val="black"/>
              </a:solidFill>
              <a:effectLst/>
              <a:uLnTx/>
              <a:uFillTx/>
              <a:latin typeface="Calibri" pitchFamily="34" charset="0"/>
              <a:ea typeface="MS PGothic" pitchFamily="34" charset="-128"/>
              <a:cs typeface="+mn-cs"/>
            </a:endParaRPr>
          </a:p>
        </p:txBody>
      </p:sp>
    </p:spTree>
    <p:extLst>
      <p:ext uri="{BB962C8B-B14F-4D97-AF65-F5344CB8AC3E}">
        <p14:creationId xmlns:p14="http://schemas.microsoft.com/office/powerpoint/2010/main" val="2891287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xfrm>
            <a:off x="339725" y="679450"/>
            <a:ext cx="6030913" cy="33940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baseline="0" dirty="0"/>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MS PGothic" pitchFamily="34" charset="-128"/>
              </a:defRPr>
            </a:lvl1pPr>
            <a:lvl2pPr marL="731597" indent="-281383">
              <a:defRPr>
                <a:solidFill>
                  <a:schemeClr val="tx1"/>
                </a:solidFill>
                <a:latin typeface="Arial" pitchFamily="34" charset="0"/>
                <a:ea typeface="MS PGothic" pitchFamily="34" charset="-128"/>
              </a:defRPr>
            </a:lvl2pPr>
            <a:lvl3pPr marL="1125533" indent="-225107">
              <a:defRPr>
                <a:solidFill>
                  <a:schemeClr val="tx1"/>
                </a:solidFill>
                <a:latin typeface="Arial" pitchFamily="34" charset="0"/>
                <a:ea typeface="MS PGothic" pitchFamily="34" charset="-128"/>
              </a:defRPr>
            </a:lvl3pPr>
            <a:lvl4pPr marL="1575745" indent="-225107">
              <a:defRPr>
                <a:solidFill>
                  <a:schemeClr val="tx1"/>
                </a:solidFill>
                <a:latin typeface="Arial" pitchFamily="34" charset="0"/>
                <a:ea typeface="MS PGothic" pitchFamily="34" charset="-128"/>
              </a:defRPr>
            </a:lvl4pPr>
            <a:lvl5pPr marL="2025959" indent="-225107">
              <a:defRPr>
                <a:solidFill>
                  <a:schemeClr val="tx1"/>
                </a:solidFill>
                <a:latin typeface="Arial" pitchFamily="34" charset="0"/>
                <a:ea typeface="MS PGothic" pitchFamily="34" charset="-128"/>
              </a:defRPr>
            </a:lvl5pPr>
            <a:lvl6pPr marL="2476173" indent="-225107" eaLnBrk="0" fontAlgn="base" hangingPunct="0">
              <a:spcBef>
                <a:spcPct val="0"/>
              </a:spcBef>
              <a:spcAft>
                <a:spcPct val="0"/>
              </a:spcAft>
              <a:defRPr>
                <a:solidFill>
                  <a:schemeClr val="tx1"/>
                </a:solidFill>
                <a:latin typeface="Arial" pitchFamily="34" charset="0"/>
                <a:ea typeface="MS PGothic" pitchFamily="34" charset="-128"/>
              </a:defRPr>
            </a:lvl6pPr>
            <a:lvl7pPr marL="2926386" indent="-225107" eaLnBrk="0" fontAlgn="base" hangingPunct="0">
              <a:spcBef>
                <a:spcPct val="0"/>
              </a:spcBef>
              <a:spcAft>
                <a:spcPct val="0"/>
              </a:spcAft>
              <a:defRPr>
                <a:solidFill>
                  <a:schemeClr val="tx1"/>
                </a:solidFill>
                <a:latin typeface="Arial" pitchFamily="34" charset="0"/>
                <a:ea typeface="MS PGothic" pitchFamily="34" charset="-128"/>
              </a:defRPr>
            </a:lvl7pPr>
            <a:lvl8pPr marL="3376598" indent="-225107" eaLnBrk="0" fontAlgn="base" hangingPunct="0">
              <a:spcBef>
                <a:spcPct val="0"/>
              </a:spcBef>
              <a:spcAft>
                <a:spcPct val="0"/>
              </a:spcAft>
              <a:defRPr>
                <a:solidFill>
                  <a:schemeClr val="tx1"/>
                </a:solidFill>
                <a:latin typeface="Arial" pitchFamily="34" charset="0"/>
                <a:ea typeface="MS PGothic" pitchFamily="34" charset="-128"/>
              </a:defRPr>
            </a:lvl8pPr>
            <a:lvl9pPr marL="3826810" indent="-225107" eaLnBrk="0" fontAlgn="base" hangingPunct="0">
              <a:spcBef>
                <a:spcPct val="0"/>
              </a:spcBef>
              <a:spcAft>
                <a:spcPct val="0"/>
              </a:spcAft>
              <a:defRPr>
                <a:solidFill>
                  <a:schemeClr val="tx1"/>
                </a:solidFill>
                <a:latin typeface="Arial" pitchFamily="34" charset="0"/>
                <a:ea typeface="MS PGothic"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E33F94C-C7C4-40F1-8D43-2A90996B2406}" type="slidenum">
              <a:rPr kumimoji="0" lang="en-US" altLang="en-US" sz="1200" b="0" i="0" u="none" strike="noStrike" kern="1200" cap="none" spc="0" normalizeH="0" baseline="0" noProof="0">
                <a:ln>
                  <a:noFill/>
                </a:ln>
                <a:solidFill>
                  <a:prstClr val="black"/>
                </a:solidFill>
                <a:effectLst/>
                <a:uLnTx/>
                <a:uFillTx/>
                <a:latin typeface="Calibri"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altLang="en-US" sz="1200" b="0" i="0" u="none" strike="noStrike" kern="1200" cap="none" spc="0" normalizeH="0" baseline="0" noProof="0">
              <a:ln>
                <a:noFill/>
              </a:ln>
              <a:solidFill>
                <a:prstClr val="black"/>
              </a:solidFill>
              <a:effectLst/>
              <a:uLnTx/>
              <a:uFillTx/>
              <a:latin typeface="Calibri" pitchFamily="34" charset="0"/>
              <a:ea typeface="MS PGothic" pitchFamily="34" charset="-128"/>
              <a:cs typeface="+mn-cs"/>
            </a:endParaRPr>
          </a:p>
        </p:txBody>
      </p:sp>
    </p:spTree>
    <p:extLst>
      <p:ext uri="{BB962C8B-B14F-4D97-AF65-F5344CB8AC3E}">
        <p14:creationId xmlns:p14="http://schemas.microsoft.com/office/powerpoint/2010/main" val="12658429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6540EB-5334-4296-967C-10B4D905E33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903313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6540EB-5334-4296-967C-10B4D905E33B}" type="slidenum">
              <a:rPr lang="en-US" smtClean="0"/>
              <a:t>11</a:t>
            </a:fld>
            <a:endParaRPr lang="en-US"/>
          </a:p>
        </p:txBody>
      </p:sp>
    </p:spTree>
    <p:extLst>
      <p:ext uri="{BB962C8B-B14F-4D97-AF65-F5344CB8AC3E}">
        <p14:creationId xmlns:p14="http://schemas.microsoft.com/office/powerpoint/2010/main" val="32387216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dirty="0"/>
              <a:t>Structure Measures: </a:t>
            </a:r>
            <a:br>
              <a:rPr lang="en-US" sz="1200" dirty="0"/>
            </a:br>
            <a:r>
              <a:rPr lang="en-US" sz="1200" dirty="0"/>
              <a:t>QI Strategies &amp; Equitable Care</a:t>
            </a:r>
            <a:endParaRPr lang="en-US" dirty="0">
              <a:effectLst/>
            </a:endParaRPr>
          </a:p>
        </p:txBody>
      </p:sp>
      <p:sp>
        <p:nvSpPr>
          <p:cNvPr id="4" name="Slide Number Placeholder 3"/>
          <p:cNvSpPr>
            <a:spLocks noGrp="1"/>
          </p:cNvSpPr>
          <p:nvPr>
            <p:ph type="sldNum" sz="quarter" idx="10"/>
          </p:nvPr>
        </p:nvSpPr>
        <p:spPr/>
        <p:txBody>
          <a:bodyPr/>
          <a:lstStyle/>
          <a:p>
            <a:fld id="{EB6540EB-5334-4296-967C-10B4D905E33B}" type="slidenum">
              <a:rPr lang="en-US" smtClean="0"/>
              <a:t>12</a:t>
            </a:fld>
            <a:endParaRPr lang="en-US"/>
          </a:p>
        </p:txBody>
      </p:sp>
    </p:spTree>
    <p:extLst>
      <p:ext uri="{BB962C8B-B14F-4D97-AF65-F5344CB8AC3E}">
        <p14:creationId xmlns:p14="http://schemas.microsoft.com/office/powerpoint/2010/main" val="195181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6540EB-5334-4296-967C-10B4D905E33B}" type="slidenum">
              <a:rPr lang="en-US" smtClean="0"/>
              <a:t>13</a:t>
            </a:fld>
            <a:endParaRPr lang="en-US"/>
          </a:p>
        </p:txBody>
      </p:sp>
    </p:spTree>
    <p:extLst>
      <p:ext uri="{BB962C8B-B14F-4D97-AF65-F5344CB8AC3E}">
        <p14:creationId xmlns:p14="http://schemas.microsoft.com/office/powerpoint/2010/main" val="384739637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3.svg"/></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0.jpe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1.jpe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2.jpe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3.jpe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4.jpe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5.jpe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6.jpe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7.jpe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8.jpe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9.jpe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0.jpe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1.emf"/><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21.emf"/><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22.emf"/><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D9A6F3B-C34E-6A49-A4DF-7F791974B589}"/>
              </a:ext>
            </a:extLst>
          </p:cNvPr>
          <p:cNvSpPr/>
          <p:nvPr userDrawn="1"/>
        </p:nvSpPr>
        <p:spPr>
          <a:xfrm>
            <a:off x="902368" y="1294413"/>
            <a:ext cx="11289632" cy="382260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a:extLst>
              <a:ext uri="{FF2B5EF4-FFF2-40B4-BE49-F238E27FC236}">
                <a16:creationId xmlns:a16="http://schemas.microsoft.com/office/drawing/2014/main" id="{ED34E941-7BF0-CC44-B1FC-290810DB0B30}"/>
              </a:ext>
            </a:extLst>
          </p:cNvPr>
          <p:cNvSpPr>
            <a:spLocks noGrp="1"/>
          </p:cNvSpPr>
          <p:nvPr>
            <p:ph type="ctrTitle"/>
          </p:nvPr>
        </p:nvSpPr>
        <p:spPr>
          <a:xfrm>
            <a:off x="1413310" y="1561331"/>
            <a:ext cx="5194433" cy="1826339"/>
          </a:xfrm>
        </p:spPr>
        <p:txBody>
          <a:bodyPr anchor="b">
            <a:normAutofit/>
          </a:bodyPr>
          <a:lstStyle>
            <a:lvl1pPr algn="l">
              <a:defRPr sz="4000">
                <a:solidFill>
                  <a:schemeClr val="tx1"/>
                </a:solidFill>
              </a:defRPr>
            </a:lvl1pPr>
          </a:lstStyle>
          <a:p>
            <a:r>
              <a:rPr lang="en-US" dirty="0"/>
              <a:t>Click to edit Master title style</a:t>
            </a:r>
          </a:p>
        </p:txBody>
      </p:sp>
      <p:sp>
        <p:nvSpPr>
          <p:cNvPr id="16" name="Subtitle 2">
            <a:extLst>
              <a:ext uri="{FF2B5EF4-FFF2-40B4-BE49-F238E27FC236}">
                <a16:creationId xmlns:a16="http://schemas.microsoft.com/office/drawing/2014/main" id="{44FE5CAA-8276-BB47-A6BE-E7BCEDF46632}"/>
              </a:ext>
            </a:extLst>
          </p:cNvPr>
          <p:cNvSpPr>
            <a:spLocks noGrp="1"/>
          </p:cNvSpPr>
          <p:nvPr>
            <p:ph type="subTitle" idx="1"/>
          </p:nvPr>
        </p:nvSpPr>
        <p:spPr>
          <a:xfrm>
            <a:off x="1413310" y="3766862"/>
            <a:ext cx="5194433" cy="986569"/>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cxnSp>
        <p:nvCxnSpPr>
          <p:cNvPr id="18" name="Straight Connector 17">
            <a:extLst>
              <a:ext uri="{FF2B5EF4-FFF2-40B4-BE49-F238E27FC236}">
                <a16:creationId xmlns:a16="http://schemas.microsoft.com/office/drawing/2014/main" id="{4A3686E6-74E2-FE49-AAC4-953D01F3F562}"/>
              </a:ext>
            </a:extLst>
          </p:cNvPr>
          <p:cNvCxnSpPr/>
          <p:nvPr userDrawn="1"/>
        </p:nvCxnSpPr>
        <p:spPr>
          <a:xfrm>
            <a:off x="1520055" y="3507988"/>
            <a:ext cx="2286000" cy="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sp>
        <p:nvSpPr>
          <p:cNvPr id="22" name="Picture Placeholder 21">
            <a:extLst>
              <a:ext uri="{FF2B5EF4-FFF2-40B4-BE49-F238E27FC236}">
                <a16:creationId xmlns:a16="http://schemas.microsoft.com/office/drawing/2014/main" id="{E6149CFD-A991-6645-B261-9B7968C49A5A}"/>
              </a:ext>
            </a:extLst>
          </p:cNvPr>
          <p:cNvSpPr>
            <a:spLocks noGrp="1"/>
          </p:cNvSpPr>
          <p:nvPr>
            <p:ph type="pic" sz="quarter" idx="11"/>
          </p:nvPr>
        </p:nvSpPr>
        <p:spPr>
          <a:xfrm>
            <a:off x="7118684" y="233915"/>
            <a:ext cx="5073316" cy="5943600"/>
          </a:xfrm>
          <a:custGeom>
            <a:avLst/>
            <a:gdLst>
              <a:gd name="connsiteX0" fmla="*/ 2971800 w 5073316"/>
              <a:gd name="connsiteY0" fmla="*/ 0 h 5943600"/>
              <a:gd name="connsiteX1" fmla="*/ 5073180 w 5073316"/>
              <a:gd name="connsiteY1" fmla="*/ 870420 h 5943600"/>
              <a:gd name="connsiteX2" fmla="*/ 5073316 w 5073316"/>
              <a:gd name="connsiteY2" fmla="*/ 870570 h 5943600"/>
              <a:gd name="connsiteX3" fmla="*/ 5073316 w 5073316"/>
              <a:gd name="connsiteY3" fmla="*/ 5073031 h 5943600"/>
              <a:gd name="connsiteX4" fmla="*/ 5073180 w 5073316"/>
              <a:gd name="connsiteY4" fmla="*/ 5073180 h 5943600"/>
              <a:gd name="connsiteX5" fmla="*/ 2971800 w 5073316"/>
              <a:gd name="connsiteY5" fmla="*/ 5943600 h 5943600"/>
              <a:gd name="connsiteX6" fmla="*/ 0 w 5073316"/>
              <a:gd name="connsiteY6" fmla="*/ 2971800 h 5943600"/>
              <a:gd name="connsiteX7" fmla="*/ 2971800 w 5073316"/>
              <a:gd name="connsiteY7" fmla="*/ 0 h 594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73316" h="5943600">
                <a:moveTo>
                  <a:pt x="2971800" y="0"/>
                </a:moveTo>
                <a:cubicBezTo>
                  <a:pt x="3792440" y="0"/>
                  <a:pt x="4535390" y="332630"/>
                  <a:pt x="5073180" y="870420"/>
                </a:cubicBezTo>
                <a:lnTo>
                  <a:pt x="5073316" y="870570"/>
                </a:lnTo>
                <a:lnTo>
                  <a:pt x="5073316" y="5073031"/>
                </a:lnTo>
                <a:lnTo>
                  <a:pt x="5073180" y="5073180"/>
                </a:lnTo>
                <a:cubicBezTo>
                  <a:pt x="4535390" y="5610970"/>
                  <a:pt x="3792440" y="5943600"/>
                  <a:pt x="2971800" y="5943600"/>
                </a:cubicBezTo>
                <a:cubicBezTo>
                  <a:pt x="1330520" y="5943600"/>
                  <a:pt x="0" y="4613080"/>
                  <a:pt x="0" y="2971800"/>
                </a:cubicBezTo>
                <a:cubicBezTo>
                  <a:pt x="0" y="1330520"/>
                  <a:pt x="1330520" y="0"/>
                  <a:pt x="2971800" y="0"/>
                </a:cubicBezTo>
                <a:close/>
              </a:path>
            </a:pathLst>
          </a:custGeom>
        </p:spPr>
        <p:txBody>
          <a:bodyPr wrap="square">
            <a:noAutofit/>
          </a:bodyPr>
          <a:lstStyle/>
          <a:p>
            <a:endParaRPr lang="en-US"/>
          </a:p>
        </p:txBody>
      </p:sp>
      <p:grpSp>
        <p:nvGrpSpPr>
          <p:cNvPr id="27" name="Group 26">
            <a:extLst>
              <a:ext uri="{FF2B5EF4-FFF2-40B4-BE49-F238E27FC236}">
                <a16:creationId xmlns:a16="http://schemas.microsoft.com/office/drawing/2014/main" id="{40D5A1B1-5A06-7449-9F8B-2AC619713D56}"/>
              </a:ext>
            </a:extLst>
          </p:cNvPr>
          <p:cNvGrpSpPr/>
          <p:nvPr userDrawn="1"/>
        </p:nvGrpSpPr>
        <p:grpSpPr>
          <a:xfrm>
            <a:off x="0" y="5020348"/>
            <a:ext cx="12192000" cy="1837653"/>
            <a:chOff x="0" y="5020348"/>
            <a:chExt cx="12192000" cy="1837653"/>
          </a:xfrm>
        </p:grpSpPr>
        <p:sp>
          <p:nvSpPr>
            <p:cNvPr id="28" name="Freeform 27">
              <a:extLst>
                <a:ext uri="{FF2B5EF4-FFF2-40B4-BE49-F238E27FC236}">
                  <a16:creationId xmlns:a16="http://schemas.microsoft.com/office/drawing/2014/main" id="{DC5DA7FC-1FE3-5B43-8327-D282FDD09C73}"/>
                </a:ext>
              </a:extLst>
            </p:cNvPr>
            <p:cNvSpPr/>
            <p:nvPr userDrawn="1"/>
          </p:nvSpPr>
          <p:spPr>
            <a:xfrm>
              <a:off x="0" y="5038944"/>
              <a:ext cx="12192000" cy="1819056"/>
            </a:xfrm>
            <a:custGeom>
              <a:avLst/>
              <a:gdLst>
                <a:gd name="connsiteX0" fmla="*/ 12192000 w 12192000"/>
                <a:gd name="connsiteY0" fmla="*/ 1590347 h 1819056"/>
                <a:gd name="connsiteX1" fmla="*/ 12188220 w 12192000"/>
                <a:gd name="connsiteY1" fmla="*/ 1819056 h 1819056"/>
                <a:gd name="connsiteX2" fmla="*/ 11380834 w 12192000"/>
                <a:gd name="connsiteY2" fmla="*/ 1819056 h 1819056"/>
                <a:gd name="connsiteX3" fmla="*/ 11595183 w 12192000"/>
                <a:gd name="connsiteY3" fmla="*/ 1770580 h 1819056"/>
                <a:gd name="connsiteX4" fmla="*/ 12192000 w 12192000"/>
                <a:gd name="connsiteY4" fmla="*/ 1590347 h 1819056"/>
                <a:gd name="connsiteX5" fmla="*/ 758403 w 12192000"/>
                <a:gd name="connsiteY5" fmla="*/ 2043 h 1819056"/>
                <a:gd name="connsiteX6" fmla="*/ 3624304 w 12192000"/>
                <a:gd name="connsiteY6" fmla="*/ 526182 h 1819056"/>
                <a:gd name="connsiteX7" fmla="*/ 7255331 w 12192000"/>
                <a:gd name="connsiteY7" fmla="*/ 1648964 h 1819056"/>
                <a:gd name="connsiteX8" fmla="*/ 7859208 w 12192000"/>
                <a:gd name="connsiteY8" fmla="*/ 1790989 h 1819056"/>
                <a:gd name="connsiteX9" fmla="*/ 8008547 w 12192000"/>
                <a:gd name="connsiteY9" fmla="*/ 1819056 h 1819056"/>
                <a:gd name="connsiteX10" fmla="*/ 6697152 w 12192000"/>
                <a:gd name="connsiteY10" fmla="*/ 1819056 h 1819056"/>
                <a:gd name="connsiteX11" fmla="*/ 6692612 w 12192000"/>
                <a:gd name="connsiteY11" fmla="*/ 1817638 h 1819056"/>
                <a:gd name="connsiteX12" fmla="*/ 3598861 w 12192000"/>
                <a:gd name="connsiteY12" fmla="*/ 695028 h 1819056"/>
                <a:gd name="connsiteX13" fmla="*/ 357248 w 12192000"/>
                <a:gd name="connsiteY13" fmla="*/ 79163 h 1819056"/>
                <a:gd name="connsiteX14" fmla="*/ 17144 w 12192000"/>
                <a:gd name="connsiteY14" fmla="*/ 95022 h 1819056"/>
                <a:gd name="connsiteX15" fmla="*/ 0 w 12192000"/>
                <a:gd name="connsiteY15" fmla="*/ 96893 h 1819056"/>
                <a:gd name="connsiteX16" fmla="*/ 0 w 12192000"/>
                <a:gd name="connsiteY16" fmla="*/ 29948 h 1819056"/>
                <a:gd name="connsiteX17" fmla="*/ 15757 w 12192000"/>
                <a:gd name="connsiteY17" fmla="*/ 27869 h 1819056"/>
                <a:gd name="connsiteX18" fmla="*/ 362684 w 12192000"/>
                <a:gd name="connsiteY18" fmla="*/ 4345 h 1819056"/>
                <a:gd name="connsiteX19" fmla="*/ 758403 w 12192000"/>
                <a:gd name="connsiteY19" fmla="*/ 2043 h 1819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192000" h="1819056">
                  <a:moveTo>
                    <a:pt x="12192000" y="1590347"/>
                  </a:moveTo>
                  <a:lnTo>
                    <a:pt x="12188220" y="1819056"/>
                  </a:lnTo>
                  <a:lnTo>
                    <a:pt x="11380834" y="1819056"/>
                  </a:lnTo>
                  <a:lnTo>
                    <a:pt x="11595183" y="1770580"/>
                  </a:lnTo>
                  <a:cubicBezTo>
                    <a:pt x="11796947" y="1720044"/>
                    <a:pt x="11996151" y="1660154"/>
                    <a:pt x="12192000" y="1590347"/>
                  </a:cubicBezTo>
                  <a:close/>
                  <a:moveTo>
                    <a:pt x="758403" y="2043"/>
                  </a:moveTo>
                  <a:cubicBezTo>
                    <a:pt x="1686489" y="25125"/>
                    <a:pt x="2647016" y="241445"/>
                    <a:pt x="3624304" y="526182"/>
                  </a:cubicBezTo>
                  <a:cubicBezTo>
                    <a:pt x="4845769" y="882033"/>
                    <a:pt x="6018540" y="1319108"/>
                    <a:pt x="7255331" y="1648964"/>
                  </a:cubicBezTo>
                  <a:cubicBezTo>
                    <a:pt x="7453869" y="1701922"/>
                    <a:pt x="7655427" y="1749451"/>
                    <a:pt x="7859208" y="1790989"/>
                  </a:cubicBezTo>
                  <a:lnTo>
                    <a:pt x="8008547" y="1819056"/>
                  </a:lnTo>
                  <a:lnTo>
                    <a:pt x="6697152" y="1819056"/>
                  </a:lnTo>
                  <a:lnTo>
                    <a:pt x="6692612" y="1817638"/>
                  </a:lnTo>
                  <a:cubicBezTo>
                    <a:pt x="5687256" y="1488590"/>
                    <a:pt x="4686470" y="1078099"/>
                    <a:pt x="3598861" y="695028"/>
                  </a:cubicBezTo>
                  <a:cubicBezTo>
                    <a:pt x="2581993" y="336916"/>
                    <a:pt x="1520053" y="58744"/>
                    <a:pt x="357248" y="79163"/>
                  </a:cubicBezTo>
                  <a:cubicBezTo>
                    <a:pt x="243154" y="81169"/>
                    <a:pt x="129832" y="86358"/>
                    <a:pt x="17144" y="95022"/>
                  </a:cubicBezTo>
                  <a:lnTo>
                    <a:pt x="0" y="96893"/>
                  </a:lnTo>
                  <a:lnTo>
                    <a:pt x="0" y="29948"/>
                  </a:lnTo>
                  <a:lnTo>
                    <a:pt x="15757" y="27869"/>
                  </a:lnTo>
                  <a:cubicBezTo>
                    <a:pt x="130823" y="16482"/>
                    <a:pt x="246476" y="8725"/>
                    <a:pt x="362684" y="4345"/>
                  </a:cubicBezTo>
                  <a:cubicBezTo>
                    <a:pt x="493898" y="-608"/>
                    <a:pt x="625820" y="-1255"/>
                    <a:pt x="758403" y="2043"/>
                  </a:cubicBezTo>
                  <a:close/>
                </a:path>
              </a:pathLst>
            </a:custGeom>
            <a:gradFill>
              <a:gsLst>
                <a:gs pos="100000">
                  <a:schemeClr val="accent3">
                    <a:lumMod val="75000"/>
                  </a:schemeClr>
                </a:gs>
                <a:gs pos="15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9" name="Freeform 28">
              <a:extLst>
                <a:ext uri="{FF2B5EF4-FFF2-40B4-BE49-F238E27FC236}">
                  <a16:creationId xmlns:a16="http://schemas.microsoft.com/office/drawing/2014/main" id="{A1F3840B-5D7E-874C-801B-092B1FEEA293}"/>
                </a:ext>
              </a:extLst>
            </p:cNvPr>
            <p:cNvSpPr/>
            <p:nvPr userDrawn="1"/>
          </p:nvSpPr>
          <p:spPr>
            <a:xfrm>
              <a:off x="0" y="5020348"/>
              <a:ext cx="12192000" cy="1837653"/>
            </a:xfrm>
            <a:custGeom>
              <a:avLst/>
              <a:gdLst>
                <a:gd name="connsiteX0" fmla="*/ 631978 w 12192000"/>
                <a:gd name="connsiteY0" fmla="*/ 192 h 1837653"/>
                <a:gd name="connsiteX1" fmla="*/ 1503520 w 12192000"/>
                <a:gd name="connsiteY1" fmla="*/ 46905 h 1837653"/>
                <a:gd name="connsiteX2" fmla="*/ 7786904 w 12192000"/>
                <a:gd name="connsiteY2" fmla="*/ 1473930 h 1837653"/>
                <a:gd name="connsiteX3" fmla="*/ 12192000 w 12192000"/>
                <a:gd name="connsiteY3" fmla="*/ 1008678 h 1837653"/>
                <a:gd name="connsiteX4" fmla="*/ 12192000 w 12192000"/>
                <a:gd name="connsiteY4" fmla="*/ 1399189 h 1837653"/>
                <a:gd name="connsiteX5" fmla="*/ 12192000 w 12192000"/>
                <a:gd name="connsiteY5" fmla="*/ 1684971 h 1837653"/>
                <a:gd name="connsiteX6" fmla="*/ 12192000 w 12192000"/>
                <a:gd name="connsiteY6" fmla="*/ 1837653 h 1837653"/>
                <a:gd name="connsiteX7" fmla="*/ 7111369 w 12192000"/>
                <a:gd name="connsiteY7" fmla="*/ 1837653 h 1837653"/>
                <a:gd name="connsiteX8" fmla="*/ 6700767 w 12192000"/>
                <a:gd name="connsiteY8" fmla="*/ 1716805 h 1837653"/>
                <a:gd name="connsiteX9" fmla="*/ 3590934 w 12192000"/>
                <a:gd name="connsiteY9" fmla="*/ 645969 h 1837653"/>
                <a:gd name="connsiteX10" fmla="*/ 341773 w 12192000"/>
                <a:gd name="connsiteY10" fmla="*/ 83899 h 1837653"/>
                <a:gd name="connsiteX11" fmla="*/ 2197 w 12192000"/>
                <a:gd name="connsiteY11" fmla="*/ 105337 h 1837653"/>
                <a:gd name="connsiteX12" fmla="*/ 0 w 12192000"/>
                <a:gd name="connsiteY12" fmla="*/ 105613 h 1837653"/>
                <a:gd name="connsiteX13" fmla="*/ 0 w 12192000"/>
                <a:gd name="connsiteY13" fmla="*/ 38154 h 1837653"/>
                <a:gd name="connsiteX14" fmla="*/ 346000 w 12192000"/>
                <a:gd name="connsiteY14" fmla="*/ 8933 h 1837653"/>
                <a:gd name="connsiteX15" fmla="*/ 631978 w 12192000"/>
                <a:gd name="connsiteY15" fmla="*/ 192 h 1837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1837653">
                  <a:moveTo>
                    <a:pt x="631978" y="192"/>
                  </a:moveTo>
                  <a:cubicBezTo>
                    <a:pt x="919158" y="-2016"/>
                    <a:pt x="1209873" y="14922"/>
                    <a:pt x="1503520" y="46905"/>
                  </a:cubicBezTo>
                  <a:cubicBezTo>
                    <a:pt x="3549714" y="172355"/>
                    <a:pt x="5706358" y="1115591"/>
                    <a:pt x="7786904" y="1473930"/>
                  </a:cubicBezTo>
                  <a:cubicBezTo>
                    <a:pt x="9204661" y="1718045"/>
                    <a:pt x="10875183" y="1584536"/>
                    <a:pt x="12192000" y="1008678"/>
                  </a:cubicBezTo>
                  <a:lnTo>
                    <a:pt x="12192000" y="1399189"/>
                  </a:lnTo>
                  <a:lnTo>
                    <a:pt x="12192000" y="1684971"/>
                  </a:lnTo>
                  <a:lnTo>
                    <a:pt x="12192000" y="1837653"/>
                  </a:lnTo>
                  <a:lnTo>
                    <a:pt x="7111369" y="1837653"/>
                  </a:lnTo>
                  <a:lnTo>
                    <a:pt x="6700767" y="1716805"/>
                  </a:lnTo>
                  <a:cubicBezTo>
                    <a:pt x="5690778" y="1404548"/>
                    <a:pt x="4684008" y="1010844"/>
                    <a:pt x="3590934" y="645969"/>
                  </a:cubicBezTo>
                  <a:cubicBezTo>
                    <a:pt x="2569009" y="304809"/>
                    <a:pt x="1503293" y="44345"/>
                    <a:pt x="341773" y="83899"/>
                  </a:cubicBezTo>
                  <a:cubicBezTo>
                    <a:pt x="227801" y="87780"/>
                    <a:pt x="114653" y="94828"/>
                    <a:pt x="2197" y="105337"/>
                  </a:cubicBezTo>
                  <a:lnTo>
                    <a:pt x="0" y="105613"/>
                  </a:lnTo>
                  <a:lnTo>
                    <a:pt x="0" y="38154"/>
                  </a:lnTo>
                  <a:lnTo>
                    <a:pt x="346000" y="8933"/>
                  </a:lnTo>
                  <a:cubicBezTo>
                    <a:pt x="440918" y="3791"/>
                    <a:pt x="536252" y="928"/>
                    <a:pt x="631978" y="192"/>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30" name="Picture 29">
              <a:extLst>
                <a:ext uri="{FF2B5EF4-FFF2-40B4-BE49-F238E27FC236}">
                  <a16:creationId xmlns:a16="http://schemas.microsoft.com/office/drawing/2014/main" id="{149A0B9A-A772-E642-AE7A-98E1DE49C33C}"/>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313288" y="5563587"/>
              <a:ext cx="2025315" cy="911940"/>
            </a:xfrm>
            <a:prstGeom prst="rect">
              <a:avLst/>
            </a:prstGeom>
          </p:spPr>
        </p:pic>
      </p:grpSp>
    </p:spTree>
    <p:extLst>
      <p:ext uri="{BB962C8B-B14F-4D97-AF65-F5344CB8AC3E}">
        <p14:creationId xmlns:p14="http://schemas.microsoft.com/office/powerpoint/2010/main" val="37352427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2AA6B72-D286-A84D-A944-E84B7A48BB27}"/>
              </a:ext>
            </a:extLst>
          </p:cNvPr>
          <p:cNvSpPr>
            <a:spLocks noGrp="1"/>
          </p:cNvSpPr>
          <p:nvPr>
            <p:ph type="sldNum" sz="quarter" idx="10"/>
          </p:nvPr>
        </p:nvSpPr>
        <p:spPr>
          <a:xfrm>
            <a:off x="8839200" y="6356350"/>
            <a:ext cx="2743200" cy="365125"/>
          </a:xfrm>
          <a:prstGeom prst="rect">
            <a:avLst/>
          </a:prstGeom>
        </p:spPr>
        <p:txBody>
          <a:bodyPr/>
          <a:lstStyle/>
          <a:p>
            <a:fld id="{97033E4B-E3EB-3D46-B2D8-3159663620FA}" type="slidenum">
              <a:rPr lang="en-US" smtClean="0"/>
              <a:t>‹#›</a:t>
            </a:fld>
            <a:endParaRPr lang="en-US"/>
          </a:p>
        </p:txBody>
      </p:sp>
      <p:cxnSp>
        <p:nvCxnSpPr>
          <p:cNvPr id="4" name="Straight Connector 3">
            <a:extLst>
              <a:ext uri="{FF2B5EF4-FFF2-40B4-BE49-F238E27FC236}">
                <a16:creationId xmlns:a16="http://schemas.microsoft.com/office/drawing/2014/main" id="{941F6AC7-BD0D-6047-8D58-3BB5AA015113}"/>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 name="Footer Placeholder 1">
            <a:extLst>
              <a:ext uri="{FF2B5EF4-FFF2-40B4-BE49-F238E27FC236}">
                <a16:creationId xmlns:a16="http://schemas.microsoft.com/office/drawing/2014/main" id="{8C88CDF9-34F5-7C4F-9576-0121E06E1249}"/>
              </a:ext>
            </a:extLst>
          </p:cNvPr>
          <p:cNvSpPr>
            <a:spLocks noGrp="1"/>
          </p:cNvSpPr>
          <p:nvPr>
            <p:ph type="ftr" sz="quarter" idx="11"/>
          </p:nvPr>
        </p:nvSpPr>
        <p:spPr/>
        <p:txBody>
          <a:bodyPr/>
          <a:lstStyle/>
          <a:p>
            <a:pPr algn="l"/>
            <a:r>
              <a:rPr lang="en-US"/>
              <a:t>Illinois Perinatal Quality Collaborative</a:t>
            </a:r>
            <a:endParaRPr lang="en-US" dirty="0"/>
          </a:p>
        </p:txBody>
      </p:sp>
      <p:grpSp>
        <p:nvGrpSpPr>
          <p:cNvPr id="6" name="Group 5">
            <a:extLst>
              <a:ext uri="{FF2B5EF4-FFF2-40B4-BE49-F238E27FC236}">
                <a16:creationId xmlns:a16="http://schemas.microsoft.com/office/drawing/2014/main" id="{88917F51-C2BD-2041-BD9C-723045EB0732}"/>
              </a:ext>
            </a:extLst>
          </p:cNvPr>
          <p:cNvGrpSpPr/>
          <p:nvPr userDrawn="1"/>
        </p:nvGrpSpPr>
        <p:grpSpPr>
          <a:xfrm>
            <a:off x="7191542" y="1"/>
            <a:ext cx="5000459" cy="1425992"/>
            <a:chOff x="7191542" y="1"/>
            <a:chExt cx="5000459" cy="1425992"/>
          </a:xfrm>
        </p:grpSpPr>
        <p:pic>
          <p:nvPicPr>
            <p:cNvPr id="7" name="Picture 6">
              <a:extLst>
                <a:ext uri="{FF2B5EF4-FFF2-40B4-BE49-F238E27FC236}">
                  <a16:creationId xmlns:a16="http://schemas.microsoft.com/office/drawing/2014/main" id="{57215F3D-71E9-DC42-9643-CC837E165327}"/>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8" name="Group 7">
              <a:extLst>
                <a:ext uri="{FF2B5EF4-FFF2-40B4-BE49-F238E27FC236}">
                  <a16:creationId xmlns:a16="http://schemas.microsoft.com/office/drawing/2014/main" id="{C49BD97B-5D82-6041-A6B7-1455CCEEEEF0}"/>
                </a:ext>
              </a:extLst>
            </p:cNvPr>
            <p:cNvGrpSpPr/>
            <p:nvPr userDrawn="1"/>
          </p:nvGrpSpPr>
          <p:grpSpPr>
            <a:xfrm>
              <a:off x="7191542" y="1"/>
              <a:ext cx="5000459" cy="1425992"/>
              <a:chOff x="7186272" y="0"/>
              <a:chExt cx="5005729" cy="1427495"/>
            </a:xfrm>
          </p:grpSpPr>
          <p:sp>
            <p:nvSpPr>
              <p:cNvPr id="9" name="Freeform 8">
                <a:extLst>
                  <a:ext uri="{FF2B5EF4-FFF2-40B4-BE49-F238E27FC236}">
                    <a16:creationId xmlns:a16="http://schemas.microsoft.com/office/drawing/2014/main" id="{57FF3D03-9C74-6644-91E6-C9195014614E}"/>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dirty="0"/>
              </a:p>
            </p:txBody>
          </p:sp>
          <p:sp>
            <p:nvSpPr>
              <p:cNvPr id="10" name="Freeform 9">
                <a:extLst>
                  <a:ext uri="{FF2B5EF4-FFF2-40B4-BE49-F238E27FC236}">
                    <a16:creationId xmlns:a16="http://schemas.microsoft.com/office/drawing/2014/main" id="{A11D9CF5-1D92-B64F-8C97-3B5F602E2EBD}"/>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1633503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ver B">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331D4E-0EAC-D04C-AD34-22F65D243FA1}"/>
              </a:ext>
            </a:extLst>
          </p:cNvPr>
          <p:cNvSpPr>
            <a:spLocks noGrp="1"/>
          </p:cNvSpPr>
          <p:nvPr>
            <p:ph type="ctrTitle"/>
          </p:nvPr>
        </p:nvSpPr>
        <p:spPr>
          <a:xfrm>
            <a:off x="513348" y="2633534"/>
            <a:ext cx="5194433" cy="2387600"/>
          </a:xfrm>
        </p:spPr>
        <p:txBody>
          <a:bodyPr anchor="b">
            <a:normAutofit/>
          </a:bodyPr>
          <a:lstStyle>
            <a:lvl1pPr algn="l">
              <a:defRPr sz="4000">
                <a:solidFill>
                  <a:schemeClr val="tx1"/>
                </a:solidFill>
              </a:defRPr>
            </a:lvl1pPr>
          </a:lstStyle>
          <a:p>
            <a:r>
              <a:rPr lang="en-US" dirty="0"/>
              <a:t>Click to edit Master title style</a:t>
            </a:r>
          </a:p>
        </p:txBody>
      </p:sp>
      <p:sp>
        <p:nvSpPr>
          <p:cNvPr id="3" name="Subtitle 2">
            <a:extLst>
              <a:ext uri="{FF2B5EF4-FFF2-40B4-BE49-F238E27FC236}">
                <a16:creationId xmlns:a16="http://schemas.microsoft.com/office/drawing/2014/main" id="{1F519E7E-7FC1-9A40-A17D-7E7F8C7269F8}"/>
              </a:ext>
            </a:extLst>
          </p:cNvPr>
          <p:cNvSpPr>
            <a:spLocks noGrp="1"/>
          </p:cNvSpPr>
          <p:nvPr>
            <p:ph type="subTitle" idx="1"/>
          </p:nvPr>
        </p:nvSpPr>
        <p:spPr>
          <a:xfrm>
            <a:off x="513348" y="5400325"/>
            <a:ext cx="5194433" cy="986569"/>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cxnSp>
        <p:nvCxnSpPr>
          <p:cNvPr id="15" name="Straight Connector 14">
            <a:extLst>
              <a:ext uri="{FF2B5EF4-FFF2-40B4-BE49-F238E27FC236}">
                <a16:creationId xmlns:a16="http://schemas.microsoft.com/office/drawing/2014/main" id="{B9A3468E-DF1F-A142-9123-E9C41E669E14}"/>
              </a:ext>
            </a:extLst>
          </p:cNvPr>
          <p:cNvCxnSpPr/>
          <p:nvPr userDrawn="1"/>
        </p:nvCxnSpPr>
        <p:spPr>
          <a:xfrm>
            <a:off x="620093" y="5141451"/>
            <a:ext cx="2286000" cy="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grpSp>
        <p:nvGrpSpPr>
          <p:cNvPr id="28" name="Group 27">
            <a:extLst>
              <a:ext uri="{FF2B5EF4-FFF2-40B4-BE49-F238E27FC236}">
                <a16:creationId xmlns:a16="http://schemas.microsoft.com/office/drawing/2014/main" id="{8DA88010-3869-0040-9A12-E3C1DFDF98B0}"/>
              </a:ext>
            </a:extLst>
          </p:cNvPr>
          <p:cNvGrpSpPr/>
          <p:nvPr userDrawn="1"/>
        </p:nvGrpSpPr>
        <p:grpSpPr>
          <a:xfrm flipH="1">
            <a:off x="-1" y="1"/>
            <a:ext cx="6418725" cy="1509822"/>
            <a:chOff x="7522541" y="1"/>
            <a:chExt cx="4669459" cy="1098357"/>
          </a:xfrm>
        </p:grpSpPr>
        <p:sp>
          <p:nvSpPr>
            <p:cNvPr id="30" name="Freeform 29">
              <a:extLst>
                <a:ext uri="{FF2B5EF4-FFF2-40B4-BE49-F238E27FC236}">
                  <a16:creationId xmlns:a16="http://schemas.microsoft.com/office/drawing/2014/main" id="{F722652D-3022-0749-A7E0-A0EA58DDD572}"/>
                </a:ext>
              </a:extLst>
            </p:cNvPr>
            <p:cNvSpPr/>
            <p:nvPr userDrawn="1"/>
          </p:nvSpPr>
          <p:spPr>
            <a:xfrm>
              <a:off x="7522541" y="1"/>
              <a:ext cx="4669459" cy="1098357"/>
            </a:xfrm>
            <a:custGeom>
              <a:avLst/>
              <a:gdLst>
                <a:gd name="connsiteX0" fmla="*/ 0 w 4669459"/>
                <a:gd name="connsiteY0" fmla="*/ 0 h 1098357"/>
                <a:gd name="connsiteX1" fmla="*/ 393099 w 4669459"/>
                <a:gd name="connsiteY1" fmla="*/ 0 h 1098357"/>
                <a:gd name="connsiteX2" fmla="*/ 485580 w 4669459"/>
                <a:gd name="connsiteY2" fmla="*/ 28411 h 1098357"/>
                <a:gd name="connsiteX3" fmla="*/ 2241464 w 4669459"/>
                <a:gd name="connsiteY3" fmla="*/ 572540 h 1098357"/>
                <a:gd name="connsiteX4" fmla="*/ 4645823 w 4669459"/>
                <a:gd name="connsiteY4" fmla="*/ 731027 h 1098357"/>
                <a:gd name="connsiteX5" fmla="*/ 4669459 w 4669459"/>
                <a:gd name="connsiteY5" fmla="*/ 726784 h 1098357"/>
                <a:gd name="connsiteX6" fmla="*/ 4669459 w 4669459"/>
                <a:gd name="connsiteY6" fmla="*/ 1079503 h 1098357"/>
                <a:gd name="connsiteX7" fmla="*/ 4627787 w 4669459"/>
                <a:gd name="connsiteY7" fmla="*/ 1083679 h 1098357"/>
                <a:gd name="connsiteX8" fmla="*/ 568062 w 4669459"/>
                <a:gd name="connsiteY8" fmla="*/ 207626 h 1098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69459" h="1098357">
                  <a:moveTo>
                    <a:pt x="0" y="0"/>
                  </a:moveTo>
                  <a:lnTo>
                    <a:pt x="393099" y="0"/>
                  </a:lnTo>
                  <a:lnTo>
                    <a:pt x="485580" y="28411"/>
                  </a:lnTo>
                  <a:cubicBezTo>
                    <a:pt x="1068094" y="214503"/>
                    <a:pt x="1643165" y="412971"/>
                    <a:pt x="2241464" y="572540"/>
                  </a:cubicBezTo>
                  <a:cubicBezTo>
                    <a:pt x="3009808" y="777487"/>
                    <a:pt x="3848273" y="856360"/>
                    <a:pt x="4645823" y="731027"/>
                  </a:cubicBezTo>
                  <a:lnTo>
                    <a:pt x="4669459" y="726784"/>
                  </a:lnTo>
                  <a:lnTo>
                    <a:pt x="4669459" y="1079503"/>
                  </a:lnTo>
                  <a:lnTo>
                    <a:pt x="4627787" y="1083679"/>
                  </a:lnTo>
                  <a:cubicBezTo>
                    <a:pt x="3105555" y="1189027"/>
                    <a:pt x="1909512" y="709765"/>
                    <a:pt x="568062" y="207626"/>
                  </a:cubicBezTo>
                  <a:close/>
                </a:path>
              </a:pathLst>
            </a:custGeom>
            <a:gradFill flip="none" rotWithShape="1">
              <a:gsLst>
                <a:gs pos="0">
                  <a:schemeClr val="accent3">
                    <a:lumMod val="75000"/>
                  </a:schemeClr>
                </a:gs>
                <a:gs pos="40000">
                  <a:schemeClr val="accent3"/>
                </a:gs>
              </a:gsLst>
              <a:lin ang="0" scaled="0"/>
              <a:tileRect/>
            </a:gradFill>
            <a:ln w="3289" cap="flat">
              <a:noFill/>
              <a:prstDash val="solid"/>
              <a:miter/>
            </a:ln>
          </p:spPr>
          <p:txBody>
            <a:bodyPr rtlCol="0" anchor="ctr"/>
            <a:lstStyle/>
            <a:p>
              <a:endParaRPr lang="en-US" dirty="0"/>
            </a:p>
          </p:txBody>
        </p:sp>
        <p:sp>
          <p:nvSpPr>
            <p:cNvPr id="31" name="Freeform 30">
              <a:extLst>
                <a:ext uri="{FF2B5EF4-FFF2-40B4-BE49-F238E27FC236}">
                  <a16:creationId xmlns:a16="http://schemas.microsoft.com/office/drawing/2014/main" id="{67B75392-8779-2B46-8DA6-CC055372E224}"/>
                </a:ext>
              </a:extLst>
            </p:cNvPr>
            <p:cNvSpPr/>
            <p:nvPr userDrawn="1"/>
          </p:nvSpPr>
          <p:spPr>
            <a:xfrm>
              <a:off x="7649481" y="1"/>
              <a:ext cx="4542519" cy="983565"/>
            </a:xfrm>
            <a:custGeom>
              <a:avLst/>
              <a:gdLst>
                <a:gd name="connsiteX0" fmla="*/ 0 w 4542519"/>
                <a:gd name="connsiteY0" fmla="*/ 0 h 983565"/>
                <a:gd name="connsiteX1" fmla="*/ 4542519 w 4542519"/>
                <a:gd name="connsiteY1" fmla="*/ 0 h 983565"/>
                <a:gd name="connsiteX2" fmla="*/ 4542519 w 4542519"/>
                <a:gd name="connsiteY2" fmla="*/ 957397 h 983565"/>
                <a:gd name="connsiteX3" fmla="*/ 4542518 w 4542519"/>
                <a:gd name="connsiteY3" fmla="*/ 957403 h 983565"/>
                <a:gd name="connsiteX4" fmla="*/ 4510552 w 4542519"/>
                <a:gd name="connsiteY4" fmla="*/ 961138 h 983565"/>
                <a:gd name="connsiteX5" fmla="*/ 439600 w 4542519"/>
                <a:gd name="connsiteY5" fmla="*/ 152515 h 983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42519" h="983565">
                  <a:moveTo>
                    <a:pt x="0" y="0"/>
                  </a:moveTo>
                  <a:lnTo>
                    <a:pt x="4542519" y="0"/>
                  </a:lnTo>
                  <a:lnTo>
                    <a:pt x="4542519" y="957397"/>
                  </a:lnTo>
                  <a:lnTo>
                    <a:pt x="4542518" y="957403"/>
                  </a:lnTo>
                  <a:lnTo>
                    <a:pt x="4510552" y="961138"/>
                  </a:lnTo>
                  <a:cubicBezTo>
                    <a:pt x="2991282" y="1091409"/>
                    <a:pt x="1788278" y="632191"/>
                    <a:pt x="439600" y="152515"/>
                  </a:cubicBezTo>
                  <a:close/>
                </a:path>
              </a:pathLst>
            </a:custGeom>
            <a:solidFill>
              <a:schemeClr val="accent1"/>
            </a:solidFill>
            <a:ln w="3289" cap="flat">
              <a:noFill/>
              <a:prstDash val="solid"/>
              <a:miter/>
            </a:ln>
          </p:spPr>
          <p:txBody>
            <a:bodyPr rtlCol="0" anchor="ctr"/>
            <a:lstStyle/>
            <a:p>
              <a:endParaRPr lang="en-US" dirty="0"/>
            </a:p>
          </p:txBody>
        </p:sp>
      </p:grpSp>
      <p:pic>
        <p:nvPicPr>
          <p:cNvPr id="29" name="Picture 28">
            <a:extLst>
              <a:ext uri="{FF2B5EF4-FFF2-40B4-BE49-F238E27FC236}">
                <a16:creationId xmlns:a16="http://schemas.microsoft.com/office/drawing/2014/main" id="{0F7B7F6A-87A0-4D46-948E-5CBC780A2B9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13348" y="136525"/>
            <a:ext cx="1945206" cy="879974"/>
          </a:xfrm>
          <a:prstGeom prst="rect">
            <a:avLst/>
          </a:prstGeom>
        </p:spPr>
      </p:pic>
    </p:spTree>
    <p:extLst>
      <p:ext uri="{BB962C8B-B14F-4D97-AF65-F5344CB8AC3E}">
        <p14:creationId xmlns:p14="http://schemas.microsoft.com/office/powerpoint/2010/main" val="22124723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D9A6F3B-C34E-6A49-A4DF-7F791974B589}"/>
              </a:ext>
            </a:extLst>
          </p:cNvPr>
          <p:cNvSpPr/>
          <p:nvPr userDrawn="1"/>
        </p:nvSpPr>
        <p:spPr>
          <a:xfrm>
            <a:off x="902368" y="1294413"/>
            <a:ext cx="11289632" cy="382260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a:extLst>
              <a:ext uri="{FF2B5EF4-FFF2-40B4-BE49-F238E27FC236}">
                <a16:creationId xmlns:a16="http://schemas.microsoft.com/office/drawing/2014/main" id="{ED34E941-7BF0-CC44-B1FC-290810DB0B30}"/>
              </a:ext>
            </a:extLst>
          </p:cNvPr>
          <p:cNvSpPr>
            <a:spLocks noGrp="1"/>
          </p:cNvSpPr>
          <p:nvPr>
            <p:ph type="ctrTitle"/>
          </p:nvPr>
        </p:nvSpPr>
        <p:spPr>
          <a:xfrm>
            <a:off x="1413310" y="1561331"/>
            <a:ext cx="5194433" cy="1826339"/>
          </a:xfrm>
        </p:spPr>
        <p:txBody>
          <a:bodyPr anchor="b">
            <a:normAutofit/>
          </a:bodyPr>
          <a:lstStyle>
            <a:lvl1pPr algn="l">
              <a:defRPr sz="4000">
                <a:solidFill>
                  <a:schemeClr val="tx1"/>
                </a:solidFill>
              </a:defRPr>
            </a:lvl1pPr>
          </a:lstStyle>
          <a:p>
            <a:r>
              <a:rPr lang="en-US"/>
              <a:t>Click to edit Master title style</a:t>
            </a:r>
            <a:endParaRPr lang="en-US" dirty="0"/>
          </a:p>
        </p:txBody>
      </p:sp>
      <p:sp>
        <p:nvSpPr>
          <p:cNvPr id="16" name="Subtitle 2">
            <a:extLst>
              <a:ext uri="{FF2B5EF4-FFF2-40B4-BE49-F238E27FC236}">
                <a16:creationId xmlns:a16="http://schemas.microsoft.com/office/drawing/2014/main" id="{44FE5CAA-8276-BB47-A6BE-E7BCEDF46632}"/>
              </a:ext>
            </a:extLst>
          </p:cNvPr>
          <p:cNvSpPr>
            <a:spLocks noGrp="1"/>
          </p:cNvSpPr>
          <p:nvPr>
            <p:ph type="subTitle" idx="1"/>
          </p:nvPr>
        </p:nvSpPr>
        <p:spPr>
          <a:xfrm>
            <a:off x="1413310" y="3766862"/>
            <a:ext cx="5194433" cy="986569"/>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cxnSp>
        <p:nvCxnSpPr>
          <p:cNvPr id="18" name="Straight Connector 17">
            <a:extLst>
              <a:ext uri="{FF2B5EF4-FFF2-40B4-BE49-F238E27FC236}">
                <a16:creationId xmlns:a16="http://schemas.microsoft.com/office/drawing/2014/main" id="{4A3686E6-74E2-FE49-AAC4-953D01F3F562}"/>
              </a:ext>
            </a:extLst>
          </p:cNvPr>
          <p:cNvCxnSpPr/>
          <p:nvPr userDrawn="1"/>
        </p:nvCxnSpPr>
        <p:spPr>
          <a:xfrm>
            <a:off x="1520055" y="3507988"/>
            <a:ext cx="2286000" cy="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sp>
        <p:nvSpPr>
          <p:cNvPr id="22" name="Picture Placeholder 21">
            <a:extLst>
              <a:ext uri="{FF2B5EF4-FFF2-40B4-BE49-F238E27FC236}">
                <a16:creationId xmlns:a16="http://schemas.microsoft.com/office/drawing/2014/main" id="{E6149CFD-A991-6645-B261-9B7968C49A5A}"/>
              </a:ext>
            </a:extLst>
          </p:cNvPr>
          <p:cNvSpPr>
            <a:spLocks noGrp="1"/>
          </p:cNvSpPr>
          <p:nvPr>
            <p:ph type="pic" sz="quarter" idx="11"/>
          </p:nvPr>
        </p:nvSpPr>
        <p:spPr>
          <a:xfrm>
            <a:off x="7118684" y="233915"/>
            <a:ext cx="5073316" cy="5943600"/>
          </a:xfrm>
          <a:custGeom>
            <a:avLst/>
            <a:gdLst>
              <a:gd name="connsiteX0" fmla="*/ 2971800 w 5073316"/>
              <a:gd name="connsiteY0" fmla="*/ 0 h 5943600"/>
              <a:gd name="connsiteX1" fmla="*/ 5073180 w 5073316"/>
              <a:gd name="connsiteY1" fmla="*/ 870420 h 5943600"/>
              <a:gd name="connsiteX2" fmla="*/ 5073316 w 5073316"/>
              <a:gd name="connsiteY2" fmla="*/ 870570 h 5943600"/>
              <a:gd name="connsiteX3" fmla="*/ 5073316 w 5073316"/>
              <a:gd name="connsiteY3" fmla="*/ 5073031 h 5943600"/>
              <a:gd name="connsiteX4" fmla="*/ 5073180 w 5073316"/>
              <a:gd name="connsiteY4" fmla="*/ 5073180 h 5943600"/>
              <a:gd name="connsiteX5" fmla="*/ 2971800 w 5073316"/>
              <a:gd name="connsiteY5" fmla="*/ 5943600 h 5943600"/>
              <a:gd name="connsiteX6" fmla="*/ 0 w 5073316"/>
              <a:gd name="connsiteY6" fmla="*/ 2971800 h 5943600"/>
              <a:gd name="connsiteX7" fmla="*/ 2971800 w 5073316"/>
              <a:gd name="connsiteY7" fmla="*/ 0 h 594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73316" h="5943600">
                <a:moveTo>
                  <a:pt x="2971800" y="0"/>
                </a:moveTo>
                <a:cubicBezTo>
                  <a:pt x="3792440" y="0"/>
                  <a:pt x="4535390" y="332630"/>
                  <a:pt x="5073180" y="870420"/>
                </a:cubicBezTo>
                <a:lnTo>
                  <a:pt x="5073316" y="870570"/>
                </a:lnTo>
                <a:lnTo>
                  <a:pt x="5073316" y="5073031"/>
                </a:lnTo>
                <a:lnTo>
                  <a:pt x="5073180" y="5073180"/>
                </a:lnTo>
                <a:cubicBezTo>
                  <a:pt x="4535390" y="5610970"/>
                  <a:pt x="3792440" y="5943600"/>
                  <a:pt x="2971800" y="5943600"/>
                </a:cubicBezTo>
                <a:cubicBezTo>
                  <a:pt x="1330520" y="5943600"/>
                  <a:pt x="0" y="4613080"/>
                  <a:pt x="0" y="2971800"/>
                </a:cubicBezTo>
                <a:cubicBezTo>
                  <a:pt x="0" y="1330520"/>
                  <a:pt x="1330520" y="0"/>
                  <a:pt x="2971800" y="0"/>
                </a:cubicBezTo>
                <a:close/>
              </a:path>
            </a:pathLst>
          </a:custGeom>
        </p:spPr>
        <p:txBody>
          <a:bodyPr wrap="square">
            <a:noAutofit/>
          </a:bodyPr>
          <a:lstStyle/>
          <a:p>
            <a:r>
              <a:rPr lang="en-US"/>
              <a:t>Click icon to add picture</a:t>
            </a:r>
            <a:endParaRPr lang="en-US" dirty="0"/>
          </a:p>
        </p:txBody>
      </p:sp>
      <p:grpSp>
        <p:nvGrpSpPr>
          <p:cNvPr id="27" name="Group 26">
            <a:extLst>
              <a:ext uri="{FF2B5EF4-FFF2-40B4-BE49-F238E27FC236}">
                <a16:creationId xmlns:a16="http://schemas.microsoft.com/office/drawing/2014/main" id="{40D5A1B1-5A06-7449-9F8B-2AC619713D56}"/>
              </a:ext>
            </a:extLst>
          </p:cNvPr>
          <p:cNvGrpSpPr/>
          <p:nvPr userDrawn="1"/>
        </p:nvGrpSpPr>
        <p:grpSpPr>
          <a:xfrm>
            <a:off x="0" y="5020348"/>
            <a:ext cx="12192000" cy="1837653"/>
            <a:chOff x="0" y="5020348"/>
            <a:chExt cx="12192000" cy="1837653"/>
          </a:xfrm>
        </p:grpSpPr>
        <p:sp>
          <p:nvSpPr>
            <p:cNvPr id="28" name="Freeform 27">
              <a:extLst>
                <a:ext uri="{FF2B5EF4-FFF2-40B4-BE49-F238E27FC236}">
                  <a16:creationId xmlns:a16="http://schemas.microsoft.com/office/drawing/2014/main" id="{DC5DA7FC-1FE3-5B43-8327-D282FDD09C73}"/>
                </a:ext>
              </a:extLst>
            </p:cNvPr>
            <p:cNvSpPr/>
            <p:nvPr userDrawn="1"/>
          </p:nvSpPr>
          <p:spPr>
            <a:xfrm>
              <a:off x="0" y="5038944"/>
              <a:ext cx="12192000" cy="1819056"/>
            </a:xfrm>
            <a:custGeom>
              <a:avLst/>
              <a:gdLst>
                <a:gd name="connsiteX0" fmla="*/ 12192000 w 12192000"/>
                <a:gd name="connsiteY0" fmla="*/ 1590347 h 1819056"/>
                <a:gd name="connsiteX1" fmla="*/ 12188220 w 12192000"/>
                <a:gd name="connsiteY1" fmla="*/ 1819056 h 1819056"/>
                <a:gd name="connsiteX2" fmla="*/ 11380834 w 12192000"/>
                <a:gd name="connsiteY2" fmla="*/ 1819056 h 1819056"/>
                <a:gd name="connsiteX3" fmla="*/ 11595183 w 12192000"/>
                <a:gd name="connsiteY3" fmla="*/ 1770580 h 1819056"/>
                <a:gd name="connsiteX4" fmla="*/ 12192000 w 12192000"/>
                <a:gd name="connsiteY4" fmla="*/ 1590347 h 1819056"/>
                <a:gd name="connsiteX5" fmla="*/ 758403 w 12192000"/>
                <a:gd name="connsiteY5" fmla="*/ 2043 h 1819056"/>
                <a:gd name="connsiteX6" fmla="*/ 3624304 w 12192000"/>
                <a:gd name="connsiteY6" fmla="*/ 526182 h 1819056"/>
                <a:gd name="connsiteX7" fmla="*/ 7255331 w 12192000"/>
                <a:gd name="connsiteY7" fmla="*/ 1648964 h 1819056"/>
                <a:gd name="connsiteX8" fmla="*/ 7859208 w 12192000"/>
                <a:gd name="connsiteY8" fmla="*/ 1790989 h 1819056"/>
                <a:gd name="connsiteX9" fmla="*/ 8008547 w 12192000"/>
                <a:gd name="connsiteY9" fmla="*/ 1819056 h 1819056"/>
                <a:gd name="connsiteX10" fmla="*/ 6697152 w 12192000"/>
                <a:gd name="connsiteY10" fmla="*/ 1819056 h 1819056"/>
                <a:gd name="connsiteX11" fmla="*/ 6692612 w 12192000"/>
                <a:gd name="connsiteY11" fmla="*/ 1817638 h 1819056"/>
                <a:gd name="connsiteX12" fmla="*/ 3598861 w 12192000"/>
                <a:gd name="connsiteY12" fmla="*/ 695028 h 1819056"/>
                <a:gd name="connsiteX13" fmla="*/ 357248 w 12192000"/>
                <a:gd name="connsiteY13" fmla="*/ 79163 h 1819056"/>
                <a:gd name="connsiteX14" fmla="*/ 17144 w 12192000"/>
                <a:gd name="connsiteY14" fmla="*/ 95022 h 1819056"/>
                <a:gd name="connsiteX15" fmla="*/ 0 w 12192000"/>
                <a:gd name="connsiteY15" fmla="*/ 96893 h 1819056"/>
                <a:gd name="connsiteX16" fmla="*/ 0 w 12192000"/>
                <a:gd name="connsiteY16" fmla="*/ 29948 h 1819056"/>
                <a:gd name="connsiteX17" fmla="*/ 15757 w 12192000"/>
                <a:gd name="connsiteY17" fmla="*/ 27869 h 1819056"/>
                <a:gd name="connsiteX18" fmla="*/ 362684 w 12192000"/>
                <a:gd name="connsiteY18" fmla="*/ 4345 h 1819056"/>
                <a:gd name="connsiteX19" fmla="*/ 758403 w 12192000"/>
                <a:gd name="connsiteY19" fmla="*/ 2043 h 1819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192000" h="1819056">
                  <a:moveTo>
                    <a:pt x="12192000" y="1590347"/>
                  </a:moveTo>
                  <a:lnTo>
                    <a:pt x="12188220" y="1819056"/>
                  </a:lnTo>
                  <a:lnTo>
                    <a:pt x="11380834" y="1819056"/>
                  </a:lnTo>
                  <a:lnTo>
                    <a:pt x="11595183" y="1770580"/>
                  </a:lnTo>
                  <a:cubicBezTo>
                    <a:pt x="11796947" y="1720044"/>
                    <a:pt x="11996151" y="1660154"/>
                    <a:pt x="12192000" y="1590347"/>
                  </a:cubicBezTo>
                  <a:close/>
                  <a:moveTo>
                    <a:pt x="758403" y="2043"/>
                  </a:moveTo>
                  <a:cubicBezTo>
                    <a:pt x="1686489" y="25125"/>
                    <a:pt x="2647016" y="241445"/>
                    <a:pt x="3624304" y="526182"/>
                  </a:cubicBezTo>
                  <a:cubicBezTo>
                    <a:pt x="4845769" y="882033"/>
                    <a:pt x="6018540" y="1319108"/>
                    <a:pt x="7255331" y="1648964"/>
                  </a:cubicBezTo>
                  <a:cubicBezTo>
                    <a:pt x="7453869" y="1701922"/>
                    <a:pt x="7655427" y="1749451"/>
                    <a:pt x="7859208" y="1790989"/>
                  </a:cubicBezTo>
                  <a:lnTo>
                    <a:pt x="8008547" y="1819056"/>
                  </a:lnTo>
                  <a:lnTo>
                    <a:pt x="6697152" y="1819056"/>
                  </a:lnTo>
                  <a:lnTo>
                    <a:pt x="6692612" y="1817638"/>
                  </a:lnTo>
                  <a:cubicBezTo>
                    <a:pt x="5687256" y="1488590"/>
                    <a:pt x="4686470" y="1078099"/>
                    <a:pt x="3598861" y="695028"/>
                  </a:cubicBezTo>
                  <a:cubicBezTo>
                    <a:pt x="2581993" y="336916"/>
                    <a:pt x="1520053" y="58744"/>
                    <a:pt x="357248" y="79163"/>
                  </a:cubicBezTo>
                  <a:cubicBezTo>
                    <a:pt x="243154" y="81169"/>
                    <a:pt x="129832" y="86358"/>
                    <a:pt x="17144" y="95022"/>
                  </a:cubicBezTo>
                  <a:lnTo>
                    <a:pt x="0" y="96893"/>
                  </a:lnTo>
                  <a:lnTo>
                    <a:pt x="0" y="29948"/>
                  </a:lnTo>
                  <a:lnTo>
                    <a:pt x="15757" y="27869"/>
                  </a:lnTo>
                  <a:cubicBezTo>
                    <a:pt x="130823" y="16482"/>
                    <a:pt x="246476" y="8725"/>
                    <a:pt x="362684" y="4345"/>
                  </a:cubicBezTo>
                  <a:cubicBezTo>
                    <a:pt x="493898" y="-608"/>
                    <a:pt x="625820" y="-1255"/>
                    <a:pt x="758403" y="2043"/>
                  </a:cubicBezTo>
                  <a:close/>
                </a:path>
              </a:pathLst>
            </a:custGeom>
            <a:gradFill>
              <a:gsLst>
                <a:gs pos="100000">
                  <a:schemeClr val="accent3">
                    <a:lumMod val="75000"/>
                  </a:schemeClr>
                </a:gs>
                <a:gs pos="15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9" name="Freeform 28">
              <a:extLst>
                <a:ext uri="{FF2B5EF4-FFF2-40B4-BE49-F238E27FC236}">
                  <a16:creationId xmlns:a16="http://schemas.microsoft.com/office/drawing/2014/main" id="{A1F3840B-5D7E-874C-801B-092B1FEEA293}"/>
                </a:ext>
              </a:extLst>
            </p:cNvPr>
            <p:cNvSpPr/>
            <p:nvPr userDrawn="1"/>
          </p:nvSpPr>
          <p:spPr>
            <a:xfrm>
              <a:off x="0" y="5020348"/>
              <a:ext cx="12192000" cy="1837653"/>
            </a:xfrm>
            <a:custGeom>
              <a:avLst/>
              <a:gdLst>
                <a:gd name="connsiteX0" fmla="*/ 631978 w 12192000"/>
                <a:gd name="connsiteY0" fmla="*/ 192 h 1837653"/>
                <a:gd name="connsiteX1" fmla="*/ 1503520 w 12192000"/>
                <a:gd name="connsiteY1" fmla="*/ 46905 h 1837653"/>
                <a:gd name="connsiteX2" fmla="*/ 7786904 w 12192000"/>
                <a:gd name="connsiteY2" fmla="*/ 1473930 h 1837653"/>
                <a:gd name="connsiteX3" fmla="*/ 12192000 w 12192000"/>
                <a:gd name="connsiteY3" fmla="*/ 1008678 h 1837653"/>
                <a:gd name="connsiteX4" fmla="*/ 12192000 w 12192000"/>
                <a:gd name="connsiteY4" fmla="*/ 1399189 h 1837653"/>
                <a:gd name="connsiteX5" fmla="*/ 12192000 w 12192000"/>
                <a:gd name="connsiteY5" fmla="*/ 1684971 h 1837653"/>
                <a:gd name="connsiteX6" fmla="*/ 12192000 w 12192000"/>
                <a:gd name="connsiteY6" fmla="*/ 1837653 h 1837653"/>
                <a:gd name="connsiteX7" fmla="*/ 7111369 w 12192000"/>
                <a:gd name="connsiteY7" fmla="*/ 1837653 h 1837653"/>
                <a:gd name="connsiteX8" fmla="*/ 6700767 w 12192000"/>
                <a:gd name="connsiteY8" fmla="*/ 1716805 h 1837653"/>
                <a:gd name="connsiteX9" fmla="*/ 3590934 w 12192000"/>
                <a:gd name="connsiteY9" fmla="*/ 645969 h 1837653"/>
                <a:gd name="connsiteX10" fmla="*/ 341773 w 12192000"/>
                <a:gd name="connsiteY10" fmla="*/ 83899 h 1837653"/>
                <a:gd name="connsiteX11" fmla="*/ 2197 w 12192000"/>
                <a:gd name="connsiteY11" fmla="*/ 105337 h 1837653"/>
                <a:gd name="connsiteX12" fmla="*/ 0 w 12192000"/>
                <a:gd name="connsiteY12" fmla="*/ 105613 h 1837653"/>
                <a:gd name="connsiteX13" fmla="*/ 0 w 12192000"/>
                <a:gd name="connsiteY13" fmla="*/ 38154 h 1837653"/>
                <a:gd name="connsiteX14" fmla="*/ 346000 w 12192000"/>
                <a:gd name="connsiteY14" fmla="*/ 8933 h 1837653"/>
                <a:gd name="connsiteX15" fmla="*/ 631978 w 12192000"/>
                <a:gd name="connsiteY15" fmla="*/ 192 h 1837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1837653">
                  <a:moveTo>
                    <a:pt x="631978" y="192"/>
                  </a:moveTo>
                  <a:cubicBezTo>
                    <a:pt x="919158" y="-2016"/>
                    <a:pt x="1209873" y="14922"/>
                    <a:pt x="1503520" y="46905"/>
                  </a:cubicBezTo>
                  <a:cubicBezTo>
                    <a:pt x="3549714" y="172355"/>
                    <a:pt x="5706358" y="1115591"/>
                    <a:pt x="7786904" y="1473930"/>
                  </a:cubicBezTo>
                  <a:cubicBezTo>
                    <a:pt x="9204661" y="1718045"/>
                    <a:pt x="10875183" y="1584536"/>
                    <a:pt x="12192000" y="1008678"/>
                  </a:cubicBezTo>
                  <a:lnTo>
                    <a:pt x="12192000" y="1399189"/>
                  </a:lnTo>
                  <a:lnTo>
                    <a:pt x="12192000" y="1684971"/>
                  </a:lnTo>
                  <a:lnTo>
                    <a:pt x="12192000" y="1837653"/>
                  </a:lnTo>
                  <a:lnTo>
                    <a:pt x="7111369" y="1837653"/>
                  </a:lnTo>
                  <a:lnTo>
                    <a:pt x="6700767" y="1716805"/>
                  </a:lnTo>
                  <a:cubicBezTo>
                    <a:pt x="5690778" y="1404548"/>
                    <a:pt x="4684008" y="1010844"/>
                    <a:pt x="3590934" y="645969"/>
                  </a:cubicBezTo>
                  <a:cubicBezTo>
                    <a:pt x="2569009" y="304809"/>
                    <a:pt x="1503293" y="44345"/>
                    <a:pt x="341773" y="83899"/>
                  </a:cubicBezTo>
                  <a:cubicBezTo>
                    <a:pt x="227801" y="87780"/>
                    <a:pt x="114653" y="94828"/>
                    <a:pt x="2197" y="105337"/>
                  </a:cubicBezTo>
                  <a:lnTo>
                    <a:pt x="0" y="105613"/>
                  </a:lnTo>
                  <a:lnTo>
                    <a:pt x="0" y="38154"/>
                  </a:lnTo>
                  <a:lnTo>
                    <a:pt x="346000" y="8933"/>
                  </a:lnTo>
                  <a:cubicBezTo>
                    <a:pt x="440918" y="3791"/>
                    <a:pt x="536252" y="928"/>
                    <a:pt x="631978" y="192"/>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30" name="Picture 29">
              <a:extLst>
                <a:ext uri="{FF2B5EF4-FFF2-40B4-BE49-F238E27FC236}">
                  <a16:creationId xmlns:a16="http://schemas.microsoft.com/office/drawing/2014/main" id="{149A0B9A-A772-E642-AE7A-98E1DE49C33C}"/>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313288" y="5563587"/>
              <a:ext cx="2025315" cy="911940"/>
            </a:xfrm>
            <a:prstGeom prst="rect">
              <a:avLst/>
            </a:prstGeom>
          </p:spPr>
        </p:pic>
      </p:grpSp>
    </p:spTree>
    <p:extLst>
      <p:ext uri="{BB962C8B-B14F-4D97-AF65-F5344CB8AC3E}">
        <p14:creationId xmlns:p14="http://schemas.microsoft.com/office/powerpoint/2010/main" val="13698837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bg2"/>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DDC3CD93-97E1-7841-BA56-F8F6C83C60A6}"/>
              </a:ext>
            </a:extLst>
          </p:cNvPr>
          <p:cNvGrpSpPr/>
          <p:nvPr userDrawn="1"/>
        </p:nvGrpSpPr>
        <p:grpSpPr>
          <a:xfrm>
            <a:off x="0" y="5020347"/>
            <a:ext cx="12192000" cy="1837653"/>
            <a:chOff x="0" y="5020347"/>
            <a:chExt cx="12192000" cy="1837653"/>
          </a:xfrm>
        </p:grpSpPr>
        <p:sp>
          <p:nvSpPr>
            <p:cNvPr id="26" name="Freeform 25">
              <a:extLst>
                <a:ext uri="{FF2B5EF4-FFF2-40B4-BE49-F238E27FC236}">
                  <a16:creationId xmlns:a16="http://schemas.microsoft.com/office/drawing/2014/main" id="{9182F98D-6C3C-644C-B1B6-12DCD5B674F4}"/>
                </a:ext>
              </a:extLst>
            </p:cNvPr>
            <p:cNvSpPr/>
            <p:nvPr userDrawn="1"/>
          </p:nvSpPr>
          <p:spPr>
            <a:xfrm>
              <a:off x="1" y="5100270"/>
              <a:ext cx="7111369" cy="1757730"/>
            </a:xfrm>
            <a:custGeom>
              <a:avLst/>
              <a:gdLst>
                <a:gd name="connsiteX0" fmla="*/ 772954 w 7111369"/>
                <a:gd name="connsiteY0" fmla="*/ 2778 h 1757730"/>
                <a:gd name="connsiteX1" fmla="*/ 3590934 w 7111369"/>
                <a:gd name="connsiteY1" fmla="*/ 566046 h 1757730"/>
                <a:gd name="connsiteX2" fmla="*/ 6700767 w 7111369"/>
                <a:gd name="connsiteY2" fmla="*/ 1636882 h 1757730"/>
                <a:gd name="connsiteX3" fmla="*/ 7111369 w 7111369"/>
                <a:gd name="connsiteY3" fmla="*/ 1757730 h 1757730"/>
                <a:gd name="connsiteX4" fmla="*/ 0 w 7111369"/>
                <a:gd name="connsiteY4" fmla="*/ 1757730 h 1757730"/>
                <a:gd name="connsiteX5" fmla="*/ 0 w 7111369"/>
                <a:gd name="connsiteY5" fmla="*/ 25690 h 1757730"/>
                <a:gd name="connsiteX6" fmla="*/ 2197 w 7111369"/>
                <a:gd name="connsiteY6" fmla="*/ 25414 h 1757730"/>
                <a:gd name="connsiteX7" fmla="*/ 341773 w 7111369"/>
                <a:gd name="connsiteY7" fmla="*/ 3976 h 1757730"/>
                <a:gd name="connsiteX8" fmla="*/ 772954 w 7111369"/>
                <a:gd name="connsiteY8" fmla="*/ 2778 h 1757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11369" h="1757730">
                  <a:moveTo>
                    <a:pt x="772954" y="2778"/>
                  </a:moveTo>
                  <a:cubicBezTo>
                    <a:pt x="1769038" y="30799"/>
                    <a:pt x="2696750" y="267531"/>
                    <a:pt x="3590934" y="566046"/>
                  </a:cubicBezTo>
                  <a:cubicBezTo>
                    <a:pt x="4684008" y="930921"/>
                    <a:pt x="5690778" y="1324625"/>
                    <a:pt x="6700767" y="1636882"/>
                  </a:cubicBezTo>
                  <a:lnTo>
                    <a:pt x="7111369" y="1757730"/>
                  </a:lnTo>
                  <a:lnTo>
                    <a:pt x="0" y="1757730"/>
                  </a:lnTo>
                  <a:lnTo>
                    <a:pt x="0" y="25690"/>
                  </a:lnTo>
                  <a:lnTo>
                    <a:pt x="2197" y="25414"/>
                  </a:lnTo>
                  <a:cubicBezTo>
                    <a:pt x="114653" y="14905"/>
                    <a:pt x="227801" y="7857"/>
                    <a:pt x="341773" y="3976"/>
                  </a:cubicBezTo>
                  <a:cubicBezTo>
                    <a:pt x="486963" y="-968"/>
                    <a:pt x="630656" y="-1224"/>
                    <a:pt x="772954" y="2778"/>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a:extLst>
                <a:ext uri="{FF2B5EF4-FFF2-40B4-BE49-F238E27FC236}">
                  <a16:creationId xmlns:a16="http://schemas.microsoft.com/office/drawing/2014/main" id="{B3381D5F-A585-D64D-9E0F-E7BEB12BA5B8}"/>
                </a:ext>
              </a:extLst>
            </p:cNvPr>
            <p:cNvSpPr/>
            <p:nvPr userDrawn="1"/>
          </p:nvSpPr>
          <p:spPr>
            <a:xfrm>
              <a:off x="0" y="5038944"/>
              <a:ext cx="12192000" cy="1819056"/>
            </a:xfrm>
            <a:custGeom>
              <a:avLst/>
              <a:gdLst>
                <a:gd name="connsiteX0" fmla="*/ 12192000 w 12192000"/>
                <a:gd name="connsiteY0" fmla="*/ 1590347 h 1819056"/>
                <a:gd name="connsiteX1" fmla="*/ 12188220 w 12192000"/>
                <a:gd name="connsiteY1" fmla="*/ 1819056 h 1819056"/>
                <a:gd name="connsiteX2" fmla="*/ 11380834 w 12192000"/>
                <a:gd name="connsiteY2" fmla="*/ 1819056 h 1819056"/>
                <a:gd name="connsiteX3" fmla="*/ 11595183 w 12192000"/>
                <a:gd name="connsiteY3" fmla="*/ 1770580 h 1819056"/>
                <a:gd name="connsiteX4" fmla="*/ 12192000 w 12192000"/>
                <a:gd name="connsiteY4" fmla="*/ 1590347 h 1819056"/>
                <a:gd name="connsiteX5" fmla="*/ 758403 w 12192000"/>
                <a:gd name="connsiteY5" fmla="*/ 2043 h 1819056"/>
                <a:gd name="connsiteX6" fmla="*/ 3624304 w 12192000"/>
                <a:gd name="connsiteY6" fmla="*/ 526182 h 1819056"/>
                <a:gd name="connsiteX7" fmla="*/ 7255331 w 12192000"/>
                <a:gd name="connsiteY7" fmla="*/ 1648964 h 1819056"/>
                <a:gd name="connsiteX8" fmla="*/ 7859208 w 12192000"/>
                <a:gd name="connsiteY8" fmla="*/ 1790989 h 1819056"/>
                <a:gd name="connsiteX9" fmla="*/ 8008547 w 12192000"/>
                <a:gd name="connsiteY9" fmla="*/ 1819056 h 1819056"/>
                <a:gd name="connsiteX10" fmla="*/ 6697152 w 12192000"/>
                <a:gd name="connsiteY10" fmla="*/ 1819056 h 1819056"/>
                <a:gd name="connsiteX11" fmla="*/ 6692612 w 12192000"/>
                <a:gd name="connsiteY11" fmla="*/ 1817638 h 1819056"/>
                <a:gd name="connsiteX12" fmla="*/ 3598861 w 12192000"/>
                <a:gd name="connsiteY12" fmla="*/ 695028 h 1819056"/>
                <a:gd name="connsiteX13" fmla="*/ 357248 w 12192000"/>
                <a:gd name="connsiteY13" fmla="*/ 79163 h 1819056"/>
                <a:gd name="connsiteX14" fmla="*/ 17144 w 12192000"/>
                <a:gd name="connsiteY14" fmla="*/ 95022 h 1819056"/>
                <a:gd name="connsiteX15" fmla="*/ 0 w 12192000"/>
                <a:gd name="connsiteY15" fmla="*/ 96893 h 1819056"/>
                <a:gd name="connsiteX16" fmla="*/ 0 w 12192000"/>
                <a:gd name="connsiteY16" fmla="*/ 29948 h 1819056"/>
                <a:gd name="connsiteX17" fmla="*/ 15757 w 12192000"/>
                <a:gd name="connsiteY17" fmla="*/ 27869 h 1819056"/>
                <a:gd name="connsiteX18" fmla="*/ 362684 w 12192000"/>
                <a:gd name="connsiteY18" fmla="*/ 4345 h 1819056"/>
                <a:gd name="connsiteX19" fmla="*/ 758403 w 12192000"/>
                <a:gd name="connsiteY19" fmla="*/ 2043 h 1819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192000" h="1819056">
                  <a:moveTo>
                    <a:pt x="12192000" y="1590347"/>
                  </a:moveTo>
                  <a:lnTo>
                    <a:pt x="12188220" y="1819056"/>
                  </a:lnTo>
                  <a:lnTo>
                    <a:pt x="11380834" y="1819056"/>
                  </a:lnTo>
                  <a:lnTo>
                    <a:pt x="11595183" y="1770580"/>
                  </a:lnTo>
                  <a:cubicBezTo>
                    <a:pt x="11796947" y="1720044"/>
                    <a:pt x="11996151" y="1660154"/>
                    <a:pt x="12192000" y="1590347"/>
                  </a:cubicBezTo>
                  <a:close/>
                  <a:moveTo>
                    <a:pt x="758403" y="2043"/>
                  </a:moveTo>
                  <a:cubicBezTo>
                    <a:pt x="1686489" y="25125"/>
                    <a:pt x="2647016" y="241445"/>
                    <a:pt x="3624304" y="526182"/>
                  </a:cubicBezTo>
                  <a:cubicBezTo>
                    <a:pt x="4845769" y="882033"/>
                    <a:pt x="6018540" y="1319108"/>
                    <a:pt x="7255331" y="1648964"/>
                  </a:cubicBezTo>
                  <a:cubicBezTo>
                    <a:pt x="7453869" y="1701922"/>
                    <a:pt x="7655427" y="1749451"/>
                    <a:pt x="7859208" y="1790989"/>
                  </a:cubicBezTo>
                  <a:lnTo>
                    <a:pt x="8008547" y="1819056"/>
                  </a:lnTo>
                  <a:lnTo>
                    <a:pt x="6697152" y="1819056"/>
                  </a:lnTo>
                  <a:lnTo>
                    <a:pt x="6692612" y="1817638"/>
                  </a:lnTo>
                  <a:cubicBezTo>
                    <a:pt x="5687256" y="1488590"/>
                    <a:pt x="4686470" y="1078099"/>
                    <a:pt x="3598861" y="695028"/>
                  </a:cubicBezTo>
                  <a:cubicBezTo>
                    <a:pt x="2581993" y="336916"/>
                    <a:pt x="1520053" y="58744"/>
                    <a:pt x="357248" y="79163"/>
                  </a:cubicBezTo>
                  <a:cubicBezTo>
                    <a:pt x="243154" y="81169"/>
                    <a:pt x="129832" y="86358"/>
                    <a:pt x="17144" y="95022"/>
                  </a:cubicBezTo>
                  <a:lnTo>
                    <a:pt x="0" y="96893"/>
                  </a:lnTo>
                  <a:lnTo>
                    <a:pt x="0" y="29948"/>
                  </a:lnTo>
                  <a:lnTo>
                    <a:pt x="15757" y="27869"/>
                  </a:lnTo>
                  <a:cubicBezTo>
                    <a:pt x="130823" y="16482"/>
                    <a:pt x="246476" y="8725"/>
                    <a:pt x="362684" y="4345"/>
                  </a:cubicBezTo>
                  <a:cubicBezTo>
                    <a:pt x="493898" y="-608"/>
                    <a:pt x="625820" y="-1255"/>
                    <a:pt x="758403" y="2043"/>
                  </a:cubicBezTo>
                  <a:close/>
                </a:path>
              </a:pathLst>
            </a:custGeom>
            <a:gradFill>
              <a:gsLst>
                <a:gs pos="100000">
                  <a:schemeClr val="accent3">
                    <a:lumMod val="75000"/>
                  </a:schemeClr>
                </a:gs>
                <a:gs pos="15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14">
              <a:extLst>
                <a:ext uri="{FF2B5EF4-FFF2-40B4-BE49-F238E27FC236}">
                  <a16:creationId xmlns:a16="http://schemas.microsoft.com/office/drawing/2014/main" id="{09AD945E-4C3E-8449-8EEE-312F405896BC}"/>
                </a:ext>
              </a:extLst>
            </p:cNvPr>
            <p:cNvSpPr/>
            <p:nvPr userDrawn="1"/>
          </p:nvSpPr>
          <p:spPr>
            <a:xfrm>
              <a:off x="0" y="5020347"/>
              <a:ext cx="12192000" cy="1837653"/>
            </a:xfrm>
            <a:custGeom>
              <a:avLst/>
              <a:gdLst>
                <a:gd name="connsiteX0" fmla="*/ 631978 w 12192000"/>
                <a:gd name="connsiteY0" fmla="*/ 192 h 1837653"/>
                <a:gd name="connsiteX1" fmla="*/ 1503520 w 12192000"/>
                <a:gd name="connsiteY1" fmla="*/ 46905 h 1837653"/>
                <a:gd name="connsiteX2" fmla="*/ 7786904 w 12192000"/>
                <a:gd name="connsiteY2" fmla="*/ 1473930 h 1837653"/>
                <a:gd name="connsiteX3" fmla="*/ 12192000 w 12192000"/>
                <a:gd name="connsiteY3" fmla="*/ 1008678 h 1837653"/>
                <a:gd name="connsiteX4" fmla="*/ 12192000 w 12192000"/>
                <a:gd name="connsiteY4" fmla="*/ 1399189 h 1837653"/>
                <a:gd name="connsiteX5" fmla="*/ 12192000 w 12192000"/>
                <a:gd name="connsiteY5" fmla="*/ 1684971 h 1837653"/>
                <a:gd name="connsiteX6" fmla="*/ 12192000 w 12192000"/>
                <a:gd name="connsiteY6" fmla="*/ 1837653 h 1837653"/>
                <a:gd name="connsiteX7" fmla="*/ 7111369 w 12192000"/>
                <a:gd name="connsiteY7" fmla="*/ 1837653 h 1837653"/>
                <a:gd name="connsiteX8" fmla="*/ 6700767 w 12192000"/>
                <a:gd name="connsiteY8" fmla="*/ 1716805 h 1837653"/>
                <a:gd name="connsiteX9" fmla="*/ 3590934 w 12192000"/>
                <a:gd name="connsiteY9" fmla="*/ 645969 h 1837653"/>
                <a:gd name="connsiteX10" fmla="*/ 341773 w 12192000"/>
                <a:gd name="connsiteY10" fmla="*/ 83899 h 1837653"/>
                <a:gd name="connsiteX11" fmla="*/ 2197 w 12192000"/>
                <a:gd name="connsiteY11" fmla="*/ 105337 h 1837653"/>
                <a:gd name="connsiteX12" fmla="*/ 0 w 12192000"/>
                <a:gd name="connsiteY12" fmla="*/ 105613 h 1837653"/>
                <a:gd name="connsiteX13" fmla="*/ 0 w 12192000"/>
                <a:gd name="connsiteY13" fmla="*/ 38154 h 1837653"/>
                <a:gd name="connsiteX14" fmla="*/ 346000 w 12192000"/>
                <a:gd name="connsiteY14" fmla="*/ 8933 h 1837653"/>
                <a:gd name="connsiteX15" fmla="*/ 631978 w 12192000"/>
                <a:gd name="connsiteY15" fmla="*/ 192 h 1837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1837653">
                  <a:moveTo>
                    <a:pt x="631978" y="192"/>
                  </a:moveTo>
                  <a:cubicBezTo>
                    <a:pt x="919158" y="-2016"/>
                    <a:pt x="1209873" y="14922"/>
                    <a:pt x="1503520" y="46905"/>
                  </a:cubicBezTo>
                  <a:cubicBezTo>
                    <a:pt x="3549714" y="172355"/>
                    <a:pt x="5706358" y="1115591"/>
                    <a:pt x="7786904" y="1473930"/>
                  </a:cubicBezTo>
                  <a:cubicBezTo>
                    <a:pt x="9204661" y="1718045"/>
                    <a:pt x="10875183" y="1584536"/>
                    <a:pt x="12192000" y="1008678"/>
                  </a:cubicBezTo>
                  <a:lnTo>
                    <a:pt x="12192000" y="1399189"/>
                  </a:lnTo>
                  <a:lnTo>
                    <a:pt x="12192000" y="1684971"/>
                  </a:lnTo>
                  <a:lnTo>
                    <a:pt x="12192000" y="1837653"/>
                  </a:lnTo>
                  <a:lnTo>
                    <a:pt x="7111369" y="1837653"/>
                  </a:lnTo>
                  <a:lnTo>
                    <a:pt x="6700767" y="1716805"/>
                  </a:lnTo>
                  <a:cubicBezTo>
                    <a:pt x="5690778" y="1404548"/>
                    <a:pt x="4684008" y="1010844"/>
                    <a:pt x="3590934" y="645969"/>
                  </a:cubicBezTo>
                  <a:cubicBezTo>
                    <a:pt x="2569009" y="304809"/>
                    <a:pt x="1503293" y="44345"/>
                    <a:pt x="341773" y="83899"/>
                  </a:cubicBezTo>
                  <a:cubicBezTo>
                    <a:pt x="227801" y="87780"/>
                    <a:pt x="114653" y="94828"/>
                    <a:pt x="2197" y="105337"/>
                  </a:cubicBezTo>
                  <a:lnTo>
                    <a:pt x="0" y="105613"/>
                  </a:lnTo>
                  <a:lnTo>
                    <a:pt x="0" y="38154"/>
                  </a:lnTo>
                  <a:lnTo>
                    <a:pt x="346000" y="8933"/>
                  </a:lnTo>
                  <a:cubicBezTo>
                    <a:pt x="440918" y="3791"/>
                    <a:pt x="536252" y="928"/>
                    <a:pt x="631978" y="192"/>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21" name="Picture 20">
              <a:extLst>
                <a:ext uri="{FF2B5EF4-FFF2-40B4-BE49-F238E27FC236}">
                  <a16:creationId xmlns:a16="http://schemas.microsoft.com/office/drawing/2014/main" id="{77BF3E23-4775-F24A-AA8A-E0D6154230A7}"/>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313288" y="5563587"/>
              <a:ext cx="2025315" cy="911940"/>
            </a:xfrm>
            <a:prstGeom prst="rect">
              <a:avLst/>
            </a:prstGeom>
          </p:spPr>
        </p:pic>
      </p:grpSp>
      <p:sp>
        <p:nvSpPr>
          <p:cNvPr id="11" name="Title 10">
            <a:extLst>
              <a:ext uri="{FF2B5EF4-FFF2-40B4-BE49-F238E27FC236}">
                <a16:creationId xmlns:a16="http://schemas.microsoft.com/office/drawing/2014/main" id="{5F021924-D537-5244-8E81-B66085BADA23}"/>
              </a:ext>
            </a:extLst>
          </p:cNvPr>
          <p:cNvSpPr>
            <a:spLocks noGrp="1"/>
          </p:cNvSpPr>
          <p:nvPr>
            <p:ph type="title"/>
          </p:nvPr>
        </p:nvSpPr>
        <p:spPr>
          <a:xfrm>
            <a:off x="1413310" y="701748"/>
            <a:ext cx="9365380" cy="2014679"/>
          </a:xfrm>
        </p:spPr>
        <p:txBody>
          <a:bodyPr anchor="b"/>
          <a:lstStyle/>
          <a:p>
            <a:r>
              <a:rPr lang="en-US"/>
              <a:t>Click to edit Master title style</a:t>
            </a:r>
            <a:endParaRPr lang="en-US" dirty="0"/>
          </a:p>
        </p:txBody>
      </p:sp>
      <p:sp>
        <p:nvSpPr>
          <p:cNvPr id="30" name="Subtitle 2">
            <a:extLst>
              <a:ext uri="{FF2B5EF4-FFF2-40B4-BE49-F238E27FC236}">
                <a16:creationId xmlns:a16="http://schemas.microsoft.com/office/drawing/2014/main" id="{1DC5B24F-A901-D143-B12C-A9266B791623}"/>
              </a:ext>
            </a:extLst>
          </p:cNvPr>
          <p:cNvSpPr>
            <a:spLocks noGrp="1"/>
          </p:cNvSpPr>
          <p:nvPr>
            <p:ph type="subTitle" idx="1"/>
          </p:nvPr>
        </p:nvSpPr>
        <p:spPr>
          <a:xfrm>
            <a:off x="1413310" y="3081639"/>
            <a:ext cx="9365380" cy="986569"/>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cxnSp>
        <p:nvCxnSpPr>
          <p:cNvPr id="33" name="Straight Connector 32">
            <a:extLst>
              <a:ext uri="{FF2B5EF4-FFF2-40B4-BE49-F238E27FC236}">
                <a16:creationId xmlns:a16="http://schemas.microsoft.com/office/drawing/2014/main" id="{A9CB564A-C69C-944C-96FC-5B26C4A43C4A}"/>
              </a:ext>
            </a:extLst>
          </p:cNvPr>
          <p:cNvCxnSpPr/>
          <p:nvPr userDrawn="1"/>
        </p:nvCxnSpPr>
        <p:spPr>
          <a:xfrm>
            <a:off x="1520055" y="2811818"/>
            <a:ext cx="2286000" cy="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689740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hoto Slide">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FAAABCDA-8311-924D-A6DF-7015A596B524}"/>
              </a:ext>
            </a:extLst>
          </p:cNvPr>
          <p:cNvSpPr>
            <a:spLocks noGrp="1"/>
          </p:cNvSpPr>
          <p:nvPr>
            <p:ph type="body" sz="quarter" idx="10"/>
          </p:nvPr>
        </p:nvSpPr>
        <p:spPr>
          <a:xfrm>
            <a:off x="457199" y="1146258"/>
            <a:ext cx="2350169" cy="2971798"/>
          </a:xfrm>
          <a:noFill/>
        </p:spPr>
        <p:txBody>
          <a:bodyPr lIns="91440" rIns="91440" anchor="t" anchorCtr="0"/>
          <a:lstStyle>
            <a:lvl1pPr marL="0" indent="0">
              <a:buNone/>
              <a:defRPr b="0">
                <a:solidFill>
                  <a:schemeClr val="tx1"/>
                </a:solidFill>
              </a:defRPr>
            </a:lvl1pPr>
          </a:lstStyle>
          <a:p>
            <a:pPr lvl="0"/>
            <a:r>
              <a:rPr lang="en-US"/>
              <a:t>Edit Master text styles</a:t>
            </a:r>
          </a:p>
        </p:txBody>
      </p:sp>
      <p:cxnSp>
        <p:nvCxnSpPr>
          <p:cNvPr id="6" name="Straight Connector 5">
            <a:extLst>
              <a:ext uri="{FF2B5EF4-FFF2-40B4-BE49-F238E27FC236}">
                <a16:creationId xmlns:a16="http://schemas.microsoft.com/office/drawing/2014/main" id="{83AD8FE4-9135-474D-AB67-74EE5B819A7C}"/>
              </a:ext>
            </a:extLst>
          </p:cNvPr>
          <p:cNvCxnSpPr>
            <a:cxnSpLocks/>
          </p:cNvCxnSpPr>
          <p:nvPr userDrawn="1"/>
        </p:nvCxnSpPr>
        <p:spPr>
          <a:xfrm>
            <a:off x="457200" y="947987"/>
            <a:ext cx="2350168" cy="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grpSp>
        <p:nvGrpSpPr>
          <p:cNvPr id="3" name="Group 2">
            <a:extLst>
              <a:ext uri="{FF2B5EF4-FFF2-40B4-BE49-F238E27FC236}">
                <a16:creationId xmlns:a16="http://schemas.microsoft.com/office/drawing/2014/main" id="{4536B901-8811-1F4C-B081-7D5733E9A4BE}"/>
              </a:ext>
            </a:extLst>
          </p:cNvPr>
          <p:cNvGrpSpPr/>
          <p:nvPr userDrawn="1"/>
        </p:nvGrpSpPr>
        <p:grpSpPr>
          <a:xfrm>
            <a:off x="0" y="5379426"/>
            <a:ext cx="2807368" cy="753891"/>
            <a:chOff x="0" y="5379426"/>
            <a:chExt cx="2807368" cy="753891"/>
          </a:xfrm>
        </p:grpSpPr>
        <p:sp>
          <p:nvSpPr>
            <p:cNvPr id="22" name="Freeform 21">
              <a:extLst>
                <a:ext uri="{FF2B5EF4-FFF2-40B4-BE49-F238E27FC236}">
                  <a16:creationId xmlns:a16="http://schemas.microsoft.com/office/drawing/2014/main" id="{F03F6CCB-6D8C-8445-96B6-E5F693F2AA62}"/>
                </a:ext>
              </a:extLst>
            </p:cNvPr>
            <p:cNvSpPr/>
            <p:nvPr userDrawn="1"/>
          </p:nvSpPr>
          <p:spPr>
            <a:xfrm>
              <a:off x="0" y="5532510"/>
              <a:ext cx="2807368" cy="600807"/>
            </a:xfrm>
            <a:custGeom>
              <a:avLst/>
              <a:gdLst>
                <a:gd name="connsiteX0" fmla="*/ 0 w 2807368"/>
                <a:gd name="connsiteY0" fmla="*/ 0 h 600807"/>
                <a:gd name="connsiteX1" fmla="*/ 429971 w 2807368"/>
                <a:gd name="connsiteY1" fmla="*/ 123998 h 600807"/>
                <a:gd name="connsiteX2" fmla="*/ 2790212 w 2807368"/>
                <a:gd name="connsiteY2" fmla="*/ 235402 h 600807"/>
                <a:gd name="connsiteX3" fmla="*/ 2807368 w 2807368"/>
                <a:gd name="connsiteY3" fmla="*/ 231522 h 600807"/>
                <a:gd name="connsiteX4" fmla="*/ 2807368 w 2807368"/>
                <a:gd name="connsiteY4" fmla="*/ 566106 h 600807"/>
                <a:gd name="connsiteX5" fmla="*/ 2593885 w 2807368"/>
                <a:gd name="connsiteY5" fmla="*/ 587498 h 600807"/>
                <a:gd name="connsiteX6" fmla="*/ 100844 w 2807368"/>
                <a:gd name="connsiteY6" fmla="*/ 222653 h 600807"/>
                <a:gd name="connsiteX7" fmla="*/ 0 w 2807368"/>
                <a:gd name="connsiteY7" fmla="*/ 188389 h 600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07368" h="600807">
                  <a:moveTo>
                    <a:pt x="0" y="0"/>
                  </a:moveTo>
                  <a:lnTo>
                    <a:pt x="429971" y="123998"/>
                  </a:lnTo>
                  <a:cubicBezTo>
                    <a:pt x="1184765" y="325331"/>
                    <a:pt x="2014184" y="392492"/>
                    <a:pt x="2790212" y="235402"/>
                  </a:cubicBezTo>
                  <a:lnTo>
                    <a:pt x="2807368" y="231522"/>
                  </a:lnTo>
                  <a:lnTo>
                    <a:pt x="2807368" y="566106"/>
                  </a:lnTo>
                  <a:lnTo>
                    <a:pt x="2593885" y="587498"/>
                  </a:lnTo>
                  <a:cubicBezTo>
                    <a:pt x="1673646" y="651184"/>
                    <a:pt x="884869" y="479260"/>
                    <a:pt x="100844" y="222653"/>
                  </a:cubicBezTo>
                  <a:lnTo>
                    <a:pt x="0" y="188389"/>
                  </a:lnTo>
                  <a:close/>
                </a:path>
              </a:pathLst>
            </a:custGeom>
            <a:gradFill>
              <a:gsLst>
                <a:gs pos="100000">
                  <a:schemeClr val="accent3">
                    <a:lumMod val="75000"/>
                  </a:schemeClr>
                </a:gs>
                <a:gs pos="60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Freeform 19">
              <a:extLst>
                <a:ext uri="{FF2B5EF4-FFF2-40B4-BE49-F238E27FC236}">
                  <a16:creationId xmlns:a16="http://schemas.microsoft.com/office/drawing/2014/main" id="{0E3E0C40-3584-6C4D-8DA3-C9A4FA58FAC5}"/>
                </a:ext>
              </a:extLst>
            </p:cNvPr>
            <p:cNvSpPr/>
            <p:nvPr userDrawn="1"/>
          </p:nvSpPr>
          <p:spPr>
            <a:xfrm>
              <a:off x="0" y="5379426"/>
              <a:ext cx="2807368" cy="649803"/>
            </a:xfrm>
            <a:custGeom>
              <a:avLst/>
              <a:gdLst>
                <a:gd name="connsiteX0" fmla="*/ 0 w 2807368"/>
                <a:gd name="connsiteY0" fmla="*/ 0 h 649803"/>
                <a:gd name="connsiteX1" fmla="*/ 282676 w 2807368"/>
                <a:gd name="connsiteY1" fmla="*/ 70799 h 649803"/>
                <a:gd name="connsiteX2" fmla="*/ 740881 w 2807368"/>
                <a:gd name="connsiteY2" fmla="*/ 163828 h 649803"/>
                <a:gd name="connsiteX3" fmla="*/ 2706471 w 2807368"/>
                <a:gd name="connsiteY3" fmla="*/ 96397 h 649803"/>
                <a:gd name="connsiteX4" fmla="*/ 2807368 w 2807368"/>
                <a:gd name="connsiteY4" fmla="*/ 67250 h 649803"/>
                <a:gd name="connsiteX5" fmla="*/ 2807368 w 2807368"/>
                <a:gd name="connsiteY5" fmla="*/ 605551 h 649803"/>
                <a:gd name="connsiteX6" fmla="*/ 2602685 w 2807368"/>
                <a:gd name="connsiteY6" fmla="*/ 629466 h 649803"/>
                <a:gd name="connsiteX7" fmla="*/ 105614 w 2807368"/>
                <a:gd name="connsiteY7" fmla="*/ 305882 h 649803"/>
                <a:gd name="connsiteX8" fmla="*/ 0 w 2807368"/>
                <a:gd name="connsiteY8" fmla="*/ 271926 h 64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07368" h="649803">
                  <a:moveTo>
                    <a:pt x="0" y="0"/>
                  </a:moveTo>
                  <a:lnTo>
                    <a:pt x="282676" y="70799"/>
                  </a:lnTo>
                  <a:cubicBezTo>
                    <a:pt x="435964" y="106085"/>
                    <a:pt x="588770" y="137629"/>
                    <a:pt x="740881" y="163828"/>
                  </a:cubicBezTo>
                  <a:cubicBezTo>
                    <a:pt x="1362800" y="270912"/>
                    <a:pt x="2067879" y="253759"/>
                    <a:pt x="2706471" y="96397"/>
                  </a:cubicBezTo>
                  <a:lnTo>
                    <a:pt x="2807368" y="67250"/>
                  </a:lnTo>
                  <a:lnTo>
                    <a:pt x="2807368" y="605551"/>
                  </a:lnTo>
                  <a:lnTo>
                    <a:pt x="2602685" y="629466"/>
                  </a:lnTo>
                  <a:cubicBezTo>
                    <a:pt x="1684237" y="708219"/>
                    <a:pt x="893252" y="549395"/>
                    <a:pt x="105614" y="305882"/>
                  </a:cubicBezTo>
                  <a:lnTo>
                    <a:pt x="0" y="271926"/>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7" name="Picture Placeholder 6">
            <a:extLst>
              <a:ext uri="{FF2B5EF4-FFF2-40B4-BE49-F238E27FC236}">
                <a16:creationId xmlns:a16="http://schemas.microsoft.com/office/drawing/2014/main" id="{2102ABDF-B40E-EE47-91BE-33AA545AB964}"/>
              </a:ext>
            </a:extLst>
          </p:cNvPr>
          <p:cNvSpPr>
            <a:spLocks noGrp="1"/>
          </p:cNvSpPr>
          <p:nvPr>
            <p:ph type="pic" sz="quarter" idx="11"/>
          </p:nvPr>
        </p:nvSpPr>
        <p:spPr>
          <a:xfrm>
            <a:off x="2807368" y="457202"/>
            <a:ext cx="8915400" cy="5943598"/>
          </a:xfrm>
        </p:spPr>
        <p:txBody>
          <a:bodyPr/>
          <a:lstStyle/>
          <a:p>
            <a:r>
              <a:rPr lang="en-US"/>
              <a:t>Click icon to add picture</a:t>
            </a:r>
            <a:endParaRPr lang="en-US" dirty="0"/>
          </a:p>
        </p:txBody>
      </p:sp>
      <p:pic>
        <p:nvPicPr>
          <p:cNvPr id="15" name="Picture 14">
            <a:extLst>
              <a:ext uri="{FF2B5EF4-FFF2-40B4-BE49-F238E27FC236}">
                <a16:creationId xmlns:a16="http://schemas.microsoft.com/office/drawing/2014/main" id="{8B8477A3-E3D5-C34E-BBB2-E175BBA0153C}"/>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513348" y="4385538"/>
            <a:ext cx="2025315" cy="911940"/>
          </a:xfrm>
          <a:prstGeom prst="rect">
            <a:avLst/>
          </a:prstGeom>
        </p:spPr>
      </p:pic>
    </p:spTree>
    <p:extLst>
      <p:ext uri="{BB962C8B-B14F-4D97-AF65-F5344CB8AC3E}">
        <p14:creationId xmlns:p14="http://schemas.microsoft.com/office/powerpoint/2010/main" val="3811524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Quota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FE89406-36E4-A648-8101-E8AD8858AAD2}"/>
              </a:ext>
            </a:extLst>
          </p:cNvPr>
          <p:cNvSpPr/>
          <p:nvPr userDrawn="1"/>
        </p:nvSpPr>
        <p:spPr>
          <a:xfrm>
            <a:off x="1427356" y="1387869"/>
            <a:ext cx="10155043" cy="350693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7CC80D5-AE56-AA43-851E-51FC20EB08FE}"/>
              </a:ext>
            </a:extLst>
          </p:cNvPr>
          <p:cNvSpPr>
            <a:spLocks noGrp="1"/>
          </p:cNvSpPr>
          <p:nvPr>
            <p:ph type="title"/>
          </p:nvPr>
        </p:nvSpPr>
        <p:spPr>
          <a:xfrm>
            <a:off x="1427356" y="1377235"/>
            <a:ext cx="10155043" cy="3506936"/>
          </a:xfrm>
        </p:spPr>
        <p:txBody>
          <a:bodyPr lIns="274320" tIns="274320" rIns="274320" bIns="274320"/>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11A6A5A7-45FB-5843-873D-829CB39FBAB8}"/>
              </a:ext>
            </a:extLst>
          </p:cNvPr>
          <p:cNvSpPr>
            <a:spLocks noGrp="1"/>
          </p:cNvSpPr>
          <p:nvPr>
            <p:ph idx="1"/>
          </p:nvPr>
        </p:nvSpPr>
        <p:spPr>
          <a:xfrm>
            <a:off x="1427356" y="5007456"/>
            <a:ext cx="10155044" cy="825192"/>
          </a:xfrm>
        </p:spPr>
        <p:txBody>
          <a:bodyPr/>
          <a:lstStyle>
            <a:lvl1pPr marL="0" indent="0">
              <a:buNone/>
              <a:defRPr/>
            </a:lvl1pPr>
          </a:lstStyle>
          <a:p>
            <a:pPr lvl="0"/>
            <a:r>
              <a:rPr lang="en-US"/>
              <a:t>Edit Master text styles</a:t>
            </a:r>
          </a:p>
        </p:txBody>
      </p:sp>
      <p:sp>
        <p:nvSpPr>
          <p:cNvPr id="7" name="Slide Number Placeholder 6">
            <a:extLst>
              <a:ext uri="{FF2B5EF4-FFF2-40B4-BE49-F238E27FC236}">
                <a16:creationId xmlns:a16="http://schemas.microsoft.com/office/drawing/2014/main" id="{3959463F-FFB8-A84A-9524-539F18945B62}"/>
              </a:ext>
            </a:extLst>
          </p:cNvPr>
          <p:cNvSpPr>
            <a:spLocks noGrp="1"/>
          </p:cNvSpPr>
          <p:nvPr>
            <p:ph type="sldNum" sz="quarter" idx="10"/>
          </p:nvPr>
        </p:nvSpPr>
        <p:spPr>
          <a:xfrm>
            <a:off x="8839200" y="6356350"/>
            <a:ext cx="2743200" cy="365125"/>
          </a:xfrm>
          <a:prstGeom prst="rect">
            <a:avLst/>
          </a:prstGeom>
        </p:spPr>
        <p:txBody>
          <a:bodyPr/>
          <a:lstStyle>
            <a:lvl1pPr>
              <a:defRPr>
                <a:solidFill>
                  <a:schemeClr val="tx2">
                    <a:lumMod val="60000"/>
                    <a:lumOff val="40000"/>
                  </a:schemeClr>
                </a:solidFill>
              </a:defRPr>
            </a:lvl1pPr>
          </a:lstStyle>
          <a:p>
            <a:fld id="{97033E4B-E3EB-3D46-B2D8-3159663620FA}" type="slidenum">
              <a:rPr lang="en-US" smtClean="0"/>
              <a:pPr/>
              <a:t>‹#›</a:t>
            </a:fld>
            <a:endParaRPr lang="en-US" dirty="0"/>
          </a:p>
        </p:txBody>
      </p:sp>
      <p:cxnSp>
        <p:nvCxnSpPr>
          <p:cNvPr id="8" name="Straight Connector 7">
            <a:extLst>
              <a:ext uri="{FF2B5EF4-FFF2-40B4-BE49-F238E27FC236}">
                <a16:creationId xmlns:a16="http://schemas.microsoft.com/office/drawing/2014/main" id="{697C1C4E-56C8-5B41-A8ED-C8AB720553F4}"/>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6" name="Footer Placeholder 5">
            <a:extLst>
              <a:ext uri="{FF2B5EF4-FFF2-40B4-BE49-F238E27FC236}">
                <a16:creationId xmlns:a16="http://schemas.microsoft.com/office/drawing/2014/main" id="{2951CA70-2A74-4144-AFE2-25543D5CF91B}"/>
              </a:ext>
            </a:extLst>
          </p:cNvPr>
          <p:cNvSpPr>
            <a:spLocks noGrp="1"/>
          </p:cNvSpPr>
          <p:nvPr>
            <p:ph type="ftr" sz="quarter" idx="11"/>
          </p:nvPr>
        </p:nvSpPr>
        <p:spPr/>
        <p:txBody>
          <a:bodyPr/>
          <a:lstStyle/>
          <a:p>
            <a:pPr algn="l"/>
            <a:r>
              <a:rPr lang="en-US" dirty="0"/>
              <a:t>Illinois Perinatal Quality Collaborative</a:t>
            </a:r>
          </a:p>
        </p:txBody>
      </p:sp>
      <p:grpSp>
        <p:nvGrpSpPr>
          <p:cNvPr id="33" name="Group 32">
            <a:extLst>
              <a:ext uri="{FF2B5EF4-FFF2-40B4-BE49-F238E27FC236}">
                <a16:creationId xmlns:a16="http://schemas.microsoft.com/office/drawing/2014/main" id="{35A1BE69-25EB-BA40-8C7D-6762A3F21FDC}"/>
              </a:ext>
            </a:extLst>
          </p:cNvPr>
          <p:cNvGrpSpPr/>
          <p:nvPr userDrawn="1"/>
        </p:nvGrpSpPr>
        <p:grpSpPr>
          <a:xfrm>
            <a:off x="7191542" y="1"/>
            <a:ext cx="5000459" cy="1425992"/>
            <a:chOff x="7191542" y="1"/>
            <a:chExt cx="5000459" cy="1425992"/>
          </a:xfrm>
        </p:grpSpPr>
        <p:pic>
          <p:nvPicPr>
            <p:cNvPr id="34" name="Picture 33">
              <a:extLst>
                <a:ext uri="{FF2B5EF4-FFF2-40B4-BE49-F238E27FC236}">
                  <a16:creationId xmlns:a16="http://schemas.microsoft.com/office/drawing/2014/main" id="{BD39D1E9-DD27-FE4B-BBDC-DB18B098F3BB}"/>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35" name="Group 34">
              <a:extLst>
                <a:ext uri="{FF2B5EF4-FFF2-40B4-BE49-F238E27FC236}">
                  <a16:creationId xmlns:a16="http://schemas.microsoft.com/office/drawing/2014/main" id="{34C7931B-CE9E-174F-8E19-20CBF92C9CA4}"/>
                </a:ext>
              </a:extLst>
            </p:cNvPr>
            <p:cNvGrpSpPr/>
            <p:nvPr userDrawn="1"/>
          </p:nvGrpSpPr>
          <p:grpSpPr>
            <a:xfrm>
              <a:off x="7191542" y="1"/>
              <a:ext cx="5000459" cy="1425992"/>
              <a:chOff x="7186272" y="0"/>
              <a:chExt cx="5005729" cy="1427495"/>
            </a:xfrm>
          </p:grpSpPr>
          <p:sp>
            <p:nvSpPr>
              <p:cNvPr id="36" name="Freeform 35">
                <a:extLst>
                  <a:ext uri="{FF2B5EF4-FFF2-40B4-BE49-F238E27FC236}">
                    <a16:creationId xmlns:a16="http://schemas.microsoft.com/office/drawing/2014/main" id="{907C613D-61B3-FF4C-9146-8B557EE08AE8}"/>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dirty="0"/>
              </a:p>
            </p:txBody>
          </p:sp>
          <p:sp>
            <p:nvSpPr>
              <p:cNvPr id="37" name="Freeform 36">
                <a:extLst>
                  <a:ext uri="{FF2B5EF4-FFF2-40B4-BE49-F238E27FC236}">
                    <a16:creationId xmlns:a16="http://schemas.microsoft.com/office/drawing/2014/main" id="{8243E712-956B-624B-A198-C226E8C404E9}"/>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pic>
        <p:nvPicPr>
          <p:cNvPr id="9" name="Graphic 8" descr="Open quotation mark with solid fill">
            <a:extLst>
              <a:ext uri="{FF2B5EF4-FFF2-40B4-BE49-F238E27FC236}">
                <a16:creationId xmlns:a16="http://schemas.microsoft.com/office/drawing/2014/main" id="{FA16D546-1C30-C844-9DAE-C6F23476B3B6}"/>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xmlns="" r:embed="rId4"/>
              </a:ext>
            </a:extLst>
          </a:blip>
          <a:stretch>
            <a:fillRect/>
          </a:stretch>
        </p:blipFill>
        <p:spPr>
          <a:xfrm>
            <a:off x="111512" y="136525"/>
            <a:ext cx="2036762" cy="2036762"/>
          </a:xfrm>
          <a:prstGeom prst="rect">
            <a:avLst/>
          </a:prstGeom>
        </p:spPr>
      </p:pic>
    </p:spTree>
    <p:extLst>
      <p:ext uri="{BB962C8B-B14F-4D97-AF65-F5344CB8AC3E}">
        <p14:creationId xmlns:p14="http://schemas.microsoft.com/office/powerpoint/2010/main" val="28362867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64" name="Group 63">
            <a:extLst>
              <a:ext uri="{FF2B5EF4-FFF2-40B4-BE49-F238E27FC236}">
                <a16:creationId xmlns:a16="http://schemas.microsoft.com/office/drawing/2014/main" id="{A21757B8-A167-9543-93A9-28F5B7DD3AE1}"/>
              </a:ext>
            </a:extLst>
          </p:cNvPr>
          <p:cNvGrpSpPr/>
          <p:nvPr userDrawn="1"/>
        </p:nvGrpSpPr>
        <p:grpSpPr>
          <a:xfrm>
            <a:off x="7191542" y="1"/>
            <a:ext cx="5000459" cy="1425992"/>
            <a:chOff x="7191542" y="1"/>
            <a:chExt cx="5000459" cy="1425992"/>
          </a:xfrm>
        </p:grpSpPr>
        <p:pic>
          <p:nvPicPr>
            <p:cNvPr id="65" name="Picture 64">
              <a:extLst>
                <a:ext uri="{FF2B5EF4-FFF2-40B4-BE49-F238E27FC236}">
                  <a16:creationId xmlns:a16="http://schemas.microsoft.com/office/drawing/2014/main" id="{6EBC46AE-6314-AD40-82FD-F829616826D7}"/>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66" name="Group 65">
              <a:extLst>
                <a:ext uri="{FF2B5EF4-FFF2-40B4-BE49-F238E27FC236}">
                  <a16:creationId xmlns:a16="http://schemas.microsoft.com/office/drawing/2014/main" id="{30FC3B73-056B-044C-8E87-4D1E3E439726}"/>
                </a:ext>
              </a:extLst>
            </p:cNvPr>
            <p:cNvGrpSpPr/>
            <p:nvPr userDrawn="1"/>
          </p:nvGrpSpPr>
          <p:grpSpPr>
            <a:xfrm>
              <a:off x="7191542" y="1"/>
              <a:ext cx="5000459" cy="1425992"/>
              <a:chOff x="7186272" y="0"/>
              <a:chExt cx="5005729" cy="1427495"/>
            </a:xfrm>
          </p:grpSpPr>
          <p:sp>
            <p:nvSpPr>
              <p:cNvPr id="67" name="Freeform 66">
                <a:extLst>
                  <a:ext uri="{FF2B5EF4-FFF2-40B4-BE49-F238E27FC236}">
                    <a16:creationId xmlns:a16="http://schemas.microsoft.com/office/drawing/2014/main" id="{2ACC1B52-515D-F34B-AC92-E99524E4E1A9}"/>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dirty="0"/>
              </a:p>
            </p:txBody>
          </p:sp>
          <p:sp>
            <p:nvSpPr>
              <p:cNvPr id="68" name="Freeform 67">
                <a:extLst>
                  <a:ext uri="{FF2B5EF4-FFF2-40B4-BE49-F238E27FC236}">
                    <a16:creationId xmlns:a16="http://schemas.microsoft.com/office/drawing/2014/main" id="{B72204B9-A3A2-384F-8D98-694F41E5700F}"/>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
        <p:nvSpPr>
          <p:cNvPr id="2" name="Title 1">
            <a:extLst>
              <a:ext uri="{FF2B5EF4-FFF2-40B4-BE49-F238E27FC236}">
                <a16:creationId xmlns:a16="http://schemas.microsoft.com/office/drawing/2014/main" id="{C7CC80D5-AE56-AA43-851E-51FC20EB08FE}"/>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11A6A5A7-45FB-5843-873D-829CB39FBAB8}"/>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a:extLst>
              <a:ext uri="{FF2B5EF4-FFF2-40B4-BE49-F238E27FC236}">
                <a16:creationId xmlns:a16="http://schemas.microsoft.com/office/drawing/2014/main" id="{3959463F-FFB8-A84A-9524-539F18945B62}"/>
              </a:ext>
            </a:extLst>
          </p:cNvPr>
          <p:cNvSpPr>
            <a:spLocks noGrp="1"/>
          </p:cNvSpPr>
          <p:nvPr>
            <p:ph type="sldNum" sz="quarter" idx="10"/>
          </p:nvPr>
        </p:nvSpPr>
        <p:spPr>
          <a:xfrm>
            <a:off x="8839200" y="6356350"/>
            <a:ext cx="2743200" cy="365125"/>
          </a:xfrm>
          <a:prstGeom prst="rect">
            <a:avLst/>
          </a:prstGeom>
        </p:spPr>
        <p:txBody>
          <a:bodyPr/>
          <a:lstStyle>
            <a:lvl1pPr>
              <a:defRPr>
                <a:solidFill>
                  <a:schemeClr val="tx2">
                    <a:lumMod val="60000"/>
                    <a:lumOff val="40000"/>
                  </a:schemeClr>
                </a:solidFill>
              </a:defRPr>
            </a:lvl1pPr>
          </a:lstStyle>
          <a:p>
            <a:fld id="{97033E4B-E3EB-3D46-B2D8-3159663620FA}" type="slidenum">
              <a:rPr lang="en-US" smtClean="0"/>
              <a:pPr/>
              <a:t>‹#›</a:t>
            </a:fld>
            <a:endParaRPr lang="en-US" dirty="0"/>
          </a:p>
        </p:txBody>
      </p:sp>
      <p:cxnSp>
        <p:nvCxnSpPr>
          <p:cNvPr id="8" name="Straight Connector 7">
            <a:extLst>
              <a:ext uri="{FF2B5EF4-FFF2-40B4-BE49-F238E27FC236}">
                <a16:creationId xmlns:a16="http://schemas.microsoft.com/office/drawing/2014/main" id="{697C1C4E-56C8-5B41-A8ED-C8AB720553F4}"/>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9977E4BD-558F-4F49-BCCC-8097ACDB3950}"/>
              </a:ext>
            </a:extLst>
          </p:cNvPr>
          <p:cNvCxnSpPr/>
          <p:nvPr userDrawn="1"/>
        </p:nvCxnSpPr>
        <p:spPr>
          <a:xfrm>
            <a:off x="704314" y="1425993"/>
            <a:ext cx="1097280" cy="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sp>
        <p:nvSpPr>
          <p:cNvPr id="6" name="Footer Placeholder 5">
            <a:extLst>
              <a:ext uri="{FF2B5EF4-FFF2-40B4-BE49-F238E27FC236}">
                <a16:creationId xmlns:a16="http://schemas.microsoft.com/office/drawing/2014/main" id="{2951CA70-2A74-4144-AFE2-25543D5CF91B}"/>
              </a:ext>
            </a:extLst>
          </p:cNvPr>
          <p:cNvSpPr>
            <a:spLocks noGrp="1"/>
          </p:cNvSpPr>
          <p:nvPr userDrawn="1">
            <p:ph type="ftr" sz="quarter" idx="11"/>
          </p:nvPr>
        </p:nvSpPr>
        <p:spPr/>
        <p:txBody>
          <a:bodyPr/>
          <a:lstStyle/>
          <a:p>
            <a:pPr algn="l"/>
            <a:r>
              <a:rPr lang="en-US"/>
              <a:t>Illinois Perinatal Quality Collaborative</a:t>
            </a:r>
            <a:endParaRPr lang="en-US" dirty="0"/>
          </a:p>
        </p:txBody>
      </p:sp>
    </p:spTree>
    <p:extLst>
      <p:ext uri="{BB962C8B-B14F-4D97-AF65-F5344CB8AC3E}">
        <p14:creationId xmlns:p14="http://schemas.microsoft.com/office/powerpoint/2010/main" val="4258476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4F9613-3E06-3F48-82B4-2A1443C750FE}"/>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414D1D0-13C0-1C48-8509-A31993AA0188}"/>
              </a:ext>
            </a:extLst>
          </p:cNvPr>
          <p:cNvSpPr>
            <a:spLocks noGrp="1"/>
          </p:cNvSpPr>
          <p:nvPr>
            <p:ph sz="half" idx="1"/>
          </p:nvPr>
        </p:nvSpPr>
        <p:spPr>
          <a:xfrm>
            <a:off x="609600" y="1825625"/>
            <a:ext cx="5410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44" name="Group 43">
            <a:extLst>
              <a:ext uri="{FF2B5EF4-FFF2-40B4-BE49-F238E27FC236}">
                <a16:creationId xmlns:a16="http://schemas.microsoft.com/office/drawing/2014/main" id="{C31C0657-04E2-D545-B5F6-0497061C9D05}"/>
              </a:ext>
            </a:extLst>
          </p:cNvPr>
          <p:cNvGrpSpPr/>
          <p:nvPr userDrawn="1"/>
        </p:nvGrpSpPr>
        <p:grpSpPr>
          <a:xfrm>
            <a:off x="7191542" y="1"/>
            <a:ext cx="5000459" cy="1425992"/>
            <a:chOff x="7191542" y="1"/>
            <a:chExt cx="5000459" cy="1425992"/>
          </a:xfrm>
        </p:grpSpPr>
        <p:pic>
          <p:nvPicPr>
            <p:cNvPr id="20" name="Picture 19">
              <a:extLst>
                <a:ext uri="{FF2B5EF4-FFF2-40B4-BE49-F238E27FC236}">
                  <a16:creationId xmlns:a16="http://schemas.microsoft.com/office/drawing/2014/main" id="{C338F5E7-D129-6645-8C24-2FD0BA1F9E5D}"/>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43" name="Group 42">
              <a:extLst>
                <a:ext uri="{FF2B5EF4-FFF2-40B4-BE49-F238E27FC236}">
                  <a16:creationId xmlns:a16="http://schemas.microsoft.com/office/drawing/2014/main" id="{28F36C39-8E69-F445-8464-88EC96A24670}"/>
                </a:ext>
              </a:extLst>
            </p:cNvPr>
            <p:cNvGrpSpPr/>
            <p:nvPr userDrawn="1"/>
          </p:nvGrpSpPr>
          <p:grpSpPr>
            <a:xfrm>
              <a:off x="7191542" y="1"/>
              <a:ext cx="5000459" cy="1425992"/>
              <a:chOff x="7186272" y="0"/>
              <a:chExt cx="5005729" cy="1427495"/>
            </a:xfrm>
          </p:grpSpPr>
          <p:sp>
            <p:nvSpPr>
              <p:cNvPr id="42" name="Freeform 41">
                <a:extLst>
                  <a:ext uri="{FF2B5EF4-FFF2-40B4-BE49-F238E27FC236}">
                    <a16:creationId xmlns:a16="http://schemas.microsoft.com/office/drawing/2014/main" id="{C69BDA35-9203-0445-8810-A728F1BA10E1}"/>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dirty="0"/>
              </a:p>
            </p:txBody>
          </p:sp>
          <p:sp>
            <p:nvSpPr>
              <p:cNvPr id="40" name="Freeform 39">
                <a:extLst>
                  <a:ext uri="{FF2B5EF4-FFF2-40B4-BE49-F238E27FC236}">
                    <a16:creationId xmlns:a16="http://schemas.microsoft.com/office/drawing/2014/main" id="{91F10EC0-4FE0-DA44-B3E9-8BAB32988703}"/>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
        <p:nvSpPr>
          <p:cNvPr id="4" name="Content Placeholder 3">
            <a:extLst>
              <a:ext uri="{FF2B5EF4-FFF2-40B4-BE49-F238E27FC236}">
                <a16:creationId xmlns:a16="http://schemas.microsoft.com/office/drawing/2014/main" id="{47AC49C6-C095-154D-9A46-1A58CDDD4EAA}"/>
              </a:ext>
            </a:extLst>
          </p:cNvPr>
          <p:cNvSpPr>
            <a:spLocks noGrp="1"/>
          </p:cNvSpPr>
          <p:nvPr>
            <p:ph sz="half" idx="2"/>
          </p:nvPr>
        </p:nvSpPr>
        <p:spPr>
          <a:xfrm>
            <a:off x="6172199" y="1825625"/>
            <a:ext cx="5410199"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lide Number Placeholder 7">
            <a:extLst>
              <a:ext uri="{FF2B5EF4-FFF2-40B4-BE49-F238E27FC236}">
                <a16:creationId xmlns:a16="http://schemas.microsoft.com/office/drawing/2014/main" id="{1D558E08-9048-CC4B-A710-8B9165DDD7AE}"/>
              </a:ext>
            </a:extLst>
          </p:cNvPr>
          <p:cNvSpPr>
            <a:spLocks noGrp="1"/>
          </p:cNvSpPr>
          <p:nvPr>
            <p:ph type="sldNum" sz="quarter" idx="10"/>
          </p:nvPr>
        </p:nvSpPr>
        <p:spPr>
          <a:xfrm>
            <a:off x="8839198" y="6356350"/>
            <a:ext cx="2743200" cy="365125"/>
          </a:xfrm>
          <a:prstGeom prst="rect">
            <a:avLst/>
          </a:prstGeom>
        </p:spPr>
        <p:txBody>
          <a:bodyPr/>
          <a:lstStyle/>
          <a:p>
            <a:fld id="{97033E4B-E3EB-3D46-B2D8-3159663620FA}" type="slidenum">
              <a:rPr lang="en-US" smtClean="0"/>
              <a:t>‹#›</a:t>
            </a:fld>
            <a:endParaRPr lang="en-US"/>
          </a:p>
        </p:txBody>
      </p:sp>
      <p:cxnSp>
        <p:nvCxnSpPr>
          <p:cNvPr id="7" name="Straight Connector 6">
            <a:extLst>
              <a:ext uri="{FF2B5EF4-FFF2-40B4-BE49-F238E27FC236}">
                <a16:creationId xmlns:a16="http://schemas.microsoft.com/office/drawing/2014/main" id="{91883F68-545E-8C40-8E0F-73BEF76D2AFE}"/>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1854FD4E-2BB6-AE40-B89B-76CA55068800}"/>
              </a:ext>
            </a:extLst>
          </p:cNvPr>
          <p:cNvCxnSpPr/>
          <p:nvPr userDrawn="1"/>
        </p:nvCxnSpPr>
        <p:spPr>
          <a:xfrm>
            <a:off x="704314" y="1425993"/>
            <a:ext cx="1097280" cy="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AE37E3AC-CC1F-C94D-A556-F1ED79EA64EA}"/>
              </a:ext>
            </a:extLst>
          </p:cNvPr>
          <p:cNvSpPr>
            <a:spLocks noGrp="1"/>
          </p:cNvSpPr>
          <p:nvPr>
            <p:ph type="ftr" sz="quarter" idx="11"/>
          </p:nvPr>
        </p:nvSpPr>
        <p:spPr/>
        <p:txBody>
          <a:bodyPr/>
          <a:lstStyle/>
          <a:p>
            <a:pPr algn="l"/>
            <a:r>
              <a:rPr lang="en-US"/>
              <a:t>Illinois Perinatal Quality Collaborative</a:t>
            </a:r>
            <a:endParaRPr lang="en-US" dirty="0"/>
          </a:p>
        </p:txBody>
      </p:sp>
    </p:spTree>
    <p:extLst>
      <p:ext uri="{BB962C8B-B14F-4D97-AF65-F5344CB8AC3E}">
        <p14:creationId xmlns:p14="http://schemas.microsoft.com/office/powerpoint/2010/main" val="7273710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0A9E872B-2A7D-634E-BC84-C151E86E609A}"/>
              </a:ext>
            </a:extLst>
          </p:cNvPr>
          <p:cNvGrpSpPr/>
          <p:nvPr userDrawn="1"/>
        </p:nvGrpSpPr>
        <p:grpSpPr>
          <a:xfrm>
            <a:off x="7191542" y="1"/>
            <a:ext cx="5000459" cy="1425992"/>
            <a:chOff x="7191542" y="1"/>
            <a:chExt cx="5000459" cy="1425992"/>
          </a:xfrm>
        </p:grpSpPr>
        <p:pic>
          <p:nvPicPr>
            <p:cNvPr id="26" name="Picture 25">
              <a:extLst>
                <a:ext uri="{FF2B5EF4-FFF2-40B4-BE49-F238E27FC236}">
                  <a16:creationId xmlns:a16="http://schemas.microsoft.com/office/drawing/2014/main" id="{FA9C46F1-AD3D-CE4E-A117-F5342D4B62C2}"/>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27" name="Group 26">
              <a:extLst>
                <a:ext uri="{FF2B5EF4-FFF2-40B4-BE49-F238E27FC236}">
                  <a16:creationId xmlns:a16="http://schemas.microsoft.com/office/drawing/2014/main" id="{F28E4D70-C44F-CA48-A579-9B58C0FEB582}"/>
                </a:ext>
              </a:extLst>
            </p:cNvPr>
            <p:cNvGrpSpPr/>
            <p:nvPr userDrawn="1"/>
          </p:nvGrpSpPr>
          <p:grpSpPr>
            <a:xfrm>
              <a:off x="7191542" y="1"/>
              <a:ext cx="5000459" cy="1425992"/>
              <a:chOff x="7186272" y="0"/>
              <a:chExt cx="5005729" cy="1427495"/>
            </a:xfrm>
          </p:grpSpPr>
          <p:sp>
            <p:nvSpPr>
              <p:cNvPr id="28" name="Freeform 27">
                <a:extLst>
                  <a:ext uri="{FF2B5EF4-FFF2-40B4-BE49-F238E27FC236}">
                    <a16:creationId xmlns:a16="http://schemas.microsoft.com/office/drawing/2014/main" id="{C86168EB-479C-C240-960B-6A139D47D163}"/>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dirty="0"/>
              </a:p>
            </p:txBody>
          </p:sp>
          <p:sp>
            <p:nvSpPr>
              <p:cNvPr id="29" name="Freeform 28">
                <a:extLst>
                  <a:ext uri="{FF2B5EF4-FFF2-40B4-BE49-F238E27FC236}">
                    <a16:creationId xmlns:a16="http://schemas.microsoft.com/office/drawing/2014/main" id="{43802725-C646-4B47-ACA4-0A77C90C6198}"/>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
        <p:nvSpPr>
          <p:cNvPr id="2" name="Title 1">
            <a:extLst>
              <a:ext uri="{FF2B5EF4-FFF2-40B4-BE49-F238E27FC236}">
                <a16:creationId xmlns:a16="http://schemas.microsoft.com/office/drawing/2014/main" id="{43E6D063-0BA2-C843-9F1B-0429DB7C51DA}"/>
              </a:ext>
            </a:extLst>
          </p:cNvPr>
          <p:cNvSpPr>
            <a:spLocks noGrp="1"/>
          </p:cNvSpPr>
          <p:nvPr>
            <p:ph type="title"/>
          </p:nvPr>
        </p:nvSpPr>
        <p:spPr>
          <a:xfrm>
            <a:off x="609600" y="365125"/>
            <a:ext cx="10972800" cy="1325563"/>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C7B694B1-145A-BD4F-95A3-18C4FB7F312C}"/>
              </a:ext>
            </a:extLst>
          </p:cNvPr>
          <p:cNvSpPr>
            <a:spLocks noGrp="1"/>
          </p:cNvSpPr>
          <p:nvPr>
            <p:ph type="body" idx="1"/>
          </p:nvPr>
        </p:nvSpPr>
        <p:spPr>
          <a:xfrm>
            <a:off x="609600" y="1681163"/>
            <a:ext cx="5387975" cy="823912"/>
          </a:xfrm>
          <a:solidFill>
            <a:schemeClr val="bg2"/>
          </a:solidFill>
        </p:spPr>
        <p:txBody>
          <a:bodyPr lIns="182880" tIns="0" rIns="182880" bIns="0" anchor="ctr" anchorCtr="0">
            <a:normAutofit/>
          </a:bodyPr>
          <a:lstStyle>
            <a:lvl1pPr marL="0" indent="0">
              <a:buNone/>
              <a:defRPr sz="2400" b="0" u="sng" baseline="0">
                <a:solidFill>
                  <a:schemeClr val="tx1"/>
                </a:solidFill>
                <a:uFill>
                  <a:solidFill>
                    <a:schemeClr val="accent3"/>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303DAFCD-AF7D-4A43-9492-D4C9EC4058F9}"/>
              </a:ext>
            </a:extLst>
          </p:cNvPr>
          <p:cNvSpPr>
            <a:spLocks noGrp="1"/>
          </p:cNvSpPr>
          <p:nvPr>
            <p:ph sz="half" idx="2"/>
          </p:nvPr>
        </p:nvSpPr>
        <p:spPr>
          <a:xfrm>
            <a:off x="609600" y="2505075"/>
            <a:ext cx="5387975" cy="3684588"/>
          </a:xfrm>
          <a:solidFill>
            <a:schemeClr val="bg2"/>
          </a:solidFill>
        </p:spPr>
        <p:txBody>
          <a:bodyPr lIns="182880" tIns="0" rIns="182880" bIns="0">
            <a:normAutofit/>
          </a:bodyPr>
          <a:lstStyle>
            <a:lvl1pPr>
              <a:defRPr sz="2000"/>
            </a:lvl1pPr>
            <a:lvl2pPr>
              <a:defRPr sz="1800"/>
            </a:lvl2pPr>
            <a:lvl3pPr>
              <a:defRPr sz="16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2D5936CB-B19E-AB4F-954A-9107A1AB5799}"/>
              </a:ext>
            </a:extLst>
          </p:cNvPr>
          <p:cNvSpPr>
            <a:spLocks noGrp="1"/>
          </p:cNvSpPr>
          <p:nvPr>
            <p:ph type="body" sz="quarter" idx="3"/>
          </p:nvPr>
        </p:nvSpPr>
        <p:spPr>
          <a:xfrm>
            <a:off x="6172200" y="1681163"/>
            <a:ext cx="5410200" cy="823912"/>
          </a:xfrm>
          <a:solidFill>
            <a:schemeClr val="bg2"/>
          </a:solidFill>
        </p:spPr>
        <p:txBody>
          <a:bodyPr lIns="182880" tIns="0" rIns="182880" bIns="0" anchor="ctr" anchorCtr="0">
            <a:normAutofit/>
          </a:bodyPr>
          <a:lstStyle>
            <a:lvl1pPr marL="0" indent="0">
              <a:buNone/>
              <a:defRPr sz="2400" b="0" u="sng" baseline="0">
                <a:solidFill>
                  <a:schemeClr val="tx1"/>
                </a:solidFill>
                <a:uFill>
                  <a:solidFill>
                    <a:schemeClr val="accent3"/>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481F0BC5-358A-624D-831F-0C9192B39C20}"/>
              </a:ext>
            </a:extLst>
          </p:cNvPr>
          <p:cNvSpPr>
            <a:spLocks noGrp="1"/>
          </p:cNvSpPr>
          <p:nvPr>
            <p:ph sz="quarter" idx="4"/>
          </p:nvPr>
        </p:nvSpPr>
        <p:spPr>
          <a:xfrm>
            <a:off x="6172200" y="2505075"/>
            <a:ext cx="5410200" cy="3684588"/>
          </a:xfrm>
          <a:solidFill>
            <a:schemeClr val="bg2"/>
          </a:solidFill>
        </p:spPr>
        <p:txBody>
          <a:bodyPr lIns="182880" tIns="0" rIns="182880" bIns="0">
            <a:normAutofit/>
          </a:bodyPr>
          <a:lstStyle>
            <a:lvl1pPr>
              <a:defRPr sz="2000"/>
            </a:lvl1pPr>
            <a:lvl2pPr>
              <a:defRPr sz="1800"/>
            </a:lvl2pPr>
            <a:lvl3pPr>
              <a:defRPr sz="16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Slide Number Placeholder 9">
            <a:extLst>
              <a:ext uri="{FF2B5EF4-FFF2-40B4-BE49-F238E27FC236}">
                <a16:creationId xmlns:a16="http://schemas.microsoft.com/office/drawing/2014/main" id="{F6BD8A42-7B0F-BB4D-8ADE-0BD0E43A224A}"/>
              </a:ext>
            </a:extLst>
          </p:cNvPr>
          <p:cNvSpPr>
            <a:spLocks noGrp="1"/>
          </p:cNvSpPr>
          <p:nvPr>
            <p:ph type="sldNum" sz="quarter" idx="10"/>
          </p:nvPr>
        </p:nvSpPr>
        <p:spPr>
          <a:xfrm>
            <a:off x="8839200" y="6356350"/>
            <a:ext cx="2743200" cy="365125"/>
          </a:xfrm>
          <a:prstGeom prst="rect">
            <a:avLst/>
          </a:prstGeom>
        </p:spPr>
        <p:txBody>
          <a:bodyPr/>
          <a:lstStyle/>
          <a:p>
            <a:fld id="{97033E4B-E3EB-3D46-B2D8-3159663620FA}" type="slidenum">
              <a:rPr lang="en-US" smtClean="0"/>
              <a:t>‹#›</a:t>
            </a:fld>
            <a:endParaRPr lang="en-US"/>
          </a:p>
        </p:txBody>
      </p:sp>
      <p:cxnSp>
        <p:nvCxnSpPr>
          <p:cNvPr id="9" name="Straight Connector 8">
            <a:extLst>
              <a:ext uri="{FF2B5EF4-FFF2-40B4-BE49-F238E27FC236}">
                <a16:creationId xmlns:a16="http://schemas.microsoft.com/office/drawing/2014/main" id="{A4B2CE60-548B-F44E-A1CF-1783C033B226}"/>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8" name="Footer Placeholder 7">
            <a:extLst>
              <a:ext uri="{FF2B5EF4-FFF2-40B4-BE49-F238E27FC236}">
                <a16:creationId xmlns:a16="http://schemas.microsoft.com/office/drawing/2014/main" id="{48DF50CF-ADF4-344E-8BC2-A3F7B9B9EC49}"/>
              </a:ext>
            </a:extLst>
          </p:cNvPr>
          <p:cNvSpPr>
            <a:spLocks noGrp="1"/>
          </p:cNvSpPr>
          <p:nvPr>
            <p:ph type="ftr" sz="quarter" idx="11"/>
          </p:nvPr>
        </p:nvSpPr>
        <p:spPr/>
        <p:txBody>
          <a:bodyPr/>
          <a:lstStyle/>
          <a:p>
            <a:pPr algn="l"/>
            <a:r>
              <a:rPr lang="en-US"/>
              <a:t>Illinois Perinatal Quality Collaborative</a:t>
            </a:r>
            <a:endParaRPr lang="en-US" dirty="0"/>
          </a:p>
        </p:txBody>
      </p:sp>
    </p:spTree>
    <p:extLst>
      <p:ext uri="{BB962C8B-B14F-4D97-AF65-F5344CB8AC3E}">
        <p14:creationId xmlns:p14="http://schemas.microsoft.com/office/powerpoint/2010/main" val="18863874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EA15D652-75FA-E34B-8638-471C3EAA3A7A}"/>
              </a:ext>
            </a:extLst>
          </p:cNvPr>
          <p:cNvGrpSpPr/>
          <p:nvPr userDrawn="1"/>
        </p:nvGrpSpPr>
        <p:grpSpPr>
          <a:xfrm>
            <a:off x="7191542" y="1"/>
            <a:ext cx="5000459" cy="1425992"/>
            <a:chOff x="7191542" y="1"/>
            <a:chExt cx="5000459" cy="1425992"/>
          </a:xfrm>
        </p:grpSpPr>
        <p:pic>
          <p:nvPicPr>
            <p:cNvPr id="23" name="Picture 22">
              <a:extLst>
                <a:ext uri="{FF2B5EF4-FFF2-40B4-BE49-F238E27FC236}">
                  <a16:creationId xmlns:a16="http://schemas.microsoft.com/office/drawing/2014/main" id="{ABFC1EB7-14FE-F440-B28D-33144EBA3692}"/>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24" name="Group 23">
              <a:extLst>
                <a:ext uri="{FF2B5EF4-FFF2-40B4-BE49-F238E27FC236}">
                  <a16:creationId xmlns:a16="http://schemas.microsoft.com/office/drawing/2014/main" id="{3ED010AE-CEE8-BB43-819D-3EBFCBB9EFD3}"/>
                </a:ext>
              </a:extLst>
            </p:cNvPr>
            <p:cNvGrpSpPr/>
            <p:nvPr userDrawn="1"/>
          </p:nvGrpSpPr>
          <p:grpSpPr>
            <a:xfrm>
              <a:off x="7191542" y="1"/>
              <a:ext cx="5000459" cy="1425992"/>
              <a:chOff x="7186272" y="0"/>
              <a:chExt cx="5005729" cy="1427495"/>
            </a:xfrm>
          </p:grpSpPr>
          <p:sp>
            <p:nvSpPr>
              <p:cNvPr id="25" name="Freeform 24">
                <a:extLst>
                  <a:ext uri="{FF2B5EF4-FFF2-40B4-BE49-F238E27FC236}">
                    <a16:creationId xmlns:a16="http://schemas.microsoft.com/office/drawing/2014/main" id="{9A713DF7-12D7-3D45-B2CD-079A5CCC5483}"/>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dirty="0"/>
              </a:p>
            </p:txBody>
          </p:sp>
          <p:sp>
            <p:nvSpPr>
              <p:cNvPr id="26" name="Freeform 25">
                <a:extLst>
                  <a:ext uri="{FF2B5EF4-FFF2-40B4-BE49-F238E27FC236}">
                    <a16:creationId xmlns:a16="http://schemas.microsoft.com/office/drawing/2014/main" id="{695853EB-958A-914B-9546-97D42C496E2D}"/>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
        <p:nvSpPr>
          <p:cNvPr id="2" name="Title 1">
            <a:extLst>
              <a:ext uri="{FF2B5EF4-FFF2-40B4-BE49-F238E27FC236}">
                <a16:creationId xmlns:a16="http://schemas.microsoft.com/office/drawing/2014/main" id="{2BE3FC36-DEB7-3740-8AEF-68A110313512}"/>
              </a:ext>
            </a:extLst>
          </p:cNvPr>
          <p:cNvSpPr>
            <a:spLocks noGrp="1"/>
          </p:cNvSpPr>
          <p:nvPr>
            <p:ph type="title"/>
          </p:nvPr>
        </p:nvSpPr>
        <p:spPr/>
        <p:txBody>
          <a:bodyPr/>
          <a:lstStyle/>
          <a:p>
            <a:r>
              <a:rPr lang="en-US"/>
              <a:t>Click to edit Master title style</a:t>
            </a:r>
            <a:endParaRPr lang="en-US" dirty="0"/>
          </a:p>
        </p:txBody>
      </p:sp>
      <p:sp>
        <p:nvSpPr>
          <p:cNvPr id="6" name="Slide Number Placeholder 5">
            <a:extLst>
              <a:ext uri="{FF2B5EF4-FFF2-40B4-BE49-F238E27FC236}">
                <a16:creationId xmlns:a16="http://schemas.microsoft.com/office/drawing/2014/main" id="{224D4A52-97EB-E843-9C46-8B20FA301A55}"/>
              </a:ext>
            </a:extLst>
          </p:cNvPr>
          <p:cNvSpPr>
            <a:spLocks noGrp="1"/>
          </p:cNvSpPr>
          <p:nvPr>
            <p:ph type="sldNum" sz="quarter" idx="10"/>
          </p:nvPr>
        </p:nvSpPr>
        <p:spPr>
          <a:xfrm>
            <a:off x="8839200" y="6356350"/>
            <a:ext cx="2743200" cy="365125"/>
          </a:xfrm>
          <a:prstGeom prst="rect">
            <a:avLst/>
          </a:prstGeom>
        </p:spPr>
        <p:txBody>
          <a:bodyPr/>
          <a:lstStyle/>
          <a:p>
            <a:fld id="{97033E4B-E3EB-3D46-B2D8-3159663620FA}" type="slidenum">
              <a:rPr lang="en-US" smtClean="0"/>
              <a:t>‹#›</a:t>
            </a:fld>
            <a:endParaRPr lang="en-US"/>
          </a:p>
        </p:txBody>
      </p:sp>
      <p:cxnSp>
        <p:nvCxnSpPr>
          <p:cNvPr id="7" name="Straight Connector 6">
            <a:extLst>
              <a:ext uri="{FF2B5EF4-FFF2-40B4-BE49-F238E27FC236}">
                <a16:creationId xmlns:a16="http://schemas.microsoft.com/office/drawing/2014/main" id="{0997EC28-0E19-EA46-AB10-B1454BC5BB86}"/>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7BD2A368-37B4-AE41-8927-00C94D6431A1}"/>
              </a:ext>
            </a:extLst>
          </p:cNvPr>
          <p:cNvCxnSpPr/>
          <p:nvPr userDrawn="1"/>
        </p:nvCxnSpPr>
        <p:spPr>
          <a:xfrm>
            <a:off x="707293" y="1425993"/>
            <a:ext cx="1097280" cy="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sp>
        <p:nvSpPr>
          <p:cNvPr id="3" name="Footer Placeholder 2">
            <a:extLst>
              <a:ext uri="{FF2B5EF4-FFF2-40B4-BE49-F238E27FC236}">
                <a16:creationId xmlns:a16="http://schemas.microsoft.com/office/drawing/2014/main" id="{EA48F442-B148-9C40-99E4-49DEFBC2AF47}"/>
              </a:ext>
            </a:extLst>
          </p:cNvPr>
          <p:cNvSpPr>
            <a:spLocks noGrp="1"/>
          </p:cNvSpPr>
          <p:nvPr>
            <p:ph type="ftr" sz="quarter" idx="11"/>
          </p:nvPr>
        </p:nvSpPr>
        <p:spPr/>
        <p:txBody>
          <a:bodyPr/>
          <a:lstStyle/>
          <a:p>
            <a:pPr algn="l"/>
            <a:r>
              <a:rPr lang="en-US"/>
              <a:t>Illinois Perinatal Quality Collaborative</a:t>
            </a:r>
            <a:endParaRPr lang="en-US" dirty="0"/>
          </a:p>
        </p:txBody>
      </p:sp>
    </p:spTree>
    <p:extLst>
      <p:ext uri="{BB962C8B-B14F-4D97-AF65-F5344CB8AC3E}">
        <p14:creationId xmlns:p14="http://schemas.microsoft.com/office/powerpoint/2010/main" val="28031612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bg2"/>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DDC3CD93-97E1-7841-BA56-F8F6C83C60A6}"/>
              </a:ext>
            </a:extLst>
          </p:cNvPr>
          <p:cNvGrpSpPr/>
          <p:nvPr userDrawn="1"/>
        </p:nvGrpSpPr>
        <p:grpSpPr>
          <a:xfrm>
            <a:off x="0" y="5020347"/>
            <a:ext cx="12192000" cy="1837653"/>
            <a:chOff x="0" y="5020347"/>
            <a:chExt cx="12192000" cy="1837653"/>
          </a:xfrm>
        </p:grpSpPr>
        <p:sp>
          <p:nvSpPr>
            <p:cNvPr id="26" name="Freeform 25">
              <a:extLst>
                <a:ext uri="{FF2B5EF4-FFF2-40B4-BE49-F238E27FC236}">
                  <a16:creationId xmlns:a16="http://schemas.microsoft.com/office/drawing/2014/main" id="{9182F98D-6C3C-644C-B1B6-12DCD5B674F4}"/>
                </a:ext>
              </a:extLst>
            </p:cNvPr>
            <p:cNvSpPr/>
            <p:nvPr userDrawn="1"/>
          </p:nvSpPr>
          <p:spPr>
            <a:xfrm>
              <a:off x="1" y="5100270"/>
              <a:ext cx="7111369" cy="1757730"/>
            </a:xfrm>
            <a:custGeom>
              <a:avLst/>
              <a:gdLst>
                <a:gd name="connsiteX0" fmla="*/ 772954 w 7111369"/>
                <a:gd name="connsiteY0" fmla="*/ 2778 h 1757730"/>
                <a:gd name="connsiteX1" fmla="*/ 3590934 w 7111369"/>
                <a:gd name="connsiteY1" fmla="*/ 566046 h 1757730"/>
                <a:gd name="connsiteX2" fmla="*/ 6700767 w 7111369"/>
                <a:gd name="connsiteY2" fmla="*/ 1636882 h 1757730"/>
                <a:gd name="connsiteX3" fmla="*/ 7111369 w 7111369"/>
                <a:gd name="connsiteY3" fmla="*/ 1757730 h 1757730"/>
                <a:gd name="connsiteX4" fmla="*/ 0 w 7111369"/>
                <a:gd name="connsiteY4" fmla="*/ 1757730 h 1757730"/>
                <a:gd name="connsiteX5" fmla="*/ 0 w 7111369"/>
                <a:gd name="connsiteY5" fmla="*/ 25690 h 1757730"/>
                <a:gd name="connsiteX6" fmla="*/ 2197 w 7111369"/>
                <a:gd name="connsiteY6" fmla="*/ 25414 h 1757730"/>
                <a:gd name="connsiteX7" fmla="*/ 341773 w 7111369"/>
                <a:gd name="connsiteY7" fmla="*/ 3976 h 1757730"/>
                <a:gd name="connsiteX8" fmla="*/ 772954 w 7111369"/>
                <a:gd name="connsiteY8" fmla="*/ 2778 h 1757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11369" h="1757730">
                  <a:moveTo>
                    <a:pt x="772954" y="2778"/>
                  </a:moveTo>
                  <a:cubicBezTo>
                    <a:pt x="1769038" y="30799"/>
                    <a:pt x="2696750" y="267531"/>
                    <a:pt x="3590934" y="566046"/>
                  </a:cubicBezTo>
                  <a:cubicBezTo>
                    <a:pt x="4684008" y="930921"/>
                    <a:pt x="5690778" y="1324625"/>
                    <a:pt x="6700767" y="1636882"/>
                  </a:cubicBezTo>
                  <a:lnTo>
                    <a:pt x="7111369" y="1757730"/>
                  </a:lnTo>
                  <a:lnTo>
                    <a:pt x="0" y="1757730"/>
                  </a:lnTo>
                  <a:lnTo>
                    <a:pt x="0" y="25690"/>
                  </a:lnTo>
                  <a:lnTo>
                    <a:pt x="2197" y="25414"/>
                  </a:lnTo>
                  <a:cubicBezTo>
                    <a:pt x="114653" y="14905"/>
                    <a:pt x="227801" y="7857"/>
                    <a:pt x="341773" y="3976"/>
                  </a:cubicBezTo>
                  <a:cubicBezTo>
                    <a:pt x="486963" y="-968"/>
                    <a:pt x="630656" y="-1224"/>
                    <a:pt x="772954" y="2778"/>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a:extLst>
                <a:ext uri="{FF2B5EF4-FFF2-40B4-BE49-F238E27FC236}">
                  <a16:creationId xmlns:a16="http://schemas.microsoft.com/office/drawing/2014/main" id="{B3381D5F-A585-D64D-9E0F-E7BEB12BA5B8}"/>
                </a:ext>
              </a:extLst>
            </p:cNvPr>
            <p:cNvSpPr/>
            <p:nvPr userDrawn="1"/>
          </p:nvSpPr>
          <p:spPr>
            <a:xfrm>
              <a:off x="0" y="5038944"/>
              <a:ext cx="12192000" cy="1819056"/>
            </a:xfrm>
            <a:custGeom>
              <a:avLst/>
              <a:gdLst>
                <a:gd name="connsiteX0" fmla="*/ 12192000 w 12192000"/>
                <a:gd name="connsiteY0" fmla="*/ 1590347 h 1819056"/>
                <a:gd name="connsiteX1" fmla="*/ 12188220 w 12192000"/>
                <a:gd name="connsiteY1" fmla="*/ 1819056 h 1819056"/>
                <a:gd name="connsiteX2" fmla="*/ 11380834 w 12192000"/>
                <a:gd name="connsiteY2" fmla="*/ 1819056 h 1819056"/>
                <a:gd name="connsiteX3" fmla="*/ 11595183 w 12192000"/>
                <a:gd name="connsiteY3" fmla="*/ 1770580 h 1819056"/>
                <a:gd name="connsiteX4" fmla="*/ 12192000 w 12192000"/>
                <a:gd name="connsiteY4" fmla="*/ 1590347 h 1819056"/>
                <a:gd name="connsiteX5" fmla="*/ 758403 w 12192000"/>
                <a:gd name="connsiteY5" fmla="*/ 2043 h 1819056"/>
                <a:gd name="connsiteX6" fmla="*/ 3624304 w 12192000"/>
                <a:gd name="connsiteY6" fmla="*/ 526182 h 1819056"/>
                <a:gd name="connsiteX7" fmla="*/ 7255331 w 12192000"/>
                <a:gd name="connsiteY7" fmla="*/ 1648964 h 1819056"/>
                <a:gd name="connsiteX8" fmla="*/ 7859208 w 12192000"/>
                <a:gd name="connsiteY8" fmla="*/ 1790989 h 1819056"/>
                <a:gd name="connsiteX9" fmla="*/ 8008547 w 12192000"/>
                <a:gd name="connsiteY9" fmla="*/ 1819056 h 1819056"/>
                <a:gd name="connsiteX10" fmla="*/ 6697152 w 12192000"/>
                <a:gd name="connsiteY10" fmla="*/ 1819056 h 1819056"/>
                <a:gd name="connsiteX11" fmla="*/ 6692612 w 12192000"/>
                <a:gd name="connsiteY11" fmla="*/ 1817638 h 1819056"/>
                <a:gd name="connsiteX12" fmla="*/ 3598861 w 12192000"/>
                <a:gd name="connsiteY12" fmla="*/ 695028 h 1819056"/>
                <a:gd name="connsiteX13" fmla="*/ 357248 w 12192000"/>
                <a:gd name="connsiteY13" fmla="*/ 79163 h 1819056"/>
                <a:gd name="connsiteX14" fmla="*/ 17144 w 12192000"/>
                <a:gd name="connsiteY14" fmla="*/ 95022 h 1819056"/>
                <a:gd name="connsiteX15" fmla="*/ 0 w 12192000"/>
                <a:gd name="connsiteY15" fmla="*/ 96893 h 1819056"/>
                <a:gd name="connsiteX16" fmla="*/ 0 w 12192000"/>
                <a:gd name="connsiteY16" fmla="*/ 29948 h 1819056"/>
                <a:gd name="connsiteX17" fmla="*/ 15757 w 12192000"/>
                <a:gd name="connsiteY17" fmla="*/ 27869 h 1819056"/>
                <a:gd name="connsiteX18" fmla="*/ 362684 w 12192000"/>
                <a:gd name="connsiteY18" fmla="*/ 4345 h 1819056"/>
                <a:gd name="connsiteX19" fmla="*/ 758403 w 12192000"/>
                <a:gd name="connsiteY19" fmla="*/ 2043 h 1819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192000" h="1819056">
                  <a:moveTo>
                    <a:pt x="12192000" y="1590347"/>
                  </a:moveTo>
                  <a:lnTo>
                    <a:pt x="12188220" y="1819056"/>
                  </a:lnTo>
                  <a:lnTo>
                    <a:pt x="11380834" y="1819056"/>
                  </a:lnTo>
                  <a:lnTo>
                    <a:pt x="11595183" y="1770580"/>
                  </a:lnTo>
                  <a:cubicBezTo>
                    <a:pt x="11796947" y="1720044"/>
                    <a:pt x="11996151" y="1660154"/>
                    <a:pt x="12192000" y="1590347"/>
                  </a:cubicBezTo>
                  <a:close/>
                  <a:moveTo>
                    <a:pt x="758403" y="2043"/>
                  </a:moveTo>
                  <a:cubicBezTo>
                    <a:pt x="1686489" y="25125"/>
                    <a:pt x="2647016" y="241445"/>
                    <a:pt x="3624304" y="526182"/>
                  </a:cubicBezTo>
                  <a:cubicBezTo>
                    <a:pt x="4845769" y="882033"/>
                    <a:pt x="6018540" y="1319108"/>
                    <a:pt x="7255331" y="1648964"/>
                  </a:cubicBezTo>
                  <a:cubicBezTo>
                    <a:pt x="7453869" y="1701922"/>
                    <a:pt x="7655427" y="1749451"/>
                    <a:pt x="7859208" y="1790989"/>
                  </a:cubicBezTo>
                  <a:lnTo>
                    <a:pt x="8008547" y="1819056"/>
                  </a:lnTo>
                  <a:lnTo>
                    <a:pt x="6697152" y="1819056"/>
                  </a:lnTo>
                  <a:lnTo>
                    <a:pt x="6692612" y="1817638"/>
                  </a:lnTo>
                  <a:cubicBezTo>
                    <a:pt x="5687256" y="1488590"/>
                    <a:pt x="4686470" y="1078099"/>
                    <a:pt x="3598861" y="695028"/>
                  </a:cubicBezTo>
                  <a:cubicBezTo>
                    <a:pt x="2581993" y="336916"/>
                    <a:pt x="1520053" y="58744"/>
                    <a:pt x="357248" y="79163"/>
                  </a:cubicBezTo>
                  <a:cubicBezTo>
                    <a:pt x="243154" y="81169"/>
                    <a:pt x="129832" y="86358"/>
                    <a:pt x="17144" y="95022"/>
                  </a:cubicBezTo>
                  <a:lnTo>
                    <a:pt x="0" y="96893"/>
                  </a:lnTo>
                  <a:lnTo>
                    <a:pt x="0" y="29948"/>
                  </a:lnTo>
                  <a:lnTo>
                    <a:pt x="15757" y="27869"/>
                  </a:lnTo>
                  <a:cubicBezTo>
                    <a:pt x="130823" y="16482"/>
                    <a:pt x="246476" y="8725"/>
                    <a:pt x="362684" y="4345"/>
                  </a:cubicBezTo>
                  <a:cubicBezTo>
                    <a:pt x="493898" y="-608"/>
                    <a:pt x="625820" y="-1255"/>
                    <a:pt x="758403" y="2043"/>
                  </a:cubicBezTo>
                  <a:close/>
                </a:path>
              </a:pathLst>
            </a:custGeom>
            <a:gradFill>
              <a:gsLst>
                <a:gs pos="100000">
                  <a:schemeClr val="accent3">
                    <a:lumMod val="75000"/>
                  </a:schemeClr>
                </a:gs>
                <a:gs pos="15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14">
              <a:extLst>
                <a:ext uri="{FF2B5EF4-FFF2-40B4-BE49-F238E27FC236}">
                  <a16:creationId xmlns:a16="http://schemas.microsoft.com/office/drawing/2014/main" id="{09AD945E-4C3E-8449-8EEE-312F405896BC}"/>
                </a:ext>
              </a:extLst>
            </p:cNvPr>
            <p:cNvSpPr/>
            <p:nvPr userDrawn="1"/>
          </p:nvSpPr>
          <p:spPr>
            <a:xfrm>
              <a:off x="0" y="5020347"/>
              <a:ext cx="12192000" cy="1837653"/>
            </a:xfrm>
            <a:custGeom>
              <a:avLst/>
              <a:gdLst>
                <a:gd name="connsiteX0" fmla="*/ 631978 w 12192000"/>
                <a:gd name="connsiteY0" fmla="*/ 192 h 1837653"/>
                <a:gd name="connsiteX1" fmla="*/ 1503520 w 12192000"/>
                <a:gd name="connsiteY1" fmla="*/ 46905 h 1837653"/>
                <a:gd name="connsiteX2" fmla="*/ 7786904 w 12192000"/>
                <a:gd name="connsiteY2" fmla="*/ 1473930 h 1837653"/>
                <a:gd name="connsiteX3" fmla="*/ 12192000 w 12192000"/>
                <a:gd name="connsiteY3" fmla="*/ 1008678 h 1837653"/>
                <a:gd name="connsiteX4" fmla="*/ 12192000 w 12192000"/>
                <a:gd name="connsiteY4" fmla="*/ 1399189 h 1837653"/>
                <a:gd name="connsiteX5" fmla="*/ 12192000 w 12192000"/>
                <a:gd name="connsiteY5" fmla="*/ 1684971 h 1837653"/>
                <a:gd name="connsiteX6" fmla="*/ 12192000 w 12192000"/>
                <a:gd name="connsiteY6" fmla="*/ 1837653 h 1837653"/>
                <a:gd name="connsiteX7" fmla="*/ 7111369 w 12192000"/>
                <a:gd name="connsiteY7" fmla="*/ 1837653 h 1837653"/>
                <a:gd name="connsiteX8" fmla="*/ 6700767 w 12192000"/>
                <a:gd name="connsiteY8" fmla="*/ 1716805 h 1837653"/>
                <a:gd name="connsiteX9" fmla="*/ 3590934 w 12192000"/>
                <a:gd name="connsiteY9" fmla="*/ 645969 h 1837653"/>
                <a:gd name="connsiteX10" fmla="*/ 341773 w 12192000"/>
                <a:gd name="connsiteY10" fmla="*/ 83899 h 1837653"/>
                <a:gd name="connsiteX11" fmla="*/ 2197 w 12192000"/>
                <a:gd name="connsiteY11" fmla="*/ 105337 h 1837653"/>
                <a:gd name="connsiteX12" fmla="*/ 0 w 12192000"/>
                <a:gd name="connsiteY12" fmla="*/ 105613 h 1837653"/>
                <a:gd name="connsiteX13" fmla="*/ 0 w 12192000"/>
                <a:gd name="connsiteY13" fmla="*/ 38154 h 1837653"/>
                <a:gd name="connsiteX14" fmla="*/ 346000 w 12192000"/>
                <a:gd name="connsiteY14" fmla="*/ 8933 h 1837653"/>
                <a:gd name="connsiteX15" fmla="*/ 631978 w 12192000"/>
                <a:gd name="connsiteY15" fmla="*/ 192 h 1837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1837653">
                  <a:moveTo>
                    <a:pt x="631978" y="192"/>
                  </a:moveTo>
                  <a:cubicBezTo>
                    <a:pt x="919158" y="-2016"/>
                    <a:pt x="1209873" y="14922"/>
                    <a:pt x="1503520" y="46905"/>
                  </a:cubicBezTo>
                  <a:cubicBezTo>
                    <a:pt x="3549714" y="172355"/>
                    <a:pt x="5706358" y="1115591"/>
                    <a:pt x="7786904" y="1473930"/>
                  </a:cubicBezTo>
                  <a:cubicBezTo>
                    <a:pt x="9204661" y="1718045"/>
                    <a:pt x="10875183" y="1584536"/>
                    <a:pt x="12192000" y="1008678"/>
                  </a:cubicBezTo>
                  <a:lnTo>
                    <a:pt x="12192000" y="1399189"/>
                  </a:lnTo>
                  <a:lnTo>
                    <a:pt x="12192000" y="1684971"/>
                  </a:lnTo>
                  <a:lnTo>
                    <a:pt x="12192000" y="1837653"/>
                  </a:lnTo>
                  <a:lnTo>
                    <a:pt x="7111369" y="1837653"/>
                  </a:lnTo>
                  <a:lnTo>
                    <a:pt x="6700767" y="1716805"/>
                  </a:lnTo>
                  <a:cubicBezTo>
                    <a:pt x="5690778" y="1404548"/>
                    <a:pt x="4684008" y="1010844"/>
                    <a:pt x="3590934" y="645969"/>
                  </a:cubicBezTo>
                  <a:cubicBezTo>
                    <a:pt x="2569009" y="304809"/>
                    <a:pt x="1503293" y="44345"/>
                    <a:pt x="341773" y="83899"/>
                  </a:cubicBezTo>
                  <a:cubicBezTo>
                    <a:pt x="227801" y="87780"/>
                    <a:pt x="114653" y="94828"/>
                    <a:pt x="2197" y="105337"/>
                  </a:cubicBezTo>
                  <a:lnTo>
                    <a:pt x="0" y="105613"/>
                  </a:lnTo>
                  <a:lnTo>
                    <a:pt x="0" y="38154"/>
                  </a:lnTo>
                  <a:lnTo>
                    <a:pt x="346000" y="8933"/>
                  </a:lnTo>
                  <a:cubicBezTo>
                    <a:pt x="440918" y="3791"/>
                    <a:pt x="536252" y="928"/>
                    <a:pt x="631978" y="192"/>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21" name="Picture 20">
              <a:extLst>
                <a:ext uri="{FF2B5EF4-FFF2-40B4-BE49-F238E27FC236}">
                  <a16:creationId xmlns:a16="http://schemas.microsoft.com/office/drawing/2014/main" id="{77BF3E23-4775-F24A-AA8A-E0D6154230A7}"/>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313288" y="5563587"/>
              <a:ext cx="2025315" cy="911940"/>
            </a:xfrm>
            <a:prstGeom prst="rect">
              <a:avLst/>
            </a:prstGeom>
          </p:spPr>
        </p:pic>
      </p:grpSp>
      <p:sp>
        <p:nvSpPr>
          <p:cNvPr id="11" name="Title 10">
            <a:extLst>
              <a:ext uri="{FF2B5EF4-FFF2-40B4-BE49-F238E27FC236}">
                <a16:creationId xmlns:a16="http://schemas.microsoft.com/office/drawing/2014/main" id="{5F021924-D537-5244-8E81-B66085BADA23}"/>
              </a:ext>
            </a:extLst>
          </p:cNvPr>
          <p:cNvSpPr>
            <a:spLocks noGrp="1"/>
          </p:cNvSpPr>
          <p:nvPr>
            <p:ph type="title"/>
          </p:nvPr>
        </p:nvSpPr>
        <p:spPr>
          <a:xfrm>
            <a:off x="1413310" y="701748"/>
            <a:ext cx="9365380" cy="2014679"/>
          </a:xfrm>
        </p:spPr>
        <p:txBody>
          <a:bodyPr anchor="b"/>
          <a:lstStyle/>
          <a:p>
            <a:r>
              <a:rPr lang="en-US" dirty="0"/>
              <a:t>Click to edit Master title style</a:t>
            </a:r>
          </a:p>
        </p:txBody>
      </p:sp>
      <p:sp>
        <p:nvSpPr>
          <p:cNvPr id="30" name="Subtitle 2">
            <a:extLst>
              <a:ext uri="{FF2B5EF4-FFF2-40B4-BE49-F238E27FC236}">
                <a16:creationId xmlns:a16="http://schemas.microsoft.com/office/drawing/2014/main" id="{1DC5B24F-A901-D143-B12C-A9266B791623}"/>
              </a:ext>
            </a:extLst>
          </p:cNvPr>
          <p:cNvSpPr>
            <a:spLocks noGrp="1"/>
          </p:cNvSpPr>
          <p:nvPr>
            <p:ph type="subTitle" idx="1"/>
          </p:nvPr>
        </p:nvSpPr>
        <p:spPr>
          <a:xfrm>
            <a:off x="1413310" y="3081639"/>
            <a:ext cx="9365380" cy="986569"/>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cxnSp>
        <p:nvCxnSpPr>
          <p:cNvPr id="33" name="Straight Connector 32">
            <a:extLst>
              <a:ext uri="{FF2B5EF4-FFF2-40B4-BE49-F238E27FC236}">
                <a16:creationId xmlns:a16="http://schemas.microsoft.com/office/drawing/2014/main" id="{A9CB564A-C69C-944C-96FC-5B26C4A43C4A}"/>
              </a:ext>
            </a:extLst>
          </p:cNvPr>
          <p:cNvCxnSpPr/>
          <p:nvPr userDrawn="1"/>
        </p:nvCxnSpPr>
        <p:spPr>
          <a:xfrm>
            <a:off x="1520055" y="2811818"/>
            <a:ext cx="2286000" cy="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6818785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End">
    <p:spTree>
      <p:nvGrpSpPr>
        <p:cNvPr id="1" name=""/>
        <p:cNvGrpSpPr/>
        <p:nvPr/>
      </p:nvGrpSpPr>
      <p:grpSpPr>
        <a:xfrm>
          <a:off x="0" y="0"/>
          <a:ext cx="0" cy="0"/>
          <a:chOff x="0" y="0"/>
          <a:chExt cx="0" cy="0"/>
        </a:xfrm>
      </p:grpSpPr>
      <p:grpSp>
        <p:nvGrpSpPr>
          <p:cNvPr id="42" name="Group 41">
            <a:extLst>
              <a:ext uri="{FF2B5EF4-FFF2-40B4-BE49-F238E27FC236}">
                <a16:creationId xmlns:a16="http://schemas.microsoft.com/office/drawing/2014/main" id="{A5A1B233-6B08-D748-B970-CE3044B1869E}"/>
              </a:ext>
            </a:extLst>
          </p:cNvPr>
          <p:cNvGrpSpPr/>
          <p:nvPr userDrawn="1"/>
        </p:nvGrpSpPr>
        <p:grpSpPr>
          <a:xfrm>
            <a:off x="0" y="0"/>
            <a:ext cx="12192000" cy="2148830"/>
            <a:chOff x="0" y="0"/>
            <a:chExt cx="12192000" cy="2148830"/>
          </a:xfrm>
        </p:grpSpPr>
        <p:sp>
          <p:nvSpPr>
            <p:cNvPr id="41" name="Freeform 40">
              <a:extLst>
                <a:ext uri="{FF2B5EF4-FFF2-40B4-BE49-F238E27FC236}">
                  <a16:creationId xmlns:a16="http://schemas.microsoft.com/office/drawing/2014/main" id="{FA74F784-A2AC-8240-BED1-2683425B68BF}"/>
                </a:ext>
              </a:extLst>
            </p:cNvPr>
            <p:cNvSpPr/>
            <p:nvPr userDrawn="1"/>
          </p:nvSpPr>
          <p:spPr>
            <a:xfrm flipH="1">
              <a:off x="0" y="0"/>
              <a:ext cx="12192000" cy="2148830"/>
            </a:xfrm>
            <a:custGeom>
              <a:avLst/>
              <a:gdLst>
                <a:gd name="connsiteX0" fmla="*/ 2318293 w 12192000"/>
                <a:gd name="connsiteY0" fmla="*/ 0 h 2148830"/>
                <a:gd name="connsiteX1" fmla="*/ 2110341 w 12192000"/>
                <a:gd name="connsiteY1" fmla="*/ 0 h 2148830"/>
                <a:gd name="connsiteX2" fmla="*/ 1952334 w 12192000"/>
                <a:gd name="connsiteY2" fmla="*/ 920 h 2148830"/>
                <a:gd name="connsiteX3" fmla="*/ 184205 w 12192000"/>
                <a:gd name="connsiteY3" fmla="*/ 435928 h 2148830"/>
                <a:gd name="connsiteX4" fmla="*/ 0 w 12192000"/>
                <a:gd name="connsiteY4" fmla="*/ 536864 h 2148830"/>
                <a:gd name="connsiteX5" fmla="*/ 0 w 12192000"/>
                <a:gd name="connsiteY5" fmla="*/ 554713 h 2148830"/>
                <a:gd name="connsiteX6" fmla="*/ 201115 w 12192000"/>
                <a:gd name="connsiteY6" fmla="*/ 452796 h 2148830"/>
                <a:gd name="connsiteX7" fmla="*/ 1947588 w 12192000"/>
                <a:gd name="connsiteY7" fmla="*/ 66249 h 2148830"/>
                <a:gd name="connsiteX8" fmla="*/ 4778140 w 12192000"/>
                <a:gd name="connsiteY8" fmla="*/ 604018 h 2148830"/>
                <a:gd name="connsiteX9" fmla="*/ 11996242 w 12192000"/>
                <a:gd name="connsiteY9" fmla="*/ 2036894 h 2148830"/>
                <a:gd name="connsiteX10" fmla="*/ 12192000 w 12192000"/>
                <a:gd name="connsiteY10" fmla="*/ 2002266 h 2148830"/>
                <a:gd name="connsiteX11" fmla="*/ 12192000 w 12192000"/>
                <a:gd name="connsiteY11" fmla="*/ 1415250 h 2148830"/>
                <a:gd name="connsiteX12" fmla="*/ 12022971 w 12192000"/>
                <a:gd name="connsiteY12" fmla="*/ 1470801 h 2148830"/>
                <a:gd name="connsiteX13" fmla="*/ 7970940 w 12192000"/>
                <a:gd name="connsiteY13" fmla="*/ 1436986 h 2148830"/>
                <a:gd name="connsiteX14" fmla="*/ 4800356 w 12192000"/>
                <a:gd name="connsiteY14" fmla="*/ 456582 h 2148830"/>
                <a:gd name="connsiteX15" fmla="*/ 2646880 w 12192000"/>
                <a:gd name="connsiteY15" fmla="*/ 17560 h 2148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2148830">
                  <a:moveTo>
                    <a:pt x="2318293" y="0"/>
                  </a:moveTo>
                  <a:lnTo>
                    <a:pt x="2110341" y="0"/>
                  </a:lnTo>
                  <a:lnTo>
                    <a:pt x="1952334" y="920"/>
                  </a:lnTo>
                  <a:cubicBezTo>
                    <a:pt x="1343499" y="23864"/>
                    <a:pt x="752130" y="152982"/>
                    <a:pt x="184205" y="435928"/>
                  </a:cubicBezTo>
                  <a:lnTo>
                    <a:pt x="0" y="536864"/>
                  </a:lnTo>
                  <a:lnTo>
                    <a:pt x="0" y="554713"/>
                  </a:lnTo>
                  <a:lnTo>
                    <a:pt x="201115" y="452796"/>
                  </a:lnTo>
                  <a:cubicBezTo>
                    <a:pt x="776357" y="187336"/>
                    <a:pt x="1349828" y="76760"/>
                    <a:pt x="1947588" y="66249"/>
                  </a:cubicBezTo>
                  <a:cubicBezTo>
                    <a:pt x="2962940" y="48421"/>
                    <a:pt x="3890218" y="291317"/>
                    <a:pt x="4778140" y="604018"/>
                  </a:cubicBezTo>
                  <a:cubicBezTo>
                    <a:pt x="7231510" y="1468126"/>
                    <a:pt x="9178927" y="2492024"/>
                    <a:pt x="11996242" y="2036894"/>
                  </a:cubicBezTo>
                  <a:lnTo>
                    <a:pt x="12192000" y="2002266"/>
                  </a:lnTo>
                  <a:lnTo>
                    <a:pt x="12192000" y="1415250"/>
                  </a:lnTo>
                  <a:lnTo>
                    <a:pt x="12022971" y="1470801"/>
                  </a:lnTo>
                  <a:cubicBezTo>
                    <a:pt x="10719696" y="1863939"/>
                    <a:pt x="9271154" y="1783804"/>
                    <a:pt x="7970940" y="1436986"/>
                  </a:cubicBezTo>
                  <a:cubicBezTo>
                    <a:pt x="6890984" y="1148958"/>
                    <a:pt x="5866930" y="767309"/>
                    <a:pt x="4800356" y="456582"/>
                  </a:cubicBezTo>
                  <a:cubicBezTo>
                    <a:pt x="4068903" y="243471"/>
                    <a:pt x="3348204" y="74251"/>
                    <a:pt x="2646880" y="17560"/>
                  </a:cubicBezTo>
                  <a:close/>
                </a:path>
              </a:pathLst>
            </a:custGeom>
            <a:gradFill flip="none" rotWithShape="1">
              <a:gsLst>
                <a:gs pos="0">
                  <a:schemeClr val="accent3">
                    <a:lumMod val="75000"/>
                  </a:schemeClr>
                </a:gs>
                <a:gs pos="75000">
                  <a:schemeClr val="accent3"/>
                </a:gs>
              </a:gsLst>
              <a:lin ang="0" scaled="1"/>
              <a:tileRect/>
            </a:gradFill>
            <a:ln w="6350" cap="flat">
              <a:noFill/>
              <a:prstDash val="solid"/>
              <a:miter/>
            </a:ln>
          </p:spPr>
          <p:txBody>
            <a:bodyPr rtlCol="0" anchor="ctr"/>
            <a:lstStyle/>
            <a:p>
              <a:endParaRPr lang="en-US" dirty="0"/>
            </a:p>
          </p:txBody>
        </p:sp>
        <p:sp>
          <p:nvSpPr>
            <p:cNvPr id="39" name="Freeform 38">
              <a:extLst>
                <a:ext uri="{FF2B5EF4-FFF2-40B4-BE49-F238E27FC236}">
                  <a16:creationId xmlns:a16="http://schemas.microsoft.com/office/drawing/2014/main" id="{EA28C7AD-68DD-D14D-853A-7EE56000E131}"/>
                </a:ext>
              </a:extLst>
            </p:cNvPr>
            <p:cNvSpPr/>
            <p:nvPr userDrawn="1"/>
          </p:nvSpPr>
          <p:spPr>
            <a:xfrm flipH="1">
              <a:off x="0" y="0"/>
              <a:ext cx="12192000" cy="1992138"/>
            </a:xfrm>
            <a:custGeom>
              <a:avLst/>
              <a:gdLst>
                <a:gd name="connsiteX0" fmla="*/ 2724271 w 12192000"/>
                <a:gd name="connsiteY0" fmla="*/ 0 h 1992138"/>
                <a:gd name="connsiteX1" fmla="*/ 1788442 w 12192000"/>
                <a:gd name="connsiteY1" fmla="*/ 0 h 1992138"/>
                <a:gd name="connsiteX2" fmla="*/ 1635403 w 12192000"/>
                <a:gd name="connsiteY2" fmla="*/ 12925 h 1992138"/>
                <a:gd name="connsiteX3" fmla="*/ 178220 w 12192000"/>
                <a:gd name="connsiteY3" fmla="*/ 451207 h 1992138"/>
                <a:gd name="connsiteX4" fmla="*/ 0 w 12192000"/>
                <a:gd name="connsiteY4" fmla="*/ 552718 h 1992138"/>
                <a:gd name="connsiteX5" fmla="*/ 0 w 12192000"/>
                <a:gd name="connsiteY5" fmla="*/ 570885 h 1992138"/>
                <a:gd name="connsiteX6" fmla="*/ 195368 w 12192000"/>
                <a:gd name="connsiteY6" fmla="*/ 467800 h 1992138"/>
                <a:gd name="connsiteX7" fmla="*/ 1934073 w 12192000"/>
                <a:gd name="connsiteY7" fmla="*/ 52850 h 1992138"/>
                <a:gd name="connsiteX8" fmla="*/ 4771217 w 12192000"/>
                <a:gd name="connsiteY8" fmla="*/ 543645 h 1992138"/>
                <a:gd name="connsiteX9" fmla="*/ 12007222 w 12192000"/>
                <a:gd name="connsiteY9" fmla="*/ 1856729 h 1992138"/>
                <a:gd name="connsiteX10" fmla="*/ 12192000 w 12192000"/>
                <a:gd name="connsiteY10" fmla="*/ 1820900 h 1992138"/>
                <a:gd name="connsiteX11" fmla="*/ 12192000 w 12192000"/>
                <a:gd name="connsiteY11" fmla="*/ 897073 h 1992138"/>
                <a:gd name="connsiteX12" fmla="*/ 12062517 w 12192000"/>
                <a:gd name="connsiteY12" fmla="*/ 950128 h 1992138"/>
                <a:gd name="connsiteX13" fmla="*/ 8435105 w 12192000"/>
                <a:gd name="connsiteY13" fmla="*/ 1266613 h 1992138"/>
                <a:gd name="connsiteX14" fmla="*/ 2948502 w 12192000"/>
                <a:gd name="connsiteY14" fmla="*/ 20548 h 1992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1992138">
                  <a:moveTo>
                    <a:pt x="2724271" y="0"/>
                  </a:moveTo>
                  <a:lnTo>
                    <a:pt x="1788442" y="0"/>
                  </a:lnTo>
                  <a:lnTo>
                    <a:pt x="1635403" y="12925"/>
                  </a:lnTo>
                  <a:cubicBezTo>
                    <a:pt x="1134241" y="70905"/>
                    <a:pt x="647221" y="207817"/>
                    <a:pt x="178220" y="451207"/>
                  </a:cubicBezTo>
                  <a:lnTo>
                    <a:pt x="0" y="552718"/>
                  </a:lnTo>
                  <a:lnTo>
                    <a:pt x="0" y="570885"/>
                  </a:lnTo>
                  <a:lnTo>
                    <a:pt x="195368" y="467800"/>
                  </a:lnTo>
                  <a:cubicBezTo>
                    <a:pt x="765758" y="193094"/>
                    <a:pt x="1336955" y="73179"/>
                    <a:pt x="1934073" y="52850"/>
                  </a:cubicBezTo>
                  <a:cubicBezTo>
                    <a:pt x="2948304" y="18310"/>
                    <a:pt x="3878878" y="245747"/>
                    <a:pt x="4771217" y="543645"/>
                  </a:cubicBezTo>
                  <a:cubicBezTo>
                    <a:pt x="7236913" y="1366709"/>
                    <a:pt x="9199689" y="2357774"/>
                    <a:pt x="12007222" y="1856729"/>
                  </a:cubicBezTo>
                  <a:lnTo>
                    <a:pt x="12192000" y="1820900"/>
                  </a:lnTo>
                  <a:lnTo>
                    <a:pt x="12192000" y="897073"/>
                  </a:lnTo>
                  <a:lnTo>
                    <a:pt x="12062517" y="950128"/>
                  </a:lnTo>
                  <a:cubicBezTo>
                    <a:pt x="10950292" y="1376478"/>
                    <a:pt x="9595706" y="1466451"/>
                    <a:pt x="8435105" y="1266613"/>
                  </a:cubicBezTo>
                  <a:cubicBezTo>
                    <a:pt x="6618389" y="953715"/>
                    <a:pt x="4735222" y="130088"/>
                    <a:pt x="2948502" y="20548"/>
                  </a:cubicBezTo>
                  <a:close/>
                </a:path>
              </a:pathLst>
            </a:custGeom>
            <a:solidFill>
              <a:srgbClr val="00498F"/>
            </a:solidFill>
            <a:ln w="6350" cap="flat">
              <a:noFill/>
              <a:prstDash val="solid"/>
              <a:miter/>
            </a:ln>
          </p:spPr>
          <p:txBody>
            <a:bodyPr rtlCol="0" anchor="ctr"/>
            <a:lstStyle/>
            <a:p>
              <a:endParaRPr lang="en-US"/>
            </a:p>
          </p:txBody>
        </p:sp>
      </p:grpSp>
      <p:sp>
        <p:nvSpPr>
          <p:cNvPr id="4" name="Rectangle 3">
            <a:extLst>
              <a:ext uri="{FF2B5EF4-FFF2-40B4-BE49-F238E27FC236}">
                <a16:creationId xmlns:a16="http://schemas.microsoft.com/office/drawing/2014/main" id="{2D9A6F3B-C34E-6A49-A4DF-7F791974B589}"/>
              </a:ext>
            </a:extLst>
          </p:cNvPr>
          <p:cNvSpPr/>
          <p:nvPr userDrawn="1"/>
        </p:nvSpPr>
        <p:spPr>
          <a:xfrm>
            <a:off x="902368" y="1517697"/>
            <a:ext cx="11289632" cy="382260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id="{73A1B7DC-DAD7-F944-AC53-2FDB50DEA0A1}"/>
              </a:ext>
            </a:extLst>
          </p:cNvPr>
          <p:cNvCxnSpPr>
            <a:cxnSpLocks/>
          </p:cNvCxnSpPr>
          <p:nvPr userDrawn="1"/>
        </p:nvCxnSpPr>
        <p:spPr>
          <a:xfrm>
            <a:off x="1325946" y="3080084"/>
            <a:ext cx="685399" cy="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sp>
        <p:nvSpPr>
          <p:cNvPr id="14" name="Content Placeholder 2">
            <a:extLst>
              <a:ext uri="{FF2B5EF4-FFF2-40B4-BE49-F238E27FC236}">
                <a16:creationId xmlns:a16="http://schemas.microsoft.com/office/drawing/2014/main" id="{8C1CADB4-372A-5B4F-9CF0-0AB73DECC3E3}"/>
              </a:ext>
            </a:extLst>
          </p:cNvPr>
          <p:cNvSpPr>
            <a:spLocks noGrp="1"/>
          </p:cNvSpPr>
          <p:nvPr userDrawn="1">
            <p:ph idx="1"/>
          </p:nvPr>
        </p:nvSpPr>
        <p:spPr>
          <a:xfrm>
            <a:off x="1219201" y="3429000"/>
            <a:ext cx="5582652" cy="1413563"/>
          </a:xfrm>
        </p:spPr>
        <p:txBody>
          <a:bodyPr numCol="2">
            <a:normAutofit/>
          </a:bodyPr>
          <a:lstStyle>
            <a:lvl1pPr marL="0" indent="0">
              <a:buNone/>
              <a:defRPr sz="2000"/>
            </a:lvl1pPr>
          </a:lstStyle>
          <a:p>
            <a:pPr lvl="0"/>
            <a:r>
              <a:rPr lang="en-US"/>
              <a:t>Edit Master text styles</a:t>
            </a:r>
          </a:p>
        </p:txBody>
      </p:sp>
      <p:sp>
        <p:nvSpPr>
          <p:cNvPr id="16" name="Title 11">
            <a:extLst>
              <a:ext uri="{FF2B5EF4-FFF2-40B4-BE49-F238E27FC236}">
                <a16:creationId xmlns:a16="http://schemas.microsoft.com/office/drawing/2014/main" id="{1FDEA4A9-7D37-224B-988B-55B2879E8CB6}"/>
              </a:ext>
            </a:extLst>
          </p:cNvPr>
          <p:cNvSpPr>
            <a:spLocks noGrp="1"/>
          </p:cNvSpPr>
          <p:nvPr userDrawn="1">
            <p:ph type="ctrTitle"/>
          </p:nvPr>
        </p:nvSpPr>
        <p:spPr>
          <a:xfrm>
            <a:off x="1219200" y="1887490"/>
            <a:ext cx="5582652" cy="1078262"/>
          </a:xfrm>
        </p:spPr>
        <p:txBody>
          <a:bodyPr>
            <a:normAutofit/>
          </a:bodyPr>
          <a:lstStyle>
            <a:lvl1pPr>
              <a:defRPr sz="6000"/>
            </a:lvl1pPr>
          </a:lstStyle>
          <a:p>
            <a:r>
              <a:rPr lang="en-US"/>
              <a:t>Click to edit Master title style</a:t>
            </a:r>
            <a:endParaRPr lang="en-US" dirty="0"/>
          </a:p>
        </p:txBody>
      </p:sp>
      <p:pic>
        <p:nvPicPr>
          <p:cNvPr id="33" name="Picture 32">
            <a:extLst>
              <a:ext uri="{FF2B5EF4-FFF2-40B4-BE49-F238E27FC236}">
                <a16:creationId xmlns:a16="http://schemas.microsoft.com/office/drawing/2014/main" id="{5B035CE6-43FF-944E-A9C4-8AB87E8081D5}"/>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02368" y="228371"/>
            <a:ext cx="2025315" cy="911940"/>
          </a:xfrm>
          <a:prstGeom prst="rect">
            <a:avLst/>
          </a:prstGeom>
        </p:spPr>
      </p:pic>
      <p:sp>
        <p:nvSpPr>
          <p:cNvPr id="17" name="Picture Placeholder 16">
            <a:extLst>
              <a:ext uri="{FF2B5EF4-FFF2-40B4-BE49-F238E27FC236}">
                <a16:creationId xmlns:a16="http://schemas.microsoft.com/office/drawing/2014/main" id="{9E66F78A-F643-F64B-A208-E625F6807592}"/>
              </a:ext>
            </a:extLst>
          </p:cNvPr>
          <p:cNvSpPr>
            <a:spLocks noGrp="1"/>
          </p:cNvSpPr>
          <p:nvPr>
            <p:ph type="pic" sz="quarter" idx="11"/>
          </p:nvPr>
        </p:nvSpPr>
        <p:spPr>
          <a:xfrm>
            <a:off x="7118684" y="233915"/>
            <a:ext cx="5073316" cy="5943600"/>
          </a:xfrm>
          <a:custGeom>
            <a:avLst/>
            <a:gdLst>
              <a:gd name="connsiteX0" fmla="*/ 2971800 w 5073316"/>
              <a:gd name="connsiteY0" fmla="*/ 0 h 5943600"/>
              <a:gd name="connsiteX1" fmla="*/ 5073180 w 5073316"/>
              <a:gd name="connsiteY1" fmla="*/ 870420 h 5943600"/>
              <a:gd name="connsiteX2" fmla="*/ 5073316 w 5073316"/>
              <a:gd name="connsiteY2" fmla="*/ 870570 h 5943600"/>
              <a:gd name="connsiteX3" fmla="*/ 5073316 w 5073316"/>
              <a:gd name="connsiteY3" fmla="*/ 5073031 h 5943600"/>
              <a:gd name="connsiteX4" fmla="*/ 5073180 w 5073316"/>
              <a:gd name="connsiteY4" fmla="*/ 5073180 h 5943600"/>
              <a:gd name="connsiteX5" fmla="*/ 2971800 w 5073316"/>
              <a:gd name="connsiteY5" fmla="*/ 5943600 h 5943600"/>
              <a:gd name="connsiteX6" fmla="*/ 0 w 5073316"/>
              <a:gd name="connsiteY6" fmla="*/ 2971800 h 5943600"/>
              <a:gd name="connsiteX7" fmla="*/ 2971800 w 5073316"/>
              <a:gd name="connsiteY7" fmla="*/ 0 h 594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73316" h="5943600">
                <a:moveTo>
                  <a:pt x="2971800" y="0"/>
                </a:moveTo>
                <a:cubicBezTo>
                  <a:pt x="3792440" y="0"/>
                  <a:pt x="4535390" y="332630"/>
                  <a:pt x="5073180" y="870420"/>
                </a:cubicBezTo>
                <a:lnTo>
                  <a:pt x="5073316" y="870570"/>
                </a:lnTo>
                <a:lnTo>
                  <a:pt x="5073316" y="5073031"/>
                </a:lnTo>
                <a:lnTo>
                  <a:pt x="5073180" y="5073180"/>
                </a:lnTo>
                <a:cubicBezTo>
                  <a:pt x="4535390" y="5610970"/>
                  <a:pt x="3792440" y="5943600"/>
                  <a:pt x="2971800" y="5943600"/>
                </a:cubicBezTo>
                <a:cubicBezTo>
                  <a:pt x="1330520" y="5943600"/>
                  <a:pt x="0" y="4613080"/>
                  <a:pt x="0" y="2971800"/>
                </a:cubicBezTo>
                <a:cubicBezTo>
                  <a:pt x="0" y="1330520"/>
                  <a:pt x="1330520" y="0"/>
                  <a:pt x="2971800" y="0"/>
                </a:cubicBezTo>
                <a:close/>
              </a:path>
            </a:pathLst>
          </a:custGeom>
        </p:spPr>
        <p:txBody>
          <a:bodyPr wrap="square">
            <a:noAutofit/>
          </a:bodyPr>
          <a:lstStyle/>
          <a:p>
            <a:r>
              <a:rPr lang="en-US"/>
              <a:t>Click icon to add picture</a:t>
            </a:r>
            <a:endParaRPr lang="en-US" dirty="0"/>
          </a:p>
        </p:txBody>
      </p:sp>
    </p:spTree>
    <p:extLst>
      <p:ext uri="{BB962C8B-B14F-4D97-AF65-F5344CB8AC3E}">
        <p14:creationId xmlns:p14="http://schemas.microsoft.com/office/powerpoint/2010/main" val="9401383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2AA6B72-D286-A84D-A944-E84B7A48BB27}"/>
              </a:ext>
            </a:extLst>
          </p:cNvPr>
          <p:cNvSpPr>
            <a:spLocks noGrp="1"/>
          </p:cNvSpPr>
          <p:nvPr>
            <p:ph type="sldNum" sz="quarter" idx="10"/>
          </p:nvPr>
        </p:nvSpPr>
        <p:spPr>
          <a:xfrm>
            <a:off x="8839200" y="6356350"/>
            <a:ext cx="2743200" cy="365125"/>
          </a:xfrm>
          <a:prstGeom prst="rect">
            <a:avLst/>
          </a:prstGeom>
        </p:spPr>
        <p:txBody>
          <a:bodyPr/>
          <a:lstStyle/>
          <a:p>
            <a:fld id="{97033E4B-E3EB-3D46-B2D8-3159663620FA}" type="slidenum">
              <a:rPr lang="en-US" smtClean="0"/>
              <a:t>‹#›</a:t>
            </a:fld>
            <a:endParaRPr lang="en-US" dirty="0"/>
          </a:p>
        </p:txBody>
      </p:sp>
      <p:cxnSp>
        <p:nvCxnSpPr>
          <p:cNvPr id="4" name="Straight Connector 3">
            <a:extLst>
              <a:ext uri="{FF2B5EF4-FFF2-40B4-BE49-F238E27FC236}">
                <a16:creationId xmlns:a16="http://schemas.microsoft.com/office/drawing/2014/main" id="{941F6AC7-BD0D-6047-8D58-3BB5AA015113}"/>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 name="Footer Placeholder 1">
            <a:extLst>
              <a:ext uri="{FF2B5EF4-FFF2-40B4-BE49-F238E27FC236}">
                <a16:creationId xmlns:a16="http://schemas.microsoft.com/office/drawing/2014/main" id="{8C88CDF9-34F5-7C4F-9576-0121E06E1249}"/>
              </a:ext>
            </a:extLst>
          </p:cNvPr>
          <p:cNvSpPr>
            <a:spLocks noGrp="1"/>
          </p:cNvSpPr>
          <p:nvPr>
            <p:ph type="ftr" sz="quarter" idx="11"/>
          </p:nvPr>
        </p:nvSpPr>
        <p:spPr/>
        <p:txBody>
          <a:bodyPr/>
          <a:lstStyle/>
          <a:p>
            <a:pPr algn="l"/>
            <a:r>
              <a:rPr lang="en-US" dirty="0"/>
              <a:t>Illinois Perinatal Quality Collaborative</a:t>
            </a:r>
          </a:p>
        </p:txBody>
      </p:sp>
      <p:grpSp>
        <p:nvGrpSpPr>
          <p:cNvPr id="6" name="Group 5">
            <a:extLst>
              <a:ext uri="{FF2B5EF4-FFF2-40B4-BE49-F238E27FC236}">
                <a16:creationId xmlns:a16="http://schemas.microsoft.com/office/drawing/2014/main" id="{88917F51-C2BD-2041-BD9C-723045EB0732}"/>
              </a:ext>
            </a:extLst>
          </p:cNvPr>
          <p:cNvGrpSpPr/>
          <p:nvPr userDrawn="1"/>
        </p:nvGrpSpPr>
        <p:grpSpPr>
          <a:xfrm>
            <a:off x="7191542" y="1"/>
            <a:ext cx="5000459" cy="1425992"/>
            <a:chOff x="7191542" y="1"/>
            <a:chExt cx="5000459" cy="1425992"/>
          </a:xfrm>
        </p:grpSpPr>
        <p:pic>
          <p:nvPicPr>
            <p:cNvPr id="7" name="Picture 6">
              <a:extLst>
                <a:ext uri="{FF2B5EF4-FFF2-40B4-BE49-F238E27FC236}">
                  <a16:creationId xmlns:a16="http://schemas.microsoft.com/office/drawing/2014/main" id="{57215F3D-71E9-DC42-9643-CC837E165327}"/>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8" name="Group 7">
              <a:extLst>
                <a:ext uri="{FF2B5EF4-FFF2-40B4-BE49-F238E27FC236}">
                  <a16:creationId xmlns:a16="http://schemas.microsoft.com/office/drawing/2014/main" id="{C49BD97B-5D82-6041-A6B7-1455CCEEEEF0}"/>
                </a:ext>
              </a:extLst>
            </p:cNvPr>
            <p:cNvGrpSpPr/>
            <p:nvPr userDrawn="1"/>
          </p:nvGrpSpPr>
          <p:grpSpPr>
            <a:xfrm>
              <a:off x="7191542" y="1"/>
              <a:ext cx="5000459" cy="1425992"/>
              <a:chOff x="7186272" y="0"/>
              <a:chExt cx="5005729" cy="1427495"/>
            </a:xfrm>
          </p:grpSpPr>
          <p:sp>
            <p:nvSpPr>
              <p:cNvPr id="9" name="Freeform 8">
                <a:extLst>
                  <a:ext uri="{FF2B5EF4-FFF2-40B4-BE49-F238E27FC236}">
                    <a16:creationId xmlns:a16="http://schemas.microsoft.com/office/drawing/2014/main" id="{57FF3D03-9C74-6644-91E6-C9195014614E}"/>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dirty="0"/>
              </a:p>
            </p:txBody>
          </p:sp>
          <p:sp>
            <p:nvSpPr>
              <p:cNvPr id="10" name="Freeform 9">
                <a:extLst>
                  <a:ext uri="{FF2B5EF4-FFF2-40B4-BE49-F238E27FC236}">
                    <a16:creationId xmlns:a16="http://schemas.microsoft.com/office/drawing/2014/main" id="{A11D9CF5-1D92-B64F-8C97-3B5F602E2EBD}"/>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12280802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ver B">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331D4E-0EAC-D04C-AD34-22F65D243FA1}"/>
              </a:ext>
            </a:extLst>
          </p:cNvPr>
          <p:cNvSpPr>
            <a:spLocks noGrp="1"/>
          </p:cNvSpPr>
          <p:nvPr>
            <p:ph type="ctrTitle"/>
          </p:nvPr>
        </p:nvSpPr>
        <p:spPr>
          <a:xfrm>
            <a:off x="513348" y="2633534"/>
            <a:ext cx="5194433" cy="2387600"/>
          </a:xfrm>
        </p:spPr>
        <p:txBody>
          <a:bodyPr anchor="b">
            <a:normAutofit/>
          </a:bodyPr>
          <a:lstStyle>
            <a:lvl1pPr algn="l">
              <a:defRPr sz="4000">
                <a:solidFill>
                  <a:schemeClr val="tx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1F519E7E-7FC1-9A40-A17D-7E7F8C7269F8}"/>
              </a:ext>
            </a:extLst>
          </p:cNvPr>
          <p:cNvSpPr>
            <a:spLocks noGrp="1"/>
          </p:cNvSpPr>
          <p:nvPr>
            <p:ph type="subTitle" idx="1"/>
          </p:nvPr>
        </p:nvSpPr>
        <p:spPr>
          <a:xfrm>
            <a:off x="513348" y="5400325"/>
            <a:ext cx="5194433" cy="986569"/>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cxnSp>
        <p:nvCxnSpPr>
          <p:cNvPr id="15" name="Straight Connector 14">
            <a:extLst>
              <a:ext uri="{FF2B5EF4-FFF2-40B4-BE49-F238E27FC236}">
                <a16:creationId xmlns:a16="http://schemas.microsoft.com/office/drawing/2014/main" id="{B9A3468E-DF1F-A142-9123-E9C41E669E14}"/>
              </a:ext>
            </a:extLst>
          </p:cNvPr>
          <p:cNvCxnSpPr/>
          <p:nvPr userDrawn="1"/>
        </p:nvCxnSpPr>
        <p:spPr>
          <a:xfrm>
            <a:off x="620093" y="5141451"/>
            <a:ext cx="2286000" cy="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grpSp>
        <p:nvGrpSpPr>
          <p:cNvPr id="28" name="Group 27">
            <a:extLst>
              <a:ext uri="{FF2B5EF4-FFF2-40B4-BE49-F238E27FC236}">
                <a16:creationId xmlns:a16="http://schemas.microsoft.com/office/drawing/2014/main" id="{8DA88010-3869-0040-9A12-E3C1DFDF98B0}"/>
              </a:ext>
            </a:extLst>
          </p:cNvPr>
          <p:cNvGrpSpPr/>
          <p:nvPr userDrawn="1"/>
        </p:nvGrpSpPr>
        <p:grpSpPr>
          <a:xfrm flipH="1">
            <a:off x="-1" y="1"/>
            <a:ext cx="6418725" cy="1509822"/>
            <a:chOff x="7522541" y="1"/>
            <a:chExt cx="4669459" cy="1098357"/>
          </a:xfrm>
        </p:grpSpPr>
        <p:sp>
          <p:nvSpPr>
            <p:cNvPr id="30" name="Freeform 29">
              <a:extLst>
                <a:ext uri="{FF2B5EF4-FFF2-40B4-BE49-F238E27FC236}">
                  <a16:creationId xmlns:a16="http://schemas.microsoft.com/office/drawing/2014/main" id="{F722652D-3022-0749-A7E0-A0EA58DDD572}"/>
                </a:ext>
              </a:extLst>
            </p:cNvPr>
            <p:cNvSpPr/>
            <p:nvPr userDrawn="1"/>
          </p:nvSpPr>
          <p:spPr>
            <a:xfrm>
              <a:off x="7522541" y="1"/>
              <a:ext cx="4669459" cy="1098357"/>
            </a:xfrm>
            <a:custGeom>
              <a:avLst/>
              <a:gdLst>
                <a:gd name="connsiteX0" fmla="*/ 0 w 4669459"/>
                <a:gd name="connsiteY0" fmla="*/ 0 h 1098357"/>
                <a:gd name="connsiteX1" fmla="*/ 393099 w 4669459"/>
                <a:gd name="connsiteY1" fmla="*/ 0 h 1098357"/>
                <a:gd name="connsiteX2" fmla="*/ 485580 w 4669459"/>
                <a:gd name="connsiteY2" fmla="*/ 28411 h 1098357"/>
                <a:gd name="connsiteX3" fmla="*/ 2241464 w 4669459"/>
                <a:gd name="connsiteY3" fmla="*/ 572540 h 1098357"/>
                <a:gd name="connsiteX4" fmla="*/ 4645823 w 4669459"/>
                <a:gd name="connsiteY4" fmla="*/ 731027 h 1098357"/>
                <a:gd name="connsiteX5" fmla="*/ 4669459 w 4669459"/>
                <a:gd name="connsiteY5" fmla="*/ 726784 h 1098357"/>
                <a:gd name="connsiteX6" fmla="*/ 4669459 w 4669459"/>
                <a:gd name="connsiteY6" fmla="*/ 1079503 h 1098357"/>
                <a:gd name="connsiteX7" fmla="*/ 4627787 w 4669459"/>
                <a:gd name="connsiteY7" fmla="*/ 1083679 h 1098357"/>
                <a:gd name="connsiteX8" fmla="*/ 568062 w 4669459"/>
                <a:gd name="connsiteY8" fmla="*/ 207626 h 1098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69459" h="1098357">
                  <a:moveTo>
                    <a:pt x="0" y="0"/>
                  </a:moveTo>
                  <a:lnTo>
                    <a:pt x="393099" y="0"/>
                  </a:lnTo>
                  <a:lnTo>
                    <a:pt x="485580" y="28411"/>
                  </a:lnTo>
                  <a:cubicBezTo>
                    <a:pt x="1068094" y="214503"/>
                    <a:pt x="1643165" y="412971"/>
                    <a:pt x="2241464" y="572540"/>
                  </a:cubicBezTo>
                  <a:cubicBezTo>
                    <a:pt x="3009808" y="777487"/>
                    <a:pt x="3848273" y="856360"/>
                    <a:pt x="4645823" y="731027"/>
                  </a:cubicBezTo>
                  <a:lnTo>
                    <a:pt x="4669459" y="726784"/>
                  </a:lnTo>
                  <a:lnTo>
                    <a:pt x="4669459" y="1079503"/>
                  </a:lnTo>
                  <a:lnTo>
                    <a:pt x="4627787" y="1083679"/>
                  </a:lnTo>
                  <a:cubicBezTo>
                    <a:pt x="3105555" y="1189027"/>
                    <a:pt x="1909512" y="709765"/>
                    <a:pt x="568062" y="207626"/>
                  </a:cubicBezTo>
                  <a:close/>
                </a:path>
              </a:pathLst>
            </a:custGeom>
            <a:gradFill flip="none" rotWithShape="1">
              <a:gsLst>
                <a:gs pos="0">
                  <a:schemeClr val="accent3">
                    <a:lumMod val="75000"/>
                  </a:schemeClr>
                </a:gs>
                <a:gs pos="40000">
                  <a:schemeClr val="accent3"/>
                </a:gs>
              </a:gsLst>
              <a:lin ang="0" scaled="0"/>
              <a:tileRect/>
            </a:gradFill>
            <a:ln w="3289" cap="flat">
              <a:noFill/>
              <a:prstDash val="solid"/>
              <a:miter/>
            </a:ln>
          </p:spPr>
          <p:txBody>
            <a:bodyPr rtlCol="0" anchor="ctr"/>
            <a:lstStyle/>
            <a:p>
              <a:endParaRPr lang="en-US" dirty="0"/>
            </a:p>
          </p:txBody>
        </p:sp>
        <p:sp>
          <p:nvSpPr>
            <p:cNvPr id="31" name="Freeform 30">
              <a:extLst>
                <a:ext uri="{FF2B5EF4-FFF2-40B4-BE49-F238E27FC236}">
                  <a16:creationId xmlns:a16="http://schemas.microsoft.com/office/drawing/2014/main" id="{67B75392-8779-2B46-8DA6-CC055372E224}"/>
                </a:ext>
              </a:extLst>
            </p:cNvPr>
            <p:cNvSpPr/>
            <p:nvPr userDrawn="1"/>
          </p:nvSpPr>
          <p:spPr>
            <a:xfrm>
              <a:off x="7649481" y="1"/>
              <a:ext cx="4542519" cy="983565"/>
            </a:xfrm>
            <a:custGeom>
              <a:avLst/>
              <a:gdLst>
                <a:gd name="connsiteX0" fmla="*/ 0 w 4542519"/>
                <a:gd name="connsiteY0" fmla="*/ 0 h 983565"/>
                <a:gd name="connsiteX1" fmla="*/ 4542519 w 4542519"/>
                <a:gd name="connsiteY1" fmla="*/ 0 h 983565"/>
                <a:gd name="connsiteX2" fmla="*/ 4542519 w 4542519"/>
                <a:gd name="connsiteY2" fmla="*/ 957397 h 983565"/>
                <a:gd name="connsiteX3" fmla="*/ 4542518 w 4542519"/>
                <a:gd name="connsiteY3" fmla="*/ 957403 h 983565"/>
                <a:gd name="connsiteX4" fmla="*/ 4510552 w 4542519"/>
                <a:gd name="connsiteY4" fmla="*/ 961138 h 983565"/>
                <a:gd name="connsiteX5" fmla="*/ 439600 w 4542519"/>
                <a:gd name="connsiteY5" fmla="*/ 152515 h 983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42519" h="983565">
                  <a:moveTo>
                    <a:pt x="0" y="0"/>
                  </a:moveTo>
                  <a:lnTo>
                    <a:pt x="4542519" y="0"/>
                  </a:lnTo>
                  <a:lnTo>
                    <a:pt x="4542519" y="957397"/>
                  </a:lnTo>
                  <a:lnTo>
                    <a:pt x="4542518" y="957403"/>
                  </a:lnTo>
                  <a:lnTo>
                    <a:pt x="4510552" y="961138"/>
                  </a:lnTo>
                  <a:cubicBezTo>
                    <a:pt x="2991282" y="1091409"/>
                    <a:pt x="1788278" y="632191"/>
                    <a:pt x="439600" y="152515"/>
                  </a:cubicBezTo>
                  <a:close/>
                </a:path>
              </a:pathLst>
            </a:custGeom>
            <a:solidFill>
              <a:schemeClr val="accent1"/>
            </a:solidFill>
            <a:ln w="3289" cap="flat">
              <a:noFill/>
              <a:prstDash val="solid"/>
              <a:miter/>
            </a:ln>
          </p:spPr>
          <p:txBody>
            <a:bodyPr rtlCol="0" anchor="ctr"/>
            <a:lstStyle/>
            <a:p>
              <a:endParaRPr lang="en-US" dirty="0"/>
            </a:p>
          </p:txBody>
        </p:sp>
      </p:grpSp>
      <p:pic>
        <p:nvPicPr>
          <p:cNvPr id="29" name="Picture 28">
            <a:extLst>
              <a:ext uri="{FF2B5EF4-FFF2-40B4-BE49-F238E27FC236}">
                <a16:creationId xmlns:a16="http://schemas.microsoft.com/office/drawing/2014/main" id="{0F7B7F6A-87A0-4D46-948E-5CBC780A2B9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13348" y="136525"/>
            <a:ext cx="1945206" cy="879974"/>
          </a:xfrm>
          <a:prstGeom prst="rect">
            <a:avLst/>
          </a:prstGeom>
        </p:spPr>
      </p:pic>
    </p:spTree>
    <p:extLst>
      <p:ext uri="{BB962C8B-B14F-4D97-AF65-F5344CB8AC3E}">
        <p14:creationId xmlns:p14="http://schemas.microsoft.com/office/powerpoint/2010/main" val="236546442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619229" y="2243956"/>
            <a:ext cx="8963171" cy="1520204"/>
          </a:xfrm>
        </p:spPr>
        <p:txBody>
          <a:bodyPr rIns="0" bIns="0" anchor="b" anchorCtr="0"/>
          <a:lstStyle>
            <a:lvl1pPr>
              <a:lnSpc>
                <a:spcPct val="90000"/>
              </a:lnSpc>
              <a:defRPr sz="4000" b="0">
                <a:solidFill>
                  <a:srgbClr val="61468B"/>
                </a:solidFill>
              </a:defRPr>
            </a:lvl1pPr>
          </a:lstStyle>
          <a:p>
            <a:r>
              <a:rPr lang="en-US" dirty="0"/>
              <a:t>Document Title</a:t>
            </a:r>
          </a:p>
        </p:txBody>
      </p:sp>
      <p:sp>
        <p:nvSpPr>
          <p:cNvPr id="3" name="Subtitle 2"/>
          <p:cNvSpPr>
            <a:spLocks noGrp="1"/>
          </p:cNvSpPr>
          <p:nvPr>
            <p:ph type="subTitle" idx="1" hasCustomPrompt="1"/>
          </p:nvPr>
        </p:nvSpPr>
        <p:spPr>
          <a:xfrm>
            <a:off x="2619229" y="3821621"/>
            <a:ext cx="8534400" cy="685800"/>
          </a:xfrm>
        </p:spPr>
        <p:txBody>
          <a:bodyPr/>
          <a:lstStyle>
            <a:lvl1pPr marL="0" indent="0" algn="l">
              <a:lnSpc>
                <a:spcPct val="90000"/>
              </a:lnSpc>
              <a:spcBef>
                <a:spcPts val="0"/>
              </a:spcBef>
              <a:buNone/>
              <a:defRPr sz="240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Secondary Document Title</a:t>
            </a:r>
          </a:p>
        </p:txBody>
      </p:sp>
      <p:sp>
        <p:nvSpPr>
          <p:cNvPr id="4" name="Date Placeholder 3"/>
          <p:cNvSpPr>
            <a:spLocks noGrp="1"/>
          </p:cNvSpPr>
          <p:nvPr>
            <p:ph type="dt" sz="half" idx="10"/>
          </p:nvPr>
        </p:nvSpPr>
        <p:spPr>
          <a:xfrm>
            <a:off x="2619230" y="6525842"/>
            <a:ext cx="1143119" cy="168275"/>
          </a:xfrm>
        </p:spPr>
        <p:txBody>
          <a:bodyPr/>
          <a:lstStyle>
            <a:lvl1pPr>
              <a:defRPr>
                <a:solidFill>
                  <a:schemeClr val="tx1"/>
                </a:solidFill>
              </a:defRPr>
            </a:lvl1pPr>
          </a:lstStyle>
          <a:p>
            <a:fld id="{9623C80F-5998-4C5A-8426-1B9517C724DD}" type="datetimeFigureOut">
              <a:rPr lang="en-US" smtClean="0"/>
              <a:pPr/>
              <a:t>6/21/2021</a:t>
            </a:fld>
            <a:endParaRPr lang="en-US"/>
          </a:p>
        </p:txBody>
      </p:sp>
      <p:pic>
        <p:nvPicPr>
          <p:cNvPr id="5" name="Picture 4" descr="NM-Logo-Stacked-RGB.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625600" y="905166"/>
            <a:ext cx="3352800" cy="469315"/>
          </a:xfrm>
          <a:prstGeom prst="rect">
            <a:avLst/>
          </a:prstGeom>
        </p:spPr>
      </p:pic>
      <p:pic>
        <p:nvPicPr>
          <p:cNvPr id="7" name="Picture 6" descr="PPT-RGB-Shapes2.ai"/>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406400" y="863600"/>
            <a:ext cx="2997200" cy="2717800"/>
          </a:xfrm>
          <a:prstGeom prst="rect">
            <a:avLst/>
          </a:prstGeom>
        </p:spPr>
      </p:pic>
    </p:spTree>
    <p:extLst>
      <p:ext uri="{BB962C8B-B14F-4D97-AF65-F5344CB8AC3E}">
        <p14:creationId xmlns:p14="http://schemas.microsoft.com/office/powerpoint/2010/main" val="239224834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Section Header 5">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9" name="Freeform 8"/>
          <p:cNvSpPr/>
          <p:nvPr userDrawn="1"/>
        </p:nvSpPr>
        <p:spPr bwMode="gray">
          <a:xfrm>
            <a:off x="-76200" y="-32657"/>
            <a:ext cx="9492343" cy="6939643"/>
          </a:xfrm>
          <a:custGeom>
            <a:avLst/>
            <a:gdLst>
              <a:gd name="connsiteX0" fmla="*/ 3453493 w 7119257"/>
              <a:gd name="connsiteY0" fmla="*/ 0 h 6939643"/>
              <a:gd name="connsiteX1" fmla="*/ 7119257 w 7119257"/>
              <a:gd name="connsiteY1" fmla="*/ 6939643 h 6939643"/>
              <a:gd name="connsiteX2" fmla="*/ 0 w 7119257"/>
              <a:gd name="connsiteY2" fmla="*/ 6939643 h 6939643"/>
              <a:gd name="connsiteX3" fmla="*/ 0 w 7119257"/>
              <a:gd name="connsiteY3" fmla="*/ 8164 h 6939643"/>
              <a:gd name="connsiteX4" fmla="*/ 3453493 w 7119257"/>
              <a:gd name="connsiteY4" fmla="*/ 0 h 6939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19257" h="6939643">
                <a:moveTo>
                  <a:pt x="3453493" y="0"/>
                </a:moveTo>
                <a:lnTo>
                  <a:pt x="7119257" y="6939643"/>
                </a:lnTo>
                <a:lnTo>
                  <a:pt x="0" y="6939643"/>
                </a:lnTo>
                <a:lnTo>
                  <a:pt x="0" y="8164"/>
                </a:lnTo>
                <a:lnTo>
                  <a:pt x="3453493"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hasCustomPrompt="1"/>
          </p:nvPr>
        </p:nvSpPr>
        <p:spPr>
          <a:xfrm>
            <a:off x="1872341" y="2936911"/>
            <a:ext cx="5181600" cy="1143000"/>
          </a:xfrm>
        </p:spPr>
        <p:txBody>
          <a:bodyPr rIns="0" bIns="0" anchor="b" anchorCtr="0"/>
          <a:lstStyle>
            <a:lvl1pPr>
              <a:lnSpc>
                <a:spcPct val="90000"/>
              </a:lnSpc>
              <a:defRPr sz="2800" b="0">
                <a:solidFill>
                  <a:srgbClr val="61468B"/>
                </a:solidFill>
              </a:defRPr>
            </a:lvl1pPr>
          </a:lstStyle>
          <a:p>
            <a:r>
              <a:rPr lang="en-US" dirty="0"/>
              <a:t>Section Title</a:t>
            </a:r>
          </a:p>
        </p:txBody>
      </p:sp>
      <p:sp>
        <p:nvSpPr>
          <p:cNvPr id="3" name="Subtitle 2"/>
          <p:cNvSpPr>
            <a:spLocks noGrp="1"/>
          </p:cNvSpPr>
          <p:nvPr>
            <p:ph type="subTitle" idx="1" hasCustomPrompt="1"/>
          </p:nvPr>
        </p:nvSpPr>
        <p:spPr>
          <a:xfrm>
            <a:off x="1872341" y="4134996"/>
            <a:ext cx="5849259" cy="935515"/>
          </a:xfrm>
        </p:spPr>
        <p:txBody>
          <a:bodyPr/>
          <a:lstStyle>
            <a:lvl1pPr marL="0" indent="0" algn="l">
              <a:lnSpc>
                <a:spcPct val="90000"/>
              </a:lnSpc>
              <a:spcBef>
                <a:spcPts val="0"/>
              </a:spcBef>
              <a:buNone/>
              <a:defRPr sz="200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Secondary Text Goes here</a:t>
            </a:r>
          </a:p>
        </p:txBody>
      </p:sp>
      <p:pic>
        <p:nvPicPr>
          <p:cNvPr id="10" name="Picture 9" descr="NM-Logo-Stacked-RGB.jp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14400" y="905166"/>
            <a:ext cx="3352800" cy="469315"/>
          </a:xfrm>
          <a:prstGeom prst="rect">
            <a:avLst/>
          </a:prstGeom>
        </p:spPr>
      </p:pic>
    </p:spTree>
    <p:extLst>
      <p:ext uri="{BB962C8B-B14F-4D97-AF65-F5344CB8AC3E}">
        <p14:creationId xmlns:p14="http://schemas.microsoft.com/office/powerpoint/2010/main" val="200392348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reserve="1">
  <p:cSld name="2_Section Header">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930401" y="0"/>
            <a:ext cx="10312521" cy="6892033"/>
          </a:xfrm>
          <a:prstGeom prst="rect">
            <a:avLst/>
          </a:prstGeom>
        </p:spPr>
      </p:pic>
      <p:sp>
        <p:nvSpPr>
          <p:cNvPr id="10" name="Freeform 9"/>
          <p:cNvSpPr/>
          <p:nvPr userDrawn="1"/>
        </p:nvSpPr>
        <p:spPr bwMode="gray">
          <a:xfrm>
            <a:off x="-76200" y="-32657"/>
            <a:ext cx="9492343" cy="6939643"/>
          </a:xfrm>
          <a:custGeom>
            <a:avLst/>
            <a:gdLst>
              <a:gd name="connsiteX0" fmla="*/ 3453493 w 7119257"/>
              <a:gd name="connsiteY0" fmla="*/ 0 h 6939643"/>
              <a:gd name="connsiteX1" fmla="*/ 7119257 w 7119257"/>
              <a:gd name="connsiteY1" fmla="*/ 6939643 h 6939643"/>
              <a:gd name="connsiteX2" fmla="*/ 0 w 7119257"/>
              <a:gd name="connsiteY2" fmla="*/ 6939643 h 6939643"/>
              <a:gd name="connsiteX3" fmla="*/ 0 w 7119257"/>
              <a:gd name="connsiteY3" fmla="*/ 8164 h 6939643"/>
              <a:gd name="connsiteX4" fmla="*/ 3453493 w 7119257"/>
              <a:gd name="connsiteY4" fmla="*/ 0 h 6939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19257" h="6939643">
                <a:moveTo>
                  <a:pt x="3453493" y="0"/>
                </a:moveTo>
                <a:lnTo>
                  <a:pt x="7119257" y="6939643"/>
                </a:lnTo>
                <a:lnTo>
                  <a:pt x="0" y="6939643"/>
                </a:lnTo>
                <a:lnTo>
                  <a:pt x="0" y="8164"/>
                </a:lnTo>
                <a:lnTo>
                  <a:pt x="3453493"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hasCustomPrompt="1"/>
          </p:nvPr>
        </p:nvSpPr>
        <p:spPr>
          <a:xfrm>
            <a:off x="1872341" y="2936911"/>
            <a:ext cx="5181600" cy="1143000"/>
          </a:xfrm>
        </p:spPr>
        <p:txBody>
          <a:bodyPr rIns="0" bIns="0" anchor="b" anchorCtr="0"/>
          <a:lstStyle>
            <a:lvl1pPr>
              <a:lnSpc>
                <a:spcPct val="90000"/>
              </a:lnSpc>
              <a:defRPr sz="2800" b="0">
                <a:solidFill>
                  <a:srgbClr val="61468B"/>
                </a:solidFill>
              </a:defRPr>
            </a:lvl1pPr>
          </a:lstStyle>
          <a:p>
            <a:r>
              <a:rPr lang="en-US" dirty="0"/>
              <a:t>Section Title</a:t>
            </a:r>
          </a:p>
        </p:txBody>
      </p:sp>
      <p:sp>
        <p:nvSpPr>
          <p:cNvPr id="3" name="Subtitle 2"/>
          <p:cNvSpPr>
            <a:spLocks noGrp="1"/>
          </p:cNvSpPr>
          <p:nvPr>
            <p:ph type="subTitle" idx="1" hasCustomPrompt="1"/>
          </p:nvPr>
        </p:nvSpPr>
        <p:spPr>
          <a:xfrm>
            <a:off x="1872341" y="4134996"/>
            <a:ext cx="5849259" cy="935515"/>
          </a:xfrm>
        </p:spPr>
        <p:txBody>
          <a:bodyPr/>
          <a:lstStyle>
            <a:lvl1pPr marL="0" indent="0" algn="l">
              <a:lnSpc>
                <a:spcPct val="90000"/>
              </a:lnSpc>
              <a:spcBef>
                <a:spcPts val="0"/>
              </a:spcBef>
              <a:buNone/>
              <a:defRPr sz="200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Secondary Text Goes here</a:t>
            </a:r>
          </a:p>
        </p:txBody>
      </p:sp>
      <p:pic>
        <p:nvPicPr>
          <p:cNvPr id="8" name="Picture 7" descr="NM-Logo-Stacked-RGB.jp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14400" y="905166"/>
            <a:ext cx="3352800" cy="469315"/>
          </a:xfrm>
          <a:prstGeom prst="rect">
            <a:avLst/>
          </a:prstGeom>
        </p:spPr>
      </p:pic>
    </p:spTree>
    <p:extLst>
      <p:ext uri="{BB962C8B-B14F-4D97-AF65-F5344CB8AC3E}">
        <p14:creationId xmlns:p14="http://schemas.microsoft.com/office/powerpoint/2010/main" val="303770893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itle" preserve="1">
  <p:cSld name="Section Header">
    <p:spTree>
      <p:nvGrpSpPr>
        <p:cNvPr id="1" name=""/>
        <p:cNvGrpSpPr/>
        <p:nvPr/>
      </p:nvGrpSpPr>
      <p:grpSpPr>
        <a:xfrm>
          <a:off x="0" y="0"/>
          <a:ext cx="0" cy="0"/>
          <a:chOff x="0" y="0"/>
          <a:chExt cx="0" cy="0"/>
        </a:xfrm>
      </p:grpSpPr>
      <p:pic>
        <p:nvPicPr>
          <p:cNvPr id="9" name="Picture 8" descr="Cadence Building rgb.jpg"/>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3251200" y="0"/>
            <a:ext cx="8940800" cy="6858000"/>
          </a:xfrm>
          <a:prstGeom prst="rect">
            <a:avLst/>
          </a:prstGeom>
        </p:spPr>
      </p:pic>
      <p:sp>
        <p:nvSpPr>
          <p:cNvPr id="10" name="Freeform 9"/>
          <p:cNvSpPr/>
          <p:nvPr userDrawn="1"/>
        </p:nvSpPr>
        <p:spPr bwMode="gray">
          <a:xfrm>
            <a:off x="-76200" y="-32657"/>
            <a:ext cx="9492343" cy="6939643"/>
          </a:xfrm>
          <a:custGeom>
            <a:avLst/>
            <a:gdLst>
              <a:gd name="connsiteX0" fmla="*/ 3453493 w 7119257"/>
              <a:gd name="connsiteY0" fmla="*/ 0 h 6939643"/>
              <a:gd name="connsiteX1" fmla="*/ 7119257 w 7119257"/>
              <a:gd name="connsiteY1" fmla="*/ 6939643 h 6939643"/>
              <a:gd name="connsiteX2" fmla="*/ 0 w 7119257"/>
              <a:gd name="connsiteY2" fmla="*/ 6939643 h 6939643"/>
              <a:gd name="connsiteX3" fmla="*/ 0 w 7119257"/>
              <a:gd name="connsiteY3" fmla="*/ 8164 h 6939643"/>
              <a:gd name="connsiteX4" fmla="*/ 3453493 w 7119257"/>
              <a:gd name="connsiteY4" fmla="*/ 0 h 6939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19257" h="6939643">
                <a:moveTo>
                  <a:pt x="3453493" y="0"/>
                </a:moveTo>
                <a:lnTo>
                  <a:pt x="7119257" y="6939643"/>
                </a:lnTo>
                <a:lnTo>
                  <a:pt x="0" y="6939643"/>
                </a:lnTo>
                <a:lnTo>
                  <a:pt x="0" y="8164"/>
                </a:lnTo>
                <a:lnTo>
                  <a:pt x="3453493"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hasCustomPrompt="1"/>
          </p:nvPr>
        </p:nvSpPr>
        <p:spPr>
          <a:xfrm>
            <a:off x="1872341" y="2936911"/>
            <a:ext cx="5181600" cy="1143000"/>
          </a:xfrm>
        </p:spPr>
        <p:txBody>
          <a:bodyPr rIns="0" bIns="0" anchor="b" anchorCtr="0"/>
          <a:lstStyle>
            <a:lvl1pPr>
              <a:lnSpc>
                <a:spcPct val="90000"/>
              </a:lnSpc>
              <a:defRPr sz="2800" b="0">
                <a:solidFill>
                  <a:srgbClr val="61468B"/>
                </a:solidFill>
              </a:defRPr>
            </a:lvl1pPr>
          </a:lstStyle>
          <a:p>
            <a:r>
              <a:rPr lang="en-US" dirty="0"/>
              <a:t>Section Title</a:t>
            </a:r>
          </a:p>
        </p:txBody>
      </p:sp>
      <p:sp>
        <p:nvSpPr>
          <p:cNvPr id="3" name="Subtitle 2"/>
          <p:cNvSpPr>
            <a:spLocks noGrp="1"/>
          </p:cNvSpPr>
          <p:nvPr>
            <p:ph type="subTitle" idx="1" hasCustomPrompt="1"/>
          </p:nvPr>
        </p:nvSpPr>
        <p:spPr>
          <a:xfrm>
            <a:off x="1872341" y="4134996"/>
            <a:ext cx="5849259" cy="935515"/>
          </a:xfrm>
        </p:spPr>
        <p:txBody>
          <a:bodyPr/>
          <a:lstStyle>
            <a:lvl1pPr marL="0" indent="0" algn="l">
              <a:lnSpc>
                <a:spcPct val="90000"/>
              </a:lnSpc>
              <a:spcBef>
                <a:spcPts val="0"/>
              </a:spcBef>
              <a:buNone/>
              <a:defRPr sz="200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Secondary Text Goes here</a:t>
            </a:r>
          </a:p>
        </p:txBody>
      </p:sp>
      <p:pic>
        <p:nvPicPr>
          <p:cNvPr id="8" name="Picture 7" descr="NM-Logo-Stacked-RGB.jp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14400" y="905166"/>
            <a:ext cx="3352800" cy="469315"/>
          </a:xfrm>
          <a:prstGeom prst="rect">
            <a:avLst/>
          </a:prstGeom>
        </p:spPr>
      </p:pic>
    </p:spTree>
    <p:extLst>
      <p:ext uri="{BB962C8B-B14F-4D97-AF65-F5344CB8AC3E}">
        <p14:creationId xmlns:p14="http://schemas.microsoft.com/office/powerpoint/2010/main" val="106378643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itle" preserve="1">
  <p:cSld name="1_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485793" y="1"/>
            <a:ext cx="7743152" cy="6871661"/>
          </a:xfrm>
          <a:prstGeom prst="rect">
            <a:avLst/>
          </a:prstGeom>
        </p:spPr>
      </p:pic>
      <p:sp>
        <p:nvSpPr>
          <p:cNvPr id="10" name="Freeform 9"/>
          <p:cNvSpPr/>
          <p:nvPr userDrawn="1"/>
        </p:nvSpPr>
        <p:spPr bwMode="gray">
          <a:xfrm>
            <a:off x="-76200" y="-32657"/>
            <a:ext cx="9492343" cy="6939643"/>
          </a:xfrm>
          <a:custGeom>
            <a:avLst/>
            <a:gdLst>
              <a:gd name="connsiteX0" fmla="*/ 3453493 w 7119257"/>
              <a:gd name="connsiteY0" fmla="*/ 0 h 6939643"/>
              <a:gd name="connsiteX1" fmla="*/ 7119257 w 7119257"/>
              <a:gd name="connsiteY1" fmla="*/ 6939643 h 6939643"/>
              <a:gd name="connsiteX2" fmla="*/ 0 w 7119257"/>
              <a:gd name="connsiteY2" fmla="*/ 6939643 h 6939643"/>
              <a:gd name="connsiteX3" fmla="*/ 0 w 7119257"/>
              <a:gd name="connsiteY3" fmla="*/ 8164 h 6939643"/>
              <a:gd name="connsiteX4" fmla="*/ 3453493 w 7119257"/>
              <a:gd name="connsiteY4" fmla="*/ 0 h 6939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19257" h="6939643">
                <a:moveTo>
                  <a:pt x="3453493" y="0"/>
                </a:moveTo>
                <a:lnTo>
                  <a:pt x="7119257" y="6939643"/>
                </a:lnTo>
                <a:lnTo>
                  <a:pt x="0" y="6939643"/>
                </a:lnTo>
                <a:lnTo>
                  <a:pt x="0" y="8164"/>
                </a:lnTo>
                <a:lnTo>
                  <a:pt x="3453493"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hasCustomPrompt="1"/>
          </p:nvPr>
        </p:nvSpPr>
        <p:spPr>
          <a:xfrm>
            <a:off x="1872341" y="2936911"/>
            <a:ext cx="5181600" cy="1143000"/>
          </a:xfrm>
        </p:spPr>
        <p:txBody>
          <a:bodyPr rIns="0" bIns="0" anchor="b" anchorCtr="0"/>
          <a:lstStyle>
            <a:lvl1pPr>
              <a:lnSpc>
                <a:spcPct val="90000"/>
              </a:lnSpc>
              <a:defRPr sz="2800" b="0">
                <a:solidFill>
                  <a:srgbClr val="61468B"/>
                </a:solidFill>
              </a:defRPr>
            </a:lvl1pPr>
          </a:lstStyle>
          <a:p>
            <a:r>
              <a:rPr lang="en-US" dirty="0"/>
              <a:t>Section Title</a:t>
            </a:r>
          </a:p>
        </p:txBody>
      </p:sp>
      <p:sp>
        <p:nvSpPr>
          <p:cNvPr id="3" name="Subtitle 2"/>
          <p:cNvSpPr>
            <a:spLocks noGrp="1"/>
          </p:cNvSpPr>
          <p:nvPr>
            <p:ph type="subTitle" idx="1" hasCustomPrompt="1"/>
          </p:nvPr>
        </p:nvSpPr>
        <p:spPr>
          <a:xfrm>
            <a:off x="1872341" y="4134996"/>
            <a:ext cx="5849259" cy="935515"/>
          </a:xfrm>
        </p:spPr>
        <p:txBody>
          <a:bodyPr/>
          <a:lstStyle>
            <a:lvl1pPr marL="0" indent="0" algn="l">
              <a:lnSpc>
                <a:spcPct val="90000"/>
              </a:lnSpc>
              <a:spcBef>
                <a:spcPts val="0"/>
              </a:spcBef>
              <a:buNone/>
              <a:defRPr sz="200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Secondary Text Goes here</a:t>
            </a:r>
          </a:p>
        </p:txBody>
      </p:sp>
      <p:pic>
        <p:nvPicPr>
          <p:cNvPr id="8" name="Picture 7" descr="NM-Logo-Stacked-RGB.jp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14400" y="905166"/>
            <a:ext cx="3352800" cy="469315"/>
          </a:xfrm>
          <a:prstGeom prst="rect">
            <a:avLst/>
          </a:prstGeom>
        </p:spPr>
      </p:pic>
    </p:spTree>
    <p:extLst>
      <p:ext uri="{BB962C8B-B14F-4D97-AF65-F5344CB8AC3E}">
        <p14:creationId xmlns:p14="http://schemas.microsoft.com/office/powerpoint/2010/main" val="409771475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 preserve="1">
  <p:cSld name="3_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572000" y="1"/>
            <a:ext cx="7620000" cy="6857999"/>
          </a:xfrm>
          <a:prstGeom prst="rect">
            <a:avLst/>
          </a:prstGeom>
        </p:spPr>
      </p:pic>
      <p:sp>
        <p:nvSpPr>
          <p:cNvPr id="10" name="Freeform 9"/>
          <p:cNvSpPr/>
          <p:nvPr userDrawn="1"/>
        </p:nvSpPr>
        <p:spPr bwMode="gray">
          <a:xfrm>
            <a:off x="-76200" y="-32657"/>
            <a:ext cx="9492343" cy="6939643"/>
          </a:xfrm>
          <a:custGeom>
            <a:avLst/>
            <a:gdLst>
              <a:gd name="connsiteX0" fmla="*/ 3453493 w 7119257"/>
              <a:gd name="connsiteY0" fmla="*/ 0 h 6939643"/>
              <a:gd name="connsiteX1" fmla="*/ 7119257 w 7119257"/>
              <a:gd name="connsiteY1" fmla="*/ 6939643 h 6939643"/>
              <a:gd name="connsiteX2" fmla="*/ 0 w 7119257"/>
              <a:gd name="connsiteY2" fmla="*/ 6939643 h 6939643"/>
              <a:gd name="connsiteX3" fmla="*/ 0 w 7119257"/>
              <a:gd name="connsiteY3" fmla="*/ 8164 h 6939643"/>
              <a:gd name="connsiteX4" fmla="*/ 3453493 w 7119257"/>
              <a:gd name="connsiteY4" fmla="*/ 0 h 6939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19257" h="6939643">
                <a:moveTo>
                  <a:pt x="3453493" y="0"/>
                </a:moveTo>
                <a:lnTo>
                  <a:pt x="7119257" y="6939643"/>
                </a:lnTo>
                <a:lnTo>
                  <a:pt x="0" y="6939643"/>
                </a:lnTo>
                <a:lnTo>
                  <a:pt x="0" y="8164"/>
                </a:lnTo>
                <a:lnTo>
                  <a:pt x="3453493"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hasCustomPrompt="1"/>
          </p:nvPr>
        </p:nvSpPr>
        <p:spPr>
          <a:xfrm>
            <a:off x="1872341" y="2936911"/>
            <a:ext cx="5181600" cy="1143000"/>
          </a:xfrm>
        </p:spPr>
        <p:txBody>
          <a:bodyPr rIns="0" bIns="0" anchor="b" anchorCtr="0"/>
          <a:lstStyle>
            <a:lvl1pPr>
              <a:lnSpc>
                <a:spcPct val="90000"/>
              </a:lnSpc>
              <a:defRPr sz="2800" b="0">
                <a:solidFill>
                  <a:srgbClr val="61468B"/>
                </a:solidFill>
              </a:defRPr>
            </a:lvl1pPr>
          </a:lstStyle>
          <a:p>
            <a:r>
              <a:rPr lang="en-US" dirty="0"/>
              <a:t>Section Title</a:t>
            </a:r>
          </a:p>
        </p:txBody>
      </p:sp>
      <p:sp>
        <p:nvSpPr>
          <p:cNvPr id="3" name="Subtitle 2"/>
          <p:cNvSpPr>
            <a:spLocks noGrp="1"/>
          </p:cNvSpPr>
          <p:nvPr>
            <p:ph type="subTitle" idx="1" hasCustomPrompt="1"/>
          </p:nvPr>
        </p:nvSpPr>
        <p:spPr>
          <a:xfrm>
            <a:off x="1872341" y="4134996"/>
            <a:ext cx="5849259" cy="935515"/>
          </a:xfrm>
        </p:spPr>
        <p:txBody>
          <a:bodyPr/>
          <a:lstStyle>
            <a:lvl1pPr marL="0" indent="0" algn="l">
              <a:lnSpc>
                <a:spcPct val="90000"/>
              </a:lnSpc>
              <a:spcBef>
                <a:spcPts val="0"/>
              </a:spcBef>
              <a:buNone/>
              <a:defRPr sz="200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Secondary Text Goes here</a:t>
            </a:r>
          </a:p>
        </p:txBody>
      </p:sp>
      <p:pic>
        <p:nvPicPr>
          <p:cNvPr id="8" name="Picture 7" descr="NM-Logo-Stacked-RGB.jp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14400" y="905166"/>
            <a:ext cx="3352800" cy="469315"/>
          </a:xfrm>
          <a:prstGeom prst="rect">
            <a:avLst/>
          </a:prstGeom>
        </p:spPr>
      </p:pic>
    </p:spTree>
    <p:extLst>
      <p:ext uri="{BB962C8B-B14F-4D97-AF65-F5344CB8AC3E}">
        <p14:creationId xmlns:p14="http://schemas.microsoft.com/office/powerpoint/2010/main" val="9230381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itle" preserve="1">
  <p:cSld name="4_Section Header">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459346" y="-1"/>
            <a:ext cx="10732655" cy="6858001"/>
          </a:xfrm>
          <a:prstGeom prst="rect">
            <a:avLst/>
          </a:prstGeom>
        </p:spPr>
      </p:pic>
      <p:sp>
        <p:nvSpPr>
          <p:cNvPr id="10" name="Freeform 9"/>
          <p:cNvSpPr/>
          <p:nvPr userDrawn="1"/>
        </p:nvSpPr>
        <p:spPr bwMode="gray">
          <a:xfrm>
            <a:off x="-76200" y="-32657"/>
            <a:ext cx="9492343" cy="6939643"/>
          </a:xfrm>
          <a:custGeom>
            <a:avLst/>
            <a:gdLst>
              <a:gd name="connsiteX0" fmla="*/ 3453493 w 7119257"/>
              <a:gd name="connsiteY0" fmla="*/ 0 h 6939643"/>
              <a:gd name="connsiteX1" fmla="*/ 7119257 w 7119257"/>
              <a:gd name="connsiteY1" fmla="*/ 6939643 h 6939643"/>
              <a:gd name="connsiteX2" fmla="*/ 0 w 7119257"/>
              <a:gd name="connsiteY2" fmla="*/ 6939643 h 6939643"/>
              <a:gd name="connsiteX3" fmla="*/ 0 w 7119257"/>
              <a:gd name="connsiteY3" fmla="*/ 8164 h 6939643"/>
              <a:gd name="connsiteX4" fmla="*/ 3453493 w 7119257"/>
              <a:gd name="connsiteY4" fmla="*/ 0 h 6939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19257" h="6939643">
                <a:moveTo>
                  <a:pt x="3453493" y="0"/>
                </a:moveTo>
                <a:lnTo>
                  <a:pt x="7119257" y="6939643"/>
                </a:lnTo>
                <a:lnTo>
                  <a:pt x="0" y="6939643"/>
                </a:lnTo>
                <a:lnTo>
                  <a:pt x="0" y="8164"/>
                </a:lnTo>
                <a:lnTo>
                  <a:pt x="3453493"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hasCustomPrompt="1"/>
          </p:nvPr>
        </p:nvSpPr>
        <p:spPr>
          <a:xfrm>
            <a:off x="1872341" y="2936911"/>
            <a:ext cx="5181600" cy="1143000"/>
          </a:xfrm>
        </p:spPr>
        <p:txBody>
          <a:bodyPr rIns="0" bIns="0" anchor="b" anchorCtr="0"/>
          <a:lstStyle>
            <a:lvl1pPr>
              <a:lnSpc>
                <a:spcPct val="90000"/>
              </a:lnSpc>
              <a:defRPr sz="2800" b="0">
                <a:solidFill>
                  <a:srgbClr val="61468B"/>
                </a:solidFill>
              </a:defRPr>
            </a:lvl1pPr>
          </a:lstStyle>
          <a:p>
            <a:r>
              <a:rPr lang="en-US" dirty="0"/>
              <a:t>Section Title</a:t>
            </a:r>
          </a:p>
        </p:txBody>
      </p:sp>
      <p:sp>
        <p:nvSpPr>
          <p:cNvPr id="3" name="Subtitle 2"/>
          <p:cNvSpPr>
            <a:spLocks noGrp="1"/>
          </p:cNvSpPr>
          <p:nvPr>
            <p:ph type="subTitle" idx="1" hasCustomPrompt="1"/>
          </p:nvPr>
        </p:nvSpPr>
        <p:spPr>
          <a:xfrm>
            <a:off x="1872341" y="4134996"/>
            <a:ext cx="5849259" cy="935515"/>
          </a:xfrm>
        </p:spPr>
        <p:txBody>
          <a:bodyPr/>
          <a:lstStyle>
            <a:lvl1pPr marL="0" indent="0" algn="l">
              <a:lnSpc>
                <a:spcPct val="90000"/>
              </a:lnSpc>
              <a:spcBef>
                <a:spcPts val="0"/>
              </a:spcBef>
              <a:buNone/>
              <a:defRPr sz="200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Secondary Text Goes here</a:t>
            </a:r>
          </a:p>
        </p:txBody>
      </p:sp>
      <p:pic>
        <p:nvPicPr>
          <p:cNvPr id="8" name="Picture 7" descr="NM-Logo-Stacked-RGB.jp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14400" y="905166"/>
            <a:ext cx="3352800" cy="469315"/>
          </a:xfrm>
          <a:prstGeom prst="rect">
            <a:avLst/>
          </a:prstGeom>
        </p:spPr>
      </p:pic>
    </p:spTree>
    <p:extLst>
      <p:ext uri="{BB962C8B-B14F-4D97-AF65-F5344CB8AC3E}">
        <p14:creationId xmlns:p14="http://schemas.microsoft.com/office/powerpoint/2010/main" val="21662543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hoto Slide">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FAAABCDA-8311-924D-A6DF-7015A596B524}"/>
              </a:ext>
            </a:extLst>
          </p:cNvPr>
          <p:cNvSpPr>
            <a:spLocks noGrp="1"/>
          </p:cNvSpPr>
          <p:nvPr>
            <p:ph type="body" sz="quarter" idx="10"/>
          </p:nvPr>
        </p:nvSpPr>
        <p:spPr>
          <a:xfrm>
            <a:off x="457199" y="1146258"/>
            <a:ext cx="2350169" cy="2971798"/>
          </a:xfrm>
          <a:noFill/>
        </p:spPr>
        <p:txBody>
          <a:bodyPr lIns="91440" rIns="91440" anchor="t" anchorCtr="0"/>
          <a:lstStyle>
            <a:lvl1pPr marL="0" indent="0">
              <a:buNone/>
              <a:defRPr b="0">
                <a:solidFill>
                  <a:schemeClr val="tx1"/>
                </a:solidFill>
              </a:defRPr>
            </a:lvl1pPr>
          </a:lstStyle>
          <a:p>
            <a:pPr lvl="0"/>
            <a:r>
              <a:rPr lang="en-US" dirty="0"/>
              <a:t>Click to edit Master text styles</a:t>
            </a:r>
          </a:p>
        </p:txBody>
      </p:sp>
      <p:cxnSp>
        <p:nvCxnSpPr>
          <p:cNvPr id="6" name="Straight Connector 5">
            <a:extLst>
              <a:ext uri="{FF2B5EF4-FFF2-40B4-BE49-F238E27FC236}">
                <a16:creationId xmlns:a16="http://schemas.microsoft.com/office/drawing/2014/main" id="{83AD8FE4-9135-474D-AB67-74EE5B819A7C}"/>
              </a:ext>
            </a:extLst>
          </p:cNvPr>
          <p:cNvCxnSpPr>
            <a:cxnSpLocks/>
          </p:cNvCxnSpPr>
          <p:nvPr userDrawn="1"/>
        </p:nvCxnSpPr>
        <p:spPr>
          <a:xfrm>
            <a:off x="457200" y="947987"/>
            <a:ext cx="2350168" cy="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grpSp>
        <p:nvGrpSpPr>
          <p:cNvPr id="3" name="Group 2">
            <a:extLst>
              <a:ext uri="{FF2B5EF4-FFF2-40B4-BE49-F238E27FC236}">
                <a16:creationId xmlns:a16="http://schemas.microsoft.com/office/drawing/2014/main" id="{4536B901-8811-1F4C-B081-7D5733E9A4BE}"/>
              </a:ext>
            </a:extLst>
          </p:cNvPr>
          <p:cNvGrpSpPr/>
          <p:nvPr userDrawn="1"/>
        </p:nvGrpSpPr>
        <p:grpSpPr>
          <a:xfrm>
            <a:off x="0" y="5379426"/>
            <a:ext cx="2807368" cy="753891"/>
            <a:chOff x="0" y="5379426"/>
            <a:chExt cx="2807368" cy="753891"/>
          </a:xfrm>
        </p:grpSpPr>
        <p:sp>
          <p:nvSpPr>
            <p:cNvPr id="22" name="Freeform 21">
              <a:extLst>
                <a:ext uri="{FF2B5EF4-FFF2-40B4-BE49-F238E27FC236}">
                  <a16:creationId xmlns:a16="http://schemas.microsoft.com/office/drawing/2014/main" id="{F03F6CCB-6D8C-8445-96B6-E5F693F2AA62}"/>
                </a:ext>
              </a:extLst>
            </p:cNvPr>
            <p:cNvSpPr/>
            <p:nvPr userDrawn="1"/>
          </p:nvSpPr>
          <p:spPr>
            <a:xfrm>
              <a:off x="0" y="5532510"/>
              <a:ext cx="2807368" cy="600807"/>
            </a:xfrm>
            <a:custGeom>
              <a:avLst/>
              <a:gdLst>
                <a:gd name="connsiteX0" fmla="*/ 0 w 2807368"/>
                <a:gd name="connsiteY0" fmla="*/ 0 h 600807"/>
                <a:gd name="connsiteX1" fmla="*/ 429971 w 2807368"/>
                <a:gd name="connsiteY1" fmla="*/ 123998 h 600807"/>
                <a:gd name="connsiteX2" fmla="*/ 2790212 w 2807368"/>
                <a:gd name="connsiteY2" fmla="*/ 235402 h 600807"/>
                <a:gd name="connsiteX3" fmla="*/ 2807368 w 2807368"/>
                <a:gd name="connsiteY3" fmla="*/ 231522 h 600807"/>
                <a:gd name="connsiteX4" fmla="*/ 2807368 w 2807368"/>
                <a:gd name="connsiteY4" fmla="*/ 566106 h 600807"/>
                <a:gd name="connsiteX5" fmla="*/ 2593885 w 2807368"/>
                <a:gd name="connsiteY5" fmla="*/ 587498 h 600807"/>
                <a:gd name="connsiteX6" fmla="*/ 100844 w 2807368"/>
                <a:gd name="connsiteY6" fmla="*/ 222653 h 600807"/>
                <a:gd name="connsiteX7" fmla="*/ 0 w 2807368"/>
                <a:gd name="connsiteY7" fmla="*/ 188389 h 600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07368" h="600807">
                  <a:moveTo>
                    <a:pt x="0" y="0"/>
                  </a:moveTo>
                  <a:lnTo>
                    <a:pt x="429971" y="123998"/>
                  </a:lnTo>
                  <a:cubicBezTo>
                    <a:pt x="1184765" y="325331"/>
                    <a:pt x="2014184" y="392492"/>
                    <a:pt x="2790212" y="235402"/>
                  </a:cubicBezTo>
                  <a:lnTo>
                    <a:pt x="2807368" y="231522"/>
                  </a:lnTo>
                  <a:lnTo>
                    <a:pt x="2807368" y="566106"/>
                  </a:lnTo>
                  <a:lnTo>
                    <a:pt x="2593885" y="587498"/>
                  </a:lnTo>
                  <a:cubicBezTo>
                    <a:pt x="1673646" y="651184"/>
                    <a:pt x="884869" y="479260"/>
                    <a:pt x="100844" y="222653"/>
                  </a:cubicBezTo>
                  <a:lnTo>
                    <a:pt x="0" y="188389"/>
                  </a:lnTo>
                  <a:close/>
                </a:path>
              </a:pathLst>
            </a:custGeom>
            <a:gradFill>
              <a:gsLst>
                <a:gs pos="100000">
                  <a:schemeClr val="accent3">
                    <a:lumMod val="75000"/>
                  </a:schemeClr>
                </a:gs>
                <a:gs pos="60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Freeform 19">
              <a:extLst>
                <a:ext uri="{FF2B5EF4-FFF2-40B4-BE49-F238E27FC236}">
                  <a16:creationId xmlns:a16="http://schemas.microsoft.com/office/drawing/2014/main" id="{0E3E0C40-3584-6C4D-8DA3-C9A4FA58FAC5}"/>
                </a:ext>
              </a:extLst>
            </p:cNvPr>
            <p:cNvSpPr/>
            <p:nvPr userDrawn="1"/>
          </p:nvSpPr>
          <p:spPr>
            <a:xfrm>
              <a:off x="0" y="5379426"/>
              <a:ext cx="2807368" cy="649803"/>
            </a:xfrm>
            <a:custGeom>
              <a:avLst/>
              <a:gdLst>
                <a:gd name="connsiteX0" fmla="*/ 0 w 2807368"/>
                <a:gd name="connsiteY0" fmla="*/ 0 h 649803"/>
                <a:gd name="connsiteX1" fmla="*/ 282676 w 2807368"/>
                <a:gd name="connsiteY1" fmla="*/ 70799 h 649803"/>
                <a:gd name="connsiteX2" fmla="*/ 740881 w 2807368"/>
                <a:gd name="connsiteY2" fmla="*/ 163828 h 649803"/>
                <a:gd name="connsiteX3" fmla="*/ 2706471 w 2807368"/>
                <a:gd name="connsiteY3" fmla="*/ 96397 h 649803"/>
                <a:gd name="connsiteX4" fmla="*/ 2807368 w 2807368"/>
                <a:gd name="connsiteY4" fmla="*/ 67250 h 649803"/>
                <a:gd name="connsiteX5" fmla="*/ 2807368 w 2807368"/>
                <a:gd name="connsiteY5" fmla="*/ 605551 h 649803"/>
                <a:gd name="connsiteX6" fmla="*/ 2602685 w 2807368"/>
                <a:gd name="connsiteY6" fmla="*/ 629466 h 649803"/>
                <a:gd name="connsiteX7" fmla="*/ 105614 w 2807368"/>
                <a:gd name="connsiteY7" fmla="*/ 305882 h 649803"/>
                <a:gd name="connsiteX8" fmla="*/ 0 w 2807368"/>
                <a:gd name="connsiteY8" fmla="*/ 271926 h 64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07368" h="649803">
                  <a:moveTo>
                    <a:pt x="0" y="0"/>
                  </a:moveTo>
                  <a:lnTo>
                    <a:pt x="282676" y="70799"/>
                  </a:lnTo>
                  <a:cubicBezTo>
                    <a:pt x="435964" y="106085"/>
                    <a:pt x="588770" y="137629"/>
                    <a:pt x="740881" y="163828"/>
                  </a:cubicBezTo>
                  <a:cubicBezTo>
                    <a:pt x="1362800" y="270912"/>
                    <a:pt x="2067879" y="253759"/>
                    <a:pt x="2706471" y="96397"/>
                  </a:cubicBezTo>
                  <a:lnTo>
                    <a:pt x="2807368" y="67250"/>
                  </a:lnTo>
                  <a:lnTo>
                    <a:pt x="2807368" y="605551"/>
                  </a:lnTo>
                  <a:lnTo>
                    <a:pt x="2602685" y="629466"/>
                  </a:lnTo>
                  <a:cubicBezTo>
                    <a:pt x="1684237" y="708219"/>
                    <a:pt x="893252" y="549395"/>
                    <a:pt x="105614" y="305882"/>
                  </a:cubicBezTo>
                  <a:lnTo>
                    <a:pt x="0" y="271926"/>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7" name="Picture Placeholder 6">
            <a:extLst>
              <a:ext uri="{FF2B5EF4-FFF2-40B4-BE49-F238E27FC236}">
                <a16:creationId xmlns:a16="http://schemas.microsoft.com/office/drawing/2014/main" id="{2102ABDF-B40E-EE47-91BE-33AA545AB964}"/>
              </a:ext>
            </a:extLst>
          </p:cNvPr>
          <p:cNvSpPr>
            <a:spLocks noGrp="1"/>
          </p:cNvSpPr>
          <p:nvPr>
            <p:ph type="pic" sz="quarter" idx="11"/>
          </p:nvPr>
        </p:nvSpPr>
        <p:spPr>
          <a:xfrm>
            <a:off x="2807368" y="457202"/>
            <a:ext cx="8915400" cy="5943598"/>
          </a:xfrm>
        </p:spPr>
        <p:txBody>
          <a:bodyPr/>
          <a:lstStyle/>
          <a:p>
            <a:endParaRPr lang="en-US"/>
          </a:p>
        </p:txBody>
      </p:sp>
      <p:pic>
        <p:nvPicPr>
          <p:cNvPr id="15" name="Picture 14">
            <a:extLst>
              <a:ext uri="{FF2B5EF4-FFF2-40B4-BE49-F238E27FC236}">
                <a16:creationId xmlns:a16="http://schemas.microsoft.com/office/drawing/2014/main" id="{8B8477A3-E3D5-C34E-BBB2-E175BBA0153C}"/>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513348" y="4385538"/>
            <a:ext cx="2025315" cy="911940"/>
          </a:xfrm>
          <a:prstGeom prst="rect">
            <a:avLst/>
          </a:prstGeom>
        </p:spPr>
      </p:pic>
    </p:spTree>
    <p:extLst>
      <p:ext uri="{BB962C8B-B14F-4D97-AF65-F5344CB8AC3E}">
        <p14:creationId xmlns:p14="http://schemas.microsoft.com/office/powerpoint/2010/main" val="396599181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itle" preserve="1">
  <p:cSld name="Section Header 2">
    <p:spTree>
      <p:nvGrpSpPr>
        <p:cNvPr id="1" name=""/>
        <p:cNvGrpSpPr/>
        <p:nvPr/>
      </p:nvGrpSpPr>
      <p:grpSpPr>
        <a:xfrm>
          <a:off x="0" y="0"/>
          <a:ext cx="0" cy="0"/>
          <a:chOff x="0" y="0"/>
          <a:chExt cx="0" cy="0"/>
        </a:xfrm>
      </p:grpSpPr>
      <p:pic>
        <p:nvPicPr>
          <p:cNvPr id="4" name="Picture 3" descr="Cadence image 2rgb.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0" name="Freeform 9"/>
          <p:cNvSpPr/>
          <p:nvPr userDrawn="1"/>
        </p:nvSpPr>
        <p:spPr bwMode="gray">
          <a:xfrm>
            <a:off x="-76200" y="-32657"/>
            <a:ext cx="9492343" cy="6939643"/>
          </a:xfrm>
          <a:custGeom>
            <a:avLst/>
            <a:gdLst>
              <a:gd name="connsiteX0" fmla="*/ 3453493 w 7119257"/>
              <a:gd name="connsiteY0" fmla="*/ 0 h 6939643"/>
              <a:gd name="connsiteX1" fmla="*/ 7119257 w 7119257"/>
              <a:gd name="connsiteY1" fmla="*/ 6939643 h 6939643"/>
              <a:gd name="connsiteX2" fmla="*/ 0 w 7119257"/>
              <a:gd name="connsiteY2" fmla="*/ 6939643 h 6939643"/>
              <a:gd name="connsiteX3" fmla="*/ 0 w 7119257"/>
              <a:gd name="connsiteY3" fmla="*/ 8164 h 6939643"/>
              <a:gd name="connsiteX4" fmla="*/ 3453493 w 7119257"/>
              <a:gd name="connsiteY4" fmla="*/ 0 h 6939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19257" h="6939643">
                <a:moveTo>
                  <a:pt x="3453493" y="0"/>
                </a:moveTo>
                <a:lnTo>
                  <a:pt x="7119257" y="6939643"/>
                </a:lnTo>
                <a:lnTo>
                  <a:pt x="0" y="6939643"/>
                </a:lnTo>
                <a:lnTo>
                  <a:pt x="0" y="8164"/>
                </a:lnTo>
                <a:lnTo>
                  <a:pt x="3453493"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hasCustomPrompt="1"/>
          </p:nvPr>
        </p:nvSpPr>
        <p:spPr>
          <a:xfrm>
            <a:off x="1872341" y="2936911"/>
            <a:ext cx="5181600" cy="1143000"/>
          </a:xfrm>
        </p:spPr>
        <p:txBody>
          <a:bodyPr rIns="0" bIns="0" anchor="b" anchorCtr="0"/>
          <a:lstStyle>
            <a:lvl1pPr>
              <a:lnSpc>
                <a:spcPct val="90000"/>
              </a:lnSpc>
              <a:defRPr sz="2800" b="0">
                <a:solidFill>
                  <a:srgbClr val="61468B"/>
                </a:solidFill>
              </a:defRPr>
            </a:lvl1pPr>
          </a:lstStyle>
          <a:p>
            <a:r>
              <a:rPr lang="en-US" dirty="0"/>
              <a:t>Section Title</a:t>
            </a:r>
          </a:p>
        </p:txBody>
      </p:sp>
      <p:sp>
        <p:nvSpPr>
          <p:cNvPr id="3" name="Subtitle 2"/>
          <p:cNvSpPr>
            <a:spLocks noGrp="1"/>
          </p:cNvSpPr>
          <p:nvPr>
            <p:ph type="subTitle" idx="1" hasCustomPrompt="1"/>
          </p:nvPr>
        </p:nvSpPr>
        <p:spPr>
          <a:xfrm>
            <a:off x="1872341" y="4134996"/>
            <a:ext cx="5849259" cy="935515"/>
          </a:xfrm>
        </p:spPr>
        <p:txBody>
          <a:bodyPr/>
          <a:lstStyle>
            <a:lvl1pPr marL="0" indent="0" algn="l">
              <a:lnSpc>
                <a:spcPct val="90000"/>
              </a:lnSpc>
              <a:spcBef>
                <a:spcPts val="0"/>
              </a:spcBef>
              <a:buNone/>
              <a:defRPr sz="200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Secondary Text Goes here</a:t>
            </a:r>
          </a:p>
        </p:txBody>
      </p:sp>
      <p:pic>
        <p:nvPicPr>
          <p:cNvPr id="8" name="Picture 7" descr="NM-Logo-Stacked-RGB.jp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14400" y="905166"/>
            <a:ext cx="3352800" cy="469315"/>
          </a:xfrm>
          <a:prstGeom prst="rect">
            <a:avLst/>
          </a:prstGeom>
        </p:spPr>
      </p:pic>
    </p:spTree>
    <p:extLst>
      <p:ext uri="{BB962C8B-B14F-4D97-AF65-F5344CB8AC3E}">
        <p14:creationId xmlns:p14="http://schemas.microsoft.com/office/powerpoint/2010/main" val="228753261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title" preserve="1">
  <p:cSld name="Section Header 4">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9" name="Freeform 8"/>
          <p:cNvSpPr/>
          <p:nvPr userDrawn="1"/>
        </p:nvSpPr>
        <p:spPr bwMode="gray">
          <a:xfrm>
            <a:off x="-76200" y="-32657"/>
            <a:ext cx="9492343" cy="6939643"/>
          </a:xfrm>
          <a:custGeom>
            <a:avLst/>
            <a:gdLst>
              <a:gd name="connsiteX0" fmla="*/ 3453493 w 7119257"/>
              <a:gd name="connsiteY0" fmla="*/ 0 h 6939643"/>
              <a:gd name="connsiteX1" fmla="*/ 7119257 w 7119257"/>
              <a:gd name="connsiteY1" fmla="*/ 6939643 h 6939643"/>
              <a:gd name="connsiteX2" fmla="*/ 0 w 7119257"/>
              <a:gd name="connsiteY2" fmla="*/ 6939643 h 6939643"/>
              <a:gd name="connsiteX3" fmla="*/ 0 w 7119257"/>
              <a:gd name="connsiteY3" fmla="*/ 8164 h 6939643"/>
              <a:gd name="connsiteX4" fmla="*/ 3453493 w 7119257"/>
              <a:gd name="connsiteY4" fmla="*/ 0 h 6939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19257" h="6939643">
                <a:moveTo>
                  <a:pt x="3453493" y="0"/>
                </a:moveTo>
                <a:lnTo>
                  <a:pt x="7119257" y="6939643"/>
                </a:lnTo>
                <a:lnTo>
                  <a:pt x="0" y="6939643"/>
                </a:lnTo>
                <a:lnTo>
                  <a:pt x="0" y="8164"/>
                </a:lnTo>
                <a:lnTo>
                  <a:pt x="3453493"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hasCustomPrompt="1"/>
          </p:nvPr>
        </p:nvSpPr>
        <p:spPr>
          <a:xfrm>
            <a:off x="1872341" y="2936911"/>
            <a:ext cx="5181600" cy="1143000"/>
          </a:xfrm>
        </p:spPr>
        <p:txBody>
          <a:bodyPr rIns="0" bIns="0" anchor="b" anchorCtr="0"/>
          <a:lstStyle>
            <a:lvl1pPr>
              <a:lnSpc>
                <a:spcPct val="90000"/>
              </a:lnSpc>
              <a:defRPr sz="2800" b="0">
                <a:solidFill>
                  <a:schemeClr val="tx2"/>
                </a:solidFill>
              </a:defRPr>
            </a:lvl1pPr>
          </a:lstStyle>
          <a:p>
            <a:r>
              <a:rPr lang="en-US" dirty="0"/>
              <a:t>Section Title</a:t>
            </a:r>
          </a:p>
        </p:txBody>
      </p:sp>
      <p:sp>
        <p:nvSpPr>
          <p:cNvPr id="3" name="Subtitle 2"/>
          <p:cNvSpPr>
            <a:spLocks noGrp="1"/>
          </p:cNvSpPr>
          <p:nvPr>
            <p:ph type="subTitle" idx="1" hasCustomPrompt="1"/>
          </p:nvPr>
        </p:nvSpPr>
        <p:spPr>
          <a:xfrm>
            <a:off x="1872341" y="4134996"/>
            <a:ext cx="5849259" cy="935515"/>
          </a:xfrm>
        </p:spPr>
        <p:txBody>
          <a:bodyPr/>
          <a:lstStyle>
            <a:lvl1pPr marL="0" indent="0" algn="l">
              <a:lnSpc>
                <a:spcPct val="90000"/>
              </a:lnSpc>
              <a:spcBef>
                <a:spcPts val="0"/>
              </a:spcBef>
              <a:buNone/>
              <a:defRPr sz="200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Secondary Text Goes here</a:t>
            </a:r>
          </a:p>
        </p:txBody>
      </p:sp>
      <p:sp>
        <p:nvSpPr>
          <p:cNvPr id="4" name="TextBox 3"/>
          <p:cNvSpPr txBox="1"/>
          <p:nvPr userDrawn="1"/>
        </p:nvSpPr>
        <p:spPr>
          <a:xfrm>
            <a:off x="9575031" y="2286000"/>
            <a:ext cx="1219200" cy="914400"/>
          </a:xfrm>
          <a:prstGeom prst="rect">
            <a:avLst/>
          </a:prstGeom>
          <a:noFill/>
        </p:spPr>
        <p:txBody>
          <a:bodyPr wrap="none" lIns="0" tIns="0" rIns="0" bIns="0" rtlCol="0">
            <a:noAutofit/>
          </a:bodyPr>
          <a:lstStyle/>
          <a:p>
            <a:pPr>
              <a:lnSpc>
                <a:spcPct val="90000"/>
              </a:lnSpc>
              <a:spcBef>
                <a:spcPts val="600"/>
              </a:spcBef>
            </a:pPr>
            <a:endParaRPr lang="en-US" sz="1850" spc="-50" dirty="0"/>
          </a:p>
        </p:txBody>
      </p:sp>
      <p:pic>
        <p:nvPicPr>
          <p:cNvPr id="8" name="Picture 7" descr="NM-Logo-Stacked-RGB.jp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39031" y="905166"/>
            <a:ext cx="3352800" cy="469315"/>
          </a:xfrm>
          <a:prstGeom prst="rect">
            <a:avLst/>
          </a:prstGeom>
        </p:spPr>
      </p:pic>
    </p:spTree>
    <p:extLst>
      <p:ext uri="{BB962C8B-B14F-4D97-AF65-F5344CB8AC3E}">
        <p14:creationId xmlns:p14="http://schemas.microsoft.com/office/powerpoint/2010/main" val="339818112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title" preserve="1">
  <p:cSld name="Section Header 3">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370059" y="0"/>
            <a:ext cx="10821940" cy="6858000"/>
          </a:xfrm>
          <a:prstGeom prst="rect">
            <a:avLst/>
          </a:prstGeom>
        </p:spPr>
      </p:pic>
      <p:sp>
        <p:nvSpPr>
          <p:cNvPr id="9" name="Freeform 8"/>
          <p:cNvSpPr/>
          <p:nvPr userDrawn="1"/>
        </p:nvSpPr>
        <p:spPr bwMode="gray">
          <a:xfrm>
            <a:off x="-76200" y="-32657"/>
            <a:ext cx="9492343" cy="6939643"/>
          </a:xfrm>
          <a:custGeom>
            <a:avLst/>
            <a:gdLst>
              <a:gd name="connsiteX0" fmla="*/ 3453493 w 7119257"/>
              <a:gd name="connsiteY0" fmla="*/ 0 h 6939643"/>
              <a:gd name="connsiteX1" fmla="*/ 7119257 w 7119257"/>
              <a:gd name="connsiteY1" fmla="*/ 6939643 h 6939643"/>
              <a:gd name="connsiteX2" fmla="*/ 0 w 7119257"/>
              <a:gd name="connsiteY2" fmla="*/ 6939643 h 6939643"/>
              <a:gd name="connsiteX3" fmla="*/ 0 w 7119257"/>
              <a:gd name="connsiteY3" fmla="*/ 8164 h 6939643"/>
              <a:gd name="connsiteX4" fmla="*/ 3453493 w 7119257"/>
              <a:gd name="connsiteY4" fmla="*/ 0 h 6939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19257" h="6939643">
                <a:moveTo>
                  <a:pt x="3453493" y="0"/>
                </a:moveTo>
                <a:lnTo>
                  <a:pt x="7119257" y="6939643"/>
                </a:lnTo>
                <a:lnTo>
                  <a:pt x="0" y="6939643"/>
                </a:lnTo>
                <a:lnTo>
                  <a:pt x="0" y="8164"/>
                </a:lnTo>
                <a:lnTo>
                  <a:pt x="3453493"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hasCustomPrompt="1"/>
          </p:nvPr>
        </p:nvSpPr>
        <p:spPr>
          <a:xfrm>
            <a:off x="1872341" y="2936911"/>
            <a:ext cx="5181600" cy="1143000"/>
          </a:xfrm>
        </p:spPr>
        <p:txBody>
          <a:bodyPr rIns="0" bIns="0" anchor="b" anchorCtr="0"/>
          <a:lstStyle>
            <a:lvl1pPr>
              <a:lnSpc>
                <a:spcPct val="90000"/>
              </a:lnSpc>
              <a:defRPr sz="2800" b="0">
                <a:solidFill>
                  <a:schemeClr val="tx2"/>
                </a:solidFill>
              </a:defRPr>
            </a:lvl1pPr>
          </a:lstStyle>
          <a:p>
            <a:r>
              <a:rPr lang="en-US" dirty="0"/>
              <a:t>Section Title</a:t>
            </a:r>
          </a:p>
        </p:txBody>
      </p:sp>
      <p:sp>
        <p:nvSpPr>
          <p:cNvPr id="3" name="Subtitle 2"/>
          <p:cNvSpPr>
            <a:spLocks noGrp="1"/>
          </p:cNvSpPr>
          <p:nvPr>
            <p:ph type="subTitle" idx="1" hasCustomPrompt="1"/>
          </p:nvPr>
        </p:nvSpPr>
        <p:spPr>
          <a:xfrm>
            <a:off x="1872341" y="4134996"/>
            <a:ext cx="5849259" cy="935515"/>
          </a:xfrm>
        </p:spPr>
        <p:txBody>
          <a:bodyPr/>
          <a:lstStyle>
            <a:lvl1pPr marL="0" indent="0" algn="l">
              <a:lnSpc>
                <a:spcPct val="90000"/>
              </a:lnSpc>
              <a:spcBef>
                <a:spcPts val="0"/>
              </a:spcBef>
              <a:buNone/>
              <a:defRPr sz="200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Secondary Text Goes here</a:t>
            </a:r>
          </a:p>
        </p:txBody>
      </p:sp>
      <p:pic>
        <p:nvPicPr>
          <p:cNvPr id="8" name="Picture 7" descr="NM-Logo-Stacked-RGB.jp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17479" y="905166"/>
            <a:ext cx="3352800" cy="469315"/>
          </a:xfrm>
          <a:prstGeom prst="rect">
            <a:avLst/>
          </a:prstGeom>
        </p:spPr>
      </p:pic>
    </p:spTree>
    <p:extLst>
      <p:ext uri="{BB962C8B-B14F-4D97-AF65-F5344CB8AC3E}">
        <p14:creationId xmlns:p14="http://schemas.microsoft.com/office/powerpoint/2010/main" val="348140037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title" preserve="1">
  <p:cSld name="Section Header 7">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9" name="Freeform 8"/>
          <p:cNvSpPr/>
          <p:nvPr userDrawn="1"/>
        </p:nvSpPr>
        <p:spPr bwMode="gray">
          <a:xfrm>
            <a:off x="-76200" y="-32657"/>
            <a:ext cx="9492343" cy="6939643"/>
          </a:xfrm>
          <a:custGeom>
            <a:avLst/>
            <a:gdLst>
              <a:gd name="connsiteX0" fmla="*/ 3453493 w 7119257"/>
              <a:gd name="connsiteY0" fmla="*/ 0 h 6939643"/>
              <a:gd name="connsiteX1" fmla="*/ 7119257 w 7119257"/>
              <a:gd name="connsiteY1" fmla="*/ 6939643 h 6939643"/>
              <a:gd name="connsiteX2" fmla="*/ 0 w 7119257"/>
              <a:gd name="connsiteY2" fmla="*/ 6939643 h 6939643"/>
              <a:gd name="connsiteX3" fmla="*/ 0 w 7119257"/>
              <a:gd name="connsiteY3" fmla="*/ 8164 h 6939643"/>
              <a:gd name="connsiteX4" fmla="*/ 3453493 w 7119257"/>
              <a:gd name="connsiteY4" fmla="*/ 0 h 6939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19257" h="6939643">
                <a:moveTo>
                  <a:pt x="3453493" y="0"/>
                </a:moveTo>
                <a:lnTo>
                  <a:pt x="7119257" y="6939643"/>
                </a:lnTo>
                <a:lnTo>
                  <a:pt x="0" y="6939643"/>
                </a:lnTo>
                <a:lnTo>
                  <a:pt x="0" y="8164"/>
                </a:lnTo>
                <a:lnTo>
                  <a:pt x="3453493"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hasCustomPrompt="1"/>
          </p:nvPr>
        </p:nvSpPr>
        <p:spPr>
          <a:xfrm>
            <a:off x="1872341" y="2936911"/>
            <a:ext cx="5181600" cy="1143000"/>
          </a:xfrm>
        </p:spPr>
        <p:txBody>
          <a:bodyPr rIns="0" bIns="0" anchor="b" anchorCtr="0"/>
          <a:lstStyle>
            <a:lvl1pPr>
              <a:lnSpc>
                <a:spcPct val="90000"/>
              </a:lnSpc>
              <a:defRPr sz="2800" b="0">
                <a:solidFill>
                  <a:srgbClr val="61468B"/>
                </a:solidFill>
              </a:defRPr>
            </a:lvl1pPr>
          </a:lstStyle>
          <a:p>
            <a:r>
              <a:rPr lang="en-US" dirty="0"/>
              <a:t>Section Title</a:t>
            </a:r>
          </a:p>
        </p:txBody>
      </p:sp>
      <p:sp>
        <p:nvSpPr>
          <p:cNvPr id="3" name="Subtitle 2"/>
          <p:cNvSpPr>
            <a:spLocks noGrp="1"/>
          </p:cNvSpPr>
          <p:nvPr>
            <p:ph type="subTitle" idx="1" hasCustomPrompt="1"/>
          </p:nvPr>
        </p:nvSpPr>
        <p:spPr>
          <a:xfrm>
            <a:off x="1872341" y="4134996"/>
            <a:ext cx="5849259" cy="935515"/>
          </a:xfrm>
        </p:spPr>
        <p:txBody>
          <a:bodyPr/>
          <a:lstStyle>
            <a:lvl1pPr marL="0" indent="0" algn="l">
              <a:lnSpc>
                <a:spcPct val="90000"/>
              </a:lnSpc>
              <a:spcBef>
                <a:spcPts val="0"/>
              </a:spcBef>
              <a:buNone/>
              <a:defRPr sz="200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Secondary Text Goes here</a:t>
            </a:r>
          </a:p>
        </p:txBody>
      </p:sp>
      <p:pic>
        <p:nvPicPr>
          <p:cNvPr id="10" name="Picture 9" descr="NM-Logo-Stacked-RGB.jp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14400" y="905166"/>
            <a:ext cx="3352800" cy="469315"/>
          </a:xfrm>
          <a:prstGeom prst="rect">
            <a:avLst/>
          </a:prstGeom>
        </p:spPr>
      </p:pic>
    </p:spTree>
    <p:extLst>
      <p:ext uri="{BB962C8B-B14F-4D97-AF65-F5344CB8AC3E}">
        <p14:creationId xmlns:p14="http://schemas.microsoft.com/office/powerpoint/2010/main" val="121158759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1_Section Header 7">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email">
            <a:extLst>
              <a:ext uri="{28A0092B-C50C-407E-A947-70E740481C1C}">
                <a14:useLocalDpi xmlns:a14="http://schemas.microsoft.com/office/drawing/2010/main"/>
              </a:ext>
            </a:extLst>
          </a:blip>
          <a:srcRect l="-1"/>
          <a:stretch/>
        </p:blipFill>
        <p:spPr>
          <a:xfrm>
            <a:off x="4267200" y="1"/>
            <a:ext cx="7924800" cy="6858000"/>
          </a:xfrm>
          <a:prstGeom prst="rect">
            <a:avLst/>
          </a:prstGeom>
          <a:noFill/>
          <a:ln>
            <a:noFill/>
          </a:ln>
        </p:spPr>
      </p:pic>
      <p:sp>
        <p:nvSpPr>
          <p:cNvPr id="9" name="Freeform 8"/>
          <p:cNvSpPr/>
          <p:nvPr userDrawn="1"/>
        </p:nvSpPr>
        <p:spPr bwMode="gray">
          <a:xfrm>
            <a:off x="-76200" y="-32657"/>
            <a:ext cx="9492343" cy="6939643"/>
          </a:xfrm>
          <a:custGeom>
            <a:avLst/>
            <a:gdLst>
              <a:gd name="connsiteX0" fmla="*/ 3453493 w 7119257"/>
              <a:gd name="connsiteY0" fmla="*/ 0 h 6939643"/>
              <a:gd name="connsiteX1" fmla="*/ 7119257 w 7119257"/>
              <a:gd name="connsiteY1" fmla="*/ 6939643 h 6939643"/>
              <a:gd name="connsiteX2" fmla="*/ 0 w 7119257"/>
              <a:gd name="connsiteY2" fmla="*/ 6939643 h 6939643"/>
              <a:gd name="connsiteX3" fmla="*/ 0 w 7119257"/>
              <a:gd name="connsiteY3" fmla="*/ 8164 h 6939643"/>
              <a:gd name="connsiteX4" fmla="*/ 3453493 w 7119257"/>
              <a:gd name="connsiteY4" fmla="*/ 0 h 6939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19257" h="6939643">
                <a:moveTo>
                  <a:pt x="3453493" y="0"/>
                </a:moveTo>
                <a:lnTo>
                  <a:pt x="7119257" y="6939643"/>
                </a:lnTo>
                <a:lnTo>
                  <a:pt x="0" y="6939643"/>
                </a:lnTo>
                <a:lnTo>
                  <a:pt x="0" y="8164"/>
                </a:lnTo>
                <a:lnTo>
                  <a:pt x="3453493"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hasCustomPrompt="1"/>
          </p:nvPr>
        </p:nvSpPr>
        <p:spPr>
          <a:xfrm>
            <a:off x="1872341" y="2936911"/>
            <a:ext cx="5181600" cy="1143000"/>
          </a:xfrm>
        </p:spPr>
        <p:txBody>
          <a:bodyPr rIns="0" bIns="0" anchor="b" anchorCtr="0"/>
          <a:lstStyle>
            <a:lvl1pPr>
              <a:lnSpc>
                <a:spcPct val="90000"/>
              </a:lnSpc>
              <a:defRPr sz="2800" b="0">
                <a:solidFill>
                  <a:srgbClr val="61468B"/>
                </a:solidFill>
              </a:defRPr>
            </a:lvl1pPr>
          </a:lstStyle>
          <a:p>
            <a:r>
              <a:rPr lang="en-US" dirty="0"/>
              <a:t>Section Title</a:t>
            </a:r>
          </a:p>
        </p:txBody>
      </p:sp>
      <p:sp>
        <p:nvSpPr>
          <p:cNvPr id="3" name="Subtitle 2"/>
          <p:cNvSpPr>
            <a:spLocks noGrp="1"/>
          </p:cNvSpPr>
          <p:nvPr>
            <p:ph type="subTitle" idx="1" hasCustomPrompt="1"/>
          </p:nvPr>
        </p:nvSpPr>
        <p:spPr>
          <a:xfrm>
            <a:off x="1872341" y="4134996"/>
            <a:ext cx="5849259" cy="935515"/>
          </a:xfrm>
        </p:spPr>
        <p:txBody>
          <a:bodyPr/>
          <a:lstStyle>
            <a:lvl1pPr marL="0" indent="0" algn="l">
              <a:lnSpc>
                <a:spcPct val="90000"/>
              </a:lnSpc>
              <a:spcBef>
                <a:spcPts val="0"/>
              </a:spcBef>
              <a:buNone/>
              <a:defRPr sz="200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Secondary Text Goes here</a:t>
            </a:r>
          </a:p>
        </p:txBody>
      </p:sp>
      <p:pic>
        <p:nvPicPr>
          <p:cNvPr id="10" name="Picture 9" descr="NM-Logo-Stacked-RGB.jp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14400" y="905166"/>
            <a:ext cx="3352800" cy="469315"/>
          </a:xfrm>
          <a:prstGeom prst="rect">
            <a:avLst/>
          </a:prstGeom>
        </p:spPr>
      </p:pic>
    </p:spTree>
    <p:extLst>
      <p:ext uri="{BB962C8B-B14F-4D97-AF65-F5344CB8AC3E}">
        <p14:creationId xmlns:p14="http://schemas.microsoft.com/office/powerpoint/2010/main" val="278950015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Section Header 8">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9" name="Freeform 8"/>
          <p:cNvSpPr/>
          <p:nvPr userDrawn="1"/>
        </p:nvSpPr>
        <p:spPr bwMode="gray">
          <a:xfrm>
            <a:off x="-76200" y="-32657"/>
            <a:ext cx="9492343" cy="6939643"/>
          </a:xfrm>
          <a:custGeom>
            <a:avLst/>
            <a:gdLst>
              <a:gd name="connsiteX0" fmla="*/ 3453493 w 7119257"/>
              <a:gd name="connsiteY0" fmla="*/ 0 h 6939643"/>
              <a:gd name="connsiteX1" fmla="*/ 7119257 w 7119257"/>
              <a:gd name="connsiteY1" fmla="*/ 6939643 h 6939643"/>
              <a:gd name="connsiteX2" fmla="*/ 0 w 7119257"/>
              <a:gd name="connsiteY2" fmla="*/ 6939643 h 6939643"/>
              <a:gd name="connsiteX3" fmla="*/ 0 w 7119257"/>
              <a:gd name="connsiteY3" fmla="*/ 8164 h 6939643"/>
              <a:gd name="connsiteX4" fmla="*/ 3453493 w 7119257"/>
              <a:gd name="connsiteY4" fmla="*/ 0 h 6939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19257" h="6939643">
                <a:moveTo>
                  <a:pt x="3453493" y="0"/>
                </a:moveTo>
                <a:lnTo>
                  <a:pt x="7119257" y="6939643"/>
                </a:lnTo>
                <a:lnTo>
                  <a:pt x="0" y="6939643"/>
                </a:lnTo>
                <a:lnTo>
                  <a:pt x="0" y="8164"/>
                </a:lnTo>
                <a:lnTo>
                  <a:pt x="3453493"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hasCustomPrompt="1"/>
          </p:nvPr>
        </p:nvSpPr>
        <p:spPr>
          <a:xfrm>
            <a:off x="1872341" y="2936911"/>
            <a:ext cx="5181600" cy="1143000"/>
          </a:xfrm>
        </p:spPr>
        <p:txBody>
          <a:bodyPr rIns="0" bIns="0" anchor="b" anchorCtr="0"/>
          <a:lstStyle>
            <a:lvl1pPr>
              <a:lnSpc>
                <a:spcPct val="90000"/>
              </a:lnSpc>
              <a:defRPr sz="2800" b="0">
                <a:solidFill>
                  <a:srgbClr val="61468B"/>
                </a:solidFill>
              </a:defRPr>
            </a:lvl1pPr>
          </a:lstStyle>
          <a:p>
            <a:r>
              <a:rPr lang="en-US" dirty="0"/>
              <a:t>Section Title</a:t>
            </a:r>
          </a:p>
        </p:txBody>
      </p:sp>
      <p:sp>
        <p:nvSpPr>
          <p:cNvPr id="3" name="Subtitle 2"/>
          <p:cNvSpPr>
            <a:spLocks noGrp="1"/>
          </p:cNvSpPr>
          <p:nvPr>
            <p:ph type="subTitle" idx="1" hasCustomPrompt="1"/>
          </p:nvPr>
        </p:nvSpPr>
        <p:spPr>
          <a:xfrm>
            <a:off x="1872341" y="4134996"/>
            <a:ext cx="5849259" cy="935515"/>
          </a:xfrm>
        </p:spPr>
        <p:txBody>
          <a:bodyPr/>
          <a:lstStyle>
            <a:lvl1pPr marL="0" indent="0" algn="l">
              <a:lnSpc>
                <a:spcPct val="90000"/>
              </a:lnSpc>
              <a:spcBef>
                <a:spcPts val="0"/>
              </a:spcBef>
              <a:buNone/>
              <a:defRPr sz="200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Secondary Text Goes here</a:t>
            </a:r>
          </a:p>
        </p:txBody>
      </p:sp>
      <p:pic>
        <p:nvPicPr>
          <p:cNvPr id="10" name="Picture 9" descr="NM-Logo-Stacked-RGB.jp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14400" y="905166"/>
            <a:ext cx="3352800" cy="469315"/>
          </a:xfrm>
          <a:prstGeom prst="rect">
            <a:avLst/>
          </a:prstGeom>
        </p:spPr>
      </p:pic>
    </p:spTree>
    <p:extLst>
      <p:ext uri="{BB962C8B-B14F-4D97-AF65-F5344CB8AC3E}">
        <p14:creationId xmlns:p14="http://schemas.microsoft.com/office/powerpoint/2010/main" val="51625887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itle" preserve="1">
  <p:cSld name="Section Header 9">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7" name="Freeform 6"/>
          <p:cNvSpPr/>
          <p:nvPr userDrawn="1"/>
        </p:nvSpPr>
        <p:spPr bwMode="gray">
          <a:xfrm>
            <a:off x="-76200" y="-32657"/>
            <a:ext cx="9492343" cy="6939643"/>
          </a:xfrm>
          <a:custGeom>
            <a:avLst/>
            <a:gdLst>
              <a:gd name="connsiteX0" fmla="*/ 3453493 w 7119257"/>
              <a:gd name="connsiteY0" fmla="*/ 0 h 6939643"/>
              <a:gd name="connsiteX1" fmla="*/ 7119257 w 7119257"/>
              <a:gd name="connsiteY1" fmla="*/ 6939643 h 6939643"/>
              <a:gd name="connsiteX2" fmla="*/ 0 w 7119257"/>
              <a:gd name="connsiteY2" fmla="*/ 6939643 h 6939643"/>
              <a:gd name="connsiteX3" fmla="*/ 0 w 7119257"/>
              <a:gd name="connsiteY3" fmla="*/ 8164 h 6939643"/>
              <a:gd name="connsiteX4" fmla="*/ 3453493 w 7119257"/>
              <a:gd name="connsiteY4" fmla="*/ 0 h 6939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19257" h="6939643">
                <a:moveTo>
                  <a:pt x="3453493" y="0"/>
                </a:moveTo>
                <a:lnTo>
                  <a:pt x="7119257" y="6939643"/>
                </a:lnTo>
                <a:lnTo>
                  <a:pt x="0" y="6939643"/>
                </a:lnTo>
                <a:lnTo>
                  <a:pt x="0" y="8164"/>
                </a:lnTo>
                <a:lnTo>
                  <a:pt x="3453493"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hasCustomPrompt="1"/>
          </p:nvPr>
        </p:nvSpPr>
        <p:spPr>
          <a:xfrm>
            <a:off x="1872341" y="2936911"/>
            <a:ext cx="5181600" cy="1143000"/>
          </a:xfrm>
        </p:spPr>
        <p:txBody>
          <a:bodyPr rIns="0" bIns="0" anchor="b" anchorCtr="0"/>
          <a:lstStyle>
            <a:lvl1pPr>
              <a:lnSpc>
                <a:spcPct val="90000"/>
              </a:lnSpc>
              <a:defRPr sz="2800" b="0">
                <a:solidFill>
                  <a:srgbClr val="61468B"/>
                </a:solidFill>
              </a:defRPr>
            </a:lvl1pPr>
          </a:lstStyle>
          <a:p>
            <a:r>
              <a:rPr lang="en-US" dirty="0"/>
              <a:t>Section Title</a:t>
            </a:r>
          </a:p>
        </p:txBody>
      </p:sp>
      <p:sp>
        <p:nvSpPr>
          <p:cNvPr id="3" name="Subtitle 2"/>
          <p:cNvSpPr>
            <a:spLocks noGrp="1"/>
          </p:cNvSpPr>
          <p:nvPr>
            <p:ph type="subTitle" idx="1" hasCustomPrompt="1"/>
          </p:nvPr>
        </p:nvSpPr>
        <p:spPr>
          <a:xfrm>
            <a:off x="1872341" y="4134996"/>
            <a:ext cx="5849259" cy="935515"/>
          </a:xfrm>
        </p:spPr>
        <p:txBody>
          <a:bodyPr/>
          <a:lstStyle>
            <a:lvl1pPr marL="0" indent="0" algn="l">
              <a:lnSpc>
                <a:spcPct val="90000"/>
              </a:lnSpc>
              <a:spcBef>
                <a:spcPts val="0"/>
              </a:spcBef>
              <a:buNone/>
              <a:defRPr sz="200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Secondary Text Goes here</a:t>
            </a:r>
          </a:p>
        </p:txBody>
      </p:sp>
      <p:pic>
        <p:nvPicPr>
          <p:cNvPr id="9" name="Picture 8" descr="NM-Logo-Stacked-RGB.jp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32873" y="905166"/>
            <a:ext cx="3352800" cy="469315"/>
          </a:xfrm>
          <a:prstGeom prst="rect">
            <a:avLst/>
          </a:prstGeom>
        </p:spPr>
      </p:pic>
    </p:spTree>
    <p:extLst>
      <p:ext uri="{BB962C8B-B14F-4D97-AF65-F5344CB8AC3E}">
        <p14:creationId xmlns:p14="http://schemas.microsoft.com/office/powerpoint/2010/main" val="145777364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itle" preserve="1">
  <p:cSld name="1_Section Header Your Photo">
    <p:bg bwMode="gray">
      <p:bgPr>
        <a:blipFill rotWithShape="1">
          <a:blip r:embed="rId2"/>
          <a:stretch>
            <a:fillRect/>
          </a:stretch>
        </a:blipFill>
        <a:effectLst/>
      </p:bgPr>
    </p:bg>
    <p:spTree>
      <p:nvGrpSpPr>
        <p:cNvPr id="1" name=""/>
        <p:cNvGrpSpPr/>
        <p:nvPr/>
      </p:nvGrpSpPr>
      <p:grpSpPr>
        <a:xfrm>
          <a:off x="0" y="0"/>
          <a:ext cx="0" cy="0"/>
          <a:chOff x="0" y="0"/>
          <a:chExt cx="0" cy="0"/>
        </a:xfrm>
      </p:grpSpPr>
      <p:sp>
        <p:nvSpPr>
          <p:cNvPr id="8" name="Freeform 7"/>
          <p:cNvSpPr/>
          <p:nvPr userDrawn="1"/>
        </p:nvSpPr>
        <p:spPr bwMode="gray">
          <a:xfrm>
            <a:off x="-76200" y="-32657"/>
            <a:ext cx="9492343" cy="6939643"/>
          </a:xfrm>
          <a:custGeom>
            <a:avLst/>
            <a:gdLst>
              <a:gd name="connsiteX0" fmla="*/ 3453493 w 7119257"/>
              <a:gd name="connsiteY0" fmla="*/ 0 h 6939643"/>
              <a:gd name="connsiteX1" fmla="*/ 7119257 w 7119257"/>
              <a:gd name="connsiteY1" fmla="*/ 6939643 h 6939643"/>
              <a:gd name="connsiteX2" fmla="*/ 0 w 7119257"/>
              <a:gd name="connsiteY2" fmla="*/ 6939643 h 6939643"/>
              <a:gd name="connsiteX3" fmla="*/ 0 w 7119257"/>
              <a:gd name="connsiteY3" fmla="*/ 8164 h 6939643"/>
              <a:gd name="connsiteX4" fmla="*/ 3453493 w 7119257"/>
              <a:gd name="connsiteY4" fmla="*/ 0 h 6939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19257" h="6939643">
                <a:moveTo>
                  <a:pt x="3453493" y="0"/>
                </a:moveTo>
                <a:lnTo>
                  <a:pt x="7119257" y="6939643"/>
                </a:lnTo>
                <a:lnTo>
                  <a:pt x="0" y="6939643"/>
                </a:lnTo>
                <a:lnTo>
                  <a:pt x="0" y="8164"/>
                </a:lnTo>
                <a:lnTo>
                  <a:pt x="3453493"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hasCustomPrompt="1"/>
          </p:nvPr>
        </p:nvSpPr>
        <p:spPr>
          <a:xfrm>
            <a:off x="1872341" y="2936911"/>
            <a:ext cx="5181600" cy="1143000"/>
          </a:xfrm>
        </p:spPr>
        <p:txBody>
          <a:bodyPr rIns="0" bIns="0" anchor="b" anchorCtr="0"/>
          <a:lstStyle>
            <a:lvl1pPr>
              <a:lnSpc>
                <a:spcPct val="90000"/>
              </a:lnSpc>
              <a:defRPr sz="2800" b="0">
                <a:solidFill>
                  <a:srgbClr val="61468B"/>
                </a:solidFill>
              </a:defRPr>
            </a:lvl1pPr>
          </a:lstStyle>
          <a:p>
            <a:r>
              <a:rPr lang="en-US" dirty="0"/>
              <a:t>Section Title</a:t>
            </a:r>
          </a:p>
        </p:txBody>
      </p:sp>
      <p:sp>
        <p:nvSpPr>
          <p:cNvPr id="3" name="Subtitle 2"/>
          <p:cNvSpPr>
            <a:spLocks noGrp="1"/>
          </p:cNvSpPr>
          <p:nvPr>
            <p:ph type="subTitle" idx="1" hasCustomPrompt="1"/>
          </p:nvPr>
        </p:nvSpPr>
        <p:spPr>
          <a:xfrm>
            <a:off x="1872341" y="4134996"/>
            <a:ext cx="5849259" cy="935515"/>
          </a:xfrm>
        </p:spPr>
        <p:txBody>
          <a:bodyPr/>
          <a:lstStyle>
            <a:lvl1pPr marL="0" indent="0" algn="l">
              <a:lnSpc>
                <a:spcPct val="90000"/>
              </a:lnSpc>
              <a:spcBef>
                <a:spcPts val="0"/>
              </a:spcBef>
              <a:buNone/>
              <a:defRPr sz="200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Secondary Text Goes here</a:t>
            </a:r>
          </a:p>
        </p:txBody>
      </p:sp>
      <p:pic>
        <p:nvPicPr>
          <p:cNvPr id="7" name="Picture 6" descr="NM-Logo-Stacked-RGB.jp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14400" y="905166"/>
            <a:ext cx="3352800" cy="469315"/>
          </a:xfrm>
          <a:prstGeom prst="rect">
            <a:avLst/>
          </a:prstGeom>
        </p:spPr>
      </p:pic>
    </p:spTree>
    <p:extLst>
      <p:ext uri="{BB962C8B-B14F-4D97-AF65-F5344CB8AC3E}">
        <p14:creationId xmlns:p14="http://schemas.microsoft.com/office/powerpoint/2010/main" val="75433284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itle" preserve="1">
  <p:cSld name="2_Section Header Your Photo">
    <p:bg bwMode="gray">
      <p:bgPr>
        <a:blipFill rotWithShape="1">
          <a:blip r:embed="rId2"/>
          <a:stretch>
            <a:fillRect/>
          </a:stretch>
        </a:blipFill>
        <a:effectLst/>
      </p:bgPr>
    </p:bg>
    <p:spTree>
      <p:nvGrpSpPr>
        <p:cNvPr id="1" name=""/>
        <p:cNvGrpSpPr/>
        <p:nvPr/>
      </p:nvGrpSpPr>
      <p:grpSpPr>
        <a:xfrm>
          <a:off x="0" y="0"/>
          <a:ext cx="0" cy="0"/>
          <a:chOff x="0" y="0"/>
          <a:chExt cx="0" cy="0"/>
        </a:xfrm>
      </p:grpSpPr>
      <p:sp>
        <p:nvSpPr>
          <p:cNvPr id="8" name="Freeform 7"/>
          <p:cNvSpPr/>
          <p:nvPr userDrawn="1"/>
        </p:nvSpPr>
        <p:spPr bwMode="gray">
          <a:xfrm>
            <a:off x="-76200" y="-32657"/>
            <a:ext cx="9492343" cy="6939643"/>
          </a:xfrm>
          <a:custGeom>
            <a:avLst/>
            <a:gdLst>
              <a:gd name="connsiteX0" fmla="*/ 3453493 w 7119257"/>
              <a:gd name="connsiteY0" fmla="*/ 0 h 6939643"/>
              <a:gd name="connsiteX1" fmla="*/ 7119257 w 7119257"/>
              <a:gd name="connsiteY1" fmla="*/ 6939643 h 6939643"/>
              <a:gd name="connsiteX2" fmla="*/ 0 w 7119257"/>
              <a:gd name="connsiteY2" fmla="*/ 6939643 h 6939643"/>
              <a:gd name="connsiteX3" fmla="*/ 0 w 7119257"/>
              <a:gd name="connsiteY3" fmla="*/ 8164 h 6939643"/>
              <a:gd name="connsiteX4" fmla="*/ 3453493 w 7119257"/>
              <a:gd name="connsiteY4" fmla="*/ 0 h 6939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19257" h="6939643">
                <a:moveTo>
                  <a:pt x="3453493" y="0"/>
                </a:moveTo>
                <a:lnTo>
                  <a:pt x="7119257" y="6939643"/>
                </a:lnTo>
                <a:lnTo>
                  <a:pt x="0" y="6939643"/>
                </a:lnTo>
                <a:lnTo>
                  <a:pt x="0" y="8164"/>
                </a:lnTo>
                <a:lnTo>
                  <a:pt x="3453493"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hasCustomPrompt="1"/>
          </p:nvPr>
        </p:nvSpPr>
        <p:spPr>
          <a:xfrm>
            <a:off x="1872341" y="2936911"/>
            <a:ext cx="5181600" cy="1143000"/>
          </a:xfrm>
        </p:spPr>
        <p:txBody>
          <a:bodyPr rIns="0" bIns="0" anchor="b" anchorCtr="0"/>
          <a:lstStyle>
            <a:lvl1pPr>
              <a:lnSpc>
                <a:spcPct val="90000"/>
              </a:lnSpc>
              <a:defRPr sz="2800" b="0">
                <a:solidFill>
                  <a:schemeClr val="tx2"/>
                </a:solidFill>
              </a:defRPr>
            </a:lvl1pPr>
          </a:lstStyle>
          <a:p>
            <a:r>
              <a:rPr lang="en-US" dirty="0"/>
              <a:t>Section Title</a:t>
            </a:r>
          </a:p>
        </p:txBody>
      </p:sp>
      <p:sp>
        <p:nvSpPr>
          <p:cNvPr id="3" name="Subtitle 2"/>
          <p:cNvSpPr>
            <a:spLocks noGrp="1"/>
          </p:cNvSpPr>
          <p:nvPr>
            <p:ph type="subTitle" idx="1" hasCustomPrompt="1"/>
          </p:nvPr>
        </p:nvSpPr>
        <p:spPr>
          <a:xfrm>
            <a:off x="1872341" y="4134996"/>
            <a:ext cx="5849259" cy="935515"/>
          </a:xfrm>
        </p:spPr>
        <p:txBody>
          <a:bodyPr/>
          <a:lstStyle>
            <a:lvl1pPr marL="0" indent="0" algn="l">
              <a:lnSpc>
                <a:spcPct val="90000"/>
              </a:lnSpc>
              <a:spcBef>
                <a:spcPts val="0"/>
              </a:spcBef>
              <a:buNone/>
              <a:defRPr sz="200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Secondary Text Goes here</a:t>
            </a:r>
          </a:p>
        </p:txBody>
      </p:sp>
      <p:pic>
        <p:nvPicPr>
          <p:cNvPr id="7" name="Picture 6" descr="NM_Logo_RGB.eps"/>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89496" y="914401"/>
            <a:ext cx="3251200" cy="457619"/>
          </a:xfrm>
          <a:prstGeom prst="rect">
            <a:avLst/>
          </a:prstGeom>
        </p:spPr>
      </p:pic>
    </p:spTree>
    <p:extLst>
      <p:ext uri="{BB962C8B-B14F-4D97-AF65-F5344CB8AC3E}">
        <p14:creationId xmlns:p14="http://schemas.microsoft.com/office/powerpoint/2010/main" val="243100182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title" preserve="1">
  <p:cSld name="Breaker Page">
    <p:spTree>
      <p:nvGrpSpPr>
        <p:cNvPr id="1" name=""/>
        <p:cNvGrpSpPr/>
        <p:nvPr/>
      </p:nvGrpSpPr>
      <p:grpSpPr>
        <a:xfrm>
          <a:off x="0" y="0"/>
          <a:ext cx="0" cy="0"/>
          <a:chOff x="0" y="0"/>
          <a:chExt cx="0" cy="0"/>
        </a:xfrm>
      </p:grpSpPr>
      <p:pic>
        <p:nvPicPr>
          <p:cNvPr id="5" name="Picture 4" descr="PPT-RGB-Shapes3.ai"/>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04800" y="4172526"/>
            <a:ext cx="12192000" cy="1422123"/>
          </a:xfrm>
          <a:prstGeom prst="rect">
            <a:avLst/>
          </a:prstGeom>
        </p:spPr>
      </p:pic>
      <p:sp>
        <p:nvSpPr>
          <p:cNvPr id="3" name="Subtitle 2"/>
          <p:cNvSpPr>
            <a:spLocks noGrp="1"/>
          </p:cNvSpPr>
          <p:nvPr>
            <p:ph type="subTitle" idx="1" hasCustomPrompt="1"/>
          </p:nvPr>
        </p:nvSpPr>
        <p:spPr>
          <a:xfrm>
            <a:off x="1872341" y="5584368"/>
            <a:ext cx="5849259" cy="685800"/>
          </a:xfrm>
        </p:spPr>
        <p:txBody>
          <a:bodyPr/>
          <a:lstStyle>
            <a:lvl1pPr marL="0" indent="0" algn="l">
              <a:lnSpc>
                <a:spcPct val="90000"/>
              </a:lnSpc>
              <a:spcBef>
                <a:spcPts val="0"/>
              </a:spcBef>
              <a:buNone/>
              <a:defRPr sz="200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Secondary Text Goes here</a:t>
            </a:r>
          </a:p>
        </p:txBody>
      </p:sp>
      <p:sp>
        <p:nvSpPr>
          <p:cNvPr id="2" name="Title 1"/>
          <p:cNvSpPr>
            <a:spLocks noGrp="1"/>
          </p:cNvSpPr>
          <p:nvPr>
            <p:ph type="ctrTitle" hasCustomPrompt="1"/>
          </p:nvPr>
        </p:nvSpPr>
        <p:spPr>
          <a:xfrm>
            <a:off x="1878499" y="4292600"/>
            <a:ext cx="9710059" cy="1193800"/>
          </a:xfrm>
        </p:spPr>
        <p:txBody>
          <a:bodyPr rIns="0" bIns="0" anchor="ctr" anchorCtr="0"/>
          <a:lstStyle>
            <a:lvl1pPr>
              <a:lnSpc>
                <a:spcPct val="90000"/>
              </a:lnSpc>
              <a:defRPr sz="2800" b="0" baseline="0">
                <a:solidFill>
                  <a:schemeClr val="bg1"/>
                </a:solidFill>
              </a:defRPr>
            </a:lvl1pPr>
          </a:lstStyle>
          <a:p>
            <a:r>
              <a:rPr lang="en-US" dirty="0"/>
              <a:t>Breaker Page Title Goes Here</a:t>
            </a:r>
          </a:p>
        </p:txBody>
      </p:sp>
      <p:pic>
        <p:nvPicPr>
          <p:cNvPr id="8" name="Picture 7" descr="NM_Logo_RGB.eps"/>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89496" y="914401"/>
            <a:ext cx="3251200" cy="457619"/>
          </a:xfrm>
          <a:prstGeom prst="rect">
            <a:avLst/>
          </a:prstGeom>
        </p:spPr>
      </p:pic>
    </p:spTree>
    <p:extLst>
      <p:ext uri="{BB962C8B-B14F-4D97-AF65-F5344CB8AC3E}">
        <p14:creationId xmlns:p14="http://schemas.microsoft.com/office/powerpoint/2010/main" val="24831588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Quota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FE89406-36E4-A648-8101-E8AD8858AAD2}"/>
              </a:ext>
            </a:extLst>
          </p:cNvPr>
          <p:cNvSpPr/>
          <p:nvPr userDrawn="1"/>
        </p:nvSpPr>
        <p:spPr>
          <a:xfrm>
            <a:off x="1427356" y="1387869"/>
            <a:ext cx="10155043" cy="350693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7CC80D5-AE56-AA43-851E-51FC20EB08FE}"/>
              </a:ext>
            </a:extLst>
          </p:cNvPr>
          <p:cNvSpPr>
            <a:spLocks noGrp="1"/>
          </p:cNvSpPr>
          <p:nvPr>
            <p:ph type="title"/>
          </p:nvPr>
        </p:nvSpPr>
        <p:spPr>
          <a:xfrm>
            <a:off x="1427356" y="1377235"/>
            <a:ext cx="10155043" cy="3506936"/>
          </a:xfrm>
        </p:spPr>
        <p:txBody>
          <a:bodyPr lIns="274320" tIns="274320" rIns="274320" bIns="274320"/>
          <a:lstStyle/>
          <a:p>
            <a:r>
              <a:rPr lang="en-US" dirty="0"/>
              <a:t>Click to edit Master title style</a:t>
            </a:r>
          </a:p>
        </p:txBody>
      </p:sp>
      <p:sp>
        <p:nvSpPr>
          <p:cNvPr id="3" name="Content Placeholder 2">
            <a:extLst>
              <a:ext uri="{FF2B5EF4-FFF2-40B4-BE49-F238E27FC236}">
                <a16:creationId xmlns:a16="http://schemas.microsoft.com/office/drawing/2014/main" id="{11A6A5A7-45FB-5843-873D-829CB39FBAB8}"/>
              </a:ext>
            </a:extLst>
          </p:cNvPr>
          <p:cNvSpPr>
            <a:spLocks noGrp="1"/>
          </p:cNvSpPr>
          <p:nvPr>
            <p:ph idx="1"/>
          </p:nvPr>
        </p:nvSpPr>
        <p:spPr>
          <a:xfrm>
            <a:off x="1427356" y="5007456"/>
            <a:ext cx="10155044" cy="825192"/>
          </a:xfrm>
        </p:spPr>
        <p:txBody>
          <a:bodyPr/>
          <a:lstStyle>
            <a:lvl1pPr marL="0" indent="0">
              <a:buNone/>
              <a:defRPr/>
            </a:lvl1pPr>
          </a:lstStyle>
          <a:p>
            <a:pPr lvl="0"/>
            <a:r>
              <a:rPr lang="en-US" dirty="0"/>
              <a:t>Click to edit Master text styles</a:t>
            </a:r>
          </a:p>
        </p:txBody>
      </p:sp>
      <p:sp>
        <p:nvSpPr>
          <p:cNvPr id="7" name="Slide Number Placeholder 6">
            <a:extLst>
              <a:ext uri="{FF2B5EF4-FFF2-40B4-BE49-F238E27FC236}">
                <a16:creationId xmlns:a16="http://schemas.microsoft.com/office/drawing/2014/main" id="{3959463F-FFB8-A84A-9524-539F18945B62}"/>
              </a:ext>
            </a:extLst>
          </p:cNvPr>
          <p:cNvSpPr>
            <a:spLocks noGrp="1"/>
          </p:cNvSpPr>
          <p:nvPr>
            <p:ph type="sldNum" sz="quarter" idx="10"/>
          </p:nvPr>
        </p:nvSpPr>
        <p:spPr>
          <a:xfrm>
            <a:off x="8839200" y="6356350"/>
            <a:ext cx="2743200" cy="365125"/>
          </a:xfrm>
          <a:prstGeom prst="rect">
            <a:avLst/>
          </a:prstGeom>
        </p:spPr>
        <p:txBody>
          <a:bodyPr/>
          <a:lstStyle>
            <a:lvl1pPr>
              <a:defRPr>
                <a:solidFill>
                  <a:schemeClr val="tx2">
                    <a:lumMod val="60000"/>
                    <a:lumOff val="40000"/>
                  </a:schemeClr>
                </a:solidFill>
              </a:defRPr>
            </a:lvl1pPr>
          </a:lstStyle>
          <a:p>
            <a:fld id="{97033E4B-E3EB-3D46-B2D8-3159663620FA}" type="slidenum">
              <a:rPr lang="en-US" smtClean="0"/>
              <a:pPr/>
              <a:t>‹#›</a:t>
            </a:fld>
            <a:endParaRPr lang="en-US" dirty="0"/>
          </a:p>
        </p:txBody>
      </p:sp>
      <p:cxnSp>
        <p:nvCxnSpPr>
          <p:cNvPr id="8" name="Straight Connector 7">
            <a:extLst>
              <a:ext uri="{FF2B5EF4-FFF2-40B4-BE49-F238E27FC236}">
                <a16:creationId xmlns:a16="http://schemas.microsoft.com/office/drawing/2014/main" id="{697C1C4E-56C8-5B41-A8ED-C8AB720553F4}"/>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6" name="Footer Placeholder 5">
            <a:extLst>
              <a:ext uri="{FF2B5EF4-FFF2-40B4-BE49-F238E27FC236}">
                <a16:creationId xmlns:a16="http://schemas.microsoft.com/office/drawing/2014/main" id="{2951CA70-2A74-4144-AFE2-25543D5CF91B}"/>
              </a:ext>
            </a:extLst>
          </p:cNvPr>
          <p:cNvSpPr>
            <a:spLocks noGrp="1"/>
          </p:cNvSpPr>
          <p:nvPr>
            <p:ph type="ftr" sz="quarter" idx="11"/>
          </p:nvPr>
        </p:nvSpPr>
        <p:spPr/>
        <p:txBody>
          <a:bodyPr/>
          <a:lstStyle/>
          <a:p>
            <a:pPr algn="l"/>
            <a:r>
              <a:rPr lang="en-US"/>
              <a:t>Illinois Perinatal Quality Collaborative</a:t>
            </a:r>
            <a:endParaRPr lang="en-US" dirty="0"/>
          </a:p>
        </p:txBody>
      </p:sp>
      <p:grpSp>
        <p:nvGrpSpPr>
          <p:cNvPr id="33" name="Group 32">
            <a:extLst>
              <a:ext uri="{FF2B5EF4-FFF2-40B4-BE49-F238E27FC236}">
                <a16:creationId xmlns:a16="http://schemas.microsoft.com/office/drawing/2014/main" id="{35A1BE69-25EB-BA40-8C7D-6762A3F21FDC}"/>
              </a:ext>
            </a:extLst>
          </p:cNvPr>
          <p:cNvGrpSpPr/>
          <p:nvPr userDrawn="1"/>
        </p:nvGrpSpPr>
        <p:grpSpPr>
          <a:xfrm>
            <a:off x="7191542" y="1"/>
            <a:ext cx="5000459" cy="1425992"/>
            <a:chOff x="7191542" y="1"/>
            <a:chExt cx="5000459" cy="1425992"/>
          </a:xfrm>
        </p:grpSpPr>
        <p:pic>
          <p:nvPicPr>
            <p:cNvPr id="34" name="Picture 33">
              <a:extLst>
                <a:ext uri="{FF2B5EF4-FFF2-40B4-BE49-F238E27FC236}">
                  <a16:creationId xmlns:a16="http://schemas.microsoft.com/office/drawing/2014/main" id="{BD39D1E9-DD27-FE4B-BBDC-DB18B098F3BB}"/>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35" name="Group 34">
              <a:extLst>
                <a:ext uri="{FF2B5EF4-FFF2-40B4-BE49-F238E27FC236}">
                  <a16:creationId xmlns:a16="http://schemas.microsoft.com/office/drawing/2014/main" id="{34C7931B-CE9E-174F-8E19-20CBF92C9CA4}"/>
                </a:ext>
              </a:extLst>
            </p:cNvPr>
            <p:cNvGrpSpPr/>
            <p:nvPr userDrawn="1"/>
          </p:nvGrpSpPr>
          <p:grpSpPr>
            <a:xfrm>
              <a:off x="7191542" y="1"/>
              <a:ext cx="5000459" cy="1425992"/>
              <a:chOff x="7186272" y="0"/>
              <a:chExt cx="5005729" cy="1427495"/>
            </a:xfrm>
          </p:grpSpPr>
          <p:sp>
            <p:nvSpPr>
              <p:cNvPr id="36" name="Freeform 35">
                <a:extLst>
                  <a:ext uri="{FF2B5EF4-FFF2-40B4-BE49-F238E27FC236}">
                    <a16:creationId xmlns:a16="http://schemas.microsoft.com/office/drawing/2014/main" id="{907C613D-61B3-FF4C-9146-8B557EE08AE8}"/>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dirty="0"/>
              </a:p>
            </p:txBody>
          </p:sp>
          <p:sp>
            <p:nvSpPr>
              <p:cNvPr id="37" name="Freeform 36">
                <a:extLst>
                  <a:ext uri="{FF2B5EF4-FFF2-40B4-BE49-F238E27FC236}">
                    <a16:creationId xmlns:a16="http://schemas.microsoft.com/office/drawing/2014/main" id="{8243E712-956B-624B-A198-C226E8C404E9}"/>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pic>
        <p:nvPicPr>
          <p:cNvPr id="9" name="Graphic 8" descr="Open quotation mark with solid fill">
            <a:extLst>
              <a:ext uri="{FF2B5EF4-FFF2-40B4-BE49-F238E27FC236}">
                <a16:creationId xmlns:a16="http://schemas.microsoft.com/office/drawing/2014/main" id="{FA16D546-1C30-C844-9DAE-C6F23476B3B6}"/>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xmlns="" r:embed="rId4"/>
              </a:ext>
            </a:extLst>
          </a:blip>
          <a:stretch>
            <a:fillRect/>
          </a:stretch>
        </p:blipFill>
        <p:spPr>
          <a:xfrm>
            <a:off x="111512" y="136525"/>
            <a:ext cx="2036762" cy="2036762"/>
          </a:xfrm>
          <a:prstGeom prst="rect">
            <a:avLst/>
          </a:prstGeom>
        </p:spPr>
      </p:pic>
    </p:spTree>
    <p:extLst>
      <p:ext uri="{BB962C8B-B14F-4D97-AF65-F5344CB8AC3E}">
        <p14:creationId xmlns:p14="http://schemas.microsoft.com/office/powerpoint/2010/main" val="48572599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320799" y="137160"/>
            <a:ext cx="10285292" cy="762000"/>
          </a:xfrm>
        </p:spPr>
        <p:txBody>
          <a:bodyPr/>
          <a:lstStyle>
            <a:lvl1pPr>
              <a:defRPr>
                <a:solidFill>
                  <a:schemeClr val="tx2"/>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9623C80F-5998-4C5A-8426-1B9517C724DD}" type="datetimeFigureOut">
              <a:rPr lang="en-US" smtClean="0"/>
              <a:pPr/>
              <a:t>6/21/2021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558541-60C9-42A2-8392-FF12533A6B7A}" type="slidenum">
              <a:rPr lang="en-US" smtClean="0"/>
              <a:pPr/>
              <a:t>‹#›</a:t>
            </a:fld>
            <a:endParaRPr lang="en-US"/>
          </a:p>
        </p:txBody>
      </p:sp>
      <p:sp>
        <p:nvSpPr>
          <p:cNvPr id="11" name="Text Placeholder 10"/>
          <p:cNvSpPr>
            <a:spLocks noGrp="1"/>
          </p:cNvSpPr>
          <p:nvPr>
            <p:ph type="body" sz="quarter" idx="13" hasCustomPrompt="1"/>
          </p:nvPr>
        </p:nvSpPr>
        <p:spPr>
          <a:xfrm>
            <a:off x="1320800" y="914400"/>
            <a:ext cx="9139936" cy="457200"/>
          </a:xfrm>
        </p:spPr>
        <p:txBody>
          <a:bodyPr/>
          <a:lstStyle>
            <a:lvl1pPr marL="0" indent="0">
              <a:lnSpc>
                <a:spcPct val="85000"/>
              </a:lnSpc>
              <a:spcBef>
                <a:spcPts val="0"/>
              </a:spcBef>
              <a:buNone/>
              <a:defRPr sz="2000" spc="-80" baseline="0">
                <a:solidFill>
                  <a:schemeClr val="accent1"/>
                </a:solidFill>
              </a:defRPr>
            </a:lvl1pPr>
            <a:lvl2pPr marL="206375" indent="0">
              <a:buNone/>
              <a:defRPr/>
            </a:lvl2pPr>
            <a:lvl3pPr marL="457200" indent="0">
              <a:buNone/>
              <a:defRPr/>
            </a:lvl3pPr>
            <a:lvl4pPr marL="631825" indent="0">
              <a:buNone/>
              <a:defRPr/>
            </a:lvl4pPr>
            <a:lvl5pPr marL="804862" indent="0">
              <a:buNone/>
              <a:defRPr/>
            </a:lvl5pPr>
          </a:lstStyle>
          <a:p>
            <a:pPr lvl="0"/>
            <a:r>
              <a:rPr lang="en-US" dirty="0"/>
              <a:t>Slide Subtitle</a:t>
            </a:r>
          </a:p>
        </p:txBody>
      </p:sp>
      <p:sp>
        <p:nvSpPr>
          <p:cNvPr id="7" name="TextBox 6"/>
          <p:cNvSpPr txBox="1"/>
          <p:nvPr userDrawn="1"/>
        </p:nvSpPr>
        <p:spPr>
          <a:xfrm>
            <a:off x="2540000" y="6465455"/>
            <a:ext cx="1219200" cy="914400"/>
          </a:xfrm>
          <a:prstGeom prst="rect">
            <a:avLst/>
          </a:prstGeom>
          <a:noFill/>
        </p:spPr>
        <p:txBody>
          <a:bodyPr wrap="none" lIns="0" tIns="0" rIns="0" bIns="0" rtlCol="0">
            <a:noAutofit/>
          </a:bodyPr>
          <a:lstStyle/>
          <a:p>
            <a:pPr>
              <a:lnSpc>
                <a:spcPct val="90000"/>
              </a:lnSpc>
              <a:spcBef>
                <a:spcPts val="600"/>
              </a:spcBef>
            </a:pPr>
            <a:endParaRPr lang="en-US" sz="1850" spc="-50" dirty="0"/>
          </a:p>
        </p:txBody>
      </p:sp>
    </p:spTree>
    <p:extLst>
      <p:ext uri="{BB962C8B-B14F-4D97-AF65-F5344CB8AC3E}">
        <p14:creationId xmlns:p14="http://schemas.microsoft.com/office/powerpoint/2010/main" val="225363404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320799" y="137160"/>
            <a:ext cx="10285292" cy="762000"/>
          </a:xfrm>
        </p:spPr>
        <p:txBody>
          <a:bodyPr/>
          <a:lstStyle>
            <a:lvl1pPr>
              <a:defRPr>
                <a:solidFill>
                  <a:schemeClr val="tx2"/>
                </a:solidFill>
              </a:defRPr>
            </a:lvl1pPr>
          </a:lstStyle>
          <a:p>
            <a:r>
              <a:rPr lang="en-US" dirty="0"/>
              <a:t>Click to edit Master title style</a:t>
            </a:r>
          </a:p>
        </p:txBody>
      </p:sp>
      <p:sp>
        <p:nvSpPr>
          <p:cNvPr id="3" name="Content Placeholder 2"/>
          <p:cNvSpPr>
            <a:spLocks noGrp="1"/>
          </p:cNvSpPr>
          <p:nvPr>
            <p:ph sz="half" idx="1"/>
          </p:nvPr>
        </p:nvSpPr>
        <p:spPr>
          <a:xfrm>
            <a:off x="1068263" y="1621971"/>
            <a:ext cx="5023104" cy="4093029"/>
          </a:xfrm>
        </p:spPr>
        <p:txBody>
          <a:bodyPr vert="horz" lIns="0" tIns="0" rIns="91440" bIns="45720" rtlCol="0">
            <a:noAutofit/>
          </a:bodyPr>
          <a:lstStyle>
            <a:lvl1pPr>
              <a:defRPr lang="en-US" smtClean="0"/>
            </a:lvl1pPr>
            <a:lvl2pPr>
              <a:defRPr lang="en-US" smtClean="0"/>
            </a:lvl2pPr>
            <a:lvl3pPr>
              <a:defRPr lang="en-US" smtClean="0"/>
            </a:lvl3pPr>
            <a:lvl4pPr>
              <a:defRPr lang="en-US" smtClean="0"/>
            </a:lvl4pPr>
            <a:lvl5pPr>
              <a:defRPr lang="en-US"/>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533896" y="1621971"/>
            <a:ext cx="5023104" cy="4093029"/>
          </a:xfrm>
        </p:spPr>
        <p:txBody>
          <a:bodyPr vert="horz" lIns="0" tIns="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9623C80F-5998-4C5A-8426-1B9517C724DD}" type="datetimeFigureOut">
              <a:rPr lang="en-US" smtClean="0"/>
              <a:pPr/>
              <a:t>6/21/2021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558541-60C9-42A2-8392-FF12533A6B7A}" type="slidenum">
              <a:rPr lang="en-US" smtClean="0"/>
              <a:pPr/>
              <a:t>‹#›</a:t>
            </a:fld>
            <a:endParaRPr lang="en-US"/>
          </a:p>
        </p:txBody>
      </p:sp>
      <p:sp>
        <p:nvSpPr>
          <p:cNvPr id="9" name="Text Placeholder 10"/>
          <p:cNvSpPr>
            <a:spLocks noGrp="1"/>
          </p:cNvSpPr>
          <p:nvPr>
            <p:ph type="body" sz="quarter" idx="13" hasCustomPrompt="1"/>
          </p:nvPr>
        </p:nvSpPr>
        <p:spPr>
          <a:xfrm>
            <a:off x="1320800" y="914400"/>
            <a:ext cx="9139936" cy="457200"/>
          </a:xfrm>
        </p:spPr>
        <p:txBody>
          <a:bodyPr/>
          <a:lstStyle>
            <a:lvl1pPr marL="0" indent="0">
              <a:lnSpc>
                <a:spcPct val="85000"/>
              </a:lnSpc>
              <a:spcBef>
                <a:spcPts val="0"/>
              </a:spcBef>
              <a:buNone/>
              <a:defRPr sz="2000" spc="-80" baseline="0">
                <a:solidFill>
                  <a:schemeClr val="accent1"/>
                </a:solidFill>
              </a:defRPr>
            </a:lvl1pPr>
            <a:lvl2pPr marL="206375" indent="0">
              <a:buNone/>
              <a:defRPr/>
            </a:lvl2pPr>
            <a:lvl3pPr marL="457200" indent="0">
              <a:buNone/>
              <a:defRPr/>
            </a:lvl3pPr>
            <a:lvl4pPr marL="631825" indent="0">
              <a:buNone/>
              <a:defRPr/>
            </a:lvl4pPr>
            <a:lvl5pPr marL="804862" indent="0">
              <a:buNone/>
              <a:defRPr/>
            </a:lvl5pPr>
          </a:lstStyle>
          <a:p>
            <a:pPr lvl="0"/>
            <a:r>
              <a:rPr lang="en-US" dirty="0"/>
              <a:t>Slide Subtitle</a:t>
            </a:r>
          </a:p>
        </p:txBody>
      </p:sp>
    </p:spTree>
    <p:extLst>
      <p:ext uri="{BB962C8B-B14F-4D97-AF65-F5344CB8AC3E}">
        <p14:creationId xmlns:p14="http://schemas.microsoft.com/office/powerpoint/2010/main" val="142193847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61468B"/>
                </a:solidFill>
              </a:defRPr>
            </a:lvl1pPr>
          </a:lstStyle>
          <a:p>
            <a:r>
              <a:rPr lang="en-US" dirty="0"/>
              <a:t>Click to edit Master title style</a:t>
            </a:r>
          </a:p>
        </p:txBody>
      </p:sp>
      <p:sp>
        <p:nvSpPr>
          <p:cNvPr id="3" name="Text Placeholder 2"/>
          <p:cNvSpPr>
            <a:spLocks noGrp="1"/>
          </p:cNvSpPr>
          <p:nvPr>
            <p:ph type="body" idx="1"/>
          </p:nvPr>
        </p:nvSpPr>
        <p:spPr>
          <a:xfrm>
            <a:off x="1320800" y="1622424"/>
            <a:ext cx="4775200" cy="358775"/>
          </a:xfrm>
        </p:spPr>
        <p:txBody>
          <a:bodyPr anchor="b"/>
          <a:lstStyle>
            <a:lvl1pPr marL="0" indent="0">
              <a:buNone/>
              <a:defRPr sz="185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068264" y="1981200"/>
            <a:ext cx="5025193" cy="3733800"/>
          </a:xfrm>
        </p:spPr>
        <p:txBody>
          <a:bodyPr vert="horz" lIns="0" tIns="0" rIns="91440" bIns="45720" rtlCol="0">
            <a:noAutofit/>
          </a:bodyPr>
          <a:lstStyle>
            <a:lvl1pPr>
              <a:defRPr lang="en-US" smtClean="0"/>
            </a:lvl1pPr>
            <a:lvl2pPr>
              <a:defRPr lang="en-US" smtClean="0"/>
            </a:lvl2pPr>
            <a:lvl3pPr>
              <a:defRPr lang="en-US" smtClean="0"/>
            </a:lvl3pPr>
            <a:lvl4pPr>
              <a:defRPr lang="en-US" smtClean="0"/>
            </a:lvl4pPr>
            <a:lvl5pPr>
              <a:defRPr lang="en-US"/>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544049" y="1624013"/>
            <a:ext cx="5027167" cy="357187"/>
          </a:xfrm>
        </p:spPr>
        <p:txBody>
          <a:bodyPr anchor="b"/>
          <a:lstStyle>
            <a:lvl1pPr marL="0" indent="0">
              <a:buNone/>
              <a:defRPr sz="185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302833" y="1981200"/>
            <a:ext cx="5027167" cy="3733800"/>
          </a:xfrm>
        </p:spPr>
        <p:txBody>
          <a:bodyPr vert="horz" lIns="0" tIns="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9623C80F-5998-4C5A-8426-1B9517C724DD}" type="datetimeFigureOut">
              <a:rPr lang="en-US" smtClean="0"/>
              <a:pPr/>
              <a:t>6/21/2021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D558541-60C9-42A2-8392-FF12533A6B7A}" type="slidenum">
              <a:rPr lang="en-US" smtClean="0"/>
              <a:pPr/>
              <a:t>‹#›</a:t>
            </a:fld>
            <a:endParaRPr lang="en-US"/>
          </a:p>
        </p:txBody>
      </p:sp>
      <p:sp>
        <p:nvSpPr>
          <p:cNvPr id="11" name="Text Placeholder 10"/>
          <p:cNvSpPr>
            <a:spLocks noGrp="1"/>
          </p:cNvSpPr>
          <p:nvPr>
            <p:ph type="body" sz="quarter" idx="13" hasCustomPrompt="1"/>
          </p:nvPr>
        </p:nvSpPr>
        <p:spPr>
          <a:xfrm>
            <a:off x="1320800" y="914400"/>
            <a:ext cx="9139936" cy="457200"/>
          </a:xfrm>
        </p:spPr>
        <p:txBody>
          <a:bodyPr/>
          <a:lstStyle>
            <a:lvl1pPr marL="0" indent="0">
              <a:lnSpc>
                <a:spcPct val="85000"/>
              </a:lnSpc>
              <a:spcBef>
                <a:spcPts val="0"/>
              </a:spcBef>
              <a:buNone/>
              <a:defRPr sz="2000" spc="-80" baseline="0">
                <a:solidFill>
                  <a:schemeClr val="accent1"/>
                </a:solidFill>
              </a:defRPr>
            </a:lvl1pPr>
            <a:lvl2pPr marL="206375" indent="0">
              <a:buNone/>
              <a:defRPr/>
            </a:lvl2pPr>
            <a:lvl3pPr marL="457200" indent="0">
              <a:buNone/>
              <a:defRPr/>
            </a:lvl3pPr>
            <a:lvl4pPr marL="631825" indent="0">
              <a:buNone/>
              <a:defRPr/>
            </a:lvl4pPr>
            <a:lvl5pPr marL="804862" indent="0">
              <a:buNone/>
              <a:defRPr/>
            </a:lvl5pPr>
          </a:lstStyle>
          <a:p>
            <a:pPr lvl="0"/>
            <a:r>
              <a:rPr lang="en-US" dirty="0"/>
              <a:t>Slide Subtitle</a:t>
            </a:r>
          </a:p>
        </p:txBody>
      </p:sp>
    </p:spTree>
    <p:extLst>
      <p:ext uri="{BB962C8B-B14F-4D97-AF65-F5344CB8AC3E}">
        <p14:creationId xmlns:p14="http://schemas.microsoft.com/office/powerpoint/2010/main" val="846895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omparison w/image top">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1313544" y="3724712"/>
            <a:ext cx="4782457" cy="347472"/>
          </a:xfrm>
        </p:spPr>
        <p:txBody>
          <a:bodyPr anchor="b"/>
          <a:lstStyle>
            <a:lvl1pPr marL="0" indent="0">
              <a:buNone/>
              <a:defRPr sz="1850" b="0">
                <a:solidFill>
                  <a:srgbClr val="917EA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320800" y="4038600"/>
            <a:ext cx="4772656" cy="1676400"/>
          </a:xfrm>
        </p:spPr>
        <p:txBody>
          <a:bodyPr vert="horz" lIns="0" tIns="0" rIns="91440" bIns="45720" rtlCol="0">
            <a:noAutofit/>
          </a:bodyPr>
          <a:lstStyle>
            <a:lvl1pPr marL="0" indent="0">
              <a:buNone/>
              <a:defRPr lang="en-US" smtClean="0"/>
            </a:lvl1pPr>
            <a:lvl2pPr marL="206375" indent="0">
              <a:buNone/>
              <a:defRPr lang="en-US" smtClean="0"/>
            </a:lvl2pPr>
            <a:lvl3pPr marL="457200" indent="0">
              <a:buNone/>
              <a:defRPr lang="en-US" smtClean="0"/>
            </a:lvl3pPr>
            <a:lvl4pPr marL="631825" indent="0">
              <a:buNone/>
              <a:defRPr lang="en-US" smtClean="0"/>
            </a:lvl4pPr>
            <a:lvl5pPr marL="804862" indent="0">
              <a:buNone/>
              <a:defRPr lang="en-US"/>
            </a:lvl5pPr>
          </a:lstStyle>
          <a:p>
            <a:pPr lvl="0"/>
            <a:r>
              <a:rPr lang="en-US" dirty="0"/>
              <a:t>Click to edit Master text styles</a:t>
            </a:r>
          </a:p>
        </p:txBody>
      </p:sp>
      <p:sp>
        <p:nvSpPr>
          <p:cNvPr id="5" name="Text Placeholder 4"/>
          <p:cNvSpPr>
            <a:spLocks noGrp="1"/>
          </p:cNvSpPr>
          <p:nvPr>
            <p:ph type="body" sz="quarter" idx="3"/>
          </p:nvPr>
        </p:nvSpPr>
        <p:spPr>
          <a:xfrm>
            <a:off x="6544048" y="3724712"/>
            <a:ext cx="4779264" cy="347472"/>
          </a:xfrm>
        </p:spPr>
        <p:txBody>
          <a:bodyPr anchor="b"/>
          <a:lstStyle>
            <a:lvl1pPr marL="0" indent="0">
              <a:buNone/>
              <a:defRPr sz="1850" b="0">
                <a:solidFill>
                  <a:srgbClr val="917EA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544048" y="4038600"/>
            <a:ext cx="4774531" cy="1676400"/>
          </a:xfrm>
        </p:spPr>
        <p:txBody>
          <a:bodyPr vert="horz" lIns="0" tIns="0" rIns="91440" bIns="45720" rtlCol="0">
            <a:noAutofit/>
          </a:bodyPr>
          <a:lstStyle>
            <a:lvl1pPr marL="0" indent="0">
              <a:buNone/>
              <a:defRPr lang="en-US" dirty="0" smtClean="0"/>
            </a:lvl1pPr>
            <a:lvl2pPr marL="206375" indent="0">
              <a:buNone/>
              <a:defRPr lang="en-US" dirty="0" smtClean="0"/>
            </a:lvl2pPr>
            <a:lvl3pPr marL="457200" indent="0">
              <a:buNone/>
              <a:defRPr lang="en-US" dirty="0" smtClean="0"/>
            </a:lvl3pPr>
            <a:lvl4pPr marL="631825" indent="0">
              <a:buNone/>
              <a:defRPr lang="en-US" dirty="0" smtClean="0"/>
            </a:lvl4pPr>
            <a:lvl5pPr marL="804862" indent="0">
              <a:buNone/>
              <a:defRPr lang="en-US" dirty="0"/>
            </a:lvl5pPr>
          </a:lstStyle>
          <a:p>
            <a:pPr lvl="0"/>
            <a:r>
              <a:rPr lang="en-US" dirty="0"/>
              <a:t>Click to edit Master text styles</a:t>
            </a:r>
          </a:p>
        </p:txBody>
      </p:sp>
      <p:sp>
        <p:nvSpPr>
          <p:cNvPr id="7" name="Date Placeholder 6"/>
          <p:cNvSpPr>
            <a:spLocks noGrp="1"/>
          </p:cNvSpPr>
          <p:nvPr>
            <p:ph type="dt" sz="half" idx="10"/>
          </p:nvPr>
        </p:nvSpPr>
        <p:spPr/>
        <p:txBody>
          <a:bodyPr/>
          <a:lstStyle/>
          <a:p>
            <a:fld id="{9623C80F-5998-4C5A-8426-1B9517C724DD}" type="datetimeFigureOut">
              <a:rPr lang="en-US" smtClean="0"/>
              <a:pPr/>
              <a:t>6/21/2021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D558541-60C9-42A2-8392-FF12533A6B7A}" type="slidenum">
              <a:rPr lang="en-US" smtClean="0"/>
              <a:pPr/>
              <a:t>‹#›</a:t>
            </a:fld>
            <a:endParaRPr lang="en-US"/>
          </a:p>
        </p:txBody>
      </p:sp>
      <p:sp>
        <p:nvSpPr>
          <p:cNvPr id="13" name="Picture Placeholder 12"/>
          <p:cNvSpPr>
            <a:spLocks noGrp="1"/>
          </p:cNvSpPr>
          <p:nvPr>
            <p:ph type="pic" sz="quarter" idx="14" hasCustomPrompt="1"/>
          </p:nvPr>
        </p:nvSpPr>
        <p:spPr>
          <a:xfrm>
            <a:off x="1320800" y="1622425"/>
            <a:ext cx="4572000" cy="1994355"/>
          </a:xfrm>
        </p:spPr>
        <p:txBody>
          <a:bodyPr anchor="ctr"/>
          <a:lstStyle>
            <a:lvl1pPr marL="0" indent="0" algn="ctr">
              <a:buNone/>
              <a:defRPr/>
            </a:lvl1pPr>
          </a:lstStyle>
          <a:p>
            <a:r>
              <a:rPr lang="en-US" dirty="0"/>
              <a:t>Insert image</a:t>
            </a:r>
          </a:p>
        </p:txBody>
      </p:sp>
      <p:sp>
        <p:nvSpPr>
          <p:cNvPr id="15" name="Picture Placeholder 12"/>
          <p:cNvSpPr>
            <a:spLocks noGrp="1"/>
          </p:cNvSpPr>
          <p:nvPr>
            <p:ph type="pic" sz="quarter" idx="15" hasCustomPrompt="1"/>
          </p:nvPr>
        </p:nvSpPr>
        <p:spPr>
          <a:xfrm>
            <a:off x="6544048" y="1622425"/>
            <a:ext cx="4572000" cy="1994355"/>
          </a:xfrm>
        </p:spPr>
        <p:txBody>
          <a:bodyPr anchor="ctr"/>
          <a:lstStyle>
            <a:lvl1pPr marL="0" indent="0" algn="ctr">
              <a:buNone/>
              <a:defRPr/>
            </a:lvl1pPr>
          </a:lstStyle>
          <a:p>
            <a:r>
              <a:rPr lang="en-US" dirty="0"/>
              <a:t>Insert image</a:t>
            </a:r>
          </a:p>
        </p:txBody>
      </p:sp>
      <p:sp>
        <p:nvSpPr>
          <p:cNvPr id="16" name="Text Placeholder 10"/>
          <p:cNvSpPr>
            <a:spLocks noGrp="1"/>
          </p:cNvSpPr>
          <p:nvPr>
            <p:ph type="body" sz="quarter" idx="13" hasCustomPrompt="1"/>
          </p:nvPr>
        </p:nvSpPr>
        <p:spPr>
          <a:xfrm>
            <a:off x="1320800" y="914400"/>
            <a:ext cx="9139936" cy="457200"/>
          </a:xfrm>
        </p:spPr>
        <p:txBody>
          <a:bodyPr/>
          <a:lstStyle>
            <a:lvl1pPr marL="0" indent="0">
              <a:lnSpc>
                <a:spcPct val="85000"/>
              </a:lnSpc>
              <a:spcBef>
                <a:spcPts val="0"/>
              </a:spcBef>
              <a:buNone/>
              <a:defRPr sz="2000" spc="-80" baseline="0">
                <a:solidFill>
                  <a:srgbClr val="917EAE"/>
                </a:solidFill>
              </a:defRPr>
            </a:lvl1pPr>
            <a:lvl2pPr marL="206375" indent="0">
              <a:buNone/>
              <a:defRPr/>
            </a:lvl2pPr>
            <a:lvl3pPr marL="457200" indent="0">
              <a:buNone/>
              <a:defRPr/>
            </a:lvl3pPr>
            <a:lvl4pPr marL="631825" indent="0">
              <a:buNone/>
              <a:defRPr/>
            </a:lvl4pPr>
            <a:lvl5pPr marL="804862" indent="0">
              <a:buNone/>
              <a:defRPr/>
            </a:lvl5pPr>
          </a:lstStyle>
          <a:p>
            <a:pPr lvl="0"/>
            <a:r>
              <a:rPr lang="en-US" dirty="0"/>
              <a:t>Slide Subtitle</a:t>
            </a:r>
          </a:p>
        </p:txBody>
      </p:sp>
    </p:spTree>
    <p:extLst>
      <p:ext uri="{BB962C8B-B14F-4D97-AF65-F5344CB8AC3E}">
        <p14:creationId xmlns:p14="http://schemas.microsoft.com/office/powerpoint/2010/main" val="168263828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Stacked Two Content + SideContent">
    <p:spTree>
      <p:nvGrpSpPr>
        <p:cNvPr id="1" name=""/>
        <p:cNvGrpSpPr/>
        <p:nvPr/>
      </p:nvGrpSpPr>
      <p:grpSpPr>
        <a:xfrm>
          <a:off x="0" y="0"/>
          <a:ext cx="0" cy="0"/>
          <a:chOff x="0" y="0"/>
          <a:chExt cx="0" cy="0"/>
        </a:xfrm>
      </p:grpSpPr>
      <p:sp>
        <p:nvSpPr>
          <p:cNvPr id="2" name="Title 1"/>
          <p:cNvSpPr>
            <a:spLocks noGrp="1"/>
          </p:cNvSpPr>
          <p:nvPr>
            <p:ph type="title"/>
          </p:nvPr>
        </p:nvSpPr>
        <p:spPr>
          <a:xfrm>
            <a:off x="1320799" y="137160"/>
            <a:ext cx="10285292" cy="762000"/>
          </a:xfrm>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1320800" y="1622424"/>
            <a:ext cx="4775200" cy="358775"/>
          </a:xfrm>
        </p:spPr>
        <p:txBody>
          <a:bodyPr anchor="b"/>
          <a:lstStyle>
            <a:lvl1pPr marL="0" indent="0">
              <a:buNone/>
              <a:defRPr sz="185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068264" y="1981201"/>
            <a:ext cx="5030785" cy="1711325"/>
          </a:xfrm>
        </p:spPr>
        <p:txBody>
          <a:bodyPr vert="horz" lIns="0" tIns="0" rIns="91440" bIns="45720" rtlCol="0">
            <a:noAutofit/>
          </a:bodyPr>
          <a:lstStyle>
            <a:lvl1pPr>
              <a:defRPr lang="en-US" smtClean="0"/>
            </a:lvl1pPr>
            <a:lvl2pPr>
              <a:defRPr lang="en-US" smtClean="0"/>
            </a:lvl2pPr>
            <a:lvl3pPr>
              <a:defRPr lang="en-US" smtClean="0"/>
            </a:lvl3pPr>
            <a:lvl4pPr>
              <a:defRPr lang="en-US" smtClean="0"/>
            </a:lvl4pPr>
            <a:lvl5pPr>
              <a:defRPr lang="en-US"/>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1320799" y="3652124"/>
            <a:ext cx="4775201" cy="349526"/>
          </a:xfrm>
        </p:spPr>
        <p:txBody>
          <a:bodyPr anchor="b"/>
          <a:lstStyle>
            <a:lvl1pPr marL="0" indent="0">
              <a:buNone/>
              <a:defRPr sz="185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1071882" y="4012036"/>
            <a:ext cx="5027167" cy="1558925"/>
          </a:xfrm>
        </p:spPr>
        <p:txBody>
          <a:bodyPr vert="horz" lIns="0" tIns="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9623C80F-5998-4C5A-8426-1B9517C724DD}" type="datetimeFigureOut">
              <a:rPr lang="en-US" smtClean="0"/>
              <a:pPr/>
              <a:t>6/21/2021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D558541-60C9-42A2-8392-FF12533A6B7A}" type="slidenum">
              <a:rPr lang="en-US" smtClean="0"/>
              <a:pPr/>
              <a:t>‹#›</a:t>
            </a:fld>
            <a:endParaRPr lang="en-US"/>
          </a:p>
        </p:txBody>
      </p:sp>
      <p:sp>
        <p:nvSpPr>
          <p:cNvPr id="14" name="Content Placeholder 13"/>
          <p:cNvSpPr>
            <a:spLocks noGrp="1"/>
          </p:cNvSpPr>
          <p:nvPr>
            <p:ph sz="quarter" idx="13"/>
          </p:nvPr>
        </p:nvSpPr>
        <p:spPr>
          <a:xfrm>
            <a:off x="6502401" y="1676400"/>
            <a:ext cx="5245916" cy="381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10"/>
          <p:cNvSpPr>
            <a:spLocks noGrp="1"/>
          </p:cNvSpPr>
          <p:nvPr>
            <p:ph type="body" sz="quarter" idx="14" hasCustomPrompt="1"/>
          </p:nvPr>
        </p:nvSpPr>
        <p:spPr>
          <a:xfrm>
            <a:off x="1320800" y="914400"/>
            <a:ext cx="9139936" cy="457200"/>
          </a:xfrm>
        </p:spPr>
        <p:txBody>
          <a:bodyPr/>
          <a:lstStyle>
            <a:lvl1pPr marL="0" indent="0">
              <a:lnSpc>
                <a:spcPct val="85000"/>
              </a:lnSpc>
              <a:spcBef>
                <a:spcPts val="0"/>
              </a:spcBef>
              <a:buNone/>
              <a:defRPr sz="2000" spc="-80" baseline="0">
                <a:solidFill>
                  <a:srgbClr val="917EAE"/>
                </a:solidFill>
              </a:defRPr>
            </a:lvl1pPr>
            <a:lvl2pPr marL="206375" indent="0">
              <a:buNone/>
              <a:defRPr/>
            </a:lvl2pPr>
            <a:lvl3pPr marL="457200" indent="0">
              <a:buNone/>
              <a:defRPr/>
            </a:lvl3pPr>
            <a:lvl4pPr marL="631825" indent="0">
              <a:buNone/>
              <a:defRPr/>
            </a:lvl4pPr>
            <a:lvl5pPr marL="804862" indent="0">
              <a:buNone/>
              <a:defRPr/>
            </a:lvl5pPr>
          </a:lstStyle>
          <a:p>
            <a:pPr lvl="0"/>
            <a:r>
              <a:rPr lang="en-US" dirty="0"/>
              <a:t>Slide Subtitle</a:t>
            </a:r>
          </a:p>
        </p:txBody>
      </p:sp>
    </p:spTree>
    <p:extLst>
      <p:ext uri="{BB962C8B-B14F-4D97-AF65-F5344CB8AC3E}">
        <p14:creationId xmlns:p14="http://schemas.microsoft.com/office/powerpoint/2010/main" val="121955141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Key Facts + Side Images">
    <p:spTree>
      <p:nvGrpSpPr>
        <p:cNvPr id="1" name=""/>
        <p:cNvGrpSpPr/>
        <p:nvPr/>
      </p:nvGrpSpPr>
      <p:grpSpPr>
        <a:xfrm>
          <a:off x="0" y="0"/>
          <a:ext cx="0" cy="0"/>
          <a:chOff x="0" y="0"/>
          <a:chExt cx="0" cy="0"/>
        </a:xfrm>
      </p:grpSpPr>
      <p:sp>
        <p:nvSpPr>
          <p:cNvPr id="2" name="Title 1"/>
          <p:cNvSpPr>
            <a:spLocks noGrp="1"/>
          </p:cNvSpPr>
          <p:nvPr>
            <p:ph type="title"/>
          </p:nvPr>
        </p:nvSpPr>
        <p:spPr>
          <a:xfrm>
            <a:off x="1320799" y="137160"/>
            <a:ext cx="10285292" cy="762000"/>
          </a:xfrm>
        </p:spPr>
        <p:txBody>
          <a:bodyPr/>
          <a:lstStyle>
            <a:lvl1pPr>
              <a:defRPr>
                <a:solidFill>
                  <a:schemeClr val="tx2"/>
                </a:solidFill>
              </a:defRPr>
            </a:lvl1pPr>
          </a:lstStyle>
          <a:p>
            <a:r>
              <a:rPr lang="en-US" dirty="0"/>
              <a:t>Click to edit Master title style</a:t>
            </a:r>
          </a:p>
        </p:txBody>
      </p:sp>
      <p:sp>
        <p:nvSpPr>
          <p:cNvPr id="3" name="Text Placeholder 2"/>
          <p:cNvSpPr>
            <a:spLocks noGrp="1"/>
          </p:cNvSpPr>
          <p:nvPr>
            <p:ph type="body" idx="1"/>
          </p:nvPr>
        </p:nvSpPr>
        <p:spPr>
          <a:xfrm>
            <a:off x="1320800" y="1624013"/>
            <a:ext cx="3251200" cy="357187"/>
          </a:xfrm>
        </p:spPr>
        <p:txBody>
          <a:bodyPr anchor="b"/>
          <a:lstStyle>
            <a:lvl1pPr marL="0" indent="0">
              <a:buNone/>
              <a:defRPr sz="1850" b="0">
                <a:solidFill>
                  <a:srgbClr val="917EA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a:t>
            </a:r>
          </a:p>
        </p:txBody>
      </p:sp>
      <p:sp>
        <p:nvSpPr>
          <p:cNvPr id="4" name="Content Placeholder 3"/>
          <p:cNvSpPr>
            <a:spLocks noGrp="1"/>
          </p:cNvSpPr>
          <p:nvPr>
            <p:ph sz="half" idx="2"/>
          </p:nvPr>
        </p:nvSpPr>
        <p:spPr>
          <a:xfrm>
            <a:off x="1068264" y="1981200"/>
            <a:ext cx="3198937" cy="3733800"/>
          </a:xfrm>
        </p:spPr>
        <p:txBody>
          <a:bodyPr vert="horz" lIns="0" tIns="0" rIns="91440" bIns="45720" rtlCol="0">
            <a:noAutofit/>
          </a:bodyPr>
          <a:lstStyle>
            <a:lvl1pPr>
              <a:defRPr lang="en-US" sz="1850" smtClean="0"/>
            </a:lvl1pPr>
            <a:lvl2pPr>
              <a:defRPr lang="en-US" sz="1850" smtClean="0"/>
            </a:lvl2pPr>
            <a:lvl3pPr>
              <a:defRPr lang="en-US" smtClean="0"/>
            </a:lvl3pPr>
            <a:lvl4pPr>
              <a:defRPr lang="en-US" smtClean="0"/>
            </a:lvl4pPr>
            <a:lvl5pPr>
              <a:defRPr lang="en-US"/>
            </a:lvl5pPr>
          </a:lstStyle>
          <a:p>
            <a:pPr lvl="0"/>
            <a:r>
              <a:rPr lang="en-US" dirty="0"/>
              <a:t>Click to edit Master text styles</a:t>
            </a:r>
          </a:p>
          <a:p>
            <a:pPr lvl="1"/>
            <a:r>
              <a:rPr lang="en-US" dirty="0"/>
              <a:t>Second level</a:t>
            </a:r>
          </a:p>
        </p:txBody>
      </p:sp>
      <p:sp>
        <p:nvSpPr>
          <p:cNvPr id="7" name="Date Placeholder 6"/>
          <p:cNvSpPr>
            <a:spLocks noGrp="1"/>
          </p:cNvSpPr>
          <p:nvPr>
            <p:ph type="dt" sz="half" idx="10"/>
          </p:nvPr>
        </p:nvSpPr>
        <p:spPr/>
        <p:txBody>
          <a:bodyPr/>
          <a:lstStyle/>
          <a:p>
            <a:fld id="{9623C80F-5998-4C5A-8426-1B9517C724DD}" type="datetimeFigureOut">
              <a:rPr lang="en-US" smtClean="0"/>
              <a:pPr/>
              <a:t>6/21/2021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D558541-60C9-42A2-8392-FF12533A6B7A}" type="slidenum">
              <a:rPr lang="en-US" smtClean="0"/>
              <a:pPr/>
              <a:t>‹#›</a:t>
            </a:fld>
            <a:endParaRPr lang="en-US"/>
          </a:p>
        </p:txBody>
      </p:sp>
      <p:sp>
        <p:nvSpPr>
          <p:cNvPr id="12" name="Picture Placeholder 11"/>
          <p:cNvSpPr>
            <a:spLocks noGrp="1"/>
          </p:cNvSpPr>
          <p:nvPr>
            <p:ph type="pic" sz="quarter" idx="15" hasCustomPrompt="1"/>
          </p:nvPr>
        </p:nvSpPr>
        <p:spPr>
          <a:xfrm>
            <a:off x="4673600" y="1622425"/>
            <a:ext cx="2946400" cy="3657600"/>
          </a:xfrm>
        </p:spPr>
        <p:txBody>
          <a:bodyPr anchor="ctr"/>
          <a:lstStyle>
            <a:lvl1pPr marL="0" indent="0" algn="ctr">
              <a:buNone/>
              <a:defRPr/>
            </a:lvl1pPr>
          </a:lstStyle>
          <a:p>
            <a:r>
              <a:rPr lang="en-US" dirty="0"/>
              <a:t>Insert image</a:t>
            </a:r>
          </a:p>
        </p:txBody>
      </p:sp>
      <p:sp>
        <p:nvSpPr>
          <p:cNvPr id="16" name="Picture Placeholder 11"/>
          <p:cNvSpPr>
            <a:spLocks noGrp="1"/>
          </p:cNvSpPr>
          <p:nvPr>
            <p:ph type="pic" sz="quarter" idx="16" hasCustomPrompt="1"/>
          </p:nvPr>
        </p:nvSpPr>
        <p:spPr>
          <a:xfrm>
            <a:off x="8026400" y="1622425"/>
            <a:ext cx="2946400" cy="3657600"/>
          </a:xfrm>
        </p:spPr>
        <p:txBody>
          <a:bodyPr anchor="ctr"/>
          <a:lstStyle>
            <a:lvl1pPr marL="0" indent="0" algn="ctr">
              <a:buNone/>
              <a:defRPr/>
            </a:lvl1pPr>
          </a:lstStyle>
          <a:p>
            <a:r>
              <a:rPr lang="en-US" dirty="0"/>
              <a:t>Insert image</a:t>
            </a:r>
          </a:p>
        </p:txBody>
      </p:sp>
      <p:sp>
        <p:nvSpPr>
          <p:cNvPr id="11" name="Text Placeholder 10"/>
          <p:cNvSpPr>
            <a:spLocks noGrp="1"/>
          </p:cNvSpPr>
          <p:nvPr>
            <p:ph type="body" sz="quarter" idx="13" hasCustomPrompt="1"/>
          </p:nvPr>
        </p:nvSpPr>
        <p:spPr>
          <a:xfrm>
            <a:off x="1320800" y="914400"/>
            <a:ext cx="9139936" cy="457200"/>
          </a:xfrm>
        </p:spPr>
        <p:txBody>
          <a:bodyPr/>
          <a:lstStyle>
            <a:lvl1pPr marL="0" indent="0">
              <a:lnSpc>
                <a:spcPct val="85000"/>
              </a:lnSpc>
              <a:spcBef>
                <a:spcPts val="0"/>
              </a:spcBef>
              <a:buNone/>
              <a:defRPr sz="2000" spc="-80" baseline="0">
                <a:solidFill>
                  <a:schemeClr val="accent1"/>
                </a:solidFill>
              </a:defRPr>
            </a:lvl1pPr>
            <a:lvl2pPr marL="206375" indent="0">
              <a:buNone/>
              <a:defRPr/>
            </a:lvl2pPr>
            <a:lvl3pPr marL="457200" indent="0">
              <a:buNone/>
              <a:defRPr/>
            </a:lvl3pPr>
            <a:lvl4pPr marL="631825" indent="0">
              <a:buNone/>
              <a:defRPr/>
            </a:lvl4pPr>
            <a:lvl5pPr marL="804862" indent="0">
              <a:buNone/>
              <a:defRPr/>
            </a:lvl5pPr>
          </a:lstStyle>
          <a:p>
            <a:pPr lvl="0"/>
            <a:r>
              <a:rPr lang="en-US" dirty="0"/>
              <a:t>Slide Subtitle</a:t>
            </a:r>
          </a:p>
        </p:txBody>
      </p:sp>
    </p:spTree>
    <p:extLst>
      <p:ext uri="{BB962C8B-B14F-4D97-AF65-F5344CB8AC3E}">
        <p14:creationId xmlns:p14="http://schemas.microsoft.com/office/powerpoint/2010/main" val="320034238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623C80F-5998-4C5A-8426-1B9517C724DD}" type="datetimeFigureOut">
              <a:rPr lang="en-US" smtClean="0"/>
              <a:pPr/>
              <a:t>6/21/2021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D558541-60C9-42A2-8392-FF12533A6B7A}" type="slidenum">
              <a:rPr lang="en-US" smtClean="0"/>
              <a:pPr/>
              <a:t>‹#›</a:t>
            </a:fld>
            <a:endParaRPr lang="en-US"/>
          </a:p>
        </p:txBody>
      </p:sp>
      <p:sp>
        <p:nvSpPr>
          <p:cNvPr id="8" name="Text Placeholder 10"/>
          <p:cNvSpPr>
            <a:spLocks noGrp="1"/>
          </p:cNvSpPr>
          <p:nvPr>
            <p:ph type="body" sz="quarter" idx="13" hasCustomPrompt="1"/>
          </p:nvPr>
        </p:nvSpPr>
        <p:spPr>
          <a:xfrm>
            <a:off x="1320800" y="914400"/>
            <a:ext cx="9139936" cy="457200"/>
          </a:xfrm>
        </p:spPr>
        <p:txBody>
          <a:bodyPr/>
          <a:lstStyle>
            <a:lvl1pPr marL="0" indent="0">
              <a:lnSpc>
                <a:spcPct val="85000"/>
              </a:lnSpc>
              <a:spcBef>
                <a:spcPts val="0"/>
              </a:spcBef>
              <a:buNone/>
              <a:defRPr sz="2000" spc="-80" baseline="0">
                <a:solidFill>
                  <a:schemeClr val="accent1"/>
                </a:solidFill>
              </a:defRPr>
            </a:lvl1pPr>
            <a:lvl2pPr marL="206375" indent="0">
              <a:buNone/>
              <a:defRPr/>
            </a:lvl2pPr>
            <a:lvl3pPr marL="457200" indent="0">
              <a:buNone/>
              <a:defRPr/>
            </a:lvl3pPr>
            <a:lvl4pPr marL="631825" indent="0">
              <a:buNone/>
              <a:defRPr/>
            </a:lvl4pPr>
            <a:lvl5pPr marL="804862" indent="0">
              <a:buNone/>
              <a:defRPr/>
            </a:lvl5pPr>
          </a:lstStyle>
          <a:p>
            <a:pPr lvl="0"/>
            <a:r>
              <a:rPr lang="en-US" dirty="0"/>
              <a:t>Slide Subtitle</a:t>
            </a:r>
          </a:p>
        </p:txBody>
      </p:sp>
    </p:spTree>
    <p:extLst>
      <p:ext uri="{BB962C8B-B14F-4D97-AF65-F5344CB8AC3E}">
        <p14:creationId xmlns:p14="http://schemas.microsoft.com/office/powerpoint/2010/main" val="371128267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23C80F-5998-4C5A-8426-1B9517C724DD}" type="datetimeFigureOut">
              <a:rPr lang="en-US" smtClean="0"/>
              <a:pPr/>
              <a:t>6/21/2021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D558541-60C9-42A2-8392-FF12533A6B7A}" type="slidenum">
              <a:rPr lang="en-US" smtClean="0"/>
              <a:pPr/>
              <a:t>‹#›</a:t>
            </a:fld>
            <a:endParaRPr lang="en-US"/>
          </a:p>
        </p:txBody>
      </p:sp>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27899" y="6400800"/>
            <a:ext cx="1896032" cy="265285"/>
          </a:xfrm>
          <a:prstGeom prst="rect">
            <a:avLst/>
          </a:prstGeom>
        </p:spPr>
      </p:pic>
    </p:spTree>
    <p:extLst>
      <p:ext uri="{BB962C8B-B14F-4D97-AF65-F5344CB8AC3E}">
        <p14:creationId xmlns:p14="http://schemas.microsoft.com/office/powerpoint/2010/main" val="69952449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End Slide">
    <p:spTree>
      <p:nvGrpSpPr>
        <p:cNvPr id="1" name=""/>
        <p:cNvGrpSpPr/>
        <p:nvPr/>
      </p:nvGrpSpPr>
      <p:grpSpPr>
        <a:xfrm>
          <a:off x="0" y="0"/>
          <a:ext cx="0" cy="0"/>
          <a:chOff x="0" y="0"/>
          <a:chExt cx="0" cy="0"/>
        </a:xfrm>
      </p:grpSpPr>
      <p:sp>
        <p:nvSpPr>
          <p:cNvPr id="2" name="Title 1"/>
          <p:cNvSpPr>
            <a:spLocks noGrp="1"/>
          </p:cNvSpPr>
          <p:nvPr>
            <p:ph type="title"/>
          </p:nvPr>
        </p:nvSpPr>
        <p:spPr>
          <a:xfrm>
            <a:off x="1320799" y="2542593"/>
            <a:ext cx="10285292" cy="762000"/>
          </a:xfrm>
        </p:spPr>
        <p:txBody>
          <a:bodyPr/>
          <a:lstStyle>
            <a:lvl1pPr>
              <a:defRPr sz="4400"/>
            </a:lvl1pPr>
          </a:lstStyle>
          <a:p>
            <a:r>
              <a:rPr lang="en-US" dirty="0"/>
              <a:t>Click to edit Master title style</a:t>
            </a:r>
          </a:p>
        </p:txBody>
      </p:sp>
      <p:sp>
        <p:nvSpPr>
          <p:cNvPr id="3" name="Date Placeholder 2"/>
          <p:cNvSpPr>
            <a:spLocks noGrp="1"/>
          </p:cNvSpPr>
          <p:nvPr>
            <p:ph type="dt" sz="half" idx="10"/>
          </p:nvPr>
        </p:nvSpPr>
        <p:spPr/>
        <p:txBody>
          <a:bodyPr/>
          <a:lstStyle/>
          <a:p>
            <a:fld id="{9623C80F-5998-4C5A-8426-1B9517C724DD}" type="datetimeFigureOut">
              <a:rPr lang="en-US" smtClean="0"/>
              <a:pPr/>
              <a:t>6/21/2021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D558541-60C9-42A2-8392-FF12533A6B7A}" type="slidenum">
              <a:rPr lang="en-US" smtClean="0"/>
              <a:pPr/>
              <a:t>‹#›</a:t>
            </a:fld>
            <a:endParaRPr lang="en-US"/>
          </a:p>
        </p:txBody>
      </p:sp>
      <p:sp>
        <p:nvSpPr>
          <p:cNvPr id="7" name="Text Placeholder 10"/>
          <p:cNvSpPr>
            <a:spLocks noGrp="1"/>
          </p:cNvSpPr>
          <p:nvPr>
            <p:ph type="body" sz="quarter" idx="13" hasCustomPrompt="1"/>
          </p:nvPr>
        </p:nvSpPr>
        <p:spPr>
          <a:xfrm>
            <a:off x="1320800" y="3429000"/>
            <a:ext cx="9144000" cy="457200"/>
          </a:xfrm>
        </p:spPr>
        <p:txBody>
          <a:bodyPr/>
          <a:lstStyle>
            <a:lvl1pPr marL="0" indent="0">
              <a:lnSpc>
                <a:spcPct val="85000"/>
              </a:lnSpc>
              <a:spcBef>
                <a:spcPts val="0"/>
              </a:spcBef>
              <a:buNone/>
              <a:defRPr sz="2000" spc="-80" baseline="0">
                <a:solidFill>
                  <a:srgbClr val="54585A"/>
                </a:solidFill>
              </a:defRPr>
            </a:lvl1pPr>
            <a:lvl2pPr marL="206375" indent="0">
              <a:buNone/>
              <a:defRPr/>
            </a:lvl2pPr>
            <a:lvl3pPr marL="457200" indent="0">
              <a:buNone/>
              <a:defRPr/>
            </a:lvl3pPr>
            <a:lvl4pPr marL="631825" indent="0">
              <a:buNone/>
              <a:defRPr/>
            </a:lvl4pPr>
            <a:lvl5pPr marL="804862" indent="0">
              <a:buNone/>
              <a:defRPr/>
            </a:lvl5pPr>
          </a:lstStyle>
          <a:p>
            <a:pPr lvl="0"/>
            <a:r>
              <a:rPr lang="en-US" dirty="0"/>
              <a:t>Slide Sub title</a:t>
            </a:r>
          </a:p>
        </p:txBody>
      </p:sp>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27899" y="6400800"/>
            <a:ext cx="1896032" cy="265285"/>
          </a:xfrm>
          <a:prstGeom prst="rect">
            <a:avLst/>
          </a:prstGeom>
        </p:spPr>
      </p:pic>
    </p:spTree>
    <p:extLst>
      <p:ext uri="{BB962C8B-B14F-4D97-AF65-F5344CB8AC3E}">
        <p14:creationId xmlns:p14="http://schemas.microsoft.com/office/powerpoint/2010/main" val="3798786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64" name="Group 63">
            <a:extLst>
              <a:ext uri="{FF2B5EF4-FFF2-40B4-BE49-F238E27FC236}">
                <a16:creationId xmlns:a16="http://schemas.microsoft.com/office/drawing/2014/main" id="{A21757B8-A167-9543-93A9-28F5B7DD3AE1}"/>
              </a:ext>
            </a:extLst>
          </p:cNvPr>
          <p:cNvGrpSpPr/>
          <p:nvPr userDrawn="1"/>
        </p:nvGrpSpPr>
        <p:grpSpPr>
          <a:xfrm>
            <a:off x="7191542" y="1"/>
            <a:ext cx="5000459" cy="1425992"/>
            <a:chOff x="7191542" y="1"/>
            <a:chExt cx="5000459" cy="1425992"/>
          </a:xfrm>
        </p:grpSpPr>
        <p:pic>
          <p:nvPicPr>
            <p:cNvPr id="65" name="Picture 64">
              <a:extLst>
                <a:ext uri="{FF2B5EF4-FFF2-40B4-BE49-F238E27FC236}">
                  <a16:creationId xmlns:a16="http://schemas.microsoft.com/office/drawing/2014/main" id="{6EBC46AE-6314-AD40-82FD-F829616826D7}"/>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66" name="Group 65">
              <a:extLst>
                <a:ext uri="{FF2B5EF4-FFF2-40B4-BE49-F238E27FC236}">
                  <a16:creationId xmlns:a16="http://schemas.microsoft.com/office/drawing/2014/main" id="{30FC3B73-056B-044C-8E87-4D1E3E439726}"/>
                </a:ext>
              </a:extLst>
            </p:cNvPr>
            <p:cNvGrpSpPr/>
            <p:nvPr userDrawn="1"/>
          </p:nvGrpSpPr>
          <p:grpSpPr>
            <a:xfrm>
              <a:off x="7191542" y="1"/>
              <a:ext cx="5000459" cy="1425992"/>
              <a:chOff x="7186272" y="0"/>
              <a:chExt cx="5005729" cy="1427495"/>
            </a:xfrm>
          </p:grpSpPr>
          <p:sp>
            <p:nvSpPr>
              <p:cNvPr id="67" name="Freeform 66">
                <a:extLst>
                  <a:ext uri="{FF2B5EF4-FFF2-40B4-BE49-F238E27FC236}">
                    <a16:creationId xmlns:a16="http://schemas.microsoft.com/office/drawing/2014/main" id="{2ACC1B52-515D-F34B-AC92-E99524E4E1A9}"/>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dirty="0"/>
              </a:p>
            </p:txBody>
          </p:sp>
          <p:sp>
            <p:nvSpPr>
              <p:cNvPr id="68" name="Freeform 67">
                <a:extLst>
                  <a:ext uri="{FF2B5EF4-FFF2-40B4-BE49-F238E27FC236}">
                    <a16:creationId xmlns:a16="http://schemas.microsoft.com/office/drawing/2014/main" id="{B72204B9-A3A2-384F-8D98-694F41E5700F}"/>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
        <p:nvSpPr>
          <p:cNvPr id="2" name="Title 1">
            <a:extLst>
              <a:ext uri="{FF2B5EF4-FFF2-40B4-BE49-F238E27FC236}">
                <a16:creationId xmlns:a16="http://schemas.microsoft.com/office/drawing/2014/main" id="{C7CC80D5-AE56-AA43-851E-51FC20EB08F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1A6A5A7-45FB-5843-873D-829CB39FBAB8}"/>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a:extLst>
              <a:ext uri="{FF2B5EF4-FFF2-40B4-BE49-F238E27FC236}">
                <a16:creationId xmlns:a16="http://schemas.microsoft.com/office/drawing/2014/main" id="{3959463F-FFB8-A84A-9524-539F18945B62}"/>
              </a:ext>
            </a:extLst>
          </p:cNvPr>
          <p:cNvSpPr>
            <a:spLocks noGrp="1"/>
          </p:cNvSpPr>
          <p:nvPr>
            <p:ph type="sldNum" sz="quarter" idx="10"/>
          </p:nvPr>
        </p:nvSpPr>
        <p:spPr>
          <a:xfrm>
            <a:off x="8839200" y="6356350"/>
            <a:ext cx="2743200" cy="365125"/>
          </a:xfrm>
          <a:prstGeom prst="rect">
            <a:avLst/>
          </a:prstGeom>
        </p:spPr>
        <p:txBody>
          <a:bodyPr/>
          <a:lstStyle>
            <a:lvl1pPr>
              <a:defRPr>
                <a:solidFill>
                  <a:schemeClr val="tx2">
                    <a:lumMod val="60000"/>
                    <a:lumOff val="40000"/>
                  </a:schemeClr>
                </a:solidFill>
              </a:defRPr>
            </a:lvl1pPr>
          </a:lstStyle>
          <a:p>
            <a:fld id="{97033E4B-E3EB-3D46-B2D8-3159663620FA}" type="slidenum">
              <a:rPr lang="en-US" smtClean="0"/>
              <a:pPr/>
              <a:t>‹#›</a:t>
            </a:fld>
            <a:endParaRPr lang="en-US" dirty="0"/>
          </a:p>
        </p:txBody>
      </p:sp>
      <p:cxnSp>
        <p:nvCxnSpPr>
          <p:cNvPr id="8" name="Straight Connector 7">
            <a:extLst>
              <a:ext uri="{FF2B5EF4-FFF2-40B4-BE49-F238E27FC236}">
                <a16:creationId xmlns:a16="http://schemas.microsoft.com/office/drawing/2014/main" id="{697C1C4E-56C8-5B41-A8ED-C8AB720553F4}"/>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9977E4BD-558F-4F49-BCCC-8097ACDB3950}"/>
              </a:ext>
            </a:extLst>
          </p:cNvPr>
          <p:cNvCxnSpPr/>
          <p:nvPr userDrawn="1"/>
        </p:nvCxnSpPr>
        <p:spPr>
          <a:xfrm>
            <a:off x="704314" y="1425993"/>
            <a:ext cx="1097280" cy="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sp>
        <p:nvSpPr>
          <p:cNvPr id="6" name="Footer Placeholder 5">
            <a:extLst>
              <a:ext uri="{FF2B5EF4-FFF2-40B4-BE49-F238E27FC236}">
                <a16:creationId xmlns:a16="http://schemas.microsoft.com/office/drawing/2014/main" id="{2951CA70-2A74-4144-AFE2-25543D5CF91B}"/>
              </a:ext>
            </a:extLst>
          </p:cNvPr>
          <p:cNvSpPr>
            <a:spLocks noGrp="1"/>
          </p:cNvSpPr>
          <p:nvPr userDrawn="1">
            <p:ph type="ftr" sz="quarter" idx="11"/>
          </p:nvPr>
        </p:nvSpPr>
        <p:spPr/>
        <p:txBody>
          <a:bodyPr/>
          <a:lstStyle/>
          <a:p>
            <a:pPr algn="l"/>
            <a:r>
              <a:rPr lang="en-US"/>
              <a:t>Illinois Perinatal Quality Collaborative</a:t>
            </a:r>
            <a:endParaRPr lang="en-US" dirty="0"/>
          </a:p>
        </p:txBody>
      </p:sp>
    </p:spTree>
    <p:extLst>
      <p:ext uri="{BB962C8B-B14F-4D97-AF65-F5344CB8AC3E}">
        <p14:creationId xmlns:p14="http://schemas.microsoft.com/office/powerpoint/2010/main" val="33219437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4F9613-3E06-3F48-82B4-2A1443C750FE}"/>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0414D1D0-13C0-1C48-8509-A31993AA0188}"/>
              </a:ext>
            </a:extLst>
          </p:cNvPr>
          <p:cNvSpPr>
            <a:spLocks noGrp="1"/>
          </p:cNvSpPr>
          <p:nvPr>
            <p:ph sz="half" idx="1"/>
          </p:nvPr>
        </p:nvSpPr>
        <p:spPr>
          <a:xfrm>
            <a:off x="609600" y="1825625"/>
            <a:ext cx="5410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44" name="Group 43">
            <a:extLst>
              <a:ext uri="{FF2B5EF4-FFF2-40B4-BE49-F238E27FC236}">
                <a16:creationId xmlns:a16="http://schemas.microsoft.com/office/drawing/2014/main" id="{C31C0657-04E2-D545-B5F6-0497061C9D05}"/>
              </a:ext>
            </a:extLst>
          </p:cNvPr>
          <p:cNvGrpSpPr/>
          <p:nvPr userDrawn="1"/>
        </p:nvGrpSpPr>
        <p:grpSpPr>
          <a:xfrm>
            <a:off x="7191542" y="1"/>
            <a:ext cx="5000459" cy="1425992"/>
            <a:chOff x="7191542" y="1"/>
            <a:chExt cx="5000459" cy="1425992"/>
          </a:xfrm>
        </p:grpSpPr>
        <p:pic>
          <p:nvPicPr>
            <p:cNvPr id="20" name="Picture 19">
              <a:extLst>
                <a:ext uri="{FF2B5EF4-FFF2-40B4-BE49-F238E27FC236}">
                  <a16:creationId xmlns:a16="http://schemas.microsoft.com/office/drawing/2014/main" id="{C338F5E7-D129-6645-8C24-2FD0BA1F9E5D}"/>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43" name="Group 42">
              <a:extLst>
                <a:ext uri="{FF2B5EF4-FFF2-40B4-BE49-F238E27FC236}">
                  <a16:creationId xmlns:a16="http://schemas.microsoft.com/office/drawing/2014/main" id="{28F36C39-8E69-F445-8464-88EC96A24670}"/>
                </a:ext>
              </a:extLst>
            </p:cNvPr>
            <p:cNvGrpSpPr/>
            <p:nvPr userDrawn="1"/>
          </p:nvGrpSpPr>
          <p:grpSpPr>
            <a:xfrm>
              <a:off x="7191542" y="1"/>
              <a:ext cx="5000459" cy="1425992"/>
              <a:chOff x="7186272" y="0"/>
              <a:chExt cx="5005729" cy="1427495"/>
            </a:xfrm>
          </p:grpSpPr>
          <p:sp>
            <p:nvSpPr>
              <p:cNvPr id="42" name="Freeform 41">
                <a:extLst>
                  <a:ext uri="{FF2B5EF4-FFF2-40B4-BE49-F238E27FC236}">
                    <a16:creationId xmlns:a16="http://schemas.microsoft.com/office/drawing/2014/main" id="{C69BDA35-9203-0445-8810-A728F1BA10E1}"/>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dirty="0"/>
              </a:p>
            </p:txBody>
          </p:sp>
          <p:sp>
            <p:nvSpPr>
              <p:cNvPr id="40" name="Freeform 39">
                <a:extLst>
                  <a:ext uri="{FF2B5EF4-FFF2-40B4-BE49-F238E27FC236}">
                    <a16:creationId xmlns:a16="http://schemas.microsoft.com/office/drawing/2014/main" id="{91F10EC0-4FE0-DA44-B3E9-8BAB32988703}"/>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
        <p:nvSpPr>
          <p:cNvPr id="4" name="Content Placeholder 3">
            <a:extLst>
              <a:ext uri="{FF2B5EF4-FFF2-40B4-BE49-F238E27FC236}">
                <a16:creationId xmlns:a16="http://schemas.microsoft.com/office/drawing/2014/main" id="{47AC49C6-C095-154D-9A46-1A58CDDD4EAA}"/>
              </a:ext>
            </a:extLst>
          </p:cNvPr>
          <p:cNvSpPr>
            <a:spLocks noGrp="1"/>
          </p:cNvSpPr>
          <p:nvPr>
            <p:ph sz="half" idx="2"/>
          </p:nvPr>
        </p:nvSpPr>
        <p:spPr>
          <a:xfrm>
            <a:off x="6172199" y="1825625"/>
            <a:ext cx="5410199"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7">
            <a:extLst>
              <a:ext uri="{FF2B5EF4-FFF2-40B4-BE49-F238E27FC236}">
                <a16:creationId xmlns:a16="http://schemas.microsoft.com/office/drawing/2014/main" id="{1D558E08-9048-CC4B-A710-8B9165DDD7AE}"/>
              </a:ext>
            </a:extLst>
          </p:cNvPr>
          <p:cNvSpPr>
            <a:spLocks noGrp="1"/>
          </p:cNvSpPr>
          <p:nvPr>
            <p:ph type="sldNum" sz="quarter" idx="10"/>
          </p:nvPr>
        </p:nvSpPr>
        <p:spPr>
          <a:xfrm>
            <a:off x="8839198" y="6356350"/>
            <a:ext cx="2743200" cy="365125"/>
          </a:xfrm>
          <a:prstGeom prst="rect">
            <a:avLst/>
          </a:prstGeom>
        </p:spPr>
        <p:txBody>
          <a:bodyPr/>
          <a:lstStyle/>
          <a:p>
            <a:fld id="{97033E4B-E3EB-3D46-B2D8-3159663620FA}" type="slidenum">
              <a:rPr lang="en-US" smtClean="0"/>
              <a:t>‹#›</a:t>
            </a:fld>
            <a:endParaRPr lang="en-US"/>
          </a:p>
        </p:txBody>
      </p:sp>
      <p:cxnSp>
        <p:nvCxnSpPr>
          <p:cNvPr id="7" name="Straight Connector 6">
            <a:extLst>
              <a:ext uri="{FF2B5EF4-FFF2-40B4-BE49-F238E27FC236}">
                <a16:creationId xmlns:a16="http://schemas.microsoft.com/office/drawing/2014/main" id="{91883F68-545E-8C40-8E0F-73BEF76D2AFE}"/>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1854FD4E-2BB6-AE40-B89B-76CA55068800}"/>
              </a:ext>
            </a:extLst>
          </p:cNvPr>
          <p:cNvCxnSpPr/>
          <p:nvPr userDrawn="1"/>
        </p:nvCxnSpPr>
        <p:spPr>
          <a:xfrm>
            <a:off x="704314" y="1425993"/>
            <a:ext cx="1097280" cy="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AE37E3AC-CC1F-C94D-A556-F1ED79EA64EA}"/>
              </a:ext>
            </a:extLst>
          </p:cNvPr>
          <p:cNvSpPr>
            <a:spLocks noGrp="1"/>
          </p:cNvSpPr>
          <p:nvPr>
            <p:ph type="ftr" sz="quarter" idx="11"/>
          </p:nvPr>
        </p:nvSpPr>
        <p:spPr/>
        <p:txBody>
          <a:bodyPr/>
          <a:lstStyle/>
          <a:p>
            <a:pPr algn="l"/>
            <a:r>
              <a:rPr lang="en-US"/>
              <a:t>Illinois Perinatal Quality Collaborative</a:t>
            </a:r>
            <a:endParaRPr lang="en-US" dirty="0"/>
          </a:p>
        </p:txBody>
      </p:sp>
    </p:spTree>
    <p:extLst>
      <p:ext uri="{BB962C8B-B14F-4D97-AF65-F5344CB8AC3E}">
        <p14:creationId xmlns:p14="http://schemas.microsoft.com/office/powerpoint/2010/main" val="28654234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0A9E872B-2A7D-634E-BC84-C151E86E609A}"/>
              </a:ext>
            </a:extLst>
          </p:cNvPr>
          <p:cNvGrpSpPr/>
          <p:nvPr userDrawn="1"/>
        </p:nvGrpSpPr>
        <p:grpSpPr>
          <a:xfrm>
            <a:off x="7191542" y="1"/>
            <a:ext cx="5000459" cy="1425992"/>
            <a:chOff x="7191542" y="1"/>
            <a:chExt cx="5000459" cy="1425992"/>
          </a:xfrm>
        </p:grpSpPr>
        <p:pic>
          <p:nvPicPr>
            <p:cNvPr id="26" name="Picture 25">
              <a:extLst>
                <a:ext uri="{FF2B5EF4-FFF2-40B4-BE49-F238E27FC236}">
                  <a16:creationId xmlns:a16="http://schemas.microsoft.com/office/drawing/2014/main" id="{FA9C46F1-AD3D-CE4E-A117-F5342D4B62C2}"/>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27" name="Group 26">
              <a:extLst>
                <a:ext uri="{FF2B5EF4-FFF2-40B4-BE49-F238E27FC236}">
                  <a16:creationId xmlns:a16="http://schemas.microsoft.com/office/drawing/2014/main" id="{F28E4D70-C44F-CA48-A579-9B58C0FEB582}"/>
                </a:ext>
              </a:extLst>
            </p:cNvPr>
            <p:cNvGrpSpPr/>
            <p:nvPr userDrawn="1"/>
          </p:nvGrpSpPr>
          <p:grpSpPr>
            <a:xfrm>
              <a:off x="7191542" y="1"/>
              <a:ext cx="5000459" cy="1425992"/>
              <a:chOff x="7186272" y="0"/>
              <a:chExt cx="5005729" cy="1427495"/>
            </a:xfrm>
          </p:grpSpPr>
          <p:sp>
            <p:nvSpPr>
              <p:cNvPr id="28" name="Freeform 27">
                <a:extLst>
                  <a:ext uri="{FF2B5EF4-FFF2-40B4-BE49-F238E27FC236}">
                    <a16:creationId xmlns:a16="http://schemas.microsoft.com/office/drawing/2014/main" id="{C86168EB-479C-C240-960B-6A139D47D163}"/>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dirty="0"/>
              </a:p>
            </p:txBody>
          </p:sp>
          <p:sp>
            <p:nvSpPr>
              <p:cNvPr id="29" name="Freeform 28">
                <a:extLst>
                  <a:ext uri="{FF2B5EF4-FFF2-40B4-BE49-F238E27FC236}">
                    <a16:creationId xmlns:a16="http://schemas.microsoft.com/office/drawing/2014/main" id="{43802725-C646-4B47-ACA4-0A77C90C6198}"/>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
        <p:nvSpPr>
          <p:cNvPr id="2" name="Title 1">
            <a:extLst>
              <a:ext uri="{FF2B5EF4-FFF2-40B4-BE49-F238E27FC236}">
                <a16:creationId xmlns:a16="http://schemas.microsoft.com/office/drawing/2014/main" id="{43E6D063-0BA2-C843-9F1B-0429DB7C51DA}"/>
              </a:ext>
            </a:extLst>
          </p:cNvPr>
          <p:cNvSpPr>
            <a:spLocks noGrp="1"/>
          </p:cNvSpPr>
          <p:nvPr>
            <p:ph type="title"/>
          </p:nvPr>
        </p:nvSpPr>
        <p:spPr>
          <a:xfrm>
            <a:off x="609600" y="365125"/>
            <a:ext cx="109728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7B694B1-145A-BD4F-95A3-18C4FB7F312C}"/>
              </a:ext>
            </a:extLst>
          </p:cNvPr>
          <p:cNvSpPr>
            <a:spLocks noGrp="1"/>
          </p:cNvSpPr>
          <p:nvPr>
            <p:ph type="body" idx="1"/>
          </p:nvPr>
        </p:nvSpPr>
        <p:spPr>
          <a:xfrm>
            <a:off x="609600" y="1681163"/>
            <a:ext cx="5387975" cy="823912"/>
          </a:xfrm>
          <a:solidFill>
            <a:schemeClr val="bg2"/>
          </a:solidFill>
        </p:spPr>
        <p:txBody>
          <a:bodyPr lIns="182880" tIns="0" rIns="182880" bIns="0" anchor="ctr" anchorCtr="0">
            <a:normAutofit/>
          </a:bodyPr>
          <a:lstStyle>
            <a:lvl1pPr marL="0" indent="0">
              <a:buNone/>
              <a:defRPr sz="2400" b="0" u="sng" baseline="0">
                <a:solidFill>
                  <a:schemeClr val="tx1"/>
                </a:solidFill>
                <a:uFill>
                  <a:solidFill>
                    <a:schemeClr val="accent3"/>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303DAFCD-AF7D-4A43-9492-D4C9EC4058F9}"/>
              </a:ext>
            </a:extLst>
          </p:cNvPr>
          <p:cNvSpPr>
            <a:spLocks noGrp="1"/>
          </p:cNvSpPr>
          <p:nvPr>
            <p:ph sz="half" idx="2"/>
          </p:nvPr>
        </p:nvSpPr>
        <p:spPr>
          <a:xfrm>
            <a:off x="609600" y="2505075"/>
            <a:ext cx="5387975" cy="3684588"/>
          </a:xfrm>
          <a:solidFill>
            <a:schemeClr val="bg2"/>
          </a:solidFill>
        </p:spPr>
        <p:txBody>
          <a:bodyPr lIns="182880" tIns="0" rIns="182880" bIns="0">
            <a:normAutofit/>
          </a:bodyPr>
          <a:lstStyle>
            <a:lvl1pPr>
              <a:defRPr sz="2000"/>
            </a:lvl1pPr>
            <a:lvl2pPr>
              <a:defRPr sz="1800"/>
            </a:lvl2pPr>
            <a:lvl3pPr>
              <a:defRPr sz="16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2D5936CB-B19E-AB4F-954A-9107A1AB5799}"/>
              </a:ext>
            </a:extLst>
          </p:cNvPr>
          <p:cNvSpPr>
            <a:spLocks noGrp="1"/>
          </p:cNvSpPr>
          <p:nvPr>
            <p:ph type="body" sz="quarter" idx="3"/>
          </p:nvPr>
        </p:nvSpPr>
        <p:spPr>
          <a:xfrm>
            <a:off x="6172200" y="1681163"/>
            <a:ext cx="5410200" cy="823912"/>
          </a:xfrm>
          <a:solidFill>
            <a:schemeClr val="bg2"/>
          </a:solidFill>
        </p:spPr>
        <p:txBody>
          <a:bodyPr lIns="182880" tIns="0" rIns="182880" bIns="0" anchor="ctr" anchorCtr="0">
            <a:normAutofit/>
          </a:bodyPr>
          <a:lstStyle>
            <a:lvl1pPr marL="0" indent="0">
              <a:buNone/>
              <a:defRPr sz="2400" b="0" u="sng" baseline="0">
                <a:solidFill>
                  <a:schemeClr val="tx1"/>
                </a:solidFill>
                <a:uFill>
                  <a:solidFill>
                    <a:schemeClr val="accent3"/>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481F0BC5-358A-624D-831F-0C9192B39C20}"/>
              </a:ext>
            </a:extLst>
          </p:cNvPr>
          <p:cNvSpPr>
            <a:spLocks noGrp="1"/>
          </p:cNvSpPr>
          <p:nvPr>
            <p:ph sz="quarter" idx="4"/>
          </p:nvPr>
        </p:nvSpPr>
        <p:spPr>
          <a:xfrm>
            <a:off x="6172200" y="2505075"/>
            <a:ext cx="5410200" cy="3684588"/>
          </a:xfrm>
          <a:solidFill>
            <a:schemeClr val="bg2"/>
          </a:solidFill>
        </p:spPr>
        <p:txBody>
          <a:bodyPr lIns="182880" tIns="0" rIns="182880" bIns="0">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9">
            <a:extLst>
              <a:ext uri="{FF2B5EF4-FFF2-40B4-BE49-F238E27FC236}">
                <a16:creationId xmlns:a16="http://schemas.microsoft.com/office/drawing/2014/main" id="{F6BD8A42-7B0F-BB4D-8ADE-0BD0E43A224A}"/>
              </a:ext>
            </a:extLst>
          </p:cNvPr>
          <p:cNvSpPr>
            <a:spLocks noGrp="1"/>
          </p:cNvSpPr>
          <p:nvPr>
            <p:ph type="sldNum" sz="quarter" idx="10"/>
          </p:nvPr>
        </p:nvSpPr>
        <p:spPr>
          <a:xfrm>
            <a:off x="8839200" y="6356350"/>
            <a:ext cx="2743200" cy="365125"/>
          </a:xfrm>
          <a:prstGeom prst="rect">
            <a:avLst/>
          </a:prstGeom>
        </p:spPr>
        <p:txBody>
          <a:bodyPr/>
          <a:lstStyle/>
          <a:p>
            <a:fld id="{97033E4B-E3EB-3D46-B2D8-3159663620FA}" type="slidenum">
              <a:rPr lang="en-US" smtClean="0"/>
              <a:t>‹#›</a:t>
            </a:fld>
            <a:endParaRPr lang="en-US"/>
          </a:p>
        </p:txBody>
      </p:sp>
      <p:cxnSp>
        <p:nvCxnSpPr>
          <p:cNvPr id="9" name="Straight Connector 8">
            <a:extLst>
              <a:ext uri="{FF2B5EF4-FFF2-40B4-BE49-F238E27FC236}">
                <a16:creationId xmlns:a16="http://schemas.microsoft.com/office/drawing/2014/main" id="{A4B2CE60-548B-F44E-A1CF-1783C033B226}"/>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8" name="Footer Placeholder 7">
            <a:extLst>
              <a:ext uri="{FF2B5EF4-FFF2-40B4-BE49-F238E27FC236}">
                <a16:creationId xmlns:a16="http://schemas.microsoft.com/office/drawing/2014/main" id="{48DF50CF-ADF4-344E-8BC2-A3F7B9B9EC49}"/>
              </a:ext>
            </a:extLst>
          </p:cNvPr>
          <p:cNvSpPr>
            <a:spLocks noGrp="1"/>
          </p:cNvSpPr>
          <p:nvPr>
            <p:ph type="ftr" sz="quarter" idx="11"/>
          </p:nvPr>
        </p:nvSpPr>
        <p:spPr/>
        <p:txBody>
          <a:bodyPr/>
          <a:lstStyle/>
          <a:p>
            <a:pPr algn="l"/>
            <a:r>
              <a:rPr lang="en-US"/>
              <a:t>Illinois Perinatal Quality Collaborative</a:t>
            </a:r>
            <a:endParaRPr lang="en-US" dirty="0"/>
          </a:p>
        </p:txBody>
      </p:sp>
    </p:spTree>
    <p:extLst>
      <p:ext uri="{BB962C8B-B14F-4D97-AF65-F5344CB8AC3E}">
        <p14:creationId xmlns:p14="http://schemas.microsoft.com/office/powerpoint/2010/main" val="35424096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EA15D652-75FA-E34B-8638-471C3EAA3A7A}"/>
              </a:ext>
            </a:extLst>
          </p:cNvPr>
          <p:cNvGrpSpPr/>
          <p:nvPr userDrawn="1"/>
        </p:nvGrpSpPr>
        <p:grpSpPr>
          <a:xfrm>
            <a:off x="7191542" y="1"/>
            <a:ext cx="5000459" cy="1425992"/>
            <a:chOff x="7191542" y="1"/>
            <a:chExt cx="5000459" cy="1425992"/>
          </a:xfrm>
        </p:grpSpPr>
        <p:pic>
          <p:nvPicPr>
            <p:cNvPr id="23" name="Picture 22">
              <a:extLst>
                <a:ext uri="{FF2B5EF4-FFF2-40B4-BE49-F238E27FC236}">
                  <a16:creationId xmlns:a16="http://schemas.microsoft.com/office/drawing/2014/main" id="{ABFC1EB7-14FE-F440-B28D-33144EBA3692}"/>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24" name="Group 23">
              <a:extLst>
                <a:ext uri="{FF2B5EF4-FFF2-40B4-BE49-F238E27FC236}">
                  <a16:creationId xmlns:a16="http://schemas.microsoft.com/office/drawing/2014/main" id="{3ED010AE-CEE8-BB43-819D-3EBFCBB9EFD3}"/>
                </a:ext>
              </a:extLst>
            </p:cNvPr>
            <p:cNvGrpSpPr/>
            <p:nvPr userDrawn="1"/>
          </p:nvGrpSpPr>
          <p:grpSpPr>
            <a:xfrm>
              <a:off x="7191542" y="1"/>
              <a:ext cx="5000459" cy="1425992"/>
              <a:chOff x="7186272" y="0"/>
              <a:chExt cx="5005729" cy="1427495"/>
            </a:xfrm>
          </p:grpSpPr>
          <p:sp>
            <p:nvSpPr>
              <p:cNvPr id="25" name="Freeform 24">
                <a:extLst>
                  <a:ext uri="{FF2B5EF4-FFF2-40B4-BE49-F238E27FC236}">
                    <a16:creationId xmlns:a16="http://schemas.microsoft.com/office/drawing/2014/main" id="{9A713DF7-12D7-3D45-B2CD-079A5CCC5483}"/>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dirty="0"/>
              </a:p>
            </p:txBody>
          </p:sp>
          <p:sp>
            <p:nvSpPr>
              <p:cNvPr id="26" name="Freeform 25">
                <a:extLst>
                  <a:ext uri="{FF2B5EF4-FFF2-40B4-BE49-F238E27FC236}">
                    <a16:creationId xmlns:a16="http://schemas.microsoft.com/office/drawing/2014/main" id="{695853EB-958A-914B-9546-97D42C496E2D}"/>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
        <p:nvSpPr>
          <p:cNvPr id="2" name="Title 1">
            <a:extLst>
              <a:ext uri="{FF2B5EF4-FFF2-40B4-BE49-F238E27FC236}">
                <a16:creationId xmlns:a16="http://schemas.microsoft.com/office/drawing/2014/main" id="{2BE3FC36-DEB7-3740-8AEF-68A110313512}"/>
              </a:ext>
            </a:extLst>
          </p:cNvPr>
          <p:cNvSpPr>
            <a:spLocks noGrp="1"/>
          </p:cNvSpPr>
          <p:nvPr>
            <p:ph type="title"/>
          </p:nvPr>
        </p:nvSpPr>
        <p:spPr/>
        <p:txBody>
          <a:bodyPr/>
          <a:lstStyle/>
          <a:p>
            <a:r>
              <a:rPr lang="en-US"/>
              <a:t>Click to edit Master title style</a:t>
            </a:r>
          </a:p>
        </p:txBody>
      </p:sp>
      <p:sp>
        <p:nvSpPr>
          <p:cNvPr id="6" name="Slide Number Placeholder 5">
            <a:extLst>
              <a:ext uri="{FF2B5EF4-FFF2-40B4-BE49-F238E27FC236}">
                <a16:creationId xmlns:a16="http://schemas.microsoft.com/office/drawing/2014/main" id="{224D4A52-97EB-E843-9C46-8B20FA301A55}"/>
              </a:ext>
            </a:extLst>
          </p:cNvPr>
          <p:cNvSpPr>
            <a:spLocks noGrp="1"/>
          </p:cNvSpPr>
          <p:nvPr>
            <p:ph type="sldNum" sz="quarter" idx="10"/>
          </p:nvPr>
        </p:nvSpPr>
        <p:spPr>
          <a:xfrm>
            <a:off x="8839200" y="6356350"/>
            <a:ext cx="2743200" cy="365125"/>
          </a:xfrm>
          <a:prstGeom prst="rect">
            <a:avLst/>
          </a:prstGeom>
        </p:spPr>
        <p:txBody>
          <a:bodyPr/>
          <a:lstStyle/>
          <a:p>
            <a:fld id="{97033E4B-E3EB-3D46-B2D8-3159663620FA}" type="slidenum">
              <a:rPr lang="en-US" smtClean="0"/>
              <a:t>‹#›</a:t>
            </a:fld>
            <a:endParaRPr lang="en-US"/>
          </a:p>
        </p:txBody>
      </p:sp>
      <p:cxnSp>
        <p:nvCxnSpPr>
          <p:cNvPr id="7" name="Straight Connector 6">
            <a:extLst>
              <a:ext uri="{FF2B5EF4-FFF2-40B4-BE49-F238E27FC236}">
                <a16:creationId xmlns:a16="http://schemas.microsoft.com/office/drawing/2014/main" id="{0997EC28-0E19-EA46-AB10-B1454BC5BB86}"/>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7BD2A368-37B4-AE41-8927-00C94D6431A1}"/>
              </a:ext>
            </a:extLst>
          </p:cNvPr>
          <p:cNvCxnSpPr/>
          <p:nvPr userDrawn="1"/>
        </p:nvCxnSpPr>
        <p:spPr>
          <a:xfrm>
            <a:off x="707293" y="1425993"/>
            <a:ext cx="1097280" cy="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sp>
        <p:nvSpPr>
          <p:cNvPr id="3" name="Footer Placeholder 2">
            <a:extLst>
              <a:ext uri="{FF2B5EF4-FFF2-40B4-BE49-F238E27FC236}">
                <a16:creationId xmlns:a16="http://schemas.microsoft.com/office/drawing/2014/main" id="{EA48F442-B148-9C40-99E4-49DEFBC2AF47}"/>
              </a:ext>
            </a:extLst>
          </p:cNvPr>
          <p:cNvSpPr>
            <a:spLocks noGrp="1"/>
          </p:cNvSpPr>
          <p:nvPr>
            <p:ph type="ftr" sz="quarter" idx="11"/>
          </p:nvPr>
        </p:nvSpPr>
        <p:spPr/>
        <p:txBody>
          <a:bodyPr/>
          <a:lstStyle/>
          <a:p>
            <a:pPr algn="l"/>
            <a:r>
              <a:rPr lang="en-US"/>
              <a:t>Illinois Perinatal Quality Collaborative</a:t>
            </a:r>
            <a:endParaRPr lang="en-US" dirty="0"/>
          </a:p>
        </p:txBody>
      </p:sp>
    </p:spTree>
    <p:extLst>
      <p:ext uri="{BB962C8B-B14F-4D97-AF65-F5344CB8AC3E}">
        <p14:creationId xmlns:p14="http://schemas.microsoft.com/office/powerpoint/2010/main" val="42198615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nd">
    <p:spTree>
      <p:nvGrpSpPr>
        <p:cNvPr id="1" name=""/>
        <p:cNvGrpSpPr/>
        <p:nvPr/>
      </p:nvGrpSpPr>
      <p:grpSpPr>
        <a:xfrm>
          <a:off x="0" y="0"/>
          <a:ext cx="0" cy="0"/>
          <a:chOff x="0" y="0"/>
          <a:chExt cx="0" cy="0"/>
        </a:xfrm>
      </p:grpSpPr>
      <p:grpSp>
        <p:nvGrpSpPr>
          <p:cNvPr id="42" name="Group 41">
            <a:extLst>
              <a:ext uri="{FF2B5EF4-FFF2-40B4-BE49-F238E27FC236}">
                <a16:creationId xmlns:a16="http://schemas.microsoft.com/office/drawing/2014/main" id="{A5A1B233-6B08-D748-B970-CE3044B1869E}"/>
              </a:ext>
            </a:extLst>
          </p:cNvPr>
          <p:cNvGrpSpPr/>
          <p:nvPr userDrawn="1"/>
        </p:nvGrpSpPr>
        <p:grpSpPr>
          <a:xfrm>
            <a:off x="0" y="0"/>
            <a:ext cx="12192000" cy="2148830"/>
            <a:chOff x="0" y="0"/>
            <a:chExt cx="12192000" cy="2148830"/>
          </a:xfrm>
        </p:grpSpPr>
        <p:sp>
          <p:nvSpPr>
            <p:cNvPr id="41" name="Freeform 40">
              <a:extLst>
                <a:ext uri="{FF2B5EF4-FFF2-40B4-BE49-F238E27FC236}">
                  <a16:creationId xmlns:a16="http://schemas.microsoft.com/office/drawing/2014/main" id="{FA74F784-A2AC-8240-BED1-2683425B68BF}"/>
                </a:ext>
              </a:extLst>
            </p:cNvPr>
            <p:cNvSpPr/>
            <p:nvPr userDrawn="1"/>
          </p:nvSpPr>
          <p:spPr>
            <a:xfrm flipH="1">
              <a:off x="0" y="0"/>
              <a:ext cx="12192000" cy="2148830"/>
            </a:xfrm>
            <a:custGeom>
              <a:avLst/>
              <a:gdLst>
                <a:gd name="connsiteX0" fmla="*/ 2318293 w 12192000"/>
                <a:gd name="connsiteY0" fmla="*/ 0 h 2148830"/>
                <a:gd name="connsiteX1" fmla="*/ 2110341 w 12192000"/>
                <a:gd name="connsiteY1" fmla="*/ 0 h 2148830"/>
                <a:gd name="connsiteX2" fmla="*/ 1952334 w 12192000"/>
                <a:gd name="connsiteY2" fmla="*/ 920 h 2148830"/>
                <a:gd name="connsiteX3" fmla="*/ 184205 w 12192000"/>
                <a:gd name="connsiteY3" fmla="*/ 435928 h 2148830"/>
                <a:gd name="connsiteX4" fmla="*/ 0 w 12192000"/>
                <a:gd name="connsiteY4" fmla="*/ 536864 h 2148830"/>
                <a:gd name="connsiteX5" fmla="*/ 0 w 12192000"/>
                <a:gd name="connsiteY5" fmla="*/ 554713 h 2148830"/>
                <a:gd name="connsiteX6" fmla="*/ 201115 w 12192000"/>
                <a:gd name="connsiteY6" fmla="*/ 452796 h 2148830"/>
                <a:gd name="connsiteX7" fmla="*/ 1947588 w 12192000"/>
                <a:gd name="connsiteY7" fmla="*/ 66249 h 2148830"/>
                <a:gd name="connsiteX8" fmla="*/ 4778140 w 12192000"/>
                <a:gd name="connsiteY8" fmla="*/ 604018 h 2148830"/>
                <a:gd name="connsiteX9" fmla="*/ 11996242 w 12192000"/>
                <a:gd name="connsiteY9" fmla="*/ 2036894 h 2148830"/>
                <a:gd name="connsiteX10" fmla="*/ 12192000 w 12192000"/>
                <a:gd name="connsiteY10" fmla="*/ 2002266 h 2148830"/>
                <a:gd name="connsiteX11" fmla="*/ 12192000 w 12192000"/>
                <a:gd name="connsiteY11" fmla="*/ 1415250 h 2148830"/>
                <a:gd name="connsiteX12" fmla="*/ 12022971 w 12192000"/>
                <a:gd name="connsiteY12" fmla="*/ 1470801 h 2148830"/>
                <a:gd name="connsiteX13" fmla="*/ 7970940 w 12192000"/>
                <a:gd name="connsiteY13" fmla="*/ 1436986 h 2148830"/>
                <a:gd name="connsiteX14" fmla="*/ 4800356 w 12192000"/>
                <a:gd name="connsiteY14" fmla="*/ 456582 h 2148830"/>
                <a:gd name="connsiteX15" fmla="*/ 2646880 w 12192000"/>
                <a:gd name="connsiteY15" fmla="*/ 17560 h 2148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2148830">
                  <a:moveTo>
                    <a:pt x="2318293" y="0"/>
                  </a:moveTo>
                  <a:lnTo>
                    <a:pt x="2110341" y="0"/>
                  </a:lnTo>
                  <a:lnTo>
                    <a:pt x="1952334" y="920"/>
                  </a:lnTo>
                  <a:cubicBezTo>
                    <a:pt x="1343499" y="23864"/>
                    <a:pt x="752130" y="152982"/>
                    <a:pt x="184205" y="435928"/>
                  </a:cubicBezTo>
                  <a:lnTo>
                    <a:pt x="0" y="536864"/>
                  </a:lnTo>
                  <a:lnTo>
                    <a:pt x="0" y="554713"/>
                  </a:lnTo>
                  <a:lnTo>
                    <a:pt x="201115" y="452796"/>
                  </a:lnTo>
                  <a:cubicBezTo>
                    <a:pt x="776357" y="187336"/>
                    <a:pt x="1349828" y="76760"/>
                    <a:pt x="1947588" y="66249"/>
                  </a:cubicBezTo>
                  <a:cubicBezTo>
                    <a:pt x="2962940" y="48421"/>
                    <a:pt x="3890218" y="291317"/>
                    <a:pt x="4778140" y="604018"/>
                  </a:cubicBezTo>
                  <a:cubicBezTo>
                    <a:pt x="7231510" y="1468126"/>
                    <a:pt x="9178927" y="2492024"/>
                    <a:pt x="11996242" y="2036894"/>
                  </a:cubicBezTo>
                  <a:lnTo>
                    <a:pt x="12192000" y="2002266"/>
                  </a:lnTo>
                  <a:lnTo>
                    <a:pt x="12192000" y="1415250"/>
                  </a:lnTo>
                  <a:lnTo>
                    <a:pt x="12022971" y="1470801"/>
                  </a:lnTo>
                  <a:cubicBezTo>
                    <a:pt x="10719696" y="1863939"/>
                    <a:pt x="9271154" y="1783804"/>
                    <a:pt x="7970940" y="1436986"/>
                  </a:cubicBezTo>
                  <a:cubicBezTo>
                    <a:pt x="6890984" y="1148958"/>
                    <a:pt x="5866930" y="767309"/>
                    <a:pt x="4800356" y="456582"/>
                  </a:cubicBezTo>
                  <a:cubicBezTo>
                    <a:pt x="4068903" y="243471"/>
                    <a:pt x="3348204" y="74251"/>
                    <a:pt x="2646880" y="17560"/>
                  </a:cubicBezTo>
                  <a:close/>
                </a:path>
              </a:pathLst>
            </a:custGeom>
            <a:gradFill flip="none" rotWithShape="1">
              <a:gsLst>
                <a:gs pos="0">
                  <a:schemeClr val="accent3">
                    <a:lumMod val="75000"/>
                  </a:schemeClr>
                </a:gs>
                <a:gs pos="75000">
                  <a:schemeClr val="accent3"/>
                </a:gs>
              </a:gsLst>
              <a:lin ang="0" scaled="1"/>
              <a:tileRect/>
            </a:gradFill>
            <a:ln w="6350" cap="flat">
              <a:noFill/>
              <a:prstDash val="solid"/>
              <a:miter/>
            </a:ln>
          </p:spPr>
          <p:txBody>
            <a:bodyPr rtlCol="0" anchor="ctr"/>
            <a:lstStyle/>
            <a:p>
              <a:endParaRPr lang="en-US" dirty="0"/>
            </a:p>
          </p:txBody>
        </p:sp>
        <p:sp>
          <p:nvSpPr>
            <p:cNvPr id="39" name="Freeform 38">
              <a:extLst>
                <a:ext uri="{FF2B5EF4-FFF2-40B4-BE49-F238E27FC236}">
                  <a16:creationId xmlns:a16="http://schemas.microsoft.com/office/drawing/2014/main" id="{EA28C7AD-68DD-D14D-853A-7EE56000E131}"/>
                </a:ext>
              </a:extLst>
            </p:cNvPr>
            <p:cNvSpPr/>
            <p:nvPr userDrawn="1"/>
          </p:nvSpPr>
          <p:spPr>
            <a:xfrm flipH="1">
              <a:off x="0" y="0"/>
              <a:ext cx="12192000" cy="1992138"/>
            </a:xfrm>
            <a:custGeom>
              <a:avLst/>
              <a:gdLst>
                <a:gd name="connsiteX0" fmla="*/ 2724271 w 12192000"/>
                <a:gd name="connsiteY0" fmla="*/ 0 h 1992138"/>
                <a:gd name="connsiteX1" fmla="*/ 1788442 w 12192000"/>
                <a:gd name="connsiteY1" fmla="*/ 0 h 1992138"/>
                <a:gd name="connsiteX2" fmla="*/ 1635403 w 12192000"/>
                <a:gd name="connsiteY2" fmla="*/ 12925 h 1992138"/>
                <a:gd name="connsiteX3" fmla="*/ 178220 w 12192000"/>
                <a:gd name="connsiteY3" fmla="*/ 451207 h 1992138"/>
                <a:gd name="connsiteX4" fmla="*/ 0 w 12192000"/>
                <a:gd name="connsiteY4" fmla="*/ 552718 h 1992138"/>
                <a:gd name="connsiteX5" fmla="*/ 0 w 12192000"/>
                <a:gd name="connsiteY5" fmla="*/ 570885 h 1992138"/>
                <a:gd name="connsiteX6" fmla="*/ 195368 w 12192000"/>
                <a:gd name="connsiteY6" fmla="*/ 467800 h 1992138"/>
                <a:gd name="connsiteX7" fmla="*/ 1934073 w 12192000"/>
                <a:gd name="connsiteY7" fmla="*/ 52850 h 1992138"/>
                <a:gd name="connsiteX8" fmla="*/ 4771217 w 12192000"/>
                <a:gd name="connsiteY8" fmla="*/ 543645 h 1992138"/>
                <a:gd name="connsiteX9" fmla="*/ 12007222 w 12192000"/>
                <a:gd name="connsiteY9" fmla="*/ 1856729 h 1992138"/>
                <a:gd name="connsiteX10" fmla="*/ 12192000 w 12192000"/>
                <a:gd name="connsiteY10" fmla="*/ 1820900 h 1992138"/>
                <a:gd name="connsiteX11" fmla="*/ 12192000 w 12192000"/>
                <a:gd name="connsiteY11" fmla="*/ 897073 h 1992138"/>
                <a:gd name="connsiteX12" fmla="*/ 12062517 w 12192000"/>
                <a:gd name="connsiteY12" fmla="*/ 950128 h 1992138"/>
                <a:gd name="connsiteX13" fmla="*/ 8435105 w 12192000"/>
                <a:gd name="connsiteY13" fmla="*/ 1266613 h 1992138"/>
                <a:gd name="connsiteX14" fmla="*/ 2948502 w 12192000"/>
                <a:gd name="connsiteY14" fmla="*/ 20548 h 1992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1992138">
                  <a:moveTo>
                    <a:pt x="2724271" y="0"/>
                  </a:moveTo>
                  <a:lnTo>
                    <a:pt x="1788442" y="0"/>
                  </a:lnTo>
                  <a:lnTo>
                    <a:pt x="1635403" y="12925"/>
                  </a:lnTo>
                  <a:cubicBezTo>
                    <a:pt x="1134241" y="70905"/>
                    <a:pt x="647221" y="207817"/>
                    <a:pt x="178220" y="451207"/>
                  </a:cubicBezTo>
                  <a:lnTo>
                    <a:pt x="0" y="552718"/>
                  </a:lnTo>
                  <a:lnTo>
                    <a:pt x="0" y="570885"/>
                  </a:lnTo>
                  <a:lnTo>
                    <a:pt x="195368" y="467800"/>
                  </a:lnTo>
                  <a:cubicBezTo>
                    <a:pt x="765758" y="193094"/>
                    <a:pt x="1336955" y="73179"/>
                    <a:pt x="1934073" y="52850"/>
                  </a:cubicBezTo>
                  <a:cubicBezTo>
                    <a:pt x="2948304" y="18310"/>
                    <a:pt x="3878878" y="245747"/>
                    <a:pt x="4771217" y="543645"/>
                  </a:cubicBezTo>
                  <a:cubicBezTo>
                    <a:pt x="7236913" y="1366709"/>
                    <a:pt x="9199689" y="2357774"/>
                    <a:pt x="12007222" y="1856729"/>
                  </a:cubicBezTo>
                  <a:lnTo>
                    <a:pt x="12192000" y="1820900"/>
                  </a:lnTo>
                  <a:lnTo>
                    <a:pt x="12192000" y="897073"/>
                  </a:lnTo>
                  <a:lnTo>
                    <a:pt x="12062517" y="950128"/>
                  </a:lnTo>
                  <a:cubicBezTo>
                    <a:pt x="10950292" y="1376478"/>
                    <a:pt x="9595706" y="1466451"/>
                    <a:pt x="8435105" y="1266613"/>
                  </a:cubicBezTo>
                  <a:cubicBezTo>
                    <a:pt x="6618389" y="953715"/>
                    <a:pt x="4735222" y="130088"/>
                    <a:pt x="2948502" y="20548"/>
                  </a:cubicBezTo>
                  <a:close/>
                </a:path>
              </a:pathLst>
            </a:custGeom>
            <a:solidFill>
              <a:srgbClr val="00498F"/>
            </a:solidFill>
            <a:ln w="6350" cap="flat">
              <a:noFill/>
              <a:prstDash val="solid"/>
              <a:miter/>
            </a:ln>
          </p:spPr>
          <p:txBody>
            <a:bodyPr rtlCol="0" anchor="ctr"/>
            <a:lstStyle/>
            <a:p>
              <a:endParaRPr lang="en-US"/>
            </a:p>
          </p:txBody>
        </p:sp>
      </p:grpSp>
      <p:sp>
        <p:nvSpPr>
          <p:cNvPr id="4" name="Rectangle 3">
            <a:extLst>
              <a:ext uri="{FF2B5EF4-FFF2-40B4-BE49-F238E27FC236}">
                <a16:creationId xmlns:a16="http://schemas.microsoft.com/office/drawing/2014/main" id="{2D9A6F3B-C34E-6A49-A4DF-7F791974B589}"/>
              </a:ext>
            </a:extLst>
          </p:cNvPr>
          <p:cNvSpPr/>
          <p:nvPr userDrawn="1"/>
        </p:nvSpPr>
        <p:spPr>
          <a:xfrm>
            <a:off x="902368" y="1517697"/>
            <a:ext cx="11289632" cy="382260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id="{73A1B7DC-DAD7-F944-AC53-2FDB50DEA0A1}"/>
              </a:ext>
            </a:extLst>
          </p:cNvPr>
          <p:cNvCxnSpPr>
            <a:cxnSpLocks/>
          </p:cNvCxnSpPr>
          <p:nvPr userDrawn="1"/>
        </p:nvCxnSpPr>
        <p:spPr>
          <a:xfrm>
            <a:off x="1325946" y="3080084"/>
            <a:ext cx="685399" cy="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sp>
        <p:nvSpPr>
          <p:cNvPr id="14" name="Content Placeholder 2">
            <a:extLst>
              <a:ext uri="{FF2B5EF4-FFF2-40B4-BE49-F238E27FC236}">
                <a16:creationId xmlns:a16="http://schemas.microsoft.com/office/drawing/2014/main" id="{8C1CADB4-372A-5B4F-9CF0-0AB73DECC3E3}"/>
              </a:ext>
            </a:extLst>
          </p:cNvPr>
          <p:cNvSpPr>
            <a:spLocks noGrp="1"/>
          </p:cNvSpPr>
          <p:nvPr userDrawn="1">
            <p:ph idx="1"/>
          </p:nvPr>
        </p:nvSpPr>
        <p:spPr>
          <a:xfrm>
            <a:off x="1219201" y="3429000"/>
            <a:ext cx="5582652" cy="1413563"/>
          </a:xfrm>
        </p:spPr>
        <p:txBody>
          <a:bodyPr numCol="2">
            <a:normAutofit/>
          </a:bodyPr>
          <a:lstStyle>
            <a:lvl1pPr marL="0" indent="0">
              <a:buNone/>
              <a:defRPr sz="2000"/>
            </a:lvl1pPr>
          </a:lstStyle>
          <a:p>
            <a:pPr lvl="0"/>
            <a:r>
              <a:rPr lang="en-US" dirty="0"/>
              <a:t>Click to edit Master text styles</a:t>
            </a:r>
          </a:p>
        </p:txBody>
      </p:sp>
      <p:sp>
        <p:nvSpPr>
          <p:cNvPr id="16" name="Title 11">
            <a:extLst>
              <a:ext uri="{FF2B5EF4-FFF2-40B4-BE49-F238E27FC236}">
                <a16:creationId xmlns:a16="http://schemas.microsoft.com/office/drawing/2014/main" id="{1FDEA4A9-7D37-224B-988B-55B2879E8CB6}"/>
              </a:ext>
            </a:extLst>
          </p:cNvPr>
          <p:cNvSpPr>
            <a:spLocks noGrp="1"/>
          </p:cNvSpPr>
          <p:nvPr userDrawn="1">
            <p:ph type="ctrTitle"/>
          </p:nvPr>
        </p:nvSpPr>
        <p:spPr>
          <a:xfrm>
            <a:off x="1219200" y="1887490"/>
            <a:ext cx="5582652" cy="1078262"/>
          </a:xfrm>
        </p:spPr>
        <p:txBody>
          <a:bodyPr>
            <a:normAutofit/>
          </a:bodyPr>
          <a:lstStyle>
            <a:lvl1pPr>
              <a:defRPr sz="6000"/>
            </a:lvl1pPr>
          </a:lstStyle>
          <a:p>
            <a:r>
              <a:rPr lang="en-US" dirty="0"/>
              <a:t>Thank you</a:t>
            </a:r>
          </a:p>
        </p:txBody>
      </p:sp>
      <p:pic>
        <p:nvPicPr>
          <p:cNvPr id="33" name="Picture 32">
            <a:extLst>
              <a:ext uri="{FF2B5EF4-FFF2-40B4-BE49-F238E27FC236}">
                <a16:creationId xmlns:a16="http://schemas.microsoft.com/office/drawing/2014/main" id="{5B035CE6-43FF-944E-A9C4-8AB87E8081D5}"/>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02368" y="228371"/>
            <a:ext cx="2025315" cy="911940"/>
          </a:xfrm>
          <a:prstGeom prst="rect">
            <a:avLst/>
          </a:prstGeom>
        </p:spPr>
      </p:pic>
      <p:sp>
        <p:nvSpPr>
          <p:cNvPr id="17" name="Picture Placeholder 16">
            <a:extLst>
              <a:ext uri="{FF2B5EF4-FFF2-40B4-BE49-F238E27FC236}">
                <a16:creationId xmlns:a16="http://schemas.microsoft.com/office/drawing/2014/main" id="{9E66F78A-F643-F64B-A208-E625F6807592}"/>
              </a:ext>
            </a:extLst>
          </p:cNvPr>
          <p:cNvSpPr>
            <a:spLocks noGrp="1"/>
          </p:cNvSpPr>
          <p:nvPr>
            <p:ph type="pic" sz="quarter" idx="11"/>
          </p:nvPr>
        </p:nvSpPr>
        <p:spPr>
          <a:xfrm>
            <a:off x="7118684" y="233915"/>
            <a:ext cx="5073316" cy="5943600"/>
          </a:xfrm>
          <a:custGeom>
            <a:avLst/>
            <a:gdLst>
              <a:gd name="connsiteX0" fmla="*/ 2971800 w 5073316"/>
              <a:gd name="connsiteY0" fmla="*/ 0 h 5943600"/>
              <a:gd name="connsiteX1" fmla="*/ 5073180 w 5073316"/>
              <a:gd name="connsiteY1" fmla="*/ 870420 h 5943600"/>
              <a:gd name="connsiteX2" fmla="*/ 5073316 w 5073316"/>
              <a:gd name="connsiteY2" fmla="*/ 870570 h 5943600"/>
              <a:gd name="connsiteX3" fmla="*/ 5073316 w 5073316"/>
              <a:gd name="connsiteY3" fmla="*/ 5073031 h 5943600"/>
              <a:gd name="connsiteX4" fmla="*/ 5073180 w 5073316"/>
              <a:gd name="connsiteY4" fmla="*/ 5073180 h 5943600"/>
              <a:gd name="connsiteX5" fmla="*/ 2971800 w 5073316"/>
              <a:gd name="connsiteY5" fmla="*/ 5943600 h 5943600"/>
              <a:gd name="connsiteX6" fmla="*/ 0 w 5073316"/>
              <a:gd name="connsiteY6" fmla="*/ 2971800 h 5943600"/>
              <a:gd name="connsiteX7" fmla="*/ 2971800 w 5073316"/>
              <a:gd name="connsiteY7" fmla="*/ 0 h 594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73316" h="5943600">
                <a:moveTo>
                  <a:pt x="2971800" y="0"/>
                </a:moveTo>
                <a:cubicBezTo>
                  <a:pt x="3792440" y="0"/>
                  <a:pt x="4535390" y="332630"/>
                  <a:pt x="5073180" y="870420"/>
                </a:cubicBezTo>
                <a:lnTo>
                  <a:pt x="5073316" y="870570"/>
                </a:lnTo>
                <a:lnTo>
                  <a:pt x="5073316" y="5073031"/>
                </a:lnTo>
                <a:lnTo>
                  <a:pt x="5073180" y="5073180"/>
                </a:lnTo>
                <a:cubicBezTo>
                  <a:pt x="4535390" y="5610970"/>
                  <a:pt x="3792440" y="5943600"/>
                  <a:pt x="2971800" y="5943600"/>
                </a:cubicBezTo>
                <a:cubicBezTo>
                  <a:pt x="1330520" y="5943600"/>
                  <a:pt x="0" y="4613080"/>
                  <a:pt x="0" y="2971800"/>
                </a:cubicBezTo>
                <a:cubicBezTo>
                  <a:pt x="0" y="1330520"/>
                  <a:pt x="1330520" y="0"/>
                  <a:pt x="2971800" y="0"/>
                </a:cubicBezTo>
                <a:close/>
              </a:path>
            </a:pathLst>
          </a:custGeom>
        </p:spPr>
        <p:txBody>
          <a:bodyPr wrap="square">
            <a:noAutofit/>
          </a:bodyPr>
          <a:lstStyle/>
          <a:p>
            <a:endParaRPr lang="en-US"/>
          </a:p>
        </p:txBody>
      </p:sp>
    </p:spTree>
    <p:extLst>
      <p:ext uri="{BB962C8B-B14F-4D97-AF65-F5344CB8AC3E}">
        <p14:creationId xmlns:p14="http://schemas.microsoft.com/office/powerpoint/2010/main" val="13391739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slideLayout" Target="../slideLayouts/slideLayout40.xml"/><Relationship Id="rId26" Type="http://schemas.openxmlformats.org/officeDocument/2006/relationships/slideLayout" Target="../slideLayouts/slideLayout48.xml"/><Relationship Id="rId3" Type="http://schemas.openxmlformats.org/officeDocument/2006/relationships/slideLayout" Target="../slideLayouts/slideLayout25.xml"/><Relationship Id="rId21" Type="http://schemas.openxmlformats.org/officeDocument/2006/relationships/slideLayout" Target="../slideLayouts/slideLayout43.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5" Type="http://schemas.openxmlformats.org/officeDocument/2006/relationships/slideLayout" Target="../slideLayouts/slideLayout47.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20" Type="http://schemas.openxmlformats.org/officeDocument/2006/relationships/slideLayout" Target="../slideLayouts/slideLayout42.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24" Type="http://schemas.openxmlformats.org/officeDocument/2006/relationships/slideLayout" Target="../slideLayouts/slideLayout46.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23" Type="http://schemas.openxmlformats.org/officeDocument/2006/relationships/slideLayout" Target="../slideLayouts/slideLayout45.xml"/><Relationship Id="rId28" Type="http://schemas.openxmlformats.org/officeDocument/2006/relationships/image" Target="../media/image5.emf"/><Relationship Id="rId10" Type="http://schemas.openxmlformats.org/officeDocument/2006/relationships/slideLayout" Target="../slideLayouts/slideLayout32.xml"/><Relationship Id="rId19" Type="http://schemas.openxmlformats.org/officeDocument/2006/relationships/slideLayout" Target="../slideLayouts/slideLayout41.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 Id="rId22" Type="http://schemas.openxmlformats.org/officeDocument/2006/relationships/slideLayout" Target="../slideLayouts/slideLayout44.xml"/><Relationship Id="rId27"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F3C8E6B-4EF4-AB45-BB5A-B61F60A67808}"/>
              </a:ext>
            </a:extLst>
          </p:cNvPr>
          <p:cNvSpPr>
            <a:spLocks noGrp="1"/>
          </p:cNvSpPr>
          <p:nvPr>
            <p:ph type="title"/>
          </p:nvPr>
        </p:nvSpPr>
        <p:spPr>
          <a:xfrm>
            <a:off x="609600" y="365125"/>
            <a:ext cx="109728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2233A315-3653-1248-BF74-8D225E1A012F}"/>
              </a:ext>
            </a:extLst>
          </p:cNvPr>
          <p:cNvSpPr>
            <a:spLocks noGrp="1"/>
          </p:cNvSpPr>
          <p:nvPr>
            <p:ph type="body" idx="1"/>
          </p:nvPr>
        </p:nvSpPr>
        <p:spPr>
          <a:xfrm>
            <a:off x="609600" y="1825625"/>
            <a:ext cx="109728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7">
            <a:extLst>
              <a:ext uri="{FF2B5EF4-FFF2-40B4-BE49-F238E27FC236}">
                <a16:creationId xmlns:a16="http://schemas.microsoft.com/office/drawing/2014/main" id="{89277CC0-3406-FE41-A537-FC7F5005FE7D}"/>
              </a:ext>
            </a:extLst>
          </p:cNvPr>
          <p:cNvSpPr>
            <a:spLocks noGrp="1"/>
          </p:cNvSpPr>
          <p:nvPr>
            <p:ph type="sldNum" sz="quarter" idx="4"/>
          </p:nvPr>
        </p:nvSpPr>
        <p:spPr>
          <a:xfrm>
            <a:off x="88392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264081-CCE9-434F-BC99-2EAB68E1AC8B}" type="slidenum">
              <a:rPr lang="en-US" smtClean="0"/>
              <a:t>‹#›</a:t>
            </a:fld>
            <a:endParaRPr lang="en-US"/>
          </a:p>
        </p:txBody>
      </p:sp>
      <p:sp>
        <p:nvSpPr>
          <p:cNvPr id="9" name="Footer Placeholder 8">
            <a:extLst>
              <a:ext uri="{FF2B5EF4-FFF2-40B4-BE49-F238E27FC236}">
                <a16:creationId xmlns:a16="http://schemas.microsoft.com/office/drawing/2014/main" id="{F6F45CB4-03EB-854B-871B-8D89D60BBF01}"/>
              </a:ext>
            </a:extLst>
          </p:cNvPr>
          <p:cNvSpPr>
            <a:spLocks noGrp="1"/>
          </p:cNvSpPr>
          <p:nvPr>
            <p:ph type="ftr" sz="quarter" idx="3"/>
          </p:nvPr>
        </p:nvSpPr>
        <p:spPr>
          <a:xfrm>
            <a:off x="609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lgn="l"/>
            <a:r>
              <a:rPr lang="en-US"/>
              <a:t>Illinois Perinatal Quality Collaborative</a:t>
            </a:r>
            <a:endParaRPr lang="en-US" dirty="0"/>
          </a:p>
        </p:txBody>
      </p:sp>
    </p:spTree>
    <p:extLst>
      <p:ext uri="{BB962C8B-B14F-4D97-AF65-F5344CB8AC3E}">
        <p14:creationId xmlns:p14="http://schemas.microsoft.com/office/powerpoint/2010/main" val="327098473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defTabSz="914400" rtl="0" eaLnBrk="1" latinLnBrk="0" hangingPunct="1">
        <a:lnSpc>
          <a:spcPct val="90000"/>
        </a:lnSpc>
        <a:spcBef>
          <a:spcPct val="0"/>
        </a:spcBef>
        <a:buNone/>
        <a:defRPr sz="3600" b="0" i="0" kern="1200">
          <a:solidFill>
            <a:schemeClr val="tx1"/>
          </a:solidFill>
          <a:latin typeface="+mj-lt"/>
          <a:ea typeface="Lato Medium" panose="020F0502020204030203" pitchFamily="34" charset="0"/>
          <a:cs typeface="Lato Medium" panose="020F0502020204030203" pitchFamily="34" charset="0"/>
        </a:defRPr>
      </a:lvl1pPr>
    </p:titleStyle>
    <p:body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2400" b="0" i="0" kern="1200">
          <a:solidFill>
            <a:schemeClr val="tx1"/>
          </a:solidFill>
          <a:latin typeface="+mn-lt"/>
          <a:ea typeface="Lato" panose="020F0502020204030203" pitchFamily="34" charset="0"/>
          <a:cs typeface="Lato" panose="020F0502020204030203" pitchFamily="34" charset="0"/>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2000" b="0" i="0" kern="1200">
          <a:solidFill>
            <a:schemeClr val="tx1"/>
          </a:solidFill>
          <a:latin typeface="+mn-lt"/>
          <a:ea typeface="Lato" panose="020F0502020204030203" pitchFamily="34" charset="0"/>
          <a:cs typeface="Lato" panose="020F0502020204030203" pitchFamily="34" charset="0"/>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sz="1800" b="0" i="0" kern="1200">
          <a:solidFill>
            <a:schemeClr val="tx1"/>
          </a:solidFill>
          <a:latin typeface="+mn-lt"/>
          <a:ea typeface="Lato" panose="020F0502020204030203" pitchFamily="34" charset="0"/>
          <a:cs typeface="Lato" panose="020F0502020204030203" pitchFamily="34" charset="0"/>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600" b="0" i="0" kern="1200">
          <a:solidFill>
            <a:schemeClr val="tx1"/>
          </a:solidFill>
          <a:latin typeface="+mn-lt"/>
          <a:ea typeface="Lato" panose="020F0502020204030203" pitchFamily="34" charset="0"/>
          <a:cs typeface="Lato" panose="020F0502020204030203" pitchFamily="34" charset="0"/>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600" b="0" i="0" kern="1200">
          <a:solidFill>
            <a:schemeClr val="tx1"/>
          </a:solidFill>
          <a:latin typeface="+mn-lt"/>
          <a:ea typeface="Lato" panose="020F0502020204030203" pitchFamily="34" charset="0"/>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F3C8E6B-4EF4-AB45-BB5A-B61F60A67808}"/>
              </a:ext>
            </a:extLst>
          </p:cNvPr>
          <p:cNvSpPr>
            <a:spLocks noGrp="1"/>
          </p:cNvSpPr>
          <p:nvPr>
            <p:ph type="title"/>
          </p:nvPr>
        </p:nvSpPr>
        <p:spPr>
          <a:xfrm>
            <a:off x="609600" y="365125"/>
            <a:ext cx="109728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233A315-3653-1248-BF74-8D225E1A012F}"/>
              </a:ext>
            </a:extLst>
          </p:cNvPr>
          <p:cNvSpPr>
            <a:spLocks noGrp="1"/>
          </p:cNvSpPr>
          <p:nvPr>
            <p:ph type="body" idx="1"/>
          </p:nvPr>
        </p:nvSpPr>
        <p:spPr>
          <a:xfrm>
            <a:off x="609600" y="1825625"/>
            <a:ext cx="109728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lide Number Placeholder 7">
            <a:extLst>
              <a:ext uri="{FF2B5EF4-FFF2-40B4-BE49-F238E27FC236}">
                <a16:creationId xmlns:a16="http://schemas.microsoft.com/office/drawing/2014/main" id="{89277CC0-3406-FE41-A537-FC7F5005FE7D}"/>
              </a:ext>
            </a:extLst>
          </p:cNvPr>
          <p:cNvSpPr>
            <a:spLocks noGrp="1"/>
          </p:cNvSpPr>
          <p:nvPr>
            <p:ph type="sldNum" sz="quarter" idx="4"/>
          </p:nvPr>
        </p:nvSpPr>
        <p:spPr>
          <a:xfrm>
            <a:off x="88392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264081-CCE9-434F-BC99-2EAB68E1AC8B}" type="slidenum">
              <a:rPr lang="en-US" smtClean="0"/>
              <a:t>‹#›</a:t>
            </a:fld>
            <a:endParaRPr lang="en-US"/>
          </a:p>
        </p:txBody>
      </p:sp>
      <p:sp>
        <p:nvSpPr>
          <p:cNvPr id="9" name="Footer Placeholder 8">
            <a:extLst>
              <a:ext uri="{FF2B5EF4-FFF2-40B4-BE49-F238E27FC236}">
                <a16:creationId xmlns:a16="http://schemas.microsoft.com/office/drawing/2014/main" id="{F6F45CB4-03EB-854B-871B-8D89D60BBF01}"/>
              </a:ext>
            </a:extLst>
          </p:cNvPr>
          <p:cNvSpPr>
            <a:spLocks noGrp="1"/>
          </p:cNvSpPr>
          <p:nvPr>
            <p:ph type="ftr" sz="quarter" idx="3"/>
          </p:nvPr>
        </p:nvSpPr>
        <p:spPr>
          <a:xfrm>
            <a:off x="609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lgn="l"/>
            <a:r>
              <a:rPr lang="en-US" dirty="0"/>
              <a:t>Illinois Perinatal Quality Collaborative</a:t>
            </a:r>
          </a:p>
        </p:txBody>
      </p:sp>
    </p:spTree>
    <p:extLst>
      <p:ext uri="{BB962C8B-B14F-4D97-AF65-F5344CB8AC3E}">
        <p14:creationId xmlns:p14="http://schemas.microsoft.com/office/powerpoint/2010/main" val="425207185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dt="0"/>
  <p:txStyles>
    <p:titleStyle>
      <a:lvl1pPr algn="l" defTabSz="914400" rtl="0" eaLnBrk="1" latinLnBrk="0" hangingPunct="1">
        <a:lnSpc>
          <a:spcPct val="90000"/>
        </a:lnSpc>
        <a:spcBef>
          <a:spcPct val="0"/>
        </a:spcBef>
        <a:buNone/>
        <a:defRPr sz="3600" b="0" i="0" kern="1200">
          <a:solidFill>
            <a:schemeClr val="tx1"/>
          </a:solidFill>
          <a:latin typeface="+mj-lt"/>
          <a:ea typeface="Lato Medium" panose="020F0502020204030203" pitchFamily="34" charset="0"/>
          <a:cs typeface="Lato Medium" panose="020F0502020204030203" pitchFamily="34" charset="0"/>
        </a:defRPr>
      </a:lvl1pPr>
    </p:titleStyle>
    <p:body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2400" b="0" i="0" kern="1200">
          <a:solidFill>
            <a:schemeClr val="tx1"/>
          </a:solidFill>
          <a:latin typeface="+mn-lt"/>
          <a:ea typeface="Lato" panose="020F0502020204030203" pitchFamily="34" charset="0"/>
          <a:cs typeface="Lato" panose="020F0502020204030203" pitchFamily="34" charset="0"/>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2000" b="0" i="0" kern="1200">
          <a:solidFill>
            <a:schemeClr val="tx1"/>
          </a:solidFill>
          <a:latin typeface="+mn-lt"/>
          <a:ea typeface="Lato" panose="020F0502020204030203" pitchFamily="34" charset="0"/>
          <a:cs typeface="Lato" panose="020F0502020204030203" pitchFamily="34" charset="0"/>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sz="1800" b="0" i="0" kern="1200">
          <a:solidFill>
            <a:schemeClr val="tx1"/>
          </a:solidFill>
          <a:latin typeface="+mn-lt"/>
          <a:ea typeface="Lato" panose="020F0502020204030203" pitchFamily="34" charset="0"/>
          <a:cs typeface="Lato" panose="020F0502020204030203" pitchFamily="34" charset="0"/>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600" b="0" i="0" kern="1200">
          <a:solidFill>
            <a:schemeClr val="tx1"/>
          </a:solidFill>
          <a:latin typeface="+mn-lt"/>
          <a:ea typeface="Lato" panose="020F0502020204030203" pitchFamily="34" charset="0"/>
          <a:cs typeface="Lato" panose="020F0502020204030203" pitchFamily="34" charset="0"/>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600" b="0" i="0" kern="1200">
          <a:solidFill>
            <a:schemeClr val="tx1"/>
          </a:solidFill>
          <a:latin typeface="+mn-lt"/>
          <a:ea typeface="Lato" panose="020F0502020204030203" pitchFamily="34" charset="0"/>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1" name="Picture 10" descr="NM_Logo_RGB.eps"/>
          <p:cNvPicPr>
            <a:picLocks noChangeAspect="1"/>
          </p:cNvPicPr>
          <p:nvPr userDrawn="1"/>
        </p:nvPicPr>
        <p:blipFill>
          <a:blip r:embed="rId28" cstate="email">
            <a:extLst>
              <a:ext uri="{28A0092B-C50C-407E-A947-70E740481C1C}">
                <a14:useLocalDpi xmlns:a14="http://schemas.microsoft.com/office/drawing/2010/main"/>
              </a:ext>
            </a:extLst>
          </a:blip>
          <a:stretch>
            <a:fillRect/>
          </a:stretch>
        </p:blipFill>
        <p:spPr>
          <a:xfrm>
            <a:off x="711200" y="6400382"/>
            <a:ext cx="1930400" cy="271711"/>
          </a:xfrm>
          <a:prstGeom prst="rect">
            <a:avLst/>
          </a:prstGeom>
        </p:spPr>
      </p:pic>
      <p:sp>
        <p:nvSpPr>
          <p:cNvPr id="2" name="Title Placeholder 1"/>
          <p:cNvSpPr>
            <a:spLocks noGrp="1"/>
          </p:cNvSpPr>
          <p:nvPr>
            <p:ph type="title"/>
          </p:nvPr>
        </p:nvSpPr>
        <p:spPr>
          <a:xfrm>
            <a:off x="1320799" y="137160"/>
            <a:ext cx="10285292" cy="762000"/>
          </a:xfrm>
          <a:prstGeom prst="rect">
            <a:avLst/>
          </a:prstGeom>
        </p:spPr>
        <p:txBody>
          <a:bodyPr vert="horz" lIns="0" tIns="0" rIns="91440" bIns="45720" rtlCol="0" anchor="b">
            <a:noAutofit/>
          </a:bodyPr>
          <a:lstStyle/>
          <a:p>
            <a:r>
              <a:rPr lang="en-US" dirty="0"/>
              <a:t>Click to edit Master title style</a:t>
            </a:r>
          </a:p>
        </p:txBody>
      </p:sp>
      <p:sp>
        <p:nvSpPr>
          <p:cNvPr id="3" name="Text Placeholder 2"/>
          <p:cNvSpPr>
            <a:spLocks noGrp="1"/>
          </p:cNvSpPr>
          <p:nvPr>
            <p:ph type="body" idx="1"/>
          </p:nvPr>
        </p:nvSpPr>
        <p:spPr>
          <a:xfrm>
            <a:off x="1068264" y="1621971"/>
            <a:ext cx="9399585" cy="4093029"/>
          </a:xfrm>
          <a:prstGeom prst="rect">
            <a:avLst/>
          </a:prstGeom>
        </p:spPr>
        <p:txBody>
          <a:bodyPr vert="horz" lIns="0" tIns="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3135375" y="6525842"/>
            <a:ext cx="1143119" cy="168275"/>
          </a:xfrm>
          <a:prstGeom prst="rect">
            <a:avLst/>
          </a:prstGeom>
        </p:spPr>
        <p:txBody>
          <a:bodyPr vert="horz" wrap="none" lIns="0" tIns="0" rIns="0" bIns="0" rtlCol="0" anchor="b"/>
          <a:lstStyle>
            <a:lvl1pPr algn="l">
              <a:defRPr sz="800">
                <a:solidFill>
                  <a:schemeClr val="tx1"/>
                </a:solidFill>
              </a:defRPr>
            </a:lvl1pPr>
          </a:lstStyle>
          <a:p>
            <a:fld id="{9623C80F-5998-4C5A-8426-1B9517C724DD}" type="datetimeFigureOut">
              <a:rPr lang="en-US" smtClean="0"/>
              <a:pPr/>
              <a:t>6/21/2021</a:t>
            </a:fld>
            <a:endParaRPr lang="en-US" dirty="0"/>
          </a:p>
        </p:txBody>
      </p:sp>
      <p:sp>
        <p:nvSpPr>
          <p:cNvPr id="5" name="Footer Placeholder 4"/>
          <p:cNvSpPr>
            <a:spLocks noGrp="1"/>
          </p:cNvSpPr>
          <p:nvPr>
            <p:ph type="ftr" sz="quarter" idx="3"/>
          </p:nvPr>
        </p:nvSpPr>
        <p:spPr>
          <a:xfrm>
            <a:off x="4162659" y="6484127"/>
            <a:ext cx="6908800" cy="231266"/>
          </a:xfrm>
          <a:prstGeom prst="rect">
            <a:avLst/>
          </a:prstGeom>
        </p:spPr>
        <p:txBody>
          <a:bodyPr vert="horz" lIns="0" tIns="0" rIns="0" bIns="0" rtlCol="0" anchor="b"/>
          <a:lstStyle>
            <a:lvl1pPr algn="r">
              <a:defRPr sz="1400">
                <a:solidFill>
                  <a:schemeClr val="tx1"/>
                </a:solidFill>
              </a:defRPr>
            </a:lvl1pPr>
          </a:lstStyle>
          <a:p>
            <a:endParaRPr lang="en-US" dirty="0"/>
          </a:p>
        </p:txBody>
      </p:sp>
      <p:sp>
        <p:nvSpPr>
          <p:cNvPr id="6" name="Slide Number Placeholder 5"/>
          <p:cNvSpPr>
            <a:spLocks noGrp="1"/>
          </p:cNvSpPr>
          <p:nvPr>
            <p:ph type="sldNum" sz="quarter" idx="4"/>
          </p:nvPr>
        </p:nvSpPr>
        <p:spPr>
          <a:xfrm>
            <a:off x="11074399" y="6484127"/>
            <a:ext cx="462327" cy="231266"/>
          </a:xfrm>
          <a:prstGeom prst="rect">
            <a:avLst/>
          </a:prstGeom>
        </p:spPr>
        <p:txBody>
          <a:bodyPr vert="horz" wrap="none" lIns="0" tIns="0" rIns="0" bIns="0" rtlCol="0" anchor="b"/>
          <a:lstStyle>
            <a:lvl1pPr algn="r">
              <a:defRPr sz="1400">
                <a:solidFill>
                  <a:schemeClr val="accent2"/>
                </a:solidFill>
              </a:defRPr>
            </a:lvl1pPr>
          </a:lstStyle>
          <a:p>
            <a:fld id="{0D558541-60C9-42A2-8392-FF12533A6B7A}" type="slidenum">
              <a:rPr lang="en-US" smtClean="0"/>
              <a:pPr/>
              <a:t>‹#›</a:t>
            </a:fld>
            <a:endParaRPr lang="en-US" dirty="0"/>
          </a:p>
        </p:txBody>
      </p:sp>
      <p:sp>
        <p:nvSpPr>
          <p:cNvPr id="10" name="Rectangle 6"/>
          <p:cNvSpPr/>
          <p:nvPr userDrawn="1"/>
        </p:nvSpPr>
        <p:spPr>
          <a:xfrm>
            <a:off x="0" y="515327"/>
            <a:ext cx="914400" cy="261565"/>
          </a:xfrm>
          <a:custGeom>
            <a:avLst/>
            <a:gdLst>
              <a:gd name="connsiteX0" fmla="*/ 0 w 990600"/>
              <a:gd name="connsiteY0" fmla="*/ 0 h 381000"/>
              <a:gd name="connsiteX1" fmla="*/ 990600 w 990600"/>
              <a:gd name="connsiteY1" fmla="*/ 0 h 381000"/>
              <a:gd name="connsiteX2" fmla="*/ 990600 w 990600"/>
              <a:gd name="connsiteY2" fmla="*/ 381000 h 381000"/>
              <a:gd name="connsiteX3" fmla="*/ 0 w 990600"/>
              <a:gd name="connsiteY3" fmla="*/ 381000 h 381000"/>
              <a:gd name="connsiteX4" fmla="*/ 0 w 990600"/>
              <a:gd name="connsiteY4" fmla="*/ 0 h 381000"/>
              <a:gd name="connsiteX0" fmla="*/ 0 w 990600"/>
              <a:gd name="connsiteY0" fmla="*/ 0 h 381000"/>
              <a:gd name="connsiteX1" fmla="*/ 731308 w 990600"/>
              <a:gd name="connsiteY1" fmla="*/ 0 h 381000"/>
              <a:gd name="connsiteX2" fmla="*/ 990600 w 990600"/>
              <a:gd name="connsiteY2" fmla="*/ 381000 h 381000"/>
              <a:gd name="connsiteX3" fmla="*/ 0 w 990600"/>
              <a:gd name="connsiteY3" fmla="*/ 381000 h 381000"/>
              <a:gd name="connsiteX4" fmla="*/ 0 w 990600"/>
              <a:gd name="connsiteY4" fmla="*/ 0 h 381000"/>
              <a:gd name="connsiteX0" fmla="*/ 0 w 990600"/>
              <a:gd name="connsiteY0" fmla="*/ 0 h 381000"/>
              <a:gd name="connsiteX1" fmla="*/ 800099 w 990600"/>
              <a:gd name="connsiteY1" fmla="*/ 0 h 381000"/>
              <a:gd name="connsiteX2" fmla="*/ 990600 w 990600"/>
              <a:gd name="connsiteY2" fmla="*/ 381000 h 381000"/>
              <a:gd name="connsiteX3" fmla="*/ 0 w 990600"/>
              <a:gd name="connsiteY3" fmla="*/ 381000 h 381000"/>
              <a:gd name="connsiteX4" fmla="*/ 0 w 990600"/>
              <a:gd name="connsiteY4" fmla="*/ 0 h 381000"/>
              <a:gd name="connsiteX0" fmla="*/ 0 w 990600"/>
              <a:gd name="connsiteY0" fmla="*/ 0 h 381000"/>
              <a:gd name="connsiteX1" fmla="*/ 794257 w 990600"/>
              <a:gd name="connsiteY1" fmla="*/ 0 h 381000"/>
              <a:gd name="connsiteX2" fmla="*/ 990600 w 990600"/>
              <a:gd name="connsiteY2" fmla="*/ 381000 h 381000"/>
              <a:gd name="connsiteX3" fmla="*/ 0 w 990600"/>
              <a:gd name="connsiteY3" fmla="*/ 381000 h 381000"/>
              <a:gd name="connsiteX4" fmla="*/ 0 w 990600"/>
              <a:gd name="connsiteY4" fmla="*/ 0 h 381000"/>
              <a:gd name="connsiteX0" fmla="*/ 0 w 998946"/>
              <a:gd name="connsiteY0" fmla="*/ 0 h 381000"/>
              <a:gd name="connsiteX1" fmla="*/ 794257 w 998946"/>
              <a:gd name="connsiteY1" fmla="*/ 0 h 381000"/>
              <a:gd name="connsiteX2" fmla="*/ 998946 w 998946"/>
              <a:gd name="connsiteY2" fmla="*/ 381000 h 381000"/>
              <a:gd name="connsiteX3" fmla="*/ 0 w 998946"/>
              <a:gd name="connsiteY3" fmla="*/ 381000 h 381000"/>
              <a:gd name="connsiteX4" fmla="*/ 0 w 998946"/>
              <a:gd name="connsiteY4" fmla="*/ 0 h 381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8946" h="381000">
                <a:moveTo>
                  <a:pt x="0" y="0"/>
                </a:moveTo>
                <a:lnTo>
                  <a:pt x="794257" y="0"/>
                </a:lnTo>
                <a:lnTo>
                  <a:pt x="998946" y="381000"/>
                </a:lnTo>
                <a:lnTo>
                  <a:pt x="0" y="381000"/>
                </a:lnTo>
                <a:lnTo>
                  <a:pt x="0" y="0"/>
                </a:lnTo>
                <a:close/>
              </a:path>
            </a:pathLst>
          </a:custGeom>
          <a:gradFill flip="none" rotWithShape="1">
            <a:gsLst>
              <a:gs pos="0">
                <a:schemeClr val="tx2"/>
              </a:gs>
              <a:gs pos="100000">
                <a:schemeClr val="accent1"/>
              </a:gs>
            </a:gsLst>
            <a:lin ang="1452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chemeClr val="tx2"/>
                </a:solidFill>
              </a:rPr>
              <a:t>  </a:t>
            </a:r>
          </a:p>
        </p:txBody>
      </p:sp>
    </p:spTree>
    <p:extLst>
      <p:ext uri="{BB962C8B-B14F-4D97-AF65-F5344CB8AC3E}">
        <p14:creationId xmlns:p14="http://schemas.microsoft.com/office/powerpoint/2010/main" val="25694840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 id="2147483714" r:id="rId18"/>
    <p:sldLayoutId id="2147483715" r:id="rId19"/>
    <p:sldLayoutId id="2147483716" r:id="rId20"/>
    <p:sldLayoutId id="2147483717" r:id="rId21"/>
    <p:sldLayoutId id="2147483718" r:id="rId22"/>
    <p:sldLayoutId id="2147483719" r:id="rId23"/>
    <p:sldLayoutId id="2147483720" r:id="rId24"/>
    <p:sldLayoutId id="2147483721" r:id="rId25"/>
    <p:sldLayoutId id="2147483722" r:id="rId26"/>
  </p:sldLayoutIdLst>
  <p:txStyles>
    <p:titleStyle>
      <a:lvl1pPr algn="l" defTabSz="914400" rtl="0" eaLnBrk="1" latinLnBrk="0" hangingPunct="1">
        <a:lnSpc>
          <a:spcPct val="85000"/>
        </a:lnSpc>
        <a:spcBef>
          <a:spcPct val="0"/>
        </a:spcBef>
        <a:buNone/>
        <a:defRPr sz="2800" kern="1200" spc="-50" baseline="0">
          <a:solidFill>
            <a:schemeClr val="tx2"/>
          </a:solidFill>
          <a:latin typeface="+mj-lt"/>
          <a:ea typeface="+mj-ea"/>
          <a:cs typeface="+mj-cs"/>
        </a:defRPr>
      </a:lvl1pPr>
    </p:titleStyle>
    <p:bodyStyle>
      <a:lvl1pPr marL="174625" indent="-174625" algn="l" defTabSz="914400" rtl="0" eaLnBrk="1" latinLnBrk="0" hangingPunct="1">
        <a:spcBef>
          <a:spcPct val="20000"/>
        </a:spcBef>
        <a:buClr>
          <a:schemeClr val="accent1"/>
        </a:buClr>
        <a:buFont typeface="Arial" pitchFamily="34" charset="0"/>
        <a:buChar char="•"/>
        <a:defRPr sz="1850" kern="1200" spc="-50" baseline="0">
          <a:solidFill>
            <a:schemeClr val="tx1"/>
          </a:solidFill>
          <a:latin typeface="+mn-lt"/>
          <a:ea typeface="+mn-ea"/>
          <a:cs typeface="+mn-cs"/>
        </a:defRPr>
      </a:lvl1pPr>
      <a:lvl2pPr marL="457200" indent="-250825" algn="l" defTabSz="914400" rtl="0" eaLnBrk="1" latinLnBrk="0" hangingPunct="1">
        <a:spcBef>
          <a:spcPct val="20000"/>
        </a:spcBef>
        <a:buClr>
          <a:srgbClr val="605F62"/>
        </a:buClr>
        <a:buFont typeface="Symbol" pitchFamily="18" charset="2"/>
        <a:buChar char="-"/>
        <a:defRPr sz="1850" kern="1200" spc="-50" baseline="0">
          <a:solidFill>
            <a:schemeClr val="tx1"/>
          </a:solidFill>
          <a:latin typeface="+mn-lt"/>
          <a:ea typeface="+mn-ea"/>
          <a:cs typeface="+mn-cs"/>
        </a:defRPr>
      </a:lvl2pPr>
      <a:lvl3pPr marL="620713" indent="-163513" algn="l" defTabSz="914400" rtl="0" eaLnBrk="1" latinLnBrk="0" hangingPunct="1">
        <a:spcBef>
          <a:spcPct val="20000"/>
        </a:spcBef>
        <a:buClr>
          <a:srgbClr val="605F62"/>
        </a:buClr>
        <a:buFont typeface="Arial" pitchFamily="34" charset="0"/>
        <a:buChar char="•"/>
        <a:defRPr sz="1400" kern="1200" spc="-50" baseline="0">
          <a:solidFill>
            <a:schemeClr val="tx1"/>
          </a:solidFill>
          <a:latin typeface="+mn-lt"/>
          <a:ea typeface="+mn-ea"/>
          <a:cs typeface="+mn-cs"/>
        </a:defRPr>
      </a:lvl3pPr>
      <a:lvl4pPr marL="804863" indent="-173038" algn="l" defTabSz="914400" rtl="0" eaLnBrk="1" latinLnBrk="0" hangingPunct="1">
        <a:spcBef>
          <a:spcPct val="20000"/>
        </a:spcBef>
        <a:buClr>
          <a:srgbClr val="605F62"/>
        </a:buClr>
        <a:buFont typeface="Arial" pitchFamily="34" charset="0"/>
        <a:buChar char="•"/>
        <a:defRPr sz="1400" kern="1200" spc="-50" baseline="0">
          <a:solidFill>
            <a:schemeClr val="tx1"/>
          </a:solidFill>
          <a:latin typeface="+mn-lt"/>
          <a:ea typeface="+mn-ea"/>
          <a:cs typeface="+mn-cs"/>
        </a:defRPr>
      </a:lvl4pPr>
      <a:lvl5pPr marL="968375" indent="-163513" algn="l" defTabSz="914400" rtl="0" eaLnBrk="1" latinLnBrk="0" hangingPunct="1">
        <a:spcBef>
          <a:spcPct val="20000"/>
        </a:spcBef>
        <a:buClr>
          <a:srgbClr val="605F62"/>
        </a:buClr>
        <a:buFont typeface="Arial" pitchFamily="34" charset="0"/>
        <a:buChar char="•"/>
        <a:defRPr sz="1400" kern="1200" spc="-50" baseline="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31.png"/></Relationships>
</file>

<file path=ppt/slides/_rels/slide1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8.xml"/><Relationship Id="rId1" Type="http://schemas.openxmlformats.org/officeDocument/2006/relationships/slideLayout" Target="../slideLayouts/slideLayout10.xml"/><Relationship Id="rId5" Type="http://schemas.openxmlformats.org/officeDocument/2006/relationships/image" Target="../media/image34.png"/><Relationship Id="rId4" Type="http://schemas.openxmlformats.org/officeDocument/2006/relationships/image" Target="../media/image33.png"/></Relationships>
</file>

<file path=ppt/slides/_rels/slide1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9.xml"/><Relationship Id="rId1" Type="http://schemas.openxmlformats.org/officeDocument/2006/relationships/slideLayout" Target="../slideLayouts/slideLayout5.xml"/><Relationship Id="rId5" Type="http://schemas.openxmlformats.org/officeDocument/2006/relationships/image" Target="../media/image37.png"/><Relationship Id="rId4" Type="http://schemas.openxmlformats.org/officeDocument/2006/relationships/image" Target="../media/image36.png"/></Relationships>
</file>

<file path=ppt/slides/_rels/slide1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39.png"/></Relationships>
</file>

<file path=ppt/slides/_rels/slide1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1.xml"/><Relationship Id="rId1" Type="http://schemas.openxmlformats.org/officeDocument/2006/relationships/slideLayout" Target="../slideLayouts/slideLayout5.xml"/><Relationship Id="rId5" Type="http://schemas.openxmlformats.org/officeDocument/2006/relationships/image" Target="../media/image42.png"/><Relationship Id="rId4" Type="http://schemas.openxmlformats.org/officeDocument/2006/relationships/image" Target="../media/image41.png"/></Relationships>
</file>

<file path=ppt/slides/_rels/slide1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2.xml"/><Relationship Id="rId1" Type="http://schemas.openxmlformats.org/officeDocument/2006/relationships/slideLayout" Target="../slideLayouts/slideLayout5.xml"/><Relationship Id="rId5" Type="http://schemas.openxmlformats.org/officeDocument/2006/relationships/image" Target="../media/image45.png"/><Relationship Id="rId4" Type="http://schemas.openxmlformats.org/officeDocument/2006/relationships/image" Target="../media/image44.png"/></Relationships>
</file>

<file path=ppt/slides/_rels/slide1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image" Target="../media/image47.png"/></Relationships>
</file>

<file path=ppt/slides/_rels/slide1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4.xml"/><Relationship Id="rId1" Type="http://schemas.openxmlformats.org/officeDocument/2006/relationships/slideLayout" Target="../slideLayouts/slideLayout5.xml"/><Relationship Id="rId4" Type="http://schemas.openxmlformats.org/officeDocument/2006/relationships/image" Target="../media/image49.png"/></Relationships>
</file>

<file path=ppt/slides/_rels/slide1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5.xml"/><Relationship Id="rId1" Type="http://schemas.openxmlformats.org/officeDocument/2006/relationships/slideLayout" Target="../slideLayouts/slideLayout5.xml"/><Relationship Id="rId4" Type="http://schemas.openxmlformats.org/officeDocument/2006/relationships/image" Target="../media/image5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xml"/><Relationship Id="rId1" Type="http://schemas.openxmlformats.org/officeDocument/2006/relationships/slideLayout" Target="../slideLayouts/slideLayout5.xml"/><Relationship Id="rId5" Type="http://schemas.openxmlformats.org/officeDocument/2006/relationships/hyperlink" Target="https://redcap.healthlnk.org/surveys/?s=RN9D4H9AMD" TargetMode="External"/><Relationship Id="rId4" Type="http://schemas.openxmlformats.org/officeDocument/2006/relationships/image" Target="../media/image26.png"/></Relationships>
</file>

<file path=ppt/slides/_rels/slide30.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hyperlink" Target="https://www.youtube.com/watch?v=IL3jAW1Kk9c" TargetMode="External"/><Relationship Id="rId1" Type="http://schemas.openxmlformats.org/officeDocument/2006/relationships/slideLayout" Target="../slideLayouts/slideLayout5.xml"/><Relationship Id="rId4" Type="http://schemas.openxmlformats.org/officeDocument/2006/relationships/image" Target="../media/image60.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hyperlink" Target="mailto:info@ilpqc.org" TargetMode="External"/><Relationship Id="rId1" Type="http://schemas.openxmlformats.org/officeDocument/2006/relationships/slideLayout" Target="../slideLayouts/slideLayout5.xml"/><Relationship Id="rId4" Type="http://schemas.openxmlformats.org/officeDocument/2006/relationships/image" Target="../media/image63.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7.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40.xml"/></Relationships>
</file>

<file path=ppt/slides/_rels/slide38.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40.xml"/></Relationships>
</file>

<file path=ppt/slides/_rels/slide39.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4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22.xml"/><Relationship Id="rId1" Type="http://schemas.openxmlformats.org/officeDocument/2006/relationships/slideLayout" Target="../slideLayouts/slideLayout4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8" Type="http://schemas.openxmlformats.org/officeDocument/2006/relationships/image" Target="../media/image74.png"/><Relationship Id="rId13" Type="http://schemas.openxmlformats.org/officeDocument/2006/relationships/image" Target="../media/image78.png"/><Relationship Id="rId3" Type="http://schemas.openxmlformats.org/officeDocument/2006/relationships/image" Target="../media/image69.jpeg"/><Relationship Id="rId7" Type="http://schemas.openxmlformats.org/officeDocument/2006/relationships/image" Target="../media/image73.png"/><Relationship Id="rId12" Type="http://schemas.openxmlformats.org/officeDocument/2006/relationships/image" Target="../media/image77.png"/><Relationship Id="rId2" Type="http://schemas.openxmlformats.org/officeDocument/2006/relationships/notesSlide" Target="../notesSlides/notesSlide24.xml"/><Relationship Id="rId1" Type="http://schemas.openxmlformats.org/officeDocument/2006/relationships/slideLayout" Target="../slideLayouts/slideLayout11.xml"/><Relationship Id="rId6" Type="http://schemas.openxmlformats.org/officeDocument/2006/relationships/image" Target="../media/image72.png"/><Relationship Id="rId11" Type="http://schemas.openxmlformats.org/officeDocument/2006/relationships/image" Target="../media/image76.png"/><Relationship Id="rId5" Type="http://schemas.openxmlformats.org/officeDocument/2006/relationships/image" Target="../media/image71.png"/><Relationship Id="rId10" Type="http://schemas.openxmlformats.org/officeDocument/2006/relationships/image" Target="../media/image75.png"/><Relationship Id="rId4" Type="http://schemas.openxmlformats.org/officeDocument/2006/relationships/image" Target="../media/image70.gif"/><Relationship Id="rId9" Type="http://schemas.microsoft.com/office/2007/relationships/hdphoto" Target="../media/hdphoto1.wdp"/></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3" Type="http://schemas.openxmlformats.org/officeDocument/2006/relationships/hyperlink" Target="mailto:info@ilpqc.org" TargetMode="External"/><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D742501-F937-8041-84E5-748F96AE991B}"/>
              </a:ext>
            </a:extLst>
          </p:cNvPr>
          <p:cNvSpPr>
            <a:spLocks noGrp="1"/>
          </p:cNvSpPr>
          <p:nvPr>
            <p:ph type="ctrTitle"/>
          </p:nvPr>
        </p:nvSpPr>
        <p:spPr/>
        <p:txBody>
          <a:bodyPr/>
          <a:lstStyle/>
          <a:p>
            <a:r>
              <a:rPr lang="en-US" b="1" dirty="0"/>
              <a:t>BASIC Teams Call:</a:t>
            </a:r>
            <a:r>
              <a:rPr lang="en-US" dirty="0"/>
              <a:t/>
            </a:r>
            <a:br>
              <a:rPr lang="en-US" dirty="0"/>
            </a:br>
            <a:r>
              <a:rPr lang="en-US" dirty="0"/>
              <a:t>Timely &amp; Appropriate Initiation of Antibiotics</a:t>
            </a:r>
          </a:p>
        </p:txBody>
      </p:sp>
      <p:sp>
        <p:nvSpPr>
          <p:cNvPr id="4" name="Subtitle 3">
            <a:extLst>
              <a:ext uri="{FF2B5EF4-FFF2-40B4-BE49-F238E27FC236}">
                <a16:creationId xmlns:a16="http://schemas.microsoft.com/office/drawing/2014/main" id="{19922563-64D6-2A4E-B048-13AC25DB45AD}"/>
              </a:ext>
            </a:extLst>
          </p:cNvPr>
          <p:cNvSpPr>
            <a:spLocks noGrp="1"/>
          </p:cNvSpPr>
          <p:nvPr>
            <p:ph type="subTitle" idx="1"/>
          </p:nvPr>
        </p:nvSpPr>
        <p:spPr/>
        <p:txBody>
          <a:bodyPr/>
          <a:lstStyle/>
          <a:p>
            <a:r>
              <a:rPr lang="en-US" dirty="0"/>
              <a:t>June 21</a:t>
            </a:r>
            <a:r>
              <a:rPr lang="en-US" baseline="30000" dirty="0"/>
              <a:t>st</a:t>
            </a:r>
            <a:r>
              <a:rPr lang="en-US" dirty="0"/>
              <a:t>, 2021</a:t>
            </a:r>
          </a:p>
        </p:txBody>
      </p:sp>
      <p:pic>
        <p:nvPicPr>
          <p:cNvPr id="25" name="Picture Placeholder 24">
            <a:extLst>
              <a:ext uri="{FF2B5EF4-FFF2-40B4-BE49-F238E27FC236}">
                <a16:creationId xmlns:a16="http://schemas.microsoft.com/office/drawing/2014/main" id="{AFDEE866-04F7-BF46-8FB4-0968BA571C5D}"/>
              </a:ext>
            </a:extLst>
          </p:cNvPr>
          <p:cNvPicPr>
            <a:picLocks noGrp="1" noChangeAspect="1"/>
          </p:cNvPicPr>
          <p:nvPr>
            <p:ph type="pic" sz="quarter" idx="11"/>
          </p:nvPr>
        </p:nvPicPr>
        <p:blipFill>
          <a:blip r:embed="rId2"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452580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r>
              <a:rPr lang="en-US" dirty="0"/>
              <a:t>BASIC Hospital Team Data Submission</a:t>
            </a:r>
          </a:p>
        </p:txBody>
      </p:sp>
      <p:sp>
        <p:nvSpPr>
          <p:cNvPr id="4" name="Slide Number Placeholder 3"/>
          <p:cNvSpPr>
            <a:spLocks noGrp="1"/>
          </p:cNvSpPr>
          <p:nvPr>
            <p:ph type="sldNum" sz="quarter" idx="10"/>
          </p:nvPr>
        </p:nvSpPr>
        <p:spPr/>
        <p:txBody>
          <a:bodyPr/>
          <a:lstStyle/>
          <a:p>
            <a:fld id="{97033E4B-E3EB-3D46-B2D8-3159663620FA}" type="slidenum">
              <a:rPr lang="en-US" smtClean="0"/>
              <a:pPr/>
              <a:t>10</a:t>
            </a:fld>
            <a:endParaRPr lang="en-US" dirty="0"/>
          </a:p>
        </p:txBody>
      </p:sp>
      <p:sp>
        <p:nvSpPr>
          <p:cNvPr id="5" name="Footer Placeholder 4"/>
          <p:cNvSpPr>
            <a:spLocks noGrp="1"/>
          </p:cNvSpPr>
          <p:nvPr>
            <p:ph type="ftr" sz="quarter" idx="11"/>
          </p:nvPr>
        </p:nvSpPr>
        <p:spPr/>
        <p:txBody>
          <a:bodyPr/>
          <a:lstStyle/>
          <a:p>
            <a:pPr algn="l"/>
            <a:r>
              <a:rPr lang="en-US"/>
              <a:t>Illinois Perinatal Quality Collaborative</a:t>
            </a:r>
            <a:endParaRPr lang="en-US" dirty="0"/>
          </a:p>
        </p:txBody>
      </p:sp>
      <p:graphicFrame>
        <p:nvGraphicFramePr>
          <p:cNvPr id="6" name="object 3"/>
          <p:cNvGraphicFramePr>
            <a:graphicFrameLocks noGrp="1"/>
          </p:cNvGraphicFramePr>
          <p:nvPr>
            <p:extLst>
              <p:ext uri="{D42A27DB-BD31-4B8C-83A1-F6EECF244321}">
                <p14:modId xmlns:p14="http://schemas.microsoft.com/office/powerpoint/2010/main" val="1033012099"/>
              </p:ext>
            </p:extLst>
          </p:nvPr>
        </p:nvGraphicFramePr>
        <p:xfrm>
          <a:off x="1250212" y="1634207"/>
          <a:ext cx="9691575" cy="4110986"/>
        </p:xfrm>
        <a:graphic>
          <a:graphicData uri="http://schemas.openxmlformats.org/drawingml/2006/table">
            <a:tbl>
              <a:tblPr firstRow="1" bandRow="1"/>
              <a:tblGrid>
                <a:gridCol w="2098177">
                  <a:extLst>
                    <a:ext uri="{9D8B030D-6E8A-4147-A177-3AD203B41FA5}">
                      <a16:colId xmlns:a16="http://schemas.microsoft.com/office/drawing/2014/main" val="20000"/>
                    </a:ext>
                  </a:extLst>
                </a:gridCol>
                <a:gridCol w="3696786">
                  <a:extLst>
                    <a:ext uri="{9D8B030D-6E8A-4147-A177-3AD203B41FA5}">
                      <a16:colId xmlns:a16="http://schemas.microsoft.com/office/drawing/2014/main" val="20001"/>
                    </a:ext>
                  </a:extLst>
                </a:gridCol>
                <a:gridCol w="3896612">
                  <a:extLst>
                    <a:ext uri="{9D8B030D-6E8A-4147-A177-3AD203B41FA5}">
                      <a16:colId xmlns:a16="http://schemas.microsoft.com/office/drawing/2014/main" val="20002"/>
                    </a:ext>
                  </a:extLst>
                </a:gridCol>
              </a:tblGrid>
              <a:tr h="597557">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91440">
                        <a:lnSpc>
                          <a:spcPct val="100000"/>
                        </a:lnSpc>
                        <a:spcBef>
                          <a:spcPts val="204"/>
                        </a:spcBef>
                      </a:pPr>
                      <a:r>
                        <a:rPr sz="2000" b="1" spc="-10" dirty="0">
                          <a:solidFill>
                            <a:srgbClr val="FFFFFF"/>
                          </a:solidFill>
                          <a:latin typeface="Calibri"/>
                          <a:cs typeface="Calibri"/>
                        </a:rPr>
                        <a:t>Month</a:t>
                      </a:r>
                      <a:endParaRPr sz="2000" dirty="0">
                        <a:latin typeface="Calibri"/>
                        <a:cs typeface="Calibri"/>
                      </a:endParaRPr>
                    </a:p>
                  </a:txBody>
                  <a:tcPr marL="0" marR="0" marT="26034"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lnTlToBr w="12700" cmpd="sng">
                      <a:noFill/>
                      <a:prstDash val="solid"/>
                    </a:lnTlToBr>
                    <a:lnBlToTr w="12700" cmpd="sng">
                      <a:noFill/>
                      <a:prstDash val="solid"/>
                    </a:lnBlToTr>
                    <a:solidFill>
                      <a:srgbClr val="4F81BC"/>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91440" marR="610235">
                        <a:lnSpc>
                          <a:spcPct val="100000"/>
                        </a:lnSpc>
                        <a:spcBef>
                          <a:spcPts val="204"/>
                        </a:spcBef>
                      </a:pPr>
                      <a:r>
                        <a:rPr sz="2000" b="1" spc="-45" dirty="0">
                          <a:solidFill>
                            <a:srgbClr val="FFFFFF"/>
                          </a:solidFill>
                          <a:latin typeface="Calibri"/>
                          <a:cs typeface="Calibri"/>
                        </a:rPr>
                        <a:t>Teams </a:t>
                      </a:r>
                      <a:r>
                        <a:rPr sz="2000" b="1" spc="-10" dirty="0">
                          <a:solidFill>
                            <a:srgbClr val="FFFFFF"/>
                          </a:solidFill>
                          <a:latin typeface="Calibri"/>
                          <a:cs typeface="Calibri"/>
                        </a:rPr>
                        <a:t>Reporting  </a:t>
                      </a:r>
                      <a:r>
                        <a:rPr sz="2000" b="1" spc="-20" dirty="0">
                          <a:solidFill>
                            <a:srgbClr val="FFFFFF"/>
                          </a:solidFill>
                          <a:latin typeface="Calibri"/>
                          <a:cs typeface="Calibri"/>
                        </a:rPr>
                        <a:t>Patient</a:t>
                      </a:r>
                      <a:r>
                        <a:rPr sz="2000" b="1" dirty="0">
                          <a:solidFill>
                            <a:srgbClr val="FFFFFF"/>
                          </a:solidFill>
                          <a:latin typeface="Calibri"/>
                          <a:cs typeface="Calibri"/>
                        </a:rPr>
                        <a:t> </a:t>
                      </a:r>
                      <a:r>
                        <a:rPr sz="2000" b="1" spc="-15" dirty="0">
                          <a:solidFill>
                            <a:srgbClr val="FFFFFF"/>
                          </a:solidFill>
                          <a:latin typeface="Calibri"/>
                          <a:cs typeface="Calibri"/>
                        </a:rPr>
                        <a:t>Data</a:t>
                      </a:r>
                      <a:endParaRPr sz="2000" dirty="0">
                        <a:latin typeface="Calibri"/>
                        <a:cs typeface="Calibri"/>
                      </a:endParaRPr>
                    </a:p>
                  </a:txBody>
                  <a:tcPr marL="0" marR="0" marT="26034"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lnTlToBr w="12700" cmpd="sng">
                      <a:noFill/>
                      <a:prstDash val="solid"/>
                    </a:lnTlToBr>
                    <a:lnBlToTr w="12700" cmpd="sng">
                      <a:noFill/>
                      <a:prstDash val="solid"/>
                    </a:lnBlToTr>
                    <a:solidFill>
                      <a:srgbClr val="4F81BC"/>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92075" marR="760730">
                        <a:lnSpc>
                          <a:spcPct val="100000"/>
                        </a:lnSpc>
                        <a:spcBef>
                          <a:spcPts val="204"/>
                        </a:spcBef>
                      </a:pPr>
                      <a:r>
                        <a:rPr sz="2000" b="1" spc="-45" dirty="0">
                          <a:solidFill>
                            <a:srgbClr val="FFFFFF"/>
                          </a:solidFill>
                          <a:latin typeface="Calibri"/>
                          <a:cs typeface="Calibri"/>
                        </a:rPr>
                        <a:t>Teams </a:t>
                      </a:r>
                      <a:r>
                        <a:rPr sz="2000" b="1" spc="-10" dirty="0">
                          <a:solidFill>
                            <a:srgbClr val="FFFFFF"/>
                          </a:solidFill>
                          <a:latin typeface="Calibri"/>
                          <a:cs typeface="Calibri"/>
                        </a:rPr>
                        <a:t>Reporting  </a:t>
                      </a:r>
                      <a:r>
                        <a:rPr sz="2000" b="1" spc="-5" dirty="0">
                          <a:solidFill>
                            <a:srgbClr val="FFFFFF"/>
                          </a:solidFill>
                          <a:latin typeface="Calibri"/>
                          <a:cs typeface="Calibri"/>
                        </a:rPr>
                        <a:t>Hospital</a:t>
                      </a:r>
                      <a:r>
                        <a:rPr sz="2000" b="1" spc="-15" dirty="0">
                          <a:solidFill>
                            <a:srgbClr val="FFFFFF"/>
                          </a:solidFill>
                          <a:latin typeface="Calibri"/>
                          <a:cs typeface="Calibri"/>
                        </a:rPr>
                        <a:t> </a:t>
                      </a:r>
                      <a:r>
                        <a:rPr sz="2000" b="1" spc="-20" dirty="0">
                          <a:solidFill>
                            <a:srgbClr val="FFFFFF"/>
                          </a:solidFill>
                          <a:latin typeface="Calibri"/>
                          <a:cs typeface="Calibri"/>
                        </a:rPr>
                        <a:t>Data</a:t>
                      </a:r>
                      <a:endParaRPr sz="2000">
                        <a:latin typeface="Calibri"/>
                        <a:cs typeface="Calibri"/>
                      </a:endParaRPr>
                    </a:p>
                  </a:txBody>
                  <a:tcPr marL="0" marR="0" marT="26034"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lnTlToBr w="12700" cmpd="sng">
                      <a:noFill/>
                      <a:prstDash val="solid"/>
                    </a:lnTlToBr>
                    <a:lnBlToTr w="12700" cmpd="sng">
                      <a:noFill/>
                      <a:prstDash val="solid"/>
                    </a:lnBlToTr>
                    <a:solidFill>
                      <a:srgbClr val="4F81BC"/>
                    </a:solidFill>
                  </a:tcPr>
                </a:tc>
                <a:extLst>
                  <a:ext uri="{0D108BD9-81ED-4DB2-BD59-A6C34878D82A}">
                    <a16:rowId xmlns:a16="http://schemas.microsoft.com/office/drawing/2014/main" val="10000"/>
                  </a:ext>
                </a:extLst>
              </a:tr>
              <a:tr h="598154">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91440" marR="271145">
                        <a:lnSpc>
                          <a:spcPct val="100000"/>
                        </a:lnSpc>
                        <a:spcBef>
                          <a:spcPts val="209"/>
                        </a:spcBef>
                      </a:pPr>
                      <a:r>
                        <a:rPr sz="2000" spc="-5" dirty="0">
                          <a:latin typeface="Calibri"/>
                          <a:cs typeface="Calibri"/>
                        </a:rPr>
                        <a:t>Baseline  </a:t>
                      </a:r>
                      <a:r>
                        <a:rPr sz="2000" dirty="0">
                          <a:latin typeface="Calibri"/>
                          <a:cs typeface="Calibri"/>
                        </a:rPr>
                        <a:t>(Q4</a:t>
                      </a:r>
                      <a:r>
                        <a:rPr sz="2000" spc="-105" dirty="0">
                          <a:latin typeface="Calibri"/>
                          <a:cs typeface="Calibri"/>
                        </a:rPr>
                        <a:t> </a:t>
                      </a:r>
                      <a:r>
                        <a:rPr sz="2000" spc="-5" dirty="0">
                          <a:latin typeface="Calibri"/>
                          <a:cs typeface="Calibri"/>
                        </a:rPr>
                        <a:t>2020)</a:t>
                      </a:r>
                      <a:endParaRPr sz="2000">
                        <a:latin typeface="Calibri"/>
                        <a:cs typeface="Calibri"/>
                      </a:endParaRPr>
                    </a:p>
                  </a:txBody>
                  <a:tcPr marL="0" marR="0" marT="26669"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lnTlToBr w="12700" cmpd="sng">
                      <a:noFill/>
                      <a:prstDash val="solid"/>
                    </a:lnTlToBr>
                    <a:lnBlToTr w="12700" cmpd="sng">
                      <a:noFill/>
                      <a:prstDash val="solid"/>
                    </a:lnBlToTr>
                    <a:solidFill>
                      <a:srgbClr val="D0D7E8"/>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lnSpc>
                          <a:spcPct val="100000"/>
                        </a:lnSpc>
                        <a:spcBef>
                          <a:spcPts val="209"/>
                        </a:spcBef>
                      </a:pPr>
                      <a:r>
                        <a:rPr lang="en-US" sz="2000" dirty="0">
                          <a:latin typeface="Calibri"/>
                          <a:cs typeface="Calibri"/>
                        </a:rPr>
                        <a:t>65</a:t>
                      </a:r>
                      <a:endParaRPr sz="2000" dirty="0">
                        <a:latin typeface="Calibri"/>
                        <a:cs typeface="Calibri"/>
                      </a:endParaRPr>
                    </a:p>
                  </a:txBody>
                  <a:tcPr marL="0" marR="0" marT="26669" marB="0" anchor="ctr">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lnTlToBr w="12700" cmpd="sng">
                      <a:noFill/>
                      <a:prstDash val="solid"/>
                    </a:lnTlToBr>
                    <a:lnBlToTr w="12700" cmpd="sng">
                      <a:noFill/>
                      <a:prstDash val="solid"/>
                    </a:lnBlToTr>
                    <a:solidFill>
                      <a:srgbClr val="D0D7E8"/>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270" algn="ctr">
                        <a:lnSpc>
                          <a:spcPct val="100000"/>
                        </a:lnSpc>
                        <a:spcBef>
                          <a:spcPts val="1650"/>
                        </a:spcBef>
                      </a:pPr>
                      <a:r>
                        <a:rPr lang="en-US" sz="2000" dirty="0">
                          <a:latin typeface="Calibri"/>
                          <a:cs typeface="Calibri"/>
                        </a:rPr>
                        <a:t>58</a:t>
                      </a:r>
                      <a:endParaRPr sz="2000" dirty="0">
                        <a:latin typeface="Calibri"/>
                        <a:cs typeface="Calibri"/>
                      </a:endParaRPr>
                    </a:p>
                  </a:txBody>
                  <a:tcPr marL="0" marR="0" marT="209550" marB="0" anchor="ctr">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lnTlToBr w="12700" cmpd="sng">
                      <a:noFill/>
                      <a:prstDash val="solid"/>
                    </a:lnTlToBr>
                    <a:lnBlToTr w="12700" cmpd="sng">
                      <a:noFill/>
                      <a:prstDash val="solid"/>
                    </a:lnBlToTr>
                    <a:solidFill>
                      <a:srgbClr val="D0D7E8"/>
                    </a:solidFill>
                  </a:tcPr>
                </a:tc>
                <a:extLst>
                  <a:ext uri="{0D108BD9-81ED-4DB2-BD59-A6C34878D82A}">
                    <a16:rowId xmlns:a16="http://schemas.microsoft.com/office/drawing/2014/main" val="10001"/>
                  </a:ext>
                </a:extLst>
              </a:tr>
              <a:tr h="482942">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91440" marR="544195">
                        <a:lnSpc>
                          <a:spcPct val="100000"/>
                        </a:lnSpc>
                        <a:spcBef>
                          <a:spcPts val="209"/>
                        </a:spcBef>
                      </a:pPr>
                      <a:r>
                        <a:rPr sz="2000" dirty="0">
                          <a:latin typeface="Calibri"/>
                          <a:cs typeface="Calibri"/>
                        </a:rPr>
                        <a:t>J</a:t>
                      </a:r>
                      <a:r>
                        <a:rPr sz="2000" spc="5" dirty="0">
                          <a:latin typeface="Calibri"/>
                          <a:cs typeface="Calibri"/>
                        </a:rPr>
                        <a:t>a</a:t>
                      </a:r>
                      <a:r>
                        <a:rPr sz="2000" spc="-5" dirty="0">
                          <a:latin typeface="Calibri"/>
                          <a:cs typeface="Calibri"/>
                        </a:rPr>
                        <a:t>nu</a:t>
                      </a:r>
                      <a:r>
                        <a:rPr sz="2000" spc="5" dirty="0">
                          <a:latin typeface="Calibri"/>
                          <a:cs typeface="Calibri"/>
                        </a:rPr>
                        <a:t>a</a:t>
                      </a:r>
                      <a:r>
                        <a:rPr sz="2000" spc="10" dirty="0">
                          <a:latin typeface="Calibri"/>
                          <a:cs typeface="Calibri"/>
                        </a:rPr>
                        <a:t>r</a:t>
                      </a:r>
                      <a:r>
                        <a:rPr sz="2000" dirty="0">
                          <a:latin typeface="Calibri"/>
                          <a:cs typeface="Calibri"/>
                        </a:rPr>
                        <a:t>y  </a:t>
                      </a:r>
                      <a:r>
                        <a:rPr sz="2000" spc="-5" dirty="0">
                          <a:latin typeface="Calibri"/>
                          <a:cs typeface="Calibri"/>
                        </a:rPr>
                        <a:t>2021</a:t>
                      </a:r>
                      <a:endParaRPr sz="2000" dirty="0">
                        <a:latin typeface="Calibri"/>
                        <a:cs typeface="Calibri"/>
                      </a:endParaRPr>
                    </a:p>
                  </a:txBody>
                  <a:tcPr marL="0" marR="0" marT="26669" marB="0">
                    <a:lnL w="12700">
                      <a:solidFill>
                        <a:srgbClr val="FFFFFF"/>
                      </a:solidFill>
                      <a:prstDash val="solid"/>
                    </a:lnL>
                    <a:lnR w="12700">
                      <a:solidFill>
                        <a:srgbClr val="FFFFFF"/>
                      </a:solidFill>
                      <a:prstDash val="solid"/>
                    </a:lnR>
                    <a:lnT w="12700">
                      <a:solidFill>
                        <a:srgbClr val="FFFFFF"/>
                      </a:solidFill>
                      <a:prstDash val="soli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9ECF4"/>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635" algn="ctr">
                        <a:lnSpc>
                          <a:spcPct val="100000"/>
                        </a:lnSpc>
                        <a:spcBef>
                          <a:spcPts val="209"/>
                        </a:spcBef>
                      </a:pPr>
                      <a:r>
                        <a:rPr lang="en-US" sz="2000" dirty="0">
                          <a:latin typeface="Calibri"/>
                          <a:cs typeface="Calibri"/>
                        </a:rPr>
                        <a:t>58</a:t>
                      </a:r>
                      <a:endParaRPr sz="2000" dirty="0">
                        <a:latin typeface="Calibri"/>
                        <a:cs typeface="Calibri"/>
                      </a:endParaRPr>
                    </a:p>
                  </a:txBody>
                  <a:tcPr marL="0" marR="0" marT="26669" marB="0" anchor="ctr">
                    <a:lnL w="12700">
                      <a:solidFill>
                        <a:srgbClr val="FFFFFF"/>
                      </a:solidFill>
                      <a:prstDash val="solid"/>
                    </a:lnL>
                    <a:lnR w="12700">
                      <a:solidFill>
                        <a:srgbClr val="FFFFFF"/>
                      </a:solidFill>
                      <a:prstDash val="solid"/>
                    </a:lnR>
                    <a:lnT w="12700">
                      <a:solidFill>
                        <a:srgbClr val="FFFFFF"/>
                      </a:solidFill>
                      <a:prstDash val="soli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9ECF4"/>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270" algn="ctr">
                        <a:lnSpc>
                          <a:spcPct val="100000"/>
                        </a:lnSpc>
                        <a:spcBef>
                          <a:spcPts val="1645"/>
                        </a:spcBef>
                      </a:pPr>
                      <a:r>
                        <a:rPr lang="en-US" sz="2000" dirty="0">
                          <a:latin typeface="Calibri"/>
                          <a:cs typeface="Calibri"/>
                        </a:rPr>
                        <a:t>64</a:t>
                      </a:r>
                      <a:endParaRPr sz="2000" dirty="0">
                        <a:latin typeface="Calibri"/>
                        <a:cs typeface="Calibri"/>
                      </a:endParaRPr>
                    </a:p>
                  </a:txBody>
                  <a:tcPr marL="0" marR="0" marT="208915" marB="0" anchor="ctr">
                    <a:lnL w="12700">
                      <a:solidFill>
                        <a:srgbClr val="FFFFFF"/>
                      </a:solidFill>
                      <a:prstDash val="solid"/>
                    </a:lnL>
                    <a:lnR w="12700">
                      <a:solidFill>
                        <a:srgbClr val="FFFFFF"/>
                      </a:solidFill>
                      <a:prstDash val="solid"/>
                    </a:lnR>
                    <a:lnT w="12700">
                      <a:solidFill>
                        <a:srgbClr val="FFFFFF"/>
                      </a:solidFill>
                      <a:prstDash val="soli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9ECF4"/>
                    </a:solidFill>
                  </a:tcPr>
                </a:tc>
                <a:extLst>
                  <a:ext uri="{0D108BD9-81ED-4DB2-BD59-A6C34878D82A}">
                    <a16:rowId xmlns:a16="http://schemas.microsoft.com/office/drawing/2014/main" val="10002"/>
                  </a:ext>
                </a:extLst>
              </a:tr>
              <a:tr h="598154">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91440" marR="544195">
                        <a:lnSpc>
                          <a:spcPct val="100000"/>
                        </a:lnSpc>
                        <a:spcBef>
                          <a:spcPts val="209"/>
                        </a:spcBef>
                      </a:pPr>
                      <a:r>
                        <a:rPr lang="en-US" sz="2000" dirty="0">
                          <a:latin typeface="Calibri"/>
                          <a:cs typeface="Calibri"/>
                        </a:rPr>
                        <a:t>February 2021</a:t>
                      </a:r>
                      <a:endParaRPr sz="2000" dirty="0">
                        <a:latin typeface="Calibri"/>
                        <a:cs typeface="Calibri"/>
                      </a:endParaRPr>
                    </a:p>
                  </a:txBody>
                  <a:tcPr marL="0" marR="0" marT="26669" marB="0">
                    <a:lnL w="12700">
                      <a:solidFill>
                        <a:srgbClr val="FFFFFF"/>
                      </a:solidFill>
                      <a:prstDash val="solid"/>
                    </a:lnL>
                    <a:lnR w="12700" cap="flat" cmpd="sng" algn="ctr">
                      <a:solidFill>
                        <a:srgbClr val="FFFFFF"/>
                      </a:solidFill>
                      <a:prstDash val="solid"/>
                      <a:round/>
                      <a:headEnd type="none" w="med" len="med"/>
                      <a:tailEnd type="none" w="med" len="med"/>
                    </a:lnR>
                    <a:lnT w="12700">
                      <a:solidFill>
                        <a:srgbClr val="FFFFFF"/>
                      </a:solidFill>
                      <a:prstDash val="soli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9ECF4"/>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635" algn="ctr">
                        <a:lnSpc>
                          <a:spcPct val="100000"/>
                        </a:lnSpc>
                      </a:pPr>
                      <a:r>
                        <a:rPr lang="en-US" sz="2000" dirty="0">
                          <a:latin typeface="Calibri"/>
                          <a:cs typeface="Calibri"/>
                        </a:rPr>
                        <a:t>54</a:t>
                      </a:r>
                      <a:endParaRPr sz="2000" dirty="0">
                        <a:latin typeface="Calibri"/>
                        <a:cs typeface="Calibri"/>
                      </a:endParaRPr>
                    </a:p>
                  </a:txBody>
                  <a:tcPr marL="0" marR="0" marT="2666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a:solidFill>
                        <a:srgbClr val="FFFFFF"/>
                      </a:solidFill>
                      <a:prstDash val="soli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9ECF4"/>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270" algn="ctr">
                        <a:lnSpc>
                          <a:spcPct val="100000"/>
                        </a:lnSpc>
                        <a:spcBef>
                          <a:spcPts val="1645"/>
                        </a:spcBef>
                      </a:pPr>
                      <a:r>
                        <a:rPr lang="en-US" sz="2000" dirty="0">
                          <a:latin typeface="Calibri"/>
                          <a:cs typeface="Calibri"/>
                        </a:rPr>
                        <a:t>53</a:t>
                      </a:r>
                      <a:endParaRPr sz="2000" dirty="0">
                        <a:latin typeface="Calibri"/>
                        <a:cs typeface="Calibri"/>
                      </a:endParaRPr>
                    </a:p>
                  </a:txBody>
                  <a:tcPr marL="0" marR="0" marT="208915" marB="0" anchor="ctr">
                    <a:lnL w="12700" cap="flat" cmpd="sng" algn="ctr">
                      <a:solidFill>
                        <a:srgbClr val="FFFFFF"/>
                      </a:solidFill>
                      <a:prstDash val="solid"/>
                      <a:round/>
                      <a:headEnd type="none" w="med" len="med"/>
                      <a:tailEnd type="none" w="med" len="med"/>
                    </a:lnL>
                    <a:lnR w="12700">
                      <a:solidFill>
                        <a:srgbClr val="FFFFFF"/>
                      </a:solidFill>
                      <a:prstDash val="solid"/>
                    </a:lnR>
                    <a:lnT w="12700">
                      <a:solidFill>
                        <a:srgbClr val="FFFFFF"/>
                      </a:solidFill>
                      <a:prstDash val="soli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9ECF4"/>
                    </a:solidFill>
                  </a:tcPr>
                </a:tc>
                <a:extLst>
                  <a:ext uri="{0D108BD9-81ED-4DB2-BD59-A6C34878D82A}">
                    <a16:rowId xmlns:a16="http://schemas.microsoft.com/office/drawing/2014/main" val="2910540189"/>
                  </a:ext>
                </a:extLst>
              </a:tr>
              <a:tr h="622033">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91440" marR="544195">
                        <a:lnSpc>
                          <a:spcPct val="100000"/>
                        </a:lnSpc>
                        <a:spcBef>
                          <a:spcPts val="209"/>
                        </a:spcBef>
                      </a:pPr>
                      <a:r>
                        <a:rPr lang="en-US" sz="2000" dirty="0">
                          <a:latin typeface="Calibri"/>
                          <a:cs typeface="Calibri"/>
                        </a:rPr>
                        <a:t>March</a:t>
                      </a:r>
                    </a:p>
                    <a:p>
                      <a:pPr marL="91440" marR="544195">
                        <a:lnSpc>
                          <a:spcPct val="100000"/>
                        </a:lnSpc>
                        <a:spcBef>
                          <a:spcPts val="209"/>
                        </a:spcBef>
                      </a:pPr>
                      <a:r>
                        <a:rPr lang="en-US" sz="2000" dirty="0">
                          <a:latin typeface="Calibri"/>
                          <a:cs typeface="Calibri"/>
                        </a:rPr>
                        <a:t>2021</a:t>
                      </a:r>
                      <a:endParaRPr sz="2000" dirty="0">
                        <a:latin typeface="Calibri"/>
                        <a:cs typeface="Calibri"/>
                      </a:endParaRPr>
                    </a:p>
                  </a:txBody>
                  <a:tcPr marL="0" marR="0" marT="26669" marB="0">
                    <a:lnL w="12700">
                      <a:solidFill>
                        <a:srgbClr val="FFFFFF"/>
                      </a:solidFill>
                      <a:prstDash val="solid"/>
                    </a:lnL>
                    <a:lnR w="12700" cap="flat" cmpd="sng" algn="ctr">
                      <a:solidFill>
                        <a:srgbClr val="FFFFFF"/>
                      </a:solidFill>
                      <a:prstDash val="solid"/>
                      <a:round/>
                      <a:headEnd type="none" w="med" len="med"/>
                      <a:tailEnd type="none" w="med" len="med"/>
                    </a:lnR>
                    <a:lnT w="12700">
                      <a:solidFill>
                        <a:srgbClr val="FFFFFF"/>
                      </a:solidFill>
                      <a:prstDash val="soli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9ECF4"/>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635" algn="ctr">
                        <a:lnSpc>
                          <a:spcPct val="100000"/>
                        </a:lnSpc>
                      </a:pPr>
                      <a:r>
                        <a:rPr lang="en-US" sz="2000" dirty="0">
                          <a:latin typeface="Calibri"/>
                          <a:cs typeface="Calibri"/>
                        </a:rPr>
                        <a:t>56</a:t>
                      </a:r>
                      <a:endParaRPr sz="2000" dirty="0">
                        <a:latin typeface="Calibri"/>
                        <a:cs typeface="Calibri"/>
                      </a:endParaRPr>
                    </a:p>
                  </a:txBody>
                  <a:tcPr marL="0" marR="0" marT="2666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a:solidFill>
                        <a:srgbClr val="FFFFFF"/>
                      </a:solidFill>
                      <a:prstDash val="soli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9ECF4"/>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270" algn="ctr">
                        <a:lnSpc>
                          <a:spcPct val="100000"/>
                        </a:lnSpc>
                        <a:spcBef>
                          <a:spcPts val="1645"/>
                        </a:spcBef>
                      </a:pPr>
                      <a:r>
                        <a:rPr lang="en-US" sz="2000" dirty="0">
                          <a:latin typeface="Calibri"/>
                          <a:cs typeface="Calibri"/>
                        </a:rPr>
                        <a:t>60</a:t>
                      </a:r>
                    </a:p>
                  </a:txBody>
                  <a:tcPr marL="0" marR="0" marT="208915" marB="0" anchor="ctr">
                    <a:lnL w="12700" cap="flat" cmpd="sng" algn="ctr">
                      <a:solidFill>
                        <a:srgbClr val="FFFFFF"/>
                      </a:solidFill>
                      <a:prstDash val="solid"/>
                      <a:round/>
                      <a:headEnd type="none" w="med" len="med"/>
                      <a:tailEnd type="none" w="med" len="med"/>
                    </a:lnL>
                    <a:lnR w="12700">
                      <a:solidFill>
                        <a:srgbClr val="FFFFFF"/>
                      </a:solidFill>
                      <a:prstDash val="solid"/>
                    </a:lnR>
                    <a:lnT w="12700">
                      <a:solidFill>
                        <a:srgbClr val="FFFFFF"/>
                      </a:solidFill>
                      <a:prstDash val="soli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9ECF4"/>
                    </a:solidFill>
                  </a:tcPr>
                </a:tc>
                <a:extLst>
                  <a:ext uri="{0D108BD9-81ED-4DB2-BD59-A6C34878D82A}">
                    <a16:rowId xmlns:a16="http://schemas.microsoft.com/office/drawing/2014/main" val="2909908247"/>
                  </a:ext>
                </a:extLst>
              </a:tr>
              <a:tr h="482942">
                <a:tc>
                  <a:txBody>
                    <a:bodyPr/>
                    <a:lstStyle/>
                    <a:p>
                      <a:pPr marL="91440" marR="544195">
                        <a:lnSpc>
                          <a:spcPct val="100000"/>
                        </a:lnSpc>
                        <a:spcBef>
                          <a:spcPts val="209"/>
                        </a:spcBef>
                      </a:pPr>
                      <a:r>
                        <a:rPr lang="en-US" sz="2000" dirty="0">
                          <a:latin typeface="Calibri"/>
                          <a:cs typeface="Calibri"/>
                        </a:rPr>
                        <a:t>April 2021</a:t>
                      </a:r>
                    </a:p>
                  </a:txBody>
                  <a:tcPr marL="0" marR="0" marT="26669" marB="0">
                    <a:lnL w="12700">
                      <a:solidFill>
                        <a:srgbClr val="FFFFFF"/>
                      </a:solidFill>
                      <a:prstDash val="solid"/>
                    </a:lnL>
                    <a:lnR w="12700" cap="flat" cmpd="sng" algn="ctr">
                      <a:solidFill>
                        <a:srgbClr val="FFFFFF"/>
                      </a:solidFill>
                      <a:prstDash val="solid"/>
                      <a:round/>
                      <a:headEnd type="none" w="med" len="med"/>
                      <a:tailEnd type="none" w="med" len="med"/>
                    </a:lnR>
                    <a:lnT w="12700">
                      <a:solidFill>
                        <a:srgbClr val="FFFFFF"/>
                      </a:solidFill>
                      <a:prstDash val="soli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9ECF4"/>
                    </a:solidFill>
                  </a:tcPr>
                </a:tc>
                <a:tc>
                  <a:txBody>
                    <a:bodyPr/>
                    <a:lstStyle/>
                    <a:p>
                      <a:pPr marL="635" algn="ctr">
                        <a:lnSpc>
                          <a:spcPct val="100000"/>
                        </a:lnSpc>
                      </a:pPr>
                      <a:r>
                        <a:rPr lang="en-US" sz="2000" dirty="0">
                          <a:latin typeface="Calibri"/>
                          <a:cs typeface="Calibri"/>
                        </a:rPr>
                        <a:t>54</a:t>
                      </a:r>
                      <a:endParaRPr sz="2000" dirty="0">
                        <a:latin typeface="Calibri"/>
                        <a:cs typeface="Calibri"/>
                      </a:endParaRPr>
                    </a:p>
                  </a:txBody>
                  <a:tcPr marL="0" marR="0" marT="2666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a:solidFill>
                        <a:srgbClr val="FFFFFF"/>
                      </a:solidFill>
                      <a:prstDash val="soli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9ECF4"/>
                    </a:solidFill>
                  </a:tcPr>
                </a:tc>
                <a:tc>
                  <a:txBody>
                    <a:bodyPr/>
                    <a:lstStyle/>
                    <a:p>
                      <a:pPr marL="1270" algn="ctr">
                        <a:lnSpc>
                          <a:spcPct val="100000"/>
                        </a:lnSpc>
                        <a:spcBef>
                          <a:spcPts val="1645"/>
                        </a:spcBef>
                      </a:pPr>
                      <a:r>
                        <a:rPr lang="en-US" sz="2000" dirty="0">
                          <a:latin typeface="Calibri"/>
                          <a:cs typeface="Calibri"/>
                        </a:rPr>
                        <a:t>55</a:t>
                      </a:r>
                      <a:endParaRPr sz="2000" dirty="0">
                        <a:latin typeface="Calibri"/>
                        <a:cs typeface="Calibri"/>
                      </a:endParaRPr>
                    </a:p>
                  </a:txBody>
                  <a:tcPr marL="0" marR="0" marT="208915" marB="0" anchor="ctr">
                    <a:lnL w="12700" cap="flat" cmpd="sng" algn="ctr">
                      <a:solidFill>
                        <a:srgbClr val="FFFFFF"/>
                      </a:solidFill>
                      <a:prstDash val="solid"/>
                      <a:round/>
                      <a:headEnd type="none" w="med" len="med"/>
                      <a:tailEnd type="none" w="med" len="med"/>
                    </a:lnL>
                    <a:lnR w="12700">
                      <a:solidFill>
                        <a:srgbClr val="FFFFFF"/>
                      </a:solidFill>
                      <a:prstDash val="solid"/>
                    </a:lnR>
                    <a:lnT w="12700">
                      <a:solidFill>
                        <a:srgbClr val="FFFFFF"/>
                      </a:solidFill>
                      <a:prstDash val="soli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9ECF4"/>
                    </a:solidFill>
                  </a:tcPr>
                </a:tc>
                <a:extLst>
                  <a:ext uri="{0D108BD9-81ED-4DB2-BD59-A6C34878D82A}">
                    <a16:rowId xmlns:a16="http://schemas.microsoft.com/office/drawing/2014/main" val="2557119791"/>
                  </a:ext>
                </a:extLst>
              </a:tr>
              <a:tr h="457233">
                <a:tc>
                  <a:txBody>
                    <a:bodyPr/>
                    <a:lstStyle/>
                    <a:p>
                      <a:pPr marL="91440" marR="544195">
                        <a:lnSpc>
                          <a:spcPct val="100000"/>
                        </a:lnSpc>
                        <a:spcBef>
                          <a:spcPts val="209"/>
                        </a:spcBef>
                      </a:pPr>
                      <a:r>
                        <a:rPr lang="en-US" sz="2000" dirty="0">
                          <a:latin typeface="Calibri"/>
                          <a:cs typeface="Calibri"/>
                        </a:rPr>
                        <a:t>May 2021</a:t>
                      </a:r>
                      <a:endParaRPr sz="2000" dirty="0">
                        <a:latin typeface="Calibri"/>
                        <a:cs typeface="Calibri"/>
                      </a:endParaRPr>
                    </a:p>
                  </a:txBody>
                  <a:tcPr marL="0" marR="0" marT="26669" marB="0">
                    <a:lnL w="12700">
                      <a:solidFill>
                        <a:srgbClr val="FFFFFF"/>
                      </a:solidFill>
                      <a:prstDash val="solid"/>
                    </a:lnL>
                    <a:lnR w="12700" cap="flat" cmpd="sng" algn="ctr">
                      <a:solidFill>
                        <a:srgbClr val="FFFFFF"/>
                      </a:solidFill>
                      <a:prstDash val="solid"/>
                      <a:round/>
                      <a:headEnd type="none" w="med" len="med"/>
                      <a:tailEnd type="none" w="med" len="med"/>
                    </a:lnR>
                    <a:lnT w="12700">
                      <a:solidFill>
                        <a:srgbClr val="FFFFFF"/>
                      </a:solidFill>
                      <a:prstDash val="solid"/>
                    </a:lnT>
                    <a:lnB w="12700">
                      <a:solidFill>
                        <a:srgbClr val="FFFFFF"/>
                      </a:solidFill>
                      <a:prstDash val="solid"/>
                    </a:lnB>
                    <a:lnTlToBr w="12700" cmpd="sng">
                      <a:noFill/>
                      <a:prstDash val="solid"/>
                    </a:lnTlToBr>
                    <a:lnBlToTr w="12700" cmpd="sng">
                      <a:noFill/>
                      <a:prstDash val="solid"/>
                    </a:lnBlToTr>
                    <a:solidFill>
                      <a:schemeClr val="accent5"/>
                    </a:solidFill>
                  </a:tcPr>
                </a:tc>
                <a:tc>
                  <a:txBody>
                    <a:bodyPr/>
                    <a:lstStyle/>
                    <a:p>
                      <a:pPr marL="635" algn="ctr">
                        <a:lnSpc>
                          <a:spcPct val="100000"/>
                        </a:lnSpc>
                      </a:pPr>
                      <a:r>
                        <a:rPr lang="en-US" sz="2000" dirty="0">
                          <a:latin typeface="Calibri"/>
                          <a:cs typeface="Calibri"/>
                        </a:rPr>
                        <a:t>43</a:t>
                      </a:r>
                      <a:endParaRPr sz="2000" dirty="0">
                        <a:latin typeface="Calibri"/>
                        <a:cs typeface="Calibri"/>
                      </a:endParaRPr>
                    </a:p>
                  </a:txBody>
                  <a:tcPr marL="0" marR="0" marT="2666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a:solidFill>
                        <a:srgbClr val="FFFFFF"/>
                      </a:solidFill>
                      <a:prstDash val="solid"/>
                    </a:lnT>
                    <a:lnB w="12700">
                      <a:solidFill>
                        <a:srgbClr val="FFFFFF"/>
                      </a:solidFill>
                      <a:prstDash val="solid"/>
                    </a:lnB>
                    <a:lnTlToBr w="12700" cmpd="sng">
                      <a:noFill/>
                      <a:prstDash val="solid"/>
                    </a:lnTlToBr>
                    <a:lnBlToTr w="12700" cmpd="sng">
                      <a:noFill/>
                      <a:prstDash val="solid"/>
                    </a:lnBlToTr>
                    <a:solidFill>
                      <a:schemeClr val="accent5"/>
                    </a:solidFill>
                  </a:tcPr>
                </a:tc>
                <a:tc>
                  <a:txBody>
                    <a:bodyPr/>
                    <a:lstStyle/>
                    <a:p>
                      <a:pPr marL="635" algn="ctr" defTabSz="914400" rtl="0" eaLnBrk="1" latinLnBrk="0" hangingPunct="1">
                        <a:lnSpc>
                          <a:spcPct val="100000"/>
                        </a:lnSpc>
                        <a:spcBef>
                          <a:spcPts val="1645"/>
                        </a:spcBef>
                      </a:pPr>
                      <a:r>
                        <a:rPr lang="en-US" sz="2000" kern="1200" dirty="0">
                          <a:solidFill>
                            <a:schemeClr val="tx1"/>
                          </a:solidFill>
                          <a:latin typeface="Calibri"/>
                          <a:ea typeface="+mn-ea"/>
                          <a:cs typeface="Calibri"/>
                        </a:rPr>
                        <a:t>34</a:t>
                      </a:r>
                      <a:endParaRPr sz="2000" kern="1200" dirty="0">
                        <a:solidFill>
                          <a:schemeClr val="tx1"/>
                        </a:solidFill>
                        <a:latin typeface="Calibri"/>
                        <a:ea typeface="+mn-ea"/>
                        <a:cs typeface="Calibri"/>
                      </a:endParaRPr>
                    </a:p>
                  </a:txBody>
                  <a:tcPr marL="0" marR="0" marT="208915" marB="0" anchor="ctr">
                    <a:lnL w="12700" cap="flat" cmpd="sng" algn="ctr">
                      <a:solidFill>
                        <a:srgbClr val="FFFFFF"/>
                      </a:solidFill>
                      <a:prstDash val="solid"/>
                      <a:round/>
                      <a:headEnd type="none" w="med" len="med"/>
                      <a:tailEnd type="none" w="med" len="med"/>
                    </a:lnL>
                    <a:lnR w="12700">
                      <a:solidFill>
                        <a:srgbClr val="FFFFFF"/>
                      </a:solidFill>
                      <a:prstDash val="solid"/>
                    </a:lnR>
                    <a:lnT w="12700">
                      <a:solidFill>
                        <a:srgbClr val="FFFFFF"/>
                      </a:solidFill>
                      <a:prstDash val="solid"/>
                    </a:lnT>
                    <a:lnB w="12700">
                      <a:solidFill>
                        <a:srgbClr val="FFFFFF"/>
                      </a:solidFill>
                      <a:prstDash val="solid"/>
                    </a:lnB>
                    <a:lnTlToBr w="12700" cmpd="sng">
                      <a:noFill/>
                      <a:prstDash val="solid"/>
                    </a:lnTlToBr>
                    <a:lnBlToTr w="12700" cmpd="sng">
                      <a:noFill/>
                      <a:prstDash val="solid"/>
                    </a:lnBlToTr>
                    <a:solidFill>
                      <a:schemeClr val="accent5"/>
                    </a:solidFill>
                  </a:tcPr>
                </a:tc>
                <a:extLst>
                  <a:ext uri="{0D108BD9-81ED-4DB2-BD59-A6C34878D82A}">
                    <a16:rowId xmlns:a16="http://schemas.microsoft.com/office/drawing/2014/main" val="199319354"/>
                  </a:ext>
                </a:extLst>
              </a:tr>
            </a:tbl>
          </a:graphicData>
        </a:graphic>
      </p:graphicFrame>
    </p:spTree>
    <p:extLst>
      <p:ext uri="{BB962C8B-B14F-4D97-AF65-F5344CB8AC3E}">
        <p14:creationId xmlns:p14="http://schemas.microsoft.com/office/powerpoint/2010/main" val="5428891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96960"/>
            <a:ext cx="10972800" cy="1325563"/>
          </a:xfrm>
          <a:noFill/>
        </p:spPr>
        <p:txBody>
          <a:bodyPr/>
          <a:lstStyle/>
          <a:p>
            <a:r>
              <a:rPr lang="en-US" dirty="0"/>
              <a:t>Structure Measures: </a:t>
            </a:r>
            <a:br>
              <a:rPr lang="en-US" dirty="0"/>
            </a:br>
            <a:r>
              <a:rPr lang="en-US" dirty="0"/>
              <a:t>Health Care Team and Family Education</a:t>
            </a:r>
          </a:p>
        </p:txBody>
      </p:sp>
      <p:sp>
        <p:nvSpPr>
          <p:cNvPr id="4" name="Slide Number Placeholder 3"/>
          <p:cNvSpPr>
            <a:spLocks noGrp="1"/>
          </p:cNvSpPr>
          <p:nvPr>
            <p:ph type="sldNum" sz="quarter" idx="10"/>
          </p:nvPr>
        </p:nvSpPr>
        <p:spPr/>
        <p:txBody>
          <a:bodyPr/>
          <a:lstStyle/>
          <a:p>
            <a:fld id="{97033E4B-E3EB-3D46-B2D8-3159663620FA}" type="slidenum">
              <a:rPr lang="en-US" smtClean="0"/>
              <a:pPr/>
              <a:t>11</a:t>
            </a:fld>
            <a:endParaRPr lang="en-US" dirty="0"/>
          </a:p>
        </p:txBody>
      </p:sp>
      <p:sp>
        <p:nvSpPr>
          <p:cNvPr id="5" name="Footer Placeholder 4"/>
          <p:cNvSpPr>
            <a:spLocks noGrp="1"/>
          </p:cNvSpPr>
          <p:nvPr>
            <p:ph type="ftr" sz="quarter" idx="11"/>
          </p:nvPr>
        </p:nvSpPr>
        <p:spPr/>
        <p:txBody>
          <a:bodyPr/>
          <a:lstStyle/>
          <a:p>
            <a:pPr algn="l"/>
            <a:r>
              <a:rPr lang="en-US"/>
              <a:t>Illinois Perinatal Quality Collaborative</a:t>
            </a:r>
            <a:endParaRPr lang="en-US" dirty="0"/>
          </a:p>
        </p:txBody>
      </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74172" y="2173414"/>
            <a:ext cx="5673869" cy="3366071"/>
          </a:xfrm>
          <a:prstGeom prst="rect">
            <a:avLst/>
          </a:prstGeom>
        </p:spPr>
      </p:pic>
      <p:sp>
        <p:nvSpPr>
          <p:cNvPr id="8" name="TextBox 7"/>
          <p:cNvSpPr txBox="1"/>
          <p:nvPr/>
        </p:nvSpPr>
        <p:spPr>
          <a:xfrm>
            <a:off x="1363127" y="1804082"/>
            <a:ext cx="4484914" cy="369332"/>
          </a:xfrm>
          <a:prstGeom prst="rect">
            <a:avLst/>
          </a:prstGeom>
          <a:noFill/>
        </p:spPr>
        <p:txBody>
          <a:bodyPr wrap="square" rtlCol="0">
            <a:spAutoFit/>
          </a:bodyPr>
          <a:lstStyle/>
          <a:p>
            <a:r>
              <a:rPr lang="en-US" b="1" dirty="0"/>
              <a:t>Provider and Nurse Education</a:t>
            </a:r>
          </a:p>
        </p:txBody>
      </p:sp>
      <p:pic>
        <p:nvPicPr>
          <p:cNvPr id="9" name="Picture 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044279" y="2181764"/>
            <a:ext cx="5589842" cy="3357721"/>
          </a:xfrm>
          <a:prstGeom prst="rect">
            <a:avLst/>
          </a:prstGeom>
        </p:spPr>
      </p:pic>
      <p:sp>
        <p:nvSpPr>
          <p:cNvPr id="10" name="TextBox 9"/>
          <p:cNvSpPr txBox="1"/>
          <p:nvPr/>
        </p:nvSpPr>
        <p:spPr>
          <a:xfrm>
            <a:off x="7707086" y="1790984"/>
            <a:ext cx="4484914" cy="369332"/>
          </a:xfrm>
          <a:prstGeom prst="rect">
            <a:avLst/>
          </a:prstGeom>
          <a:noFill/>
        </p:spPr>
        <p:txBody>
          <a:bodyPr wrap="square" rtlCol="0">
            <a:spAutoFit/>
          </a:bodyPr>
          <a:lstStyle/>
          <a:p>
            <a:r>
              <a:rPr lang="en-US" b="1" dirty="0"/>
              <a:t>Patient Education</a:t>
            </a:r>
          </a:p>
        </p:txBody>
      </p:sp>
    </p:spTree>
    <p:extLst>
      <p:ext uri="{BB962C8B-B14F-4D97-AF65-F5344CB8AC3E}">
        <p14:creationId xmlns:p14="http://schemas.microsoft.com/office/powerpoint/2010/main" val="9926172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0"/>
          </p:nvPr>
        </p:nvSpPr>
        <p:spPr/>
        <p:txBody>
          <a:bodyPr/>
          <a:lstStyle/>
          <a:p>
            <a:fld id="{97033E4B-E3EB-3D46-B2D8-3159663620FA}" type="slidenum">
              <a:rPr lang="en-US" smtClean="0"/>
              <a:pPr/>
              <a:t>12</a:t>
            </a:fld>
            <a:endParaRPr lang="en-US" dirty="0"/>
          </a:p>
        </p:txBody>
      </p:sp>
      <p:sp>
        <p:nvSpPr>
          <p:cNvPr id="5" name="Footer Placeholder 4"/>
          <p:cNvSpPr>
            <a:spLocks noGrp="1"/>
          </p:cNvSpPr>
          <p:nvPr>
            <p:ph type="ftr" sz="quarter" idx="11"/>
          </p:nvPr>
        </p:nvSpPr>
        <p:spPr/>
        <p:txBody>
          <a:bodyPr/>
          <a:lstStyle/>
          <a:p>
            <a:pPr algn="l"/>
            <a:r>
              <a:rPr lang="en-US"/>
              <a:t>Illinois Perinatal Quality Collaborative</a:t>
            </a:r>
            <a:endParaRPr lang="en-US" dirty="0"/>
          </a:p>
        </p:txBody>
      </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9561" y="291143"/>
            <a:ext cx="4949955" cy="2973353"/>
          </a:xfrm>
          <a:prstGeom prst="rect">
            <a:avLst/>
          </a:prstGeom>
        </p:spPr>
      </p:pic>
      <p:sp>
        <p:nvSpPr>
          <p:cNvPr id="9" name="TextBox 8"/>
          <p:cNvSpPr txBox="1"/>
          <p:nvPr/>
        </p:nvSpPr>
        <p:spPr>
          <a:xfrm>
            <a:off x="1585948" y="-28289"/>
            <a:ext cx="4484914" cy="369332"/>
          </a:xfrm>
          <a:prstGeom prst="rect">
            <a:avLst/>
          </a:prstGeom>
          <a:noFill/>
        </p:spPr>
        <p:txBody>
          <a:bodyPr wrap="square" rtlCol="0">
            <a:spAutoFit/>
          </a:bodyPr>
          <a:lstStyle/>
          <a:p>
            <a:r>
              <a:rPr lang="en-US" b="1" dirty="0"/>
              <a:t>IT Partnership</a:t>
            </a:r>
          </a:p>
        </p:txBody>
      </p:sp>
      <p:pic>
        <p:nvPicPr>
          <p:cNvPr id="10" name="Picture 9"/>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042486" y="402630"/>
            <a:ext cx="4867272" cy="2923685"/>
          </a:xfrm>
          <a:prstGeom prst="rect">
            <a:avLst/>
          </a:prstGeom>
        </p:spPr>
      </p:pic>
      <p:sp>
        <p:nvSpPr>
          <p:cNvPr id="11" name="TextBox 10"/>
          <p:cNvSpPr txBox="1"/>
          <p:nvPr/>
        </p:nvSpPr>
        <p:spPr>
          <a:xfrm>
            <a:off x="7774176" y="67963"/>
            <a:ext cx="4369697" cy="369332"/>
          </a:xfrm>
          <a:prstGeom prst="rect">
            <a:avLst/>
          </a:prstGeom>
          <a:noFill/>
        </p:spPr>
        <p:txBody>
          <a:bodyPr wrap="square" rtlCol="0">
            <a:spAutoFit/>
          </a:bodyPr>
          <a:lstStyle/>
          <a:p>
            <a:r>
              <a:rPr lang="en-US" b="1" dirty="0"/>
              <a:t>QI Strategies for Provider Feedback</a:t>
            </a:r>
          </a:p>
        </p:txBody>
      </p:sp>
      <p:pic>
        <p:nvPicPr>
          <p:cNvPr id="12" name="Picture 11"/>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176869" y="3744975"/>
            <a:ext cx="5052731" cy="3038544"/>
          </a:xfrm>
          <a:prstGeom prst="rect">
            <a:avLst/>
          </a:prstGeom>
        </p:spPr>
      </p:pic>
      <p:sp>
        <p:nvSpPr>
          <p:cNvPr id="13" name="TextBox 12"/>
          <p:cNvSpPr txBox="1"/>
          <p:nvPr/>
        </p:nvSpPr>
        <p:spPr>
          <a:xfrm>
            <a:off x="3861996" y="3326889"/>
            <a:ext cx="4484914" cy="369332"/>
          </a:xfrm>
          <a:prstGeom prst="rect">
            <a:avLst/>
          </a:prstGeom>
          <a:noFill/>
        </p:spPr>
        <p:txBody>
          <a:bodyPr wrap="square" rtlCol="0">
            <a:spAutoFit/>
          </a:bodyPr>
          <a:lstStyle/>
          <a:p>
            <a:r>
              <a:rPr lang="en-US" b="1" dirty="0"/>
              <a:t>Review Data by Race &amp; Ethnicity</a:t>
            </a:r>
          </a:p>
        </p:txBody>
      </p:sp>
    </p:spTree>
    <p:extLst>
      <p:ext uri="{BB962C8B-B14F-4D97-AF65-F5344CB8AC3E}">
        <p14:creationId xmlns:p14="http://schemas.microsoft.com/office/powerpoint/2010/main" val="8093159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0"/>
          </p:nvPr>
        </p:nvSpPr>
        <p:spPr/>
        <p:txBody>
          <a:bodyPr/>
          <a:lstStyle/>
          <a:p>
            <a:fld id="{97033E4B-E3EB-3D46-B2D8-3159663620FA}" type="slidenum">
              <a:rPr lang="en-US" smtClean="0"/>
              <a:pPr/>
              <a:t>13</a:t>
            </a:fld>
            <a:endParaRPr lang="en-US" dirty="0"/>
          </a:p>
        </p:txBody>
      </p:sp>
      <p:sp>
        <p:nvSpPr>
          <p:cNvPr id="5" name="Footer Placeholder 4"/>
          <p:cNvSpPr>
            <a:spLocks noGrp="1"/>
          </p:cNvSpPr>
          <p:nvPr>
            <p:ph type="ftr" sz="quarter" idx="11"/>
          </p:nvPr>
        </p:nvSpPr>
        <p:spPr/>
        <p:txBody>
          <a:bodyPr/>
          <a:lstStyle/>
          <a:p>
            <a:pPr algn="l"/>
            <a:r>
              <a:rPr lang="en-US"/>
              <a:t>Illinois Perinatal Quality Collaborative</a:t>
            </a:r>
            <a:endParaRPr lang="en-US" dirty="0"/>
          </a:p>
        </p:txBody>
      </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81741" y="658788"/>
            <a:ext cx="4569513" cy="2747953"/>
          </a:xfrm>
          <a:prstGeom prst="rect">
            <a:avLst/>
          </a:prstGeom>
        </p:spPr>
      </p:pic>
      <p:sp>
        <p:nvSpPr>
          <p:cNvPr id="9" name="TextBox 8"/>
          <p:cNvSpPr txBox="1"/>
          <p:nvPr/>
        </p:nvSpPr>
        <p:spPr>
          <a:xfrm>
            <a:off x="609600" y="188093"/>
            <a:ext cx="3091540" cy="369332"/>
          </a:xfrm>
          <a:prstGeom prst="rect">
            <a:avLst/>
          </a:prstGeom>
          <a:noFill/>
        </p:spPr>
        <p:txBody>
          <a:bodyPr wrap="square" rtlCol="0">
            <a:spAutoFit/>
          </a:bodyPr>
          <a:lstStyle/>
          <a:p>
            <a:r>
              <a:rPr lang="en-US" b="1" dirty="0"/>
              <a:t>≥35 EOS Risk Assessment</a:t>
            </a:r>
          </a:p>
        </p:txBody>
      </p:sp>
      <p:pic>
        <p:nvPicPr>
          <p:cNvPr id="10" name="Picture 9"/>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544269" y="718650"/>
            <a:ext cx="4279959" cy="2573825"/>
          </a:xfrm>
          <a:prstGeom prst="rect">
            <a:avLst/>
          </a:prstGeom>
        </p:spPr>
      </p:pic>
      <p:sp>
        <p:nvSpPr>
          <p:cNvPr id="11" name="TextBox 10"/>
          <p:cNvSpPr txBox="1"/>
          <p:nvPr/>
        </p:nvSpPr>
        <p:spPr>
          <a:xfrm>
            <a:off x="8024535" y="239313"/>
            <a:ext cx="3091540" cy="369332"/>
          </a:xfrm>
          <a:prstGeom prst="rect">
            <a:avLst/>
          </a:prstGeom>
          <a:noFill/>
        </p:spPr>
        <p:txBody>
          <a:bodyPr wrap="square" rtlCol="0">
            <a:spAutoFit/>
          </a:bodyPr>
          <a:lstStyle/>
          <a:p>
            <a:r>
              <a:rPr lang="en-US" b="1" dirty="0"/>
              <a:t>&lt;35 EOS Risk Assessment</a:t>
            </a:r>
          </a:p>
        </p:txBody>
      </p:sp>
      <p:pic>
        <p:nvPicPr>
          <p:cNvPr id="12" name="Picture 11"/>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701140" y="3611563"/>
            <a:ext cx="4867827" cy="2927349"/>
          </a:xfrm>
          <a:prstGeom prst="rect">
            <a:avLst/>
          </a:prstGeom>
        </p:spPr>
      </p:pic>
      <p:sp>
        <p:nvSpPr>
          <p:cNvPr id="15" name="TextBox 14"/>
          <p:cNvSpPr txBox="1"/>
          <p:nvPr/>
        </p:nvSpPr>
        <p:spPr>
          <a:xfrm>
            <a:off x="4932995" y="3139820"/>
            <a:ext cx="3091540" cy="369332"/>
          </a:xfrm>
          <a:prstGeom prst="rect">
            <a:avLst/>
          </a:prstGeom>
          <a:noFill/>
        </p:spPr>
        <p:txBody>
          <a:bodyPr wrap="square" rtlCol="0">
            <a:spAutoFit/>
          </a:bodyPr>
          <a:lstStyle/>
          <a:p>
            <a:r>
              <a:rPr lang="en-US" b="1" dirty="0"/>
              <a:t>OB Communication</a:t>
            </a:r>
          </a:p>
        </p:txBody>
      </p:sp>
    </p:spTree>
    <p:extLst>
      <p:ext uri="{BB962C8B-B14F-4D97-AF65-F5344CB8AC3E}">
        <p14:creationId xmlns:p14="http://schemas.microsoft.com/office/powerpoint/2010/main" val="30385411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8227"/>
            <a:ext cx="10972800" cy="1325563"/>
          </a:xfrm>
          <a:noFill/>
        </p:spPr>
        <p:txBody>
          <a:bodyPr/>
          <a:lstStyle/>
          <a:p>
            <a:r>
              <a:rPr lang="en-US" dirty="0"/>
              <a:t>Structure Measures: </a:t>
            </a:r>
            <a:br>
              <a:rPr lang="en-US" dirty="0"/>
            </a:br>
            <a:r>
              <a:rPr lang="en-US" dirty="0"/>
              <a:t>Assessment &amp; Initiation </a:t>
            </a:r>
          </a:p>
        </p:txBody>
      </p:sp>
      <p:sp>
        <p:nvSpPr>
          <p:cNvPr id="4" name="Slide Number Placeholder 3"/>
          <p:cNvSpPr>
            <a:spLocks noGrp="1"/>
          </p:cNvSpPr>
          <p:nvPr>
            <p:ph type="sldNum" sz="quarter" idx="10"/>
          </p:nvPr>
        </p:nvSpPr>
        <p:spPr/>
        <p:txBody>
          <a:bodyPr/>
          <a:lstStyle/>
          <a:p>
            <a:fld id="{97033E4B-E3EB-3D46-B2D8-3159663620FA}" type="slidenum">
              <a:rPr lang="en-US" smtClean="0"/>
              <a:pPr/>
              <a:t>14</a:t>
            </a:fld>
            <a:endParaRPr lang="en-US" dirty="0"/>
          </a:p>
        </p:txBody>
      </p:sp>
      <p:sp>
        <p:nvSpPr>
          <p:cNvPr id="5" name="Footer Placeholder 4"/>
          <p:cNvSpPr>
            <a:spLocks noGrp="1"/>
          </p:cNvSpPr>
          <p:nvPr>
            <p:ph type="ftr" sz="quarter" idx="11"/>
          </p:nvPr>
        </p:nvSpPr>
        <p:spPr/>
        <p:txBody>
          <a:bodyPr/>
          <a:lstStyle/>
          <a:p>
            <a:pPr algn="l"/>
            <a:r>
              <a:rPr lang="en-US"/>
              <a:t>Illinois Perinatal Quality Collaborative</a:t>
            </a:r>
            <a:endParaRPr lang="en-US" dirty="0"/>
          </a:p>
        </p:txBody>
      </p:sp>
      <p:pic>
        <p:nvPicPr>
          <p:cNvPr id="8" name="Pictur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3248" y="2345586"/>
            <a:ext cx="5352752" cy="3218967"/>
          </a:xfrm>
          <a:prstGeom prst="rect">
            <a:avLst/>
          </a:prstGeom>
        </p:spPr>
      </p:pic>
      <p:sp>
        <p:nvSpPr>
          <p:cNvPr id="9" name="TextBox 8"/>
          <p:cNvSpPr txBox="1"/>
          <p:nvPr/>
        </p:nvSpPr>
        <p:spPr>
          <a:xfrm>
            <a:off x="1873854" y="1846259"/>
            <a:ext cx="3091540" cy="369332"/>
          </a:xfrm>
          <a:prstGeom prst="rect">
            <a:avLst/>
          </a:prstGeom>
          <a:noFill/>
        </p:spPr>
        <p:txBody>
          <a:bodyPr wrap="square" rtlCol="0">
            <a:spAutoFit/>
          </a:bodyPr>
          <a:lstStyle/>
          <a:p>
            <a:r>
              <a:rPr lang="en-US" b="1" dirty="0"/>
              <a:t>Serial Assessment</a:t>
            </a:r>
          </a:p>
        </p:txBody>
      </p:sp>
      <p:pic>
        <p:nvPicPr>
          <p:cNvPr id="10" name="Picture 9"/>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162824" y="2345585"/>
            <a:ext cx="5352752" cy="3218967"/>
          </a:xfrm>
          <a:prstGeom prst="rect">
            <a:avLst/>
          </a:prstGeom>
        </p:spPr>
      </p:pic>
      <p:sp>
        <p:nvSpPr>
          <p:cNvPr id="11" name="TextBox 10"/>
          <p:cNvSpPr txBox="1"/>
          <p:nvPr/>
        </p:nvSpPr>
        <p:spPr>
          <a:xfrm>
            <a:off x="6223611" y="1892747"/>
            <a:ext cx="5291965" cy="369332"/>
          </a:xfrm>
          <a:prstGeom prst="rect">
            <a:avLst/>
          </a:prstGeom>
          <a:noFill/>
        </p:spPr>
        <p:txBody>
          <a:bodyPr wrap="square" rtlCol="0">
            <a:spAutoFit/>
          </a:bodyPr>
          <a:lstStyle/>
          <a:p>
            <a:r>
              <a:rPr lang="en-US" b="1" dirty="0"/>
              <a:t>Identification &amp; Response to Worsening Status</a:t>
            </a:r>
          </a:p>
        </p:txBody>
      </p:sp>
    </p:spTree>
    <p:extLst>
      <p:ext uri="{BB962C8B-B14F-4D97-AF65-F5344CB8AC3E}">
        <p14:creationId xmlns:p14="http://schemas.microsoft.com/office/powerpoint/2010/main" val="20792644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0"/>
          </p:nvPr>
        </p:nvSpPr>
        <p:spPr/>
        <p:txBody>
          <a:bodyPr/>
          <a:lstStyle/>
          <a:p>
            <a:fld id="{97033E4B-E3EB-3D46-B2D8-3159663620FA}" type="slidenum">
              <a:rPr lang="en-US" smtClean="0"/>
              <a:pPr/>
              <a:t>15</a:t>
            </a:fld>
            <a:endParaRPr lang="en-US" dirty="0"/>
          </a:p>
        </p:txBody>
      </p:sp>
      <p:sp>
        <p:nvSpPr>
          <p:cNvPr id="5" name="Footer Placeholder 4"/>
          <p:cNvSpPr>
            <a:spLocks noGrp="1"/>
          </p:cNvSpPr>
          <p:nvPr>
            <p:ph type="ftr" sz="quarter" idx="11"/>
          </p:nvPr>
        </p:nvSpPr>
        <p:spPr/>
        <p:txBody>
          <a:bodyPr/>
          <a:lstStyle/>
          <a:p>
            <a:pPr algn="l"/>
            <a:r>
              <a:rPr lang="en-US" dirty="0"/>
              <a:t>Illinois Perinatal Quality Collaborative</a:t>
            </a:r>
          </a:p>
        </p:txBody>
      </p:sp>
      <p:pic>
        <p:nvPicPr>
          <p:cNvPr id="9" name="Picture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3649" y="422019"/>
            <a:ext cx="5035540" cy="3028207"/>
          </a:xfrm>
          <a:prstGeom prst="rect">
            <a:avLst/>
          </a:prstGeom>
        </p:spPr>
      </p:pic>
      <p:sp>
        <p:nvSpPr>
          <p:cNvPr id="10" name="TextBox 9"/>
          <p:cNvSpPr txBox="1"/>
          <p:nvPr/>
        </p:nvSpPr>
        <p:spPr>
          <a:xfrm>
            <a:off x="1246102" y="26344"/>
            <a:ext cx="3091540" cy="369332"/>
          </a:xfrm>
          <a:prstGeom prst="rect">
            <a:avLst/>
          </a:prstGeom>
          <a:noFill/>
        </p:spPr>
        <p:txBody>
          <a:bodyPr wrap="square" rtlCol="0">
            <a:spAutoFit/>
          </a:bodyPr>
          <a:lstStyle/>
          <a:p>
            <a:r>
              <a:rPr lang="en-US" b="1" dirty="0"/>
              <a:t>Blood Culture Collection</a:t>
            </a:r>
          </a:p>
        </p:txBody>
      </p:sp>
      <p:pic>
        <p:nvPicPr>
          <p:cNvPr id="11" name="Picture 10"/>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022813" y="656782"/>
            <a:ext cx="4825151" cy="2901685"/>
          </a:xfrm>
          <a:prstGeom prst="rect">
            <a:avLst/>
          </a:prstGeom>
        </p:spPr>
      </p:pic>
      <p:sp>
        <p:nvSpPr>
          <p:cNvPr id="12" name="TextBox 11"/>
          <p:cNvSpPr txBox="1"/>
          <p:nvPr/>
        </p:nvSpPr>
        <p:spPr>
          <a:xfrm>
            <a:off x="7854360" y="59392"/>
            <a:ext cx="3831769" cy="646331"/>
          </a:xfrm>
          <a:prstGeom prst="rect">
            <a:avLst/>
          </a:prstGeom>
          <a:noFill/>
        </p:spPr>
        <p:txBody>
          <a:bodyPr wrap="square" rtlCol="0">
            <a:spAutoFit/>
          </a:bodyPr>
          <a:lstStyle/>
          <a:p>
            <a:pPr algn="ctr"/>
            <a:r>
              <a:rPr lang="en-US" b="1" dirty="0"/>
              <a:t>Blood Culture Result Processing &amp; Communication</a:t>
            </a:r>
          </a:p>
        </p:txBody>
      </p:sp>
      <p:pic>
        <p:nvPicPr>
          <p:cNvPr id="13" name="Picture 12"/>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878397" y="3941941"/>
            <a:ext cx="4872571" cy="2930201"/>
          </a:xfrm>
          <a:prstGeom prst="rect">
            <a:avLst/>
          </a:prstGeom>
        </p:spPr>
      </p:pic>
      <p:sp>
        <p:nvSpPr>
          <p:cNvPr id="14" name="TextBox 13"/>
          <p:cNvSpPr txBox="1"/>
          <p:nvPr/>
        </p:nvSpPr>
        <p:spPr>
          <a:xfrm>
            <a:off x="3974650" y="3558467"/>
            <a:ext cx="5198661" cy="369332"/>
          </a:xfrm>
          <a:prstGeom prst="rect">
            <a:avLst/>
          </a:prstGeom>
          <a:noFill/>
        </p:spPr>
        <p:txBody>
          <a:bodyPr wrap="square" rtlCol="0">
            <a:spAutoFit/>
          </a:bodyPr>
          <a:lstStyle/>
          <a:p>
            <a:pPr algn="ctr"/>
            <a:r>
              <a:rPr lang="en-US" b="1" dirty="0"/>
              <a:t>Protocol to De-escalate Antibiotics</a:t>
            </a:r>
          </a:p>
        </p:txBody>
      </p:sp>
    </p:spTree>
    <p:extLst>
      <p:ext uri="{BB962C8B-B14F-4D97-AF65-F5344CB8AC3E}">
        <p14:creationId xmlns:p14="http://schemas.microsoft.com/office/powerpoint/2010/main" val="5717197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0"/>
          </p:nvPr>
        </p:nvSpPr>
        <p:spPr/>
        <p:txBody>
          <a:bodyPr/>
          <a:lstStyle/>
          <a:p>
            <a:fld id="{97033E4B-E3EB-3D46-B2D8-3159663620FA}" type="slidenum">
              <a:rPr lang="en-US" smtClean="0"/>
              <a:pPr/>
              <a:t>16</a:t>
            </a:fld>
            <a:endParaRPr lang="en-US" dirty="0"/>
          </a:p>
        </p:txBody>
      </p:sp>
      <p:sp>
        <p:nvSpPr>
          <p:cNvPr id="5" name="Footer Placeholder 4"/>
          <p:cNvSpPr>
            <a:spLocks noGrp="1"/>
          </p:cNvSpPr>
          <p:nvPr>
            <p:ph type="ftr" sz="quarter" idx="11"/>
          </p:nvPr>
        </p:nvSpPr>
        <p:spPr/>
        <p:txBody>
          <a:bodyPr/>
          <a:lstStyle/>
          <a:p>
            <a:pPr algn="l"/>
            <a:r>
              <a:rPr lang="en-US"/>
              <a:t>Illinois Perinatal Quality Collaborative</a:t>
            </a:r>
            <a:endParaRPr lang="en-US" dirty="0"/>
          </a:p>
        </p:txBody>
      </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60474" y="790610"/>
            <a:ext cx="4536501" cy="2728101"/>
          </a:xfrm>
          <a:prstGeom prst="rect">
            <a:avLst/>
          </a:prstGeom>
        </p:spPr>
      </p:pic>
      <p:sp>
        <p:nvSpPr>
          <p:cNvPr id="9" name="TextBox 8"/>
          <p:cNvSpPr txBox="1"/>
          <p:nvPr/>
        </p:nvSpPr>
        <p:spPr>
          <a:xfrm>
            <a:off x="824370" y="277054"/>
            <a:ext cx="3091540" cy="369332"/>
          </a:xfrm>
          <a:prstGeom prst="rect">
            <a:avLst/>
          </a:prstGeom>
          <a:noFill/>
        </p:spPr>
        <p:txBody>
          <a:bodyPr wrap="square" rtlCol="0">
            <a:spAutoFit/>
          </a:bodyPr>
          <a:lstStyle/>
          <a:p>
            <a:r>
              <a:rPr lang="en-US" b="1" dirty="0"/>
              <a:t>Dosing Guidelines</a:t>
            </a:r>
          </a:p>
        </p:txBody>
      </p:sp>
      <p:pic>
        <p:nvPicPr>
          <p:cNvPr id="10" name="Picture 9"/>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202906" y="763677"/>
            <a:ext cx="4652210" cy="2797684"/>
          </a:xfrm>
          <a:prstGeom prst="rect">
            <a:avLst/>
          </a:prstGeom>
        </p:spPr>
      </p:pic>
      <p:sp>
        <p:nvSpPr>
          <p:cNvPr id="11" name="TextBox 10"/>
          <p:cNvSpPr txBox="1"/>
          <p:nvPr/>
        </p:nvSpPr>
        <p:spPr>
          <a:xfrm>
            <a:off x="7722637" y="277054"/>
            <a:ext cx="4484913" cy="369332"/>
          </a:xfrm>
          <a:prstGeom prst="rect">
            <a:avLst/>
          </a:prstGeom>
          <a:noFill/>
        </p:spPr>
        <p:txBody>
          <a:bodyPr wrap="square" rtlCol="0">
            <a:spAutoFit/>
          </a:bodyPr>
          <a:lstStyle/>
          <a:p>
            <a:r>
              <a:rPr lang="en-US" b="1" dirty="0"/>
              <a:t>Discussions/Time Outs</a:t>
            </a:r>
          </a:p>
        </p:txBody>
      </p:sp>
      <p:pic>
        <p:nvPicPr>
          <p:cNvPr id="12" name="Picture 11"/>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642130" y="3840726"/>
            <a:ext cx="4907740" cy="2951352"/>
          </a:xfrm>
          <a:prstGeom prst="rect">
            <a:avLst/>
          </a:prstGeom>
        </p:spPr>
      </p:pic>
      <p:sp>
        <p:nvSpPr>
          <p:cNvPr id="13" name="TextBox 12"/>
          <p:cNvSpPr txBox="1"/>
          <p:nvPr/>
        </p:nvSpPr>
        <p:spPr>
          <a:xfrm>
            <a:off x="4550230" y="3518711"/>
            <a:ext cx="3091540" cy="369332"/>
          </a:xfrm>
          <a:prstGeom prst="rect">
            <a:avLst/>
          </a:prstGeom>
          <a:noFill/>
        </p:spPr>
        <p:txBody>
          <a:bodyPr wrap="square" rtlCol="0">
            <a:spAutoFit/>
          </a:bodyPr>
          <a:lstStyle/>
          <a:p>
            <a:r>
              <a:rPr lang="en-US" b="1" dirty="0"/>
              <a:t>Automatic Stop Times</a:t>
            </a:r>
          </a:p>
        </p:txBody>
      </p:sp>
    </p:spTree>
    <p:extLst>
      <p:ext uri="{BB962C8B-B14F-4D97-AF65-F5344CB8AC3E}">
        <p14:creationId xmlns:p14="http://schemas.microsoft.com/office/powerpoint/2010/main" val="39628649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noFill/>
        </p:spPr>
        <p:txBody>
          <a:bodyPr/>
          <a:lstStyle/>
          <a:p>
            <a:r>
              <a:rPr lang="en-US" dirty="0"/>
              <a:t>Process Measures: </a:t>
            </a:r>
            <a:br>
              <a:rPr lang="en-US" dirty="0"/>
            </a:br>
            <a:r>
              <a:rPr lang="en-US" dirty="0"/>
              <a:t>Health Care Team &amp; Family Education</a:t>
            </a:r>
          </a:p>
        </p:txBody>
      </p:sp>
      <p:sp>
        <p:nvSpPr>
          <p:cNvPr id="2" name="Slide Number Placeholder 1"/>
          <p:cNvSpPr>
            <a:spLocks noGrp="1"/>
          </p:cNvSpPr>
          <p:nvPr>
            <p:ph type="sldNum" sz="quarter" idx="10"/>
          </p:nvPr>
        </p:nvSpPr>
        <p:spPr/>
        <p:txBody>
          <a:bodyPr/>
          <a:lstStyle/>
          <a:p>
            <a:fld id="{97033E4B-E3EB-3D46-B2D8-3159663620FA}" type="slidenum">
              <a:rPr lang="en-US" smtClean="0"/>
              <a:t>17</a:t>
            </a:fld>
            <a:endParaRPr lang="en-US" dirty="0"/>
          </a:p>
        </p:txBody>
      </p:sp>
      <p:sp>
        <p:nvSpPr>
          <p:cNvPr id="3" name="Footer Placeholder 2"/>
          <p:cNvSpPr>
            <a:spLocks noGrp="1"/>
          </p:cNvSpPr>
          <p:nvPr>
            <p:ph type="ftr" sz="quarter" idx="11"/>
          </p:nvPr>
        </p:nvSpPr>
        <p:spPr/>
        <p:txBody>
          <a:bodyPr/>
          <a:lstStyle/>
          <a:p>
            <a:pPr algn="l"/>
            <a:r>
              <a:rPr lang="en-US"/>
              <a:t>Illinois Perinatal Quality Collaborative</a:t>
            </a:r>
            <a:endParaRPr lang="en-US" dirty="0"/>
          </a:p>
        </p:txBody>
      </p:sp>
      <p:sp>
        <p:nvSpPr>
          <p:cNvPr id="7" name="TextBox 6"/>
          <p:cNvSpPr txBox="1"/>
          <p:nvPr/>
        </p:nvSpPr>
        <p:spPr>
          <a:xfrm>
            <a:off x="794657" y="1967986"/>
            <a:ext cx="3744686" cy="369332"/>
          </a:xfrm>
          <a:prstGeom prst="rect">
            <a:avLst/>
          </a:prstGeom>
          <a:noFill/>
        </p:spPr>
        <p:txBody>
          <a:bodyPr wrap="square" rtlCol="0">
            <a:spAutoFit/>
          </a:bodyPr>
          <a:lstStyle/>
          <a:p>
            <a:r>
              <a:rPr lang="en-US" b="1" dirty="0"/>
              <a:t>Provider &amp; Nurse Education</a:t>
            </a:r>
          </a:p>
        </p:txBody>
      </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9600" y="2551718"/>
            <a:ext cx="5273497" cy="3158002"/>
          </a:xfrm>
          <a:prstGeom prst="rect">
            <a:avLst/>
          </a:prstGeom>
        </p:spPr>
      </p:pic>
      <p:pic>
        <p:nvPicPr>
          <p:cNvPr id="9" name="Picture 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211358" y="2551718"/>
            <a:ext cx="5371042" cy="3151905"/>
          </a:xfrm>
          <a:prstGeom prst="rect">
            <a:avLst/>
          </a:prstGeom>
        </p:spPr>
      </p:pic>
      <p:sp>
        <p:nvSpPr>
          <p:cNvPr id="10" name="TextBox 9"/>
          <p:cNvSpPr txBox="1"/>
          <p:nvPr/>
        </p:nvSpPr>
        <p:spPr>
          <a:xfrm>
            <a:off x="7536543" y="2030712"/>
            <a:ext cx="3744686" cy="369332"/>
          </a:xfrm>
          <a:prstGeom prst="rect">
            <a:avLst/>
          </a:prstGeom>
          <a:noFill/>
        </p:spPr>
        <p:txBody>
          <a:bodyPr wrap="square" rtlCol="0">
            <a:spAutoFit/>
          </a:bodyPr>
          <a:lstStyle/>
          <a:p>
            <a:r>
              <a:rPr lang="en-US" b="1" dirty="0"/>
              <a:t>Parent/Family Education</a:t>
            </a:r>
          </a:p>
        </p:txBody>
      </p:sp>
    </p:spTree>
    <p:extLst>
      <p:ext uri="{BB962C8B-B14F-4D97-AF65-F5344CB8AC3E}">
        <p14:creationId xmlns:p14="http://schemas.microsoft.com/office/powerpoint/2010/main" val="40425601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noFill/>
        </p:spPr>
        <p:txBody>
          <a:bodyPr/>
          <a:lstStyle/>
          <a:p>
            <a:r>
              <a:rPr lang="en-US" dirty="0"/>
              <a:t>Process Measures: </a:t>
            </a:r>
            <a:br>
              <a:rPr lang="en-US" dirty="0"/>
            </a:br>
            <a:r>
              <a:rPr lang="en-US" dirty="0"/>
              <a:t>Assessment &amp; Initiation</a:t>
            </a:r>
          </a:p>
        </p:txBody>
      </p:sp>
      <p:sp>
        <p:nvSpPr>
          <p:cNvPr id="2" name="Slide Number Placeholder 1"/>
          <p:cNvSpPr>
            <a:spLocks noGrp="1"/>
          </p:cNvSpPr>
          <p:nvPr>
            <p:ph type="sldNum" sz="quarter" idx="10"/>
          </p:nvPr>
        </p:nvSpPr>
        <p:spPr/>
        <p:txBody>
          <a:bodyPr/>
          <a:lstStyle/>
          <a:p>
            <a:fld id="{97033E4B-E3EB-3D46-B2D8-3159663620FA}" type="slidenum">
              <a:rPr lang="en-US" smtClean="0"/>
              <a:t>18</a:t>
            </a:fld>
            <a:endParaRPr lang="en-US" dirty="0"/>
          </a:p>
        </p:txBody>
      </p:sp>
      <p:sp>
        <p:nvSpPr>
          <p:cNvPr id="3" name="Footer Placeholder 2"/>
          <p:cNvSpPr>
            <a:spLocks noGrp="1"/>
          </p:cNvSpPr>
          <p:nvPr>
            <p:ph type="ftr" sz="quarter" idx="11"/>
          </p:nvPr>
        </p:nvSpPr>
        <p:spPr/>
        <p:txBody>
          <a:bodyPr/>
          <a:lstStyle/>
          <a:p>
            <a:pPr algn="l"/>
            <a:r>
              <a:rPr lang="en-US"/>
              <a:t>Illinois Perinatal Quality Collaborative</a:t>
            </a:r>
            <a:endParaRPr lang="en-US" dirty="0"/>
          </a:p>
        </p:txBody>
      </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9600" y="2346875"/>
            <a:ext cx="5073340" cy="3353288"/>
          </a:xfrm>
          <a:prstGeom prst="rect">
            <a:avLst/>
          </a:prstGeom>
        </p:spPr>
      </p:pic>
      <p:sp>
        <p:nvSpPr>
          <p:cNvPr id="10" name="TextBox 9"/>
          <p:cNvSpPr txBox="1"/>
          <p:nvPr/>
        </p:nvSpPr>
        <p:spPr>
          <a:xfrm>
            <a:off x="1273927" y="1834115"/>
            <a:ext cx="3744686" cy="369332"/>
          </a:xfrm>
          <a:prstGeom prst="rect">
            <a:avLst/>
          </a:prstGeom>
          <a:noFill/>
        </p:spPr>
        <p:txBody>
          <a:bodyPr wrap="square" rtlCol="0">
            <a:spAutoFit/>
          </a:bodyPr>
          <a:lstStyle/>
          <a:p>
            <a:r>
              <a:rPr lang="en-US" b="1" dirty="0"/>
              <a:t>EOS Risk Assessment Utilized</a:t>
            </a:r>
          </a:p>
        </p:txBody>
      </p:sp>
      <p:pic>
        <p:nvPicPr>
          <p:cNvPr id="8" name="Picture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096000" y="2346875"/>
            <a:ext cx="5371042" cy="3158002"/>
          </a:xfrm>
          <a:prstGeom prst="rect">
            <a:avLst/>
          </a:prstGeom>
        </p:spPr>
      </p:pic>
      <p:sp>
        <p:nvSpPr>
          <p:cNvPr id="11" name="TextBox 10"/>
          <p:cNvSpPr txBox="1"/>
          <p:nvPr/>
        </p:nvSpPr>
        <p:spPr>
          <a:xfrm>
            <a:off x="7159470" y="1723060"/>
            <a:ext cx="3744686" cy="646331"/>
          </a:xfrm>
          <a:prstGeom prst="rect">
            <a:avLst/>
          </a:prstGeom>
          <a:noFill/>
        </p:spPr>
        <p:txBody>
          <a:bodyPr wrap="square" rtlCol="0">
            <a:spAutoFit/>
          </a:bodyPr>
          <a:lstStyle/>
          <a:p>
            <a:pPr algn="ctr"/>
            <a:r>
              <a:rPr lang="en-US" b="1" dirty="0"/>
              <a:t>Maternal Risk Factors for Neonatal EOS Documented</a:t>
            </a:r>
          </a:p>
        </p:txBody>
      </p:sp>
    </p:spTree>
    <p:extLst>
      <p:ext uri="{BB962C8B-B14F-4D97-AF65-F5344CB8AC3E}">
        <p14:creationId xmlns:p14="http://schemas.microsoft.com/office/powerpoint/2010/main" val="1801409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noFill/>
        </p:spPr>
        <p:txBody>
          <a:bodyPr/>
          <a:lstStyle/>
          <a:p>
            <a:r>
              <a:rPr lang="en-US" dirty="0"/>
              <a:t>Process Measures:</a:t>
            </a:r>
            <a:br>
              <a:rPr lang="en-US" dirty="0"/>
            </a:br>
            <a:r>
              <a:rPr lang="en-US" dirty="0"/>
              <a:t>Antibiotic De-escalation</a:t>
            </a:r>
          </a:p>
        </p:txBody>
      </p:sp>
      <p:sp>
        <p:nvSpPr>
          <p:cNvPr id="2" name="Slide Number Placeholder 1"/>
          <p:cNvSpPr>
            <a:spLocks noGrp="1"/>
          </p:cNvSpPr>
          <p:nvPr>
            <p:ph type="sldNum" sz="quarter" idx="10"/>
          </p:nvPr>
        </p:nvSpPr>
        <p:spPr/>
        <p:txBody>
          <a:bodyPr/>
          <a:lstStyle/>
          <a:p>
            <a:fld id="{97033E4B-E3EB-3D46-B2D8-3159663620FA}" type="slidenum">
              <a:rPr lang="en-US" smtClean="0"/>
              <a:t>19</a:t>
            </a:fld>
            <a:endParaRPr lang="en-US" dirty="0"/>
          </a:p>
        </p:txBody>
      </p:sp>
      <p:sp>
        <p:nvSpPr>
          <p:cNvPr id="3" name="Footer Placeholder 2"/>
          <p:cNvSpPr>
            <a:spLocks noGrp="1"/>
          </p:cNvSpPr>
          <p:nvPr>
            <p:ph type="ftr" sz="quarter" idx="11"/>
          </p:nvPr>
        </p:nvSpPr>
        <p:spPr/>
        <p:txBody>
          <a:bodyPr/>
          <a:lstStyle/>
          <a:p>
            <a:pPr algn="l"/>
            <a:r>
              <a:rPr lang="en-US"/>
              <a:t>Illinois Perinatal Quality Collaborative</a:t>
            </a:r>
            <a:endParaRPr lang="en-US" dirty="0"/>
          </a:p>
        </p:txBody>
      </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89909" y="2480446"/>
            <a:ext cx="5371042" cy="3151905"/>
          </a:xfrm>
          <a:prstGeom prst="rect">
            <a:avLst/>
          </a:prstGeom>
        </p:spPr>
      </p:pic>
      <p:sp>
        <p:nvSpPr>
          <p:cNvPr id="8" name="TextBox 7"/>
          <p:cNvSpPr txBox="1"/>
          <p:nvPr/>
        </p:nvSpPr>
        <p:spPr>
          <a:xfrm>
            <a:off x="1273927" y="1834115"/>
            <a:ext cx="3744686" cy="646331"/>
          </a:xfrm>
          <a:prstGeom prst="rect">
            <a:avLst/>
          </a:prstGeom>
          <a:noFill/>
        </p:spPr>
        <p:txBody>
          <a:bodyPr wrap="square" rtlCol="0">
            <a:spAutoFit/>
          </a:bodyPr>
          <a:lstStyle/>
          <a:p>
            <a:pPr algn="ctr"/>
            <a:r>
              <a:rPr lang="en-US" b="1" dirty="0"/>
              <a:t>ABX Course Discussed by Clinical Team (Time Out)</a:t>
            </a:r>
          </a:p>
        </p:txBody>
      </p:sp>
      <p:pic>
        <p:nvPicPr>
          <p:cNvPr id="9" name="Picture 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153679" y="2480446"/>
            <a:ext cx="5371042" cy="3151905"/>
          </a:xfrm>
          <a:prstGeom prst="rect">
            <a:avLst/>
          </a:prstGeom>
        </p:spPr>
      </p:pic>
      <p:sp>
        <p:nvSpPr>
          <p:cNvPr id="10" name="TextBox 9"/>
          <p:cNvSpPr txBox="1"/>
          <p:nvPr/>
        </p:nvSpPr>
        <p:spPr>
          <a:xfrm>
            <a:off x="7072384" y="1795281"/>
            <a:ext cx="3744686" cy="646331"/>
          </a:xfrm>
          <a:prstGeom prst="rect">
            <a:avLst/>
          </a:prstGeom>
          <a:noFill/>
        </p:spPr>
        <p:txBody>
          <a:bodyPr wrap="square" rtlCol="0">
            <a:spAutoFit/>
          </a:bodyPr>
          <a:lstStyle/>
          <a:p>
            <a:pPr algn="ctr"/>
            <a:r>
              <a:rPr lang="en-US" b="1" dirty="0"/>
              <a:t>ABX Automatic Stop Order Entered</a:t>
            </a:r>
          </a:p>
        </p:txBody>
      </p:sp>
    </p:spTree>
    <p:extLst>
      <p:ext uri="{BB962C8B-B14F-4D97-AF65-F5344CB8AC3E}">
        <p14:creationId xmlns:p14="http://schemas.microsoft.com/office/powerpoint/2010/main" val="807583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86145"/>
            <a:ext cx="10972800" cy="1325563"/>
          </a:xfrm>
          <a:noFill/>
        </p:spPr>
        <p:txBody>
          <a:bodyPr/>
          <a:lstStyle/>
          <a:p>
            <a:r>
              <a:rPr lang="en-US" dirty="0"/>
              <a:t>Call Overview</a:t>
            </a:r>
          </a:p>
        </p:txBody>
      </p:sp>
      <p:sp>
        <p:nvSpPr>
          <p:cNvPr id="3" name="Content Placeholder 2"/>
          <p:cNvSpPr>
            <a:spLocks noGrp="1"/>
          </p:cNvSpPr>
          <p:nvPr>
            <p:ph idx="1"/>
          </p:nvPr>
        </p:nvSpPr>
        <p:spPr/>
        <p:txBody>
          <a:bodyPr>
            <a:normAutofit/>
          </a:bodyPr>
          <a:lstStyle/>
          <a:p>
            <a:r>
              <a:rPr lang="en-US" sz="2200" dirty="0"/>
              <a:t>ILPQC Updates &amp; Housekeeping</a:t>
            </a:r>
          </a:p>
          <a:p>
            <a:r>
              <a:rPr lang="en-US" sz="2200" dirty="0"/>
              <a:t>BASIC Data Review</a:t>
            </a:r>
          </a:p>
          <a:p>
            <a:r>
              <a:rPr lang="en-US" sz="2200" dirty="0"/>
              <a:t>Timely &amp; Appropriate Initiation of Antibiotics</a:t>
            </a:r>
          </a:p>
          <a:p>
            <a:pPr lvl="1"/>
            <a:r>
              <a:rPr lang="en-US" sz="2200" dirty="0"/>
              <a:t>Communication Strategies</a:t>
            </a:r>
          </a:p>
          <a:p>
            <a:pPr lvl="1"/>
            <a:r>
              <a:rPr lang="en-US" sz="2200" dirty="0"/>
              <a:t>Optimal Blood Culture Collection</a:t>
            </a:r>
          </a:p>
          <a:p>
            <a:pPr lvl="1"/>
            <a:r>
              <a:rPr lang="en-US" sz="2200" dirty="0"/>
              <a:t>Selecting the Appropriate Antibiotic Dose</a:t>
            </a:r>
          </a:p>
          <a:p>
            <a:pPr lvl="1"/>
            <a:r>
              <a:rPr lang="en-US" sz="2200" dirty="0"/>
              <a:t>Standardizing Serial Assessments &amp; Response to Worsening Clinical Status</a:t>
            </a:r>
          </a:p>
          <a:p>
            <a:pPr lvl="2"/>
            <a:r>
              <a:rPr lang="en-US" sz="2200" dirty="0"/>
              <a:t>Team Talk</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33E4B-E3EB-3D46-B2D8-3159663620FA}" type="slidenum">
              <a:rPr kumimoji="0" lang="en-US" sz="1200" b="0" i="0" u="none" strike="noStrike" kern="1200" cap="none" spc="0" normalizeH="0" baseline="0" noProof="0" smtClean="0">
                <a:ln>
                  <a:noFill/>
                </a:ln>
                <a:solidFill>
                  <a:srgbClr val="79818A">
                    <a:lumMod val="60000"/>
                    <a:lumOff val="40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srgbClr val="79818A">
                  <a:lumMod val="60000"/>
                  <a:lumOff val="40000"/>
                </a:srgbClr>
              </a:solidFill>
              <a:effectLst/>
              <a:uLnTx/>
              <a:uFillTx/>
              <a:latin typeface="Arial" panose="020B0604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444C55">
                    <a:tint val="75000"/>
                  </a:srgbClr>
                </a:solidFill>
                <a:effectLst/>
                <a:uLnTx/>
                <a:uFillTx/>
                <a:latin typeface="Arial" panose="020B0604020202020204"/>
                <a:ea typeface="+mn-ea"/>
                <a:cs typeface="+mn-cs"/>
              </a:rPr>
              <a:t>Illinois Perinatal Quality Collaborative</a:t>
            </a:r>
            <a:endParaRPr kumimoji="0" lang="en-US" sz="1200" b="0" i="0" u="none" strike="noStrike" kern="1200" cap="none" spc="0" normalizeH="0" baseline="0" noProof="0" dirty="0">
              <a:ln>
                <a:noFill/>
              </a:ln>
              <a:solidFill>
                <a:srgbClr val="444C55">
                  <a:tint val="75000"/>
                </a:srgb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8565565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09600" y="220747"/>
            <a:ext cx="10972800" cy="1325563"/>
          </a:xfrm>
          <a:noFill/>
        </p:spPr>
        <p:txBody>
          <a:bodyPr>
            <a:normAutofit fontScale="90000"/>
          </a:bodyPr>
          <a:lstStyle/>
          <a:p>
            <a:r>
              <a:rPr lang="en-US" dirty="0"/>
              <a:t>Outcome Measures:</a:t>
            </a:r>
            <a:br>
              <a:rPr lang="en-US" dirty="0"/>
            </a:br>
            <a:r>
              <a:rPr lang="en-US" dirty="0"/>
              <a:t>Antibiotics Continued Past Negative </a:t>
            </a:r>
            <a:br>
              <a:rPr lang="en-US" dirty="0"/>
            </a:br>
            <a:r>
              <a:rPr lang="en-US" dirty="0"/>
              <a:t>Blood Culture Result</a:t>
            </a:r>
          </a:p>
        </p:txBody>
      </p:sp>
      <p:sp>
        <p:nvSpPr>
          <p:cNvPr id="2" name="Slide Number Placeholder 1"/>
          <p:cNvSpPr>
            <a:spLocks noGrp="1"/>
          </p:cNvSpPr>
          <p:nvPr>
            <p:ph type="sldNum" sz="quarter" idx="10"/>
          </p:nvPr>
        </p:nvSpPr>
        <p:spPr/>
        <p:txBody>
          <a:bodyPr/>
          <a:lstStyle/>
          <a:p>
            <a:fld id="{97033E4B-E3EB-3D46-B2D8-3159663620FA}" type="slidenum">
              <a:rPr lang="en-US" smtClean="0"/>
              <a:t>20</a:t>
            </a:fld>
            <a:endParaRPr lang="en-US" dirty="0"/>
          </a:p>
        </p:txBody>
      </p:sp>
      <p:sp>
        <p:nvSpPr>
          <p:cNvPr id="3" name="Footer Placeholder 2"/>
          <p:cNvSpPr>
            <a:spLocks noGrp="1"/>
          </p:cNvSpPr>
          <p:nvPr>
            <p:ph type="ftr" sz="quarter" idx="11"/>
          </p:nvPr>
        </p:nvSpPr>
        <p:spPr/>
        <p:txBody>
          <a:bodyPr/>
          <a:lstStyle/>
          <a:p>
            <a:pPr algn="l"/>
            <a:r>
              <a:rPr lang="en-US"/>
              <a:t>Illinois Perinatal Quality Collaborative</a:t>
            </a:r>
            <a:endParaRPr lang="en-US" dirty="0"/>
          </a:p>
        </p:txBody>
      </p:sp>
      <p:pic>
        <p:nvPicPr>
          <p:cNvPr id="6" name="Pictur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45738" y="2417450"/>
            <a:ext cx="5570433" cy="3381591"/>
          </a:xfrm>
          <a:prstGeom prst="rect">
            <a:avLst/>
          </a:prstGeom>
        </p:spPr>
      </p:pic>
      <p:sp>
        <p:nvSpPr>
          <p:cNvPr id="8" name="TextBox 7"/>
          <p:cNvSpPr txBox="1"/>
          <p:nvPr/>
        </p:nvSpPr>
        <p:spPr>
          <a:xfrm>
            <a:off x="1473642" y="1658716"/>
            <a:ext cx="3744686" cy="646331"/>
          </a:xfrm>
          <a:prstGeom prst="rect">
            <a:avLst/>
          </a:prstGeom>
          <a:noFill/>
        </p:spPr>
        <p:txBody>
          <a:bodyPr wrap="square" rtlCol="0">
            <a:spAutoFit/>
          </a:bodyPr>
          <a:lstStyle/>
          <a:p>
            <a:pPr algn="ctr"/>
            <a:r>
              <a:rPr lang="en-US" b="1" dirty="0"/>
              <a:t>≥35 ABX Continued Past Negative Blood Culture</a:t>
            </a:r>
          </a:p>
        </p:txBody>
      </p:sp>
      <p:sp>
        <p:nvSpPr>
          <p:cNvPr id="9" name="TextBox 8"/>
          <p:cNvSpPr txBox="1"/>
          <p:nvPr/>
        </p:nvSpPr>
        <p:spPr>
          <a:xfrm>
            <a:off x="7518842" y="1658715"/>
            <a:ext cx="3744686" cy="646331"/>
          </a:xfrm>
          <a:prstGeom prst="rect">
            <a:avLst/>
          </a:prstGeom>
          <a:noFill/>
        </p:spPr>
        <p:txBody>
          <a:bodyPr wrap="square" rtlCol="0">
            <a:spAutoFit/>
          </a:bodyPr>
          <a:lstStyle/>
          <a:p>
            <a:pPr algn="ctr"/>
            <a:r>
              <a:rPr lang="en-US" b="1" dirty="0"/>
              <a:t>&lt;35 ABX Continued Past Negative Blood Culture</a:t>
            </a:r>
          </a:p>
        </p:txBody>
      </p:sp>
      <p:pic>
        <p:nvPicPr>
          <p:cNvPr id="10" name="Picture 9"/>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538340" y="2417450"/>
            <a:ext cx="5307433" cy="3221934"/>
          </a:xfrm>
          <a:prstGeom prst="rect">
            <a:avLst/>
          </a:prstGeom>
        </p:spPr>
      </p:pic>
    </p:spTree>
    <p:extLst>
      <p:ext uri="{BB962C8B-B14F-4D97-AF65-F5344CB8AC3E}">
        <p14:creationId xmlns:p14="http://schemas.microsoft.com/office/powerpoint/2010/main" val="17179258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09600" y="220747"/>
            <a:ext cx="10972800" cy="1325563"/>
          </a:xfrm>
        </p:spPr>
        <p:txBody>
          <a:bodyPr/>
          <a:lstStyle/>
          <a:p>
            <a:r>
              <a:rPr lang="en-US" dirty="0"/>
              <a:t>Outcome Measure:</a:t>
            </a:r>
            <a:br>
              <a:rPr lang="en-US" dirty="0"/>
            </a:br>
            <a:r>
              <a:rPr lang="en-US" dirty="0"/>
              <a:t>Antibiotic Prescribing Rate</a:t>
            </a:r>
          </a:p>
        </p:txBody>
      </p:sp>
      <p:sp>
        <p:nvSpPr>
          <p:cNvPr id="2" name="Slide Number Placeholder 1"/>
          <p:cNvSpPr>
            <a:spLocks noGrp="1"/>
          </p:cNvSpPr>
          <p:nvPr>
            <p:ph type="sldNum" sz="quarter" idx="10"/>
          </p:nvPr>
        </p:nvSpPr>
        <p:spPr/>
        <p:txBody>
          <a:bodyPr/>
          <a:lstStyle/>
          <a:p>
            <a:fld id="{97033E4B-E3EB-3D46-B2D8-3159663620FA}" type="slidenum">
              <a:rPr lang="en-US" smtClean="0"/>
              <a:t>21</a:t>
            </a:fld>
            <a:endParaRPr lang="en-US" dirty="0"/>
          </a:p>
        </p:txBody>
      </p:sp>
      <p:sp>
        <p:nvSpPr>
          <p:cNvPr id="3" name="Footer Placeholder 2"/>
          <p:cNvSpPr>
            <a:spLocks noGrp="1"/>
          </p:cNvSpPr>
          <p:nvPr>
            <p:ph type="ftr" sz="quarter" idx="11"/>
          </p:nvPr>
        </p:nvSpPr>
        <p:spPr/>
        <p:txBody>
          <a:bodyPr/>
          <a:lstStyle/>
          <a:p>
            <a:pPr algn="l"/>
            <a:r>
              <a:rPr lang="en-US"/>
              <a:t>Illinois Perinatal Quality Collaborative</a:t>
            </a:r>
            <a:endParaRPr lang="en-US" dirty="0"/>
          </a:p>
        </p:txBody>
      </p:sp>
      <p:pic>
        <p:nvPicPr>
          <p:cNvPr id="6" name="Pictur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965138" y="1546310"/>
            <a:ext cx="7857288" cy="4610916"/>
          </a:xfrm>
          <a:prstGeom prst="rect">
            <a:avLst/>
          </a:prstGeom>
        </p:spPr>
      </p:pic>
    </p:spTree>
    <p:extLst>
      <p:ext uri="{BB962C8B-B14F-4D97-AF65-F5344CB8AC3E}">
        <p14:creationId xmlns:p14="http://schemas.microsoft.com/office/powerpoint/2010/main" val="28424577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r>
              <a:rPr lang="en-US" dirty="0" smtClean="0"/>
              <a:t>BASIC Key Drivers</a:t>
            </a:r>
            <a:endParaRPr lang="en-US" dirty="0"/>
          </a:p>
        </p:txBody>
      </p:sp>
      <p:sp>
        <p:nvSpPr>
          <p:cNvPr id="3" name="Content Placeholder 2"/>
          <p:cNvSpPr>
            <a:spLocks noGrp="1"/>
          </p:cNvSpPr>
          <p:nvPr>
            <p:ph idx="1"/>
          </p:nvPr>
        </p:nvSpPr>
        <p:spPr>
          <a:xfrm>
            <a:off x="609599" y="1825625"/>
            <a:ext cx="10828421" cy="4351338"/>
          </a:xfrm>
        </p:spPr>
        <p:txBody>
          <a:bodyPr/>
          <a:lstStyle/>
          <a:p>
            <a:r>
              <a:rPr lang="en-US" sz="3200" dirty="0"/>
              <a:t>Data monitoring, transparency, and stewardship infrastructure</a:t>
            </a:r>
          </a:p>
          <a:p>
            <a:r>
              <a:rPr lang="en-US" sz="3200" dirty="0"/>
              <a:t>Timely and Appropriate Initiation of Antibiotics</a:t>
            </a:r>
          </a:p>
          <a:p>
            <a:r>
              <a:rPr lang="en-US" sz="3200" dirty="0"/>
              <a:t>Appropriate Administration and De-escalation</a:t>
            </a:r>
          </a:p>
          <a:p>
            <a:r>
              <a:rPr lang="en-US" sz="3200" dirty="0"/>
              <a:t>Equitable Care Delivery</a:t>
            </a:r>
          </a:p>
          <a:p>
            <a:endParaRPr lang="en-US" dirty="0"/>
          </a:p>
        </p:txBody>
      </p:sp>
      <p:sp>
        <p:nvSpPr>
          <p:cNvPr id="4" name="Slide Number Placeholder 3"/>
          <p:cNvSpPr>
            <a:spLocks noGrp="1"/>
          </p:cNvSpPr>
          <p:nvPr>
            <p:ph type="sldNum" sz="quarter" idx="10"/>
          </p:nvPr>
        </p:nvSpPr>
        <p:spPr/>
        <p:txBody>
          <a:bodyPr/>
          <a:lstStyle/>
          <a:p>
            <a:fld id="{97033E4B-E3EB-3D46-B2D8-3159663620FA}" type="slidenum">
              <a:rPr lang="en-US" smtClean="0"/>
              <a:pPr/>
              <a:t>22</a:t>
            </a:fld>
            <a:endParaRPr lang="en-US" dirty="0"/>
          </a:p>
        </p:txBody>
      </p:sp>
      <p:sp>
        <p:nvSpPr>
          <p:cNvPr id="5" name="Footer Placeholder 4"/>
          <p:cNvSpPr>
            <a:spLocks noGrp="1"/>
          </p:cNvSpPr>
          <p:nvPr>
            <p:ph type="ftr" sz="quarter" idx="11"/>
          </p:nvPr>
        </p:nvSpPr>
        <p:spPr/>
        <p:txBody>
          <a:bodyPr/>
          <a:lstStyle/>
          <a:p>
            <a:pPr algn="l"/>
            <a:r>
              <a:rPr lang="en-US" smtClean="0"/>
              <a:t>Illinois Perinatal Quality Collaborative</a:t>
            </a:r>
            <a:endParaRPr lang="en-US" dirty="0"/>
          </a:p>
        </p:txBody>
      </p:sp>
    </p:spTree>
    <p:extLst>
      <p:ext uri="{BB962C8B-B14F-4D97-AF65-F5344CB8AC3E}">
        <p14:creationId xmlns:p14="http://schemas.microsoft.com/office/powerpoint/2010/main" val="41597124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r>
              <a:rPr lang="en-US" dirty="0" smtClean="0"/>
              <a:t>Driver 2: Timely &amp; Appropriate Initiation of Antibiotics</a:t>
            </a:r>
            <a:endParaRPr lang="en-US" dirty="0"/>
          </a:p>
        </p:txBody>
      </p:sp>
      <p:sp>
        <p:nvSpPr>
          <p:cNvPr id="3" name="Content Placeholder 2"/>
          <p:cNvSpPr>
            <a:spLocks noGrp="1"/>
          </p:cNvSpPr>
          <p:nvPr>
            <p:ph idx="1"/>
          </p:nvPr>
        </p:nvSpPr>
        <p:spPr>
          <a:xfrm>
            <a:off x="609600" y="1690688"/>
            <a:ext cx="10972800" cy="4351338"/>
          </a:xfrm>
        </p:spPr>
        <p:txBody>
          <a:bodyPr>
            <a:normAutofit lnSpcReduction="10000"/>
          </a:bodyPr>
          <a:lstStyle/>
          <a:p>
            <a:pPr marL="0" indent="0">
              <a:buNone/>
            </a:pPr>
            <a:r>
              <a:rPr lang="en-US" dirty="0"/>
              <a:t>Timely Initiation of Antibiotics</a:t>
            </a:r>
            <a:r>
              <a:rPr lang="en-US" dirty="0" smtClean="0"/>
              <a:t>:</a:t>
            </a:r>
            <a:endParaRPr lang="en-US" dirty="0"/>
          </a:p>
          <a:p>
            <a:r>
              <a:rPr lang="en-US" dirty="0" smtClean="0">
                <a:solidFill>
                  <a:srgbClr val="FF0000"/>
                </a:solidFill>
              </a:rPr>
              <a:t>Facilitate </a:t>
            </a:r>
            <a:r>
              <a:rPr lang="en-US" dirty="0">
                <a:solidFill>
                  <a:srgbClr val="FF0000"/>
                </a:solidFill>
              </a:rPr>
              <a:t>Ob to </a:t>
            </a:r>
            <a:r>
              <a:rPr lang="en-US" dirty="0" err="1">
                <a:solidFill>
                  <a:srgbClr val="FF0000"/>
                </a:solidFill>
              </a:rPr>
              <a:t>Peds</a:t>
            </a:r>
            <a:r>
              <a:rPr lang="en-US" dirty="0">
                <a:solidFill>
                  <a:srgbClr val="FF0000"/>
                </a:solidFill>
              </a:rPr>
              <a:t> communication</a:t>
            </a:r>
          </a:p>
          <a:p>
            <a:r>
              <a:rPr lang="en-US" dirty="0" smtClean="0"/>
              <a:t>Apply EOS risk assessment </a:t>
            </a:r>
            <a:r>
              <a:rPr lang="en-US" sz="3600" b="1" dirty="0" smtClean="0">
                <a:sym typeface="Wingdings" panose="05000000000000000000" pitchFamily="2" charset="2"/>
              </a:rPr>
              <a:t> </a:t>
            </a:r>
            <a:endParaRPr lang="en-US" sz="3600" b="1" dirty="0" smtClean="0"/>
          </a:p>
          <a:p>
            <a:r>
              <a:rPr lang="en-US" dirty="0" smtClean="0">
                <a:solidFill>
                  <a:srgbClr val="FF0000"/>
                </a:solidFill>
              </a:rPr>
              <a:t>Facilitate </a:t>
            </a:r>
            <a:r>
              <a:rPr lang="en-US" dirty="0">
                <a:solidFill>
                  <a:srgbClr val="FF0000"/>
                </a:solidFill>
              </a:rPr>
              <a:t>PP to </a:t>
            </a:r>
            <a:r>
              <a:rPr lang="en-US" dirty="0" err="1">
                <a:solidFill>
                  <a:srgbClr val="FF0000"/>
                </a:solidFill>
              </a:rPr>
              <a:t>Peds</a:t>
            </a:r>
            <a:r>
              <a:rPr lang="en-US" dirty="0">
                <a:solidFill>
                  <a:srgbClr val="FF0000"/>
                </a:solidFill>
              </a:rPr>
              <a:t> communication</a:t>
            </a:r>
          </a:p>
          <a:p>
            <a:pPr marL="0" indent="0">
              <a:buNone/>
            </a:pPr>
            <a:endParaRPr lang="en-US" dirty="0" smtClean="0"/>
          </a:p>
          <a:p>
            <a:pPr marL="0" indent="0">
              <a:buNone/>
            </a:pPr>
            <a:r>
              <a:rPr lang="en-US" dirty="0" smtClean="0"/>
              <a:t>Appropriate </a:t>
            </a:r>
            <a:r>
              <a:rPr lang="en-US" dirty="0"/>
              <a:t>Initiation of antibiotics</a:t>
            </a:r>
            <a:r>
              <a:rPr lang="en-US" dirty="0" smtClean="0"/>
              <a:t>:</a:t>
            </a:r>
            <a:endParaRPr lang="en-US" dirty="0"/>
          </a:p>
          <a:p>
            <a:r>
              <a:rPr lang="en-US" dirty="0">
                <a:solidFill>
                  <a:srgbClr val="FF0000"/>
                </a:solidFill>
              </a:rPr>
              <a:t>Ensure optimal blood culture draw process</a:t>
            </a:r>
          </a:p>
          <a:p>
            <a:r>
              <a:rPr lang="en-US" dirty="0">
                <a:solidFill>
                  <a:srgbClr val="FF0000"/>
                </a:solidFill>
              </a:rPr>
              <a:t>Select appropriate antibiotic, dose and interval</a:t>
            </a:r>
          </a:p>
          <a:p>
            <a:r>
              <a:rPr lang="en-US" dirty="0">
                <a:solidFill>
                  <a:srgbClr val="FF0000"/>
                </a:solidFill>
              </a:rPr>
              <a:t>Operationalize serial assessments &amp; process to identify change in newborn clinical status</a:t>
            </a:r>
          </a:p>
          <a:p>
            <a:endParaRPr lang="en-US" dirty="0"/>
          </a:p>
        </p:txBody>
      </p:sp>
      <p:sp>
        <p:nvSpPr>
          <p:cNvPr id="4" name="Slide Number Placeholder 3"/>
          <p:cNvSpPr>
            <a:spLocks noGrp="1"/>
          </p:cNvSpPr>
          <p:nvPr>
            <p:ph type="sldNum" sz="quarter" idx="10"/>
          </p:nvPr>
        </p:nvSpPr>
        <p:spPr/>
        <p:txBody>
          <a:bodyPr/>
          <a:lstStyle/>
          <a:p>
            <a:fld id="{97033E4B-E3EB-3D46-B2D8-3159663620FA}" type="slidenum">
              <a:rPr lang="en-US" smtClean="0"/>
              <a:pPr/>
              <a:t>23</a:t>
            </a:fld>
            <a:endParaRPr lang="en-US" dirty="0"/>
          </a:p>
        </p:txBody>
      </p:sp>
      <p:sp>
        <p:nvSpPr>
          <p:cNvPr id="5" name="Footer Placeholder 4"/>
          <p:cNvSpPr>
            <a:spLocks noGrp="1"/>
          </p:cNvSpPr>
          <p:nvPr>
            <p:ph type="ftr" sz="quarter" idx="11"/>
          </p:nvPr>
        </p:nvSpPr>
        <p:spPr/>
        <p:txBody>
          <a:bodyPr/>
          <a:lstStyle/>
          <a:p>
            <a:pPr algn="l"/>
            <a:r>
              <a:rPr lang="en-US" smtClean="0"/>
              <a:t>Illinois Perinatal Quality Collaborative</a:t>
            </a:r>
            <a:endParaRPr lang="en-US" dirty="0"/>
          </a:p>
        </p:txBody>
      </p:sp>
    </p:spTree>
    <p:extLst>
      <p:ext uri="{BB962C8B-B14F-4D97-AF65-F5344CB8AC3E}">
        <p14:creationId xmlns:p14="http://schemas.microsoft.com/office/powerpoint/2010/main" val="13015337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Communication Strategies</a:t>
            </a: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10099046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Communications &amp; Handoffs</a:t>
            </a:r>
          </a:p>
        </p:txBody>
      </p:sp>
      <p:sp>
        <p:nvSpPr>
          <p:cNvPr id="3" name="Content Placeholder 2"/>
          <p:cNvSpPr>
            <a:spLocks noGrp="1"/>
          </p:cNvSpPr>
          <p:nvPr>
            <p:ph idx="1"/>
          </p:nvPr>
        </p:nvSpPr>
        <p:spPr>
          <a:xfrm>
            <a:off x="609600" y="1825625"/>
            <a:ext cx="6918664" cy="4351338"/>
          </a:xfrm>
        </p:spPr>
        <p:txBody>
          <a:bodyPr>
            <a:normAutofit fontScale="92500" lnSpcReduction="10000"/>
          </a:bodyPr>
          <a:lstStyle/>
          <a:p>
            <a:r>
              <a:rPr lang="en-US" sz="2800" dirty="0"/>
              <a:t>What: A handoff is the transfer of patient information and responsibility from one nurse or provider to another nurse or provider</a:t>
            </a:r>
          </a:p>
          <a:p>
            <a:endParaRPr lang="en-US" sz="2800" dirty="0"/>
          </a:p>
          <a:p>
            <a:r>
              <a:rPr lang="en-US" sz="2800" dirty="0"/>
              <a:t>Why: Accurate communication of information about a patient from one member of the health care team to another is a critical element of patient care and safety. Handoffs ensure a seamless transition of critical information that results in continuity of patient care.</a:t>
            </a:r>
          </a:p>
          <a:p>
            <a:pPr marL="0" indent="0">
              <a:buNone/>
            </a:pPr>
            <a:endParaRPr lang="en-US" dirty="0"/>
          </a:p>
        </p:txBody>
      </p:sp>
      <p:sp>
        <p:nvSpPr>
          <p:cNvPr id="4" name="Slide Number Placeholder 3"/>
          <p:cNvSpPr>
            <a:spLocks noGrp="1"/>
          </p:cNvSpPr>
          <p:nvPr>
            <p:ph type="sldNum" sz="quarter" idx="10"/>
          </p:nvPr>
        </p:nvSpPr>
        <p:spPr/>
        <p:txBody>
          <a:bodyPr/>
          <a:lstStyle/>
          <a:p>
            <a:fld id="{97033E4B-E3EB-3D46-B2D8-3159663620FA}" type="slidenum">
              <a:rPr lang="en-US" smtClean="0"/>
              <a:pPr/>
              <a:t>25</a:t>
            </a:fld>
            <a:endParaRPr lang="en-US" dirty="0"/>
          </a:p>
        </p:txBody>
      </p:sp>
      <p:sp>
        <p:nvSpPr>
          <p:cNvPr id="5" name="Footer Placeholder 4"/>
          <p:cNvSpPr>
            <a:spLocks noGrp="1"/>
          </p:cNvSpPr>
          <p:nvPr>
            <p:ph type="ftr" sz="quarter" idx="11"/>
          </p:nvPr>
        </p:nvSpPr>
        <p:spPr/>
        <p:txBody>
          <a:bodyPr/>
          <a:lstStyle/>
          <a:p>
            <a:pPr algn="l"/>
            <a:r>
              <a:rPr lang="en-US"/>
              <a:t>Illinois Perinatal Quality Collaborative</a:t>
            </a:r>
            <a:endParaRPr lang="en-US" dirty="0"/>
          </a:p>
        </p:txBody>
      </p:sp>
      <p:pic>
        <p:nvPicPr>
          <p:cNvPr id="6" name="Picture 5"/>
          <p:cNvPicPr>
            <a:picLocks noChangeAspect="1"/>
          </p:cNvPicPr>
          <p:nvPr/>
        </p:nvPicPr>
        <p:blipFill>
          <a:blip r:embed="rId2"/>
          <a:stretch>
            <a:fillRect/>
          </a:stretch>
        </p:blipFill>
        <p:spPr>
          <a:xfrm>
            <a:off x="7423484" y="1690688"/>
            <a:ext cx="4191000" cy="3829050"/>
          </a:xfrm>
          <a:prstGeom prst="rect">
            <a:avLst/>
          </a:prstGeom>
        </p:spPr>
      </p:pic>
    </p:spTree>
    <p:extLst>
      <p:ext uri="{BB962C8B-B14F-4D97-AF65-F5344CB8AC3E}">
        <p14:creationId xmlns:p14="http://schemas.microsoft.com/office/powerpoint/2010/main" val="215268999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noChangeAspect="1"/>
          </p:cNvPicPr>
          <p:nvPr>
            <p:ph idx="1"/>
          </p:nvPr>
        </p:nvPicPr>
        <p:blipFill>
          <a:blip r:embed="rId3"/>
          <a:stretch>
            <a:fillRect/>
          </a:stretch>
        </p:blipFill>
        <p:spPr>
          <a:xfrm>
            <a:off x="5961888" y="1430809"/>
            <a:ext cx="6098047" cy="4584583"/>
          </a:xfrm>
          <a:prstGeom prst="rect">
            <a:avLst/>
          </a:prstGeom>
        </p:spPr>
      </p:pic>
      <p:sp>
        <p:nvSpPr>
          <p:cNvPr id="2" name="Title 1"/>
          <p:cNvSpPr>
            <a:spLocks noGrp="1"/>
          </p:cNvSpPr>
          <p:nvPr>
            <p:ph type="title"/>
          </p:nvPr>
        </p:nvSpPr>
        <p:spPr>
          <a:xfrm>
            <a:off x="609600" y="338491"/>
            <a:ext cx="10972800" cy="1325563"/>
          </a:xfrm>
          <a:noFill/>
        </p:spPr>
        <p:txBody>
          <a:bodyPr/>
          <a:lstStyle/>
          <a:p>
            <a:r>
              <a:rPr lang="en-US" dirty="0"/>
              <a:t>Communication &amp; Handoffs:</a:t>
            </a:r>
            <a:br>
              <a:rPr lang="en-US" dirty="0"/>
            </a:br>
            <a:r>
              <a:rPr lang="en-US" dirty="0"/>
              <a:t>Where they happen</a:t>
            </a:r>
          </a:p>
        </p:txBody>
      </p:sp>
      <p:sp>
        <p:nvSpPr>
          <p:cNvPr id="4" name="Slide Number Placeholder 3"/>
          <p:cNvSpPr>
            <a:spLocks noGrp="1"/>
          </p:cNvSpPr>
          <p:nvPr>
            <p:ph type="sldNum" sz="quarter" idx="10"/>
          </p:nvPr>
        </p:nvSpPr>
        <p:spPr/>
        <p:txBody>
          <a:bodyPr/>
          <a:lstStyle/>
          <a:p>
            <a:fld id="{97033E4B-E3EB-3D46-B2D8-3159663620FA}" type="slidenum">
              <a:rPr lang="en-US" smtClean="0"/>
              <a:pPr/>
              <a:t>26</a:t>
            </a:fld>
            <a:endParaRPr lang="en-US" dirty="0"/>
          </a:p>
        </p:txBody>
      </p:sp>
      <p:sp>
        <p:nvSpPr>
          <p:cNvPr id="5" name="Footer Placeholder 4"/>
          <p:cNvSpPr>
            <a:spLocks noGrp="1"/>
          </p:cNvSpPr>
          <p:nvPr>
            <p:ph type="ftr" sz="quarter" idx="11"/>
          </p:nvPr>
        </p:nvSpPr>
        <p:spPr/>
        <p:txBody>
          <a:bodyPr/>
          <a:lstStyle/>
          <a:p>
            <a:pPr algn="l"/>
            <a:r>
              <a:rPr lang="en-US"/>
              <a:t>Illinois Perinatal Quality Collaborative</a:t>
            </a:r>
            <a:endParaRPr lang="en-US" dirty="0"/>
          </a:p>
        </p:txBody>
      </p:sp>
      <p:sp>
        <p:nvSpPr>
          <p:cNvPr id="3" name="Rectangle 2"/>
          <p:cNvSpPr/>
          <p:nvPr/>
        </p:nvSpPr>
        <p:spPr>
          <a:xfrm>
            <a:off x="530775" y="1636043"/>
            <a:ext cx="4736169" cy="4190891"/>
          </a:xfrm>
          <a:prstGeom prst="rect">
            <a:avLst/>
          </a:prstGeom>
        </p:spPr>
        <p:txBody>
          <a:bodyPr wrap="square">
            <a:spAutoFit/>
          </a:bodyPr>
          <a:lstStyle/>
          <a:p>
            <a:pPr marL="228600" indent="-228600">
              <a:lnSpc>
                <a:spcPct val="80000"/>
              </a:lnSpc>
              <a:spcBef>
                <a:spcPts val="1000"/>
              </a:spcBef>
              <a:buClr>
                <a:schemeClr val="accent2"/>
              </a:buClr>
              <a:buFont typeface="Arial" panose="020B0604020202020204" pitchFamily="34" charset="0"/>
              <a:buChar char="•"/>
            </a:pPr>
            <a:r>
              <a:rPr lang="en-US" sz="2000" dirty="0">
                <a:ea typeface="Lato" panose="020F0502020204030203" pitchFamily="34" charset="0"/>
                <a:cs typeface="Lato" panose="020F0502020204030203" pitchFamily="34" charset="0"/>
              </a:rPr>
              <a:t>Communication between L&amp;D nurse and receiving </a:t>
            </a:r>
            <a:r>
              <a:rPr lang="en-US" sz="2000" dirty="0" smtClean="0">
                <a:ea typeface="Lato" panose="020F0502020204030203" pitchFamily="34" charset="0"/>
                <a:cs typeface="Lato" panose="020F0502020204030203" pitchFamily="34" charset="0"/>
              </a:rPr>
              <a:t>newborn/postpartum </a:t>
            </a:r>
            <a:r>
              <a:rPr lang="en-US" sz="2000" dirty="0">
                <a:ea typeface="Lato" panose="020F0502020204030203" pitchFamily="34" charset="0"/>
                <a:cs typeface="Lato" panose="020F0502020204030203" pitchFamily="34" charset="0"/>
              </a:rPr>
              <a:t>nurse for newborn risk of EOS:</a:t>
            </a:r>
          </a:p>
          <a:p>
            <a:pPr marL="685800" lvl="1" indent="-228600">
              <a:lnSpc>
                <a:spcPct val="80000"/>
              </a:lnSpc>
              <a:spcBef>
                <a:spcPts val="1000"/>
              </a:spcBef>
              <a:buClr>
                <a:schemeClr val="accent2"/>
              </a:buClr>
              <a:buFont typeface="Arial" panose="020B0604020202020204" pitchFamily="34" charset="0"/>
              <a:buChar char="•"/>
            </a:pPr>
            <a:r>
              <a:rPr lang="en-US" sz="2000" dirty="0">
                <a:ea typeface="Lato" panose="020F0502020204030203" pitchFamily="34" charset="0"/>
                <a:cs typeface="Lato" panose="020F0502020204030203" pitchFamily="34" charset="0"/>
              </a:rPr>
              <a:t>Newborn background</a:t>
            </a:r>
          </a:p>
          <a:p>
            <a:pPr marL="685800" lvl="1" indent="-228600">
              <a:lnSpc>
                <a:spcPct val="80000"/>
              </a:lnSpc>
              <a:spcBef>
                <a:spcPts val="1000"/>
              </a:spcBef>
              <a:buClr>
                <a:schemeClr val="accent2"/>
              </a:buClr>
              <a:buFont typeface="Arial" panose="020B0604020202020204" pitchFamily="34" charset="0"/>
              <a:buChar char="•"/>
            </a:pPr>
            <a:r>
              <a:rPr lang="en-US" sz="2000" dirty="0">
                <a:ea typeface="Lato" panose="020F0502020204030203" pitchFamily="34" charset="0"/>
                <a:cs typeface="Lato" panose="020F0502020204030203" pitchFamily="34" charset="0"/>
              </a:rPr>
              <a:t>Maternal &amp; delivery history</a:t>
            </a:r>
          </a:p>
          <a:p>
            <a:pPr marL="685800" lvl="1" indent="-228600">
              <a:lnSpc>
                <a:spcPct val="80000"/>
              </a:lnSpc>
              <a:spcBef>
                <a:spcPts val="1000"/>
              </a:spcBef>
              <a:buClr>
                <a:schemeClr val="accent2"/>
              </a:buClr>
              <a:buFont typeface="Arial" panose="020B0604020202020204" pitchFamily="34" charset="0"/>
              <a:buChar char="•"/>
            </a:pPr>
            <a:r>
              <a:rPr lang="en-US" sz="2000" dirty="0">
                <a:ea typeface="Lato" panose="020F0502020204030203" pitchFamily="34" charset="0"/>
                <a:cs typeface="Lato" panose="020F0502020204030203" pitchFamily="34" charset="0"/>
              </a:rPr>
              <a:t>Newborn status </a:t>
            </a:r>
          </a:p>
          <a:p>
            <a:pPr marL="228600" indent="-228600">
              <a:lnSpc>
                <a:spcPct val="80000"/>
              </a:lnSpc>
              <a:spcBef>
                <a:spcPts val="1000"/>
              </a:spcBef>
              <a:buClr>
                <a:schemeClr val="accent2"/>
              </a:buClr>
              <a:buFont typeface="Arial" panose="020B0604020202020204" pitchFamily="34" charset="0"/>
              <a:buChar char="•"/>
            </a:pPr>
            <a:r>
              <a:rPr lang="en-US" sz="2000" dirty="0">
                <a:ea typeface="Lato" panose="020F0502020204030203" pitchFamily="34" charset="0"/>
                <a:cs typeface="Lato" panose="020F0502020204030203" pitchFamily="34" charset="0"/>
              </a:rPr>
              <a:t>Communication between </a:t>
            </a:r>
            <a:r>
              <a:rPr lang="en-US" sz="2000" dirty="0" smtClean="0">
                <a:ea typeface="Lato" panose="020F0502020204030203" pitchFamily="34" charset="0"/>
                <a:cs typeface="Lato" panose="020F0502020204030203" pitchFamily="34" charset="0"/>
              </a:rPr>
              <a:t>newborn/postpartum</a:t>
            </a:r>
            <a:r>
              <a:rPr lang="en-US" sz="2000" dirty="0" smtClean="0">
                <a:ea typeface="Lato" panose="020F0502020204030203" pitchFamily="34" charset="0"/>
                <a:cs typeface="Lato" panose="020F0502020204030203" pitchFamily="34" charset="0"/>
              </a:rPr>
              <a:t> </a:t>
            </a:r>
            <a:r>
              <a:rPr lang="en-US" sz="2000" dirty="0">
                <a:ea typeface="Lato" panose="020F0502020204030203" pitchFamily="34" charset="0"/>
                <a:cs typeface="Lato" panose="020F0502020204030203" pitchFamily="34" charset="0"/>
              </a:rPr>
              <a:t>nurse </a:t>
            </a:r>
            <a:r>
              <a:rPr lang="en-US" sz="2000" dirty="0" smtClean="0">
                <a:ea typeface="Lato" panose="020F0502020204030203" pitchFamily="34" charset="0"/>
                <a:cs typeface="Lato" panose="020F0502020204030203" pitchFamily="34" charset="0"/>
              </a:rPr>
              <a:t>and pediatrician:</a:t>
            </a:r>
          </a:p>
          <a:p>
            <a:pPr marL="685800" lvl="1" indent="-228600">
              <a:lnSpc>
                <a:spcPct val="80000"/>
              </a:lnSpc>
              <a:spcBef>
                <a:spcPts val="1000"/>
              </a:spcBef>
              <a:buClr>
                <a:schemeClr val="accent2"/>
              </a:buClr>
              <a:buFont typeface="Arial" panose="020B0604020202020204" pitchFamily="34" charset="0"/>
              <a:buChar char="•"/>
            </a:pPr>
            <a:r>
              <a:rPr lang="en-US" sz="2000" dirty="0" smtClean="0">
                <a:ea typeface="Lato" panose="020F0502020204030203" pitchFamily="34" charset="0"/>
                <a:cs typeface="Lato" panose="020F0502020204030203" pitchFamily="34" charset="0"/>
              </a:rPr>
              <a:t>Maternal &amp; Newborn history and assessment</a:t>
            </a:r>
          </a:p>
          <a:p>
            <a:pPr marL="685800" lvl="1" indent="-228600">
              <a:lnSpc>
                <a:spcPct val="80000"/>
              </a:lnSpc>
              <a:spcBef>
                <a:spcPts val="1000"/>
              </a:spcBef>
              <a:buClr>
                <a:schemeClr val="accent2"/>
              </a:buClr>
              <a:buFont typeface="Arial" panose="020B0604020202020204" pitchFamily="34" charset="0"/>
              <a:buChar char="•"/>
            </a:pPr>
            <a:r>
              <a:rPr lang="en-US" sz="2000" dirty="0" smtClean="0">
                <a:ea typeface="Lato" panose="020F0502020204030203" pitchFamily="34" charset="0"/>
                <a:cs typeface="Lato" panose="020F0502020204030203" pitchFamily="34" charset="0"/>
              </a:rPr>
              <a:t>Results of NEOSC</a:t>
            </a:r>
          </a:p>
          <a:p>
            <a:pPr marL="685800" lvl="1" indent="-228600">
              <a:lnSpc>
                <a:spcPct val="80000"/>
              </a:lnSpc>
              <a:spcBef>
                <a:spcPts val="1000"/>
              </a:spcBef>
              <a:buClr>
                <a:schemeClr val="accent2"/>
              </a:buClr>
              <a:buFont typeface="Arial" panose="020B0604020202020204" pitchFamily="34" charset="0"/>
              <a:buChar char="•"/>
            </a:pPr>
            <a:r>
              <a:rPr lang="en-US" sz="2000" dirty="0" smtClean="0">
                <a:ea typeface="Lato" panose="020F0502020204030203" pitchFamily="34" charset="0"/>
                <a:cs typeface="Lato" panose="020F0502020204030203" pitchFamily="34" charset="0"/>
              </a:rPr>
              <a:t>NEOSC recommendations</a:t>
            </a:r>
          </a:p>
        </p:txBody>
      </p:sp>
      <p:sp>
        <p:nvSpPr>
          <p:cNvPr id="7" name="5-Point Star 6"/>
          <p:cNvSpPr/>
          <p:nvPr/>
        </p:nvSpPr>
        <p:spPr>
          <a:xfrm>
            <a:off x="9303194" y="4052665"/>
            <a:ext cx="220337" cy="275422"/>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5-Point Star 8"/>
          <p:cNvSpPr/>
          <p:nvPr/>
        </p:nvSpPr>
        <p:spPr>
          <a:xfrm>
            <a:off x="10693756" y="4028208"/>
            <a:ext cx="220337" cy="275422"/>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5-Point Star 9"/>
          <p:cNvSpPr/>
          <p:nvPr/>
        </p:nvSpPr>
        <p:spPr>
          <a:xfrm>
            <a:off x="6674642" y="3449119"/>
            <a:ext cx="220337" cy="275422"/>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5-Point Star 10"/>
          <p:cNvSpPr/>
          <p:nvPr/>
        </p:nvSpPr>
        <p:spPr>
          <a:xfrm>
            <a:off x="7816338" y="3914954"/>
            <a:ext cx="220337" cy="275422"/>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2295217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38491"/>
            <a:ext cx="10972800" cy="1325563"/>
          </a:xfrm>
          <a:noFill/>
        </p:spPr>
        <p:txBody>
          <a:bodyPr/>
          <a:lstStyle/>
          <a:p>
            <a:r>
              <a:rPr lang="en-US" dirty="0"/>
              <a:t>Communication &amp; Handoffs:</a:t>
            </a:r>
            <a:br>
              <a:rPr lang="en-US" dirty="0"/>
            </a:br>
            <a:r>
              <a:rPr lang="en-US" dirty="0"/>
              <a:t>Toolkit Resources</a:t>
            </a:r>
          </a:p>
        </p:txBody>
      </p:sp>
      <p:sp>
        <p:nvSpPr>
          <p:cNvPr id="3" name="Content Placeholder 2"/>
          <p:cNvSpPr>
            <a:spLocks noGrp="1"/>
          </p:cNvSpPr>
          <p:nvPr>
            <p:ph idx="1"/>
          </p:nvPr>
        </p:nvSpPr>
        <p:spPr>
          <a:xfrm>
            <a:off x="609600" y="1825625"/>
            <a:ext cx="5613647" cy="4351338"/>
          </a:xfrm>
        </p:spPr>
        <p:txBody>
          <a:bodyPr>
            <a:normAutofit/>
          </a:bodyPr>
          <a:lstStyle/>
          <a:p>
            <a:pPr>
              <a:lnSpc>
                <a:spcPct val="80000"/>
              </a:lnSpc>
            </a:pPr>
            <a:r>
              <a:rPr lang="en-US" sz="2600" dirty="0"/>
              <a:t>Newborn Admission Report</a:t>
            </a:r>
          </a:p>
          <a:p>
            <a:pPr lvl="1">
              <a:lnSpc>
                <a:spcPct val="80000"/>
              </a:lnSpc>
            </a:pPr>
            <a:r>
              <a:rPr lang="en-US" sz="2200" dirty="0"/>
              <a:t>Use this template to standardize communication between L&amp;D nurse and receiving Newborn/Postpartum nurse</a:t>
            </a:r>
          </a:p>
          <a:p>
            <a:pPr>
              <a:lnSpc>
                <a:spcPct val="80000"/>
              </a:lnSpc>
            </a:pPr>
            <a:endParaRPr lang="en-US" sz="2600" dirty="0"/>
          </a:p>
          <a:p>
            <a:pPr>
              <a:lnSpc>
                <a:spcPct val="80000"/>
              </a:lnSpc>
            </a:pPr>
            <a:r>
              <a:rPr lang="en-US" sz="2600" dirty="0"/>
              <a:t>Newborn Nurse to Pediatrician Communication Tool</a:t>
            </a:r>
          </a:p>
          <a:p>
            <a:pPr lvl="1">
              <a:lnSpc>
                <a:spcPct val="80000"/>
              </a:lnSpc>
            </a:pPr>
            <a:r>
              <a:rPr lang="en-US" sz="2200" dirty="0"/>
              <a:t>Use this template to standardize communication between the </a:t>
            </a:r>
            <a:r>
              <a:rPr lang="en-US" sz="2200" dirty="0" smtClean="0"/>
              <a:t>newborn/postpartum </a:t>
            </a:r>
            <a:r>
              <a:rPr lang="en-US" sz="2200" dirty="0"/>
              <a:t>nurse to the </a:t>
            </a:r>
            <a:r>
              <a:rPr lang="en-US" sz="2200" dirty="0" smtClean="0"/>
              <a:t>pediatrician </a:t>
            </a:r>
            <a:r>
              <a:rPr lang="en-US" sz="2200" dirty="0"/>
              <a:t>on newborn status</a:t>
            </a:r>
          </a:p>
        </p:txBody>
      </p:sp>
      <p:sp>
        <p:nvSpPr>
          <p:cNvPr id="4" name="Slide Number Placeholder 3"/>
          <p:cNvSpPr>
            <a:spLocks noGrp="1"/>
          </p:cNvSpPr>
          <p:nvPr>
            <p:ph type="sldNum" sz="quarter" idx="10"/>
          </p:nvPr>
        </p:nvSpPr>
        <p:spPr/>
        <p:txBody>
          <a:bodyPr/>
          <a:lstStyle/>
          <a:p>
            <a:fld id="{97033E4B-E3EB-3D46-B2D8-3159663620FA}" type="slidenum">
              <a:rPr lang="en-US" smtClean="0"/>
              <a:pPr/>
              <a:t>27</a:t>
            </a:fld>
            <a:endParaRPr lang="en-US" dirty="0"/>
          </a:p>
        </p:txBody>
      </p:sp>
      <p:sp>
        <p:nvSpPr>
          <p:cNvPr id="5" name="Footer Placeholder 4"/>
          <p:cNvSpPr>
            <a:spLocks noGrp="1"/>
          </p:cNvSpPr>
          <p:nvPr>
            <p:ph type="ftr" sz="quarter" idx="11"/>
          </p:nvPr>
        </p:nvSpPr>
        <p:spPr/>
        <p:txBody>
          <a:bodyPr/>
          <a:lstStyle/>
          <a:p>
            <a:pPr algn="l"/>
            <a:r>
              <a:rPr lang="en-US"/>
              <a:t>Illinois Perinatal Quality Collaborative</a:t>
            </a:r>
            <a:endParaRPr lang="en-US" dirty="0"/>
          </a:p>
        </p:txBody>
      </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982463" y="1664054"/>
            <a:ext cx="3228337" cy="422167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99701255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r>
              <a:rPr lang="en-US" dirty="0"/>
              <a:t>Optimal Blood Culture Collection</a:t>
            </a: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49496595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Optimal Blood Culture Collection</a:t>
            </a:r>
            <a:endParaRPr lang="en-US" dirty="0"/>
          </a:p>
        </p:txBody>
      </p:sp>
      <p:sp>
        <p:nvSpPr>
          <p:cNvPr id="3" name="Content Placeholder 2"/>
          <p:cNvSpPr>
            <a:spLocks noGrp="1"/>
          </p:cNvSpPr>
          <p:nvPr>
            <p:ph idx="1"/>
          </p:nvPr>
        </p:nvSpPr>
        <p:spPr>
          <a:xfrm>
            <a:off x="609600" y="1825625"/>
            <a:ext cx="6083808" cy="4351338"/>
          </a:xfrm>
        </p:spPr>
        <p:txBody>
          <a:bodyPr>
            <a:normAutofit/>
          </a:bodyPr>
          <a:lstStyle/>
          <a:p>
            <a:pPr marL="0" indent="0">
              <a:buNone/>
            </a:pPr>
            <a:r>
              <a:rPr lang="en-US" sz="2000" dirty="0" smtClean="0"/>
              <a:t>When:</a:t>
            </a:r>
          </a:p>
          <a:p>
            <a:r>
              <a:rPr lang="en-US" sz="2000" dirty="0" smtClean="0"/>
              <a:t>Should be collected prior to the initiation of antibiotics.</a:t>
            </a:r>
            <a:endParaRPr lang="en-US" sz="2000" dirty="0"/>
          </a:p>
          <a:p>
            <a:pPr marL="0" indent="0">
              <a:buNone/>
            </a:pPr>
            <a:r>
              <a:rPr lang="en-US" sz="2000" dirty="0" smtClean="0"/>
              <a:t>What:</a:t>
            </a:r>
          </a:p>
          <a:p>
            <a:r>
              <a:rPr lang="en-US" sz="2000" dirty="0" smtClean="0"/>
              <a:t>The definitive diagnosis of neonatal sepsis is established by a positive blood culture. </a:t>
            </a:r>
          </a:p>
          <a:p>
            <a:r>
              <a:rPr lang="en-US" sz="2000" dirty="0" smtClean="0"/>
              <a:t>A minimum blood volume of 1mL per bottle is desirable.</a:t>
            </a:r>
          </a:p>
          <a:p>
            <a:r>
              <a:rPr lang="en-US" sz="2000" dirty="0" smtClean="0"/>
              <a:t>The optimal recovery of bacteria and fungi from blood depends on culturing an adequate volume of blood- this improves detection of pathogenic bacteria or fungi in low quantities!</a:t>
            </a:r>
            <a:endParaRPr lang="en-US" sz="2000" dirty="0"/>
          </a:p>
        </p:txBody>
      </p:sp>
      <p:sp>
        <p:nvSpPr>
          <p:cNvPr id="4" name="Slide Number Placeholder 3"/>
          <p:cNvSpPr>
            <a:spLocks noGrp="1"/>
          </p:cNvSpPr>
          <p:nvPr>
            <p:ph type="sldNum" sz="quarter" idx="10"/>
          </p:nvPr>
        </p:nvSpPr>
        <p:spPr/>
        <p:txBody>
          <a:bodyPr/>
          <a:lstStyle/>
          <a:p>
            <a:fld id="{97033E4B-E3EB-3D46-B2D8-3159663620FA}" type="slidenum">
              <a:rPr lang="en-US" smtClean="0"/>
              <a:pPr/>
              <a:t>29</a:t>
            </a:fld>
            <a:endParaRPr lang="en-US" dirty="0"/>
          </a:p>
        </p:txBody>
      </p:sp>
      <p:sp>
        <p:nvSpPr>
          <p:cNvPr id="5" name="Footer Placeholder 4"/>
          <p:cNvSpPr>
            <a:spLocks noGrp="1"/>
          </p:cNvSpPr>
          <p:nvPr>
            <p:ph type="ftr" sz="quarter" idx="11"/>
          </p:nvPr>
        </p:nvSpPr>
        <p:spPr/>
        <p:txBody>
          <a:bodyPr/>
          <a:lstStyle/>
          <a:p>
            <a:pPr algn="l"/>
            <a:r>
              <a:rPr lang="en-US" smtClean="0"/>
              <a:t>Illinois Perinatal Quality Collaborative</a:t>
            </a:r>
            <a:endParaRPr lang="en-US" dirty="0"/>
          </a:p>
        </p:txBody>
      </p:sp>
      <p:pic>
        <p:nvPicPr>
          <p:cNvPr id="6" name="Pictur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653528" y="2405090"/>
            <a:ext cx="3747755" cy="2810816"/>
          </a:xfrm>
          <a:prstGeom prst="rect">
            <a:avLst/>
          </a:prstGeom>
        </p:spPr>
      </p:pic>
    </p:spTree>
    <p:extLst>
      <p:ext uri="{BB962C8B-B14F-4D97-AF65-F5344CB8AC3E}">
        <p14:creationId xmlns:p14="http://schemas.microsoft.com/office/powerpoint/2010/main" val="10546414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97501" y="493520"/>
            <a:ext cx="6755626" cy="1783080"/>
          </a:xfrm>
          <a:noFill/>
        </p:spPr>
        <p:txBody>
          <a:bodyPr anchor="b">
            <a:normAutofit/>
          </a:bodyPr>
          <a:lstStyle/>
          <a:p>
            <a:r>
              <a:rPr lang="en-US" sz="3800" dirty="0"/>
              <a:t>Obtain a Certificate in </a:t>
            </a:r>
            <a:br>
              <a:rPr lang="en-US" sz="3800" dirty="0"/>
            </a:br>
            <a:r>
              <a:rPr lang="en-US" sz="3800" dirty="0"/>
              <a:t>Quality Improvement Science!</a:t>
            </a:r>
          </a:p>
        </p:txBody>
      </p:sp>
      <p:pic>
        <p:nvPicPr>
          <p:cNvPr id="8" name="Pictur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18340" y="158496"/>
            <a:ext cx="3189543" cy="3907536"/>
          </a:xfrm>
          <a:prstGeom prst="rect">
            <a:avLst/>
          </a:prstGeom>
        </p:spPr>
      </p:pic>
      <p:pic>
        <p:nvPicPr>
          <p:cNvPr id="9" name="Picture 8" descr="C:\Users\WeissD\AppData\Local\Microsoft\Windows\INetCache\Content.MSO\9DC1815.tmp"/>
          <p:cNvPicPr/>
          <p:nvPr/>
        </p:nvPicPr>
        <p:blipFill>
          <a:blip r:embed="rId4" cstate="email">
            <a:extLst>
              <a:ext uri="{28A0092B-C50C-407E-A947-70E740481C1C}">
                <a14:useLocalDpi xmlns:a14="http://schemas.microsoft.com/office/drawing/2010/main"/>
              </a:ext>
            </a:extLst>
          </a:blip>
          <a:stretch>
            <a:fillRect/>
          </a:stretch>
        </p:blipFill>
        <p:spPr bwMode="auto">
          <a:xfrm>
            <a:off x="329183" y="4889003"/>
            <a:ext cx="3995928" cy="1384416"/>
          </a:xfrm>
          <a:prstGeom prst="rect">
            <a:avLst/>
          </a:prstGeom>
          <a:noFill/>
        </p:spPr>
      </p:pic>
      <p:sp>
        <p:nvSpPr>
          <p:cNvPr id="3" name="Content Placeholder 2"/>
          <p:cNvSpPr>
            <a:spLocks noGrp="1"/>
          </p:cNvSpPr>
          <p:nvPr>
            <p:ph idx="1"/>
          </p:nvPr>
        </p:nvSpPr>
        <p:spPr>
          <a:xfrm>
            <a:off x="4797494" y="2413323"/>
            <a:ext cx="6755626" cy="3483864"/>
          </a:xfrm>
        </p:spPr>
        <p:txBody>
          <a:bodyPr>
            <a:noAutofit/>
          </a:bodyPr>
          <a:lstStyle/>
          <a:p>
            <a:r>
              <a:rPr lang="en-US" sz="2200" dirty="0"/>
              <a:t>ILPQC is offering hospital teams access to IHI Open School, a free opportunity to asynchronously complete over 13 continuing education hours!</a:t>
            </a:r>
          </a:p>
          <a:p>
            <a:r>
              <a:rPr lang="en-US" sz="2200" dirty="0"/>
              <a:t>Access starting June 2021 but people can complete the certificate over two years.</a:t>
            </a:r>
          </a:p>
          <a:p>
            <a:r>
              <a:rPr lang="en-US" sz="2200" dirty="0"/>
              <a:t>Please complete the IHI Open School inquiry form to designate a specific number of members across OB &amp; Neonatal QI initiatives at your hospital.  Access to the training begins by Wednesday, June 30</a:t>
            </a:r>
            <a:r>
              <a:rPr lang="en-US" sz="2200" baseline="30000" dirty="0"/>
              <a:t>th</a:t>
            </a:r>
            <a:r>
              <a:rPr lang="en-US" sz="2200" dirty="0"/>
              <a:t> </a:t>
            </a:r>
            <a:r>
              <a:rPr lang="en-US" sz="2200" dirty="0">
                <a:hlinkClick r:id="rId5"/>
              </a:rPr>
              <a:t>https://redcap.healthlnk.org/surveys/?s=RN9D4H9AMD</a:t>
            </a:r>
            <a:r>
              <a:rPr lang="en-US" sz="2200" dirty="0"/>
              <a:t> </a:t>
            </a:r>
          </a:p>
        </p:txBody>
      </p:sp>
      <p:sp>
        <p:nvSpPr>
          <p:cNvPr id="4" name="Slide Number Placeholder 3"/>
          <p:cNvSpPr>
            <a:spLocks noGrp="1"/>
          </p:cNvSpPr>
          <p:nvPr>
            <p:ph type="sldNum" sz="quarter" idx="10"/>
          </p:nvPr>
        </p:nvSpPr>
        <p:spPr>
          <a:xfrm>
            <a:off x="8610600" y="6356350"/>
            <a:ext cx="2743200" cy="365125"/>
          </a:xfrm>
        </p:spPr>
        <p:txBody>
          <a:bodyP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dirty="0">
                <a:ln>
                  <a:noFill/>
                </a:ln>
                <a:solidFill>
                  <a:srgbClr val="79818A">
                    <a:lumMod val="60000"/>
                    <a:lumOff val="40000"/>
                  </a:srgbClr>
                </a:solidFill>
                <a:effectLst/>
                <a:uLnTx/>
                <a:uFillTx/>
                <a:latin typeface="Arial" panose="020B0604020202020204"/>
                <a:ea typeface="+mn-ea"/>
                <a:cs typeface="+mn-cs"/>
              </a:rPr>
              <a:t>3</a:t>
            </a:r>
          </a:p>
        </p:txBody>
      </p:sp>
      <p:sp>
        <p:nvSpPr>
          <p:cNvPr id="7" name="Rectangle 6">
            <a:extLst>
              <a:ext uri="{FF2B5EF4-FFF2-40B4-BE49-F238E27FC236}">
                <a16:creationId xmlns:a16="http://schemas.microsoft.com/office/drawing/2014/main" id="{C0310B2E-3E3B-7348-96FA-70B9511AF99D}"/>
              </a:ext>
            </a:extLst>
          </p:cNvPr>
          <p:cNvSpPr/>
          <p:nvPr/>
        </p:nvSpPr>
        <p:spPr>
          <a:xfrm>
            <a:off x="732376" y="3981256"/>
            <a:ext cx="3483980"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444C55"/>
                </a:solidFill>
                <a:effectLst/>
                <a:uLnTx/>
                <a:uFillTx/>
                <a:latin typeface="Arial" panose="020B0604020202020204"/>
                <a:ea typeface="+mn-ea"/>
                <a:cs typeface="+mn-cs"/>
              </a:rPr>
              <a:t>Pump up your Quality Improvement skills!</a:t>
            </a:r>
          </a:p>
        </p:txBody>
      </p:sp>
      <p:sp>
        <p:nvSpPr>
          <p:cNvPr id="10" name="Footer Placeholder 4"/>
          <p:cNvSpPr>
            <a:spLocks noGrp="1"/>
          </p:cNvSpPr>
          <p:nvPr>
            <p:ph type="ftr" sz="quarter" idx="11"/>
          </p:nvPr>
        </p:nvSpPr>
        <p:spPr>
          <a:xfrm>
            <a:off x="609600" y="6356350"/>
            <a:ext cx="41148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444C55">
                    <a:tint val="75000"/>
                  </a:srgbClr>
                </a:solidFill>
                <a:effectLst/>
                <a:uLnTx/>
                <a:uFillTx/>
                <a:latin typeface="Arial" panose="020B0604020202020204"/>
                <a:ea typeface="+mn-ea"/>
                <a:cs typeface="+mn-cs"/>
              </a:rPr>
              <a:t>Illinois Perinatal Quality Collaborative</a:t>
            </a:r>
          </a:p>
        </p:txBody>
      </p:sp>
    </p:spTree>
    <p:extLst>
      <p:ext uri="{BB962C8B-B14F-4D97-AF65-F5344CB8AC3E}">
        <p14:creationId xmlns:p14="http://schemas.microsoft.com/office/powerpoint/2010/main" val="28661802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28549"/>
            <a:ext cx="10972800" cy="1325563"/>
          </a:xfrm>
        </p:spPr>
        <p:txBody>
          <a:bodyPr/>
          <a:lstStyle/>
          <a:p>
            <a:r>
              <a:rPr lang="en-US" dirty="0" smtClean="0"/>
              <a:t>Resources to Support Optimal BC</a:t>
            </a:r>
            <a:br>
              <a:rPr lang="en-US" dirty="0" smtClean="0"/>
            </a:br>
            <a:r>
              <a:rPr lang="en-US" dirty="0" smtClean="0"/>
              <a:t>Collection</a:t>
            </a:r>
            <a:endParaRPr lang="en-US" dirty="0"/>
          </a:p>
        </p:txBody>
      </p:sp>
      <p:sp>
        <p:nvSpPr>
          <p:cNvPr id="3" name="Content Placeholder 2"/>
          <p:cNvSpPr>
            <a:spLocks noGrp="1"/>
          </p:cNvSpPr>
          <p:nvPr>
            <p:ph idx="1"/>
          </p:nvPr>
        </p:nvSpPr>
        <p:spPr>
          <a:xfrm>
            <a:off x="609600" y="1825625"/>
            <a:ext cx="4749209" cy="4351338"/>
          </a:xfrm>
        </p:spPr>
        <p:txBody>
          <a:bodyPr/>
          <a:lstStyle/>
          <a:p>
            <a:r>
              <a:rPr lang="en-US" dirty="0" smtClean="0"/>
              <a:t>Example Neonatal Peripheral Blood Culture Collection Checklist &amp; accompanying YouTube instructional video from Catherine Bennett, Advocate Lutheran General Hospital: </a:t>
            </a:r>
            <a:r>
              <a:rPr lang="en-US" u="sng" dirty="0">
                <a:hlinkClick r:id="rId2"/>
              </a:rPr>
              <a:t>https://www.youtube.com/watch?v=IL3jAW1Kk9c</a:t>
            </a:r>
            <a:endParaRPr lang="en-US" dirty="0"/>
          </a:p>
          <a:p>
            <a:endParaRPr lang="en-US" dirty="0"/>
          </a:p>
        </p:txBody>
      </p:sp>
      <p:sp>
        <p:nvSpPr>
          <p:cNvPr id="4" name="Slide Number Placeholder 3"/>
          <p:cNvSpPr>
            <a:spLocks noGrp="1"/>
          </p:cNvSpPr>
          <p:nvPr>
            <p:ph type="sldNum" sz="quarter" idx="10"/>
          </p:nvPr>
        </p:nvSpPr>
        <p:spPr/>
        <p:txBody>
          <a:bodyPr/>
          <a:lstStyle/>
          <a:p>
            <a:fld id="{97033E4B-E3EB-3D46-B2D8-3159663620FA}" type="slidenum">
              <a:rPr lang="en-US" smtClean="0"/>
              <a:pPr/>
              <a:t>30</a:t>
            </a:fld>
            <a:endParaRPr lang="en-US" dirty="0"/>
          </a:p>
        </p:txBody>
      </p:sp>
      <p:sp>
        <p:nvSpPr>
          <p:cNvPr id="5" name="Footer Placeholder 4"/>
          <p:cNvSpPr>
            <a:spLocks noGrp="1"/>
          </p:cNvSpPr>
          <p:nvPr>
            <p:ph type="ftr" sz="quarter" idx="11"/>
          </p:nvPr>
        </p:nvSpPr>
        <p:spPr/>
        <p:txBody>
          <a:bodyPr/>
          <a:lstStyle/>
          <a:p>
            <a:pPr algn="l"/>
            <a:r>
              <a:rPr lang="en-US" smtClean="0"/>
              <a:t>Illinois Perinatal Quality Collaborative</a:t>
            </a:r>
            <a:endParaRPr lang="en-US" dirty="0"/>
          </a:p>
        </p:txBody>
      </p:sp>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847281" y="1654112"/>
            <a:ext cx="5042268" cy="291051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Picture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458140" y="2787461"/>
            <a:ext cx="2923837" cy="338950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5390858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Selecting the Appropriate Antibiotic Dose</a:t>
            </a: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12873558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Antibiotic Dosing for Neonatal EOS </a:t>
            </a:r>
          </a:p>
        </p:txBody>
      </p:sp>
      <p:sp>
        <p:nvSpPr>
          <p:cNvPr id="4" name="Slide Number Placeholder 3"/>
          <p:cNvSpPr>
            <a:spLocks noGrp="1"/>
          </p:cNvSpPr>
          <p:nvPr>
            <p:ph type="sldNum" sz="quarter" idx="10"/>
          </p:nvPr>
        </p:nvSpPr>
        <p:spPr/>
        <p:txBody>
          <a:bodyPr/>
          <a:lstStyle/>
          <a:p>
            <a:fld id="{97033E4B-E3EB-3D46-B2D8-3159663620FA}" type="slidenum">
              <a:rPr lang="en-US" smtClean="0"/>
              <a:pPr/>
              <a:t>32</a:t>
            </a:fld>
            <a:endParaRPr lang="en-US" dirty="0"/>
          </a:p>
        </p:txBody>
      </p:sp>
      <p:sp>
        <p:nvSpPr>
          <p:cNvPr id="5" name="Footer Placeholder 4"/>
          <p:cNvSpPr>
            <a:spLocks noGrp="1"/>
          </p:cNvSpPr>
          <p:nvPr>
            <p:ph type="ftr" sz="quarter" idx="11"/>
          </p:nvPr>
        </p:nvSpPr>
        <p:spPr/>
        <p:txBody>
          <a:bodyPr/>
          <a:lstStyle/>
          <a:p>
            <a:pPr algn="l"/>
            <a:r>
              <a:rPr lang="en-US"/>
              <a:t>Illinois Perinatal Quality Collaborative</a:t>
            </a:r>
            <a:endParaRPr lang="en-US" dirty="0"/>
          </a:p>
        </p:txBody>
      </p:sp>
      <p:pic>
        <p:nvPicPr>
          <p:cNvPr id="8" name="Picture 7"/>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079719" y="1487837"/>
            <a:ext cx="8335371" cy="4868513"/>
          </a:xfrm>
          <a:prstGeom prst="rect">
            <a:avLst/>
          </a:prstGeom>
        </p:spPr>
      </p:pic>
    </p:spTree>
    <p:extLst>
      <p:ext uri="{BB962C8B-B14F-4D97-AF65-F5344CB8AC3E}">
        <p14:creationId xmlns:p14="http://schemas.microsoft.com/office/powerpoint/2010/main" val="90087998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16999"/>
            <a:ext cx="10972800" cy="1325563"/>
          </a:xfrm>
        </p:spPr>
        <p:txBody>
          <a:bodyPr/>
          <a:lstStyle/>
          <a:p>
            <a:r>
              <a:rPr lang="en-US" dirty="0"/>
              <a:t>Example Dosing Guidelines </a:t>
            </a:r>
            <a:br>
              <a:rPr lang="en-US" dirty="0"/>
            </a:br>
            <a:r>
              <a:rPr lang="en-US" dirty="0"/>
              <a:t>&amp; Order Sets in Toolkit</a:t>
            </a:r>
          </a:p>
        </p:txBody>
      </p:sp>
      <p:sp>
        <p:nvSpPr>
          <p:cNvPr id="3" name="Content Placeholder 2"/>
          <p:cNvSpPr>
            <a:spLocks noGrp="1"/>
          </p:cNvSpPr>
          <p:nvPr>
            <p:ph idx="1"/>
          </p:nvPr>
        </p:nvSpPr>
        <p:spPr>
          <a:xfrm>
            <a:off x="689811" y="1823787"/>
            <a:ext cx="5350042" cy="4351338"/>
          </a:xfrm>
        </p:spPr>
        <p:txBody>
          <a:bodyPr>
            <a:normAutofit fontScale="85000" lnSpcReduction="20000"/>
          </a:bodyPr>
          <a:lstStyle/>
          <a:p>
            <a:r>
              <a:rPr lang="en-US" sz="2200" dirty="0"/>
              <a:t>Example Antibiotic Dosing Regimens, Intervals of Administration, and Gentamicin/Vancomycin Dosing Guidelines (Shared by UIH 5.4.2020)</a:t>
            </a:r>
          </a:p>
          <a:p>
            <a:r>
              <a:rPr lang="en-US" sz="2200" dirty="0"/>
              <a:t>Example &gt;35 weeks </a:t>
            </a:r>
            <a:r>
              <a:rPr lang="en-US" sz="2200" dirty="0" err="1"/>
              <a:t>orderset</a:t>
            </a:r>
            <a:r>
              <a:rPr lang="en-US" sz="2200" dirty="0"/>
              <a:t> (Shared in 2020 by UIH)</a:t>
            </a:r>
          </a:p>
          <a:p>
            <a:r>
              <a:rPr lang="en-US" sz="2200" dirty="0"/>
              <a:t>Example Gentamicin 10.4mg IV EMR Order (Shared in 2020 by UIH)</a:t>
            </a:r>
          </a:p>
          <a:p>
            <a:r>
              <a:rPr lang="en-US" sz="2200" dirty="0"/>
              <a:t>Example Gentamicin 13.6mg and </a:t>
            </a:r>
            <a:r>
              <a:rPr lang="en-US" sz="2200" dirty="0" err="1"/>
              <a:t>Ampicilin</a:t>
            </a:r>
            <a:r>
              <a:rPr lang="en-US" sz="2200" dirty="0"/>
              <a:t> 170mg EMR Order (Shared in 2020)</a:t>
            </a:r>
          </a:p>
          <a:p>
            <a:endParaRPr lang="en-US" sz="2200" dirty="0"/>
          </a:p>
          <a:p>
            <a:pPr marL="0" indent="0">
              <a:buNone/>
            </a:pPr>
            <a:r>
              <a:rPr lang="en-US" sz="2200" dirty="0"/>
              <a:t>Does your hospital have example guidelines/order sets and want to share with the collaborative? </a:t>
            </a:r>
          </a:p>
          <a:p>
            <a:pPr marL="0" indent="0">
              <a:buNone/>
            </a:pPr>
            <a:endParaRPr lang="en-US" sz="2200" dirty="0"/>
          </a:p>
          <a:p>
            <a:pPr marL="0" indent="0">
              <a:buNone/>
            </a:pPr>
            <a:r>
              <a:rPr lang="en-US" sz="2200" dirty="0"/>
              <a:t>Email them to </a:t>
            </a:r>
            <a:r>
              <a:rPr lang="en-US" sz="2200" dirty="0">
                <a:hlinkClick r:id="rId2"/>
              </a:rPr>
              <a:t>info@ilpqc.org</a:t>
            </a:r>
            <a:r>
              <a:rPr lang="en-US" sz="2200" dirty="0"/>
              <a:t>! </a:t>
            </a:r>
          </a:p>
        </p:txBody>
      </p:sp>
      <p:sp>
        <p:nvSpPr>
          <p:cNvPr id="4" name="Slide Number Placeholder 3"/>
          <p:cNvSpPr>
            <a:spLocks noGrp="1"/>
          </p:cNvSpPr>
          <p:nvPr>
            <p:ph type="sldNum" sz="quarter" idx="10"/>
          </p:nvPr>
        </p:nvSpPr>
        <p:spPr/>
        <p:txBody>
          <a:bodyPr/>
          <a:lstStyle/>
          <a:p>
            <a:fld id="{97033E4B-E3EB-3D46-B2D8-3159663620FA}" type="slidenum">
              <a:rPr lang="en-US" smtClean="0"/>
              <a:pPr/>
              <a:t>33</a:t>
            </a:fld>
            <a:endParaRPr lang="en-US" dirty="0"/>
          </a:p>
        </p:txBody>
      </p:sp>
      <p:sp>
        <p:nvSpPr>
          <p:cNvPr id="5" name="Footer Placeholder 4"/>
          <p:cNvSpPr>
            <a:spLocks noGrp="1"/>
          </p:cNvSpPr>
          <p:nvPr>
            <p:ph type="ftr" sz="quarter" idx="11"/>
          </p:nvPr>
        </p:nvSpPr>
        <p:spPr/>
        <p:txBody>
          <a:bodyPr/>
          <a:lstStyle/>
          <a:p>
            <a:pPr algn="l"/>
            <a:r>
              <a:rPr lang="en-US"/>
              <a:t>Illinois Perinatal Quality Collaborative</a:t>
            </a:r>
            <a:endParaRPr lang="en-US" dirty="0"/>
          </a:p>
        </p:txBody>
      </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645693" y="1527907"/>
            <a:ext cx="5189621" cy="295121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Picture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292767" y="4364467"/>
            <a:ext cx="5417970" cy="155487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41196454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Standardizing Serial Assessments &amp; Response to Worsening Clinical Status</a:t>
            </a: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121947247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488422" y="2209800"/>
            <a:ext cx="6722378" cy="1520204"/>
          </a:xfrm>
        </p:spPr>
        <p:txBody>
          <a:bodyPr/>
          <a:lstStyle/>
          <a:p>
            <a:r>
              <a:rPr lang="en-US" dirty="0"/>
              <a:t>Early Onset Sepsis</a:t>
            </a:r>
            <a:endParaRPr lang="en-US" dirty="0">
              <a:solidFill>
                <a:srgbClr val="61468B"/>
              </a:solidFill>
            </a:endParaRPr>
          </a:p>
        </p:txBody>
      </p:sp>
      <p:sp>
        <p:nvSpPr>
          <p:cNvPr id="3" name="Subtitle 2"/>
          <p:cNvSpPr>
            <a:spLocks noGrp="1"/>
          </p:cNvSpPr>
          <p:nvPr>
            <p:ph type="subTitle" idx="1"/>
          </p:nvPr>
        </p:nvSpPr>
        <p:spPr>
          <a:xfrm>
            <a:off x="3488422" y="3810000"/>
            <a:ext cx="6400800" cy="685800"/>
          </a:xfrm>
        </p:spPr>
        <p:txBody>
          <a:bodyPr/>
          <a:lstStyle/>
          <a:p>
            <a:r>
              <a:rPr lang="en-US" dirty="0"/>
              <a:t>Early Identification for Infants at risk for developing infection </a:t>
            </a:r>
          </a:p>
        </p:txBody>
      </p:sp>
      <p:sp>
        <p:nvSpPr>
          <p:cNvPr id="5" name="TextBox 4"/>
          <p:cNvSpPr txBox="1"/>
          <p:nvPr/>
        </p:nvSpPr>
        <p:spPr>
          <a:xfrm>
            <a:off x="3505200" y="5190226"/>
            <a:ext cx="5410200" cy="738664"/>
          </a:xfrm>
          <a:prstGeom prst="rect">
            <a:avLst/>
          </a:prstGeom>
          <a:noFill/>
        </p:spPr>
        <p:txBody>
          <a:bodyPr wrap="square" lIns="0" tIns="0" rIns="0" bIns="0" rtlCol="0">
            <a:noAutofit/>
          </a:bodyPr>
          <a:lstStyle/>
          <a:p>
            <a:pPr>
              <a:lnSpc>
                <a:spcPct val="90000"/>
              </a:lnSpc>
              <a:spcBef>
                <a:spcPts val="600"/>
              </a:spcBef>
            </a:pPr>
            <a:r>
              <a:rPr lang="en-US" sz="1600" dirty="0">
                <a:solidFill>
                  <a:prstClr val="white"/>
                </a:solidFill>
                <a:latin typeface="Calibri"/>
              </a:rPr>
              <a:t>Presented to: Insert relevant presenter information Calibri 16pt</a:t>
            </a:r>
          </a:p>
          <a:p>
            <a:pPr>
              <a:lnSpc>
                <a:spcPct val="90000"/>
              </a:lnSpc>
              <a:spcBef>
                <a:spcPts val="600"/>
              </a:spcBef>
            </a:pPr>
            <a:r>
              <a:rPr lang="en-US" sz="1600" dirty="0">
                <a:solidFill>
                  <a:prstClr val="white"/>
                </a:solidFill>
                <a:latin typeface="Calibri"/>
              </a:rPr>
              <a:t>Presented on: Month day, Year</a:t>
            </a:r>
          </a:p>
          <a:p>
            <a:pPr>
              <a:lnSpc>
                <a:spcPct val="90000"/>
              </a:lnSpc>
              <a:spcBef>
                <a:spcPts val="600"/>
              </a:spcBef>
            </a:pPr>
            <a:r>
              <a:rPr lang="en-US" sz="1600" dirty="0">
                <a:solidFill>
                  <a:prstClr val="white"/>
                </a:solidFill>
                <a:latin typeface="Calibri"/>
              </a:rPr>
              <a:t>Presented by: Insert relevant presenter information here</a:t>
            </a:r>
          </a:p>
        </p:txBody>
      </p:sp>
      <p:sp>
        <p:nvSpPr>
          <p:cNvPr id="6" name="TextBox 5"/>
          <p:cNvSpPr txBox="1"/>
          <p:nvPr/>
        </p:nvSpPr>
        <p:spPr>
          <a:xfrm>
            <a:off x="3505200" y="5190226"/>
            <a:ext cx="6781800" cy="981974"/>
          </a:xfrm>
          <a:prstGeom prst="rect">
            <a:avLst/>
          </a:prstGeom>
          <a:noFill/>
        </p:spPr>
        <p:txBody>
          <a:bodyPr wrap="square" lIns="0" tIns="0" rIns="0" bIns="0" rtlCol="0">
            <a:noAutofit/>
          </a:bodyPr>
          <a:lstStyle/>
          <a:p>
            <a:pPr>
              <a:lnSpc>
                <a:spcPct val="90000"/>
              </a:lnSpc>
              <a:spcBef>
                <a:spcPts val="600"/>
              </a:spcBef>
            </a:pPr>
            <a:r>
              <a:rPr lang="en-US" dirty="0">
                <a:solidFill>
                  <a:srgbClr val="61468B"/>
                </a:solidFill>
                <a:latin typeface="Calibri"/>
              </a:rPr>
              <a:t>Presented to: ILPQC BASIC Committee</a:t>
            </a:r>
          </a:p>
          <a:p>
            <a:pPr>
              <a:lnSpc>
                <a:spcPct val="90000"/>
              </a:lnSpc>
              <a:spcBef>
                <a:spcPts val="600"/>
              </a:spcBef>
            </a:pPr>
            <a:r>
              <a:rPr lang="en-US" dirty="0">
                <a:solidFill>
                  <a:srgbClr val="61468B"/>
                </a:solidFill>
                <a:latin typeface="Calibri"/>
              </a:rPr>
              <a:t>Presented on: June 21</a:t>
            </a:r>
            <a:r>
              <a:rPr lang="en-US" baseline="30000" dirty="0">
                <a:solidFill>
                  <a:srgbClr val="61468B"/>
                </a:solidFill>
                <a:latin typeface="Calibri"/>
              </a:rPr>
              <a:t>st</a:t>
            </a:r>
            <a:r>
              <a:rPr lang="en-US" dirty="0">
                <a:solidFill>
                  <a:srgbClr val="61468B"/>
                </a:solidFill>
                <a:latin typeface="Calibri"/>
              </a:rPr>
              <a:t>, 2021</a:t>
            </a:r>
          </a:p>
          <a:p>
            <a:pPr>
              <a:lnSpc>
                <a:spcPct val="90000"/>
              </a:lnSpc>
              <a:spcBef>
                <a:spcPts val="600"/>
              </a:spcBef>
            </a:pPr>
            <a:r>
              <a:rPr lang="en-US" dirty="0">
                <a:solidFill>
                  <a:srgbClr val="61468B"/>
                </a:solidFill>
                <a:latin typeface="Calibri"/>
              </a:rPr>
              <a:t>Presented by: Rachel Varghese and </a:t>
            </a:r>
            <a:r>
              <a:rPr lang="en-US" dirty="0" err="1">
                <a:solidFill>
                  <a:srgbClr val="61468B"/>
                </a:solidFill>
                <a:latin typeface="Calibri"/>
              </a:rPr>
              <a:t>Genni</a:t>
            </a:r>
            <a:r>
              <a:rPr lang="en-US" dirty="0">
                <a:solidFill>
                  <a:srgbClr val="61468B"/>
                </a:solidFill>
                <a:latin typeface="Calibri"/>
              </a:rPr>
              <a:t> Field NWR   </a:t>
            </a:r>
          </a:p>
        </p:txBody>
      </p:sp>
    </p:spTree>
    <p:extLst>
      <p:ext uri="{BB962C8B-B14F-4D97-AF65-F5344CB8AC3E}">
        <p14:creationId xmlns:p14="http://schemas.microsoft.com/office/powerpoint/2010/main" val="385205595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28800" y="1676402"/>
            <a:ext cx="4648200" cy="761999"/>
          </a:xfrm>
        </p:spPr>
        <p:txBody>
          <a:bodyPr/>
          <a:lstStyle/>
          <a:p>
            <a:r>
              <a:rPr lang="en-US" dirty="0"/>
              <a:t>Risk factors for neonatal sepsis</a:t>
            </a:r>
          </a:p>
        </p:txBody>
      </p:sp>
      <p:sp>
        <p:nvSpPr>
          <p:cNvPr id="3" name="Subtitle 2"/>
          <p:cNvSpPr>
            <a:spLocks noGrp="1"/>
          </p:cNvSpPr>
          <p:nvPr>
            <p:ph type="subTitle" idx="1"/>
          </p:nvPr>
        </p:nvSpPr>
        <p:spPr>
          <a:xfrm>
            <a:off x="1828800" y="2590801"/>
            <a:ext cx="4648200" cy="2895599"/>
          </a:xfrm>
        </p:spPr>
        <p:txBody>
          <a:bodyPr/>
          <a:lstStyle/>
          <a:p>
            <a:pPr marL="342900" indent="-342900">
              <a:buFont typeface="Arial" panose="020B0604020202020204" pitchFamily="34" charset="0"/>
              <a:buChar char="•"/>
            </a:pPr>
            <a:r>
              <a:rPr lang="en-US" dirty="0"/>
              <a:t>Group B Streptococcus positive or unknown status of mother </a:t>
            </a:r>
          </a:p>
          <a:p>
            <a:pPr marL="342900" indent="-342900">
              <a:buFont typeface="Arial" panose="020B0604020202020204" pitchFamily="34" charset="0"/>
              <a:buChar char="•"/>
            </a:pPr>
            <a:r>
              <a:rPr lang="en-US" dirty="0"/>
              <a:t>Maternal temperature &gt;100.4</a:t>
            </a:r>
          </a:p>
          <a:p>
            <a:pPr marL="342900" indent="-342900">
              <a:buFont typeface="Arial" panose="020B0604020202020204" pitchFamily="34" charset="0"/>
              <a:buChar char="•"/>
            </a:pPr>
            <a:r>
              <a:rPr lang="en-US" dirty="0"/>
              <a:t>Rupture of membranes &gt; 18 hours</a:t>
            </a:r>
          </a:p>
          <a:p>
            <a:pPr marL="342900" indent="-342900">
              <a:buFont typeface="Arial" panose="020B0604020202020204" pitchFamily="34" charset="0"/>
              <a:buChar char="•"/>
            </a:pPr>
            <a:r>
              <a:rPr lang="en-US" dirty="0" err="1"/>
              <a:t>Chorioamnionitis</a:t>
            </a:r>
            <a:r>
              <a:rPr lang="en-US" dirty="0"/>
              <a:t> </a:t>
            </a:r>
          </a:p>
          <a:p>
            <a:pPr marL="342900" indent="-342900">
              <a:buFont typeface="Arial" panose="020B0604020202020204" pitchFamily="34" charset="0"/>
              <a:buChar char="•"/>
            </a:pPr>
            <a:r>
              <a:rPr lang="en-US" dirty="0"/>
              <a:t>Premature labor ≥ 34 weeks gestation</a:t>
            </a:r>
          </a:p>
          <a:p>
            <a:pPr marL="342900" indent="-342900">
              <a:buFont typeface="Arial" panose="020B0604020202020204" pitchFamily="34" charset="0"/>
              <a:buChar char="•"/>
            </a:pPr>
            <a:r>
              <a:rPr lang="en-US" dirty="0"/>
              <a:t>Intrapartum antibiotics</a:t>
            </a:r>
          </a:p>
          <a:p>
            <a:pPr marL="342900" indent="-342900">
              <a:buFont typeface="Arial" panose="020B0604020202020204" pitchFamily="34" charset="0"/>
              <a:buChar char="•"/>
            </a:pPr>
            <a:r>
              <a:rPr lang="en-US" dirty="0"/>
              <a:t>Fetal tachycardia</a:t>
            </a:r>
          </a:p>
          <a:p>
            <a:pPr marL="342900" indent="-342900">
              <a:buFont typeface="Arial" panose="020B0604020202020204" pitchFamily="34" charset="0"/>
              <a:buChar char="•"/>
            </a:pPr>
            <a:r>
              <a:rPr lang="en-US" dirty="0"/>
              <a:t>Symptomatic Infant</a:t>
            </a:r>
          </a:p>
          <a:p>
            <a:endParaRPr lang="en-US" dirty="0"/>
          </a:p>
          <a:p>
            <a:endParaRPr lang="en-US" dirty="0"/>
          </a:p>
        </p:txBody>
      </p:sp>
    </p:spTree>
    <p:extLst>
      <p:ext uri="{BB962C8B-B14F-4D97-AF65-F5344CB8AC3E}">
        <p14:creationId xmlns:p14="http://schemas.microsoft.com/office/powerpoint/2010/main" val="309143273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KAISER PERMANENTE PROBABILITY TOOL</a:t>
            </a:r>
          </a:p>
        </p:txBody>
      </p:sp>
      <p:sp>
        <p:nvSpPr>
          <p:cNvPr id="4" name="Text Placeholder 3"/>
          <p:cNvSpPr>
            <a:spLocks noGrp="1"/>
          </p:cNvSpPr>
          <p:nvPr>
            <p:ph type="body" sz="quarter" idx="13"/>
          </p:nvPr>
        </p:nvSpPr>
        <p:spPr/>
        <p:txBody>
          <a:bodyPr/>
          <a:lstStyle/>
          <a:p>
            <a:r>
              <a:rPr lang="en-US" dirty="0"/>
              <a:t>Based on Maternal risks and Infant’s Clinical Presentation</a:t>
            </a:r>
          </a:p>
        </p:txBody>
      </p:sp>
      <p:pic>
        <p:nvPicPr>
          <p:cNvPr id="5" name="Content Placeholder 3">
            <a:extLst>
              <a:ext uri="{FF2B5EF4-FFF2-40B4-BE49-F238E27FC236}">
                <a16:creationId xmlns:a16="http://schemas.microsoft.com/office/drawing/2014/main" id="{E809B873-F7DF-4E1D-B975-A77A0EF16391}"/>
              </a:ext>
            </a:extLst>
          </p:cNvPr>
          <p:cNvPicPr>
            <a:picLocks noGrp="1" noChangeAspect="1"/>
          </p:cNvPicPr>
          <p:nvPr>
            <p:ph idx="1"/>
          </p:nvPr>
        </p:nvPicPr>
        <p:blipFill>
          <a:blip r:embed="rId2"/>
          <a:stretch>
            <a:fillRect/>
          </a:stretch>
        </p:blipFill>
        <p:spPr>
          <a:xfrm>
            <a:off x="2239243" y="1542116"/>
            <a:ext cx="7042779" cy="3858420"/>
          </a:xfrm>
          <a:prstGeom prst="rect">
            <a:avLst/>
          </a:prstGeom>
        </p:spPr>
      </p:pic>
    </p:spTree>
    <p:extLst>
      <p:ext uri="{BB962C8B-B14F-4D97-AF65-F5344CB8AC3E}">
        <p14:creationId xmlns:p14="http://schemas.microsoft.com/office/powerpoint/2010/main" val="38773449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Kaiser Permanente </a:t>
            </a:r>
          </a:p>
        </p:txBody>
      </p:sp>
      <p:sp>
        <p:nvSpPr>
          <p:cNvPr id="4" name="Text Placeholder 3"/>
          <p:cNvSpPr>
            <a:spLocks noGrp="1"/>
          </p:cNvSpPr>
          <p:nvPr>
            <p:ph type="body" sz="quarter" idx="13"/>
          </p:nvPr>
        </p:nvSpPr>
        <p:spPr/>
        <p:txBody>
          <a:bodyPr/>
          <a:lstStyle/>
          <a:p>
            <a:endParaRPr lang="en-US" dirty="0"/>
          </a:p>
        </p:txBody>
      </p:sp>
      <p:pic>
        <p:nvPicPr>
          <p:cNvPr id="5" name="Picture 4">
            <a:extLst>
              <a:ext uri="{FF2B5EF4-FFF2-40B4-BE49-F238E27FC236}">
                <a16:creationId xmlns:a16="http://schemas.microsoft.com/office/drawing/2014/main" id="{90F92AE2-D165-4435-9419-132D7291950E}"/>
              </a:ext>
            </a:extLst>
          </p:cNvPr>
          <p:cNvPicPr>
            <a:picLocks noChangeAspect="1"/>
          </p:cNvPicPr>
          <p:nvPr/>
        </p:nvPicPr>
        <p:blipFill>
          <a:blip r:embed="rId2"/>
          <a:stretch>
            <a:fillRect/>
          </a:stretch>
        </p:blipFill>
        <p:spPr>
          <a:xfrm>
            <a:off x="2514600" y="914400"/>
            <a:ext cx="6814752" cy="708026"/>
          </a:xfrm>
          <a:prstGeom prst="rect">
            <a:avLst/>
          </a:prstGeom>
        </p:spPr>
      </p:pic>
      <p:pic>
        <p:nvPicPr>
          <p:cNvPr id="6" name="Content Placeholder 3">
            <a:extLst>
              <a:ext uri="{FF2B5EF4-FFF2-40B4-BE49-F238E27FC236}">
                <a16:creationId xmlns:a16="http://schemas.microsoft.com/office/drawing/2014/main" id="{AF24FFD5-CC26-4035-8521-25E91F91EA5E}"/>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2320873" y="1760449"/>
            <a:ext cx="7202205" cy="4312548"/>
          </a:xfrm>
          <a:prstGeom prst="rect">
            <a:avLst/>
          </a:prstGeom>
        </p:spPr>
      </p:pic>
    </p:spTree>
    <p:extLst>
      <p:ext uri="{BB962C8B-B14F-4D97-AF65-F5344CB8AC3E}">
        <p14:creationId xmlns:p14="http://schemas.microsoft.com/office/powerpoint/2010/main" val="272590742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Classification of infant’s clinical presentation</a:t>
            </a:r>
          </a:p>
        </p:txBody>
      </p:sp>
      <p:sp>
        <p:nvSpPr>
          <p:cNvPr id="4" name="Text Placeholder 3"/>
          <p:cNvSpPr>
            <a:spLocks noGrp="1"/>
          </p:cNvSpPr>
          <p:nvPr>
            <p:ph type="body" sz="quarter" idx="13"/>
          </p:nvPr>
        </p:nvSpPr>
        <p:spPr/>
        <p:txBody>
          <a:bodyPr/>
          <a:lstStyle/>
          <a:p>
            <a:r>
              <a:rPr lang="en-US" dirty="0"/>
              <a:t>Clinical Exam and Description</a:t>
            </a:r>
          </a:p>
        </p:txBody>
      </p:sp>
      <p:pic>
        <p:nvPicPr>
          <p:cNvPr id="5" name="Content Placeholder 4"/>
          <p:cNvPicPr>
            <a:picLocks noGrp="1" noChangeAspect="1"/>
          </p:cNvPicPr>
          <p:nvPr>
            <p:ph idx="1"/>
          </p:nvPr>
        </p:nvPicPr>
        <p:blipFill>
          <a:blip r:embed="rId2"/>
          <a:stretch>
            <a:fillRect/>
          </a:stretch>
        </p:blipFill>
        <p:spPr>
          <a:xfrm>
            <a:off x="2166497" y="1386840"/>
            <a:ext cx="7256666" cy="3801111"/>
          </a:xfrm>
          <a:prstGeom prst="rect">
            <a:avLst/>
          </a:prstGeom>
        </p:spPr>
      </p:pic>
    </p:spTree>
    <p:extLst>
      <p:ext uri="{BB962C8B-B14F-4D97-AF65-F5344CB8AC3E}">
        <p14:creationId xmlns:p14="http://schemas.microsoft.com/office/powerpoint/2010/main" val="7935143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07470"/>
            <a:ext cx="10972800" cy="1325563"/>
          </a:xfrm>
          <a:noFill/>
        </p:spPr>
        <p:txBody>
          <a:bodyPr/>
          <a:lstStyle/>
          <a:p>
            <a:r>
              <a:rPr lang="en-US" dirty="0"/>
              <a:t>2021 Virtual Face-to-Face </a:t>
            </a:r>
            <a:br>
              <a:rPr lang="en-US" dirty="0"/>
            </a:br>
            <a:r>
              <a:rPr lang="en-US" dirty="0"/>
              <a:t>Meeting Recap</a:t>
            </a:r>
          </a:p>
        </p:txBody>
      </p:sp>
      <p:sp>
        <p:nvSpPr>
          <p:cNvPr id="3" name="Content Placeholder 2"/>
          <p:cNvSpPr>
            <a:spLocks noGrp="1"/>
          </p:cNvSpPr>
          <p:nvPr>
            <p:ph idx="1"/>
          </p:nvPr>
        </p:nvSpPr>
        <p:spPr/>
        <p:txBody>
          <a:bodyPr>
            <a:normAutofit/>
          </a:bodyPr>
          <a:lstStyle/>
          <a:p>
            <a:r>
              <a:rPr lang="en-US" dirty="0"/>
              <a:t>&gt;250 attendees on the Neonatal Day (over 500 across both days)</a:t>
            </a:r>
          </a:p>
          <a:p>
            <a:r>
              <a:rPr lang="en-US" dirty="0"/>
              <a:t>21 Neonatal Team Storyboards with 58 Stealing Shamelessly/Sharing Seamlessly submissions</a:t>
            </a:r>
          </a:p>
          <a:p>
            <a:r>
              <a:rPr lang="en-US" dirty="0"/>
              <a:t>53 BASIC Outstanding Launch &amp; 6 MNO-Neonatal QI Excellence Award Winners!</a:t>
            </a:r>
          </a:p>
          <a:p>
            <a:r>
              <a:rPr lang="en-US" dirty="0"/>
              <a:t>10 total breakout sessions covering Infant Mortality, MNO, BASIC</a:t>
            </a:r>
          </a:p>
          <a:p>
            <a:r>
              <a:rPr lang="en-US" dirty="0"/>
              <a:t>3 national speakers</a:t>
            </a:r>
          </a:p>
          <a:p>
            <a:r>
              <a:rPr lang="en-US" dirty="0"/>
              <a:t>3 amazing panelists</a:t>
            </a:r>
          </a:p>
          <a:p>
            <a:r>
              <a:rPr lang="en-US" dirty="0"/>
              <a:t>25 Provider &amp; Nurse breakout facilitators and discussants</a:t>
            </a:r>
          </a:p>
          <a:p>
            <a:r>
              <a:rPr lang="en-US" b="1" dirty="0"/>
              <a:t>Thank you for all of your work to make this successful!</a:t>
            </a:r>
          </a:p>
          <a:p>
            <a:pPr lvl="1"/>
            <a:endParaRPr lang="en-US" sz="3200" dirty="0"/>
          </a:p>
          <a:p>
            <a:pPr lvl="1"/>
            <a:endParaRPr lang="en-US" sz="3200" dirty="0"/>
          </a:p>
          <a:p>
            <a:pPr marL="457200" lvl="1" indent="0">
              <a:buNone/>
            </a:pPr>
            <a:endParaRPr lang="en-US" dirty="0"/>
          </a:p>
          <a:p>
            <a:pPr lvl="1"/>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33E4B-E3EB-3D46-B2D8-3159663620FA}" type="slidenum">
              <a:rPr kumimoji="0" lang="en-US" sz="1200" b="0" i="0" u="none" strike="noStrike" kern="1200" cap="none" spc="0" normalizeH="0" baseline="0" noProof="0" smtClean="0">
                <a:ln>
                  <a:noFill/>
                </a:ln>
                <a:solidFill>
                  <a:srgbClr val="79818A">
                    <a:lumMod val="60000"/>
                    <a:lumOff val="40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srgbClr val="79818A">
                  <a:lumMod val="60000"/>
                  <a:lumOff val="40000"/>
                </a:srgbClr>
              </a:solidFill>
              <a:effectLst/>
              <a:uLnTx/>
              <a:uFillTx/>
              <a:latin typeface="Arial" panose="020B0604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444C55">
                    <a:tint val="75000"/>
                  </a:srgbClr>
                </a:solidFill>
                <a:effectLst/>
                <a:uLnTx/>
                <a:uFillTx/>
                <a:latin typeface="Arial" panose="020B0604020202020204"/>
                <a:ea typeface="+mn-ea"/>
                <a:cs typeface="+mn-cs"/>
              </a:rPr>
              <a:t>Illinois Perinatal Quality Collaborative</a:t>
            </a:r>
          </a:p>
        </p:txBody>
      </p:sp>
    </p:spTree>
    <p:extLst>
      <p:ext uri="{BB962C8B-B14F-4D97-AF65-F5344CB8AC3E}">
        <p14:creationId xmlns:p14="http://schemas.microsoft.com/office/powerpoint/2010/main" val="77790466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Standardized Serial Assessments </a:t>
            </a:r>
          </a:p>
        </p:txBody>
      </p:sp>
      <p:sp>
        <p:nvSpPr>
          <p:cNvPr id="3" name="Slide Number Placeholder 2"/>
          <p:cNvSpPr>
            <a:spLocks noGrp="1"/>
          </p:cNvSpPr>
          <p:nvPr>
            <p:ph type="sldNum" sz="quarter" idx="12"/>
          </p:nvPr>
        </p:nvSpPr>
        <p:spPr/>
        <p:txBody>
          <a:bodyPr/>
          <a:lstStyle/>
          <a:p>
            <a:fld id="{0D558541-60C9-42A2-8392-FF12533A6B7A}" type="slidenum">
              <a:rPr lang="en-US">
                <a:solidFill>
                  <a:srgbClr val="B0A2C5"/>
                </a:solidFill>
                <a:latin typeface="Calibri"/>
              </a:rPr>
              <a:pPr/>
              <a:t>40</a:t>
            </a:fld>
            <a:endParaRPr lang="en-US">
              <a:solidFill>
                <a:srgbClr val="B0A2C5"/>
              </a:solidFill>
              <a:latin typeface="Calibri"/>
            </a:endParaRPr>
          </a:p>
        </p:txBody>
      </p:sp>
      <p:graphicFrame>
        <p:nvGraphicFramePr>
          <p:cNvPr id="5" name="Content Placeholder 4"/>
          <p:cNvGraphicFramePr>
            <a:graphicFrameLocks noGrp="1"/>
          </p:cNvGraphicFramePr>
          <p:nvPr>
            <p:ph sz="quarter" idx="13"/>
            <p:extLst>
              <p:ext uri="{D42A27DB-BD31-4B8C-83A1-F6EECF244321}">
                <p14:modId xmlns:p14="http://schemas.microsoft.com/office/powerpoint/2010/main" val="2082194370"/>
              </p:ext>
            </p:extLst>
          </p:nvPr>
        </p:nvGraphicFramePr>
        <p:xfrm>
          <a:off x="1399873" y="1143000"/>
          <a:ext cx="9674526" cy="5066368"/>
        </p:xfrm>
        <a:graphic>
          <a:graphicData uri="http://schemas.openxmlformats.org/drawingml/2006/table">
            <a:tbl>
              <a:tblPr firstRow="1" bandRow="1">
                <a:tableStyleId>{5C22544A-7EE6-4342-B048-85BDC9FD1C3A}</a:tableStyleId>
              </a:tblPr>
              <a:tblGrid>
                <a:gridCol w="3224842">
                  <a:extLst>
                    <a:ext uri="{9D8B030D-6E8A-4147-A177-3AD203B41FA5}">
                      <a16:colId xmlns:a16="http://schemas.microsoft.com/office/drawing/2014/main" val="2355477253"/>
                    </a:ext>
                  </a:extLst>
                </a:gridCol>
                <a:gridCol w="3224842">
                  <a:extLst>
                    <a:ext uri="{9D8B030D-6E8A-4147-A177-3AD203B41FA5}">
                      <a16:colId xmlns:a16="http://schemas.microsoft.com/office/drawing/2014/main" val="3367106554"/>
                    </a:ext>
                  </a:extLst>
                </a:gridCol>
                <a:gridCol w="3224842">
                  <a:extLst>
                    <a:ext uri="{9D8B030D-6E8A-4147-A177-3AD203B41FA5}">
                      <a16:colId xmlns:a16="http://schemas.microsoft.com/office/drawing/2014/main" val="3654057344"/>
                    </a:ext>
                  </a:extLst>
                </a:gridCol>
              </a:tblGrid>
              <a:tr h="68797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Well Appearing </a:t>
                      </a:r>
                    </a:p>
                    <a:p>
                      <a:endParaRPr lang="en-US" sz="2000" dirty="0"/>
                    </a:p>
                  </a:txBody>
                  <a:tcPr marL="96136" marR="96136" marT="48068" marB="48068"/>
                </a:tc>
                <a:tc>
                  <a:txBody>
                    <a:bodyPr/>
                    <a:lstStyle/>
                    <a:p>
                      <a:r>
                        <a:rPr lang="en-US" sz="2000" dirty="0"/>
                        <a:t>Equivocal</a:t>
                      </a:r>
                    </a:p>
                  </a:txBody>
                  <a:tcPr marL="96136" marR="96136" marT="48068" marB="48068"/>
                </a:tc>
                <a:tc>
                  <a:txBody>
                    <a:bodyPr/>
                    <a:lstStyle/>
                    <a:p>
                      <a:r>
                        <a:rPr lang="en-US" sz="2000" dirty="0"/>
                        <a:t>Clinical Illness</a:t>
                      </a:r>
                    </a:p>
                  </a:txBody>
                  <a:tcPr marL="96136" marR="96136" marT="48068" marB="48068"/>
                </a:tc>
                <a:extLst>
                  <a:ext uri="{0D108BD9-81ED-4DB2-BD59-A6C34878D82A}">
                    <a16:rowId xmlns:a16="http://schemas.microsoft.com/office/drawing/2014/main" val="99027389"/>
                  </a:ext>
                </a:extLst>
              </a:tr>
              <a:tr h="961078">
                <a:tc>
                  <a:txBody>
                    <a:bodyPr/>
                    <a:lstStyle/>
                    <a:p>
                      <a:r>
                        <a:rPr lang="en-US" sz="1400" dirty="0"/>
                        <a:t>Infant’s ≥ 37 weeks gestation and ROM &lt;18 hours require a minimum observation of 48 hours in the hospital</a:t>
                      </a:r>
                    </a:p>
                  </a:txBody>
                  <a:tcPr marL="96136" marR="96136" marT="48068" marB="48068"/>
                </a:tc>
                <a:tc>
                  <a:txBody>
                    <a:bodyPr/>
                    <a:lstStyle/>
                    <a:p>
                      <a:r>
                        <a:rPr lang="en-US" sz="1400" dirty="0"/>
                        <a:t>Follow recommendations as outlined in the EOS calculator or at the discretion of the physician</a:t>
                      </a:r>
                    </a:p>
                  </a:txBody>
                  <a:tcPr marL="96136" marR="96136" marT="48068" marB="48068"/>
                </a:tc>
                <a:tc>
                  <a:txBody>
                    <a:bodyPr/>
                    <a:lstStyle/>
                    <a:p>
                      <a:r>
                        <a:rPr lang="en-US" sz="1400" dirty="0"/>
                        <a:t>Infant’s with clinical illness or worsening</a:t>
                      </a:r>
                      <a:r>
                        <a:rPr lang="en-US" sz="1400" baseline="0" dirty="0"/>
                        <a:t> symptoms are admitted to the ICN/SCN for the management as ordered by the physician</a:t>
                      </a:r>
                      <a:endParaRPr lang="en-US" sz="1400" dirty="0"/>
                    </a:p>
                  </a:txBody>
                  <a:tcPr marL="96136" marR="96136" marT="48068" marB="48068"/>
                </a:tc>
                <a:extLst>
                  <a:ext uri="{0D108BD9-81ED-4DB2-BD59-A6C34878D82A}">
                    <a16:rowId xmlns:a16="http://schemas.microsoft.com/office/drawing/2014/main" val="933971180"/>
                  </a:ext>
                </a:extLst>
              </a:tr>
              <a:tr h="10919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Infant’s &lt;37 weeks gestation or ROM ≥ 18 hours should have diagnostic testing ordered by physician and observed for 48 hours</a:t>
                      </a:r>
                    </a:p>
                    <a:p>
                      <a:endParaRPr lang="en-US" sz="1400" dirty="0"/>
                    </a:p>
                  </a:txBody>
                  <a:tcPr marL="96136" marR="96136" marT="48068" marB="48068"/>
                </a:tc>
                <a:tc>
                  <a:txBody>
                    <a:bodyPr/>
                    <a:lstStyle/>
                    <a:p>
                      <a:endParaRPr lang="en-US" sz="1400" dirty="0"/>
                    </a:p>
                  </a:txBody>
                  <a:tcPr marL="96136" marR="96136" marT="48068" marB="48068"/>
                </a:tc>
                <a:tc>
                  <a:txBody>
                    <a:bodyPr/>
                    <a:lstStyle/>
                    <a:p>
                      <a:r>
                        <a:rPr lang="en-US" sz="1400" dirty="0"/>
                        <a:t>Obtain orders for CBC with differential and Blood</a:t>
                      </a:r>
                      <a:r>
                        <a:rPr lang="en-US" sz="1400" baseline="0" dirty="0"/>
                        <a:t> culture prior to starting Empiric antibiotics</a:t>
                      </a:r>
                      <a:endParaRPr lang="en-US" sz="1400" dirty="0"/>
                    </a:p>
                  </a:txBody>
                  <a:tcPr marL="96136" marR="96136" marT="48068" marB="48068"/>
                </a:tc>
                <a:extLst>
                  <a:ext uri="{0D108BD9-81ED-4DB2-BD59-A6C34878D82A}">
                    <a16:rowId xmlns:a16="http://schemas.microsoft.com/office/drawing/2014/main" val="2871950650"/>
                  </a:ext>
                </a:extLst>
              </a:tr>
              <a:tr h="851521">
                <a:tc>
                  <a:txBody>
                    <a:bodyPr/>
                    <a:lstStyle/>
                    <a:p>
                      <a:r>
                        <a:rPr lang="en-US" sz="1400" dirty="0"/>
                        <a:t>All infant’s screened for EOS have serial assessments of their vital signs and I&amp;O every 4 hours</a:t>
                      </a:r>
                      <a:r>
                        <a:rPr lang="en-US" sz="1400" baseline="0" dirty="0"/>
                        <a:t> for the first 48 hours</a:t>
                      </a:r>
                      <a:endParaRPr lang="en-US" sz="1400" dirty="0"/>
                    </a:p>
                  </a:txBody>
                  <a:tcPr marL="96136" marR="96136" marT="48068" marB="48068"/>
                </a:tc>
                <a:tc>
                  <a:txBody>
                    <a:bodyPr/>
                    <a:lstStyle/>
                    <a:p>
                      <a:endParaRPr lang="en-US" sz="1400" dirty="0"/>
                    </a:p>
                  </a:txBody>
                  <a:tcPr marL="96136" marR="96136" marT="48068" marB="48068"/>
                </a:tc>
                <a:tc>
                  <a:txBody>
                    <a:bodyPr/>
                    <a:lstStyle/>
                    <a:p>
                      <a:r>
                        <a:rPr lang="en-US" sz="1400" dirty="0"/>
                        <a:t>Antibiotics are discontinued if blood cultures results are negative at 36 hours</a:t>
                      </a:r>
                    </a:p>
                  </a:txBody>
                  <a:tcPr marL="96136" marR="96136" marT="48068" marB="48068"/>
                </a:tc>
                <a:extLst>
                  <a:ext uri="{0D108BD9-81ED-4DB2-BD59-A6C34878D82A}">
                    <a16:rowId xmlns:a16="http://schemas.microsoft.com/office/drawing/2014/main" val="601000519"/>
                  </a:ext>
                </a:extLst>
              </a:tr>
              <a:tr h="1385097">
                <a:tc>
                  <a:txBody>
                    <a:bodyPr/>
                    <a:lstStyle/>
                    <a:p>
                      <a:r>
                        <a:rPr lang="en-US" sz="1400" dirty="0"/>
                        <a:t>Well appearing infants who’s mothers received full antibiotic prophylaxis prior to delivery may be discharged as early as 24 hours at the discretion of the physician</a:t>
                      </a:r>
                    </a:p>
                  </a:txBody>
                  <a:tcPr marL="96136" marR="96136" marT="48068" marB="48068"/>
                </a:tc>
                <a:tc>
                  <a:txBody>
                    <a:bodyPr/>
                    <a:lstStyle/>
                    <a:p>
                      <a:endParaRPr lang="en-US" sz="1400" dirty="0"/>
                    </a:p>
                  </a:txBody>
                  <a:tcPr marL="96136" marR="96136" marT="48068" marB="48068"/>
                </a:tc>
                <a:tc>
                  <a:txBody>
                    <a:bodyPr/>
                    <a:lstStyle/>
                    <a:p>
                      <a:endParaRPr lang="en-US" sz="1400" dirty="0"/>
                    </a:p>
                  </a:txBody>
                  <a:tcPr marL="96136" marR="96136" marT="48068" marB="48068"/>
                </a:tc>
                <a:extLst>
                  <a:ext uri="{0D108BD9-81ED-4DB2-BD59-A6C34878D82A}">
                    <a16:rowId xmlns:a16="http://schemas.microsoft.com/office/drawing/2014/main" val="1093061416"/>
                  </a:ext>
                </a:extLst>
              </a:tr>
            </a:tbl>
          </a:graphicData>
        </a:graphic>
      </p:graphicFrame>
      <p:sp>
        <p:nvSpPr>
          <p:cNvPr id="12" name="Text Placeholder 11"/>
          <p:cNvSpPr>
            <a:spLocks noGrp="1"/>
          </p:cNvSpPr>
          <p:nvPr>
            <p:ph type="body" sz="quarter" idx="4294967295"/>
          </p:nvPr>
        </p:nvSpPr>
        <p:spPr>
          <a:xfrm>
            <a:off x="2209800" y="914400"/>
            <a:ext cx="1676400" cy="457200"/>
          </a:xfrm>
        </p:spPr>
        <p:txBody>
          <a:bodyPr/>
          <a:lstStyle/>
          <a:p>
            <a:pPr marL="0" indent="0">
              <a:buNone/>
            </a:pPr>
            <a:r>
              <a:rPr lang="en-US" dirty="0"/>
              <a:t> </a:t>
            </a:r>
          </a:p>
          <a:p>
            <a:endParaRPr lang="en-US" dirty="0"/>
          </a:p>
        </p:txBody>
      </p:sp>
      <p:pic>
        <p:nvPicPr>
          <p:cNvPr id="6" name="Picture 5"/>
          <p:cNvPicPr>
            <a:picLocks noChangeAspect="1"/>
          </p:cNvPicPr>
          <p:nvPr/>
        </p:nvPicPr>
        <p:blipFill>
          <a:blip r:embed="rId3"/>
          <a:stretch>
            <a:fillRect/>
          </a:stretch>
        </p:blipFill>
        <p:spPr>
          <a:xfrm>
            <a:off x="8001001" y="242888"/>
            <a:ext cx="1876425" cy="523875"/>
          </a:xfrm>
          <a:prstGeom prst="rect">
            <a:avLst/>
          </a:prstGeom>
        </p:spPr>
      </p:pic>
    </p:spTree>
    <p:extLst>
      <p:ext uri="{BB962C8B-B14F-4D97-AF65-F5344CB8AC3E}">
        <p14:creationId xmlns:p14="http://schemas.microsoft.com/office/powerpoint/2010/main" val="292287508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a:t>
            </a:r>
          </a:p>
        </p:txBody>
      </p:sp>
      <p:sp>
        <p:nvSpPr>
          <p:cNvPr id="4" name="Text Placeholder 3"/>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413961986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Thank You</a:t>
            </a:r>
          </a:p>
        </p:txBody>
      </p:sp>
      <p:sp>
        <p:nvSpPr>
          <p:cNvPr id="4" name="Text Placeholder 3"/>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239205164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r>
              <a:rPr lang="en-US" dirty="0"/>
              <a:t>Next Steps</a:t>
            </a:r>
          </a:p>
        </p:txBody>
      </p:sp>
      <p:sp>
        <p:nvSpPr>
          <p:cNvPr id="3" name="Content Placeholder 2"/>
          <p:cNvSpPr>
            <a:spLocks noGrp="1"/>
          </p:cNvSpPr>
          <p:nvPr>
            <p:ph idx="1"/>
          </p:nvPr>
        </p:nvSpPr>
        <p:spPr/>
        <p:txBody>
          <a:bodyPr>
            <a:normAutofit/>
          </a:bodyPr>
          <a:lstStyle/>
          <a:p>
            <a:pPr lvl="0">
              <a:buClr>
                <a:srgbClr val="F5668F"/>
              </a:buClr>
            </a:pPr>
            <a:r>
              <a:rPr lang="en-US" dirty="0">
                <a:solidFill>
                  <a:srgbClr val="444C55"/>
                </a:solidFill>
              </a:rPr>
              <a:t>Meet with your BASIC QI team to review your hospital’s monthly reports for Hospital &amp; Newborn measures and determine measures to focus on for improvement in the upcoming months</a:t>
            </a:r>
          </a:p>
          <a:p>
            <a:pPr lvl="0">
              <a:buClr>
                <a:srgbClr val="F5668F"/>
              </a:buClr>
            </a:pPr>
            <a:r>
              <a:rPr lang="en-US" dirty="0">
                <a:solidFill>
                  <a:srgbClr val="444C55"/>
                </a:solidFill>
              </a:rPr>
              <a:t>Review with your QI team your hospital’s policies, protocols, strategies, and the ILPQC BASIC toolkit. Make updates as appropriate regarding:</a:t>
            </a:r>
          </a:p>
          <a:p>
            <a:pPr lvl="1">
              <a:buClr>
                <a:srgbClr val="F5668F"/>
              </a:buClr>
            </a:pPr>
            <a:r>
              <a:rPr lang="en-US" sz="2400" dirty="0">
                <a:solidFill>
                  <a:srgbClr val="444C55"/>
                </a:solidFill>
              </a:rPr>
              <a:t>Communication Strategies</a:t>
            </a:r>
          </a:p>
          <a:p>
            <a:pPr lvl="1">
              <a:buClr>
                <a:srgbClr val="F5668F"/>
              </a:buClr>
            </a:pPr>
            <a:r>
              <a:rPr lang="en-US" sz="2400" dirty="0">
                <a:solidFill>
                  <a:srgbClr val="444C55"/>
                </a:solidFill>
              </a:rPr>
              <a:t>Optimal Blood Culture Collection</a:t>
            </a:r>
          </a:p>
          <a:p>
            <a:pPr lvl="1">
              <a:buClr>
                <a:srgbClr val="F5668F"/>
              </a:buClr>
            </a:pPr>
            <a:r>
              <a:rPr lang="en-US" sz="2400" dirty="0">
                <a:solidFill>
                  <a:srgbClr val="444C55"/>
                </a:solidFill>
              </a:rPr>
              <a:t>Selecting the Appropriate Antibiotic Dose</a:t>
            </a:r>
          </a:p>
          <a:p>
            <a:pPr lvl="1">
              <a:buClr>
                <a:srgbClr val="F5668F"/>
              </a:buClr>
            </a:pPr>
            <a:r>
              <a:rPr lang="en-US" sz="2400" dirty="0">
                <a:solidFill>
                  <a:srgbClr val="444C55"/>
                </a:solidFill>
              </a:rPr>
              <a:t>Standardizing Serial Assessments &amp; Response to Worsening Clinical Status</a:t>
            </a:r>
          </a:p>
        </p:txBody>
      </p:sp>
      <p:sp>
        <p:nvSpPr>
          <p:cNvPr id="4" name="Slide Number Placeholder 3"/>
          <p:cNvSpPr>
            <a:spLocks noGrp="1"/>
          </p:cNvSpPr>
          <p:nvPr>
            <p:ph type="sldNum" sz="quarter" idx="10"/>
          </p:nvPr>
        </p:nvSpPr>
        <p:spPr/>
        <p:txBody>
          <a:bodyPr/>
          <a:lstStyle/>
          <a:p>
            <a:fld id="{97033E4B-E3EB-3D46-B2D8-3159663620FA}" type="slidenum">
              <a:rPr lang="en-US" smtClean="0"/>
              <a:pPr/>
              <a:t>43</a:t>
            </a:fld>
            <a:endParaRPr lang="en-US" dirty="0"/>
          </a:p>
        </p:txBody>
      </p:sp>
      <p:sp>
        <p:nvSpPr>
          <p:cNvPr id="5" name="Footer Placeholder 4"/>
          <p:cNvSpPr>
            <a:spLocks noGrp="1"/>
          </p:cNvSpPr>
          <p:nvPr>
            <p:ph type="ftr" sz="quarter" idx="11"/>
          </p:nvPr>
        </p:nvSpPr>
        <p:spPr/>
        <p:txBody>
          <a:bodyPr/>
          <a:lstStyle/>
          <a:p>
            <a:pPr algn="l"/>
            <a:r>
              <a:rPr lang="en-US"/>
              <a:t>Illinois Perinatal Quality Collaborative</a:t>
            </a:r>
            <a:endParaRPr lang="en-US" dirty="0"/>
          </a:p>
        </p:txBody>
      </p:sp>
    </p:spTree>
    <p:extLst>
      <p:ext uri="{BB962C8B-B14F-4D97-AF65-F5344CB8AC3E}">
        <p14:creationId xmlns:p14="http://schemas.microsoft.com/office/powerpoint/2010/main" val="260370149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a:t>
            </a: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406083817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FF9F46-075A-7D44-87A7-6A4A9F14E6A6}"/>
              </a:ext>
            </a:extLst>
          </p:cNvPr>
          <p:cNvSpPr>
            <a:spLocks noGrp="1"/>
          </p:cNvSpPr>
          <p:nvPr>
            <p:ph type="ctrTitle"/>
          </p:nvPr>
        </p:nvSpPr>
        <p:spPr>
          <a:xfrm>
            <a:off x="368401" y="493618"/>
            <a:ext cx="4613127" cy="2566692"/>
          </a:xfrm>
        </p:spPr>
        <p:txBody>
          <a:bodyPr>
            <a:normAutofit/>
          </a:bodyPr>
          <a:lstStyle/>
          <a:p>
            <a:pPr algn="ctr"/>
            <a:r>
              <a:rPr lang="en-US" sz="4800" dirty="0">
                <a:solidFill>
                  <a:schemeClr val="tx2">
                    <a:lumMod val="50000"/>
                  </a:schemeClr>
                </a:solidFill>
              </a:rPr>
              <a:t>Thanks to our Funders</a:t>
            </a:r>
          </a:p>
        </p:txBody>
      </p:sp>
      <p:sp>
        <p:nvSpPr>
          <p:cNvPr id="3" name="Subtitle 2">
            <a:extLst>
              <a:ext uri="{FF2B5EF4-FFF2-40B4-BE49-F238E27FC236}">
                <a16:creationId xmlns:a16="http://schemas.microsoft.com/office/drawing/2014/main" id="{43D19BCB-87EC-2242-A60F-BDD660F18F16}"/>
              </a:ext>
            </a:extLst>
          </p:cNvPr>
          <p:cNvSpPr>
            <a:spLocks noGrp="1"/>
          </p:cNvSpPr>
          <p:nvPr>
            <p:ph type="subTitle" idx="1"/>
          </p:nvPr>
        </p:nvSpPr>
        <p:spPr>
          <a:xfrm>
            <a:off x="153432" y="5248519"/>
            <a:ext cx="5194433" cy="986569"/>
          </a:xfrm>
        </p:spPr>
        <p:txBody>
          <a:bodyPr>
            <a:normAutofit/>
          </a:bodyPr>
          <a:lstStyle/>
          <a:p>
            <a:r>
              <a:rPr lang="en-US" sz="2800" dirty="0"/>
              <a:t>In kind support:</a:t>
            </a:r>
          </a:p>
        </p:txBody>
      </p:sp>
      <p:sp>
        <p:nvSpPr>
          <p:cNvPr id="5" name="Rectangle 4"/>
          <p:cNvSpPr/>
          <p:nvPr/>
        </p:nvSpPr>
        <p:spPr>
          <a:xfrm>
            <a:off x="5971607" y="3244334"/>
            <a:ext cx="248786"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444C55"/>
                </a:solidFill>
                <a:effectLst/>
                <a:uLnTx/>
                <a:uFillTx/>
                <a:latin typeface="Arial" panose="020B0604020202020204"/>
                <a:ea typeface="+mn-ea"/>
                <a:cs typeface="+mn-cs"/>
              </a:rPr>
              <a:t> </a:t>
            </a:r>
          </a:p>
        </p:txBody>
      </p:sp>
      <p:pic>
        <p:nvPicPr>
          <p:cNvPr id="1026" name="Picture 2" descr="Laboratory of Neurogenomics and Novel Therapies Web Site – Research and  Patient Care at Northwestern"/>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211492" y="5826682"/>
            <a:ext cx="1627118" cy="59637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File:US CDC logo.svg - Wikimedia Commons"/>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074461" y="4045643"/>
            <a:ext cx="1154729" cy="87200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cpcqc.org/wp-content/uploads/2021/03/aim.pn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368647" y="4069152"/>
            <a:ext cx="1382001" cy="735252"/>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DPH | Protecting health, improving lives."/>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73184" y="3246774"/>
            <a:ext cx="1698317" cy="469868"/>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IDHS Logo"/>
          <p:cNvPicPr>
            <a:picLocks noChangeAspect="1" noChangeArrowheads="1"/>
          </p:cNvPicPr>
          <p:nvPr/>
        </p:nvPicPr>
        <p:blipFill>
          <a:blip r:embed="rId8" cstate="email">
            <a:extLst>
              <a:ext uri="{BEBA8EAE-BF5A-486C-A8C5-ECC9F3942E4B}">
                <a14:imgProps xmlns:a14="http://schemas.microsoft.com/office/drawing/2010/main">
                  <a14:imgLayer r:embed="rId9">
                    <a14:imgEffect>
                      <a14:backgroundRemoval t="3297" b="97253" l="200" r="100000">
                        <a14:foregroundMark x1="31000" y1="30220" x2="31000" y2="30220"/>
                        <a14:foregroundMark x1="55600" y1="60989" x2="55600" y2="60989"/>
                        <a14:foregroundMark x1="56000" y1="59890" x2="56000" y2="59890"/>
                        <a14:foregroundMark x1="56400" y1="57143" x2="56400" y2="57143"/>
                        <a14:foregroundMark x1="53200" y1="63736" x2="53200" y2="63736"/>
                        <a14:foregroundMark x1="52800" y1="67582" x2="52800" y2="67582"/>
                        <a14:foregroundMark x1="51200" y1="72527" x2="51200" y2="72527"/>
                        <a14:foregroundMark x1="54000" y1="71429" x2="54000" y2="71429"/>
                        <a14:foregroundMark x1="56800" y1="69780" x2="56800" y2="69780"/>
                        <a14:foregroundMark x1="58400" y1="75824" x2="58400" y2="75824"/>
                        <a14:foregroundMark x1="57000" y1="74725" x2="57000" y2="74725"/>
                        <a14:foregroundMark x1="55800" y1="53846" x2="55800" y2="53846"/>
                        <a14:foregroundMark x1="55400" y1="45604" x2="55400" y2="45604"/>
                        <a14:foregroundMark x1="61600" y1="39560" x2="61600" y2="39560"/>
                        <a14:foregroundMark x1="62000" y1="50000" x2="62000" y2="50000"/>
                        <a14:foregroundMark x1="60400" y1="57692" x2="60400" y2="57692"/>
                        <a14:foregroundMark x1="61600" y1="58242" x2="61600" y2="58242"/>
                        <a14:foregroundMark x1="61400" y1="67033" x2="61400" y2="67033"/>
                        <a14:foregroundMark x1="65800" y1="57143" x2="65800" y2="57143"/>
                        <a14:foregroundMark x1="19600" y1="86264" x2="19600" y2="86264"/>
                        <a14:foregroundMark x1="23400" y1="90659" x2="23400" y2="90659"/>
                        <a14:foregroundMark x1="25000" y1="95055" x2="25000" y2="95055"/>
                        <a14:foregroundMark x1="26400" y1="89011" x2="26400" y2="89011"/>
                        <a14:foregroundMark x1="25200" y1="89560" x2="25200" y2="89560"/>
                        <a14:foregroundMark x1="28200" y1="93407" x2="28200" y2="93407"/>
                        <a14:foregroundMark x1="29800" y1="87912" x2="29800" y2="87912"/>
                        <a14:foregroundMark x1="31200" y1="89560" x2="31200" y2="89560"/>
                        <a14:foregroundMark x1="29400" y1="93956" x2="29400" y2="93956"/>
                        <a14:foregroundMark x1="32800" y1="89560" x2="32800" y2="89560"/>
                        <a14:foregroundMark x1="37000" y1="89011" x2="37000" y2="89011"/>
                        <a14:foregroundMark x1="41600" y1="91758" x2="41600" y2="91758"/>
                        <a14:foregroundMark x1="42600" y1="95604" x2="42600" y2="95604"/>
                        <a14:foregroundMark x1="46800" y1="88462" x2="46800" y2="88462"/>
                        <a14:foregroundMark x1="48200" y1="87363" x2="48200" y2="87363"/>
                        <a14:foregroundMark x1="51800" y1="90110" x2="51800" y2="90110"/>
                        <a14:foregroundMark x1="55200" y1="88462" x2="55200" y2="88462"/>
                        <a14:foregroundMark x1="59400" y1="89560" x2="59400" y2="89560"/>
                        <a14:foregroundMark x1="62200" y1="90110" x2="62200" y2="90110"/>
                        <a14:foregroundMark x1="64000" y1="90110" x2="64000" y2="90110"/>
                        <a14:foregroundMark x1="65400" y1="90110" x2="65400" y2="90110"/>
                        <a14:foregroundMark x1="71800" y1="90659" x2="71800" y2="90659"/>
                        <a14:foregroundMark x1="73600" y1="89011" x2="73600" y2="89011"/>
                        <a14:foregroundMark x1="70400" y1="88462" x2="70400" y2="88462"/>
                        <a14:foregroundMark x1="43600" y1="94505" x2="43600" y2="94505"/>
                        <a14:foregroundMark x1="78800" y1="88462" x2="78800" y2="88462"/>
                        <a14:foregroundMark x1="66200" y1="62637" x2="66200" y2="62637"/>
                        <a14:foregroundMark x1="90200" y1="85165" x2="90200" y2="85165"/>
                        <a14:foregroundMark x1="90200" y1="89011" x2="90200" y2="89011"/>
                        <a14:foregroundMark x1="87800" y1="94505" x2="87800" y2="94505"/>
                        <a14:foregroundMark x1="84800" y1="88462" x2="84800" y2="88462"/>
                        <a14:foregroundMark x1="91800" y1="89011" x2="91800" y2="89011"/>
                        <a14:foregroundMark x1="91400" y1="90110" x2="91400" y2="90110"/>
                        <a14:foregroundMark x1="93200" y1="89011" x2="93200" y2="89011"/>
                        <a14:foregroundMark x1="93400" y1="95055" x2="93400" y2="95055"/>
                        <a14:foregroundMark x1="94600" y1="88462" x2="94600" y2="88462"/>
                        <a14:foregroundMark x1="96200" y1="94505" x2="96200" y2="94505"/>
                        <a14:foregroundMark x1="97600" y1="94505" x2="97600" y2="94505"/>
                        <a14:foregroundMark x1="68400" y1="87363" x2="68400" y2="87363"/>
                        <a14:foregroundMark x1="72000" y1="95604" x2="72000" y2="95604"/>
                        <a14:foregroundMark x1="70400" y1="94505" x2="70400" y2="94505"/>
                        <a14:foregroundMark x1="81800" y1="93956" x2="81800" y2="93956"/>
                        <a14:foregroundMark x1="82800" y1="96154" x2="82800" y2="96154"/>
                        <a14:foregroundMark x1="99400" y1="93407" x2="99400" y2="93407"/>
                        <a14:foregroundMark x1="97600" y1="90110" x2="97600" y2="90110"/>
                        <a14:foregroundMark x1="94800" y1="95055" x2="94800" y2="95055"/>
                        <a14:foregroundMark x1="96400" y1="89560" x2="96400" y2="89560"/>
                        <a14:foregroundMark x1="99000" y1="88462" x2="99000" y2="88462"/>
                        <a14:foregroundMark x1="97400" y1="87912" x2="97400" y2="87912"/>
                        <a14:foregroundMark x1="97200" y1="89011" x2="97200" y2="89011"/>
                        <a14:foregroundMark x1="97200" y1="90110" x2="97200" y2="90110"/>
                        <a14:foregroundMark x1="45200" y1="89560" x2="45200" y2="89560"/>
                        <a14:foregroundMark x1="53600" y1="89560" x2="53600" y2="89560"/>
                        <a14:foregroundMark x1="43600" y1="90110" x2="43600" y2="90110"/>
                        <a14:foregroundMark x1="43600" y1="87912" x2="43600" y2="87912"/>
                        <a14:foregroundMark x1="15000" y1="88462" x2="15000" y2="88462"/>
                        <a14:foregroundMark x1="15000" y1="94505" x2="15000" y2="94505"/>
                        <a14:foregroundMark x1="13600" y1="84066" x2="13600" y2="84066"/>
                        <a14:foregroundMark x1="13600" y1="90659" x2="13600" y2="90659"/>
                        <a14:foregroundMark x1="12400" y1="90110" x2="12400" y2="90110"/>
                        <a14:foregroundMark x1="800" y1="86813" x2="800" y2="86813"/>
                        <a14:foregroundMark x1="2400" y1="85714" x2="2400" y2="85714"/>
                        <a14:foregroundMark x1="4200" y1="85714" x2="4200" y2="85714"/>
                        <a14:foregroundMark x1="5600" y1="87912" x2="5600" y2="87912"/>
                        <a14:foregroundMark x1="7200" y1="88462" x2="7200" y2="88462"/>
                        <a14:foregroundMark x1="16800" y1="93407" x2="16800" y2="93407"/>
                        <a14:foregroundMark x1="16600" y1="88462" x2="16600" y2="88462"/>
                        <a14:foregroundMark x1="38800" y1="91209" x2="38800" y2="91209"/>
                        <a14:foregroundMark x1="40600" y1="90659" x2="40600" y2="90659"/>
                        <a14:foregroundMark x1="53600" y1="93407" x2="53600" y2="93407"/>
                        <a14:foregroundMark x1="35000" y1="92308" x2="35000" y2="92308"/>
                        <a14:foregroundMark x1="31400" y1="92857" x2="31400" y2="92857"/>
                        <a14:foregroundMark x1="24800" y1="87912" x2="24800" y2="87912"/>
                        <a14:foregroundMark x1="19800" y1="37912" x2="19800" y2="37912"/>
                        <a14:foregroundMark x1="19200" y1="34066" x2="19200" y2="34066"/>
                        <a14:foregroundMark x1="18800" y1="33516" x2="18800" y2="33516"/>
                        <a14:foregroundMark x1="20400" y1="35165" x2="20400" y2="35165"/>
                        <a14:foregroundMark x1="19400" y1="49451" x2="19400" y2="49451"/>
                        <a14:foregroundMark x1="3600" y1="21978" x2="3600" y2="21978"/>
                        <a14:foregroundMark x1="4400" y1="19780" x2="4400" y2="19780"/>
                        <a14:foregroundMark x1="4800" y1="19780" x2="4800" y2="19780"/>
                        <a14:foregroundMark x1="5600" y1="18681" x2="5600" y2="18681"/>
                        <a14:foregroundMark x1="5600" y1="18681" x2="5600" y2="18681"/>
                        <a14:foregroundMark x1="5800" y1="17033" x2="5800" y2="17033"/>
                        <a14:foregroundMark x1="6200" y1="14835" x2="6200" y2="14835"/>
                        <a14:foregroundMark x1="7000" y1="14286" x2="7000" y2="14286"/>
                        <a14:foregroundMark x1="8600" y1="13187" x2="8600" y2="13187"/>
                        <a14:foregroundMark x1="9800" y1="10989" x2="9800" y2="10989"/>
                        <a14:foregroundMark x1="11800" y1="8791" x2="12000" y2="8791"/>
                        <a14:foregroundMark x1="12000" y1="8791" x2="12000" y2="8791"/>
                        <a14:foregroundMark x1="13000" y1="7692" x2="13000" y2="7692"/>
                        <a14:foregroundMark x1="14000" y1="7143" x2="14000" y2="7143"/>
                        <a14:foregroundMark x1="15600" y1="6593" x2="15600" y2="6593"/>
                        <a14:foregroundMark x1="16400" y1="6593" x2="16400" y2="6593"/>
                        <a14:foregroundMark x1="17000" y1="6593" x2="17000" y2="6593"/>
                        <a14:foregroundMark x1="18200" y1="7692" x2="18200" y2="7692"/>
                        <a14:foregroundMark x1="18800" y1="8242" x2="18800" y2="8242"/>
                        <a14:foregroundMark x1="19600" y1="8791" x2="19800" y2="8791"/>
                        <a14:foregroundMark x1="21000" y1="10440" x2="21000" y2="10440"/>
                        <a14:foregroundMark x1="21200" y1="10989" x2="21200" y2="10989"/>
                        <a14:foregroundMark x1="21800" y1="12637" x2="21800" y2="12637"/>
                        <a14:foregroundMark x1="22400" y1="13187" x2="22400" y2="13187"/>
                        <a14:foregroundMark x1="22600" y1="15385" x2="22600" y2="15385"/>
                        <a14:foregroundMark x1="23800" y1="18681" x2="23800" y2="18681"/>
                        <a14:foregroundMark x1="24400" y1="20879" x2="24400" y2="20879"/>
                        <a14:foregroundMark x1="24600" y1="25824" x2="24600" y2="25824"/>
                        <a14:foregroundMark x1="24600" y1="30220" x2="24600" y2="30220"/>
                        <a14:foregroundMark x1="25600" y1="34066" x2="25600" y2="34066"/>
                        <a14:foregroundMark x1="25800" y1="36813" x2="25800" y2="37912"/>
                        <a14:foregroundMark x1="24800" y1="46154" x2="24800" y2="46154"/>
                        <a14:foregroundMark x1="25000" y1="51648" x2="25000" y2="51648"/>
                        <a14:foregroundMark x1="24600" y1="55495" x2="24600" y2="55495"/>
                        <a14:foregroundMark x1="26000" y1="54945" x2="26000" y2="54945"/>
                        <a14:foregroundMark x1="22200" y1="58242" x2="22200" y2="58242"/>
                        <a14:foregroundMark x1="19200" y1="58791" x2="19200" y2="58791"/>
                        <a14:foregroundMark x1="15400" y1="60989" x2="15400" y2="60989"/>
                        <a14:foregroundMark x1="8600" y1="52747" x2="8600" y2="52747"/>
                        <a14:foregroundMark x1="6400" y1="32967" x2="6400" y2="32967"/>
                        <a14:foregroundMark x1="8200" y1="27473" x2="8200" y2="27473"/>
                        <a14:foregroundMark x1="11600" y1="32418" x2="11600" y2="32418"/>
                        <a14:foregroundMark x1="11400" y1="29670" x2="11400" y2="29670"/>
                        <a14:foregroundMark x1="8200" y1="39560" x2="8200" y2="39560"/>
                        <a14:foregroundMark x1="3800" y1="42308" x2="3800" y2="42308"/>
                        <a14:foregroundMark x1="1800" y1="58791" x2="1800" y2="58791"/>
                        <a14:foregroundMark x1="3600" y1="63187" x2="3800" y2="63736"/>
                        <a14:foregroundMark x1="5000" y1="65934" x2="5000" y2="65934"/>
                        <a14:foregroundMark x1="23400" y1="15934" x2="23400" y2="15934"/>
                        <a14:foregroundMark x1="25600" y1="24725" x2="25600" y2="24725"/>
                        <a14:foregroundMark x1="63600" y1="62637" x2="63600" y2="62637"/>
                        <a14:foregroundMark x1="63400" y1="69780" x2="63400" y2="69780"/>
                        <a14:foregroundMark x1="60600" y1="89560" x2="60600" y2="89560"/>
                        <a14:foregroundMark x1="19800" y1="95055" x2="19800" y2="95055"/>
                        <a14:foregroundMark x1="31600" y1="95604" x2="31600" y2="95604"/>
                        <a14:foregroundMark x1="10600" y1="89011" x2="10600" y2="89011"/>
                        <a14:foregroundMark x1="9200" y1="94505" x2="9200" y2="94505"/>
                        <a14:foregroundMark x1="5600" y1="84615" x2="5600" y2="84615"/>
                        <a14:foregroundMark x1="4000" y1="94505" x2="4000" y2="94505"/>
                        <a14:foregroundMark x1="22000" y1="91209" x2="22000" y2="91209"/>
                        <a14:foregroundMark x1="10200" y1="92857" x2="10200" y2="92857"/>
                        <a14:foregroundMark x1="10600" y1="94505" x2="10600" y2="94505"/>
                        <a14:foregroundMark x1="80200" y1="86264" x2="80200" y2="86264"/>
                        <a14:foregroundMark x1="80400" y1="92308" x2="80400" y2="92308"/>
                        <a14:foregroundMark x1="79400" y1="96154" x2="79400" y2="96154"/>
                        <a14:foregroundMark x1="75600" y1="91209" x2="75600" y2="91209"/>
                        <a14:foregroundMark x1="86600" y1="89011" x2="86600" y2="89011"/>
                        <a14:foregroundMark x1="89000" y1="88462" x2="89000" y2="88462"/>
                        <a14:foregroundMark x1="83600" y1="89560" x2="83600" y2="89560"/>
                        <a14:foregroundMark x1="95800" y1="87363" x2="95800" y2="87363"/>
                        <a14:foregroundMark x1="83600" y1="94505" x2="83600" y2="94505"/>
                        <a14:foregroundMark x1="30000" y1="92308" x2="30000" y2="92308"/>
                        <a14:backgroundMark x1="24400" y1="89560" x2="24400" y2="89560"/>
                        <a14:backgroundMark x1="27600" y1="91758" x2="27600" y2="91758"/>
                        <a14:backgroundMark x1="30400" y1="93407" x2="30400" y2="93407"/>
                        <a14:backgroundMark x1="30400" y1="90110" x2="30400" y2="90110"/>
                        <a14:backgroundMark x1="36200" y1="91209" x2="36200" y2="91209"/>
                        <a14:backgroundMark x1="41200" y1="90659" x2="41200" y2="90659"/>
                        <a14:backgroundMark x1="42800" y1="93407" x2="42800" y2="93407"/>
                        <a14:backgroundMark x1="43000" y1="89560" x2="43000" y2="89560"/>
                        <a14:backgroundMark x1="52800" y1="91209" x2="52800" y2="91209"/>
                        <a14:backgroundMark x1="71200" y1="93407" x2="71200" y2="93407"/>
                        <a14:backgroundMark x1="71200" y1="89560" x2="71200" y2="89560"/>
                        <a14:backgroundMark x1="79400" y1="87363" x2="79400" y2="87363"/>
                        <a14:backgroundMark x1="82400" y1="89011" x2="82400" y2="89011"/>
                        <a14:backgroundMark x1="90200" y1="86813" x2="90200" y2="86813"/>
                        <a14:backgroundMark x1="94000" y1="94505" x2="94000" y2="94505"/>
                        <a14:backgroundMark x1="93600" y1="96154" x2="93600" y2="96154"/>
                        <a14:backgroundMark x1="98400" y1="93956" x2="98400" y2="93956"/>
                        <a14:backgroundMark x1="95600" y1="89560" x2="95600" y2="89560"/>
                        <a14:backgroundMark x1="95200" y1="93407" x2="95200" y2="93407"/>
                        <a14:backgroundMark x1="97000" y1="89560" x2="97000" y2="89560"/>
                        <a14:backgroundMark x1="98400" y1="89560" x2="98400" y2="89560"/>
                        <a14:backgroundMark x1="21000" y1="90659" x2="21000" y2="90659"/>
                        <a14:backgroundMark x1="11000" y1="92308" x2="11000" y2="92308"/>
                        <a14:backgroundMark x1="16000" y1="89011" x2="16000" y2="89011"/>
                        <a14:backgroundMark x1="9800" y1="91209" x2="9800" y2="91209"/>
                        <a14:backgroundMark x1="82600" y1="93956" x2="82600" y2="93956"/>
                      </a14:backgroundRemoval>
                    </a14:imgEffect>
                  </a14:imgLayer>
                </a14:imgProps>
              </a:ext>
              <a:ext uri="{28A0092B-C50C-407E-A947-70E740481C1C}">
                <a14:useLocalDpi xmlns:a14="http://schemas.microsoft.com/office/drawing/2010/main"/>
              </a:ext>
            </a:extLst>
          </a:blip>
          <a:srcRect/>
          <a:stretch>
            <a:fillRect/>
          </a:stretch>
        </p:blipFill>
        <p:spPr bwMode="auto">
          <a:xfrm>
            <a:off x="3437094" y="3181076"/>
            <a:ext cx="1556853" cy="56669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rotWithShape="1">
          <a:blip r:embed="rId10" cstate="email">
            <a:extLst>
              <a:ext uri="{28A0092B-C50C-407E-A947-70E740481C1C}">
                <a14:useLocalDpi xmlns:a14="http://schemas.microsoft.com/office/drawing/2010/main"/>
              </a:ext>
            </a:extLst>
          </a:blip>
          <a:srcRect/>
          <a:stretch/>
        </p:blipFill>
        <p:spPr>
          <a:xfrm>
            <a:off x="1900003" y="3181076"/>
            <a:ext cx="1307805" cy="599691"/>
          </a:xfrm>
          <a:prstGeom prst="rect">
            <a:avLst/>
          </a:prstGeom>
        </p:spPr>
      </p:pic>
      <p:pic>
        <p:nvPicPr>
          <p:cNvPr id="14" name="Picture 13"/>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3952805" y="5749326"/>
            <a:ext cx="1267057" cy="544971"/>
          </a:xfrm>
          <a:prstGeom prst="rect">
            <a:avLst/>
          </a:prstGeom>
        </p:spPr>
      </p:pic>
      <p:pic>
        <p:nvPicPr>
          <p:cNvPr id="15" name="Picture 14"/>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147833" y="5687308"/>
            <a:ext cx="1949464" cy="671127"/>
          </a:xfrm>
          <a:prstGeom prst="rect">
            <a:avLst/>
          </a:prstGeom>
        </p:spPr>
      </p:pic>
      <p:pic>
        <p:nvPicPr>
          <p:cNvPr id="16" name="Picture 15"/>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724254" y="6310429"/>
            <a:ext cx="2140342" cy="428068"/>
          </a:xfrm>
          <a:prstGeom prst="rect">
            <a:avLst/>
          </a:prstGeom>
        </p:spPr>
      </p:pic>
    </p:spTree>
    <p:extLst>
      <p:ext uri="{BB962C8B-B14F-4D97-AF65-F5344CB8AC3E}">
        <p14:creationId xmlns:p14="http://schemas.microsoft.com/office/powerpoint/2010/main" val="10328543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BASIC Updates &amp; Data Review</a:t>
            </a: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29009802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r>
              <a:rPr lang="en-US" dirty="0"/>
              <a:t>Upcoming Teams Calls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33E4B-E3EB-3D46-B2D8-3159663620FA}" type="slidenum">
              <a:rPr kumimoji="0" lang="en-US" sz="1200" b="0" i="0" u="none" strike="noStrike" kern="1200" cap="none" spc="0" normalizeH="0" baseline="0" noProof="0" dirty="0" smtClean="0">
                <a:ln>
                  <a:noFill/>
                </a:ln>
                <a:solidFill>
                  <a:srgbClr val="79818A">
                    <a:lumMod val="60000"/>
                    <a:lumOff val="40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srgbClr val="79818A">
                  <a:lumMod val="60000"/>
                  <a:lumOff val="40000"/>
                </a:srgbClr>
              </a:solidFill>
              <a:effectLst/>
              <a:uLnTx/>
              <a:uFillTx/>
              <a:latin typeface="Arial" panose="020B0604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444C55">
                    <a:tint val="75000"/>
                  </a:srgbClr>
                </a:solidFill>
                <a:effectLst/>
                <a:uLnTx/>
                <a:uFillTx/>
                <a:latin typeface="Arial" panose="020B0604020202020204"/>
                <a:ea typeface="+mn-ea"/>
                <a:cs typeface="+mn-cs"/>
              </a:rPr>
              <a:t>Illinois Perinatal Quality Collaborative</a:t>
            </a:r>
          </a:p>
        </p:txBody>
      </p:sp>
      <p:graphicFrame>
        <p:nvGraphicFramePr>
          <p:cNvPr id="6" name="Content Placeholder 4"/>
          <p:cNvGraphicFramePr>
            <a:graphicFrameLocks noGrp="1"/>
          </p:cNvGraphicFramePr>
          <p:nvPr>
            <p:ph idx="1"/>
            <p:extLst>
              <p:ext uri="{D42A27DB-BD31-4B8C-83A1-F6EECF244321}">
                <p14:modId xmlns:p14="http://schemas.microsoft.com/office/powerpoint/2010/main" val="1667840054"/>
              </p:ext>
            </p:extLst>
          </p:nvPr>
        </p:nvGraphicFramePr>
        <p:xfrm>
          <a:off x="711537" y="1562868"/>
          <a:ext cx="11014298" cy="5121010"/>
        </p:xfrm>
        <a:graphic>
          <a:graphicData uri="http://schemas.openxmlformats.org/drawingml/2006/table">
            <a:tbl>
              <a:tblPr firstRow="1" bandRow="1">
                <a:tableStyleId>{5C22544A-7EE6-4342-B048-85BDC9FD1C3A}</a:tableStyleId>
              </a:tblPr>
              <a:tblGrid>
                <a:gridCol w="2335419">
                  <a:extLst>
                    <a:ext uri="{9D8B030D-6E8A-4147-A177-3AD203B41FA5}">
                      <a16:colId xmlns:a16="http://schemas.microsoft.com/office/drawing/2014/main" val="20000"/>
                    </a:ext>
                  </a:extLst>
                </a:gridCol>
                <a:gridCol w="8678879">
                  <a:extLst>
                    <a:ext uri="{9D8B030D-6E8A-4147-A177-3AD203B41FA5}">
                      <a16:colId xmlns:a16="http://schemas.microsoft.com/office/drawing/2014/main" val="20002"/>
                    </a:ext>
                  </a:extLst>
                </a:gridCol>
              </a:tblGrid>
              <a:tr h="394165">
                <a:tc>
                  <a:txBody>
                    <a:bodyPr/>
                    <a:lstStyle/>
                    <a:p>
                      <a:r>
                        <a:rPr lang="en-US" sz="1600" dirty="0"/>
                        <a:t>Date</a:t>
                      </a:r>
                    </a:p>
                  </a:txBody>
                  <a:tcPr/>
                </a:tc>
                <a:tc>
                  <a:txBody>
                    <a:bodyPr/>
                    <a:lstStyle/>
                    <a:p>
                      <a:r>
                        <a:rPr lang="en-US" sz="1600" dirty="0"/>
                        <a:t>Topic</a:t>
                      </a:r>
                    </a:p>
                  </a:txBody>
                  <a:tcPr/>
                </a:tc>
                <a:extLst>
                  <a:ext uri="{0D108BD9-81ED-4DB2-BD59-A6C34878D82A}">
                    <a16:rowId xmlns:a16="http://schemas.microsoft.com/office/drawing/2014/main" val="10000"/>
                  </a:ext>
                </a:extLst>
              </a:tr>
              <a:tr h="794090">
                <a:tc>
                  <a:txBody>
                    <a:bodyPr/>
                    <a:lstStyle/>
                    <a:p>
                      <a:r>
                        <a:rPr lang="en-US" sz="2000" dirty="0"/>
                        <a:t>June 2021</a:t>
                      </a:r>
                    </a:p>
                  </a:txBody>
                  <a:tcPr/>
                </a:tc>
                <a:tc>
                  <a:txBody>
                    <a:bodyPr/>
                    <a:lstStyle/>
                    <a:p>
                      <a:r>
                        <a:rPr lang="en-US" sz="2000" baseline="0" dirty="0"/>
                        <a:t>BASIC Teams Call: Timely and Appropriate Initiation of Antibiotics </a:t>
                      </a:r>
                      <a:endParaRPr lang="en-US" sz="2000" dirty="0"/>
                    </a:p>
                  </a:txBody>
                  <a:tcPr/>
                </a:tc>
                <a:extLst>
                  <a:ext uri="{0D108BD9-81ED-4DB2-BD59-A6C34878D82A}">
                    <a16:rowId xmlns:a16="http://schemas.microsoft.com/office/drawing/2014/main" val="1673391156"/>
                  </a:ext>
                </a:extLst>
              </a:tr>
              <a:tr h="469855">
                <a:tc>
                  <a:txBody>
                    <a:bodyPr/>
                    <a:lstStyle/>
                    <a:p>
                      <a:r>
                        <a:rPr lang="en-US" sz="2000" dirty="0"/>
                        <a:t>July 2021</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aseline="0" smtClean="0"/>
                        <a:t>BASIC Teams Call: Evaluate Antibiotic Appropriateness (Antibiotic Discussion/Time Outs) + Office Hours with Micro lab discussion</a:t>
                      </a:r>
                      <a:endParaRPr lang="en-US" sz="2000" dirty="0"/>
                    </a:p>
                  </a:txBody>
                  <a:tcPr/>
                </a:tc>
                <a:extLst>
                  <a:ext uri="{0D108BD9-81ED-4DB2-BD59-A6C34878D82A}">
                    <a16:rowId xmlns:a16="http://schemas.microsoft.com/office/drawing/2014/main" val="10002"/>
                  </a:ext>
                </a:extLst>
              </a:tr>
              <a:tr h="469855">
                <a:tc>
                  <a:txBody>
                    <a:bodyPr/>
                    <a:lstStyle/>
                    <a:p>
                      <a:r>
                        <a:rPr lang="en-US" sz="2000" dirty="0"/>
                        <a:t>August 2021</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aseline="0" dirty="0" smtClean="0"/>
                        <a:t>BASIC Teams Call: Equitable Care in BASIC: Equity Data, Dashboards, Strategies to Collect Race/Ethnicity Data</a:t>
                      </a:r>
                      <a:endParaRPr lang="en-US" sz="2000" dirty="0"/>
                    </a:p>
                  </a:txBody>
                  <a:tcPr/>
                </a:tc>
                <a:extLst>
                  <a:ext uri="{0D108BD9-81ED-4DB2-BD59-A6C34878D82A}">
                    <a16:rowId xmlns:a16="http://schemas.microsoft.com/office/drawing/2014/main" val="10003"/>
                  </a:ext>
                </a:extLst>
              </a:tr>
              <a:tr h="817896">
                <a:tc>
                  <a:txBody>
                    <a:bodyPr/>
                    <a:lstStyle/>
                    <a:p>
                      <a:r>
                        <a:rPr lang="en-US" sz="2000" dirty="0"/>
                        <a:t>September 2021</a:t>
                      </a:r>
                    </a:p>
                  </a:txBody>
                  <a:tcPr/>
                </a:tc>
                <a:tc>
                  <a:txBody>
                    <a:bodyPr/>
                    <a:lstStyle/>
                    <a:p>
                      <a:r>
                        <a:rPr lang="en-US" sz="2000" baseline="0" dirty="0"/>
                        <a:t>BASIC Teams Call: Assessment for EOS in Newborns &lt;35 Weeks</a:t>
                      </a:r>
                      <a:endParaRPr lang="en-US" sz="2000" dirty="0"/>
                    </a:p>
                  </a:txBody>
                  <a:tcPr/>
                </a:tc>
                <a:extLst>
                  <a:ext uri="{0D108BD9-81ED-4DB2-BD59-A6C34878D82A}">
                    <a16:rowId xmlns:a16="http://schemas.microsoft.com/office/drawing/2014/main" val="10004"/>
                  </a:ext>
                </a:extLst>
              </a:tr>
              <a:tr h="448834">
                <a:tc>
                  <a:txBody>
                    <a:bodyPr/>
                    <a:lstStyle/>
                    <a:p>
                      <a:r>
                        <a:rPr lang="en-US" sz="2000" dirty="0"/>
                        <a:t>October 2021</a:t>
                      </a:r>
                    </a:p>
                  </a:txBody>
                  <a:tcPr/>
                </a:tc>
                <a:tc>
                  <a:txBody>
                    <a:bodyPr/>
                    <a:lstStyle/>
                    <a:p>
                      <a:r>
                        <a:rPr lang="en-US" sz="2000" dirty="0"/>
                        <a:t>Annual Conference</a:t>
                      </a:r>
                    </a:p>
                  </a:txBody>
                  <a:tcPr/>
                </a:tc>
                <a:extLst>
                  <a:ext uri="{0D108BD9-81ED-4DB2-BD59-A6C34878D82A}">
                    <a16:rowId xmlns:a16="http://schemas.microsoft.com/office/drawing/2014/main" val="10005"/>
                  </a:ext>
                </a:extLst>
              </a:tr>
              <a:tr h="469855">
                <a:tc>
                  <a:txBody>
                    <a:bodyPr/>
                    <a:lstStyle/>
                    <a:p>
                      <a:r>
                        <a:rPr lang="en-US" sz="2000" dirty="0"/>
                        <a:t>November 2021</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aseline="0" dirty="0"/>
                        <a:t>BASIC Teams Call</a:t>
                      </a:r>
                      <a:endParaRPr lang="en-US" sz="2000" dirty="0"/>
                    </a:p>
                  </a:txBody>
                  <a:tcPr/>
                </a:tc>
                <a:extLst>
                  <a:ext uri="{0D108BD9-81ED-4DB2-BD59-A6C34878D82A}">
                    <a16:rowId xmlns:a16="http://schemas.microsoft.com/office/drawing/2014/main" val="10006"/>
                  </a:ext>
                </a:extLst>
              </a:tr>
              <a:tr h="794090">
                <a:tc>
                  <a:txBody>
                    <a:bodyPr/>
                    <a:lstStyle/>
                    <a:p>
                      <a:r>
                        <a:rPr lang="en-US" sz="2000" dirty="0"/>
                        <a:t>December 2021</a:t>
                      </a:r>
                    </a:p>
                  </a:txBody>
                  <a:tcPr/>
                </a:tc>
                <a:tc>
                  <a:txBody>
                    <a:bodyPr/>
                    <a:lstStyle/>
                    <a:p>
                      <a:r>
                        <a:rPr lang="en-US" sz="2000" baseline="0" dirty="0"/>
                        <a:t>BASIC Teams Call</a:t>
                      </a:r>
                      <a:endParaRPr lang="en-US" sz="2000" dirty="0"/>
                    </a:p>
                  </a:txBody>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35910948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314568" y="202649"/>
            <a:ext cx="5440773" cy="1143000"/>
          </a:xfrm>
        </p:spPr>
        <p:txBody>
          <a:bodyPr>
            <a:normAutofit fontScale="90000"/>
          </a:bodyPr>
          <a:lstStyle/>
          <a:p>
            <a:pPr algn="l" eaLnBrk="1" hangingPunct="1"/>
            <a:r>
              <a:rPr lang="en-US" altLang="en-US" sz="4000" dirty="0"/>
              <a:t>BASIC Outstanding Launch Award Winners</a:t>
            </a:r>
          </a:p>
        </p:txBody>
      </p:sp>
      <p:graphicFrame>
        <p:nvGraphicFramePr>
          <p:cNvPr id="2" name="Content Placeholder 1"/>
          <p:cNvGraphicFramePr>
            <a:graphicFrameLocks noGrp="1"/>
          </p:cNvGraphicFramePr>
          <p:nvPr>
            <p:ph idx="1"/>
          </p:nvPr>
        </p:nvGraphicFramePr>
        <p:xfrm>
          <a:off x="1370406" y="1225623"/>
          <a:ext cx="10384319" cy="220393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 name="Rectangle 12"/>
          <p:cNvSpPr/>
          <p:nvPr/>
        </p:nvSpPr>
        <p:spPr>
          <a:xfrm>
            <a:off x="314568" y="1442303"/>
            <a:ext cx="11877432" cy="6186309"/>
          </a:xfrm>
          <a:prstGeom prst="rect">
            <a:avLst/>
          </a:prstGeom>
        </p:spPr>
        <p:txBody>
          <a:bodyPr wrap="square" numCol="2">
            <a:spAutoFit/>
          </a:bodyPr>
          <a:lstStyle/>
          <a:p>
            <a:pPr>
              <a:spcAft>
                <a:spcPts val="600"/>
              </a:spcAft>
            </a:pPr>
            <a:r>
              <a:rPr lang="en-US" dirty="0"/>
              <a:t>Abraham Lincoln Memorial Hospital</a:t>
            </a:r>
          </a:p>
          <a:p>
            <a:pPr>
              <a:spcAft>
                <a:spcPts val="600"/>
              </a:spcAft>
            </a:pPr>
            <a:r>
              <a:rPr lang="en-US" dirty="0"/>
              <a:t>Advocate Aurora Sherman Hospital</a:t>
            </a:r>
          </a:p>
          <a:p>
            <a:pPr>
              <a:spcAft>
                <a:spcPts val="600"/>
              </a:spcAft>
            </a:pPr>
            <a:r>
              <a:rPr lang="en-US" dirty="0"/>
              <a:t>Advocate Children's- Oak Lawn</a:t>
            </a:r>
          </a:p>
          <a:p>
            <a:pPr>
              <a:spcAft>
                <a:spcPts val="600"/>
              </a:spcAft>
            </a:pPr>
            <a:r>
              <a:rPr lang="en-US" dirty="0"/>
              <a:t>Advocate Condell Medical Center</a:t>
            </a:r>
          </a:p>
          <a:p>
            <a:pPr>
              <a:spcAft>
                <a:spcPts val="600"/>
              </a:spcAft>
            </a:pPr>
            <a:r>
              <a:rPr lang="en-US" dirty="0"/>
              <a:t>Advocate Good Samaritan Hospital</a:t>
            </a:r>
          </a:p>
          <a:p>
            <a:pPr>
              <a:spcAft>
                <a:spcPts val="600"/>
              </a:spcAft>
            </a:pPr>
            <a:r>
              <a:rPr lang="en-US" dirty="0"/>
              <a:t>Advocate Good Shepherd Hospital</a:t>
            </a:r>
          </a:p>
          <a:p>
            <a:pPr>
              <a:spcAft>
                <a:spcPts val="600"/>
              </a:spcAft>
            </a:pPr>
            <a:r>
              <a:rPr lang="en-US" dirty="0"/>
              <a:t>Advocate Illinois Masonic Medical Center</a:t>
            </a:r>
          </a:p>
          <a:p>
            <a:pPr>
              <a:spcAft>
                <a:spcPts val="600"/>
              </a:spcAft>
            </a:pPr>
            <a:r>
              <a:rPr lang="en-US" dirty="0"/>
              <a:t>Alton Memorial Hospital</a:t>
            </a:r>
          </a:p>
          <a:p>
            <a:pPr>
              <a:spcAft>
                <a:spcPts val="600"/>
              </a:spcAft>
            </a:pPr>
            <a:r>
              <a:rPr lang="en-US" dirty="0"/>
              <a:t>AMITA </a:t>
            </a:r>
            <a:r>
              <a:rPr lang="en-US" dirty="0" err="1"/>
              <a:t>Alexian</a:t>
            </a:r>
            <a:r>
              <a:rPr lang="en-US" dirty="0"/>
              <a:t> Brothers </a:t>
            </a:r>
            <a:r>
              <a:rPr lang="en-US" dirty="0" err="1"/>
              <a:t>Womens</a:t>
            </a:r>
            <a:r>
              <a:rPr lang="en-US" dirty="0"/>
              <a:t> and </a:t>
            </a:r>
            <a:r>
              <a:rPr lang="en-US" dirty="0" err="1"/>
              <a:t>Childrens</a:t>
            </a:r>
            <a:r>
              <a:rPr lang="en-US" dirty="0"/>
              <a:t> Hospital at St. Alexius</a:t>
            </a:r>
          </a:p>
          <a:p>
            <a:pPr>
              <a:spcAft>
                <a:spcPts val="600"/>
              </a:spcAft>
            </a:pPr>
            <a:r>
              <a:rPr lang="en-US" dirty="0"/>
              <a:t>AMITA Health Adventist Medical Center - Bolingbrook</a:t>
            </a:r>
          </a:p>
          <a:p>
            <a:pPr>
              <a:spcAft>
                <a:spcPts val="600"/>
              </a:spcAft>
            </a:pPr>
            <a:r>
              <a:rPr lang="en-US" dirty="0"/>
              <a:t>AMITA Health Adventist Medical Center Hinsdale</a:t>
            </a:r>
          </a:p>
          <a:p>
            <a:pPr>
              <a:spcAft>
                <a:spcPts val="600"/>
              </a:spcAft>
            </a:pPr>
            <a:r>
              <a:rPr lang="en-US" dirty="0"/>
              <a:t>AMITA Health </a:t>
            </a:r>
            <a:r>
              <a:rPr lang="en-US" dirty="0" err="1"/>
              <a:t>Alexian</a:t>
            </a:r>
            <a:r>
              <a:rPr lang="en-US" dirty="0"/>
              <a:t> Brothers Medical Center</a:t>
            </a:r>
          </a:p>
          <a:p>
            <a:pPr>
              <a:spcAft>
                <a:spcPts val="600"/>
              </a:spcAft>
            </a:pPr>
            <a:r>
              <a:rPr lang="en-US" dirty="0"/>
              <a:t>AMITA Health Saints Mary and Elizabeth Medical Center</a:t>
            </a:r>
          </a:p>
          <a:p>
            <a:pPr>
              <a:spcAft>
                <a:spcPts val="600"/>
              </a:spcAft>
            </a:pPr>
            <a:endParaRPr lang="en-US" dirty="0"/>
          </a:p>
          <a:p>
            <a:pPr>
              <a:spcAft>
                <a:spcPts val="600"/>
              </a:spcAft>
            </a:pPr>
            <a:endParaRPr lang="en-US" dirty="0"/>
          </a:p>
          <a:p>
            <a:pPr>
              <a:spcAft>
                <a:spcPts val="600"/>
              </a:spcAft>
            </a:pPr>
            <a:endParaRPr lang="en-US" dirty="0"/>
          </a:p>
          <a:p>
            <a:pPr>
              <a:spcAft>
                <a:spcPts val="600"/>
              </a:spcAft>
            </a:pPr>
            <a:r>
              <a:rPr lang="en-US" dirty="0"/>
              <a:t>AMITA Health St. Joseph Hospital - Chicago</a:t>
            </a:r>
          </a:p>
          <a:p>
            <a:pPr>
              <a:spcAft>
                <a:spcPts val="600"/>
              </a:spcAft>
            </a:pPr>
            <a:r>
              <a:rPr lang="en-US" dirty="0"/>
              <a:t>AMITA Health St. Mary's Hospital- Kankakee</a:t>
            </a:r>
          </a:p>
          <a:p>
            <a:pPr>
              <a:spcAft>
                <a:spcPts val="600"/>
              </a:spcAft>
            </a:pPr>
            <a:r>
              <a:rPr lang="en-US" dirty="0"/>
              <a:t>AMITA Resurrection Medical Center</a:t>
            </a:r>
          </a:p>
          <a:p>
            <a:pPr>
              <a:spcAft>
                <a:spcPts val="600"/>
              </a:spcAft>
            </a:pPr>
            <a:r>
              <a:rPr lang="en-US" dirty="0"/>
              <a:t>Anderson Hospital</a:t>
            </a:r>
          </a:p>
          <a:p>
            <a:pPr>
              <a:spcAft>
                <a:spcPts val="600"/>
              </a:spcAft>
            </a:pPr>
            <a:r>
              <a:rPr lang="en-US" dirty="0"/>
              <a:t>Blessing Hospital</a:t>
            </a:r>
          </a:p>
          <a:p>
            <a:pPr>
              <a:spcAft>
                <a:spcPts val="600"/>
              </a:spcAft>
            </a:pPr>
            <a:r>
              <a:rPr lang="en-US" dirty="0"/>
              <a:t>Carle Foundation Hospital</a:t>
            </a:r>
          </a:p>
          <a:p>
            <a:pPr>
              <a:spcAft>
                <a:spcPts val="600"/>
              </a:spcAft>
            </a:pPr>
            <a:r>
              <a:rPr lang="en-US" dirty="0"/>
              <a:t>Edward Hospital</a:t>
            </a:r>
          </a:p>
          <a:p>
            <a:pPr>
              <a:spcAft>
                <a:spcPts val="600"/>
              </a:spcAft>
            </a:pPr>
            <a:r>
              <a:rPr lang="en-US" dirty="0"/>
              <a:t>Elmhurst Memorial Hospital</a:t>
            </a:r>
          </a:p>
          <a:p>
            <a:pPr>
              <a:spcAft>
                <a:spcPts val="600"/>
              </a:spcAft>
            </a:pPr>
            <a:r>
              <a:rPr lang="en-US" dirty="0"/>
              <a:t>FHN Memorial Hospital</a:t>
            </a:r>
          </a:p>
          <a:p>
            <a:pPr>
              <a:spcAft>
                <a:spcPts val="600"/>
              </a:spcAft>
            </a:pPr>
            <a:r>
              <a:rPr lang="en-US" dirty="0"/>
              <a:t>Highland Park Hospital</a:t>
            </a:r>
          </a:p>
          <a:p>
            <a:pPr>
              <a:spcAft>
                <a:spcPts val="600"/>
              </a:spcAft>
            </a:pPr>
            <a:r>
              <a:rPr lang="en-US" dirty="0"/>
              <a:t>HSHS St. John's Hospital</a:t>
            </a:r>
          </a:p>
          <a:p>
            <a:pPr>
              <a:spcAft>
                <a:spcPts val="600"/>
              </a:spcAft>
            </a:pPr>
            <a:r>
              <a:rPr lang="en-US" dirty="0"/>
              <a:t>Katherine Shaw </a:t>
            </a:r>
            <a:r>
              <a:rPr lang="en-US" dirty="0" err="1"/>
              <a:t>Bethea</a:t>
            </a:r>
            <a:r>
              <a:rPr lang="en-US" dirty="0"/>
              <a:t> (KSB) Hospital</a:t>
            </a:r>
          </a:p>
          <a:p>
            <a:pPr>
              <a:spcAft>
                <a:spcPts val="600"/>
              </a:spcAft>
            </a:pPr>
            <a:r>
              <a:rPr lang="en-US" dirty="0"/>
              <a:t>Loyola University Medical Center</a:t>
            </a:r>
          </a:p>
          <a:p>
            <a:pPr>
              <a:spcAft>
                <a:spcPts val="600"/>
              </a:spcAft>
            </a:pPr>
            <a:r>
              <a:rPr lang="en-US" dirty="0" err="1"/>
              <a:t>MacNeal</a:t>
            </a:r>
            <a:r>
              <a:rPr lang="en-US" dirty="0"/>
              <a:t> Hospital</a:t>
            </a:r>
          </a:p>
        </p:txBody>
      </p:sp>
    </p:spTree>
    <p:extLst>
      <p:ext uri="{BB962C8B-B14F-4D97-AF65-F5344CB8AC3E}">
        <p14:creationId xmlns:p14="http://schemas.microsoft.com/office/powerpoint/2010/main" val="401839605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314568" y="202649"/>
            <a:ext cx="5440773" cy="1143000"/>
          </a:xfrm>
        </p:spPr>
        <p:txBody>
          <a:bodyPr>
            <a:normAutofit fontScale="90000"/>
          </a:bodyPr>
          <a:lstStyle/>
          <a:p>
            <a:pPr algn="l" eaLnBrk="1" hangingPunct="1"/>
            <a:r>
              <a:rPr lang="en-US" altLang="en-US" sz="4000" dirty="0"/>
              <a:t>BASIC Outstanding Launch Award Winners</a:t>
            </a:r>
          </a:p>
        </p:txBody>
      </p:sp>
      <p:graphicFrame>
        <p:nvGraphicFramePr>
          <p:cNvPr id="2" name="Content Placeholder 1"/>
          <p:cNvGraphicFramePr>
            <a:graphicFrameLocks noGrp="1"/>
          </p:cNvGraphicFramePr>
          <p:nvPr>
            <p:ph idx="1"/>
          </p:nvPr>
        </p:nvGraphicFramePr>
        <p:xfrm>
          <a:off x="1370406" y="1225623"/>
          <a:ext cx="10384319" cy="220393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 name="Rectangle 12"/>
          <p:cNvSpPr/>
          <p:nvPr/>
        </p:nvSpPr>
        <p:spPr>
          <a:xfrm>
            <a:off x="314568" y="1375380"/>
            <a:ext cx="11877432" cy="6186309"/>
          </a:xfrm>
          <a:prstGeom prst="rect">
            <a:avLst/>
          </a:prstGeom>
        </p:spPr>
        <p:txBody>
          <a:bodyPr wrap="square" numCol="2">
            <a:spAutoFit/>
          </a:bodyPr>
          <a:lstStyle/>
          <a:p>
            <a:pPr>
              <a:spcAft>
                <a:spcPts val="600"/>
              </a:spcAft>
            </a:pPr>
            <a:r>
              <a:rPr lang="en-US" dirty="0"/>
              <a:t>Memorial Hospital East</a:t>
            </a:r>
          </a:p>
          <a:p>
            <a:pPr>
              <a:spcAft>
                <a:spcPts val="600"/>
              </a:spcAft>
            </a:pPr>
            <a:r>
              <a:rPr lang="en-US" dirty="0"/>
              <a:t>Memorial Hospital of Carbondale</a:t>
            </a:r>
          </a:p>
          <a:p>
            <a:pPr>
              <a:spcAft>
                <a:spcPts val="600"/>
              </a:spcAft>
            </a:pPr>
            <a:r>
              <a:rPr lang="en-US" dirty="0"/>
              <a:t>Memorial Medical Center</a:t>
            </a:r>
          </a:p>
          <a:p>
            <a:pPr>
              <a:spcAft>
                <a:spcPts val="600"/>
              </a:spcAft>
            </a:pPr>
            <a:r>
              <a:rPr lang="en-US" dirty="0" err="1"/>
              <a:t>Mercyhealth</a:t>
            </a:r>
            <a:r>
              <a:rPr lang="en-US" dirty="0"/>
              <a:t>  Javon Bea Hospital</a:t>
            </a:r>
          </a:p>
          <a:p>
            <a:pPr>
              <a:spcAft>
                <a:spcPts val="600"/>
              </a:spcAft>
            </a:pPr>
            <a:r>
              <a:rPr lang="en-US" dirty="0"/>
              <a:t>Morris Hospital and Health Care Centers</a:t>
            </a:r>
          </a:p>
          <a:p>
            <a:pPr>
              <a:spcAft>
                <a:spcPts val="600"/>
              </a:spcAft>
            </a:pPr>
            <a:r>
              <a:rPr lang="en-US" dirty="0"/>
              <a:t>NM Central DuPage Hospital</a:t>
            </a:r>
          </a:p>
          <a:p>
            <a:pPr>
              <a:spcAft>
                <a:spcPts val="600"/>
              </a:spcAft>
            </a:pPr>
            <a:r>
              <a:rPr lang="en-US" dirty="0"/>
              <a:t>NM </a:t>
            </a:r>
            <a:r>
              <a:rPr lang="en-US" dirty="0" err="1"/>
              <a:t>Delnor</a:t>
            </a:r>
            <a:r>
              <a:rPr lang="en-US" dirty="0"/>
              <a:t> Hospital</a:t>
            </a:r>
          </a:p>
          <a:p>
            <a:pPr>
              <a:spcAft>
                <a:spcPts val="600"/>
              </a:spcAft>
            </a:pPr>
            <a:r>
              <a:rPr lang="en-US" dirty="0"/>
              <a:t>NM Huntley Hospital</a:t>
            </a:r>
          </a:p>
          <a:p>
            <a:pPr>
              <a:spcAft>
                <a:spcPts val="600"/>
              </a:spcAft>
            </a:pPr>
            <a:r>
              <a:rPr lang="en-US" dirty="0"/>
              <a:t>NM McHenry Hospital</a:t>
            </a:r>
          </a:p>
          <a:p>
            <a:pPr>
              <a:spcAft>
                <a:spcPts val="600"/>
              </a:spcAft>
            </a:pPr>
            <a:r>
              <a:rPr lang="en-US" dirty="0" err="1"/>
              <a:t>NorthShore</a:t>
            </a:r>
            <a:r>
              <a:rPr lang="en-US" dirty="0"/>
              <a:t> Evanston Hospital</a:t>
            </a:r>
          </a:p>
          <a:p>
            <a:pPr>
              <a:spcAft>
                <a:spcPts val="600"/>
              </a:spcAft>
            </a:pPr>
            <a:r>
              <a:rPr lang="en-US" dirty="0"/>
              <a:t>Northwest Community Hospital</a:t>
            </a:r>
          </a:p>
          <a:p>
            <a:pPr>
              <a:spcAft>
                <a:spcPts val="600"/>
              </a:spcAft>
            </a:pPr>
            <a:r>
              <a:rPr lang="en-US" dirty="0"/>
              <a:t>OSF Heart of Mary Medical Center</a:t>
            </a:r>
          </a:p>
          <a:p>
            <a:pPr>
              <a:spcAft>
                <a:spcPts val="600"/>
              </a:spcAft>
            </a:pPr>
            <a:r>
              <a:rPr lang="en-US" dirty="0"/>
              <a:t>OSF Little Company of Mary Hospital</a:t>
            </a:r>
          </a:p>
          <a:p>
            <a:pPr>
              <a:spcAft>
                <a:spcPts val="600"/>
              </a:spcAft>
            </a:pPr>
            <a:endParaRPr lang="en-US" dirty="0"/>
          </a:p>
          <a:p>
            <a:pPr>
              <a:spcAft>
                <a:spcPts val="600"/>
              </a:spcAft>
            </a:pPr>
            <a:endParaRPr lang="en-US" dirty="0"/>
          </a:p>
          <a:p>
            <a:pPr>
              <a:spcAft>
                <a:spcPts val="600"/>
              </a:spcAft>
            </a:pPr>
            <a:endParaRPr lang="en-US" dirty="0"/>
          </a:p>
          <a:p>
            <a:pPr>
              <a:spcAft>
                <a:spcPts val="600"/>
              </a:spcAft>
            </a:pPr>
            <a:r>
              <a:rPr lang="en-US" dirty="0"/>
              <a:t>Palos Community Hospital</a:t>
            </a:r>
          </a:p>
          <a:p>
            <a:pPr>
              <a:spcAft>
                <a:spcPts val="600"/>
              </a:spcAft>
            </a:pPr>
            <a:r>
              <a:rPr lang="en-US" dirty="0"/>
              <a:t>OSF St. Francis Medical Center</a:t>
            </a:r>
          </a:p>
          <a:p>
            <a:pPr>
              <a:spcAft>
                <a:spcPts val="600"/>
              </a:spcAft>
            </a:pPr>
            <a:r>
              <a:rPr lang="en-US" dirty="0"/>
              <a:t>Riverside Medical Center</a:t>
            </a:r>
          </a:p>
          <a:p>
            <a:pPr>
              <a:spcAft>
                <a:spcPts val="600"/>
              </a:spcAft>
            </a:pPr>
            <a:r>
              <a:rPr lang="en-US" dirty="0"/>
              <a:t>Rush University Medical Center</a:t>
            </a:r>
          </a:p>
          <a:p>
            <a:pPr>
              <a:spcAft>
                <a:spcPts val="600"/>
              </a:spcAft>
            </a:pPr>
            <a:r>
              <a:rPr lang="en-US" dirty="0"/>
              <a:t>Rush-Copley Medical Center</a:t>
            </a:r>
          </a:p>
          <a:p>
            <a:pPr>
              <a:spcAft>
                <a:spcPts val="600"/>
              </a:spcAft>
            </a:pPr>
            <a:r>
              <a:rPr lang="en-US" dirty="0"/>
              <a:t>Silver Cross Hospital</a:t>
            </a:r>
          </a:p>
          <a:p>
            <a:pPr>
              <a:spcAft>
                <a:spcPts val="600"/>
              </a:spcAft>
            </a:pPr>
            <a:r>
              <a:rPr lang="en-US" dirty="0"/>
              <a:t>SSM Health Good Samaritan</a:t>
            </a:r>
          </a:p>
          <a:p>
            <a:pPr>
              <a:spcAft>
                <a:spcPts val="600"/>
              </a:spcAft>
            </a:pPr>
            <a:r>
              <a:rPr lang="en-US" dirty="0"/>
              <a:t>SSM Health St. Mary's Hospital-  Centralia</a:t>
            </a:r>
          </a:p>
          <a:p>
            <a:pPr>
              <a:spcAft>
                <a:spcPts val="600"/>
              </a:spcAft>
            </a:pPr>
            <a:r>
              <a:rPr lang="en-US" dirty="0"/>
              <a:t>St. Joseph Hospital - Breese</a:t>
            </a:r>
          </a:p>
          <a:p>
            <a:pPr>
              <a:spcAft>
                <a:spcPts val="600"/>
              </a:spcAft>
            </a:pPr>
            <a:r>
              <a:rPr lang="en-US" dirty="0"/>
              <a:t>St. Louis Children's Hospital</a:t>
            </a:r>
          </a:p>
          <a:p>
            <a:pPr>
              <a:spcAft>
                <a:spcPts val="600"/>
              </a:spcAft>
            </a:pPr>
            <a:r>
              <a:rPr lang="en-US" dirty="0"/>
              <a:t>Stroger Hospital of Cook County</a:t>
            </a:r>
          </a:p>
          <a:p>
            <a:pPr>
              <a:spcAft>
                <a:spcPts val="600"/>
              </a:spcAft>
            </a:pPr>
            <a:r>
              <a:rPr lang="en-US" dirty="0"/>
              <a:t>Swedish Hospital</a:t>
            </a:r>
          </a:p>
          <a:p>
            <a:pPr>
              <a:spcAft>
                <a:spcPts val="600"/>
              </a:spcAft>
            </a:pPr>
            <a:r>
              <a:rPr lang="en-US" dirty="0"/>
              <a:t>University of Illinois Hospital (UIC)</a:t>
            </a:r>
          </a:p>
          <a:p>
            <a:pPr>
              <a:spcAft>
                <a:spcPts val="600"/>
              </a:spcAft>
            </a:pPr>
            <a:r>
              <a:rPr lang="en-US" dirty="0"/>
              <a:t>West Suburban Medical Center</a:t>
            </a:r>
          </a:p>
        </p:txBody>
      </p:sp>
    </p:spTree>
    <p:extLst>
      <p:ext uri="{BB962C8B-B14F-4D97-AF65-F5344CB8AC3E}">
        <p14:creationId xmlns:p14="http://schemas.microsoft.com/office/powerpoint/2010/main" val="397522741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r>
              <a:rPr lang="en-US" dirty="0"/>
              <a:t>NEW BASIC Resources - Coming Soon</a:t>
            </a:r>
          </a:p>
        </p:txBody>
      </p:sp>
      <p:sp>
        <p:nvSpPr>
          <p:cNvPr id="3" name="Content Placeholder 2"/>
          <p:cNvSpPr>
            <a:spLocks noGrp="1"/>
          </p:cNvSpPr>
          <p:nvPr>
            <p:ph idx="1"/>
          </p:nvPr>
        </p:nvSpPr>
        <p:spPr>
          <a:xfrm>
            <a:off x="609600" y="1825625"/>
            <a:ext cx="4114800" cy="4351338"/>
          </a:xfrm>
        </p:spPr>
        <p:txBody>
          <a:bodyPr>
            <a:normAutofit/>
          </a:bodyPr>
          <a:lstStyle/>
          <a:p>
            <a:r>
              <a:rPr lang="en-US" sz="3200" dirty="0"/>
              <a:t>Patient education video with </a:t>
            </a:r>
            <a:r>
              <a:rPr lang="en-US" sz="3200" dirty="0" smtClean="0"/>
              <a:t>flyers</a:t>
            </a:r>
            <a:endParaRPr lang="en-US" sz="3200" dirty="0"/>
          </a:p>
          <a:p>
            <a:r>
              <a:rPr lang="en-US" sz="3200" dirty="0"/>
              <a:t>BASIC Dashboard for your monthly QI meetings</a:t>
            </a:r>
          </a:p>
          <a:p>
            <a:r>
              <a:rPr lang="en-US" sz="3200" dirty="0"/>
              <a:t>BASIC Grand Rounds- reach out to </a:t>
            </a:r>
            <a:r>
              <a:rPr lang="en-US" sz="3200" dirty="0">
                <a:hlinkClick r:id="rId3"/>
              </a:rPr>
              <a:t>info@ilpqc.org</a:t>
            </a:r>
            <a:r>
              <a:rPr lang="en-US" sz="3200" dirty="0"/>
              <a:t> for scheduling</a:t>
            </a:r>
          </a:p>
        </p:txBody>
      </p:sp>
      <p:sp>
        <p:nvSpPr>
          <p:cNvPr id="4" name="Slide Number Placeholder 3"/>
          <p:cNvSpPr>
            <a:spLocks noGrp="1"/>
          </p:cNvSpPr>
          <p:nvPr>
            <p:ph type="sldNum" sz="quarter" idx="10"/>
          </p:nvPr>
        </p:nvSpPr>
        <p:spPr>
          <a:xfrm>
            <a:off x="8970380" y="6192169"/>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33E4B-E3EB-3D46-B2D8-3159663620FA}" type="slidenum">
              <a:rPr kumimoji="0" lang="en-US" sz="1200" b="0" i="0" u="none" strike="noStrike" kern="1200" cap="none" spc="0" normalizeH="0" baseline="0" noProof="0" smtClean="0">
                <a:ln>
                  <a:noFill/>
                </a:ln>
                <a:solidFill>
                  <a:srgbClr val="79818A">
                    <a:lumMod val="60000"/>
                    <a:lumOff val="40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srgbClr val="79818A">
                  <a:lumMod val="60000"/>
                  <a:lumOff val="40000"/>
                </a:srgbClr>
              </a:solidFill>
              <a:effectLst/>
              <a:uLnTx/>
              <a:uFillTx/>
              <a:latin typeface="Arial" panose="020B0604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444C55">
                    <a:tint val="75000"/>
                  </a:srgbClr>
                </a:solidFill>
                <a:effectLst/>
                <a:uLnTx/>
                <a:uFillTx/>
                <a:latin typeface="Arial" panose="020B0604020202020204"/>
                <a:ea typeface="+mn-ea"/>
                <a:cs typeface="+mn-cs"/>
              </a:rPr>
              <a:t>Illinois Perinatal Quality Collaborative</a:t>
            </a:r>
            <a:endParaRPr kumimoji="0" lang="en-US" sz="1200" b="0" i="0" u="none" strike="noStrike" kern="1200" cap="none" spc="0" normalizeH="0" baseline="0" noProof="0" dirty="0">
              <a:ln>
                <a:noFill/>
              </a:ln>
              <a:solidFill>
                <a:srgbClr val="444C55">
                  <a:tint val="75000"/>
                </a:srgbClr>
              </a:solidFill>
              <a:effectLst/>
              <a:uLnTx/>
              <a:uFillTx/>
              <a:latin typeface="Arial" panose="020B0604020202020204"/>
              <a:ea typeface="+mn-ea"/>
              <a:cs typeface="+mn-cs"/>
            </a:endParaRPr>
          </a:p>
        </p:txBody>
      </p:sp>
      <p:sp>
        <p:nvSpPr>
          <p:cNvPr id="7" name="Slide Number Placeholder 3"/>
          <p:cNvSpPr txBox="1">
            <a:spLocks/>
          </p:cNvSpPr>
          <p:nvPr/>
        </p:nvSpPr>
        <p:spPr>
          <a:xfrm>
            <a:off x="8970380" y="6192169"/>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2">
                    <a:lumMod val="60000"/>
                    <a:lumOff val="4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97033E4B-E3EB-3D46-B2D8-3159663620FA}" type="slidenum">
              <a:rPr kumimoji="0" lang="en-US" sz="1200" b="0" i="0" u="none" strike="noStrike" kern="1200" cap="none" spc="0" normalizeH="0" baseline="0" noProof="0" smtClean="0">
                <a:ln>
                  <a:noFill/>
                </a:ln>
                <a:solidFill>
                  <a:srgbClr val="79818A">
                    <a:lumMod val="60000"/>
                    <a:lumOff val="40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srgbClr val="79818A">
                  <a:lumMod val="60000"/>
                  <a:lumOff val="40000"/>
                </a:srgbClr>
              </a:solidFill>
              <a:effectLst/>
              <a:uLnTx/>
              <a:uFillTx/>
              <a:latin typeface="Arial" panose="020B0604020202020204"/>
              <a:ea typeface="+mn-ea"/>
              <a:cs typeface="+mn-cs"/>
            </a:endParaRPr>
          </a:p>
        </p:txBody>
      </p:sp>
      <p:pic>
        <p:nvPicPr>
          <p:cNvPr id="9" name="Picture 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935209" y="3443993"/>
            <a:ext cx="3778370" cy="1217408"/>
          </a:xfrm>
          <a:prstGeom prst="rect">
            <a:avLst/>
          </a:prstGeom>
        </p:spPr>
      </p:pic>
      <p:pic>
        <p:nvPicPr>
          <p:cNvPr id="10" name="Picture 9"/>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761590" y="1666164"/>
            <a:ext cx="3951990" cy="1669613"/>
          </a:xfrm>
          <a:prstGeom prst="rect">
            <a:avLst/>
          </a:prstGeom>
        </p:spPr>
      </p:pic>
      <p:sp>
        <p:nvSpPr>
          <p:cNvPr id="11" name="Rounded Rectangle 10"/>
          <p:cNvSpPr/>
          <p:nvPr/>
        </p:nvSpPr>
        <p:spPr>
          <a:xfrm>
            <a:off x="9313798" y="2090244"/>
            <a:ext cx="2715975" cy="100575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rPr>
              <a:t>Example Dashboard</a:t>
            </a:r>
          </a:p>
        </p:txBody>
      </p:sp>
      <p:pic>
        <p:nvPicPr>
          <p:cNvPr id="12" name="Picture 11"/>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008179" y="3283691"/>
            <a:ext cx="3667047" cy="2706249"/>
          </a:xfrm>
          <a:prstGeom prst="rect">
            <a:avLst/>
          </a:prstGeom>
        </p:spPr>
      </p:pic>
      <p:sp>
        <p:nvSpPr>
          <p:cNvPr id="13" name="Rounded Rectangle 12"/>
          <p:cNvSpPr/>
          <p:nvPr/>
        </p:nvSpPr>
        <p:spPr>
          <a:xfrm>
            <a:off x="8173425" y="5177166"/>
            <a:ext cx="2715975" cy="100575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rPr>
              <a:t>Education Video Concept</a:t>
            </a:r>
            <a:r>
              <a:rPr kumimoji="0" lang="en-US" sz="1800" b="0" i="0" u="none" strike="noStrike" kern="1200" cap="none" spc="0" normalizeH="0" noProof="0" dirty="0">
                <a:ln>
                  <a:noFill/>
                </a:ln>
                <a:solidFill>
                  <a:srgbClr val="FFFFFF"/>
                </a:solidFill>
                <a:effectLst/>
                <a:uLnTx/>
                <a:uFillTx/>
                <a:latin typeface="Arial" panose="020B0604020202020204"/>
                <a:ea typeface="+mn-ea"/>
                <a:cs typeface="+mn-cs"/>
              </a:rPr>
              <a:t> Art</a:t>
            </a: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Tree>
    <p:extLst>
      <p:ext uri="{BB962C8B-B14F-4D97-AF65-F5344CB8AC3E}">
        <p14:creationId xmlns:p14="http://schemas.microsoft.com/office/powerpoint/2010/main" val="1059139331"/>
      </p:ext>
    </p:extLst>
  </p:cSld>
  <p:clrMapOvr>
    <a:masterClrMapping/>
  </p:clrMapOvr>
</p:sld>
</file>

<file path=ppt/theme/theme1.xml><?xml version="1.0" encoding="utf-8"?>
<a:theme xmlns:a="http://schemas.openxmlformats.org/drawingml/2006/main" name="1_Office Theme">
  <a:themeElements>
    <a:clrScheme name="ILPQC">
      <a:dk1>
        <a:srgbClr val="444C55"/>
      </a:dk1>
      <a:lt1>
        <a:srgbClr val="FFFFFF"/>
      </a:lt1>
      <a:dk2>
        <a:srgbClr val="79818A"/>
      </a:dk2>
      <a:lt2>
        <a:srgbClr val="F3F6FB"/>
      </a:lt2>
      <a:accent1>
        <a:srgbClr val="1C498B"/>
      </a:accent1>
      <a:accent2>
        <a:srgbClr val="F5668F"/>
      </a:accent2>
      <a:accent3>
        <a:srgbClr val="F58366"/>
      </a:accent3>
      <a:accent4>
        <a:srgbClr val="FDD702"/>
      </a:accent4>
      <a:accent5>
        <a:srgbClr val="6B95FD"/>
      </a:accent5>
      <a:accent6>
        <a:srgbClr val="A3B745"/>
      </a:accent6>
      <a:hlink>
        <a:srgbClr val="6B95FD"/>
      </a:hlink>
      <a:folHlink>
        <a:srgbClr val="6B95F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ILPQC">
      <a:dk1>
        <a:srgbClr val="444C55"/>
      </a:dk1>
      <a:lt1>
        <a:srgbClr val="FFFFFF"/>
      </a:lt1>
      <a:dk2>
        <a:srgbClr val="79818A"/>
      </a:dk2>
      <a:lt2>
        <a:srgbClr val="F3F6FB"/>
      </a:lt2>
      <a:accent1>
        <a:srgbClr val="1C498B"/>
      </a:accent1>
      <a:accent2>
        <a:srgbClr val="F5668F"/>
      </a:accent2>
      <a:accent3>
        <a:srgbClr val="F58366"/>
      </a:accent3>
      <a:accent4>
        <a:srgbClr val="FDD702"/>
      </a:accent4>
      <a:accent5>
        <a:srgbClr val="6B95FD"/>
      </a:accent5>
      <a:accent6>
        <a:srgbClr val="A3B745"/>
      </a:accent6>
      <a:hlink>
        <a:srgbClr val="6B95FD"/>
      </a:hlink>
      <a:folHlink>
        <a:srgbClr val="6B95F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LPQC presentation template" id="{35224A54-0256-BC4D-BA49-E4C8CBDEF290}" vid="{6F8BB9A5-9E34-5741-BA29-5AC8BAD13B37}"/>
    </a:ext>
  </a:extLst>
</a:theme>
</file>

<file path=ppt/theme/theme3.xml><?xml version="1.0" encoding="utf-8"?>
<a:theme xmlns:a="http://schemas.openxmlformats.org/drawingml/2006/main" name="Northwestern Medicine Low Brand">
  <a:themeElements>
    <a:clrScheme name="NM Colors">
      <a:dk1>
        <a:srgbClr val="54585A"/>
      </a:dk1>
      <a:lt1>
        <a:sysClr val="window" lastClr="FFFFFF"/>
      </a:lt1>
      <a:dk2>
        <a:srgbClr val="61468B"/>
      </a:dk2>
      <a:lt2>
        <a:srgbClr val="CFC7DC"/>
      </a:lt2>
      <a:accent1>
        <a:srgbClr val="917EAE"/>
      </a:accent1>
      <a:accent2>
        <a:srgbClr val="B0A2C5"/>
      </a:accent2>
      <a:accent3>
        <a:srgbClr val="00A144"/>
      </a:accent3>
      <a:accent4>
        <a:srgbClr val="CFD641"/>
      </a:accent4>
      <a:accent5>
        <a:srgbClr val="EDAC1A"/>
      </a:accent5>
      <a:accent6>
        <a:srgbClr val="DF6426"/>
      </a:accent6>
      <a:hlink>
        <a:srgbClr val="B1ACCE"/>
      </a:hlink>
      <a:folHlink>
        <a:srgbClr val="D4D5D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noAutofit/>
      </a:bodyPr>
      <a:lstStyle>
        <a:defPPr>
          <a:lnSpc>
            <a:spcPct val="90000"/>
          </a:lnSpc>
          <a:spcBef>
            <a:spcPts val="600"/>
          </a:spcBef>
          <a:defRPr sz="1850" spc="-50" dirty="0"/>
        </a:defPPr>
      </a:lstStyle>
    </a:tx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827</TotalTime>
  <Words>1954</Words>
  <Application>Microsoft Office PowerPoint</Application>
  <PresentationFormat>Widescreen</PresentationFormat>
  <Paragraphs>374</Paragraphs>
  <Slides>45</Slides>
  <Notes>24</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45</vt:i4>
      </vt:variant>
    </vt:vector>
  </HeadingPairs>
  <TitlesOfParts>
    <vt:vector size="55" baseType="lpstr">
      <vt:lpstr>MS PGothic</vt:lpstr>
      <vt:lpstr>Arial</vt:lpstr>
      <vt:lpstr>Calibri</vt:lpstr>
      <vt:lpstr>Lato</vt:lpstr>
      <vt:lpstr>Lato Medium</vt:lpstr>
      <vt:lpstr>Symbol</vt:lpstr>
      <vt:lpstr>Wingdings</vt:lpstr>
      <vt:lpstr>1_Office Theme</vt:lpstr>
      <vt:lpstr>2_Office Theme</vt:lpstr>
      <vt:lpstr>Northwestern Medicine Low Brand</vt:lpstr>
      <vt:lpstr>BASIC Teams Call: Timely &amp; Appropriate Initiation of Antibiotics</vt:lpstr>
      <vt:lpstr>Call Overview</vt:lpstr>
      <vt:lpstr>Obtain a Certificate in  Quality Improvement Science!</vt:lpstr>
      <vt:lpstr>2021 Virtual Face-to-Face  Meeting Recap</vt:lpstr>
      <vt:lpstr>BASIC Updates &amp; Data Review</vt:lpstr>
      <vt:lpstr>Upcoming Teams Calls</vt:lpstr>
      <vt:lpstr>BASIC Outstanding Launch Award Winners</vt:lpstr>
      <vt:lpstr>BASIC Outstanding Launch Award Winners</vt:lpstr>
      <vt:lpstr>NEW BASIC Resources - Coming Soon</vt:lpstr>
      <vt:lpstr>BASIC Hospital Team Data Submission</vt:lpstr>
      <vt:lpstr>Structure Measures:  Health Care Team and Family Education</vt:lpstr>
      <vt:lpstr>PowerPoint Presentation</vt:lpstr>
      <vt:lpstr>PowerPoint Presentation</vt:lpstr>
      <vt:lpstr>Structure Measures:  Assessment &amp; Initiation </vt:lpstr>
      <vt:lpstr>PowerPoint Presentation</vt:lpstr>
      <vt:lpstr>PowerPoint Presentation</vt:lpstr>
      <vt:lpstr>Process Measures:  Health Care Team &amp; Family Education</vt:lpstr>
      <vt:lpstr>Process Measures:  Assessment &amp; Initiation</vt:lpstr>
      <vt:lpstr>Process Measures: Antibiotic De-escalation</vt:lpstr>
      <vt:lpstr>Outcome Measures: Antibiotics Continued Past Negative  Blood Culture Result</vt:lpstr>
      <vt:lpstr>Outcome Measure: Antibiotic Prescribing Rate</vt:lpstr>
      <vt:lpstr>BASIC Key Drivers</vt:lpstr>
      <vt:lpstr>Driver 2: Timely &amp; Appropriate Initiation of Antibiotics</vt:lpstr>
      <vt:lpstr>Communication Strategies</vt:lpstr>
      <vt:lpstr>Communications &amp; Handoffs</vt:lpstr>
      <vt:lpstr>Communication &amp; Handoffs: Where they happen</vt:lpstr>
      <vt:lpstr>Communication &amp; Handoffs: Toolkit Resources</vt:lpstr>
      <vt:lpstr>Optimal Blood Culture Collection</vt:lpstr>
      <vt:lpstr>Optimal Blood Culture Collection</vt:lpstr>
      <vt:lpstr>Resources to Support Optimal BC Collection</vt:lpstr>
      <vt:lpstr>Selecting the Appropriate Antibiotic Dose</vt:lpstr>
      <vt:lpstr>Antibiotic Dosing for Neonatal EOS </vt:lpstr>
      <vt:lpstr>Example Dosing Guidelines  &amp; Order Sets in Toolkit</vt:lpstr>
      <vt:lpstr>Standardizing Serial Assessments &amp; Response to Worsening Clinical Status</vt:lpstr>
      <vt:lpstr>Early Onset Sepsis</vt:lpstr>
      <vt:lpstr>Risk factors for neonatal sepsis</vt:lpstr>
      <vt:lpstr>KAISER PERMANENTE PROBABILITY TOOL</vt:lpstr>
      <vt:lpstr>Kaiser Permanente </vt:lpstr>
      <vt:lpstr>Classification of infant’s clinical presentation</vt:lpstr>
      <vt:lpstr>Standardized Serial Assessments </vt:lpstr>
      <vt:lpstr>Questions?</vt:lpstr>
      <vt:lpstr>Thank You</vt:lpstr>
      <vt:lpstr>Next Steps</vt:lpstr>
      <vt:lpstr>Questions?</vt:lpstr>
      <vt:lpstr>Thanks to our Funders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Neonatal Advisory Workgroup</dc:title>
  <dc:creator>Eileen Fleming Suse</dc:creator>
  <cp:lastModifiedBy>Weiss, Daniel</cp:lastModifiedBy>
  <cp:revision>111</cp:revision>
  <dcterms:created xsi:type="dcterms:W3CDTF">2021-06-03T19:59:20Z</dcterms:created>
  <dcterms:modified xsi:type="dcterms:W3CDTF">2021-06-21T17:07:12Z</dcterms:modified>
</cp:coreProperties>
</file>