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6" r:id="rId2"/>
    <p:sldId id="320" r:id="rId3"/>
    <p:sldId id="317" r:id="rId4"/>
    <p:sldId id="304" r:id="rId5"/>
    <p:sldId id="308" r:id="rId6"/>
    <p:sldId id="305" r:id="rId7"/>
    <p:sldId id="306" r:id="rId8"/>
    <p:sldId id="314" r:id="rId9"/>
    <p:sldId id="315" r:id="rId10"/>
    <p:sldId id="289" r:id="rId11"/>
    <p:sldId id="321" r:id="rId12"/>
    <p:sldId id="316" r:id="rId13"/>
    <p:sldId id="319" r:id="rId14"/>
    <p:sldId id="309" r:id="rId15"/>
    <p:sldId id="310" r:id="rId16"/>
    <p:sldId id="303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S PGothic" panose="020B0600070205080204" pitchFamily="34" charset="-12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Hilgert" initials="TH" lastIdx="4" clrIdx="0">
    <p:extLst>
      <p:ext uri="{19B8F6BF-5375-455C-9EA6-DF929625EA0E}">
        <p15:presenceInfo xmlns:p15="http://schemas.microsoft.com/office/powerpoint/2012/main" userId="S::thilgert@burness.com::e63f7431-5354-4fa3-8815-b97c1ede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7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26119-CDD8-4911-A1BB-3821D6D1F7F5}" v="1437" dt="2021-05-23T03:40:14.273"/>
    <p1510:client id="{591F9AEB-833B-4838-B06E-A85E55E3EE33}" v="401" dt="2021-05-23T13:33:01.012"/>
    <p1510:client id="{D85936C1-F066-484C-AFD5-2ED5FF13BFB3}" v="33" dt="2021-05-25T20:42:54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3" autoAdjust="0"/>
    <p:restoredTop sz="86876" autoAdjust="0"/>
  </p:normalViewPr>
  <p:slideViewPr>
    <p:cSldViewPr snapToGrid="0" snapToObjects="1">
      <p:cViewPr varScale="1">
        <p:scale>
          <a:sx n="72" d="100"/>
          <a:sy n="72" d="100"/>
        </p:scale>
        <p:origin x="4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80"/>
    </p:cViewPr>
  </p:sorterViewPr>
  <p:notesViewPr>
    <p:cSldViewPr snapToGrid="0" snapToObjects="1">
      <p:cViewPr varScale="1">
        <p:scale>
          <a:sx n="129" d="100"/>
          <a:sy n="129" d="100"/>
        </p:scale>
        <p:origin x="24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Ann Lee King" clId="Web-{17226119-CDD8-4911-A1BB-3821D6D1F7F5}"/>
    <pc:docChg chg="addSld modSld">
      <pc:chgData name="Patricia Ann Lee King" userId="" providerId="" clId="Web-{17226119-CDD8-4911-A1BB-3821D6D1F7F5}" dt="2021-05-23T03:40:11.070" v="1015" actId="20577"/>
      <pc:docMkLst>
        <pc:docMk/>
      </pc:docMkLst>
      <pc:sldChg chg="modSp">
        <pc:chgData name="Patricia Ann Lee King" userId="" providerId="" clId="Web-{17226119-CDD8-4911-A1BB-3821D6D1F7F5}" dt="2021-05-23T03:34:11.722" v="813" actId="20577"/>
        <pc:sldMkLst>
          <pc:docMk/>
          <pc:sldMk cId="3843946563" sldId="277"/>
        </pc:sldMkLst>
        <pc:spChg chg="mod">
          <ac:chgData name="Patricia Ann Lee King" userId="" providerId="" clId="Web-{17226119-CDD8-4911-A1BB-3821D6D1F7F5}" dt="2021-05-23T03:34:11.722" v="813" actId="20577"/>
          <ac:spMkLst>
            <pc:docMk/>
            <pc:sldMk cId="3843946563" sldId="277"/>
            <ac:spMk id="3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15:09.405" v="59" actId="20577"/>
        <pc:sldMkLst>
          <pc:docMk/>
          <pc:sldMk cId="1239553237" sldId="304"/>
        </pc:sldMkLst>
        <pc:spChg chg="mod">
          <ac:chgData name="Patricia Ann Lee King" userId="" providerId="" clId="Web-{17226119-CDD8-4911-A1BB-3821D6D1F7F5}" dt="2021-05-23T03:15:09.405" v="59" actId="20577"/>
          <ac:spMkLst>
            <pc:docMk/>
            <pc:sldMk cId="1239553237" sldId="304"/>
            <ac:spMk id="3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16:45.519" v="81" actId="14100"/>
        <pc:sldMkLst>
          <pc:docMk/>
          <pc:sldMk cId="2361390091" sldId="305"/>
        </pc:sldMkLst>
        <pc:spChg chg="mod">
          <ac:chgData name="Patricia Ann Lee King" userId="" providerId="" clId="Web-{17226119-CDD8-4911-A1BB-3821D6D1F7F5}" dt="2021-05-23T03:15:45.581" v="64" actId="14100"/>
          <ac:spMkLst>
            <pc:docMk/>
            <pc:sldMk cId="2361390091" sldId="305"/>
            <ac:spMk id="7" creationId="{8265C79B-1F0D-7542-9FF5-AA3A4DBC18E5}"/>
          </ac:spMkLst>
        </pc:spChg>
        <pc:spChg chg="mod">
          <ac:chgData name="Patricia Ann Lee King" userId="" providerId="" clId="Web-{17226119-CDD8-4911-A1BB-3821D6D1F7F5}" dt="2021-05-23T03:15:50.815" v="65" actId="14100"/>
          <ac:spMkLst>
            <pc:docMk/>
            <pc:sldMk cId="2361390091" sldId="305"/>
            <ac:spMk id="8" creationId="{8265C79B-1F0D-7542-9FF5-AA3A4DBC18E5}"/>
          </ac:spMkLst>
        </pc:spChg>
        <pc:spChg chg="mod">
          <ac:chgData name="Patricia Ann Lee King" userId="" providerId="" clId="Web-{17226119-CDD8-4911-A1BB-3821D6D1F7F5}" dt="2021-05-23T03:16:02.175" v="67" actId="14100"/>
          <ac:spMkLst>
            <pc:docMk/>
            <pc:sldMk cId="2361390091" sldId="305"/>
            <ac:spMk id="9" creationId="{8265C79B-1F0D-7542-9FF5-AA3A4DBC18E5}"/>
          </ac:spMkLst>
        </pc:spChg>
        <pc:spChg chg="mod">
          <ac:chgData name="Patricia Ann Lee King" userId="" providerId="" clId="Web-{17226119-CDD8-4911-A1BB-3821D6D1F7F5}" dt="2021-05-23T03:15:39.550" v="63" actId="14100"/>
          <ac:spMkLst>
            <pc:docMk/>
            <pc:sldMk cId="2361390091" sldId="305"/>
            <ac:spMk id="10" creationId="{8265C79B-1F0D-7542-9FF5-AA3A4DBC18E5}"/>
          </ac:spMkLst>
        </pc:spChg>
        <pc:spChg chg="mod">
          <ac:chgData name="Patricia Ann Lee King" userId="" providerId="" clId="Web-{17226119-CDD8-4911-A1BB-3821D6D1F7F5}" dt="2021-05-23T03:16:45.519" v="81" actId="14100"/>
          <ac:spMkLst>
            <pc:docMk/>
            <pc:sldMk cId="2361390091" sldId="305"/>
            <ac:spMk id="11" creationId="{8265C79B-1F0D-7542-9FF5-AA3A4DBC18E5}"/>
          </ac:spMkLst>
        </pc:spChg>
      </pc:sldChg>
      <pc:sldChg chg="modSp modNotes">
        <pc:chgData name="Patricia Ann Lee King" userId="" providerId="" clId="Web-{17226119-CDD8-4911-A1BB-3821D6D1F7F5}" dt="2021-05-23T03:20:43.445" v="354"/>
        <pc:sldMkLst>
          <pc:docMk/>
          <pc:sldMk cId="2705939956" sldId="306"/>
        </pc:sldMkLst>
        <pc:spChg chg="mod">
          <ac:chgData name="Patricia Ann Lee King" userId="" providerId="" clId="Web-{17226119-CDD8-4911-A1BB-3821D6D1F7F5}" dt="2021-05-23T03:17:12.928" v="82"/>
          <ac:spMkLst>
            <pc:docMk/>
            <pc:sldMk cId="2705939956" sldId="306"/>
            <ac:spMk id="2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35:30.332" v="857"/>
        <pc:sldMkLst>
          <pc:docMk/>
          <pc:sldMk cId="2996445065" sldId="308"/>
        </pc:sldMkLst>
        <pc:graphicFrameChg chg="mod modGraphic">
          <ac:chgData name="Patricia Ann Lee King" userId="" providerId="" clId="Web-{17226119-CDD8-4911-A1BB-3821D6D1F7F5}" dt="2021-05-23T03:35:30.332" v="857"/>
          <ac:graphicFrameMkLst>
            <pc:docMk/>
            <pc:sldMk cId="2996445065" sldId="308"/>
            <ac:graphicFrameMk id="6" creationId="{00000000-0000-0000-0000-000000000000}"/>
          </ac:graphicFrameMkLst>
        </pc:graphicFrameChg>
      </pc:sldChg>
      <pc:sldChg chg="modSp">
        <pc:chgData name="Patricia Ann Lee King" userId="" providerId="" clId="Web-{17226119-CDD8-4911-A1BB-3821D6D1F7F5}" dt="2021-05-23T03:36:54.646" v="889" actId="20577"/>
        <pc:sldMkLst>
          <pc:docMk/>
          <pc:sldMk cId="3856736658" sldId="312"/>
        </pc:sldMkLst>
        <pc:spChg chg="mod">
          <ac:chgData name="Patricia Ann Lee King" userId="" providerId="" clId="Web-{17226119-CDD8-4911-A1BB-3821D6D1F7F5}" dt="2021-05-23T03:36:54.646" v="889" actId="20577"/>
          <ac:spMkLst>
            <pc:docMk/>
            <pc:sldMk cId="3856736658" sldId="312"/>
            <ac:spMk id="4" creationId="{98FA5BDC-4831-F144-9FEB-2AF0D2106713}"/>
          </ac:spMkLst>
        </pc:spChg>
      </pc:sldChg>
      <pc:sldChg chg="modSp">
        <pc:chgData name="Patricia Ann Lee King" userId="" providerId="" clId="Web-{17226119-CDD8-4911-A1BB-3821D6D1F7F5}" dt="2021-05-23T03:39:49.132" v="1014" actId="20577"/>
        <pc:sldMkLst>
          <pc:docMk/>
          <pc:sldMk cId="2270322372" sldId="313"/>
        </pc:sldMkLst>
        <pc:spChg chg="mod">
          <ac:chgData name="Patricia Ann Lee King" userId="" providerId="" clId="Web-{17226119-CDD8-4911-A1BB-3821D6D1F7F5}" dt="2021-05-23T03:38:42.225" v="965"/>
          <ac:spMkLst>
            <pc:docMk/>
            <pc:sldMk cId="2270322372" sldId="313"/>
            <ac:spMk id="2" creationId="{00000000-0000-0000-0000-000000000000}"/>
          </ac:spMkLst>
        </pc:spChg>
        <pc:spChg chg="mod">
          <ac:chgData name="Patricia Ann Lee King" userId="" providerId="" clId="Web-{17226119-CDD8-4911-A1BB-3821D6D1F7F5}" dt="2021-05-23T03:39:49.132" v="1014" actId="20577"/>
          <ac:spMkLst>
            <pc:docMk/>
            <pc:sldMk cId="2270322372" sldId="313"/>
            <ac:spMk id="3" creationId="{00000000-0000-0000-0000-000000000000}"/>
          </ac:spMkLst>
        </pc:spChg>
      </pc:sldChg>
      <pc:sldChg chg="addSp delSp modSp">
        <pc:chgData name="Patricia Ann Lee King" userId="" providerId="" clId="Web-{17226119-CDD8-4911-A1BB-3821D6D1F7F5}" dt="2021-05-23T03:40:11.070" v="1015" actId="20577"/>
        <pc:sldMkLst>
          <pc:docMk/>
          <pc:sldMk cId="2156808646" sldId="314"/>
        </pc:sldMkLst>
        <pc:spChg chg="mod">
          <ac:chgData name="Patricia Ann Lee King" userId="" providerId="" clId="Web-{17226119-CDD8-4911-A1BB-3821D6D1F7F5}" dt="2021-05-23T03:40:11.070" v="1015" actId="20577"/>
          <ac:spMkLst>
            <pc:docMk/>
            <pc:sldMk cId="2156808646" sldId="314"/>
            <ac:spMk id="2" creationId="{00000000-0000-0000-0000-000000000000}"/>
          </ac:spMkLst>
        </pc:spChg>
        <pc:spChg chg="add mod">
          <ac:chgData name="Patricia Ann Lee King" userId="" providerId="" clId="Web-{17226119-CDD8-4911-A1BB-3821D6D1F7F5}" dt="2021-05-23T03:24:21.637" v="483" actId="20577"/>
          <ac:spMkLst>
            <pc:docMk/>
            <pc:sldMk cId="2156808646" sldId="314"/>
            <ac:spMk id="3" creationId="{D2F268E0-8095-44EF-A57E-9A022CADE1D4}"/>
          </ac:spMkLst>
        </pc:spChg>
        <pc:spChg chg="add mod">
          <ac:chgData name="Patricia Ann Lee King" userId="" providerId="" clId="Web-{17226119-CDD8-4911-A1BB-3821D6D1F7F5}" dt="2021-05-23T03:24:26.418" v="484"/>
          <ac:spMkLst>
            <pc:docMk/>
            <pc:sldMk cId="2156808646" sldId="314"/>
            <ac:spMk id="7" creationId="{3E0FCA86-5DD1-4FD3-8821-ACB045366551}"/>
          </ac:spMkLst>
        </pc:spChg>
        <pc:graphicFrameChg chg="del mod modGraphic">
          <ac:chgData name="Patricia Ann Lee King" userId="" providerId="" clId="Web-{17226119-CDD8-4911-A1BB-3821D6D1F7F5}" dt="2021-05-23T03:24:26.418" v="484"/>
          <ac:graphicFrameMkLst>
            <pc:docMk/>
            <pc:sldMk cId="2156808646" sldId="314"/>
            <ac:graphicFrameMk id="8" creationId="{00000000-0000-0000-0000-000000000000}"/>
          </ac:graphicFrameMkLst>
        </pc:graphicFrameChg>
      </pc:sldChg>
      <pc:sldChg chg="addSp delSp modSp add replId">
        <pc:chgData name="Patricia Ann Lee King" userId="" providerId="" clId="Web-{17226119-CDD8-4911-A1BB-3821D6D1F7F5}" dt="2021-05-23T03:29:16.516" v="668" actId="20577"/>
        <pc:sldMkLst>
          <pc:docMk/>
          <pc:sldMk cId="918755818" sldId="315"/>
        </pc:sldMkLst>
        <pc:spChg chg="mod">
          <ac:chgData name="Patricia Ann Lee King" userId="" providerId="" clId="Web-{17226119-CDD8-4911-A1BB-3821D6D1F7F5}" dt="2021-05-23T03:26:49.014" v="645" actId="20577"/>
          <ac:spMkLst>
            <pc:docMk/>
            <pc:sldMk cId="918755818" sldId="315"/>
            <ac:spMk id="3" creationId="{D2F268E0-8095-44EF-A57E-9A022CADE1D4}"/>
          </ac:spMkLst>
        </pc:spChg>
        <pc:spChg chg="add mod">
          <ac:chgData name="Patricia Ann Lee King" userId="" providerId="" clId="Web-{17226119-CDD8-4911-A1BB-3821D6D1F7F5}" dt="2021-05-23T03:29:16.516" v="668" actId="20577"/>
          <ac:spMkLst>
            <pc:docMk/>
            <pc:sldMk cId="918755818" sldId="315"/>
            <ac:spMk id="7" creationId="{070D69A7-2D59-43F5-910A-9C417C07FBB2}"/>
          </ac:spMkLst>
        </pc:spChg>
        <pc:spChg chg="add mod">
          <ac:chgData name="Patricia Ann Lee King" userId="" providerId="" clId="Web-{17226119-CDD8-4911-A1BB-3821D6D1F7F5}" dt="2021-05-23T03:28:15.765" v="662" actId="20577"/>
          <ac:spMkLst>
            <pc:docMk/>
            <pc:sldMk cId="918755818" sldId="315"/>
            <ac:spMk id="10" creationId="{1EFE8CD3-9F1B-4AF3-84EC-C8F2EEB58732}"/>
          </ac:spMkLst>
        </pc:spChg>
        <pc:spChg chg="add mod">
          <ac:chgData name="Patricia Ann Lee King" userId="" providerId="" clId="Web-{17226119-CDD8-4911-A1BB-3821D6D1F7F5}" dt="2021-05-23T03:28:02.764" v="657" actId="20577"/>
          <ac:spMkLst>
            <pc:docMk/>
            <pc:sldMk cId="918755818" sldId="315"/>
            <ac:spMk id="12" creationId="{DE946D43-EF61-4E94-A1AE-423C912CDD5A}"/>
          </ac:spMkLst>
        </pc:spChg>
        <pc:graphicFrameChg chg="del mod modGraphic">
          <ac:chgData name="Patricia Ann Lee King" userId="" providerId="" clId="Web-{17226119-CDD8-4911-A1BB-3821D6D1F7F5}" dt="2021-05-23T03:26:40.670" v="643"/>
          <ac:graphicFrameMkLst>
            <pc:docMk/>
            <pc:sldMk cId="918755818" sldId="315"/>
            <ac:graphicFrameMk id="8" creationId="{00000000-0000-0000-0000-000000000000}"/>
          </ac:graphicFrameMkLst>
        </pc:graphicFrameChg>
      </pc:sldChg>
    </pc:docChg>
  </pc:docChgLst>
  <pc:docChgLst>
    <pc:chgData name="Dan Weiss" clId="Web-{591F9AEB-833B-4838-B06E-A85E55E3EE33}"/>
    <pc:docChg chg="modSld">
      <pc:chgData name="Dan Weiss" userId="" providerId="" clId="Web-{591F9AEB-833B-4838-B06E-A85E55E3EE33}" dt="2021-05-23T13:32:59.591" v="282"/>
      <pc:docMkLst>
        <pc:docMk/>
      </pc:docMkLst>
      <pc:sldChg chg="addSp delSp modSp modNotes">
        <pc:chgData name="Dan Weiss" userId="" providerId="" clId="Web-{591F9AEB-833B-4838-B06E-A85E55E3EE33}" dt="2021-05-23T13:28:08.551" v="181"/>
        <pc:sldMkLst>
          <pc:docMk/>
          <pc:sldMk cId="3138947977" sldId="289"/>
        </pc:sldMkLst>
        <pc:spChg chg="add del mod">
          <ac:chgData name="Dan Weiss" userId="" providerId="" clId="Web-{591F9AEB-833B-4838-B06E-A85E55E3EE33}" dt="2021-05-23T13:26:51.676" v="110"/>
          <ac:spMkLst>
            <pc:docMk/>
            <pc:sldMk cId="3138947977" sldId="289"/>
            <ac:spMk id="2" creationId="{E887281D-8258-46B0-90D7-A92F8B6C17DC}"/>
          </ac:spMkLst>
        </pc:spChg>
        <pc:spChg chg="mod">
          <ac:chgData name="Dan Weiss" userId="" providerId="" clId="Web-{591F9AEB-833B-4838-B06E-A85E55E3EE33}" dt="2021-05-23T13:27:58.348" v="164" actId="1076"/>
          <ac:spMkLst>
            <pc:docMk/>
            <pc:sldMk cId="3138947977" sldId="289"/>
            <ac:spMk id="8" creationId="{98FA5BDC-4831-F144-9FEB-2AF0D2106713}"/>
          </ac:spMkLst>
        </pc:spChg>
        <pc:spChg chg="add mod">
          <ac:chgData name="Dan Weiss" userId="" providerId="" clId="Web-{591F9AEB-833B-4838-B06E-A85E55E3EE33}" dt="2021-05-23T13:27:55.770" v="163" actId="1076"/>
          <ac:spMkLst>
            <pc:docMk/>
            <pc:sldMk cId="3138947977" sldId="289"/>
            <ac:spMk id="9" creationId="{239C6FB7-A7E1-479F-8AD3-FAADC0A516C1}"/>
          </ac:spMkLst>
        </pc:spChg>
        <pc:spChg chg="mod">
          <ac:chgData name="Dan Weiss" userId="" providerId="" clId="Web-{591F9AEB-833B-4838-B06E-A85E55E3EE33}" dt="2021-05-23T13:27:51.879" v="160" actId="1076"/>
          <ac:spMkLst>
            <pc:docMk/>
            <pc:sldMk cId="3138947977" sldId="289"/>
            <ac:spMk id="15" creationId="{98FA5BDC-4831-F144-9FEB-2AF0D2106713}"/>
          </ac:spMkLst>
        </pc:spChg>
        <pc:picChg chg="mod">
          <ac:chgData name="Dan Weiss" userId="" providerId="" clId="Web-{591F9AEB-833B-4838-B06E-A85E55E3EE33}" dt="2021-05-23T13:28:02.629" v="167" actId="1076"/>
          <ac:picMkLst>
            <pc:docMk/>
            <pc:sldMk cId="3138947977" sldId="289"/>
            <ac:picMk id="16" creationId="{00000000-0000-0000-0000-000000000000}"/>
          </ac:picMkLst>
        </pc:picChg>
      </pc:sldChg>
      <pc:sldChg chg="addSp delSp modSp modNotes">
        <pc:chgData name="Dan Weiss" userId="" providerId="" clId="Web-{591F9AEB-833B-4838-B06E-A85E55E3EE33}" dt="2021-05-23T13:32:55.419" v="275"/>
        <pc:sldMkLst>
          <pc:docMk/>
          <pc:sldMk cId="2705939956" sldId="306"/>
        </pc:sldMkLst>
        <pc:spChg chg="add mod">
          <ac:chgData name="Dan Weiss" userId="" providerId="" clId="Web-{591F9AEB-833B-4838-B06E-A85E55E3EE33}" dt="2021-05-23T13:30:45.793" v="236" actId="20577"/>
          <ac:spMkLst>
            <pc:docMk/>
            <pc:sldMk cId="2705939956" sldId="306"/>
            <ac:spMk id="7" creationId="{89C26C6A-BD0A-4268-928E-97EF4C9C6A1F}"/>
          </ac:spMkLst>
        </pc:spChg>
        <pc:picChg chg="del">
          <ac:chgData name="Dan Weiss" userId="" providerId="" clId="Web-{591F9AEB-833B-4838-B06E-A85E55E3EE33}" dt="2021-05-23T13:25:11.051" v="0"/>
          <ac:picMkLst>
            <pc:docMk/>
            <pc:sldMk cId="2705939956" sldId="306"/>
            <ac:picMk id="6" creationId="{00000000-0000-0000-0000-000000000000}"/>
          </ac:picMkLst>
        </pc:picChg>
        <pc:picChg chg="add mod">
          <ac:chgData name="Dan Weiss" userId="" providerId="" clId="Web-{591F9AEB-833B-4838-B06E-A85E55E3EE33}" dt="2021-05-23T13:30:30.137" v="232" actId="1076"/>
          <ac:picMkLst>
            <pc:docMk/>
            <pc:sldMk cId="2705939956" sldId="306"/>
            <ac:picMk id="8" creationId="{31E46847-64D5-499D-9A5F-6EA0795C6B30}"/>
          </ac:picMkLst>
        </pc:picChg>
      </pc:sldChg>
      <pc:sldChg chg="delSp modSp modNotes">
        <pc:chgData name="Dan Weiss" userId="" providerId="" clId="Web-{591F9AEB-833B-4838-B06E-A85E55E3EE33}" dt="2021-05-23T13:32:59.591" v="282"/>
        <pc:sldMkLst>
          <pc:docMk/>
          <pc:sldMk cId="2156808646" sldId="314"/>
        </pc:sldMkLst>
        <pc:spChg chg="del">
          <ac:chgData name="Dan Weiss" userId="" providerId="" clId="Web-{591F9AEB-833B-4838-B06E-A85E55E3EE33}" dt="2021-05-23T13:30:49.715" v="238"/>
          <ac:spMkLst>
            <pc:docMk/>
            <pc:sldMk cId="2156808646" sldId="314"/>
            <ac:spMk id="3" creationId="{D2F268E0-8095-44EF-A57E-9A022CADE1D4}"/>
          </ac:spMkLst>
        </pc:spChg>
        <pc:spChg chg="mod">
          <ac:chgData name="Dan Weiss" userId="" providerId="" clId="Web-{591F9AEB-833B-4838-B06E-A85E55E3EE33}" dt="2021-05-23T13:32:09.325" v="256" actId="20577"/>
          <ac:spMkLst>
            <pc:docMk/>
            <pc:sldMk cId="2156808646" sldId="314"/>
            <ac:spMk id="7" creationId="{3E0FCA86-5DD1-4FD3-8821-ACB045366551}"/>
          </ac:spMkLst>
        </pc:spChg>
      </pc:sldChg>
    </pc:docChg>
  </pc:docChgLst>
  <pc:docChgLst>
    <pc:chgData name="Dan Weiss" userId="LH9EWK+jgzxeJF9x0DeRv/m3EKtcl2c1IES7bBOqJzc=" providerId="None" clId="Web-{D85936C1-F066-484C-AFD5-2ED5FF13BFB3}"/>
    <pc:docChg chg="modSld">
      <pc:chgData name="Dan Weiss" userId="LH9EWK+jgzxeJF9x0DeRv/m3EKtcl2c1IES7bBOqJzc=" providerId="None" clId="Web-{D85936C1-F066-484C-AFD5-2ED5FF13BFB3}" dt="2021-05-25T20:42:38.609" v="4"/>
      <pc:docMkLst>
        <pc:docMk/>
      </pc:docMkLst>
      <pc:sldChg chg="addSp modSp">
        <pc:chgData name="Dan Weiss" userId="LH9EWK+jgzxeJF9x0DeRv/m3EKtcl2c1IES7bBOqJzc=" providerId="None" clId="Web-{D85936C1-F066-484C-AFD5-2ED5FF13BFB3}" dt="2021-05-25T20:42:38.609" v="4"/>
        <pc:sldMkLst>
          <pc:docMk/>
          <pc:sldMk cId="918755818" sldId="315"/>
        </pc:sldMkLst>
        <pc:spChg chg="add mod">
          <ac:chgData name="Dan Weiss" userId="LH9EWK+jgzxeJF9x0DeRv/m3EKtcl2c1IES7bBOqJzc=" providerId="None" clId="Web-{D85936C1-F066-484C-AFD5-2ED5FF13BFB3}" dt="2021-05-25T20:42:38.609" v="4"/>
          <ac:spMkLst>
            <pc:docMk/>
            <pc:sldMk cId="918755818" sldId="315"/>
            <ac:spMk id="9" creationId="{A3DA780A-7657-4C2C-8921-D33963D84AE2}"/>
          </ac:spMkLst>
        </pc:spChg>
        <pc:spChg chg="mod">
          <ac:chgData name="Dan Weiss" userId="LH9EWK+jgzxeJF9x0DeRv/m3EKtcl2c1IES7bBOqJzc=" providerId="None" clId="Web-{D85936C1-F066-484C-AFD5-2ED5FF13BFB3}" dt="2021-05-25T20:42:38.390" v="1" actId="20577"/>
          <ac:spMkLst>
            <pc:docMk/>
            <pc:sldMk cId="918755818" sldId="315"/>
            <ac:spMk id="10" creationId="{1EFE8CD3-9F1B-4AF3-84EC-C8F2EEB58732}"/>
          </ac:spMkLst>
        </pc:spChg>
        <pc:graphicFrameChg chg="add mod">
          <ac:chgData name="Dan Weiss" userId="LH9EWK+jgzxeJF9x0DeRv/m3EKtcl2c1IES7bBOqJzc=" providerId="None" clId="Web-{D85936C1-F066-484C-AFD5-2ED5FF13BFB3}" dt="2021-05-25T20:42:38.593" v="2"/>
          <ac:graphicFrameMkLst>
            <pc:docMk/>
            <pc:sldMk cId="918755818" sldId="315"/>
            <ac:graphicFrameMk id="8" creationId="{312CD0C0-D822-4BAA-9A02-B2894E6EFD40}"/>
          </ac:graphicFrameMkLst>
        </pc:graphicFrameChg>
      </pc:sldChg>
    </pc:docChg>
  </pc:docChgLst>
  <pc:docChgLst>
    <pc:chgData name="Dan Weiss" clId="Web-{D85936C1-F066-484C-AFD5-2ED5FF13BFB3}"/>
    <pc:docChg chg="modSld">
      <pc:chgData name="Dan Weiss" userId="" providerId="" clId="Web-{D85936C1-F066-484C-AFD5-2ED5FF13BFB3}" dt="2021-05-25T20:42:53.812" v="9" actId="20577"/>
      <pc:docMkLst>
        <pc:docMk/>
      </pc:docMkLst>
      <pc:sldChg chg="delSp modSp">
        <pc:chgData name="Dan Weiss" userId="" providerId="" clId="Web-{D85936C1-F066-484C-AFD5-2ED5FF13BFB3}" dt="2021-05-25T20:42:53.812" v="9" actId="20577"/>
        <pc:sldMkLst>
          <pc:docMk/>
          <pc:sldMk cId="918755818" sldId="315"/>
        </pc:sldMkLst>
        <pc:spChg chg="del mod">
          <ac:chgData name="Dan Weiss" userId="" providerId="" clId="Web-{D85936C1-F066-484C-AFD5-2ED5FF13BFB3}" dt="2021-05-25T20:42:41.359" v="1"/>
          <ac:spMkLst>
            <pc:docMk/>
            <pc:sldMk cId="918755818" sldId="315"/>
            <ac:spMk id="9" creationId="{A3DA780A-7657-4C2C-8921-D33963D84AE2}"/>
          </ac:spMkLst>
        </pc:spChg>
        <pc:spChg chg="mod">
          <ac:chgData name="Dan Weiss" userId="" providerId="" clId="Web-{D85936C1-F066-484C-AFD5-2ED5FF13BFB3}" dt="2021-05-25T20:42:53.812" v="9" actId="20577"/>
          <ac:spMkLst>
            <pc:docMk/>
            <pc:sldMk cId="918755818" sldId="315"/>
            <ac:spMk id="10" creationId="{1EFE8CD3-9F1B-4AF3-84EC-C8F2EEB58732}"/>
          </ac:spMkLst>
        </pc:spChg>
        <pc:graphicFrameChg chg="del mod">
          <ac:chgData name="Dan Weiss" userId="" providerId="" clId="Web-{D85936C1-F066-484C-AFD5-2ED5FF13BFB3}" dt="2021-05-25T20:42:41.359" v="2"/>
          <ac:graphicFrameMkLst>
            <pc:docMk/>
            <pc:sldMk cId="918755818" sldId="315"/>
            <ac:graphicFrameMk id="8" creationId="{312CD0C0-D822-4BAA-9A02-B2894E6EFD4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5EB0-394B-4040-909D-CBCE92883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0F956-3A8E-CC47-B739-F48626765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0006-C7CB-994B-9840-DB8B0FB0FDA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2C0C-9B68-ED49-B130-53B686FC9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AEBF-66C8-A04C-8C36-861C9BF3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6DCA-5699-494D-8304-C9EEDBAC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0AC6-58D7-9F45-ACAD-80282F20E93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2D14-F0AA-2844-871F-19DB90E8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6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6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4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09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Lato"/>
                <a:cs typeface="Lato"/>
              </a:rPr>
              <a:t>The winner is OSF St Francis Medical Center/OSF Children’s Hospital Of Illinois!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72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5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6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9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3" r:id="rId3"/>
    <p:sldLayoutId id="2147483670" r:id="rId4"/>
    <p:sldLayoutId id="2147483650" r:id="rId5"/>
    <p:sldLayoutId id="2147483652" r:id="rId6"/>
    <p:sldLayoutId id="2147483653" r:id="rId7"/>
    <p:sldLayoutId id="2147483654" r:id="rId8"/>
    <p:sldLayoutId id="2147483674" r:id="rId9"/>
    <p:sldLayoutId id="2147483655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aub/5160198862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ILPQC: Wrap-up, Next Steps, &amp; Raffle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Starts at 2:45 pm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631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to our Planning </a:t>
            </a:r>
            <a:br>
              <a:rPr lang="en-US" dirty="0"/>
            </a:br>
            <a:r>
              <a:rPr lang="en-US" dirty="0"/>
              <a:t>Committee and Amazing Interns!!!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 txBox="1">
            <a:spLocks/>
          </p:cNvSpPr>
          <p:nvPr/>
        </p:nvSpPr>
        <p:spPr>
          <a:xfrm>
            <a:off x="218090" y="1695482"/>
            <a:ext cx="4114800" cy="38650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444C55"/>
                </a:solidFill>
              </a:rPr>
              <a:t>Cecilia Lopez</a:t>
            </a:r>
          </a:p>
          <a:p>
            <a:r>
              <a:rPr lang="en-US" sz="2800" dirty="0">
                <a:solidFill>
                  <a:srgbClr val="444C55"/>
                </a:solidFill>
              </a:rPr>
              <a:t>Deborah Miller</a:t>
            </a:r>
          </a:p>
          <a:p>
            <a:r>
              <a:rPr lang="en-US" sz="2800" dirty="0">
                <a:solidFill>
                  <a:srgbClr val="444C55"/>
                </a:solidFill>
              </a:rPr>
              <a:t>Joseph R Hageman</a:t>
            </a:r>
          </a:p>
          <a:p>
            <a:r>
              <a:rPr lang="en-US" sz="2800" dirty="0" err="1">
                <a:solidFill>
                  <a:srgbClr val="444C55"/>
                </a:solidFill>
              </a:rPr>
              <a:t>Karie</a:t>
            </a:r>
            <a:r>
              <a:rPr lang="en-US" sz="2800" dirty="0">
                <a:solidFill>
                  <a:srgbClr val="444C55"/>
                </a:solidFill>
              </a:rPr>
              <a:t> Stewart</a:t>
            </a:r>
          </a:p>
          <a:p>
            <a:r>
              <a:rPr lang="en-US" sz="2800" dirty="0"/>
              <a:t>Mary Jarvis</a:t>
            </a:r>
          </a:p>
          <a:p>
            <a:endParaRPr lang="en-US" sz="2800" dirty="0">
              <a:solidFill>
                <a:srgbClr val="444C55"/>
              </a:solidFill>
            </a:endParaRP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 txBox="1">
            <a:spLocks/>
          </p:cNvSpPr>
          <p:nvPr/>
        </p:nvSpPr>
        <p:spPr>
          <a:xfrm>
            <a:off x="3824066" y="1708620"/>
            <a:ext cx="3913094" cy="3865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a typeface="+mn-lt"/>
                <a:cs typeface="+mn-lt"/>
              </a:rPr>
              <a:t>Peggy Cowling</a:t>
            </a:r>
            <a:endParaRPr lang="en-US" dirty="0"/>
          </a:p>
          <a:p>
            <a:r>
              <a:rPr lang="en-US" sz="2800" dirty="0">
                <a:ea typeface="+mn-lt"/>
                <a:cs typeface="+mn-lt"/>
              </a:rPr>
              <a:t>Shawn O'Connor</a:t>
            </a:r>
            <a:endParaRPr lang="en-US" dirty="0">
              <a:ea typeface="+mn-lt"/>
              <a:cs typeface="+mn-lt"/>
            </a:endParaRPr>
          </a:p>
          <a:p>
            <a:r>
              <a:rPr lang="en-US" sz="2800" dirty="0"/>
              <a:t>Sherry Jones</a:t>
            </a:r>
            <a:endParaRPr lang="en-US" dirty="0"/>
          </a:p>
          <a:p>
            <a:r>
              <a:rPr lang="en-US" sz="2800" dirty="0">
                <a:solidFill>
                  <a:srgbClr val="444C55"/>
                </a:solidFill>
              </a:rPr>
              <a:t>C. Susie Swain</a:t>
            </a: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</a:rPr>
              <a:t>Xiaver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</a:rPr>
              <a:t>Pombar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  <a:p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39C6FB7-A7E1-479F-8AD3-FAADC0A516C1}"/>
              </a:ext>
            </a:extLst>
          </p:cNvPr>
          <p:cNvSpPr txBox="1">
            <a:spLocks/>
          </p:cNvSpPr>
          <p:nvPr/>
        </p:nvSpPr>
        <p:spPr>
          <a:xfrm>
            <a:off x="8060816" y="1690688"/>
            <a:ext cx="3913094" cy="292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444C55"/>
                </a:solidFill>
                <a:latin typeface="Arial" panose="020B0604020202020204"/>
              </a:rPr>
              <a:t>Preeya</a:t>
            </a:r>
            <a:r>
              <a:rPr lang="en-US" sz="2800" dirty="0">
                <a:solidFill>
                  <a:srgbClr val="444C55"/>
                </a:solidFill>
                <a:latin typeface="Arial" panose="020B0604020202020204"/>
              </a:rPr>
              <a:t> Waite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4C55"/>
                </a:solidFill>
                <a:latin typeface="Arial" panose="020B0604020202020204"/>
              </a:rPr>
              <a:t>Ariel Dotts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</a:rPr>
              <a:t>Rayne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</a:rPr>
              <a:t> Peeren</a:t>
            </a:r>
            <a:r>
              <a:rPr lang="en-US" sz="2800" dirty="0">
                <a:solidFill>
                  <a:srgbClr val="444C55"/>
                </a:solidFill>
                <a:latin typeface="Arial" panose="020B0604020202020204"/>
              </a:rPr>
              <a:t>boom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4C55"/>
                </a:solidFill>
                <a:latin typeface="Arial" panose="020B0604020202020204"/>
              </a:rPr>
              <a:t>Megan Wyatt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88949" y="4971355"/>
            <a:ext cx="65849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44C55"/>
                </a:solidFill>
              </a:rPr>
              <a:t>Thanks to Jodie Brooks, AJ </a:t>
            </a:r>
            <a:r>
              <a:rPr lang="en-US" sz="2800" dirty="0" err="1">
                <a:solidFill>
                  <a:srgbClr val="444C55"/>
                </a:solidFill>
              </a:rPr>
              <a:t>Menconi</a:t>
            </a:r>
            <a:r>
              <a:rPr lang="en-US" sz="2800" dirty="0">
                <a:solidFill>
                  <a:srgbClr val="444C55"/>
                </a:solidFill>
              </a:rPr>
              <a:t>, Kyle Molenkamp &amp; 25/8 Production Staff for helping implement the meeting!</a:t>
            </a:r>
          </a:p>
        </p:txBody>
      </p:sp>
    </p:spTree>
    <p:extLst>
      <p:ext uri="{BB962C8B-B14F-4D97-AF65-F5344CB8AC3E}">
        <p14:creationId xmlns:p14="http://schemas.microsoft.com/office/powerpoint/2010/main" val="313894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7F311-0CC5-4FEA-BA44-8B2026D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ea typeface="+mj-ea"/>
                <a:cs typeface="+mj-cs"/>
              </a:rPr>
              <a:t>Thank You to our ILPQC Central Core Team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CA26F-4E87-4A1C-A586-9B0186FCD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ea"/>
                <a:cs typeface="+mn-cs"/>
              </a:rPr>
              <a:t>Patti Lee King</a:t>
            </a:r>
          </a:p>
          <a:p>
            <a:r>
              <a:rPr lang="en-US" sz="2200">
                <a:ea typeface="+mn-ea"/>
                <a:cs typeface="+mn-cs"/>
              </a:rPr>
              <a:t>Dan Weiss</a:t>
            </a:r>
          </a:p>
          <a:p>
            <a:r>
              <a:rPr lang="en-US" sz="2200">
                <a:ea typeface="+mn-ea"/>
                <a:cs typeface="+mn-cs"/>
              </a:rPr>
              <a:t>Autumn Perrault</a:t>
            </a:r>
          </a:p>
          <a:p>
            <a:r>
              <a:rPr lang="en-US" sz="2200">
                <a:ea typeface="+mn-ea"/>
                <a:cs typeface="+mn-cs"/>
              </a:rPr>
              <a:t>Ellie Suse</a:t>
            </a:r>
          </a:p>
          <a:p>
            <a:r>
              <a:rPr lang="en-US" sz="2200">
                <a:ea typeface="+mn-ea"/>
                <a:cs typeface="+mn-cs"/>
              </a:rPr>
              <a:t>Ieshia Johnson</a:t>
            </a:r>
          </a:p>
          <a:p>
            <a:r>
              <a:rPr lang="en-US" sz="2200">
                <a:ea typeface="+mn-ea"/>
                <a:cs typeface="+mn-cs"/>
              </a:rPr>
              <a:t>Kalyan Juvvadi</a:t>
            </a:r>
          </a:p>
          <a:p>
            <a:r>
              <a:rPr lang="en-US" sz="2200">
                <a:ea typeface="+mn-ea"/>
                <a:cs typeface="+mn-cs"/>
              </a:rPr>
              <a:t>Ann Borders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CE6A2D7E-668F-4DB8-9999-8BBFEAECC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1643" r="2140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D59EF-30F8-424C-A0E3-83223822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6A8E3-1BFA-4C8E-98EC-3A2AD7B8F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D0D9A-0A11-4110-A3B7-F85BC69F45B3}"/>
              </a:ext>
            </a:extLst>
          </p:cNvPr>
          <p:cNvSpPr txBox="1"/>
          <p:nvPr/>
        </p:nvSpPr>
        <p:spPr>
          <a:xfrm>
            <a:off x="9775954" y="6657945"/>
            <a:ext cx="241604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beaub/5160198862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NEO-Day Pizza Party Raffle Winner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42461"/>
            <a:ext cx="30795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ea typeface="Lato"/>
                <a:cs typeface="Lato"/>
              </a:rPr>
              <a:t>THANKS to all the teams who submitted a photo or slide to display during the Face to Face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>
                  <a:lumMod val="50000"/>
                </a:schemeClr>
              </a:solidFill>
              <a:ea typeface="Lato"/>
              <a:cs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6" name="zoom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0358" y="1742461"/>
            <a:ext cx="7662042" cy="43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CF0D65-AACA-F345-AFDC-9F7ECAABB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Steal Shamelessly</a:t>
            </a:r>
          </a:p>
          <a:p>
            <a:endParaRPr lang="en-US" dirty="0"/>
          </a:p>
          <a:p>
            <a:r>
              <a:rPr lang="en-US" dirty="0"/>
              <a:t>Share Seamlessly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F1B6E-6587-4848-A181-8B15CEF08D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Test winner.mp4" descr="Test winner.mp4">
            <a:hlinkClick r:id="" action="ppaction://media"/>
            <a:extLst>
              <a:ext uri="{FF2B5EF4-FFF2-40B4-BE49-F238E27FC236}">
                <a16:creationId xmlns:a16="http://schemas.microsoft.com/office/drawing/2014/main" id="{7673BF4F-53D1-F64A-BD85-4EC3BF7A6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5788" y="471055"/>
            <a:ext cx="8942646" cy="5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Save the Dates: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Clr>
                <a:srgbClr val="F58466"/>
              </a:buClr>
              <a:buNone/>
            </a:pPr>
            <a:endParaRPr lang="en-US" altLang="en-US" dirty="0"/>
          </a:p>
          <a:p>
            <a:pPr marL="0" indent="0">
              <a:buClr>
                <a:srgbClr val="F58466"/>
              </a:buClr>
              <a:buNone/>
            </a:pPr>
            <a:r>
              <a:rPr lang="en-US" altLang="en-US" b="1" dirty="0"/>
              <a:t>ILPQC 9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Annual Conference</a:t>
            </a:r>
          </a:p>
          <a:p>
            <a:pPr marL="0" indent="0">
              <a:buClr>
                <a:srgbClr val="F58466"/>
              </a:buClr>
              <a:buNone/>
            </a:pPr>
            <a:r>
              <a:rPr lang="en-US" altLang="en-US" dirty="0"/>
              <a:t>Thursday, October 28, 2021</a:t>
            </a:r>
          </a:p>
          <a:p>
            <a:pPr marL="0" indent="0">
              <a:buClr>
                <a:srgbClr val="F58466"/>
              </a:buClr>
              <a:buNone/>
            </a:pPr>
            <a:r>
              <a:rPr lang="en-US" altLang="en-US" dirty="0"/>
              <a:t>In-Person/Virtual TBD</a:t>
            </a:r>
          </a:p>
          <a:p>
            <a:pPr marL="0" indent="0">
              <a:buClr>
                <a:srgbClr val="F58466"/>
              </a:buClr>
              <a:buNone/>
            </a:pPr>
            <a:endParaRPr lang="en-US" altLang="en-US" dirty="0"/>
          </a:p>
          <a:p>
            <a:pPr marL="0" indent="0">
              <a:buClr>
                <a:srgbClr val="F58466"/>
              </a:buClr>
              <a:buNone/>
            </a:pPr>
            <a:r>
              <a:rPr lang="en-US" altLang="en-US" b="1" dirty="0"/>
              <a:t>ILPQC OB and Neonatal Face to Face Meetings </a:t>
            </a:r>
          </a:p>
          <a:p>
            <a:pPr marL="0" indent="0">
              <a:buClr>
                <a:srgbClr val="F58466"/>
              </a:buClr>
              <a:buNone/>
            </a:pPr>
            <a:r>
              <a:rPr lang="en-US" altLang="en-US" dirty="0"/>
              <a:t>May 25 and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Far and away the best prize that life has to offer is the chance to work hard at work worth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Theodore Roosevelt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4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 dirty="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7" b="97253" l="200" r="100000">
                        <a14:foregroundMark x1="31000" y1="30220" x2="31000" y2="30220"/>
                        <a14:foregroundMark x1="55600" y1="60989" x2="55600" y2="60989"/>
                        <a14:foregroundMark x1="56000" y1="59890" x2="56000" y2="59890"/>
                        <a14:foregroundMark x1="56400" y1="57143" x2="56400" y2="57143"/>
                        <a14:foregroundMark x1="53200" y1="63736" x2="53200" y2="63736"/>
                        <a14:foregroundMark x1="52800" y1="67582" x2="52800" y2="67582"/>
                        <a14:foregroundMark x1="51200" y1="72527" x2="51200" y2="72527"/>
                        <a14:foregroundMark x1="54000" y1="71429" x2="54000" y2="71429"/>
                        <a14:foregroundMark x1="56800" y1="69780" x2="56800" y2="69780"/>
                        <a14:foregroundMark x1="58400" y1="75824" x2="58400" y2="75824"/>
                        <a14:foregroundMark x1="57000" y1="74725" x2="57000" y2="74725"/>
                        <a14:foregroundMark x1="55800" y1="53846" x2="55800" y2="53846"/>
                        <a14:foregroundMark x1="55400" y1="45604" x2="55400" y2="45604"/>
                        <a14:foregroundMark x1="61600" y1="39560" x2="61600" y2="39560"/>
                        <a14:foregroundMark x1="62000" y1="50000" x2="62000" y2="50000"/>
                        <a14:foregroundMark x1="60400" y1="57692" x2="60400" y2="57692"/>
                        <a14:foregroundMark x1="61600" y1="58242" x2="61600" y2="58242"/>
                        <a14:foregroundMark x1="61400" y1="67033" x2="61400" y2="67033"/>
                        <a14:foregroundMark x1="65800" y1="57143" x2="65800" y2="57143"/>
                        <a14:foregroundMark x1="19600" y1="86264" x2="19600" y2="86264"/>
                        <a14:foregroundMark x1="23400" y1="90659" x2="23400" y2="90659"/>
                        <a14:foregroundMark x1="25000" y1="95055" x2="25000" y2="95055"/>
                        <a14:foregroundMark x1="26400" y1="89011" x2="26400" y2="89011"/>
                        <a14:foregroundMark x1="25200" y1="89560" x2="25200" y2="89560"/>
                        <a14:foregroundMark x1="28200" y1="93407" x2="28200" y2="93407"/>
                        <a14:foregroundMark x1="29800" y1="87912" x2="29800" y2="87912"/>
                        <a14:foregroundMark x1="31200" y1="89560" x2="31200" y2="89560"/>
                        <a14:foregroundMark x1="29400" y1="93956" x2="29400" y2="93956"/>
                        <a14:foregroundMark x1="32800" y1="89560" x2="32800" y2="89560"/>
                        <a14:foregroundMark x1="37000" y1="89011" x2="37000" y2="89011"/>
                        <a14:foregroundMark x1="41600" y1="91758" x2="41600" y2="91758"/>
                        <a14:foregroundMark x1="42600" y1="95604" x2="42600" y2="95604"/>
                        <a14:foregroundMark x1="46800" y1="88462" x2="46800" y2="88462"/>
                        <a14:foregroundMark x1="48200" y1="87363" x2="48200" y2="87363"/>
                        <a14:foregroundMark x1="51800" y1="90110" x2="51800" y2="90110"/>
                        <a14:foregroundMark x1="55200" y1="88462" x2="55200" y2="88462"/>
                        <a14:foregroundMark x1="59400" y1="89560" x2="59400" y2="89560"/>
                        <a14:foregroundMark x1="62200" y1="90110" x2="62200" y2="90110"/>
                        <a14:foregroundMark x1="64000" y1="90110" x2="64000" y2="90110"/>
                        <a14:foregroundMark x1="65400" y1="90110" x2="65400" y2="90110"/>
                        <a14:foregroundMark x1="71800" y1="90659" x2="71800" y2="90659"/>
                        <a14:foregroundMark x1="73600" y1="89011" x2="73600" y2="89011"/>
                        <a14:foregroundMark x1="70400" y1="88462" x2="70400" y2="88462"/>
                        <a14:foregroundMark x1="43600" y1="94505" x2="43600" y2="94505"/>
                        <a14:foregroundMark x1="78800" y1="88462" x2="78800" y2="88462"/>
                        <a14:foregroundMark x1="66200" y1="62637" x2="66200" y2="62637"/>
                        <a14:foregroundMark x1="90200" y1="85165" x2="90200" y2="85165"/>
                        <a14:foregroundMark x1="90200" y1="89011" x2="90200" y2="89011"/>
                        <a14:foregroundMark x1="87800" y1="94505" x2="87800" y2="94505"/>
                        <a14:foregroundMark x1="84800" y1="88462" x2="84800" y2="88462"/>
                        <a14:foregroundMark x1="91800" y1="89011" x2="91800" y2="89011"/>
                        <a14:foregroundMark x1="91400" y1="90110" x2="91400" y2="90110"/>
                        <a14:foregroundMark x1="93200" y1="89011" x2="93200" y2="89011"/>
                        <a14:foregroundMark x1="93400" y1="95055" x2="93400" y2="95055"/>
                        <a14:foregroundMark x1="94600" y1="88462" x2="94600" y2="88462"/>
                        <a14:foregroundMark x1="96200" y1="94505" x2="96200" y2="94505"/>
                        <a14:foregroundMark x1="97600" y1="94505" x2="97600" y2="94505"/>
                        <a14:foregroundMark x1="68400" y1="87363" x2="68400" y2="87363"/>
                        <a14:foregroundMark x1="72000" y1="95604" x2="72000" y2="95604"/>
                        <a14:foregroundMark x1="70400" y1="94505" x2="70400" y2="94505"/>
                        <a14:foregroundMark x1="81800" y1="93956" x2="81800" y2="93956"/>
                        <a14:foregroundMark x1="82800" y1="96154" x2="82800" y2="96154"/>
                        <a14:foregroundMark x1="99400" y1="93407" x2="99400" y2="93407"/>
                        <a14:foregroundMark x1="97600" y1="90110" x2="97600" y2="90110"/>
                        <a14:foregroundMark x1="94800" y1="95055" x2="94800" y2="95055"/>
                        <a14:foregroundMark x1="96400" y1="89560" x2="96400" y2="89560"/>
                        <a14:foregroundMark x1="99000" y1="88462" x2="99000" y2="88462"/>
                        <a14:foregroundMark x1="97400" y1="87912" x2="97400" y2="87912"/>
                        <a14:foregroundMark x1="97200" y1="89011" x2="97200" y2="89011"/>
                        <a14:foregroundMark x1="97200" y1="90110" x2="97200" y2="90110"/>
                        <a14:foregroundMark x1="45200" y1="89560" x2="45200" y2="89560"/>
                        <a14:foregroundMark x1="53600" y1="89560" x2="53600" y2="89560"/>
                        <a14:foregroundMark x1="43600" y1="90110" x2="43600" y2="90110"/>
                        <a14:foregroundMark x1="43600" y1="87912" x2="43600" y2="87912"/>
                        <a14:foregroundMark x1="15000" y1="88462" x2="15000" y2="88462"/>
                        <a14:foregroundMark x1="15000" y1="94505" x2="15000" y2="94505"/>
                        <a14:foregroundMark x1="13600" y1="84066" x2="13600" y2="84066"/>
                        <a14:foregroundMark x1="13600" y1="90659" x2="13600" y2="90659"/>
                        <a14:foregroundMark x1="12400" y1="90110" x2="12400" y2="90110"/>
                        <a14:foregroundMark x1="800" y1="86813" x2="800" y2="86813"/>
                        <a14:foregroundMark x1="2400" y1="85714" x2="2400" y2="85714"/>
                        <a14:foregroundMark x1="4200" y1="85714" x2="4200" y2="85714"/>
                        <a14:foregroundMark x1="5600" y1="87912" x2="5600" y2="87912"/>
                        <a14:foregroundMark x1="7200" y1="88462" x2="7200" y2="88462"/>
                        <a14:foregroundMark x1="16800" y1="93407" x2="16800" y2="93407"/>
                        <a14:foregroundMark x1="16600" y1="88462" x2="16600" y2="88462"/>
                        <a14:foregroundMark x1="38800" y1="91209" x2="38800" y2="91209"/>
                        <a14:foregroundMark x1="40600" y1="90659" x2="40600" y2="90659"/>
                        <a14:foregroundMark x1="53600" y1="93407" x2="53600" y2="93407"/>
                        <a14:foregroundMark x1="35000" y1="92308" x2="35000" y2="92308"/>
                        <a14:foregroundMark x1="31400" y1="92857" x2="31400" y2="92857"/>
                        <a14:foregroundMark x1="24800" y1="87912" x2="24800" y2="87912"/>
                        <a14:foregroundMark x1="19800" y1="37912" x2="19800" y2="37912"/>
                        <a14:foregroundMark x1="19200" y1="34066" x2="19200" y2="34066"/>
                        <a14:foregroundMark x1="18800" y1="33516" x2="18800" y2="33516"/>
                        <a14:foregroundMark x1="20400" y1="35165" x2="20400" y2="35165"/>
                        <a14:foregroundMark x1="19400" y1="49451" x2="19400" y2="49451"/>
                        <a14:foregroundMark x1="3600" y1="21978" x2="3600" y2="21978"/>
                        <a14:foregroundMark x1="4400" y1="19780" x2="4400" y2="19780"/>
                        <a14:foregroundMark x1="4800" y1="19780" x2="4800" y2="19780"/>
                        <a14:foregroundMark x1="5600" y1="18681" x2="5600" y2="18681"/>
                        <a14:foregroundMark x1="5600" y1="18681" x2="5600" y2="18681"/>
                        <a14:foregroundMark x1="5800" y1="17033" x2="5800" y2="17033"/>
                        <a14:foregroundMark x1="6200" y1="14835" x2="6200" y2="14835"/>
                        <a14:foregroundMark x1="7000" y1="14286" x2="7000" y2="14286"/>
                        <a14:foregroundMark x1="8600" y1="13187" x2="8600" y2="13187"/>
                        <a14:foregroundMark x1="9800" y1="10989" x2="9800" y2="10989"/>
                        <a14:foregroundMark x1="11800" y1="8791" x2="12000" y2="8791"/>
                        <a14:foregroundMark x1="12000" y1="8791" x2="12000" y2="8791"/>
                        <a14:foregroundMark x1="13000" y1="7692" x2="13000" y2="7692"/>
                        <a14:foregroundMark x1="14000" y1="7143" x2="14000" y2="7143"/>
                        <a14:foregroundMark x1="15600" y1="6593" x2="15600" y2="6593"/>
                        <a14:foregroundMark x1="16400" y1="6593" x2="16400" y2="6593"/>
                        <a14:foregroundMark x1="17000" y1="6593" x2="17000" y2="6593"/>
                        <a14:foregroundMark x1="18200" y1="7692" x2="18200" y2="7692"/>
                        <a14:foregroundMark x1="18800" y1="8242" x2="18800" y2="8242"/>
                        <a14:foregroundMark x1="19600" y1="8791" x2="19800" y2="8791"/>
                        <a14:foregroundMark x1="21000" y1="10440" x2="21000" y2="10440"/>
                        <a14:foregroundMark x1="21200" y1="10989" x2="21200" y2="10989"/>
                        <a14:foregroundMark x1="21800" y1="12637" x2="21800" y2="12637"/>
                        <a14:foregroundMark x1="22400" y1="13187" x2="22400" y2="13187"/>
                        <a14:foregroundMark x1="22600" y1="15385" x2="22600" y2="15385"/>
                        <a14:foregroundMark x1="23800" y1="18681" x2="23800" y2="18681"/>
                        <a14:foregroundMark x1="24400" y1="20879" x2="24400" y2="20879"/>
                        <a14:foregroundMark x1="24600" y1="25824" x2="24600" y2="25824"/>
                        <a14:foregroundMark x1="24600" y1="30220" x2="24600" y2="30220"/>
                        <a14:foregroundMark x1="25600" y1="34066" x2="25600" y2="34066"/>
                        <a14:foregroundMark x1="25800" y1="36813" x2="25800" y2="37912"/>
                        <a14:foregroundMark x1="24800" y1="46154" x2="24800" y2="46154"/>
                        <a14:foregroundMark x1="25000" y1="51648" x2="25000" y2="51648"/>
                        <a14:foregroundMark x1="24600" y1="55495" x2="24600" y2="55495"/>
                        <a14:foregroundMark x1="26000" y1="54945" x2="26000" y2="54945"/>
                        <a14:foregroundMark x1="22200" y1="58242" x2="22200" y2="58242"/>
                        <a14:foregroundMark x1="19200" y1="58791" x2="19200" y2="58791"/>
                        <a14:foregroundMark x1="15400" y1="60989" x2="15400" y2="60989"/>
                        <a14:foregroundMark x1="8600" y1="52747" x2="8600" y2="52747"/>
                        <a14:foregroundMark x1="6400" y1="32967" x2="6400" y2="32967"/>
                        <a14:foregroundMark x1="8200" y1="27473" x2="8200" y2="27473"/>
                        <a14:foregroundMark x1="11600" y1="32418" x2="11600" y2="32418"/>
                        <a14:foregroundMark x1="11400" y1="29670" x2="11400" y2="29670"/>
                        <a14:foregroundMark x1="8200" y1="39560" x2="8200" y2="39560"/>
                        <a14:foregroundMark x1="3800" y1="42308" x2="3800" y2="42308"/>
                        <a14:foregroundMark x1="1800" y1="58791" x2="1800" y2="58791"/>
                        <a14:foregroundMark x1="3600" y1="63187" x2="3800" y2="63736"/>
                        <a14:foregroundMark x1="5000" y1="65934" x2="5000" y2="65934"/>
                        <a14:foregroundMark x1="23400" y1="15934" x2="23400" y2="15934"/>
                        <a14:foregroundMark x1="25600" y1="24725" x2="25600" y2="24725"/>
                        <a14:foregroundMark x1="63600" y1="62637" x2="63600" y2="62637"/>
                        <a14:foregroundMark x1="63400" y1="69780" x2="63400" y2="69780"/>
                        <a14:foregroundMark x1="60600" y1="89560" x2="60600" y2="89560"/>
                        <a14:foregroundMark x1="19800" y1="95055" x2="19800" y2="95055"/>
                        <a14:foregroundMark x1="31600" y1="95604" x2="31600" y2="95604"/>
                        <a14:foregroundMark x1="10600" y1="89011" x2="10600" y2="89011"/>
                        <a14:foregroundMark x1="9200" y1="94505" x2="9200" y2="94505"/>
                        <a14:foregroundMark x1="5600" y1="84615" x2="5600" y2="84615"/>
                        <a14:foregroundMark x1="4000" y1="94505" x2="4000" y2="94505"/>
                        <a14:foregroundMark x1="22000" y1="91209" x2="22000" y2="91209"/>
                        <a14:foregroundMark x1="10200" y1="92857" x2="10200" y2="92857"/>
                        <a14:foregroundMark x1="10600" y1="94505" x2="10600" y2="94505"/>
                        <a14:foregroundMark x1="80200" y1="86264" x2="80200" y2="86264"/>
                        <a14:foregroundMark x1="80400" y1="92308" x2="80400" y2="92308"/>
                        <a14:foregroundMark x1="79400" y1="96154" x2="79400" y2="96154"/>
                        <a14:foregroundMark x1="75600" y1="91209" x2="75600" y2="91209"/>
                        <a14:foregroundMark x1="86600" y1="89011" x2="86600" y2="89011"/>
                        <a14:foregroundMark x1="89000" y1="88462" x2="89000" y2="88462"/>
                        <a14:foregroundMark x1="83600" y1="89560" x2="83600" y2="89560"/>
                        <a14:foregroundMark x1="95800" y1="87363" x2="95800" y2="87363"/>
                        <a14:foregroundMark x1="83600" y1="94505" x2="83600" y2="94505"/>
                        <a14:foregroundMark x1="30000" y1="92308" x2="30000" y2="92308"/>
                        <a14:backgroundMark x1="24400" y1="89560" x2="24400" y2="89560"/>
                        <a14:backgroundMark x1="27600" y1="91758" x2="27600" y2="91758"/>
                        <a14:backgroundMark x1="30400" y1="93407" x2="30400" y2="93407"/>
                        <a14:backgroundMark x1="30400" y1="90110" x2="30400" y2="90110"/>
                        <a14:backgroundMark x1="36200" y1="91209" x2="36200" y2="91209"/>
                        <a14:backgroundMark x1="41200" y1="90659" x2="41200" y2="90659"/>
                        <a14:backgroundMark x1="42800" y1="93407" x2="42800" y2="93407"/>
                        <a14:backgroundMark x1="43000" y1="89560" x2="43000" y2="89560"/>
                        <a14:backgroundMark x1="52800" y1="91209" x2="52800" y2="91209"/>
                        <a14:backgroundMark x1="71200" y1="93407" x2="71200" y2="93407"/>
                        <a14:backgroundMark x1="71200" y1="89560" x2="71200" y2="89560"/>
                        <a14:backgroundMark x1="79400" y1="87363" x2="79400" y2="87363"/>
                        <a14:backgroundMark x1="82400" y1="89011" x2="82400" y2="89011"/>
                        <a14:backgroundMark x1="90200" y1="86813" x2="90200" y2="86813"/>
                        <a14:backgroundMark x1="94000" y1="94505" x2="94000" y2="94505"/>
                        <a14:backgroundMark x1="93600" y1="96154" x2="93600" y2="96154"/>
                        <a14:backgroundMark x1="98400" y1="93956" x2="98400" y2="93956"/>
                        <a14:backgroundMark x1="95600" y1="89560" x2="95600" y2="89560"/>
                        <a14:backgroundMark x1="95200" y1="93407" x2="95200" y2="93407"/>
                        <a14:backgroundMark x1="97000" y1="89560" x2="97000" y2="89560"/>
                        <a14:backgroundMark x1="98400" y1="89560" x2="98400" y2="89560"/>
                        <a14:backgroundMark x1="21000" y1="90659" x2="21000" y2="90659"/>
                        <a14:backgroundMark x1="11000" y1="92308" x2="11000" y2="92308"/>
                        <a14:backgroundMark x1="16000" y1="89011" x2="16000" y2="89011"/>
                        <a14:backgroundMark x1="9800" y1="91209" x2="9800" y2="91209"/>
                        <a14:backgroundMark x1="82600" y1="93956" x2="82600" y2="9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4289" r="7368"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claim you CMEs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7838"/>
            <a:ext cx="6875721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CMEs are available for all nurses, physicians and other healthcare providers</a:t>
            </a:r>
          </a:p>
          <a:p>
            <a:pPr lvl="0"/>
            <a:r>
              <a:rPr lang="en-US" dirty="0"/>
              <a:t>If you watched the meeting in a group room, please email info@ilpqc.org with all team members in the room, so we can make sure everyone gets the evaluation and option for CMEs</a:t>
            </a:r>
          </a:p>
          <a:p>
            <a:pPr lvl="0"/>
            <a:r>
              <a:rPr lang="en-US" dirty="0"/>
              <a:t>To receive CMEs, you must complete an evaluation </a:t>
            </a:r>
          </a:p>
          <a:p>
            <a:pPr lvl="0"/>
            <a:r>
              <a:rPr lang="en-US" dirty="0"/>
              <a:t>Directions on how to access the evaluation will be emailed to you on Friday, May 28th </a:t>
            </a:r>
          </a:p>
          <a:p>
            <a:pPr lvl="0"/>
            <a:r>
              <a:rPr lang="en-US" dirty="0"/>
              <a:t>All evaluations must be completed and CMEs credits claimed by June 30</a:t>
            </a:r>
            <a:r>
              <a:rPr lang="en-US" baseline="30000" dirty="0"/>
              <a:t>th</a:t>
            </a:r>
            <a:endParaRPr lang="en-US" dirty="0"/>
          </a:p>
          <a:p>
            <a:pPr lvl="0"/>
            <a:r>
              <a:rPr lang="en-US" dirty="0"/>
              <a:t>For additional questions or assistance, please email cme@northwestern.edu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1026" name="Picture 2" descr="https://mk0tcoydorguqrmm5v7h.kinstacdn.com/wp-content/uploads/2017/12/cme-credits-graphic.png.600x343_q85_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46" y="2381694"/>
            <a:ext cx="3821354" cy="28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8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501" y="597038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3800" dirty="0"/>
              <a:t>Obtain a Certificate in </a:t>
            </a:r>
            <a:br>
              <a:rPr lang="en-US" sz="3800" dirty="0"/>
            </a:br>
            <a:r>
              <a:rPr lang="en-US" sz="3800" dirty="0"/>
              <a:t>Quality Improvement Science!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40" y="158496"/>
            <a:ext cx="3189543" cy="3907536"/>
          </a:xfrm>
          <a:prstGeom prst="rect">
            <a:avLst/>
          </a:prstGeom>
        </p:spPr>
      </p:pic>
      <p:pic>
        <p:nvPicPr>
          <p:cNvPr id="9" name="Picture 8" descr="C:\Users\WeissD\AppData\Local\Microsoft\Windows\INetCache\Content.MSO\9DC1815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183" y="4889003"/>
            <a:ext cx="3995928" cy="138441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IHI Open School, a free opportunity to asynchronously complete up to 13 continuing education hours</a:t>
            </a:r>
          </a:p>
          <a:p>
            <a:r>
              <a:rPr lang="en-US" sz="2200" dirty="0"/>
              <a:t>Access starting June 2021 for two years</a:t>
            </a:r>
          </a:p>
          <a:p>
            <a:r>
              <a:rPr lang="en-US" sz="2200" dirty="0"/>
              <a:t>ILPQC will send out an inquiry form to designate a specific number of members across OB &amp; Neonatal QI initiatives at your hospital access to the training!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10B2E-3E3B-7348-96FA-70B9511AF99D}"/>
              </a:ext>
            </a:extLst>
          </p:cNvPr>
          <p:cNvSpPr/>
          <p:nvPr/>
        </p:nvSpPr>
        <p:spPr>
          <a:xfrm>
            <a:off x="732376" y="3981256"/>
            <a:ext cx="348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Pump up your Quality Improvement skills!</a:t>
            </a:r>
          </a:p>
        </p:txBody>
      </p:sp>
    </p:spTree>
    <p:extLst>
      <p:ext uri="{BB962C8B-B14F-4D97-AF65-F5344CB8AC3E}">
        <p14:creationId xmlns:p14="http://schemas.microsoft.com/office/powerpoint/2010/main" val="328684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BASIC?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780145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ea typeface="Lato"/>
                <a:cs typeface="Lato"/>
              </a:rPr>
              <a:t>Connect with your BASIC QI team to discuss lessons learned and strategies identified at the Face to Face </a:t>
            </a:r>
          </a:p>
          <a:p>
            <a:r>
              <a:rPr lang="en-US" dirty="0">
                <a:ea typeface="Lato"/>
                <a:cs typeface="Lato"/>
              </a:rPr>
              <a:t>Develop a new 30-60-90 day plan to guide your QI work</a:t>
            </a:r>
          </a:p>
          <a:p>
            <a:endParaRPr lang="en-US" dirty="0"/>
          </a:p>
          <a:p>
            <a:r>
              <a:rPr lang="en-US" dirty="0">
                <a:ea typeface="Lato"/>
                <a:cs typeface="Lato"/>
              </a:rPr>
              <a:t>Submit monthly hospital and patient data and review your data reports with your team to compare your hospital’s performance with the rest of the collaborative</a:t>
            </a:r>
          </a:p>
          <a:p>
            <a:endParaRPr lang="en-US" dirty="0"/>
          </a:p>
          <a:p>
            <a:r>
              <a:rPr lang="en-US" dirty="0"/>
              <a:t>Attend monthly BASIC teams calls to advance our next steps in the initiative</a:t>
            </a:r>
          </a:p>
          <a:p>
            <a:endParaRPr lang="en-US" dirty="0"/>
          </a:p>
          <a:p>
            <a:r>
              <a:rPr lang="en-US" dirty="0">
                <a:ea typeface="Lato"/>
                <a:cs typeface="Lato"/>
              </a:rPr>
              <a:t>Be on the lookout for additional BASIC toolkit resources coming this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13334" r="43449" b="47778"/>
          <a:stretch/>
        </p:blipFill>
        <p:spPr>
          <a:xfrm>
            <a:off x="8483045" y="1690688"/>
            <a:ext cx="3099355" cy="40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5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Upcoming ILPQC Teams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549591"/>
              </p:ext>
            </p:extLst>
          </p:nvPr>
        </p:nvGraphicFramePr>
        <p:xfrm>
          <a:off x="711537" y="1562868"/>
          <a:ext cx="10578350" cy="4112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7"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59">
                <a:tc>
                  <a:txBody>
                    <a:bodyPr/>
                    <a:lstStyle/>
                    <a:p>
                      <a:r>
                        <a:rPr lang="en-US" sz="2000" dirty="0"/>
                        <a:t>June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MNO-Neo</a:t>
                      </a:r>
                      <a:r>
                        <a:rPr lang="en-US" sz="2000" baseline="0" dirty="0"/>
                        <a:t> Sustainability Call</a:t>
                      </a:r>
                    </a:p>
                    <a:p>
                      <a:r>
                        <a:rPr lang="en-US" sz="2000" baseline="0" dirty="0"/>
                        <a:t>BASIC Teams Call: Administer and De-escalate Antibiotics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391156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r>
                        <a:rPr lang="en-US" sz="2000" dirty="0"/>
                        <a:t>July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BASIC Teams Call: Using YOUR Data to Achieve Success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r>
                        <a:rPr lang="en-US" sz="2000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BASIC Teams Call: Using ILPQC Data for Equitable Care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056">
                <a:tc>
                  <a:txBody>
                    <a:bodyPr/>
                    <a:lstStyle/>
                    <a:p>
                      <a:r>
                        <a:rPr lang="en-US" sz="2000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MNO-Neo</a:t>
                      </a:r>
                      <a:r>
                        <a:rPr lang="en-US" sz="2000" baseline="0" dirty="0"/>
                        <a:t> Sustainability Call</a:t>
                      </a:r>
                    </a:p>
                    <a:p>
                      <a:r>
                        <a:rPr lang="en-US" sz="2000" baseline="0" dirty="0"/>
                        <a:t>BASIC Teams Call: Assessment for EOS in Newborns &lt;35 Weeks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977">
                <a:tc>
                  <a:txBody>
                    <a:bodyPr/>
                    <a:lstStyle/>
                    <a:p>
                      <a:r>
                        <a:rPr lang="en-US" sz="2000" dirty="0"/>
                        <a:t>October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Annual Conference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r>
                        <a:rPr lang="en-US" sz="2000" dirty="0"/>
                        <a:t>November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BASIC Teams Call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959">
                <a:tc>
                  <a:txBody>
                    <a:bodyPr/>
                    <a:lstStyle/>
                    <a:p>
                      <a:r>
                        <a:rPr lang="en-US" sz="2000" dirty="0"/>
                        <a:t>December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MNO-Neo</a:t>
                      </a:r>
                      <a:r>
                        <a:rPr lang="en-US" sz="2000" baseline="0" dirty="0"/>
                        <a:t> Sustainability Call</a:t>
                      </a:r>
                    </a:p>
                    <a:p>
                      <a:r>
                        <a:rPr lang="en-US" sz="2000" baseline="0" dirty="0"/>
                        <a:t>BASIC Teams Call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44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MNO?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25625"/>
            <a:ext cx="10972799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 txBox="1">
            <a:spLocks/>
          </p:cNvSpPr>
          <p:nvPr/>
        </p:nvSpPr>
        <p:spPr bwMode="auto">
          <a:xfrm>
            <a:off x="609600" y="2471332"/>
            <a:ext cx="6096000" cy="43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ea typeface="MS PGothic"/>
              </a:rPr>
              <a:t>Work to achieve all initiative aims 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 txBox="1">
            <a:spLocks/>
          </p:cNvSpPr>
          <p:nvPr/>
        </p:nvSpPr>
        <p:spPr bwMode="auto">
          <a:xfrm>
            <a:off x="609600" y="3579004"/>
            <a:ext cx="5943600" cy="42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Provide standardized education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 txBox="1">
            <a:spLocks/>
          </p:cNvSpPr>
          <p:nvPr/>
        </p:nvSpPr>
        <p:spPr bwMode="auto">
          <a:xfrm>
            <a:off x="609600" y="4147734"/>
            <a:ext cx="5943600" cy="43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Utilize MNO folders for every OEN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 txBox="1">
            <a:spLocks/>
          </p:cNvSpPr>
          <p:nvPr/>
        </p:nvSpPr>
        <p:spPr bwMode="auto">
          <a:xfrm>
            <a:off x="608636" y="3004546"/>
            <a:ext cx="6020764" cy="42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Complete a sustainability plan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 txBox="1">
            <a:spLocks/>
          </p:cNvSpPr>
          <p:nvPr/>
        </p:nvSpPr>
        <p:spPr bwMode="auto">
          <a:xfrm>
            <a:off x="609600" y="4738689"/>
            <a:ext cx="6802055" cy="43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ea typeface="MS PGothic"/>
              </a:rPr>
              <a:t>Attend MNO-Neonatal sustainability calls</a:t>
            </a:r>
          </a:p>
        </p:txBody>
      </p:sp>
    </p:spTree>
    <p:extLst>
      <p:ext uri="{BB962C8B-B14F-4D97-AF65-F5344CB8AC3E}">
        <p14:creationId xmlns:p14="http://schemas.microsoft.com/office/powerpoint/2010/main" val="236139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 Tomorrow?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C26C6A-BD0A-4268-928E-97EF4C9C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686062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Take a minute to reflect on today's general sessions, panel, storyboards, and breakout sessions</a:t>
            </a:r>
          </a:p>
          <a:p>
            <a:r>
              <a:rPr lang="en-US" sz="3200" dirty="0"/>
              <a:t>Write down one thing that you are going to do to work towards BASIC improvement and MNO-Neonatal Sustainability next week</a:t>
            </a:r>
          </a:p>
        </p:txBody>
      </p:sp>
    </p:spTree>
    <p:extLst>
      <p:ext uri="{BB962C8B-B14F-4D97-AF65-F5344CB8AC3E}">
        <p14:creationId xmlns:p14="http://schemas.microsoft.com/office/powerpoint/2010/main" val="270593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29" y="217641"/>
            <a:ext cx="10972800" cy="1325563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Thank You to our Speakers </a:t>
            </a:r>
            <a:br>
              <a:rPr lang="en-US" dirty="0"/>
            </a:br>
            <a:r>
              <a:rPr lang="en-US" dirty="0"/>
              <a:t>and Panelists!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0FCA86-5DD1-4FD3-8821-ACB04536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79" y="1628556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cs typeface="Arial"/>
              </a:rPr>
              <a:t>Amanda Bennett, PhD, MPH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cs typeface="Arial"/>
              </a:rPr>
              <a:t>Russell Kirby, PhD, 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cs typeface="Arial"/>
              </a:rPr>
              <a:t>Joseph B. Cantey, MD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cs typeface="Arial"/>
              </a:rPr>
              <a:t>Susan McCarty, MSN, RNC-LRN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 err="1">
                <a:cs typeface="Arial"/>
              </a:rPr>
              <a:t>Preetha</a:t>
            </a:r>
            <a:r>
              <a:rPr lang="en-US" sz="3600" dirty="0">
                <a:cs typeface="Arial"/>
              </a:rPr>
              <a:t> </a:t>
            </a:r>
            <a:r>
              <a:rPr lang="en-US" sz="3600" dirty="0" err="1">
                <a:cs typeface="Arial"/>
              </a:rPr>
              <a:t>Prazad</a:t>
            </a:r>
            <a:r>
              <a:rPr lang="en-US" sz="3600" dirty="0">
                <a:cs typeface="Arial"/>
              </a:rPr>
              <a:t>, MD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cs typeface="Arial"/>
              </a:rPr>
              <a:t>Rajeev Kumar, MD </a:t>
            </a:r>
          </a:p>
        </p:txBody>
      </p:sp>
    </p:spTree>
    <p:extLst>
      <p:ext uri="{BB962C8B-B14F-4D97-AF65-F5344CB8AC3E}">
        <p14:creationId xmlns:p14="http://schemas.microsoft.com/office/powerpoint/2010/main" val="215680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29" y="217641"/>
            <a:ext cx="1097280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Lato Medium"/>
                <a:cs typeface="Lato Medium"/>
              </a:rPr>
              <a:t>Thank You to our </a:t>
            </a:r>
            <a:br>
              <a:rPr lang="en-US" dirty="0">
                <a:ea typeface="Lato Medium"/>
                <a:cs typeface="Lato Medium"/>
              </a:rPr>
            </a:br>
            <a:r>
              <a:rPr lang="en-US" dirty="0">
                <a:ea typeface="Lato Medium"/>
                <a:cs typeface="Lato Medium"/>
              </a:rPr>
              <a:t>Breakout Facilitators &amp; Discussants!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268E0-8095-44EF-A57E-9A022CADE1D4}"/>
              </a:ext>
            </a:extLst>
          </p:cNvPr>
          <p:cNvSpPr txBox="1"/>
          <p:nvPr/>
        </p:nvSpPr>
        <p:spPr>
          <a:xfrm>
            <a:off x="607142" y="17132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0D69A7-2D59-43F5-910A-9C417C07F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30" y="1825625"/>
            <a:ext cx="358631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Kimberly Spence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Mary Hope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Abby Bateman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Rebecca Boedeker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Anne Groves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Gustave </a:t>
            </a:r>
            <a:r>
              <a:rPr lang="en-US" dirty="0" err="1">
                <a:cs typeface="Arial"/>
              </a:rPr>
              <a:t>Faciglia</a:t>
            </a:r>
            <a:endParaRPr lang="en-US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Tonya </a:t>
            </a:r>
            <a:r>
              <a:rPr lang="en-US" dirty="0" err="1">
                <a:cs typeface="Arial"/>
              </a:rPr>
              <a:t>Mangiaguerra</a:t>
            </a:r>
            <a:endParaRPr lang="en-US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/>
              </a:rPr>
              <a:t>Jennifer Pham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ea typeface="Lato"/>
                <a:cs typeface="Arial"/>
              </a:rPr>
              <a:t>Aarti</a:t>
            </a:r>
            <a:r>
              <a:rPr lang="en-US" dirty="0">
                <a:ea typeface="Lato"/>
                <a:cs typeface="Arial"/>
              </a:rPr>
              <a:t> </a:t>
            </a:r>
            <a:r>
              <a:rPr lang="en-US" dirty="0" err="1">
                <a:ea typeface="Lato"/>
                <a:cs typeface="Arial"/>
              </a:rPr>
              <a:t>Raghavan</a:t>
            </a:r>
            <a:endParaRPr lang="en-US" dirty="0">
              <a:ea typeface="Lato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Matt Derrick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cs typeface="Arial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EFE8CD3-9F1B-4AF3-84EC-C8F2EEB58732}"/>
              </a:ext>
            </a:extLst>
          </p:cNvPr>
          <p:cNvSpPr txBox="1">
            <a:spLocks/>
          </p:cNvSpPr>
          <p:nvPr/>
        </p:nvSpPr>
        <p:spPr>
          <a:xfrm>
            <a:off x="4052120" y="1781380"/>
            <a:ext cx="358631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Danielle Felty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Chris Emmons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Joe Hageman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Donna Lemmenes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Patrick Lyons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Alexandra Lahart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Meg Naber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Kimberly Lawrence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Sameer Patel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Catherine Bennett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Shelly </a:t>
            </a:r>
            <a:r>
              <a:rPr lang="en-US" dirty="0" err="1">
                <a:ea typeface="+mn-lt"/>
                <a:cs typeface="+mn-lt"/>
              </a:rPr>
              <a:t>Shallat</a:t>
            </a:r>
            <a:endParaRPr lang="en-US" dirty="0" err="1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E946D43-EF61-4E94-A1AE-423C912CDD5A}"/>
              </a:ext>
            </a:extLst>
          </p:cNvPr>
          <p:cNvSpPr txBox="1">
            <a:spLocks/>
          </p:cNvSpPr>
          <p:nvPr/>
        </p:nvSpPr>
        <p:spPr>
          <a:xfrm>
            <a:off x="7638435" y="1825625"/>
            <a:ext cx="358631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Shawn O'Connor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Lisa Davis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Ashley Fischer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Kenny </a:t>
            </a:r>
            <a:r>
              <a:rPr lang="en-US" dirty="0" err="1">
                <a:ea typeface="+mn-lt"/>
                <a:cs typeface="+mn-lt"/>
              </a:rPr>
              <a:t>Kronforst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Christen Edwards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Margaret Go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Rajeev Kumar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Lisa </a:t>
            </a:r>
            <a:r>
              <a:rPr lang="en-US" dirty="0" err="1">
                <a:ea typeface="+mn-lt"/>
                <a:cs typeface="+mn-lt"/>
              </a:rPr>
              <a:t>Festle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Peggy </a:t>
            </a:r>
            <a:r>
              <a:rPr lang="en-US" dirty="0" err="1">
                <a:ea typeface="+mn-lt"/>
                <a:cs typeface="+mn-lt"/>
              </a:rPr>
              <a:t>Farrel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55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794</Words>
  <Application>Microsoft Office PowerPoint</Application>
  <PresentationFormat>Widescreen</PresentationFormat>
  <Paragraphs>169</Paragraphs>
  <Slides>16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Lato</vt:lpstr>
      <vt:lpstr>Lato Medium</vt:lpstr>
      <vt:lpstr>Calibri</vt:lpstr>
      <vt:lpstr>Arial</vt:lpstr>
      <vt:lpstr>MS PGothic</vt:lpstr>
      <vt:lpstr>Office Theme</vt:lpstr>
      <vt:lpstr>ILPQC: Wrap-up, Next Steps, &amp; Raffle</vt:lpstr>
      <vt:lpstr>How to claim you CMEs</vt:lpstr>
      <vt:lpstr>Obtain a Certificate in  Quality Improvement Science!</vt:lpstr>
      <vt:lpstr>What’s Next for BASIC?</vt:lpstr>
      <vt:lpstr>Upcoming ILPQC Teams Calls</vt:lpstr>
      <vt:lpstr>What’s Next for MNO?</vt:lpstr>
      <vt:lpstr>What Can I Do Tomorrow?</vt:lpstr>
      <vt:lpstr>Thank You to our Speakers  and Panelists!</vt:lpstr>
      <vt:lpstr>Thank You to our  Breakout Facilitators &amp; Discussants!</vt:lpstr>
      <vt:lpstr>Thank You to our Planning  Committee and Amazing Interns!!!</vt:lpstr>
      <vt:lpstr>Thank You to our ILPQC Central Core Team</vt:lpstr>
      <vt:lpstr>NEO-Day Pizza Party Raffle Winner</vt:lpstr>
      <vt:lpstr>PowerPoint Presentation</vt:lpstr>
      <vt:lpstr>Save the Dates: </vt:lpstr>
      <vt:lpstr>Far and away the best prize that life has to offer is the chance to work hard at work worth doing</vt:lpstr>
      <vt:lpstr>Thanks to our Funders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ILPQC: Wrap-up, Next Steps, &amp; Raffle</dc:title>
  <dc:creator>Justin Josephsen</dc:creator>
  <cp:lastModifiedBy>Eileen Fleming Suse</cp:lastModifiedBy>
  <cp:revision>3</cp:revision>
  <dcterms:created xsi:type="dcterms:W3CDTF">2021-05-27T02:29:59Z</dcterms:created>
  <dcterms:modified xsi:type="dcterms:W3CDTF">2021-06-21T19:05:44Z</dcterms:modified>
</cp:coreProperties>
</file>