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76" r:id="rId2"/>
    <p:sldMasterId id="2147483696" r:id="rId3"/>
  </p:sldMasterIdLst>
  <p:notesMasterIdLst>
    <p:notesMasterId r:id="rId31"/>
  </p:notesMasterIdLst>
  <p:handoutMasterIdLst>
    <p:handoutMasterId r:id="rId32"/>
  </p:handoutMasterIdLst>
  <p:sldIdLst>
    <p:sldId id="286" r:id="rId4"/>
    <p:sldId id="323" r:id="rId5"/>
    <p:sldId id="270" r:id="rId6"/>
    <p:sldId id="324" r:id="rId7"/>
    <p:sldId id="304" r:id="rId8"/>
    <p:sldId id="305" r:id="rId9"/>
    <p:sldId id="306" r:id="rId10"/>
    <p:sldId id="307" r:id="rId11"/>
    <p:sldId id="308" r:id="rId12"/>
    <p:sldId id="313" r:id="rId13"/>
    <p:sldId id="310" r:id="rId14"/>
    <p:sldId id="311" r:id="rId15"/>
    <p:sldId id="315" r:id="rId16"/>
    <p:sldId id="316" r:id="rId17"/>
    <p:sldId id="317" r:id="rId18"/>
    <p:sldId id="318" r:id="rId19"/>
    <p:sldId id="319" r:id="rId20"/>
    <p:sldId id="320" r:id="rId21"/>
    <p:sldId id="322" r:id="rId22"/>
    <p:sldId id="327" r:id="rId23"/>
    <p:sldId id="326" r:id="rId24"/>
    <p:sldId id="325" r:id="rId25"/>
    <p:sldId id="330" r:id="rId26"/>
    <p:sldId id="331" r:id="rId27"/>
    <p:sldId id="328" r:id="rId28"/>
    <p:sldId id="329" r:id="rId29"/>
    <p:sldId id="303" r:id="rId30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33"/>
    </p:embeddedFont>
    <p:embeddedFont>
      <p:font typeface="Arial Black" panose="020B0A04020102020204" pitchFamily="34" charset="0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dd Hilgert" initials="TH" lastIdx="4" clrIdx="0">
    <p:extLst>
      <p:ext uri="{19B8F6BF-5375-455C-9EA6-DF929625EA0E}">
        <p15:presenceInfo xmlns:p15="http://schemas.microsoft.com/office/powerpoint/2012/main" userId="S::thilgert@burness.com::e63f7431-5354-4fa3-8815-b97c1ede6b0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73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93" autoAdjust="0"/>
    <p:restoredTop sz="93961" autoAdjust="0"/>
  </p:normalViewPr>
  <p:slideViewPr>
    <p:cSldViewPr snapToGrid="0" snapToObjects="1">
      <p:cViewPr varScale="1">
        <p:scale>
          <a:sx n="78" d="100"/>
          <a:sy n="78" d="100"/>
        </p:scale>
        <p:origin x="58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180"/>
    </p:cViewPr>
  </p:sorterViewPr>
  <p:notesViewPr>
    <p:cSldViewPr snapToGrid="0" snapToObjects="1">
      <p:cViewPr varScale="1">
        <p:scale>
          <a:sx n="129" d="100"/>
          <a:sy n="129" d="100"/>
        </p:scale>
        <p:origin x="241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7.xml"/><Relationship Id="rId41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chhs1-my.sharepoint.com/personal/rkumar3_cookcountyhhs_org/Documents/BASIC/BASIC%20Data%20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Sheet1!$A$5:$B$5</c:f>
              <c:strCache>
                <c:ptCount val="2"/>
                <c:pt idx="0">
                  <c:v>Ab's use &gt;35 weeks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Sheet1!$C$4:$E$4</c:f>
              <c:strCache>
                <c:ptCount val="3"/>
                <c:pt idx="0">
                  <c:v>Jan </c:v>
                </c:pt>
                <c:pt idx="1">
                  <c:v>Feb</c:v>
                </c:pt>
                <c:pt idx="2">
                  <c:v>March</c:v>
                </c:pt>
              </c:strCache>
            </c:strRef>
          </c:cat>
          <c:val>
            <c:numRef>
              <c:f>Sheet1!$C$5:$E$5</c:f>
              <c:numCache>
                <c:formatCode>0%</c:formatCode>
                <c:ptCount val="3"/>
                <c:pt idx="0">
                  <c:v>0.28570000000000001</c:v>
                </c:pt>
                <c:pt idx="1">
                  <c:v>0.1489</c:v>
                </c:pt>
                <c:pt idx="2">
                  <c:v>0.1186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9F-CB48-8E2B-C10FB362B9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55336912"/>
        <c:axId val="1597776976"/>
      </c:lineChart>
      <c:catAx>
        <c:axId val="1555336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7776976"/>
        <c:crosses val="autoZero"/>
        <c:auto val="1"/>
        <c:lblAlgn val="ctr"/>
        <c:lblOffset val="100"/>
        <c:noMultiLvlLbl val="0"/>
      </c:catAx>
      <c:valAx>
        <c:axId val="1597776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55336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6F5274-B2AF-4435-B14A-48FE16A969EF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9757C5-EB67-4AE9-A6CA-F42EA1985CAA}">
      <dgm:prSet phldrT="[Text]"/>
      <dgm:spPr/>
      <dgm:t>
        <a:bodyPr/>
        <a:lstStyle/>
        <a:p>
          <a:r>
            <a:rPr lang="en-US" dirty="0"/>
            <a:t>August – </a:t>
          </a:r>
        </a:p>
        <a:p>
          <a:r>
            <a:rPr lang="en-US" dirty="0"/>
            <a:t>October 2020</a:t>
          </a:r>
        </a:p>
      </dgm:t>
    </dgm:pt>
    <dgm:pt modelId="{444BD2E0-BA5F-46FF-A98F-57F969ADAF99}" type="parTrans" cxnId="{4782B7A1-792B-4897-AB11-8A0A1788AF01}">
      <dgm:prSet/>
      <dgm:spPr/>
      <dgm:t>
        <a:bodyPr/>
        <a:lstStyle/>
        <a:p>
          <a:endParaRPr lang="en-US"/>
        </a:p>
      </dgm:t>
    </dgm:pt>
    <dgm:pt modelId="{0DA5195C-06ED-4DBE-AD1F-6274F553AC5A}" type="sibTrans" cxnId="{4782B7A1-792B-4897-AB11-8A0A1788AF01}">
      <dgm:prSet/>
      <dgm:spPr/>
      <dgm:t>
        <a:bodyPr/>
        <a:lstStyle/>
        <a:p>
          <a:endParaRPr lang="en-US"/>
        </a:p>
      </dgm:t>
    </dgm:pt>
    <dgm:pt modelId="{2709EFA9-16A6-450B-876B-CD691E50B91E}">
      <dgm:prSet phldrT="[Text]"/>
      <dgm:spPr/>
      <dgm:t>
        <a:bodyPr/>
        <a:lstStyle/>
        <a:p>
          <a:r>
            <a:rPr lang="en-US" dirty="0"/>
            <a:t>22 Wave 1 teams met monthly to review and provide feedback to data form &amp; collection strategies</a:t>
          </a:r>
        </a:p>
      </dgm:t>
    </dgm:pt>
    <dgm:pt modelId="{E5F1A106-68E4-46A5-940C-4EB1BD66D055}" type="parTrans" cxnId="{606556FF-5810-4CFC-A81C-786491D03852}">
      <dgm:prSet/>
      <dgm:spPr/>
      <dgm:t>
        <a:bodyPr/>
        <a:lstStyle/>
        <a:p>
          <a:endParaRPr lang="en-US"/>
        </a:p>
      </dgm:t>
    </dgm:pt>
    <dgm:pt modelId="{3421190A-73FC-4E8D-AEE5-1E347EF0D4C9}" type="sibTrans" cxnId="{606556FF-5810-4CFC-A81C-786491D03852}">
      <dgm:prSet/>
      <dgm:spPr/>
      <dgm:t>
        <a:bodyPr/>
        <a:lstStyle/>
        <a:p>
          <a:endParaRPr lang="en-US"/>
        </a:p>
      </dgm:t>
    </dgm:pt>
    <dgm:pt modelId="{8E3B062F-E86E-4772-A0F1-558AC05CA601}">
      <dgm:prSet phldrT="[Text]"/>
      <dgm:spPr/>
      <dgm:t>
        <a:bodyPr/>
        <a:lstStyle/>
        <a:p>
          <a:r>
            <a:rPr lang="en-US" dirty="0"/>
            <a:t>December 2020</a:t>
          </a:r>
        </a:p>
      </dgm:t>
    </dgm:pt>
    <dgm:pt modelId="{AD3D08E1-FA33-4D1B-92DD-888D9C61B709}" type="parTrans" cxnId="{56CFE25B-4047-4118-AD53-4E0AAC8CA009}">
      <dgm:prSet/>
      <dgm:spPr/>
      <dgm:t>
        <a:bodyPr/>
        <a:lstStyle/>
        <a:p>
          <a:endParaRPr lang="en-US"/>
        </a:p>
      </dgm:t>
    </dgm:pt>
    <dgm:pt modelId="{B19D3963-6B65-48C5-BA5F-A9A1DA9451DE}" type="sibTrans" cxnId="{56CFE25B-4047-4118-AD53-4E0AAC8CA009}">
      <dgm:prSet/>
      <dgm:spPr/>
      <dgm:t>
        <a:bodyPr/>
        <a:lstStyle/>
        <a:p>
          <a:endParaRPr lang="en-US"/>
        </a:p>
      </dgm:t>
    </dgm:pt>
    <dgm:pt modelId="{D65CCC57-CD14-45E2-8440-35EF7C4DDD78}">
      <dgm:prSet phldrT="[Text]"/>
      <dgm:spPr/>
      <dgm:t>
        <a:bodyPr/>
        <a:lstStyle/>
        <a:p>
          <a:r>
            <a:rPr lang="en-US" dirty="0"/>
            <a:t>Successfully launched BASIC with 82 hospital teams</a:t>
          </a:r>
        </a:p>
      </dgm:t>
    </dgm:pt>
    <dgm:pt modelId="{E54A27E9-5602-476A-92BB-1A84F1B58ECB}" type="parTrans" cxnId="{2A844952-91BB-4707-9380-039816E00EA8}">
      <dgm:prSet/>
      <dgm:spPr/>
      <dgm:t>
        <a:bodyPr/>
        <a:lstStyle/>
        <a:p>
          <a:endParaRPr lang="en-US"/>
        </a:p>
      </dgm:t>
    </dgm:pt>
    <dgm:pt modelId="{8E7588DB-886B-4F65-8D3C-E1759D06E459}" type="sibTrans" cxnId="{2A844952-91BB-4707-9380-039816E00EA8}">
      <dgm:prSet/>
      <dgm:spPr/>
      <dgm:t>
        <a:bodyPr/>
        <a:lstStyle/>
        <a:p>
          <a:endParaRPr lang="en-US"/>
        </a:p>
      </dgm:t>
    </dgm:pt>
    <dgm:pt modelId="{CC9CE9B8-59DA-4516-8929-5168B54BA3F5}">
      <dgm:prSet phldrT="[Text]"/>
      <dgm:spPr/>
      <dgm:t>
        <a:bodyPr/>
        <a:lstStyle/>
        <a:p>
          <a:r>
            <a:rPr lang="en-US" dirty="0"/>
            <a:t>200 attendees at launch call</a:t>
          </a:r>
        </a:p>
      </dgm:t>
    </dgm:pt>
    <dgm:pt modelId="{95FF63FC-4FD6-45FC-9B13-D7607A4DC198}" type="parTrans" cxnId="{179A62DD-E3D7-4C73-9BF8-D539C791480B}">
      <dgm:prSet/>
      <dgm:spPr/>
      <dgm:t>
        <a:bodyPr/>
        <a:lstStyle/>
        <a:p>
          <a:endParaRPr lang="en-US"/>
        </a:p>
      </dgm:t>
    </dgm:pt>
    <dgm:pt modelId="{32C4A635-4805-4E35-BB46-78F30D318975}" type="sibTrans" cxnId="{179A62DD-E3D7-4C73-9BF8-D539C791480B}">
      <dgm:prSet/>
      <dgm:spPr/>
      <dgm:t>
        <a:bodyPr/>
        <a:lstStyle/>
        <a:p>
          <a:endParaRPr lang="en-US"/>
        </a:p>
      </dgm:t>
    </dgm:pt>
    <dgm:pt modelId="{A19ED380-1A9C-4511-872A-28FC4B4F642E}">
      <dgm:prSet phldrT="[Text]"/>
      <dgm:spPr/>
      <dgm:t>
        <a:bodyPr/>
        <a:lstStyle/>
        <a:p>
          <a:r>
            <a:rPr lang="en-US" dirty="0"/>
            <a:t>January 2021 – </a:t>
          </a:r>
        </a:p>
        <a:p>
          <a:r>
            <a:rPr lang="en-US" dirty="0"/>
            <a:t>April 2021</a:t>
          </a:r>
        </a:p>
      </dgm:t>
    </dgm:pt>
    <dgm:pt modelId="{39B4BB6A-BFD8-498B-BBD6-06F0505F74CC}" type="parTrans" cxnId="{B62471EA-D27C-4F2D-9829-75460F0BCA02}">
      <dgm:prSet/>
      <dgm:spPr/>
      <dgm:t>
        <a:bodyPr/>
        <a:lstStyle/>
        <a:p>
          <a:endParaRPr lang="en-US"/>
        </a:p>
      </dgm:t>
    </dgm:pt>
    <dgm:pt modelId="{AF8233A5-F4B2-479A-A0F6-9A31E39072AF}" type="sibTrans" cxnId="{B62471EA-D27C-4F2D-9829-75460F0BCA02}">
      <dgm:prSet/>
      <dgm:spPr/>
      <dgm:t>
        <a:bodyPr/>
        <a:lstStyle/>
        <a:p>
          <a:endParaRPr lang="en-US"/>
        </a:p>
      </dgm:t>
    </dgm:pt>
    <dgm:pt modelId="{3CE7937D-FA5E-42F3-A625-6AA1F5FAAACC}">
      <dgm:prSet phldrT="[Text]"/>
      <dgm:spPr/>
      <dgm:t>
        <a:bodyPr/>
        <a:lstStyle/>
        <a:p>
          <a:r>
            <a:rPr lang="en-US" dirty="0"/>
            <a:t>4 monthly teams calls held, average attendance over 100</a:t>
          </a:r>
        </a:p>
      </dgm:t>
    </dgm:pt>
    <dgm:pt modelId="{8EC2EEEA-1916-4F85-BB46-BCA9D0BCEA2E}" type="parTrans" cxnId="{4ED78A2A-BB80-404A-B468-2E7EE9553352}">
      <dgm:prSet/>
      <dgm:spPr/>
      <dgm:t>
        <a:bodyPr/>
        <a:lstStyle/>
        <a:p>
          <a:endParaRPr lang="en-US"/>
        </a:p>
      </dgm:t>
    </dgm:pt>
    <dgm:pt modelId="{C1B58F40-EA4D-4C98-A918-A98D6E931988}" type="sibTrans" cxnId="{4ED78A2A-BB80-404A-B468-2E7EE9553352}">
      <dgm:prSet/>
      <dgm:spPr/>
      <dgm:t>
        <a:bodyPr/>
        <a:lstStyle/>
        <a:p>
          <a:endParaRPr lang="en-US"/>
        </a:p>
      </dgm:t>
    </dgm:pt>
    <dgm:pt modelId="{7F606992-3F2F-476F-958D-1CFB6AD293B8}">
      <dgm:prSet phldrT="[Text]"/>
      <dgm:spPr/>
      <dgm:t>
        <a:bodyPr/>
        <a:lstStyle/>
        <a:p>
          <a:r>
            <a:rPr lang="en-US" dirty="0"/>
            <a:t>Teams have submitted data on over 4,000 newborns so far!</a:t>
          </a:r>
        </a:p>
      </dgm:t>
    </dgm:pt>
    <dgm:pt modelId="{32194C8E-0EFC-4BEB-B9D3-F9B10C36497C}" type="parTrans" cxnId="{015AEFE7-8851-492B-A8A5-55326267F21D}">
      <dgm:prSet/>
      <dgm:spPr/>
      <dgm:t>
        <a:bodyPr/>
        <a:lstStyle/>
        <a:p>
          <a:endParaRPr lang="en-US"/>
        </a:p>
      </dgm:t>
    </dgm:pt>
    <dgm:pt modelId="{6D7194EF-22EF-49A0-8A02-92D1C1BFD348}" type="sibTrans" cxnId="{015AEFE7-8851-492B-A8A5-55326267F21D}">
      <dgm:prSet/>
      <dgm:spPr/>
      <dgm:t>
        <a:bodyPr/>
        <a:lstStyle/>
        <a:p>
          <a:endParaRPr lang="en-US"/>
        </a:p>
      </dgm:t>
    </dgm:pt>
    <dgm:pt modelId="{0D18D2BB-42FB-49B8-9117-088CEC3034D4}">
      <dgm:prSet phldrT="[Text]"/>
      <dgm:spPr/>
      <dgm:t>
        <a:bodyPr/>
        <a:lstStyle/>
        <a:p>
          <a:r>
            <a:rPr lang="en-US" dirty="0"/>
            <a:t>Teams working to complete readiness surveys</a:t>
          </a:r>
        </a:p>
      </dgm:t>
    </dgm:pt>
    <dgm:pt modelId="{3BA5A1A4-6A96-4D03-9BFB-3B6DF6C194EF}" type="parTrans" cxnId="{38920493-29CB-40A7-9BA7-CE908D2EBB82}">
      <dgm:prSet/>
      <dgm:spPr/>
      <dgm:t>
        <a:bodyPr/>
        <a:lstStyle/>
        <a:p>
          <a:endParaRPr lang="en-US"/>
        </a:p>
      </dgm:t>
    </dgm:pt>
    <dgm:pt modelId="{0E0FE84D-651F-482C-9208-91906CB8D9B1}" type="sibTrans" cxnId="{38920493-29CB-40A7-9BA7-CE908D2EBB82}">
      <dgm:prSet/>
      <dgm:spPr/>
      <dgm:t>
        <a:bodyPr/>
        <a:lstStyle/>
        <a:p>
          <a:endParaRPr lang="en-US"/>
        </a:p>
      </dgm:t>
    </dgm:pt>
    <dgm:pt modelId="{4DE1BB28-B25D-4F39-9D7D-CC614E7E1C2C}">
      <dgm:prSet phldrT="[Text]"/>
      <dgm:spPr/>
      <dgm:t>
        <a:bodyPr/>
        <a:lstStyle/>
        <a:p>
          <a:r>
            <a:rPr lang="en-US" dirty="0"/>
            <a:t>2 QI Leader calls held</a:t>
          </a:r>
        </a:p>
      </dgm:t>
    </dgm:pt>
    <dgm:pt modelId="{CEA8E78C-1003-4004-9F0E-6149CA397DAC}" type="parTrans" cxnId="{9489326D-272A-42CA-8D4C-E6355BC22C32}">
      <dgm:prSet/>
      <dgm:spPr/>
      <dgm:t>
        <a:bodyPr/>
        <a:lstStyle/>
        <a:p>
          <a:endParaRPr lang="en-US"/>
        </a:p>
      </dgm:t>
    </dgm:pt>
    <dgm:pt modelId="{DB261B63-C6B2-4F8D-80F8-78D5EB8F60D3}" type="sibTrans" cxnId="{9489326D-272A-42CA-8D4C-E6355BC22C32}">
      <dgm:prSet/>
      <dgm:spPr/>
      <dgm:t>
        <a:bodyPr/>
        <a:lstStyle/>
        <a:p>
          <a:endParaRPr lang="en-US"/>
        </a:p>
      </dgm:t>
    </dgm:pt>
    <dgm:pt modelId="{982E4F56-8BA3-4A5F-BA89-C21E60045CA8}">
      <dgm:prSet phldrT="[Text]"/>
      <dgm:spPr/>
      <dgm:t>
        <a:bodyPr/>
        <a:lstStyle/>
        <a:p>
          <a:r>
            <a:rPr lang="en-US" dirty="0"/>
            <a:t>June 2021 </a:t>
          </a:r>
          <a:r>
            <a:rPr lang="en-US" dirty="0">
              <a:sym typeface="Wingdings" panose="05000000000000000000" pitchFamily="2" charset="2"/>
            </a:rPr>
            <a:t></a:t>
          </a:r>
          <a:endParaRPr lang="en-US" dirty="0"/>
        </a:p>
      </dgm:t>
    </dgm:pt>
    <dgm:pt modelId="{7C3D8E2D-23A2-482E-AD6C-1A59D07247F4}" type="parTrans" cxnId="{579C2DF8-B891-4572-A579-CDB3524159B0}">
      <dgm:prSet/>
      <dgm:spPr/>
      <dgm:t>
        <a:bodyPr/>
        <a:lstStyle/>
        <a:p>
          <a:endParaRPr lang="en-US"/>
        </a:p>
      </dgm:t>
    </dgm:pt>
    <dgm:pt modelId="{CE025AAF-9EF3-48EC-B453-F70775CD17E9}" type="sibTrans" cxnId="{579C2DF8-B891-4572-A579-CDB3524159B0}">
      <dgm:prSet/>
      <dgm:spPr/>
      <dgm:t>
        <a:bodyPr/>
        <a:lstStyle/>
        <a:p>
          <a:endParaRPr lang="en-US"/>
        </a:p>
      </dgm:t>
    </dgm:pt>
    <dgm:pt modelId="{D636FA06-2D78-4A68-AD32-3A2784F5F46B}">
      <dgm:prSet phldrT="[Text]"/>
      <dgm:spPr/>
      <dgm:t>
        <a:bodyPr/>
        <a:lstStyle/>
        <a:p>
          <a:r>
            <a:rPr lang="en-US" dirty="0"/>
            <a:t>BASIC Dashboards Live</a:t>
          </a:r>
        </a:p>
      </dgm:t>
    </dgm:pt>
    <dgm:pt modelId="{6023C282-1DF9-468B-B5D6-A1C139A405FD}" type="parTrans" cxnId="{93E4BC53-BF83-47AF-89D6-05E9FC793332}">
      <dgm:prSet/>
      <dgm:spPr/>
      <dgm:t>
        <a:bodyPr/>
        <a:lstStyle/>
        <a:p>
          <a:endParaRPr lang="en-US"/>
        </a:p>
      </dgm:t>
    </dgm:pt>
    <dgm:pt modelId="{D97C9B6A-95D4-4142-BEB0-9A82F6B40502}" type="sibTrans" cxnId="{93E4BC53-BF83-47AF-89D6-05E9FC793332}">
      <dgm:prSet/>
      <dgm:spPr/>
      <dgm:t>
        <a:bodyPr/>
        <a:lstStyle/>
        <a:p>
          <a:endParaRPr lang="en-US"/>
        </a:p>
      </dgm:t>
    </dgm:pt>
    <dgm:pt modelId="{6718AE32-AC88-4D98-A2B7-3F6F609BB08A}">
      <dgm:prSet phldrT="[Text]"/>
      <dgm:spPr/>
      <dgm:t>
        <a:bodyPr/>
        <a:lstStyle/>
        <a:p>
          <a:r>
            <a:rPr lang="en-US" dirty="0"/>
            <a:t>Updated toolkit resources</a:t>
          </a:r>
        </a:p>
      </dgm:t>
    </dgm:pt>
    <dgm:pt modelId="{A322F9B7-9D39-4397-80C5-5CC372E9E5D6}" type="parTrans" cxnId="{7791D779-EAE1-4C04-9115-7CDAAB55F485}">
      <dgm:prSet/>
      <dgm:spPr/>
      <dgm:t>
        <a:bodyPr/>
        <a:lstStyle/>
        <a:p>
          <a:endParaRPr lang="en-US"/>
        </a:p>
      </dgm:t>
    </dgm:pt>
    <dgm:pt modelId="{515D6E92-A5BB-40E2-B103-7A35575E6AE3}" type="sibTrans" cxnId="{7791D779-EAE1-4C04-9115-7CDAAB55F485}">
      <dgm:prSet/>
      <dgm:spPr/>
      <dgm:t>
        <a:bodyPr/>
        <a:lstStyle/>
        <a:p>
          <a:endParaRPr lang="en-US"/>
        </a:p>
      </dgm:t>
    </dgm:pt>
    <dgm:pt modelId="{327B9B24-5147-4EDC-BF00-FE6430033F5B}">
      <dgm:prSet phldrT="[Text]"/>
      <dgm:spPr/>
      <dgm:t>
        <a:bodyPr/>
        <a:lstStyle/>
        <a:p>
          <a:r>
            <a:rPr lang="en-US" dirty="0"/>
            <a:t>Patient education materials live</a:t>
          </a:r>
        </a:p>
      </dgm:t>
    </dgm:pt>
    <dgm:pt modelId="{AA2C7490-00F9-40A1-99E7-CD9C0ADAB5B0}" type="parTrans" cxnId="{1BE7B257-88F9-433C-8F62-F3E51872BC77}">
      <dgm:prSet/>
      <dgm:spPr/>
      <dgm:t>
        <a:bodyPr/>
        <a:lstStyle/>
        <a:p>
          <a:endParaRPr lang="en-US"/>
        </a:p>
      </dgm:t>
    </dgm:pt>
    <dgm:pt modelId="{052B5F8A-A6FE-4BBE-BAFD-402E67770AF2}" type="sibTrans" cxnId="{1BE7B257-88F9-433C-8F62-F3E51872BC77}">
      <dgm:prSet/>
      <dgm:spPr/>
      <dgm:t>
        <a:bodyPr/>
        <a:lstStyle/>
        <a:p>
          <a:endParaRPr lang="en-US"/>
        </a:p>
      </dgm:t>
    </dgm:pt>
    <dgm:pt modelId="{122B3A3B-7D50-405F-BE7B-CD8DB61626B2}" type="pres">
      <dgm:prSet presAssocID="{2E6F5274-B2AF-4435-B14A-48FE16A969E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711030B-24FE-4499-B727-BCC41B274AB9}" type="pres">
      <dgm:prSet presAssocID="{E99757C5-EB67-4AE9-A6CA-F42EA1985CAA}" presName="composite" presStyleCnt="0"/>
      <dgm:spPr/>
    </dgm:pt>
    <dgm:pt modelId="{E9B8F0DA-2FA4-4C81-956C-E0D215F33252}" type="pres">
      <dgm:prSet presAssocID="{E99757C5-EB67-4AE9-A6CA-F42EA1985CAA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AD92AE-4417-444D-98C6-271605E096B2}" type="pres">
      <dgm:prSet presAssocID="{E99757C5-EB67-4AE9-A6CA-F42EA1985CAA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8CA503-BBBC-4E05-9641-1481C67654E8}" type="pres">
      <dgm:prSet presAssocID="{0DA5195C-06ED-4DBE-AD1F-6274F553AC5A}" presName="space" presStyleCnt="0"/>
      <dgm:spPr/>
    </dgm:pt>
    <dgm:pt modelId="{2F6D62A8-6F21-412A-B1D3-2EA61ADBF038}" type="pres">
      <dgm:prSet presAssocID="{8E3B062F-E86E-4772-A0F1-558AC05CA601}" presName="composite" presStyleCnt="0"/>
      <dgm:spPr/>
    </dgm:pt>
    <dgm:pt modelId="{B6D1CBB2-9C49-48FF-819B-F080536CBA7E}" type="pres">
      <dgm:prSet presAssocID="{8E3B062F-E86E-4772-A0F1-558AC05CA601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4B5D15-6E47-4C8F-BD8E-A6CFCFE2C8F6}" type="pres">
      <dgm:prSet presAssocID="{8E3B062F-E86E-4772-A0F1-558AC05CA601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8C4489-D7CC-4B1A-BC71-4BE277BC6590}" type="pres">
      <dgm:prSet presAssocID="{B19D3963-6B65-48C5-BA5F-A9A1DA9451DE}" presName="space" presStyleCnt="0"/>
      <dgm:spPr/>
    </dgm:pt>
    <dgm:pt modelId="{CA693D9F-6426-4523-BA5D-FE50BEF3CF7A}" type="pres">
      <dgm:prSet presAssocID="{A19ED380-1A9C-4511-872A-28FC4B4F642E}" presName="composite" presStyleCnt="0"/>
      <dgm:spPr/>
    </dgm:pt>
    <dgm:pt modelId="{17751631-3B39-42F2-A65A-1A0B06DDDF4C}" type="pres">
      <dgm:prSet presAssocID="{A19ED380-1A9C-4511-872A-28FC4B4F642E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7408C-6FF6-4746-9778-F6D4A211E880}" type="pres">
      <dgm:prSet presAssocID="{A19ED380-1A9C-4511-872A-28FC4B4F642E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AC5D77-B723-4998-9379-BDADCE204FE0}" type="pres">
      <dgm:prSet presAssocID="{AF8233A5-F4B2-479A-A0F6-9A31E39072AF}" presName="space" presStyleCnt="0"/>
      <dgm:spPr/>
    </dgm:pt>
    <dgm:pt modelId="{60E38A41-5895-4E98-89DA-A04133CCC645}" type="pres">
      <dgm:prSet presAssocID="{982E4F56-8BA3-4A5F-BA89-C21E60045CA8}" presName="composite" presStyleCnt="0"/>
      <dgm:spPr/>
    </dgm:pt>
    <dgm:pt modelId="{6DE5E07A-79D1-4AAA-BD59-F4F4D4541DB9}" type="pres">
      <dgm:prSet presAssocID="{982E4F56-8BA3-4A5F-BA89-C21E60045CA8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F91FBE-97E0-4510-9C35-53315A057444}" type="pres">
      <dgm:prSet presAssocID="{982E4F56-8BA3-4A5F-BA89-C21E60045CA8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9C2DF8-B891-4572-A579-CDB3524159B0}" srcId="{2E6F5274-B2AF-4435-B14A-48FE16A969EF}" destId="{982E4F56-8BA3-4A5F-BA89-C21E60045CA8}" srcOrd="3" destOrd="0" parTransId="{7C3D8E2D-23A2-482E-AD6C-1A59D07247F4}" sibTransId="{CE025AAF-9EF3-48EC-B453-F70775CD17E9}"/>
    <dgm:cxn modelId="{93E4BC53-BF83-47AF-89D6-05E9FC793332}" srcId="{982E4F56-8BA3-4A5F-BA89-C21E60045CA8}" destId="{D636FA06-2D78-4A68-AD32-3A2784F5F46B}" srcOrd="0" destOrd="0" parTransId="{6023C282-1DF9-468B-B5D6-A1C139A405FD}" sibTransId="{D97C9B6A-95D4-4142-BEB0-9A82F6B40502}"/>
    <dgm:cxn modelId="{4ED78A2A-BB80-404A-B468-2E7EE9553352}" srcId="{A19ED380-1A9C-4511-872A-28FC4B4F642E}" destId="{3CE7937D-FA5E-42F3-A625-6AA1F5FAAACC}" srcOrd="0" destOrd="0" parTransId="{8EC2EEEA-1916-4F85-BB46-BCA9D0BCEA2E}" sibTransId="{C1B58F40-EA4D-4C98-A918-A98D6E931988}"/>
    <dgm:cxn modelId="{4782B7A1-792B-4897-AB11-8A0A1788AF01}" srcId="{2E6F5274-B2AF-4435-B14A-48FE16A969EF}" destId="{E99757C5-EB67-4AE9-A6CA-F42EA1985CAA}" srcOrd="0" destOrd="0" parTransId="{444BD2E0-BA5F-46FF-A98F-57F969ADAF99}" sibTransId="{0DA5195C-06ED-4DBE-AD1F-6274F553AC5A}"/>
    <dgm:cxn modelId="{D4832D40-8CA9-4A82-A49E-1B616F39CF09}" type="presOf" srcId="{2E6F5274-B2AF-4435-B14A-48FE16A969EF}" destId="{122B3A3B-7D50-405F-BE7B-CD8DB61626B2}" srcOrd="0" destOrd="0" presId="urn:microsoft.com/office/officeart/2005/8/layout/hList1"/>
    <dgm:cxn modelId="{7791D779-EAE1-4C04-9115-7CDAAB55F485}" srcId="{982E4F56-8BA3-4A5F-BA89-C21E60045CA8}" destId="{6718AE32-AC88-4D98-A2B7-3F6F609BB08A}" srcOrd="1" destOrd="0" parTransId="{A322F9B7-9D39-4397-80C5-5CC372E9E5D6}" sibTransId="{515D6E92-A5BB-40E2-B103-7A35575E6AE3}"/>
    <dgm:cxn modelId="{0D40BEC0-D33A-49B5-8108-EEBA00D8E52F}" type="presOf" srcId="{CC9CE9B8-59DA-4516-8929-5168B54BA3F5}" destId="{504B5D15-6E47-4C8F-BD8E-A6CFCFE2C8F6}" srcOrd="0" destOrd="1" presId="urn:microsoft.com/office/officeart/2005/8/layout/hList1"/>
    <dgm:cxn modelId="{1BE7B257-88F9-433C-8F62-F3E51872BC77}" srcId="{982E4F56-8BA3-4A5F-BA89-C21E60045CA8}" destId="{327B9B24-5147-4EDC-BF00-FE6430033F5B}" srcOrd="2" destOrd="0" parTransId="{AA2C7490-00F9-40A1-99E7-CD9C0ADAB5B0}" sibTransId="{052B5F8A-A6FE-4BBE-BAFD-402E67770AF2}"/>
    <dgm:cxn modelId="{0EEDA9F3-D875-4763-BB03-4BDB760C042E}" type="presOf" srcId="{7F606992-3F2F-476F-958D-1CFB6AD293B8}" destId="{8337408C-6FF6-4746-9778-F6D4A211E880}" srcOrd="0" destOrd="2" presId="urn:microsoft.com/office/officeart/2005/8/layout/hList1"/>
    <dgm:cxn modelId="{3245450F-5B9E-473F-B84B-DD3172624184}" type="presOf" srcId="{4DE1BB28-B25D-4F39-9D7D-CC614E7E1C2C}" destId="{8337408C-6FF6-4746-9778-F6D4A211E880}" srcOrd="0" destOrd="1" presId="urn:microsoft.com/office/officeart/2005/8/layout/hList1"/>
    <dgm:cxn modelId="{AED1A857-84C4-443D-A103-D787BB97EC4A}" type="presOf" srcId="{A19ED380-1A9C-4511-872A-28FC4B4F642E}" destId="{17751631-3B39-42F2-A65A-1A0B06DDDF4C}" srcOrd="0" destOrd="0" presId="urn:microsoft.com/office/officeart/2005/8/layout/hList1"/>
    <dgm:cxn modelId="{791FDDB4-B13C-4B29-A21D-587652781A4F}" type="presOf" srcId="{D636FA06-2D78-4A68-AD32-3A2784F5F46B}" destId="{7FF91FBE-97E0-4510-9C35-53315A057444}" srcOrd="0" destOrd="0" presId="urn:microsoft.com/office/officeart/2005/8/layout/hList1"/>
    <dgm:cxn modelId="{DA6924F8-C563-4863-B362-606A04B2999A}" type="presOf" srcId="{2709EFA9-16A6-450B-876B-CD691E50B91E}" destId="{BFAD92AE-4417-444D-98C6-271605E096B2}" srcOrd="0" destOrd="0" presId="urn:microsoft.com/office/officeart/2005/8/layout/hList1"/>
    <dgm:cxn modelId="{38920493-29CB-40A7-9BA7-CE908D2EBB82}" srcId="{8E3B062F-E86E-4772-A0F1-558AC05CA601}" destId="{0D18D2BB-42FB-49B8-9117-088CEC3034D4}" srcOrd="2" destOrd="0" parTransId="{3BA5A1A4-6A96-4D03-9BFB-3B6DF6C194EF}" sibTransId="{0E0FE84D-651F-482C-9208-91906CB8D9B1}"/>
    <dgm:cxn modelId="{9489326D-272A-42CA-8D4C-E6355BC22C32}" srcId="{A19ED380-1A9C-4511-872A-28FC4B4F642E}" destId="{4DE1BB28-B25D-4F39-9D7D-CC614E7E1C2C}" srcOrd="1" destOrd="0" parTransId="{CEA8E78C-1003-4004-9F0E-6149CA397DAC}" sibTransId="{DB261B63-C6B2-4F8D-80F8-78D5EB8F60D3}"/>
    <dgm:cxn modelId="{8FAE41D1-B9B0-49FD-82A9-9EE4F2640424}" type="presOf" srcId="{8E3B062F-E86E-4772-A0F1-558AC05CA601}" destId="{B6D1CBB2-9C49-48FF-819B-F080536CBA7E}" srcOrd="0" destOrd="0" presId="urn:microsoft.com/office/officeart/2005/8/layout/hList1"/>
    <dgm:cxn modelId="{015AEFE7-8851-492B-A8A5-55326267F21D}" srcId="{A19ED380-1A9C-4511-872A-28FC4B4F642E}" destId="{7F606992-3F2F-476F-958D-1CFB6AD293B8}" srcOrd="2" destOrd="0" parTransId="{32194C8E-0EFC-4BEB-B9D3-F9B10C36497C}" sibTransId="{6D7194EF-22EF-49A0-8A02-92D1C1BFD348}"/>
    <dgm:cxn modelId="{606556FF-5810-4CFC-A81C-786491D03852}" srcId="{E99757C5-EB67-4AE9-A6CA-F42EA1985CAA}" destId="{2709EFA9-16A6-450B-876B-CD691E50B91E}" srcOrd="0" destOrd="0" parTransId="{E5F1A106-68E4-46A5-940C-4EB1BD66D055}" sibTransId="{3421190A-73FC-4E8D-AEE5-1E347EF0D4C9}"/>
    <dgm:cxn modelId="{9EDFA7AA-E488-4AA7-B2D6-F389C3C3B001}" type="presOf" srcId="{6718AE32-AC88-4D98-A2B7-3F6F609BB08A}" destId="{7FF91FBE-97E0-4510-9C35-53315A057444}" srcOrd="0" destOrd="1" presId="urn:microsoft.com/office/officeart/2005/8/layout/hList1"/>
    <dgm:cxn modelId="{38DA4A05-046A-4012-9597-0CC0BAD2D466}" type="presOf" srcId="{982E4F56-8BA3-4A5F-BA89-C21E60045CA8}" destId="{6DE5E07A-79D1-4AAA-BD59-F4F4D4541DB9}" srcOrd="0" destOrd="0" presId="urn:microsoft.com/office/officeart/2005/8/layout/hList1"/>
    <dgm:cxn modelId="{179A62DD-E3D7-4C73-9BF8-D539C791480B}" srcId="{8E3B062F-E86E-4772-A0F1-558AC05CA601}" destId="{CC9CE9B8-59DA-4516-8929-5168B54BA3F5}" srcOrd="1" destOrd="0" parTransId="{95FF63FC-4FD6-45FC-9B13-D7607A4DC198}" sibTransId="{32C4A635-4805-4E35-BB46-78F30D318975}"/>
    <dgm:cxn modelId="{B62471EA-D27C-4F2D-9829-75460F0BCA02}" srcId="{2E6F5274-B2AF-4435-B14A-48FE16A969EF}" destId="{A19ED380-1A9C-4511-872A-28FC4B4F642E}" srcOrd="2" destOrd="0" parTransId="{39B4BB6A-BFD8-498B-BBD6-06F0505F74CC}" sibTransId="{AF8233A5-F4B2-479A-A0F6-9A31E39072AF}"/>
    <dgm:cxn modelId="{ED34EED9-E8DF-4C72-B300-0A749734AED5}" type="presOf" srcId="{E99757C5-EB67-4AE9-A6CA-F42EA1985CAA}" destId="{E9B8F0DA-2FA4-4C81-956C-E0D215F33252}" srcOrd="0" destOrd="0" presId="urn:microsoft.com/office/officeart/2005/8/layout/hList1"/>
    <dgm:cxn modelId="{FBAC1A47-991B-4599-A73D-0653D49AFDF2}" type="presOf" srcId="{327B9B24-5147-4EDC-BF00-FE6430033F5B}" destId="{7FF91FBE-97E0-4510-9C35-53315A057444}" srcOrd="0" destOrd="2" presId="urn:microsoft.com/office/officeart/2005/8/layout/hList1"/>
    <dgm:cxn modelId="{268DD499-1BDE-4AAF-8A3A-21787C626E44}" type="presOf" srcId="{0D18D2BB-42FB-49B8-9117-088CEC3034D4}" destId="{504B5D15-6E47-4C8F-BD8E-A6CFCFE2C8F6}" srcOrd="0" destOrd="2" presId="urn:microsoft.com/office/officeart/2005/8/layout/hList1"/>
    <dgm:cxn modelId="{9A6A9441-3C9C-4148-ABE0-619BE31F677E}" type="presOf" srcId="{D65CCC57-CD14-45E2-8440-35EF7C4DDD78}" destId="{504B5D15-6E47-4C8F-BD8E-A6CFCFE2C8F6}" srcOrd="0" destOrd="0" presId="urn:microsoft.com/office/officeart/2005/8/layout/hList1"/>
    <dgm:cxn modelId="{56CFE25B-4047-4118-AD53-4E0AAC8CA009}" srcId="{2E6F5274-B2AF-4435-B14A-48FE16A969EF}" destId="{8E3B062F-E86E-4772-A0F1-558AC05CA601}" srcOrd="1" destOrd="0" parTransId="{AD3D08E1-FA33-4D1B-92DD-888D9C61B709}" sibTransId="{B19D3963-6B65-48C5-BA5F-A9A1DA9451DE}"/>
    <dgm:cxn modelId="{380B75A1-A257-4D05-B654-FC150B16D124}" type="presOf" srcId="{3CE7937D-FA5E-42F3-A625-6AA1F5FAAACC}" destId="{8337408C-6FF6-4746-9778-F6D4A211E880}" srcOrd="0" destOrd="0" presId="urn:microsoft.com/office/officeart/2005/8/layout/hList1"/>
    <dgm:cxn modelId="{2A844952-91BB-4707-9380-039816E00EA8}" srcId="{8E3B062F-E86E-4772-A0F1-558AC05CA601}" destId="{D65CCC57-CD14-45E2-8440-35EF7C4DDD78}" srcOrd="0" destOrd="0" parTransId="{E54A27E9-5602-476A-92BB-1A84F1B58ECB}" sibTransId="{8E7588DB-886B-4F65-8D3C-E1759D06E459}"/>
    <dgm:cxn modelId="{B11F19AA-EA61-4714-A367-91EAE162DBAF}" type="presParOf" srcId="{122B3A3B-7D50-405F-BE7B-CD8DB61626B2}" destId="{3711030B-24FE-4499-B727-BCC41B274AB9}" srcOrd="0" destOrd="0" presId="urn:microsoft.com/office/officeart/2005/8/layout/hList1"/>
    <dgm:cxn modelId="{DF26B8DB-CDB4-4EBC-9665-C65694953F97}" type="presParOf" srcId="{3711030B-24FE-4499-B727-BCC41B274AB9}" destId="{E9B8F0DA-2FA4-4C81-956C-E0D215F33252}" srcOrd="0" destOrd="0" presId="urn:microsoft.com/office/officeart/2005/8/layout/hList1"/>
    <dgm:cxn modelId="{1CE3E757-2708-426C-963F-93369EE8951F}" type="presParOf" srcId="{3711030B-24FE-4499-B727-BCC41B274AB9}" destId="{BFAD92AE-4417-444D-98C6-271605E096B2}" srcOrd="1" destOrd="0" presId="urn:microsoft.com/office/officeart/2005/8/layout/hList1"/>
    <dgm:cxn modelId="{1A9D43A5-966C-4226-B72A-7EB164A8A265}" type="presParOf" srcId="{122B3A3B-7D50-405F-BE7B-CD8DB61626B2}" destId="{858CA503-BBBC-4E05-9641-1481C67654E8}" srcOrd="1" destOrd="0" presId="urn:microsoft.com/office/officeart/2005/8/layout/hList1"/>
    <dgm:cxn modelId="{BD6EACF4-5F51-445B-A3E6-F5C3B6235F19}" type="presParOf" srcId="{122B3A3B-7D50-405F-BE7B-CD8DB61626B2}" destId="{2F6D62A8-6F21-412A-B1D3-2EA61ADBF038}" srcOrd="2" destOrd="0" presId="urn:microsoft.com/office/officeart/2005/8/layout/hList1"/>
    <dgm:cxn modelId="{C3C8C8A9-5E72-4994-BC17-2C68AA9E8B25}" type="presParOf" srcId="{2F6D62A8-6F21-412A-B1D3-2EA61ADBF038}" destId="{B6D1CBB2-9C49-48FF-819B-F080536CBA7E}" srcOrd="0" destOrd="0" presId="urn:microsoft.com/office/officeart/2005/8/layout/hList1"/>
    <dgm:cxn modelId="{9A6F2ED8-355C-422C-8D6B-5BFE29096CFE}" type="presParOf" srcId="{2F6D62A8-6F21-412A-B1D3-2EA61ADBF038}" destId="{504B5D15-6E47-4C8F-BD8E-A6CFCFE2C8F6}" srcOrd="1" destOrd="0" presId="urn:microsoft.com/office/officeart/2005/8/layout/hList1"/>
    <dgm:cxn modelId="{E33779FB-EC9C-4302-8050-4654A9B83091}" type="presParOf" srcId="{122B3A3B-7D50-405F-BE7B-CD8DB61626B2}" destId="{248C4489-D7CC-4B1A-BC71-4BE277BC6590}" srcOrd="3" destOrd="0" presId="urn:microsoft.com/office/officeart/2005/8/layout/hList1"/>
    <dgm:cxn modelId="{2CEE23B0-57A8-4D4B-A44F-370326A4DAE0}" type="presParOf" srcId="{122B3A3B-7D50-405F-BE7B-CD8DB61626B2}" destId="{CA693D9F-6426-4523-BA5D-FE50BEF3CF7A}" srcOrd="4" destOrd="0" presId="urn:microsoft.com/office/officeart/2005/8/layout/hList1"/>
    <dgm:cxn modelId="{D6FE9B24-B73F-4FD9-8048-B8133A3D6241}" type="presParOf" srcId="{CA693D9F-6426-4523-BA5D-FE50BEF3CF7A}" destId="{17751631-3B39-42F2-A65A-1A0B06DDDF4C}" srcOrd="0" destOrd="0" presId="urn:microsoft.com/office/officeart/2005/8/layout/hList1"/>
    <dgm:cxn modelId="{CFE440BA-29B8-48A8-A3AE-88F3BF1513D6}" type="presParOf" srcId="{CA693D9F-6426-4523-BA5D-FE50BEF3CF7A}" destId="{8337408C-6FF6-4746-9778-F6D4A211E880}" srcOrd="1" destOrd="0" presId="urn:microsoft.com/office/officeart/2005/8/layout/hList1"/>
    <dgm:cxn modelId="{F425BF47-B770-4830-AF59-29BEDCC28A95}" type="presParOf" srcId="{122B3A3B-7D50-405F-BE7B-CD8DB61626B2}" destId="{00AC5D77-B723-4998-9379-BDADCE204FE0}" srcOrd="5" destOrd="0" presId="urn:microsoft.com/office/officeart/2005/8/layout/hList1"/>
    <dgm:cxn modelId="{E12491BA-CD86-4F86-978E-BD3ABA835C0D}" type="presParOf" srcId="{122B3A3B-7D50-405F-BE7B-CD8DB61626B2}" destId="{60E38A41-5895-4E98-89DA-A04133CCC645}" srcOrd="6" destOrd="0" presId="urn:microsoft.com/office/officeart/2005/8/layout/hList1"/>
    <dgm:cxn modelId="{3E0AC9A1-862B-42FC-BA17-7868108C6CA4}" type="presParOf" srcId="{60E38A41-5895-4E98-89DA-A04133CCC645}" destId="{6DE5E07A-79D1-4AAA-BD59-F4F4D4541DB9}" srcOrd="0" destOrd="0" presId="urn:microsoft.com/office/officeart/2005/8/layout/hList1"/>
    <dgm:cxn modelId="{F60BDE5E-1D88-405F-8747-193A8A9DF6FC}" type="presParOf" srcId="{60E38A41-5895-4E98-89DA-A04133CCC645}" destId="{7FF91FBE-97E0-4510-9C35-53315A05744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75CE6C8-787D-3E42-A23B-29C88CFA7B1C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0E08DF-8C8A-6449-A5DE-72C41305D65F}" type="asst">
      <dgm:prSet phldrT="[Text]"/>
      <dgm:spPr/>
      <dgm:t>
        <a:bodyPr/>
        <a:lstStyle/>
        <a:p>
          <a:r>
            <a:rPr lang="en-US" dirty="0"/>
            <a:t>Newborn</a:t>
          </a:r>
        </a:p>
      </dgm:t>
    </dgm:pt>
    <dgm:pt modelId="{D7B969D7-7784-8D42-8C86-1B087BD2035C}" type="parTrans" cxnId="{5B791BD5-5009-054D-A5AE-2F37FB4B19A0}">
      <dgm:prSet/>
      <dgm:spPr/>
      <dgm:t>
        <a:bodyPr/>
        <a:lstStyle/>
        <a:p>
          <a:endParaRPr lang="en-US"/>
        </a:p>
      </dgm:t>
    </dgm:pt>
    <dgm:pt modelId="{A774B5FC-EBAC-0B45-9CB7-F1DF06AA23D8}" type="sibTrans" cxnId="{5B791BD5-5009-054D-A5AE-2F37FB4B19A0}">
      <dgm:prSet/>
      <dgm:spPr/>
      <dgm:t>
        <a:bodyPr/>
        <a:lstStyle/>
        <a:p>
          <a:endParaRPr lang="en-US"/>
        </a:p>
      </dgm:t>
    </dgm:pt>
    <dgm:pt modelId="{1208B80C-EEB8-5240-BA82-26E5BF6771AD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Well </a:t>
          </a:r>
          <a:r>
            <a:rPr lang="en-US" dirty="0">
              <a:solidFill>
                <a:schemeClr val="bg1"/>
              </a:solidFill>
            </a:rPr>
            <a:t>Appearing</a:t>
          </a:r>
        </a:p>
      </dgm:t>
    </dgm:pt>
    <dgm:pt modelId="{A7061637-9090-D043-BEC0-7CC27BC1E320}" type="parTrans" cxnId="{A46896FC-F6DF-E941-BE87-EE7811512A29}">
      <dgm:prSet/>
      <dgm:spPr/>
      <dgm:t>
        <a:bodyPr/>
        <a:lstStyle/>
        <a:p>
          <a:endParaRPr lang="en-US"/>
        </a:p>
      </dgm:t>
    </dgm:pt>
    <dgm:pt modelId="{49D576C8-6550-8046-9228-B4BF7050FF27}" type="sibTrans" cxnId="{A46896FC-F6DF-E941-BE87-EE7811512A29}">
      <dgm:prSet/>
      <dgm:spPr/>
      <dgm:t>
        <a:bodyPr/>
        <a:lstStyle/>
        <a:p>
          <a:endParaRPr lang="en-US"/>
        </a:p>
      </dgm:t>
    </dgm:pt>
    <dgm:pt modelId="{E5E901B7-1938-1A43-A5BC-20E9CB883EC2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Equivocal</a:t>
          </a:r>
        </a:p>
      </dgm:t>
    </dgm:pt>
    <dgm:pt modelId="{657E97D0-F979-8A4A-ADA5-80479F66698B}" type="parTrans" cxnId="{5521A0EA-084B-1645-8F5E-3B456D5E8FBA}">
      <dgm:prSet/>
      <dgm:spPr/>
      <dgm:t>
        <a:bodyPr/>
        <a:lstStyle/>
        <a:p>
          <a:endParaRPr lang="en-US"/>
        </a:p>
      </dgm:t>
    </dgm:pt>
    <dgm:pt modelId="{5EFA5570-59B2-B74D-A5D2-A5BEA57EC772}" type="sibTrans" cxnId="{5521A0EA-084B-1645-8F5E-3B456D5E8FBA}">
      <dgm:prSet/>
      <dgm:spPr/>
      <dgm:t>
        <a:bodyPr/>
        <a:lstStyle/>
        <a:p>
          <a:endParaRPr lang="en-US"/>
        </a:p>
      </dgm:t>
    </dgm:pt>
    <dgm:pt modelId="{C52DA2C1-0E3B-9448-AE63-71DE575377DC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Clinical illness</a:t>
          </a:r>
        </a:p>
      </dgm:t>
    </dgm:pt>
    <dgm:pt modelId="{71491E81-687D-B34D-A464-45116B5DE29A}" type="parTrans" cxnId="{07252A5A-6FD9-EC45-819E-99E94C6BFB48}">
      <dgm:prSet/>
      <dgm:spPr/>
      <dgm:t>
        <a:bodyPr/>
        <a:lstStyle/>
        <a:p>
          <a:endParaRPr lang="en-US"/>
        </a:p>
      </dgm:t>
    </dgm:pt>
    <dgm:pt modelId="{2C542D3D-E722-634A-AE78-CA98E3F8780F}" type="sibTrans" cxnId="{07252A5A-6FD9-EC45-819E-99E94C6BFB48}">
      <dgm:prSet/>
      <dgm:spPr/>
      <dgm:t>
        <a:bodyPr/>
        <a:lstStyle/>
        <a:p>
          <a:endParaRPr lang="en-US"/>
        </a:p>
      </dgm:t>
    </dgm:pt>
    <dgm:pt modelId="{7A86500D-7DD4-CE42-ADF3-3E5F5121C9B3}">
      <dgm:prSet/>
      <dgm:spPr>
        <a:solidFill>
          <a:srgbClr val="FFC000"/>
        </a:solidFill>
      </dgm:spPr>
      <dgm:t>
        <a:bodyPr/>
        <a:lstStyle/>
        <a:p>
          <a:r>
            <a:rPr lang="en-US" dirty="0"/>
            <a:t>Work flow changes</a:t>
          </a:r>
        </a:p>
      </dgm:t>
    </dgm:pt>
    <dgm:pt modelId="{4CC4FC84-1EBE-F345-B2DE-404EDB8D9D3A}" type="parTrans" cxnId="{227B6024-0C97-0644-9FA1-4D5E1F1CA393}">
      <dgm:prSet/>
      <dgm:spPr/>
      <dgm:t>
        <a:bodyPr/>
        <a:lstStyle/>
        <a:p>
          <a:endParaRPr lang="en-US"/>
        </a:p>
      </dgm:t>
    </dgm:pt>
    <dgm:pt modelId="{F855598C-C728-E540-B366-4FC4F8B9783E}" type="sibTrans" cxnId="{227B6024-0C97-0644-9FA1-4D5E1F1CA393}">
      <dgm:prSet/>
      <dgm:spPr/>
      <dgm:t>
        <a:bodyPr/>
        <a:lstStyle/>
        <a:p>
          <a:endParaRPr lang="en-US"/>
        </a:p>
      </dgm:t>
    </dgm:pt>
    <dgm:pt modelId="{9797802D-7CBA-E846-A939-B5506F7AAFE3}">
      <dgm:prSet/>
      <dgm:spPr>
        <a:solidFill>
          <a:srgbClr val="FF0000"/>
        </a:solidFill>
      </dgm:spPr>
      <dgm:t>
        <a:bodyPr/>
        <a:lstStyle/>
        <a:p>
          <a:r>
            <a:rPr lang="en-US" dirty="0"/>
            <a:t>Evaluation and antibiotics</a:t>
          </a:r>
        </a:p>
      </dgm:t>
    </dgm:pt>
    <dgm:pt modelId="{CE121C73-9645-EB4C-9BE8-AD5813A1DFF5}" type="parTrans" cxnId="{D05D5EEE-A603-3A40-9981-6EE3E5906D6D}">
      <dgm:prSet/>
      <dgm:spPr/>
      <dgm:t>
        <a:bodyPr/>
        <a:lstStyle/>
        <a:p>
          <a:endParaRPr lang="en-US"/>
        </a:p>
      </dgm:t>
    </dgm:pt>
    <dgm:pt modelId="{F71F7EC9-660B-6C48-A0F1-BA0A9D5CE2E9}" type="sibTrans" cxnId="{D05D5EEE-A603-3A40-9981-6EE3E5906D6D}">
      <dgm:prSet/>
      <dgm:spPr/>
      <dgm:t>
        <a:bodyPr/>
        <a:lstStyle/>
        <a:p>
          <a:endParaRPr lang="en-US"/>
        </a:p>
      </dgm:t>
    </dgm:pt>
    <dgm:pt modelId="{6E37701B-92ED-1F48-A486-555A3A724CC6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Routine care</a:t>
          </a:r>
        </a:p>
      </dgm:t>
    </dgm:pt>
    <dgm:pt modelId="{72A52672-29F6-044D-AE4B-555B9854EE79}" type="parTrans" cxnId="{911C1166-A416-5143-B582-77621C134344}">
      <dgm:prSet/>
      <dgm:spPr/>
      <dgm:t>
        <a:bodyPr/>
        <a:lstStyle/>
        <a:p>
          <a:endParaRPr lang="en-US"/>
        </a:p>
      </dgm:t>
    </dgm:pt>
    <dgm:pt modelId="{316858B6-AE0C-084F-9247-1082A98319FD}" type="sibTrans" cxnId="{911C1166-A416-5143-B582-77621C134344}">
      <dgm:prSet/>
      <dgm:spPr/>
      <dgm:t>
        <a:bodyPr/>
        <a:lstStyle/>
        <a:p>
          <a:endParaRPr lang="en-US"/>
        </a:p>
      </dgm:t>
    </dgm:pt>
    <dgm:pt modelId="{43B25B0D-FAE9-B344-8E25-4E9A91961BA5}" type="pres">
      <dgm:prSet presAssocID="{D75CE6C8-787D-3E42-A23B-29C88CFA7B1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0DC03FF-593C-8943-A27D-D7A6E4A6325A}" type="pres">
      <dgm:prSet presAssocID="{610E08DF-8C8A-6449-A5DE-72C41305D65F}" presName="hierRoot1" presStyleCnt="0">
        <dgm:presLayoutVars>
          <dgm:hierBranch val="init"/>
        </dgm:presLayoutVars>
      </dgm:prSet>
      <dgm:spPr/>
    </dgm:pt>
    <dgm:pt modelId="{A1F1165C-17CF-5546-9B2C-E2B10683C4B9}" type="pres">
      <dgm:prSet presAssocID="{610E08DF-8C8A-6449-A5DE-72C41305D65F}" presName="rootComposite1" presStyleCnt="0"/>
      <dgm:spPr/>
    </dgm:pt>
    <dgm:pt modelId="{FCC86F43-CA85-8E45-8948-C89B9F82E4AC}" type="pres">
      <dgm:prSet presAssocID="{610E08DF-8C8A-6449-A5DE-72C41305D65F}" presName="rootText1" presStyleLbl="node0" presStyleIdx="0" presStyleCnt="1" custScaleY="751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F30F334-3059-1943-8B3C-6E3F1B1A3F57}" type="pres">
      <dgm:prSet presAssocID="{610E08DF-8C8A-6449-A5DE-72C41305D65F}" presName="rootConnector1" presStyleLbl="asst0" presStyleIdx="0" presStyleCnt="0"/>
      <dgm:spPr/>
      <dgm:t>
        <a:bodyPr/>
        <a:lstStyle/>
        <a:p>
          <a:endParaRPr lang="en-US"/>
        </a:p>
      </dgm:t>
    </dgm:pt>
    <dgm:pt modelId="{A92C8801-A098-C04A-BF25-FF121F9A3014}" type="pres">
      <dgm:prSet presAssocID="{610E08DF-8C8A-6449-A5DE-72C41305D65F}" presName="hierChild2" presStyleCnt="0"/>
      <dgm:spPr/>
    </dgm:pt>
    <dgm:pt modelId="{648915BE-17D3-B84E-A03C-0D942FDAAF59}" type="pres">
      <dgm:prSet presAssocID="{A7061637-9090-D043-BEC0-7CC27BC1E320}" presName="Name37" presStyleLbl="parChTrans1D2" presStyleIdx="0" presStyleCnt="3"/>
      <dgm:spPr/>
      <dgm:t>
        <a:bodyPr/>
        <a:lstStyle/>
        <a:p>
          <a:endParaRPr lang="en-US"/>
        </a:p>
      </dgm:t>
    </dgm:pt>
    <dgm:pt modelId="{928A206D-5281-8945-B3A7-2ED579488E55}" type="pres">
      <dgm:prSet presAssocID="{1208B80C-EEB8-5240-BA82-26E5BF6771AD}" presName="hierRoot2" presStyleCnt="0">
        <dgm:presLayoutVars>
          <dgm:hierBranch val="init"/>
        </dgm:presLayoutVars>
      </dgm:prSet>
      <dgm:spPr/>
    </dgm:pt>
    <dgm:pt modelId="{EAC4F36E-70D6-7B4A-8B0B-13B835EF0765}" type="pres">
      <dgm:prSet presAssocID="{1208B80C-EEB8-5240-BA82-26E5BF6771AD}" presName="rootComposite" presStyleCnt="0"/>
      <dgm:spPr/>
    </dgm:pt>
    <dgm:pt modelId="{8D742769-0AFD-0F43-836A-AB894ADE453B}" type="pres">
      <dgm:prSet presAssocID="{1208B80C-EEB8-5240-BA82-26E5BF6771AD}" presName="rootText" presStyleLbl="node2" presStyleIdx="0" presStyleCnt="3" custScaleY="7357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B4B893B-5C89-4C4E-8243-AC15B0014EA9}" type="pres">
      <dgm:prSet presAssocID="{1208B80C-EEB8-5240-BA82-26E5BF6771AD}" presName="rootConnector" presStyleLbl="node2" presStyleIdx="0" presStyleCnt="3"/>
      <dgm:spPr/>
      <dgm:t>
        <a:bodyPr/>
        <a:lstStyle/>
        <a:p>
          <a:endParaRPr lang="en-US"/>
        </a:p>
      </dgm:t>
    </dgm:pt>
    <dgm:pt modelId="{85DF2649-D393-8F4C-A2F7-DA200894BA4B}" type="pres">
      <dgm:prSet presAssocID="{1208B80C-EEB8-5240-BA82-26E5BF6771AD}" presName="hierChild4" presStyleCnt="0"/>
      <dgm:spPr/>
    </dgm:pt>
    <dgm:pt modelId="{95492F34-28EC-AF45-90F3-A1495734B121}" type="pres">
      <dgm:prSet presAssocID="{72A52672-29F6-044D-AE4B-555B9854EE79}" presName="Name37" presStyleLbl="parChTrans1D3" presStyleIdx="0" presStyleCnt="3"/>
      <dgm:spPr/>
      <dgm:t>
        <a:bodyPr/>
        <a:lstStyle/>
        <a:p>
          <a:endParaRPr lang="en-US"/>
        </a:p>
      </dgm:t>
    </dgm:pt>
    <dgm:pt modelId="{A4C1BBDB-1982-B440-999E-C8E56FA938CC}" type="pres">
      <dgm:prSet presAssocID="{6E37701B-92ED-1F48-A486-555A3A724CC6}" presName="hierRoot2" presStyleCnt="0">
        <dgm:presLayoutVars>
          <dgm:hierBranch val="init"/>
        </dgm:presLayoutVars>
      </dgm:prSet>
      <dgm:spPr/>
    </dgm:pt>
    <dgm:pt modelId="{458B4D37-6528-E748-86AA-C1C1D6917396}" type="pres">
      <dgm:prSet presAssocID="{6E37701B-92ED-1F48-A486-555A3A724CC6}" presName="rootComposite" presStyleCnt="0"/>
      <dgm:spPr/>
    </dgm:pt>
    <dgm:pt modelId="{B35DDEA8-82E1-0547-929F-3E394237DF96}" type="pres">
      <dgm:prSet presAssocID="{6E37701B-92ED-1F48-A486-555A3A724CC6}" presName="rootText" presStyleLbl="node3" presStyleIdx="0" presStyleCnt="3" custScaleY="461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686B7A7-994A-704E-9036-7E416F46DBD2}" type="pres">
      <dgm:prSet presAssocID="{6E37701B-92ED-1F48-A486-555A3A724CC6}" presName="rootConnector" presStyleLbl="node3" presStyleIdx="0" presStyleCnt="3"/>
      <dgm:spPr/>
      <dgm:t>
        <a:bodyPr/>
        <a:lstStyle/>
        <a:p>
          <a:endParaRPr lang="en-US"/>
        </a:p>
      </dgm:t>
    </dgm:pt>
    <dgm:pt modelId="{4C2F25F7-9F02-F645-85FA-46AFA68B109B}" type="pres">
      <dgm:prSet presAssocID="{6E37701B-92ED-1F48-A486-555A3A724CC6}" presName="hierChild4" presStyleCnt="0"/>
      <dgm:spPr/>
    </dgm:pt>
    <dgm:pt modelId="{EFF738E4-79BD-8A44-BDEB-C975BAEBFA22}" type="pres">
      <dgm:prSet presAssocID="{6E37701B-92ED-1F48-A486-555A3A724CC6}" presName="hierChild5" presStyleCnt="0"/>
      <dgm:spPr/>
    </dgm:pt>
    <dgm:pt modelId="{32EBE70D-0436-E64C-A5F3-220F6A2B19F2}" type="pres">
      <dgm:prSet presAssocID="{1208B80C-EEB8-5240-BA82-26E5BF6771AD}" presName="hierChild5" presStyleCnt="0"/>
      <dgm:spPr/>
    </dgm:pt>
    <dgm:pt modelId="{FDAF3103-BD80-B941-879A-75BD84FE8DC3}" type="pres">
      <dgm:prSet presAssocID="{657E97D0-F979-8A4A-ADA5-80479F66698B}" presName="Name37" presStyleLbl="parChTrans1D2" presStyleIdx="1" presStyleCnt="3"/>
      <dgm:spPr/>
      <dgm:t>
        <a:bodyPr/>
        <a:lstStyle/>
        <a:p>
          <a:endParaRPr lang="en-US"/>
        </a:p>
      </dgm:t>
    </dgm:pt>
    <dgm:pt modelId="{0C412FD5-299E-F949-BC6F-3C7E690997CF}" type="pres">
      <dgm:prSet presAssocID="{E5E901B7-1938-1A43-A5BC-20E9CB883EC2}" presName="hierRoot2" presStyleCnt="0">
        <dgm:presLayoutVars>
          <dgm:hierBranch val="init"/>
        </dgm:presLayoutVars>
      </dgm:prSet>
      <dgm:spPr/>
    </dgm:pt>
    <dgm:pt modelId="{99102AB6-7CBA-C946-974B-F57F4869D31F}" type="pres">
      <dgm:prSet presAssocID="{E5E901B7-1938-1A43-A5BC-20E9CB883EC2}" presName="rootComposite" presStyleCnt="0"/>
      <dgm:spPr/>
    </dgm:pt>
    <dgm:pt modelId="{5620ACE1-4C71-9640-BDAC-F01A9E39339E}" type="pres">
      <dgm:prSet presAssocID="{E5E901B7-1938-1A43-A5BC-20E9CB883EC2}" presName="rootText" presStyleLbl="node2" presStyleIdx="1" presStyleCnt="3" custScaleY="7638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8E52DA2-639C-9941-8F1C-F6CA06DB1857}" type="pres">
      <dgm:prSet presAssocID="{E5E901B7-1938-1A43-A5BC-20E9CB883EC2}" presName="rootConnector" presStyleLbl="node2" presStyleIdx="1" presStyleCnt="3"/>
      <dgm:spPr/>
      <dgm:t>
        <a:bodyPr/>
        <a:lstStyle/>
        <a:p>
          <a:endParaRPr lang="en-US"/>
        </a:p>
      </dgm:t>
    </dgm:pt>
    <dgm:pt modelId="{E230A9AE-E582-2A46-854C-182B5C26EAC8}" type="pres">
      <dgm:prSet presAssocID="{E5E901B7-1938-1A43-A5BC-20E9CB883EC2}" presName="hierChild4" presStyleCnt="0"/>
      <dgm:spPr/>
    </dgm:pt>
    <dgm:pt modelId="{A272223D-9417-D846-BA0B-98C10EE9697C}" type="pres">
      <dgm:prSet presAssocID="{4CC4FC84-1EBE-F345-B2DE-404EDB8D9D3A}" presName="Name37" presStyleLbl="parChTrans1D3" presStyleIdx="1" presStyleCnt="3"/>
      <dgm:spPr/>
      <dgm:t>
        <a:bodyPr/>
        <a:lstStyle/>
        <a:p>
          <a:endParaRPr lang="en-US"/>
        </a:p>
      </dgm:t>
    </dgm:pt>
    <dgm:pt modelId="{3234EC3C-AA07-8B4A-9AF6-75C47AAC61BF}" type="pres">
      <dgm:prSet presAssocID="{7A86500D-7DD4-CE42-ADF3-3E5F5121C9B3}" presName="hierRoot2" presStyleCnt="0">
        <dgm:presLayoutVars>
          <dgm:hierBranch val="init"/>
        </dgm:presLayoutVars>
      </dgm:prSet>
      <dgm:spPr/>
    </dgm:pt>
    <dgm:pt modelId="{52C681AA-190C-CF4C-B2D3-34FDAEFA40C0}" type="pres">
      <dgm:prSet presAssocID="{7A86500D-7DD4-CE42-ADF3-3E5F5121C9B3}" presName="rootComposite" presStyleCnt="0"/>
      <dgm:spPr/>
    </dgm:pt>
    <dgm:pt modelId="{F1F5B5F2-30F1-AF49-8E3C-98F4C2E16B7B}" type="pres">
      <dgm:prSet presAssocID="{7A86500D-7DD4-CE42-ADF3-3E5F5121C9B3}" presName="rootText" presStyleLbl="node3" presStyleIdx="1" presStyleCnt="3" custScaleY="4331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51D0B48-399B-E947-8179-234C3B939256}" type="pres">
      <dgm:prSet presAssocID="{7A86500D-7DD4-CE42-ADF3-3E5F5121C9B3}" presName="rootConnector" presStyleLbl="node3" presStyleIdx="1" presStyleCnt="3"/>
      <dgm:spPr/>
      <dgm:t>
        <a:bodyPr/>
        <a:lstStyle/>
        <a:p>
          <a:endParaRPr lang="en-US"/>
        </a:p>
      </dgm:t>
    </dgm:pt>
    <dgm:pt modelId="{816B296C-2A22-DD40-9E2C-0E848D72BF91}" type="pres">
      <dgm:prSet presAssocID="{7A86500D-7DD4-CE42-ADF3-3E5F5121C9B3}" presName="hierChild4" presStyleCnt="0"/>
      <dgm:spPr/>
    </dgm:pt>
    <dgm:pt modelId="{786D42E2-138A-284A-A0E3-0001D3140C11}" type="pres">
      <dgm:prSet presAssocID="{7A86500D-7DD4-CE42-ADF3-3E5F5121C9B3}" presName="hierChild5" presStyleCnt="0"/>
      <dgm:spPr/>
    </dgm:pt>
    <dgm:pt modelId="{441FEC4F-D3A9-674C-8F64-73CAAF24C02C}" type="pres">
      <dgm:prSet presAssocID="{E5E901B7-1938-1A43-A5BC-20E9CB883EC2}" presName="hierChild5" presStyleCnt="0"/>
      <dgm:spPr/>
    </dgm:pt>
    <dgm:pt modelId="{F3829F49-B057-E644-AC1C-2FAC750956C0}" type="pres">
      <dgm:prSet presAssocID="{71491E81-687D-B34D-A464-45116B5DE29A}" presName="Name37" presStyleLbl="parChTrans1D2" presStyleIdx="2" presStyleCnt="3"/>
      <dgm:spPr/>
      <dgm:t>
        <a:bodyPr/>
        <a:lstStyle/>
        <a:p>
          <a:endParaRPr lang="en-US"/>
        </a:p>
      </dgm:t>
    </dgm:pt>
    <dgm:pt modelId="{AD1D61AD-A140-334A-B33E-6D75B7BBE66D}" type="pres">
      <dgm:prSet presAssocID="{C52DA2C1-0E3B-9448-AE63-71DE575377DC}" presName="hierRoot2" presStyleCnt="0">
        <dgm:presLayoutVars>
          <dgm:hierBranch val="init"/>
        </dgm:presLayoutVars>
      </dgm:prSet>
      <dgm:spPr/>
    </dgm:pt>
    <dgm:pt modelId="{44ABE379-7A62-8E4E-9EF1-95CC0EE759A7}" type="pres">
      <dgm:prSet presAssocID="{C52DA2C1-0E3B-9448-AE63-71DE575377DC}" presName="rootComposite" presStyleCnt="0"/>
      <dgm:spPr/>
    </dgm:pt>
    <dgm:pt modelId="{31A7136D-272D-AA4E-850B-A4A6C7EB91F8}" type="pres">
      <dgm:prSet presAssocID="{C52DA2C1-0E3B-9448-AE63-71DE575377DC}" presName="rootText" presStyleLbl="node2" presStyleIdx="2" presStyleCnt="3" custScaleY="718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EE8195-B5DC-4140-9B40-3C62B1E974A3}" type="pres">
      <dgm:prSet presAssocID="{C52DA2C1-0E3B-9448-AE63-71DE575377DC}" presName="rootConnector" presStyleLbl="node2" presStyleIdx="2" presStyleCnt="3"/>
      <dgm:spPr/>
      <dgm:t>
        <a:bodyPr/>
        <a:lstStyle/>
        <a:p>
          <a:endParaRPr lang="en-US"/>
        </a:p>
      </dgm:t>
    </dgm:pt>
    <dgm:pt modelId="{CDFC4DA1-3931-0F46-8EB7-A908B9416DF7}" type="pres">
      <dgm:prSet presAssocID="{C52DA2C1-0E3B-9448-AE63-71DE575377DC}" presName="hierChild4" presStyleCnt="0"/>
      <dgm:spPr/>
    </dgm:pt>
    <dgm:pt modelId="{5A35B69C-AD52-1749-970A-EC8D032EC160}" type="pres">
      <dgm:prSet presAssocID="{CE121C73-9645-EB4C-9BE8-AD5813A1DFF5}" presName="Name37" presStyleLbl="parChTrans1D3" presStyleIdx="2" presStyleCnt="3"/>
      <dgm:spPr/>
      <dgm:t>
        <a:bodyPr/>
        <a:lstStyle/>
        <a:p>
          <a:endParaRPr lang="en-US"/>
        </a:p>
      </dgm:t>
    </dgm:pt>
    <dgm:pt modelId="{ABDE5246-B210-0E4F-89B9-10B61A8F691D}" type="pres">
      <dgm:prSet presAssocID="{9797802D-7CBA-E846-A939-B5506F7AAFE3}" presName="hierRoot2" presStyleCnt="0">
        <dgm:presLayoutVars>
          <dgm:hierBranch val="init"/>
        </dgm:presLayoutVars>
      </dgm:prSet>
      <dgm:spPr/>
    </dgm:pt>
    <dgm:pt modelId="{AFE0573F-0011-6441-9F32-2EA120147B8D}" type="pres">
      <dgm:prSet presAssocID="{9797802D-7CBA-E846-A939-B5506F7AAFE3}" presName="rootComposite" presStyleCnt="0"/>
      <dgm:spPr/>
    </dgm:pt>
    <dgm:pt modelId="{FE944B14-435C-3240-B4FE-A0C1B636A003}" type="pres">
      <dgm:prSet presAssocID="{9797802D-7CBA-E846-A939-B5506F7AAFE3}" presName="rootText" presStyleLbl="node3" presStyleIdx="2" presStyleCnt="3" custScaleY="425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8FB978-9421-B84A-9447-FBE415419779}" type="pres">
      <dgm:prSet presAssocID="{9797802D-7CBA-E846-A939-B5506F7AAFE3}" presName="rootConnector" presStyleLbl="node3" presStyleIdx="2" presStyleCnt="3"/>
      <dgm:spPr/>
      <dgm:t>
        <a:bodyPr/>
        <a:lstStyle/>
        <a:p>
          <a:endParaRPr lang="en-US"/>
        </a:p>
      </dgm:t>
    </dgm:pt>
    <dgm:pt modelId="{A3F73A60-4522-F449-8E06-175342E6DC6D}" type="pres">
      <dgm:prSet presAssocID="{9797802D-7CBA-E846-A939-B5506F7AAFE3}" presName="hierChild4" presStyleCnt="0"/>
      <dgm:spPr/>
    </dgm:pt>
    <dgm:pt modelId="{B2DF774C-208B-6A42-84E9-4A86D7A29128}" type="pres">
      <dgm:prSet presAssocID="{9797802D-7CBA-E846-A939-B5506F7AAFE3}" presName="hierChild5" presStyleCnt="0"/>
      <dgm:spPr/>
    </dgm:pt>
    <dgm:pt modelId="{240C8684-9F87-A143-BC9F-2C8C705801F3}" type="pres">
      <dgm:prSet presAssocID="{C52DA2C1-0E3B-9448-AE63-71DE575377DC}" presName="hierChild5" presStyleCnt="0"/>
      <dgm:spPr/>
    </dgm:pt>
    <dgm:pt modelId="{8F6FD06F-716C-4D42-9780-1F9BA6A655F9}" type="pres">
      <dgm:prSet presAssocID="{610E08DF-8C8A-6449-A5DE-72C41305D65F}" presName="hierChild3" presStyleCnt="0"/>
      <dgm:spPr/>
    </dgm:pt>
  </dgm:ptLst>
  <dgm:cxnLst>
    <dgm:cxn modelId="{20234E98-56A5-7146-99B3-BFD1CA815EA4}" type="presOf" srcId="{657E97D0-F979-8A4A-ADA5-80479F66698B}" destId="{FDAF3103-BD80-B941-879A-75BD84FE8DC3}" srcOrd="0" destOrd="0" presId="urn:microsoft.com/office/officeart/2005/8/layout/orgChart1"/>
    <dgm:cxn modelId="{5521A0EA-084B-1645-8F5E-3B456D5E8FBA}" srcId="{610E08DF-8C8A-6449-A5DE-72C41305D65F}" destId="{E5E901B7-1938-1A43-A5BC-20E9CB883EC2}" srcOrd="1" destOrd="0" parTransId="{657E97D0-F979-8A4A-ADA5-80479F66698B}" sibTransId="{5EFA5570-59B2-B74D-A5D2-A5BEA57EC772}"/>
    <dgm:cxn modelId="{4BFFA931-97E6-B849-A6ED-6DF32ED7C370}" type="presOf" srcId="{72A52672-29F6-044D-AE4B-555B9854EE79}" destId="{95492F34-28EC-AF45-90F3-A1495734B121}" srcOrd="0" destOrd="0" presId="urn:microsoft.com/office/officeart/2005/8/layout/orgChart1"/>
    <dgm:cxn modelId="{D05D5EEE-A603-3A40-9981-6EE3E5906D6D}" srcId="{C52DA2C1-0E3B-9448-AE63-71DE575377DC}" destId="{9797802D-7CBA-E846-A939-B5506F7AAFE3}" srcOrd="0" destOrd="0" parTransId="{CE121C73-9645-EB4C-9BE8-AD5813A1DFF5}" sibTransId="{F71F7EC9-660B-6C48-A0F1-BA0A9D5CE2E9}"/>
    <dgm:cxn modelId="{F2725F50-362F-8045-AEE6-ECB2D4DE5B29}" type="presOf" srcId="{D75CE6C8-787D-3E42-A23B-29C88CFA7B1C}" destId="{43B25B0D-FAE9-B344-8E25-4E9A91961BA5}" srcOrd="0" destOrd="0" presId="urn:microsoft.com/office/officeart/2005/8/layout/orgChart1"/>
    <dgm:cxn modelId="{2D2CEE66-E49D-FB40-B507-08CB698AE9C9}" type="presOf" srcId="{610E08DF-8C8A-6449-A5DE-72C41305D65F}" destId="{FCC86F43-CA85-8E45-8948-C89B9F82E4AC}" srcOrd="0" destOrd="0" presId="urn:microsoft.com/office/officeart/2005/8/layout/orgChart1"/>
    <dgm:cxn modelId="{44E2AD17-F3AC-3642-BC8F-3915AB825F27}" type="presOf" srcId="{C52DA2C1-0E3B-9448-AE63-71DE575377DC}" destId="{31A7136D-272D-AA4E-850B-A4A6C7EB91F8}" srcOrd="0" destOrd="0" presId="urn:microsoft.com/office/officeart/2005/8/layout/orgChart1"/>
    <dgm:cxn modelId="{4B9C93A4-1B17-7546-9596-1250D0B989B3}" type="presOf" srcId="{4CC4FC84-1EBE-F345-B2DE-404EDB8D9D3A}" destId="{A272223D-9417-D846-BA0B-98C10EE9697C}" srcOrd="0" destOrd="0" presId="urn:microsoft.com/office/officeart/2005/8/layout/orgChart1"/>
    <dgm:cxn modelId="{C6AFCC6D-F192-284B-BC9A-41BB65EF5CCA}" type="presOf" srcId="{CE121C73-9645-EB4C-9BE8-AD5813A1DFF5}" destId="{5A35B69C-AD52-1749-970A-EC8D032EC160}" srcOrd="0" destOrd="0" presId="urn:microsoft.com/office/officeart/2005/8/layout/orgChart1"/>
    <dgm:cxn modelId="{FF50757C-8AA9-C740-AE8C-67FC901ABD45}" type="presOf" srcId="{9797802D-7CBA-E846-A939-B5506F7AAFE3}" destId="{FE944B14-435C-3240-B4FE-A0C1B636A003}" srcOrd="0" destOrd="0" presId="urn:microsoft.com/office/officeart/2005/8/layout/orgChart1"/>
    <dgm:cxn modelId="{EEAC5599-CA58-0740-A728-B8D3AF6D89D7}" type="presOf" srcId="{7A86500D-7DD4-CE42-ADF3-3E5F5121C9B3}" destId="{A51D0B48-399B-E947-8179-234C3B939256}" srcOrd="1" destOrd="0" presId="urn:microsoft.com/office/officeart/2005/8/layout/orgChart1"/>
    <dgm:cxn modelId="{911C1166-A416-5143-B582-77621C134344}" srcId="{1208B80C-EEB8-5240-BA82-26E5BF6771AD}" destId="{6E37701B-92ED-1F48-A486-555A3A724CC6}" srcOrd="0" destOrd="0" parTransId="{72A52672-29F6-044D-AE4B-555B9854EE79}" sibTransId="{316858B6-AE0C-084F-9247-1082A98319FD}"/>
    <dgm:cxn modelId="{A50F2F24-7BDB-3745-A6BD-0C48EBB82219}" type="presOf" srcId="{1208B80C-EEB8-5240-BA82-26E5BF6771AD}" destId="{1B4B893B-5C89-4C4E-8243-AC15B0014EA9}" srcOrd="1" destOrd="0" presId="urn:microsoft.com/office/officeart/2005/8/layout/orgChart1"/>
    <dgm:cxn modelId="{D719D7B5-0396-C640-BCEB-557FC4EB5F0E}" type="presOf" srcId="{A7061637-9090-D043-BEC0-7CC27BC1E320}" destId="{648915BE-17D3-B84E-A03C-0D942FDAAF59}" srcOrd="0" destOrd="0" presId="urn:microsoft.com/office/officeart/2005/8/layout/orgChart1"/>
    <dgm:cxn modelId="{B115A812-CDF5-2140-A328-055D4161C4EE}" type="presOf" srcId="{C52DA2C1-0E3B-9448-AE63-71DE575377DC}" destId="{B0EE8195-B5DC-4140-9B40-3C62B1E974A3}" srcOrd="1" destOrd="0" presId="urn:microsoft.com/office/officeart/2005/8/layout/orgChart1"/>
    <dgm:cxn modelId="{3768A368-6811-FD48-8402-FB0236FCA7DA}" type="presOf" srcId="{E5E901B7-1938-1A43-A5BC-20E9CB883EC2}" destId="{78E52DA2-639C-9941-8F1C-F6CA06DB1857}" srcOrd="1" destOrd="0" presId="urn:microsoft.com/office/officeart/2005/8/layout/orgChart1"/>
    <dgm:cxn modelId="{A9DC7AA3-E431-E94E-BC57-853F642FA737}" type="presOf" srcId="{9797802D-7CBA-E846-A939-B5506F7AAFE3}" destId="{F68FB978-9421-B84A-9447-FBE415419779}" srcOrd="1" destOrd="0" presId="urn:microsoft.com/office/officeart/2005/8/layout/orgChart1"/>
    <dgm:cxn modelId="{80459B0F-BDAA-5C4B-9E43-259A1863F749}" type="presOf" srcId="{6E37701B-92ED-1F48-A486-555A3A724CC6}" destId="{B35DDEA8-82E1-0547-929F-3E394237DF96}" srcOrd="0" destOrd="0" presId="urn:microsoft.com/office/officeart/2005/8/layout/orgChart1"/>
    <dgm:cxn modelId="{A1206AB4-E4F6-6F46-8198-92EA7A08D9D4}" type="presOf" srcId="{610E08DF-8C8A-6449-A5DE-72C41305D65F}" destId="{3F30F334-3059-1943-8B3C-6E3F1B1A3F57}" srcOrd="1" destOrd="0" presId="urn:microsoft.com/office/officeart/2005/8/layout/orgChart1"/>
    <dgm:cxn modelId="{227B6024-0C97-0644-9FA1-4D5E1F1CA393}" srcId="{E5E901B7-1938-1A43-A5BC-20E9CB883EC2}" destId="{7A86500D-7DD4-CE42-ADF3-3E5F5121C9B3}" srcOrd="0" destOrd="0" parTransId="{4CC4FC84-1EBE-F345-B2DE-404EDB8D9D3A}" sibTransId="{F855598C-C728-E540-B366-4FC4F8B9783E}"/>
    <dgm:cxn modelId="{35019977-665C-F644-806C-67F09D420CD0}" type="presOf" srcId="{71491E81-687D-B34D-A464-45116B5DE29A}" destId="{F3829F49-B057-E644-AC1C-2FAC750956C0}" srcOrd="0" destOrd="0" presId="urn:microsoft.com/office/officeart/2005/8/layout/orgChart1"/>
    <dgm:cxn modelId="{EFE24A0A-6D2A-FA4F-8815-9C427010C946}" type="presOf" srcId="{6E37701B-92ED-1F48-A486-555A3A724CC6}" destId="{A686B7A7-994A-704E-9036-7E416F46DBD2}" srcOrd="1" destOrd="0" presId="urn:microsoft.com/office/officeart/2005/8/layout/orgChart1"/>
    <dgm:cxn modelId="{A46896FC-F6DF-E941-BE87-EE7811512A29}" srcId="{610E08DF-8C8A-6449-A5DE-72C41305D65F}" destId="{1208B80C-EEB8-5240-BA82-26E5BF6771AD}" srcOrd="0" destOrd="0" parTransId="{A7061637-9090-D043-BEC0-7CC27BC1E320}" sibTransId="{49D576C8-6550-8046-9228-B4BF7050FF27}"/>
    <dgm:cxn modelId="{5B791BD5-5009-054D-A5AE-2F37FB4B19A0}" srcId="{D75CE6C8-787D-3E42-A23B-29C88CFA7B1C}" destId="{610E08DF-8C8A-6449-A5DE-72C41305D65F}" srcOrd="0" destOrd="0" parTransId="{D7B969D7-7784-8D42-8C86-1B087BD2035C}" sibTransId="{A774B5FC-EBAC-0B45-9CB7-F1DF06AA23D8}"/>
    <dgm:cxn modelId="{957AC573-2B9B-6D47-ACC3-AE243CB6368B}" type="presOf" srcId="{1208B80C-EEB8-5240-BA82-26E5BF6771AD}" destId="{8D742769-0AFD-0F43-836A-AB894ADE453B}" srcOrd="0" destOrd="0" presId="urn:microsoft.com/office/officeart/2005/8/layout/orgChart1"/>
    <dgm:cxn modelId="{FF539BE5-F705-DC46-9DFA-05873E6CBB1A}" type="presOf" srcId="{E5E901B7-1938-1A43-A5BC-20E9CB883EC2}" destId="{5620ACE1-4C71-9640-BDAC-F01A9E39339E}" srcOrd="0" destOrd="0" presId="urn:microsoft.com/office/officeart/2005/8/layout/orgChart1"/>
    <dgm:cxn modelId="{48924F50-D4A9-AF4B-AE5C-E28D911EDF38}" type="presOf" srcId="{7A86500D-7DD4-CE42-ADF3-3E5F5121C9B3}" destId="{F1F5B5F2-30F1-AF49-8E3C-98F4C2E16B7B}" srcOrd="0" destOrd="0" presId="urn:microsoft.com/office/officeart/2005/8/layout/orgChart1"/>
    <dgm:cxn modelId="{07252A5A-6FD9-EC45-819E-99E94C6BFB48}" srcId="{610E08DF-8C8A-6449-A5DE-72C41305D65F}" destId="{C52DA2C1-0E3B-9448-AE63-71DE575377DC}" srcOrd="2" destOrd="0" parTransId="{71491E81-687D-B34D-A464-45116B5DE29A}" sibTransId="{2C542D3D-E722-634A-AE78-CA98E3F8780F}"/>
    <dgm:cxn modelId="{2A1F9A48-2FA5-B043-BF95-A4A68077E0C4}" type="presParOf" srcId="{43B25B0D-FAE9-B344-8E25-4E9A91961BA5}" destId="{20DC03FF-593C-8943-A27D-D7A6E4A6325A}" srcOrd="0" destOrd="0" presId="urn:microsoft.com/office/officeart/2005/8/layout/orgChart1"/>
    <dgm:cxn modelId="{114DE9C1-21EB-BF4C-9458-B45597987BD5}" type="presParOf" srcId="{20DC03FF-593C-8943-A27D-D7A6E4A6325A}" destId="{A1F1165C-17CF-5546-9B2C-E2B10683C4B9}" srcOrd="0" destOrd="0" presId="urn:microsoft.com/office/officeart/2005/8/layout/orgChart1"/>
    <dgm:cxn modelId="{CEA027AB-4E68-DA40-AFF0-41298D6C0888}" type="presParOf" srcId="{A1F1165C-17CF-5546-9B2C-E2B10683C4B9}" destId="{FCC86F43-CA85-8E45-8948-C89B9F82E4AC}" srcOrd="0" destOrd="0" presId="urn:microsoft.com/office/officeart/2005/8/layout/orgChart1"/>
    <dgm:cxn modelId="{F33D36BB-AA9E-F446-AC0F-6C872CA23F82}" type="presParOf" srcId="{A1F1165C-17CF-5546-9B2C-E2B10683C4B9}" destId="{3F30F334-3059-1943-8B3C-6E3F1B1A3F57}" srcOrd="1" destOrd="0" presId="urn:microsoft.com/office/officeart/2005/8/layout/orgChart1"/>
    <dgm:cxn modelId="{483C77C2-171F-EB4C-B4F4-68E4248ADBD0}" type="presParOf" srcId="{20DC03FF-593C-8943-A27D-D7A6E4A6325A}" destId="{A92C8801-A098-C04A-BF25-FF121F9A3014}" srcOrd="1" destOrd="0" presId="urn:microsoft.com/office/officeart/2005/8/layout/orgChart1"/>
    <dgm:cxn modelId="{18957194-4573-E740-8422-F9684BECFEE7}" type="presParOf" srcId="{A92C8801-A098-C04A-BF25-FF121F9A3014}" destId="{648915BE-17D3-B84E-A03C-0D942FDAAF59}" srcOrd="0" destOrd="0" presId="urn:microsoft.com/office/officeart/2005/8/layout/orgChart1"/>
    <dgm:cxn modelId="{E4729328-F210-214A-9F07-4A2C27981610}" type="presParOf" srcId="{A92C8801-A098-C04A-BF25-FF121F9A3014}" destId="{928A206D-5281-8945-B3A7-2ED579488E55}" srcOrd="1" destOrd="0" presId="urn:microsoft.com/office/officeart/2005/8/layout/orgChart1"/>
    <dgm:cxn modelId="{12F83B09-6600-0541-A399-070A8BE613B1}" type="presParOf" srcId="{928A206D-5281-8945-B3A7-2ED579488E55}" destId="{EAC4F36E-70D6-7B4A-8B0B-13B835EF0765}" srcOrd="0" destOrd="0" presId="urn:microsoft.com/office/officeart/2005/8/layout/orgChart1"/>
    <dgm:cxn modelId="{C718F666-3C9D-BC4C-ACF3-E4D50EB90AD5}" type="presParOf" srcId="{EAC4F36E-70D6-7B4A-8B0B-13B835EF0765}" destId="{8D742769-0AFD-0F43-836A-AB894ADE453B}" srcOrd="0" destOrd="0" presId="urn:microsoft.com/office/officeart/2005/8/layout/orgChart1"/>
    <dgm:cxn modelId="{0DFB5C48-4FB7-DC40-81DE-726A5878E0B2}" type="presParOf" srcId="{EAC4F36E-70D6-7B4A-8B0B-13B835EF0765}" destId="{1B4B893B-5C89-4C4E-8243-AC15B0014EA9}" srcOrd="1" destOrd="0" presId="urn:microsoft.com/office/officeart/2005/8/layout/orgChart1"/>
    <dgm:cxn modelId="{E51341CE-D8A3-F040-A04B-B58D25AE9441}" type="presParOf" srcId="{928A206D-5281-8945-B3A7-2ED579488E55}" destId="{85DF2649-D393-8F4C-A2F7-DA200894BA4B}" srcOrd="1" destOrd="0" presId="urn:microsoft.com/office/officeart/2005/8/layout/orgChart1"/>
    <dgm:cxn modelId="{13C0304C-AABF-584C-A857-C4FB560416ED}" type="presParOf" srcId="{85DF2649-D393-8F4C-A2F7-DA200894BA4B}" destId="{95492F34-28EC-AF45-90F3-A1495734B121}" srcOrd="0" destOrd="0" presId="urn:microsoft.com/office/officeart/2005/8/layout/orgChart1"/>
    <dgm:cxn modelId="{97A47FEB-C499-0F48-8911-C326D1B93CA1}" type="presParOf" srcId="{85DF2649-D393-8F4C-A2F7-DA200894BA4B}" destId="{A4C1BBDB-1982-B440-999E-C8E56FA938CC}" srcOrd="1" destOrd="0" presId="urn:microsoft.com/office/officeart/2005/8/layout/orgChart1"/>
    <dgm:cxn modelId="{90A3A726-465D-DB49-A197-DD03DDD104EC}" type="presParOf" srcId="{A4C1BBDB-1982-B440-999E-C8E56FA938CC}" destId="{458B4D37-6528-E748-86AA-C1C1D6917396}" srcOrd="0" destOrd="0" presId="urn:microsoft.com/office/officeart/2005/8/layout/orgChart1"/>
    <dgm:cxn modelId="{C5BF0247-4249-D347-9EB4-D42240589592}" type="presParOf" srcId="{458B4D37-6528-E748-86AA-C1C1D6917396}" destId="{B35DDEA8-82E1-0547-929F-3E394237DF96}" srcOrd="0" destOrd="0" presId="urn:microsoft.com/office/officeart/2005/8/layout/orgChart1"/>
    <dgm:cxn modelId="{22E15162-2488-C148-B28B-04F4B3D65308}" type="presParOf" srcId="{458B4D37-6528-E748-86AA-C1C1D6917396}" destId="{A686B7A7-994A-704E-9036-7E416F46DBD2}" srcOrd="1" destOrd="0" presId="urn:microsoft.com/office/officeart/2005/8/layout/orgChart1"/>
    <dgm:cxn modelId="{41D44B4C-D8AD-764F-B65A-13888CBCDD2D}" type="presParOf" srcId="{A4C1BBDB-1982-B440-999E-C8E56FA938CC}" destId="{4C2F25F7-9F02-F645-85FA-46AFA68B109B}" srcOrd="1" destOrd="0" presId="urn:microsoft.com/office/officeart/2005/8/layout/orgChart1"/>
    <dgm:cxn modelId="{9E3008EA-465C-9140-B4FA-77901075A747}" type="presParOf" srcId="{A4C1BBDB-1982-B440-999E-C8E56FA938CC}" destId="{EFF738E4-79BD-8A44-BDEB-C975BAEBFA22}" srcOrd="2" destOrd="0" presId="urn:microsoft.com/office/officeart/2005/8/layout/orgChart1"/>
    <dgm:cxn modelId="{22109E11-DB05-1B4C-AC37-8AA635F3F902}" type="presParOf" srcId="{928A206D-5281-8945-B3A7-2ED579488E55}" destId="{32EBE70D-0436-E64C-A5F3-220F6A2B19F2}" srcOrd="2" destOrd="0" presId="urn:microsoft.com/office/officeart/2005/8/layout/orgChart1"/>
    <dgm:cxn modelId="{5E7B68CD-F526-4946-A4FB-1EB5C2B33211}" type="presParOf" srcId="{A92C8801-A098-C04A-BF25-FF121F9A3014}" destId="{FDAF3103-BD80-B941-879A-75BD84FE8DC3}" srcOrd="2" destOrd="0" presId="urn:microsoft.com/office/officeart/2005/8/layout/orgChart1"/>
    <dgm:cxn modelId="{2C1BB838-0C71-5949-B70A-3A83E177CB3E}" type="presParOf" srcId="{A92C8801-A098-C04A-BF25-FF121F9A3014}" destId="{0C412FD5-299E-F949-BC6F-3C7E690997CF}" srcOrd="3" destOrd="0" presId="urn:microsoft.com/office/officeart/2005/8/layout/orgChart1"/>
    <dgm:cxn modelId="{6DA4973C-31B8-FD45-AEEC-3EB466BB1D36}" type="presParOf" srcId="{0C412FD5-299E-F949-BC6F-3C7E690997CF}" destId="{99102AB6-7CBA-C946-974B-F57F4869D31F}" srcOrd="0" destOrd="0" presId="urn:microsoft.com/office/officeart/2005/8/layout/orgChart1"/>
    <dgm:cxn modelId="{B76D03D8-F977-5840-8183-4C0FC70FABC6}" type="presParOf" srcId="{99102AB6-7CBA-C946-974B-F57F4869D31F}" destId="{5620ACE1-4C71-9640-BDAC-F01A9E39339E}" srcOrd="0" destOrd="0" presId="urn:microsoft.com/office/officeart/2005/8/layout/orgChart1"/>
    <dgm:cxn modelId="{8700207B-07F8-E749-9796-7AB8FE9D0750}" type="presParOf" srcId="{99102AB6-7CBA-C946-974B-F57F4869D31F}" destId="{78E52DA2-639C-9941-8F1C-F6CA06DB1857}" srcOrd="1" destOrd="0" presId="urn:microsoft.com/office/officeart/2005/8/layout/orgChart1"/>
    <dgm:cxn modelId="{58BB49C6-468C-4143-A3FD-DAAD53C3A338}" type="presParOf" srcId="{0C412FD5-299E-F949-BC6F-3C7E690997CF}" destId="{E230A9AE-E582-2A46-854C-182B5C26EAC8}" srcOrd="1" destOrd="0" presId="urn:microsoft.com/office/officeart/2005/8/layout/orgChart1"/>
    <dgm:cxn modelId="{0F7F7A3C-2C47-D84A-A3F9-2A5871334A81}" type="presParOf" srcId="{E230A9AE-E582-2A46-854C-182B5C26EAC8}" destId="{A272223D-9417-D846-BA0B-98C10EE9697C}" srcOrd="0" destOrd="0" presId="urn:microsoft.com/office/officeart/2005/8/layout/orgChart1"/>
    <dgm:cxn modelId="{A0DF395E-DF5C-A54A-BD75-4287922B7A8F}" type="presParOf" srcId="{E230A9AE-E582-2A46-854C-182B5C26EAC8}" destId="{3234EC3C-AA07-8B4A-9AF6-75C47AAC61BF}" srcOrd="1" destOrd="0" presId="urn:microsoft.com/office/officeart/2005/8/layout/orgChart1"/>
    <dgm:cxn modelId="{6834C034-1894-9F47-A012-C8FD8CC42596}" type="presParOf" srcId="{3234EC3C-AA07-8B4A-9AF6-75C47AAC61BF}" destId="{52C681AA-190C-CF4C-B2D3-34FDAEFA40C0}" srcOrd="0" destOrd="0" presId="urn:microsoft.com/office/officeart/2005/8/layout/orgChart1"/>
    <dgm:cxn modelId="{D14B420E-72B5-BA4E-BF53-2B8FE2896943}" type="presParOf" srcId="{52C681AA-190C-CF4C-B2D3-34FDAEFA40C0}" destId="{F1F5B5F2-30F1-AF49-8E3C-98F4C2E16B7B}" srcOrd="0" destOrd="0" presId="urn:microsoft.com/office/officeart/2005/8/layout/orgChart1"/>
    <dgm:cxn modelId="{C3E2E0D3-0C83-5947-845C-76414F931497}" type="presParOf" srcId="{52C681AA-190C-CF4C-B2D3-34FDAEFA40C0}" destId="{A51D0B48-399B-E947-8179-234C3B939256}" srcOrd="1" destOrd="0" presId="urn:microsoft.com/office/officeart/2005/8/layout/orgChart1"/>
    <dgm:cxn modelId="{0A884871-5624-B143-945C-B071A93694F7}" type="presParOf" srcId="{3234EC3C-AA07-8B4A-9AF6-75C47AAC61BF}" destId="{816B296C-2A22-DD40-9E2C-0E848D72BF91}" srcOrd="1" destOrd="0" presId="urn:microsoft.com/office/officeart/2005/8/layout/orgChart1"/>
    <dgm:cxn modelId="{AE0818C8-54CE-0347-A324-6650ED2A2488}" type="presParOf" srcId="{3234EC3C-AA07-8B4A-9AF6-75C47AAC61BF}" destId="{786D42E2-138A-284A-A0E3-0001D3140C11}" srcOrd="2" destOrd="0" presId="urn:microsoft.com/office/officeart/2005/8/layout/orgChart1"/>
    <dgm:cxn modelId="{56C710A6-63E6-6B4B-8208-1FB0025A3D97}" type="presParOf" srcId="{0C412FD5-299E-F949-BC6F-3C7E690997CF}" destId="{441FEC4F-D3A9-674C-8F64-73CAAF24C02C}" srcOrd="2" destOrd="0" presId="urn:microsoft.com/office/officeart/2005/8/layout/orgChart1"/>
    <dgm:cxn modelId="{6AAF8319-2EA1-D34D-A600-656382D13576}" type="presParOf" srcId="{A92C8801-A098-C04A-BF25-FF121F9A3014}" destId="{F3829F49-B057-E644-AC1C-2FAC750956C0}" srcOrd="4" destOrd="0" presId="urn:microsoft.com/office/officeart/2005/8/layout/orgChart1"/>
    <dgm:cxn modelId="{285C7958-9C1E-1F4C-9FAE-D6B44E824D92}" type="presParOf" srcId="{A92C8801-A098-C04A-BF25-FF121F9A3014}" destId="{AD1D61AD-A140-334A-B33E-6D75B7BBE66D}" srcOrd="5" destOrd="0" presId="urn:microsoft.com/office/officeart/2005/8/layout/orgChart1"/>
    <dgm:cxn modelId="{6BE5B5BB-4A11-1F46-BC4A-82EAC0E5A94A}" type="presParOf" srcId="{AD1D61AD-A140-334A-B33E-6D75B7BBE66D}" destId="{44ABE379-7A62-8E4E-9EF1-95CC0EE759A7}" srcOrd="0" destOrd="0" presId="urn:microsoft.com/office/officeart/2005/8/layout/orgChart1"/>
    <dgm:cxn modelId="{2422099B-C013-3940-8D4D-CD768051D843}" type="presParOf" srcId="{44ABE379-7A62-8E4E-9EF1-95CC0EE759A7}" destId="{31A7136D-272D-AA4E-850B-A4A6C7EB91F8}" srcOrd="0" destOrd="0" presId="urn:microsoft.com/office/officeart/2005/8/layout/orgChart1"/>
    <dgm:cxn modelId="{CC0291E2-9AF6-4344-A2A7-CB778AEDD505}" type="presParOf" srcId="{44ABE379-7A62-8E4E-9EF1-95CC0EE759A7}" destId="{B0EE8195-B5DC-4140-9B40-3C62B1E974A3}" srcOrd="1" destOrd="0" presId="urn:microsoft.com/office/officeart/2005/8/layout/orgChart1"/>
    <dgm:cxn modelId="{B6592384-2AD4-614D-9640-A72C3D722553}" type="presParOf" srcId="{AD1D61AD-A140-334A-B33E-6D75B7BBE66D}" destId="{CDFC4DA1-3931-0F46-8EB7-A908B9416DF7}" srcOrd="1" destOrd="0" presId="urn:microsoft.com/office/officeart/2005/8/layout/orgChart1"/>
    <dgm:cxn modelId="{D973E28E-D5FF-E143-9BC2-817AFE081C20}" type="presParOf" srcId="{CDFC4DA1-3931-0F46-8EB7-A908B9416DF7}" destId="{5A35B69C-AD52-1749-970A-EC8D032EC160}" srcOrd="0" destOrd="0" presId="urn:microsoft.com/office/officeart/2005/8/layout/orgChart1"/>
    <dgm:cxn modelId="{22A94A20-BC5D-3D47-94E9-9524A298B05D}" type="presParOf" srcId="{CDFC4DA1-3931-0F46-8EB7-A908B9416DF7}" destId="{ABDE5246-B210-0E4F-89B9-10B61A8F691D}" srcOrd="1" destOrd="0" presId="urn:microsoft.com/office/officeart/2005/8/layout/orgChart1"/>
    <dgm:cxn modelId="{784774F3-ED12-C043-BFB2-F55AF9227179}" type="presParOf" srcId="{ABDE5246-B210-0E4F-89B9-10B61A8F691D}" destId="{AFE0573F-0011-6441-9F32-2EA120147B8D}" srcOrd="0" destOrd="0" presId="urn:microsoft.com/office/officeart/2005/8/layout/orgChart1"/>
    <dgm:cxn modelId="{6CAA1C2B-A9C2-6747-B84E-F54BE1361EC3}" type="presParOf" srcId="{AFE0573F-0011-6441-9F32-2EA120147B8D}" destId="{FE944B14-435C-3240-B4FE-A0C1B636A003}" srcOrd="0" destOrd="0" presId="urn:microsoft.com/office/officeart/2005/8/layout/orgChart1"/>
    <dgm:cxn modelId="{8919A219-13BC-7746-BFF1-CB120FBEF8EE}" type="presParOf" srcId="{AFE0573F-0011-6441-9F32-2EA120147B8D}" destId="{F68FB978-9421-B84A-9447-FBE415419779}" srcOrd="1" destOrd="0" presId="urn:microsoft.com/office/officeart/2005/8/layout/orgChart1"/>
    <dgm:cxn modelId="{D0B5EA62-E563-2C48-A401-41FEDFFEF093}" type="presParOf" srcId="{ABDE5246-B210-0E4F-89B9-10B61A8F691D}" destId="{A3F73A60-4522-F449-8E06-175342E6DC6D}" srcOrd="1" destOrd="0" presId="urn:microsoft.com/office/officeart/2005/8/layout/orgChart1"/>
    <dgm:cxn modelId="{9CFDE0BE-E750-6D4E-9BC7-F0AEE6F4C37A}" type="presParOf" srcId="{ABDE5246-B210-0E4F-89B9-10B61A8F691D}" destId="{B2DF774C-208B-6A42-84E9-4A86D7A29128}" srcOrd="2" destOrd="0" presId="urn:microsoft.com/office/officeart/2005/8/layout/orgChart1"/>
    <dgm:cxn modelId="{C829EF09-EC95-1848-AC4D-7D3A7AA5DA33}" type="presParOf" srcId="{AD1D61AD-A140-334A-B33E-6D75B7BBE66D}" destId="{240C8684-9F87-A143-BC9F-2C8C705801F3}" srcOrd="2" destOrd="0" presId="urn:microsoft.com/office/officeart/2005/8/layout/orgChart1"/>
    <dgm:cxn modelId="{B56FAE3B-49AF-B34C-A90F-75C420FC94EA}" type="presParOf" srcId="{20DC03FF-593C-8943-A27D-D7A6E4A6325A}" destId="{8F6FD06F-716C-4D42-9780-1F9BA6A655F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B8F0DA-2FA4-4C81-956C-E0D215F33252}">
      <dsp:nvSpPr>
        <dsp:cNvPr id="0" name=""/>
        <dsp:cNvSpPr/>
      </dsp:nvSpPr>
      <dsp:spPr>
        <a:xfrm>
          <a:off x="4125" y="24386"/>
          <a:ext cx="2480667" cy="8348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August –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October 2020</a:t>
          </a:r>
        </a:p>
      </dsp:txBody>
      <dsp:txXfrm>
        <a:off x="4125" y="24386"/>
        <a:ext cx="2480667" cy="834858"/>
      </dsp:txXfrm>
    </dsp:sp>
    <dsp:sp modelId="{BFAD92AE-4417-444D-98C6-271605E096B2}">
      <dsp:nvSpPr>
        <dsp:cNvPr id="0" name=""/>
        <dsp:cNvSpPr/>
      </dsp:nvSpPr>
      <dsp:spPr>
        <a:xfrm>
          <a:off x="4125" y="859244"/>
          <a:ext cx="2480667" cy="34677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22 Wave 1 teams met monthly to review and provide feedback to data form &amp; collection strategies</a:t>
          </a:r>
        </a:p>
      </dsp:txBody>
      <dsp:txXfrm>
        <a:off x="4125" y="859244"/>
        <a:ext cx="2480667" cy="3467707"/>
      </dsp:txXfrm>
    </dsp:sp>
    <dsp:sp modelId="{B6D1CBB2-9C49-48FF-819B-F080536CBA7E}">
      <dsp:nvSpPr>
        <dsp:cNvPr id="0" name=""/>
        <dsp:cNvSpPr/>
      </dsp:nvSpPr>
      <dsp:spPr>
        <a:xfrm>
          <a:off x="2832086" y="24386"/>
          <a:ext cx="2480667" cy="8348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December 2020</a:t>
          </a:r>
        </a:p>
      </dsp:txBody>
      <dsp:txXfrm>
        <a:off x="2832086" y="24386"/>
        <a:ext cx="2480667" cy="834858"/>
      </dsp:txXfrm>
    </dsp:sp>
    <dsp:sp modelId="{504B5D15-6E47-4C8F-BD8E-A6CFCFE2C8F6}">
      <dsp:nvSpPr>
        <dsp:cNvPr id="0" name=""/>
        <dsp:cNvSpPr/>
      </dsp:nvSpPr>
      <dsp:spPr>
        <a:xfrm>
          <a:off x="2832086" y="859244"/>
          <a:ext cx="2480667" cy="34677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Successfully launched BASIC with 82 hospital teams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200 attendees at launch call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Teams working to complete readiness surveys</a:t>
          </a:r>
        </a:p>
      </dsp:txBody>
      <dsp:txXfrm>
        <a:off x="2832086" y="859244"/>
        <a:ext cx="2480667" cy="3467707"/>
      </dsp:txXfrm>
    </dsp:sp>
    <dsp:sp modelId="{17751631-3B39-42F2-A65A-1A0B06DDDF4C}">
      <dsp:nvSpPr>
        <dsp:cNvPr id="0" name=""/>
        <dsp:cNvSpPr/>
      </dsp:nvSpPr>
      <dsp:spPr>
        <a:xfrm>
          <a:off x="5660046" y="24386"/>
          <a:ext cx="2480667" cy="8348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January 2021 – 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April 2021</a:t>
          </a:r>
        </a:p>
      </dsp:txBody>
      <dsp:txXfrm>
        <a:off x="5660046" y="24386"/>
        <a:ext cx="2480667" cy="834858"/>
      </dsp:txXfrm>
    </dsp:sp>
    <dsp:sp modelId="{8337408C-6FF6-4746-9778-F6D4A211E880}">
      <dsp:nvSpPr>
        <dsp:cNvPr id="0" name=""/>
        <dsp:cNvSpPr/>
      </dsp:nvSpPr>
      <dsp:spPr>
        <a:xfrm>
          <a:off x="5660046" y="859244"/>
          <a:ext cx="2480667" cy="34677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4 monthly teams calls held, average attendance over 100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2 QI Leader calls held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Teams have submitted data on over 4,000 newborns so far!</a:t>
          </a:r>
        </a:p>
      </dsp:txBody>
      <dsp:txXfrm>
        <a:off x="5660046" y="859244"/>
        <a:ext cx="2480667" cy="3467707"/>
      </dsp:txXfrm>
    </dsp:sp>
    <dsp:sp modelId="{6DE5E07A-79D1-4AAA-BD59-F4F4D4541DB9}">
      <dsp:nvSpPr>
        <dsp:cNvPr id="0" name=""/>
        <dsp:cNvSpPr/>
      </dsp:nvSpPr>
      <dsp:spPr>
        <a:xfrm>
          <a:off x="8488007" y="24386"/>
          <a:ext cx="2480667" cy="8348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June 2021 </a:t>
          </a:r>
          <a:r>
            <a:rPr lang="en-US" sz="2100" kern="1200" dirty="0">
              <a:sym typeface="Wingdings" panose="05000000000000000000" pitchFamily="2" charset="2"/>
            </a:rPr>
            <a:t></a:t>
          </a:r>
          <a:endParaRPr lang="en-US" sz="2100" kern="1200" dirty="0"/>
        </a:p>
      </dsp:txBody>
      <dsp:txXfrm>
        <a:off x="8488007" y="24386"/>
        <a:ext cx="2480667" cy="834858"/>
      </dsp:txXfrm>
    </dsp:sp>
    <dsp:sp modelId="{7FF91FBE-97E0-4510-9C35-53315A057444}">
      <dsp:nvSpPr>
        <dsp:cNvPr id="0" name=""/>
        <dsp:cNvSpPr/>
      </dsp:nvSpPr>
      <dsp:spPr>
        <a:xfrm>
          <a:off x="8488007" y="859244"/>
          <a:ext cx="2480667" cy="346770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BASIC Dashboards Live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Updated toolkit resources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100" kern="1200" dirty="0"/>
            <a:t>Patient education materials live</a:t>
          </a:r>
        </a:p>
      </dsp:txBody>
      <dsp:txXfrm>
        <a:off x="8488007" y="859244"/>
        <a:ext cx="2480667" cy="34677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35B69C-AD52-1749-970A-EC8D032EC160}">
      <dsp:nvSpPr>
        <dsp:cNvPr id="0" name=""/>
        <dsp:cNvSpPr/>
      </dsp:nvSpPr>
      <dsp:spPr>
        <a:xfrm>
          <a:off x="7218628" y="2885667"/>
          <a:ext cx="429378" cy="9057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5773"/>
              </a:lnTo>
              <a:lnTo>
                <a:pt x="429378" y="90577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829F49-B057-E644-AC1C-2FAC750956C0}">
      <dsp:nvSpPr>
        <dsp:cNvPr id="0" name=""/>
        <dsp:cNvSpPr/>
      </dsp:nvSpPr>
      <dsp:spPr>
        <a:xfrm>
          <a:off x="4899984" y="1255704"/>
          <a:ext cx="3463652" cy="6011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564"/>
              </a:lnTo>
              <a:lnTo>
                <a:pt x="3463652" y="300564"/>
              </a:lnTo>
              <a:lnTo>
                <a:pt x="3463652" y="6011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72223D-9417-D846-BA0B-98C10EE9697C}">
      <dsp:nvSpPr>
        <dsp:cNvPr id="0" name=""/>
        <dsp:cNvSpPr/>
      </dsp:nvSpPr>
      <dsp:spPr>
        <a:xfrm>
          <a:off x="3754975" y="2950103"/>
          <a:ext cx="429378" cy="911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11133"/>
              </a:lnTo>
              <a:lnTo>
                <a:pt x="429378" y="91113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AF3103-BD80-B941-879A-75BD84FE8DC3}">
      <dsp:nvSpPr>
        <dsp:cNvPr id="0" name=""/>
        <dsp:cNvSpPr/>
      </dsp:nvSpPr>
      <dsp:spPr>
        <a:xfrm>
          <a:off x="4854264" y="1255704"/>
          <a:ext cx="91440" cy="6011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11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492F34-28EC-AF45-90F3-A1495734B121}">
      <dsp:nvSpPr>
        <dsp:cNvPr id="0" name=""/>
        <dsp:cNvSpPr/>
      </dsp:nvSpPr>
      <dsp:spPr>
        <a:xfrm>
          <a:off x="291322" y="2909870"/>
          <a:ext cx="429378" cy="9312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31250"/>
              </a:lnTo>
              <a:lnTo>
                <a:pt x="429378" y="93125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8915BE-17D3-B84E-A03C-0D942FDAAF59}">
      <dsp:nvSpPr>
        <dsp:cNvPr id="0" name=""/>
        <dsp:cNvSpPr/>
      </dsp:nvSpPr>
      <dsp:spPr>
        <a:xfrm>
          <a:off x="1436331" y="1255704"/>
          <a:ext cx="3463652" cy="601129"/>
        </a:xfrm>
        <a:custGeom>
          <a:avLst/>
          <a:gdLst/>
          <a:ahLst/>
          <a:cxnLst/>
          <a:rect l="0" t="0" r="0" b="0"/>
          <a:pathLst>
            <a:path>
              <a:moveTo>
                <a:pt x="3463652" y="0"/>
              </a:moveTo>
              <a:lnTo>
                <a:pt x="3463652" y="300564"/>
              </a:lnTo>
              <a:lnTo>
                <a:pt x="0" y="300564"/>
              </a:lnTo>
              <a:lnTo>
                <a:pt x="0" y="6011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C86F43-CA85-8E45-8948-C89B9F82E4AC}">
      <dsp:nvSpPr>
        <dsp:cNvPr id="0" name=""/>
        <dsp:cNvSpPr/>
      </dsp:nvSpPr>
      <dsp:spPr>
        <a:xfrm>
          <a:off x="3468723" y="180096"/>
          <a:ext cx="2862522" cy="1075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Newborn</a:t>
          </a:r>
        </a:p>
      </dsp:txBody>
      <dsp:txXfrm>
        <a:off x="3468723" y="180096"/>
        <a:ext cx="2862522" cy="1075607"/>
      </dsp:txXfrm>
    </dsp:sp>
    <dsp:sp modelId="{8D742769-0AFD-0F43-836A-AB894ADE453B}">
      <dsp:nvSpPr>
        <dsp:cNvPr id="0" name=""/>
        <dsp:cNvSpPr/>
      </dsp:nvSpPr>
      <dsp:spPr>
        <a:xfrm>
          <a:off x="5070" y="1856834"/>
          <a:ext cx="2862522" cy="1053036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Well </a:t>
          </a:r>
          <a:r>
            <a:rPr lang="en-US" sz="2100" kern="1200" dirty="0">
              <a:solidFill>
                <a:schemeClr val="bg1"/>
              </a:solidFill>
            </a:rPr>
            <a:t>Appearing</a:t>
          </a:r>
        </a:p>
      </dsp:txBody>
      <dsp:txXfrm>
        <a:off x="5070" y="1856834"/>
        <a:ext cx="2862522" cy="1053036"/>
      </dsp:txXfrm>
    </dsp:sp>
    <dsp:sp modelId="{B35DDEA8-82E1-0547-929F-3E394237DF96}">
      <dsp:nvSpPr>
        <dsp:cNvPr id="0" name=""/>
        <dsp:cNvSpPr/>
      </dsp:nvSpPr>
      <dsp:spPr>
        <a:xfrm>
          <a:off x="720701" y="3511000"/>
          <a:ext cx="2862522" cy="660240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Routine care</a:t>
          </a:r>
        </a:p>
      </dsp:txBody>
      <dsp:txXfrm>
        <a:off x="720701" y="3511000"/>
        <a:ext cx="2862522" cy="660240"/>
      </dsp:txXfrm>
    </dsp:sp>
    <dsp:sp modelId="{5620ACE1-4C71-9640-BDAC-F01A9E39339E}">
      <dsp:nvSpPr>
        <dsp:cNvPr id="0" name=""/>
        <dsp:cNvSpPr/>
      </dsp:nvSpPr>
      <dsp:spPr>
        <a:xfrm>
          <a:off x="3468723" y="1856834"/>
          <a:ext cx="2862522" cy="1093269"/>
        </a:xfrm>
        <a:prstGeom prst="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Equivocal</a:t>
          </a:r>
        </a:p>
      </dsp:txBody>
      <dsp:txXfrm>
        <a:off x="3468723" y="1856834"/>
        <a:ext cx="2862522" cy="1093269"/>
      </dsp:txXfrm>
    </dsp:sp>
    <dsp:sp modelId="{F1F5B5F2-30F1-AF49-8E3C-98F4C2E16B7B}">
      <dsp:nvSpPr>
        <dsp:cNvPr id="0" name=""/>
        <dsp:cNvSpPr/>
      </dsp:nvSpPr>
      <dsp:spPr>
        <a:xfrm>
          <a:off x="4184353" y="3551232"/>
          <a:ext cx="2862522" cy="62000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Work flow changes</a:t>
          </a:r>
        </a:p>
      </dsp:txBody>
      <dsp:txXfrm>
        <a:off x="4184353" y="3551232"/>
        <a:ext cx="2862522" cy="620008"/>
      </dsp:txXfrm>
    </dsp:sp>
    <dsp:sp modelId="{31A7136D-272D-AA4E-850B-A4A6C7EB91F8}">
      <dsp:nvSpPr>
        <dsp:cNvPr id="0" name=""/>
        <dsp:cNvSpPr/>
      </dsp:nvSpPr>
      <dsp:spPr>
        <a:xfrm>
          <a:off x="6932375" y="1856834"/>
          <a:ext cx="2862522" cy="102883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Clinical illness</a:t>
          </a:r>
        </a:p>
      </dsp:txBody>
      <dsp:txXfrm>
        <a:off x="6932375" y="1856834"/>
        <a:ext cx="2862522" cy="1028833"/>
      </dsp:txXfrm>
    </dsp:sp>
    <dsp:sp modelId="{FE944B14-435C-3240-B4FE-A0C1B636A003}">
      <dsp:nvSpPr>
        <dsp:cNvPr id="0" name=""/>
        <dsp:cNvSpPr/>
      </dsp:nvSpPr>
      <dsp:spPr>
        <a:xfrm>
          <a:off x="7648006" y="3486797"/>
          <a:ext cx="2862522" cy="609288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Evaluation and antibiotics</a:t>
          </a:r>
        </a:p>
      </dsp:txBody>
      <dsp:txXfrm>
        <a:off x="7648006" y="3486797"/>
        <a:ext cx="2862522" cy="609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935EB0-394B-4040-909D-CBCE92883F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10F956-3A8E-CC47-B739-F486267655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E0006-C7CB-994B-9840-DB8B0FB0FDA0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4F2C0C-9B68-ED49-B130-53B686FC93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1AEBF-66C8-A04C-8C36-861C9BF3C1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86DCA-5699-494D-8304-C9EEDBACB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9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5-16T16:29:12.152"/>
    </inkml:context>
    <inkml:brush xml:id="br0">
      <inkml:brushProperty name="width" value="0.05" units="cm"/>
      <inkml:brushProperty name="height" value="0.05" units="cm"/>
      <inkml:brushProperty name="color" value="#333333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80AC6-58D7-9F45-ACAD-80282F20E93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D2D14-F0AA-2844-871F-19DB90E80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40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52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460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1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62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JJ: Do we have a brief intro sentence for each one?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674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275B5-7476-4A5A-819A-E84917265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205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Remove if slide doesn’t apply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275B5-7476-4A5A-819A-E84917265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032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275B5-7476-4A5A-819A-E84917265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101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lnSpc>
                <a:spcPct val="90000"/>
              </a:lnSpc>
              <a:spcBef>
                <a:spcPts val="500"/>
              </a:spcBef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69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50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3686E6-74E2-FE49-AAC4-953D01F3F562}"/>
              </a:ext>
            </a:extLst>
          </p:cNvPr>
          <p:cNvCxnSpPr/>
          <p:nvPr userDrawn="1"/>
        </p:nvCxnSpPr>
        <p:spPr>
          <a:xfrm>
            <a:off x="1520055" y="350798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59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143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A3468E-DF1F-A142-9123-E9C41E669E14}"/>
              </a:ext>
            </a:extLst>
          </p:cNvPr>
          <p:cNvCxnSpPr/>
          <p:nvPr userDrawn="1"/>
        </p:nvCxnSpPr>
        <p:spPr>
          <a:xfrm>
            <a:off x="620093" y="5141451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67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4357" y="1680529"/>
            <a:ext cx="9144000" cy="2387600"/>
          </a:xfrm>
        </p:spPr>
        <p:txBody>
          <a:bodyPr tIns="137160" anchor="t" anchorCtr="0">
            <a:normAutofit/>
          </a:bodyPr>
          <a:lstStyle>
            <a:lvl1pPr algn="l">
              <a:lnSpc>
                <a:spcPct val="114000"/>
              </a:lnSpc>
              <a:defRPr sz="4800" baseline="0">
                <a:solidFill>
                  <a:srgbClr val="187982"/>
                </a:solidFill>
              </a:defRPr>
            </a:lvl1pPr>
          </a:lstStyle>
          <a:p>
            <a:r>
              <a:rPr lang="en-US" dirty="0"/>
              <a:t>&lt;COURSE TITLE&gt;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524000" y="1167782"/>
            <a:ext cx="9144000" cy="0"/>
          </a:xfrm>
          <a:prstGeom prst="line">
            <a:avLst/>
          </a:prstGeom>
          <a:ln w="38100">
            <a:solidFill>
              <a:srgbClr val="187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rgbClr val="187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1242223" y="5408361"/>
            <a:ext cx="119641" cy="690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429994" y="5450347"/>
            <a:ext cx="4065588" cy="326566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&lt;FACILITATOR NAME&gt;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951858"/>
            <a:ext cx="1646490" cy="463800"/>
          </a:xfrm>
          <a:prstGeom prst="rect">
            <a:avLst/>
          </a:prstGeom>
        </p:spPr>
      </p:pic>
      <p:sp>
        <p:nvSpPr>
          <p:cNvPr id="17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1429994" y="5776913"/>
            <a:ext cx="4090988" cy="287337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800" baseline="0" dirty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dirty="0"/>
              <a:t>&lt;FACILITATOR TITLE&gt;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4356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524000" y="1167782"/>
            <a:ext cx="9144000" cy="0"/>
          </a:xfrm>
          <a:prstGeom prst="line">
            <a:avLst/>
          </a:prstGeom>
          <a:ln w="38100">
            <a:solidFill>
              <a:srgbClr val="187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429995" y="1772715"/>
            <a:ext cx="9238004" cy="802751"/>
          </a:xfrm>
        </p:spPr>
        <p:txBody>
          <a:bodyPr tIns="137160" anchor="t" anchorCtr="0">
            <a:normAutofit/>
          </a:bodyPr>
          <a:lstStyle>
            <a:lvl1pPr algn="l">
              <a:lnSpc>
                <a:spcPct val="114000"/>
              </a:lnSpc>
              <a:defRPr sz="2800" baseline="0">
                <a:solidFill>
                  <a:srgbClr val="187982"/>
                </a:solidFill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1"/>
          </p:nvPr>
        </p:nvSpPr>
        <p:spPr>
          <a:xfrm>
            <a:off x="1429994" y="2575466"/>
            <a:ext cx="9238005" cy="367760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21448" y="581025"/>
            <a:ext cx="9144000" cy="28257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187982"/>
                </a:solidFill>
              </a:defRPr>
            </a:lvl1pPr>
          </a:lstStyle>
          <a:p>
            <a:pPr lvl="0"/>
            <a:r>
              <a:rPr lang="en-US" dirty="0"/>
              <a:t>&lt;COURSE NAME&gt;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7442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79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1514475"/>
            <a:ext cx="514350" cy="1238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81075" y="1514475"/>
            <a:ext cx="10153650" cy="63817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&lt;SECTION TITLE&gt;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/>
          </p:nvPr>
        </p:nvSpPr>
        <p:spPr>
          <a:xfrm>
            <a:off x="981075" y="2152650"/>
            <a:ext cx="10153650" cy="88923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709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1421448" y="1680529"/>
            <a:ext cx="9144000" cy="1028488"/>
          </a:xfrm>
        </p:spPr>
        <p:txBody>
          <a:bodyPr tIns="137160" anchor="t" anchorCtr="0">
            <a:normAutofit/>
          </a:bodyPr>
          <a:lstStyle>
            <a:lvl1pPr algn="l">
              <a:lnSpc>
                <a:spcPct val="114000"/>
              </a:lnSpc>
              <a:defRPr sz="4800" baseline="0">
                <a:solidFill>
                  <a:srgbClr val="187982"/>
                </a:solidFill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524000" y="1167782"/>
            <a:ext cx="9144000" cy="0"/>
          </a:xfrm>
          <a:prstGeom prst="line">
            <a:avLst/>
          </a:prstGeom>
          <a:ln w="38100">
            <a:solidFill>
              <a:srgbClr val="187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421448" y="2794000"/>
            <a:ext cx="9144000" cy="889237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4238625"/>
            <a:ext cx="12192000" cy="26193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21448" y="581025"/>
            <a:ext cx="9144000" cy="28257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187982"/>
                </a:solidFill>
              </a:defRPr>
            </a:lvl1pPr>
          </a:lstStyle>
          <a:p>
            <a:pPr lvl="0"/>
            <a:r>
              <a:rPr lang="en-US" dirty="0"/>
              <a:t>&lt;COURSE NAME&gt;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4238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524000" y="1167782"/>
            <a:ext cx="9144000" cy="0"/>
          </a:xfrm>
          <a:prstGeom prst="line">
            <a:avLst/>
          </a:prstGeom>
          <a:ln w="38100">
            <a:solidFill>
              <a:srgbClr val="187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429994" y="1646345"/>
            <a:ext cx="9238005" cy="802751"/>
          </a:xfrm>
        </p:spPr>
        <p:txBody>
          <a:bodyPr tIns="137160" anchor="t" anchorCtr="0">
            <a:normAutofit/>
          </a:bodyPr>
          <a:lstStyle>
            <a:lvl1pPr algn="l">
              <a:lnSpc>
                <a:spcPct val="114000"/>
              </a:lnSpc>
              <a:defRPr sz="2800" baseline="0">
                <a:solidFill>
                  <a:srgbClr val="187982"/>
                </a:solidFill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21448" y="581025"/>
            <a:ext cx="9144000" cy="28257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187982"/>
                </a:solidFill>
              </a:defRPr>
            </a:lvl1pPr>
          </a:lstStyle>
          <a:p>
            <a:pPr lvl="0"/>
            <a:r>
              <a:rPr lang="en-US" dirty="0"/>
              <a:t>&lt;COURSE NAME&gt;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5483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524000" y="1167782"/>
            <a:ext cx="9144000" cy="0"/>
          </a:xfrm>
          <a:prstGeom prst="line">
            <a:avLst/>
          </a:prstGeom>
          <a:ln w="38100">
            <a:solidFill>
              <a:srgbClr val="187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21448" y="581025"/>
            <a:ext cx="9144000" cy="28257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187982"/>
                </a:solidFill>
              </a:defRPr>
            </a:lvl1pPr>
          </a:lstStyle>
          <a:p>
            <a:pPr lvl="0"/>
            <a:r>
              <a:rPr lang="en-US" dirty="0"/>
              <a:t>&lt;COURSE NAME&gt;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7710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051214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524000" y="1167782"/>
            <a:ext cx="9144000" cy="0"/>
          </a:xfrm>
          <a:prstGeom prst="line">
            <a:avLst/>
          </a:prstGeom>
          <a:ln w="38100">
            <a:solidFill>
              <a:srgbClr val="187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429994" y="1646345"/>
            <a:ext cx="9238005" cy="802751"/>
          </a:xfrm>
        </p:spPr>
        <p:txBody>
          <a:bodyPr tIns="137160" anchor="t" anchorCtr="0">
            <a:normAutofit/>
          </a:bodyPr>
          <a:lstStyle>
            <a:lvl1pPr algn="l">
              <a:lnSpc>
                <a:spcPct val="114000"/>
              </a:lnSpc>
              <a:defRPr sz="2800" baseline="0">
                <a:solidFill>
                  <a:srgbClr val="187982"/>
                </a:solidFill>
              </a:defRPr>
            </a:lvl1pPr>
          </a:lstStyle>
          <a:p>
            <a:r>
              <a:rPr lang="en-US" dirty="0"/>
              <a:t>&lt;50/50 LAYOUT&gt;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030071" y="2449096"/>
            <a:ext cx="3581398" cy="602641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 b="1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&lt;TITLE&gt;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7086601" y="2449096"/>
            <a:ext cx="3581398" cy="602641"/>
          </a:xfr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1800" b="1" baseline="0" dirty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228600" lvl="0" indent="-228600"/>
            <a:r>
              <a:rPr lang="en-US" dirty="0"/>
              <a:t>&lt;TITLE&gt;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6486524" y="2449096"/>
            <a:ext cx="600076" cy="602641"/>
          </a:xfrm>
          <a:prstGeom prst="rect">
            <a:avLst/>
          </a:prstGeom>
          <a:solidFill>
            <a:srgbClr val="602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429993" y="2449096"/>
            <a:ext cx="600076" cy="602641"/>
          </a:xfrm>
          <a:prstGeom prst="rect">
            <a:avLst/>
          </a:prstGeom>
          <a:solidFill>
            <a:srgbClr val="602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1430338" y="3152775"/>
            <a:ext cx="4181475" cy="330517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&lt;Enter details here&gt;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6486524" y="3152775"/>
            <a:ext cx="4181475" cy="3305175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&lt;Enter details here&gt;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1421449" y="581025"/>
            <a:ext cx="9144000" cy="28257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187982"/>
                </a:solidFill>
              </a:defRPr>
            </a:lvl1pPr>
          </a:lstStyle>
          <a:p>
            <a:pPr lvl="0"/>
            <a:r>
              <a:rPr lang="en-US" dirty="0"/>
              <a:t>&lt;COURSE NAME&gt;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2501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9CB564A-C69C-944C-96FC-5B26C4A43C4A}"/>
              </a:ext>
            </a:extLst>
          </p:cNvPr>
          <p:cNvCxnSpPr/>
          <p:nvPr userDrawn="1"/>
        </p:nvCxnSpPr>
        <p:spPr>
          <a:xfrm>
            <a:off x="1520055" y="281181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231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524000" y="1167782"/>
            <a:ext cx="9144000" cy="0"/>
          </a:xfrm>
          <a:prstGeom prst="line">
            <a:avLst/>
          </a:prstGeom>
          <a:ln w="38100">
            <a:solidFill>
              <a:srgbClr val="187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429994" y="3251846"/>
            <a:ext cx="4181473" cy="32004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429994" y="1646345"/>
            <a:ext cx="9238005" cy="802751"/>
          </a:xfrm>
        </p:spPr>
        <p:txBody>
          <a:bodyPr tIns="137160" anchor="t" anchorCtr="0">
            <a:normAutofit/>
          </a:bodyPr>
          <a:lstStyle>
            <a:lvl1pPr algn="l">
              <a:lnSpc>
                <a:spcPct val="114000"/>
              </a:lnSpc>
              <a:defRPr sz="2800" baseline="0">
                <a:solidFill>
                  <a:srgbClr val="187982"/>
                </a:solidFill>
              </a:defRPr>
            </a:lvl1pPr>
          </a:lstStyle>
          <a:p>
            <a:r>
              <a:rPr lang="en-US" dirty="0"/>
              <a:t>&lt;50/50 LAYOUT WITH PICTURES&gt;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2225521" y="2449096"/>
            <a:ext cx="3385947" cy="798929"/>
          </a:xfrm>
        </p:spPr>
        <p:txBody>
          <a:bodyPr>
            <a:noAutofit/>
          </a:bodyPr>
          <a:lstStyle>
            <a:lvl1pPr marL="0" indent="0">
              <a:buNone/>
              <a:defRPr sz="1600" b="0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&lt;Type your details here&gt;</a:t>
            </a:r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486525" y="3251846"/>
            <a:ext cx="4181473" cy="32004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7282051" y="2449096"/>
            <a:ext cx="3385947" cy="798929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 b="0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&lt;Type your details here&gt;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6486524" y="2449096"/>
            <a:ext cx="795528" cy="798929"/>
          </a:xfrm>
          <a:prstGeom prst="rect">
            <a:avLst/>
          </a:prstGeom>
          <a:solidFill>
            <a:srgbClr val="602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429993" y="2449096"/>
            <a:ext cx="795528" cy="798929"/>
          </a:xfrm>
          <a:prstGeom prst="rect">
            <a:avLst/>
          </a:prstGeom>
          <a:solidFill>
            <a:srgbClr val="60266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1421448" y="581025"/>
            <a:ext cx="9144000" cy="28257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187982"/>
                </a:solidFill>
              </a:defRPr>
            </a:lvl1pPr>
          </a:lstStyle>
          <a:p>
            <a:pPr lvl="0"/>
            <a:r>
              <a:rPr lang="en-US" dirty="0"/>
              <a:t>&lt;COURSE NAME&gt;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6517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/40 w/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524000" y="1167782"/>
            <a:ext cx="9144000" cy="0"/>
          </a:xfrm>
          <a:prstGeom prst="line">
            <a:avLst/>
          </a:prstGeom>
          <a:ln w="38100">
            <a:solidFill>
              <a:srgbClr val="187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524000" y="1888072"/>
            <a:ext cx="3136900" cy="42386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800600" y="1646345"/>
            <a:ext cx="5867400" cy="802751"/>
          </a:xfrm>
        </p:spPr>
        <p:txBody>
          <a:bodyPr tIns="137160" anchor="t" anchorCtr="0">
            <a:normAutofit/>
          </a:bodyPr>
          <a:lstStyle>
            <a:lvl1pPr algn="l">
              <a:lnSpc>
                <a:spcPct val="114000"/>
              </a:lnSpc>
              <a:defRPr sz="2800" baseline="0">
                <a:solidFill>
                  <a:srgbClr val="187982"/>
                </a:solidFill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1"/>
          </p:nvPr>
        </p:nvSpPr>
        <p:spPr>
          <a:xfrm>
            <a:off x="4800600" y="2449096"/>
            <a:ext cx="5867400" cy="367760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21451" y="574318"/>
            <a:ext cx="9144000" cy="28257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187982"/>
                </a:solidFill>
              </a:defRPr>
            </a:lvl1pPr>
          </a:lstStyle>
          <a:p>
            <a:pPr lvl="0"/>
            <a:r>
              <a:rPr lang="en-US" dirty="0"/>
              <a:t>&lt;COURSE NAME&gt;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0752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/40 w/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524000" y="1167782"/>
            <a:ext cx="9144000" cy="0"/>
          </a:xfrm>
          <a:prstGeom prst="line">
            <a:avLst/>
          </a:prstGeom>
          <a:ln w="38100">
            <a:solidFill>
              <a:srgbClr val="187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531100" y="1888072"/>
            <a:ext cx="3136900" cy="42386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421448" y="1646345"/>
            <a:ext cx="5848350" cy="802751"/>
          </a:xfrm>
        </p:spPr>
        <p:txBody>
          <a:bodyPr tIns="137160" anchor="t" anchorCtr="0">
            <a:normAutofit/>
          </a:bodyPr>
          <a:lstStyle>
            <a:lvl1pPr algn="l">
              <a:lnSpc>
                <a:spcPct val="114000"/>
              </a:lnSpc>
              <a:defRPr sz="2800" baseline="0">
                <a:solidFill>
                  <a:srgbClr val="187982"/>
                </a:solidFill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1"/>
          </p:nvPr>
        </p:nvSpPr>
        <p:spPr>
          <a:xfrm>
            <a:off x="1421448" y="2449096"/>
            <a:ext cx="5848350" cy="367760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21450" y="581025"/>
            <a:ext cx="9144000" cy="28257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187982"/>
                </a:solidFill>
              </a:defRPr>
            </a:lvl1pPr>
          </a:lstStyle>
          <a:p>
            <a:pPr lvl="0"/>
            <a:r>
              <a:rPr lang="en-US" dirty="0"/>
              <a:t>&lt;COURSE NAME&gt;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20986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524000" y="1167782"/>
            <a:ext cx="9144000" cy="0"/>
          </a:xfrm>
          <a:prstGeom prst="line">
            <a:avLst/>
          </a:prstGeom>
          <a:ln w="38100">
            <a:solidFill>
              <a:srgbClr val="187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429994" y="1646345"/>
            <a:ext cx="9238005" cy="802751"/>
          </a:xfrm>
        </p:spPr>
        <p:txBody>
          <a:bodyPr tIns="137160" anchor="t" anchorCtr="0">
            <a:normAutofit/>
          </a:bodyPr>
          <a:lstStyle>
            <a:lvl1pPr algn="l">
              <a:lnSpc>
                <a:spcPct val="114000"/>
              </a:lnSpc>
              <a:defRPr sz="2800" baseline="0">
                <a:solidFill>
                  <a:srgbClr val="187982"/>
                </a:solidFill>
              </a:defRPr>
            </a:lvl1pPr>
          </a:lstStyle>
          <a:p>
            <a:r>
              <a:rPr lang="en-US" dirty="0"/>
              <a:t>&lt;INSTRUCTION LAYOUT&gt;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1429995" y="2449096"/>
            <a:ext cx="4437406" cy="398879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&lt;Instruction 01&gt;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1429994" y="2847975"/>
            <a:ext cx="4437406" cy="802751"/>
          </a:xfrm>
        </p:spPr>
        <p:txBody>
          <a:bodyPr>
            <a:noAutofit/>
          </a:bodyPr>
          <a:lstStyle>
            <a:lvl1pPr marL="0" indent="0">
              <a:buNone/>
              <a:defRPr sz="1600" b="0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&lt;Type your instructions here&gt;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6334126" y="2449096"/>
            <a:ext cx="4333874" cy="398879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&lt;Instruction 04&gt;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6334125" y="2847975"/>
            <a:ext cx="4333874" cy="802751"/>
          </a:xfrm>
        </p:spPr>
        <p:txBody>
          <a:bodyPr>
            <a:noAutofit/>
          </a:bodyPr>
          <a:lstStyle>
            <a:lvl1pPr marL="0" indent="0">
              <a:buNone/>
              <a:defRPr sz="1600" b="0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&lt;Type your instructions here&gt;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1429994" y="3839746"/>
            <a:ext cx="4437406" cy="398879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&lt;Instruction 02&gt;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1429993" y="4238625"/>
            <a:ext cx="4437406" cy="802751"/>
          </a:xfrm>
        </p:spPr>
        <p:txBody>
          <a:bodyPr>
            <a:noAutofit/>
          </a:bodyPr>
          <a:lstStyle>
            <a:lvl1pPr marL="0" indent="0">
              <a:buNone/>
              <a:defRPr sz="1600" b="0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&lt;Type your instructions here&gt;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7" hasCustomPrompt="1"/>
          </p:nvPr>
        </p:nvSpPr>
        <p:spPr>
          <a:xfrm>
            <a:off x="6334125" y="3839746"/>
            <a:ext cx="4333874" cy="398879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&lt;Instruction 05&gt;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18" hasCustomPrompt="1"/>
          </p:nvPr>
        </p:nvSpPr>
        <p:spPr>
          <a:xfrm>
            <a:off x="6334124" y="4238625"/>
            <a:ext cx="4333874" cy="802751"/>
          </a:xfrm>
        </p:spPr>
        <p:txBody>
          <a:bodyPr>
            <a:noAutofit/>
          </a:bodyPr>
          <a:lstStyle>
            <a:lvl1pPr marL="0" indent="0">
              <a:buNone/>
              <a:defRPr sz="1600" b="0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&lt;Type your instructions here&gt;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1429993" y="5260142"/>
            <a:ext cx="4437406" cy="398879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&lt;Instruction 03&gt;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1429992" y="5659021"/>
            <a:ext cx="4437406" cy="802751"/>
          </a:xfrm>
        </p:spPr>
        <p:txBody>
          <a:bodyPr>
            <a:noAutofit/>
          </a:bodyPr>
          <a:lstStyle>
            <a:lvl1pPr marL="0" indent="0">
              <a:buNone/>
              <a:defRPr sz="1600" b="0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&lt;Type your instructions here&gt;</a:t>
            </a:r>
          </a:p>
        </p:txBody>
      </p:sp>
      <p:sp>
        <p:nvSpPr>
          <p:cNvPr id="19" name="Content Placeholder 5"/>
          <p:cNvSpPr>
            <a:spLocks noGrp="1"/>
          </p:cNvSpPr>
          <p:nvPr>
            <p:ph sz="quarter" idx="21" hasCustomPrompt="1"/>
          </p:nvPr>
        </p:nvSpPr>
        <p:spPr>
          <a:xfrm>
            <a:off x="6334124" y="5260142"/>
            <a:ext cx="4333874" cy="398879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&lt;Instruction 06&gt;</a:t>
            </a:r>
          </a:p>
        </p:txBody>
      </p:sp>
      <p:sp>
        <p:nvSpPr>
          <p:cNvPr id="20" name="Content Placeholder 5"/>
          <p:cNvSpPr>
            <a:spLocks noGrp="1"/>
          </p:cNvSpPr>
          <p:nvPr>
            <p:ph sz="quarter" idx="22" hasCustomPrompt="1"/>
          </p:nvPr>
        </p:nvSpPr>
        <p:spPr>
          <a:xfrm>
            <a:off x="6334123" y="5659021"/>
            <a:ext cx="4333874" cy="802751"/>
          </a:xfrm>
        </p:spPr>
        <p:txBody>
          <a:bodyPr>
            <a:noAutofit/>
          </a:bodyPr>
          <a:lstStyle>
            <a:lvl1pPr marL="0" indent="0">
              <a:buNone/>
              <a:defRPr sz="1600" b="0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&lt;Type your instructions here&gt;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1421448" y="581025"/>
            <a:ext cx="9144000" cy="28257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187982"/>
                </a:solidFill>
              </a:defRPr>
            </a:lvl1pPr>
          </a:lstStyle>
          <a:p>
            <a:pPr lvl="0"/>
            <a:r>
              <a:rPr lang="en-US" dirty="0"/>
              <a:t>&lt;COURSE NAME&gt;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66991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Ma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524000" y="1167782"/>
            <a:ext cx="9144000" cy="0"/>
          </a:xfrm>
          <a:prstGeom prst="line">
            <a:avLst/>
          </a:prstGeom>
          <a:ln w="38100">
            <a:solidFill>
              <a:srgbClr val="187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429994" y="1646345"/>
            <a:ext cx="9238005" cy="802751"/>
          </a:xfrm>
        </p:spPr>
        <p:txBody>
          <a:bodyPr tIns="137160" anchor="t" anchorCtr="0">
            <a:normAutofit/>
          </a:bodyPr>
          <a:lstStyle>
            <a:lvl1pPr algn="l">
              <a:lnSpc>
                <a:spcPct val="114000"/>
              </a:lnSpc>
              <a:defRPr sz="2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&lt;FOUR MAIN POINTS LAYOUT&gt;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172695" y="4118192"/>
            <a:ext cx="2666380" cy="398879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&lt;Subtitle 01&gt;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2" hasCustomPrompt="1"/>
          </p:nvPr>
        </p:nvSpPr>
        <p:spPr>
          <a:xfrm>
            <a:off x="172694" y="4517071"/>
            <a:ext cx="2666380" cy="2131379"/>
          </a:xfrm>
        </p:spPr>
        <p:txBody>
          <a:bodyPr>
            <a:noAutofit/>
          </a:bodyPr>
          <a:lstStyle>
            <a:lvl1pPr marL="0" indent="0">
              <a:buNone/>
              <a:defRPr sz="1600" b="0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&lt;Type your details here&gt;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2543175"/>
            <a:ext cx="2990088" cy="1485900"/>
          </a:xfrm>
          <a:prstGeom prst="rect">
            <a:avLst/>
          </a:prstGeom>
          <a:solidFill>
            <a:srgbClr val="DC9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3065205" y="2540694"/>
            <a:ext cx="2990088" cy="1485900"/>
          </a:xfrm>
          <a:prstGeom prst="rect">
            <a:avLst/>
          </a:prstGeom>
          <a:solidFill>
            <a:srgbClr val="677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6130410" y="2540694"/>
            <a:ext cx="2990088" cy="1485900"/>
          </a:xfrm>
          <a:prstGeom prst="rect">
            <a:avLst/>
          </a:prstGeom>
          <a:solidFill>
            <a:srgbClr val="602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9201912" y="2540694"/>
            <a:ext cx="2990088" cy="1485900"/>
          </a:xfrm>
          <a:prstGeom prst="rect">
            <a:avLst/>
          </a:prstGeom>
          <a:solidFill>
            <a:srgbClr val="83A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61924" y="2991256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3230427" y="2991256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6291883" y="2995412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9356397" y="2991255"/>
            <a:ext cx="73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5" hasCustomPrompt="1"/>
          </p:nvPr>
        </p:nvSpPr>
        <p:spPr>
          <a:xfrm>
            <a:off x="895349" y="2990850"/>
            <a:ext cx="1835478" cy="585788"/>
          </a:xfr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&lt;Main Point Title&gt;</a:t>
            </a:r>
          </a:p>
        </p:txBody>
      </p:sp>
      <p:sp>
        <p:nvSpPr>
          <p:cNvPr id="29" name="Text Placeholder 27"/>
          <p:cNvSpPr>
            <a:spLocks noGrp="1"/>
          </p:cNvSpPr>
          <p:nvPr>
            <p:ph type="body" sz="quarter" idx="16" hasCustomPrompt="1"/>
          </p:nvPr>
        </p:nvSpPr>
        <p:spPr>
          <a:xfrm>
            <a:off x="3963852" y="2990242"/>
            <a:ext cx="1835478" cy="585788"/>
          </a:xfr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&lt;Main Point Title&gt;</a:t>
            </a:r>
          </a:p>
        </p:txBody>
      </p:sp>
      <p:sp>
        <p:nvSpPr>
          <p:cNvPr id="30" name="Text Placeholder 27"/>
          <p:cNvSpPr>
            <a:spLocks noGrp="1"/>
          </p:cNvSpPr>
          <p:nvPr>
            <p:ph type="body" sz="quarter" idx="17" hasCustomPrompt="1"/>
          </p:nvPr>
        </p:nvSpPr>
        <p:spPr>
          <a:xfrm>
            <a:off x="7020418" y="2990242"/>
            <a:ext cx="1835478" cy="585788"/>
          </a:xfr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&lt;Main Point Title&gt;</a:t>
            </a:r>
          </a:p>
        </p:txBody>
      </p:sp>
      <p:sp>
        <p:nvSpPr>
          <p:cNvPr id="31" name="Text Placeholder 27"/>
          <p:cNvSpPr>
            <a:spLocks noGrp="1"/>
          </p:cNvSpPr>
          <p:nvPr>
            <p:ph type="body" sz="quarter" idx="18" hasCustomPrompt="1"/>
          </p:nvPr>
        </p:nvSpPr>
        <p:spPr>
          <a:xfrm>
            <a:off x="10089822" y="2990242"/>
            <a:ext cx="1835478" cy="585788"/>
          </a:xfr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&lt;Main Point Title&gt;</a:t>
            </a:r>
          </a:p>
        </p:txBody>
      </p:sp>
      <p:sp>
        <p:nvSpPr>
          <p:cNvPr id="32" name="Content Placeholder 5"/>
          <p:cNvSpPr>
            <a:spLocks noGrp="1"/>
          </p:cNvSpPr>
          <p:nvPr>
            <p:ph sz="quarter" idx="19" hasCustomPrompt="1"/>
          </p:nvPr>
        </p:nvSpPr>
        <p:spPr>
          <a:xfrm>
            <a:off x="3226979" y="4118192"/>
            <a:ext cx="2666380" cy="398879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&lt;Subtitle 01&gt;</a:t>
            </a:r>
          </a:p>
        </p:txBody>
      </p:sp>
      <p:sp>
        <p:nvSpPr>
          <p:cNvPr id="33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3226978" y="4517071"/>
            <a:ext cx="2666380" cy="2131379"/>
          </a:xfrm>
        </p:spPr>
        <p:txBody>
          <a:bodyPr>
            <a:noAutofit/>
          </a:bodyPr>
          <a:lstStyle>
            <a:lvl1pPr marL="0" indent="0">
              <a:buNone/>
              <a:defRPr sz="1600" b="0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&lt;Type your details here&gt;</a:t>
            </a:r>
          </a:p>
        </p:txBody>
      </p:sp>
      <p:sp>
        <p:nvSpPr>
          <p:cNvPr id="34" name="Content Placeholder 5"/>
          <p:cNvSpPr>
            <a:spLocks noGrp="1"/>
          </p:cNvSpPr>
          <p:nvPr>
            <p:ph sz="quarter" idx="21" hasCustomPrompt="1"/>
          </p:nvPr>
        </p:nvSpPr>
        <p:spPr>
          <a:xfrm>
            <a:off x="6301410" y="4127717"/>
            <a:ext cx="2666380" cy="398879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&lt;Subtitle 01&gt;</a:t>
            </a:r>
          </a:p>
        </p:txBody>
      </p:sp>
      <p:sp>
        <p:nvSpPr>
          <p:cNvPr id="35" name="Content Placeholder 5"/>
          <p:cNvSpPr>
            <a:spLocks noGrp="1"/>
          </p:cNvSpPr>
          <p:nvPr>
            <p:ph sz="quarter" idx="22" hasCustomPrompt="1"/>
          </p:nvPr>
        </p:nvSpPr>
        <p:spPr>
          <a:xfrm>
            <a:off x="6301409" y="4526596"/>
            <a:ext cx="2666380" cy="2131379"/>
          </a:xfrm>
        </p:spPr>
        <p:txBody>
          <a:bodyPr>
            <a:noAutofit/>
          </a:bodyPr>
          <a:lstStyle>
            <a:lvl1pPr marL="0" indent="0">
              <a:buNone/>
              <a:defRPr sz="1600" b="0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&lt;Type your details here&gt;</a:t>
            </a:r>
          </a:p>
        </p:txBody>
      </p:sp>
      <p:sp>
        <p:nvSpPr>
          <p:cNvPr id="36" name="Content Placeholder 5"/>
          <p:cNvSpPr>
            <a:spLocks noGrp="1"/>
          </p:cNvSpPr>
          <p:nvPr>
            <p:ph sz="quarter" idx="23" hasCustomPrompt="1"/>
          </p:nvPr>
        </p:nvSpPr>
        <p:spPr>
          <a:xfrm>
            <a:off x="9363697" y="4118192"/>
            <a:ext cx="2666380" cy="398879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&lt;Subtitle 01&gt;</a:t>
            </a:r>
          </a:p>
        </p:txBody>
      </p:sp>
      <p:sp>
        <p:nvSpPr>
          <p:cNvPr id="37" name="Content Placeholder 5"/>
          <p:cNvSpPr>
            <a:spLocks noGrp="1"/>
          </p:cNvSpPr>
          <p:nvPr>
            <p:ph sz="quarter" idx="24" hasCustomPrompt="1"/>
          </p:nvPr>
        </p:nvSpPr>
        <p:spPr>
          <a:xfrm>
            <a:off x="9363696" y="4517071"/>
            <a:ext cx="2666380" cy="2131379"/>
          </a:xfrm>
        </p:spPr>
        <p:txBody>
          <a:bodyPr>
            <a:noAutofit/>
          </a:bodyPr>
          <a:lstStyle>
            <a:lvl1pPr marL="0" indent="0">
              <a:buNone/>
              <a:defRPr sz="1600" b="0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 b="1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 b="1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 b="1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 b="1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&lt;Type your details here&gt;</a:t>
            </a:r>
          </a:p>
        </p:txBody>
      </p:sp>
      <p:sp>
        <p:nvSpPr>
          <p:cNvPr id="38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1421448" y="581025"/>
            <a:ext cx="9144000" cy="28257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187982"/>
                </a:solidFill>
              </a:defRPr>
            </a:lvl1pPr>
          </a:lstStyle>
          <a:p>
            <a:pPr lvl="0"/>
            <a:r>
              <a:rPr lang="en-US" dirty="0"/>
              <a:t>&lt;COURSE NAME&gt;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60236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jor Point with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610475" y="1647825"/>
            <a:ext cx="4581525" cy="1152526"/>
          </a:xfrm>
          <a:solidFill>
            <a:srgbClr val="187982"/>
          </a:solidFill>
        </p:spPr>
        <p:txBody>
          <a:bodyPr lIns="457200" tIns="457200" rIns="457200" bIns="457200"/>
          <a:lstStyle>
            <a:lvl1pPr marL="0" indent="0">
              <a:buNone/>
              <a:defRPr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&lt;MAJOR POINT&gt;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7610476" y="2800350"/>
            <a:ext cx="4581524" cy="2343150"/>
          </a:xfrm>
          <a:solidFill>
            <a:srgbClr val="187982"/>
          </a:solidFill>
        </p:spPr>
        <p:txBody>
          <a:bodyPr lIns="457200" tIns="274320" rIns="457200" bIns="457200"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&lt;Details of major point go here&gt;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2385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/40 w/ Full Height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524000" y="1167782"/>
            <a:ext cx="9144000" cy="0"/>
          </a:xfrm>
          <a:prstGeom prst="line">
            <a:avLst/>
          </a:prstGeom>
          <a:ln w="38100">
            <a:solidFill>
              <a:srgbClr val="187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134350" y="11647"/>
            <a:ext cx="4057650" cy="684635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429995" y="1772715"/>
            <a:ext cx="6294780" cy="802751"/>
          </a:xfrm>
        </p:spPr>
        <p:txBody>
          <a:bodyPr tIns="137160" anchor="t" anchorCtr="0">
            <a:normAutofit/>
          </a:bodyPr>
          <a:lstStyle>
            <a:lvl1pPr algn="l">
              <a:lnSpc>
                <a:spcPct val="114000"/>
              </a:lnSpc>
              <a:defRPr sz="2800" baseline="0">
                <a:solidFill>
                  <a:srgbClr val="187982"/>
                </a:solidFill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1"/>
          </p:nvPr>
        </p:nvSpPr>
        <p:spPr>
          <a:xfrm>
            <a:off x="1429995" y="2575466"/>
            <a:ext cx="6294780" cy="367760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1429994" y="581025"/>
            <a:ext cx="9144000" cy="28257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187982"/>
                </a:solidFill>
              </a:defRPr>
            </a:lvl1pPr>
          </a:lstStyle>
          <a:p>
            <a:pPr lvl="0"/>
            <a:r>
              <a:rPr lang="en-US" dirty="0"/>
              <a:t>&lt;COURSE NAME&gt;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88474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/40 w/ Full Page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524000" y="1167782"/>
            <a:ext cx="9144000" cy="0"/>
          </a:xfrm>
          <a:prstGeom prst="line">
            <a:avLst/>
          </a:prstGeom>
          <a:ln w="38100">
            <a:solidFill>
              <a:srgbClr val="187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57650" cy="6846353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373220" y="1772715"/>
            <a:ext cx="6294780" cy="802751"/>
          </a:xfrm>
        </p:spPr>
        <p:txBody>
          <a:bodyPr tIns="137160" anchor="t" anchorCtr="0">
            <a:normAutofit/>
          </a:bodyPr>
          <a:lstStyle>
            <a:lvl1pPr algn="l">
              <a:lnSpc>
                <a:spcPct val="114000"/>
              </a:lnSpc>
              <a:defRPr sz="2800" baseline="0">
                <a:solidFill>
                  <a:srgbClr val="187982"/>
                </a:solidFill>
              </a:defRPr>
            </a:lvl1pPr>
          </a:lstStyle>
          <a:p>
            <a:r>
              <a:rPr lang="en-US" dirty="0"/>
              <a:t>&lt;SLIDE TITLE&gt;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1"/>
          </p:nvPr>
        </p:nvSpPr>
        <p:spPr>
          <a:xfrm>
            <a:off x="4373220" y="2575466"/>
            <a:ext cx="6294780" cy="367760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373220" y="581025"/>
            <a:ext cx="6294780" cy="28257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187982"/>
                </a:solidFill>
              </a:defRPr>
            </a:lvl1pPr>
          </a:lstStyle>
          <a:p>
            <a:pPr lvl="0"/>
            <a:r>
              <a:rPr lang="en-US" dirty="0"/>
              <a:t>&lt;COURSE NAME&gt;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469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ources and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1524000" y="1167782"/>
            <a:ext cx="9144000" cy="0"/>
          </a:xfrm>
          <a:prstGeom prst="line">
            <a:avLst/>
          </a:prstGeom>
          <a:ln w="38100">
            <a:solidFill>
              <a:srgbClr val="187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429995" y="1772715"/>
            <a:ext cx="9238004" cy="802751"/>
          </a:xfrm>
        </p:spPr>
        <p:txBody>
          <a:bodyPr tIns="137160" anchor="t" anchorCtr="0">
            <a:normAutofit/>
          </a:bodyPr>
          <a:lstStyle>
            <a:lvl1pPr algn="l">
              <a:lnSpc>
                <a:spcPct val="114000"/>
              </a:lnSpc>
              <a:defRPr sz="2800" baseline="0">
                <a:solidFill>
                  <a:srgbClr val="187982"/>
                </a:solidFill>
              </a:defRPr>
            </a:lvl1pPr>
          </a:lstStyle>
          <a:p>
            <a:r>
              <a:rPr lang="en-US" dirty="0"/>
              <a:t>&lt;RESOURCES&gt;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1429994" y="2575466"/>
            <a:ext cx="9238005" cy="1680339"/>
          </a:xfrm>
        </p:spPr>
        <p:txBody>
          <a:bodyPr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 baseline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&lt;Resource 1 (Classes, books, websites, TD Resources)&gt;</a:t>
            </a:r>
          </a:p>
          <a:p>
            <a:pPr lvl="0"/>
            <a:r>
              <a:rPr lang="en-US" dirty="0"/>
              <a:t>&lt;Resource 2&gt;</a:t>
            </a:r>
          </a:p>
          <a:p>
            <a:pPr lvl="0"/>
            <a:r>
              <a:rPr lang="en-US" dirty="0"/>
              <a:t>&lt;Resource 3&gt;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439519" y="4457700"/>
            <a:ext cx="2724150" cy="333375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800" b="1" baseline="0" smtClean="0">
                <a:solidFill>
                  <a:schemeClr val="bg2">
                    <a:lumMod val="25000"/>
                  </a:schemeClr>
                </a:solidFill>
              </a:defRPr>
            </a:lvl1pPr>
            <a:lvl2pPr>
              <a:defRPr lang="en-US" sz="1800" smtClean="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lang="en-US" sz="1600" smtClean="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lang="en-US" sz="1400" smtClean="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lang="en-US" sz="14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marL="228600" lvl="0" indent="-228600"/>
            <a:r>
              <a:rPr lang="en-US" dirty="0"/>
              <a:t>&lt;CONTACT NAME&gt;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1420469" y="4886325"/>
            <a:ext cx="2752725" cy="85725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baseline="0" dirty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228600" lvl="0" indent="-228600"/>
            <a:r>
              <a:rPr lang="en-US" dirty="0"/>
              <a:t>&lt;contact email/phone&gt;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700587" y="4457700"/>
            <a:ext cx="2724150" cy="333375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800" b="1" baseline="0" dirty="0" smtClean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228600" lvl="0" indent="-228600"/>
            <a:r>
              <a:rPr lang="en-US" dirty="0"/>
              <a:t>&lt;CONTACT NAME&gt;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4686300" y="4886325"/>
            <a:ext cx="2752725" cy="85725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baseline="0" dirty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228600" lvl="0" indent="-228600"/>
            <a:r>
              <a:rPr lang="en-US" dirty="0"/>
              <a:t>&lt;contact email/phone&gt;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7934324" y="4457700"/>
            <a:ext cx="2724150" cy="333375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800" b="1" baseline="0" dirty="0" smtClean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228600" lvl="0" indent="-228600"/>
            <a:r>
              <a:rPr lang="en-US" dirty="0"/>
              <a:t>&lt;CONTACT NAME&gt;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7915274" y="4886325"/>
            <a:ext cx="2752725" cy="857250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baseline="0" dirty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 marL="228600" lvl="0" indent="-228600"/>
            <a:r>
              <a:rPr lang="en-US" dirty="0"/>
              <a:t>&lt;contact email/phone&gt;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21449" y="581025"/>
            <a:ext cx="9144000" cy="28257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rgbClr val="187982"/>
                </a:solidFill>
              </a:defRPr>
            </a:lvl1pPr>
          </a:lstStyle>
          <a:p>
            <a:pPr lvl="0"/>
            <a:r>
              <a:rPr lang="en-US" dirty="0"/>
              <a:t>&lt;COURSE NAME&gt;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50539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1638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429995" y="417774"/>
            <a:ext cx="9238004" cy="802751"/>
          </a:xfrm>
        </p:spPr>
        <p:txBody>
          <a:bodyPr tIns="137160" anchor="t" anchorCtr="0">
            <a:normAutofit/>
          </a:bodyPr>
          <a:lstStyle>
            <a:lvl1pPr algn="l">
              <a:lnSpc>
                <a:spcPct val="114000"/>
              </a:lnSpc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TIMELINE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1429994" y="1946816"/>
            <a:ext cx="9238005" cy="130120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187982"/>
                </a:solidFill>
              </a:defRPr>
            </a:lvl1pPr>
            <a:lvl2pPr>
              <a:defRPr sz="1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FEBRUARY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1429994" y="3556541"/>
            <a:ext cx="9238005" cy="130120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187982"/>
                </a:solidFill>
              </a:defRPr>
            </a:lvl1pPr>
            <a:lvl2pPr>
              <a:defRPr sz="1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MARCH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5"/>
          <p:cNvSpPr>
            <a:spLocks noGrp="1"/>
          </p:cNvSpPr>
          <p:nvPr>
            <p:ph sz="quarter" idx="14" hasCustomPrompt="1"/>
          </p:nvPr>
        </p:nvSpPr>
        <p:spPr>
          <a:xfrm>
            <a:off x="1429993" y="5166266"/>
            <a:ext cx="9238005" cy="1301209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rgbClr val="187982"/>
                </a:solidFill>
              </a:defRPr>
            </a:lvl1pPr>
            <a:lvl2pPr>
              <a:defRPr sz="1800">
                <a:solidFill>
                  <a:schemeClr val="bg2">
                    <a:lumMod val="25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25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25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APRIL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/>
          <p:cNvCxnSpPr>
            <a:stCxn id="14" idx="2"/>
            <a:endCxn id="9" idx="0"/>
          </p:cNvCxnSpPr>
          <p:nvPr userDrawn="1"/>
        </p:nvCxnSpPr>
        <p:spPr>
          <a:xfrm>
            <a:off x="6048997" y="3248025"/>
            <a:ext cx="0" cy="308516"/>
          </a:xfrm>
          <a:prstGeom prst="line">
            <a:avLst/>
          </a:prstGeom>
          <a:ln w="28575">
            <a:solidFill>
              <a:srgbClr val="187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9" idx="2"/>
            <a:endCxn id="10" idx="0"/>
          </p:cNvCxnSpPr>
          <p:nvPr userDrawn="1"/>
        </p:nvCxnSpPr>
        <p:spPr>
          <a:xfrm flipH="1">
            <a:off x="6048996" y="4857750"/>
            <a:ext cx="1" cy="308516"/>
          </a:xfrm>
          <a:prstGeom prst="line">
            <a:avLst/>
          </a:prstGeom>
          <a:ln w="28575">
            <a:solidFill>
              <a:srgbClr val="1879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80373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56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6853" y="197134"/>
            <a:ext cx="11577097" cy="8674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70000"/>
              </a:lnSpc>
              <a:defRPr sz="3600" b="0" i="0">
                <a:solidFill>
                  <a:srgbClr val="1D1B5B"/>
                </a:solidFill>
                <a:latin typeface="Calibri"/>
                <a:cs typeface="Calibri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96849" y="1138228"/>
            <a:ext cx="11577099" cy="48684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00" b="0" i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2000" b="0" i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700" b="0" i="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/>
          <p:nvPr userDrawn="1"/>
        </p:nvPicPr>
        <p:blipFill rotWithShape="1">
          <a:blip r:embed="rId2"/>
          <a:srcRect l="35844" t="22317" r="37137" b="68817"/>
          <a:stretch/>
        </p:blipFill>
        <p:spPr bwMode="auto">
          <a:xfrm>
            <a:off x="3429000" y="6324600"/>
            <a:ext cx="5410200" cy="533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0259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">
          <p15:clr>
            <a:srgbClr val="FBAE40"/>
          </p15:clr>
        </p15:guide>
        <p15:guide id="2" pos="2160">
          <p15:clr>
            <a:srgbClr val="FBAE40"/>
          </p15:clr>
        </p15:guide>
        <p15:guide id="3" pos="216">
          <p15:clr>
            <a:srgbClr val="FBAE40"/>
          </p15:clr>
        </p15:guide>
        <p15:guide id="4" orient="horz" pos="378">
          <p15:clr>
            <a:srgbClr val="FBAE40"/>
          </p15:clr>
        </p15:guide>
        <p15:guide id="5" orient="horz" pos="60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43ACC-1D08-774F-AFDD-EB600F520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DE0CD0-2B08-1845-83EC-8DD1C9283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B8F03-6B4A-F344-A736-7478AF2A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2C9F-8836-4C47-8309-34A2E8AB4767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A635F-8235-A24E-AA22-6446945AC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B309C-E500-D64A-9E38-3F98AE443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4D66-4944-2844-9B3D-70AB978CA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522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BD3BD-333D-A040-A02D-D1D9D3BF9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514FB3-AEE5-124E-913C-7A5642884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6669E-21CB-3E4A-BAD3-CB35C4E95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2C9F-8836-4C47-8309-34A2E8AB4767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BFD46-65CB-B746-9773-4BC183E64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B49A4-B6A7-E040-A52C-633F7332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4D66-4944-2844-9B3D-70AB978CA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4283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DFC21-2531-294B-8BDE-2766CABEE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6F4D7-61C6-0E45-99D4-341FD4EDC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7724A-8A2C-9247-B7DF-6356BA15A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2C9F-8836-4C47-8309-34A2E8AB4767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8F218-EF7F-854F-9734-8B7C99C18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951E8-4D84-B247-828E-7E7381F3F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4D66-4944-2844-9B3D-70AB978CA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53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24785-5FD0-5D43-ADCB-131270099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0913E-99F2-7144-A48E-BE585AA57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72ED01-2CD5-7C4A-9204-D2F7559AA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98BFC-09BA-994A-8754-E9E971CDB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2C9F-8836-4C47-8309-34A2E8AB4767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2CEB9-8E0E-A540-B4CA-325EECD64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6DB4D5-D85B-AC4E-99B2-766527CD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4D66-4944-2844-9B3D-70AB978CA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07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8708D-95B3-534C-8090-816590D95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F6006-CB77-DF4B-B311-31CDF9E99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344814-8CB2-5449-A2FD-EB0AA79E85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BABCC7-0E09-5643-B208-B154C6D1D6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CF9AE2-3B1A-B04E-BE0F-FE7DF21F55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33476F-B381-EC40-BB74-D2F9FC7BF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2C9F-8836-4C47-8309-34A2E8AB4767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B0AEB-E699-7A4D-A677-A03E35F4F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2E82B4-8FD7-394A-8DA9-6D9A7407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4D66-4944-2844-9B3D-70AB978CA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44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844BD-A697-0941-BF81-D0A41E3A5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1D62FC-ABC3-FB4C-B9F1-38D79D21F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2C9F-8836-4C47-8309-34A2E8AB4767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43BFB7-EF81-B747-8FAD-E5FDC1F3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B7979-FEF0-CD43-8BE7-3229C3FA5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4D66-4944-2844-9B3D-70AB978CA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223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A4EC45-19B4-0742-A773-2CCB33BE2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2C9F-8836-4C47-8309-34A2E8AB4767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8ECC52-3425-C74B-A425-B66E2656A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B959B-E542-3C44-AEF1-7BEE320D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4D66-4944-2844-9B3D-70AB978CA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226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4390D-E751-6D49-89C0-9D268DE29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E7CE9-31ED-B143-BCF4-EA1042745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F114B3-8D3F-F646-B070-C3216E2C9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14E93A-9761-2644-8A9A-5D39F574D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2C9F-8836-4C47-8309-34A2E8AB4767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2FA9E-43BD-7F49-B29C-EB6240987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40806-1FFC-C44F-BB9C-0A40A7615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4D66-4944-2844-9B3D-70AB978CA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666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08DE2-2416-7E41-8425-A2F3419FB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291BE2-0055-644A-A1E6-0E318B88F8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61F114-D5AF-254C-B4E3-1BC7AC3195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5CF26A-0EA4-D642-B014-A1B308028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2C9F-8836-4C47-8309-34A2E8AB4767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FE120-2C5D-2D42-A725-986CD9FB5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C2BA6-9BEB-8643-B651-503BBD96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4D66-4944-2844-9B3D-70AB978CA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02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798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A9AD1-E60D-594B-A403-ADDA6F6B5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BB8492-2F15-424C-B034-893BEF440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32DE1-684D-C040-9C07-56A7DC4A3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2C9F-8836-4C47-8309-34A2E8AB4767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F1ED1-5AA5-4B47-9B53-77975427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4E17A-A312-AE49-B901-4BE36A624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4D66-4944-2844-9B3D-70AB978CA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676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EE5953-84C7-B840-AE59-66572415C9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0ADB3-CB27-7C45-A85A-898C951B7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B42D4-67D5-2540-9AA5-63E405F5C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62C9F-8836-4C47-8309-34A2E8AB4767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45D59-5A8D-4C45-9150-950C3337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CE78C-4CD0-0E4B-87AD-3BDD83E5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4D66-4944-2844-9B3D-70AB978CA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854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73044B-0795-E04A-804C-9575CD0262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AE6268-A9E1-9D4E-93C5-2E59F1780D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8977" y="1615326"/>
            <a:ext cx="7966604" cy="1635063"/>
          </a:xfrm>
          <a:blipFill dpi="0" rotWithShape="1">
            <a:blip r:embed="rId3"/>
            <a:srcRect/>
            <a:tile tx="0" ty="0" sx="100000" sy="100000" flip="none" algn="tr"/>
          </a:blipFill>
        </p:spPr>
        <p:txBody>
          <a:bodyPr wrap="none" tIns="457200" rIns="640080" bIns="0" anchor="b" anchorCtr="0">
            <a:spAutoFit/>
          </a:bodyPr>
          <a:lstStyle>
            <a:lvl1pPr algn="l">
              <a:defRPr sz="8000" b="0" i="0">
                <a:solidFill>
                  <a:schemeClr val="bg1"/>
                </a:solidFill>
                <a:latin typeface="brandon_grotesquebold" panose="02000803000000000000" pitchFamily="2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5256D1-DF72-B642-A507-B419C0FE7A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49308" y="5817478"/>
            <a:ext cx="3323174" cy="722429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F2843E-AE3D-40BB-9396-CF91AE8F62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8500" y="3339285"/>
            <a:ext cx="4504759" cy="655949"/>
          </a:xfrm>
        </p:spPr>
        <p:txBody>
          <a:bodyPr wrap="none">
            <a:spAutoFit/>
          </a:bodyPr>
          <a:lstStyle>
            <a:lvl1pPr marL="0" indent="0">
              <a:buNone/>
              <a:defRPr sz="4000">
                <a:latin typeface="brandon_grotesquebold" panose="02000803000000000000" pitchFamily="2" charset="0"/>
              </a:defRPr>
            </a:lvl1pPr>
            <a:lvl2pPr marL="457200" indent="0">
              <a:buNone/>
              <a:defRPr sz="4000">
                <a:latin typeface="Brandon Grotesque Bold" panose="020B0803020203060202" pitchFamily="34" charset="0"/>
              </a:defRPr>
            </a:lvl2pPr>
            <a:lvl3pPr marL="914400" indent="0">
              <a:buNone/>
              <a:defRPr sz="4000">
                <a:latin typeface="Brandon Grotesque Bold" panose="020B0803020203060202" pitchFamily="34" charset="0"/>
              </a:defRPr>
            </a:lvl3pPr>
            <a:lvl4pPr marL="1371600" indent="0">
              <a:buNone/>
              <a:defRPr sz="4000">
                <a:latin typeface="Brandon Grotesque Bold" panose="020B0803020203060202" pitchFamily="34" charset="0"/>
              </a:defRPr>
            </a:lvl4pPr>
            <a:lvl5pPr marL="1828800" indent="0">
              <a:buNone/>
              <a:defRPr sz="4000">
                <a:latin typeface="Brandon Grotesque Bold" panose="020B0803020203060202" pitchFamily="34" charset="0"/>
              </a:defRPr>
            </a:lvl5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FC9F6FF-724C-4A23-95BF-E6CACDAE16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5874" y="4077321"/>
            <a:ext cx="2667718" cy="496996"/>
          </a:xfrm>
        </p:spPr>
        <p:txBody>
          <a:bodyPr wrap="none">
            <a:spAutoFit/>
          </a:bodyPr>
          <a:lstStyle>
            <a:lvl1pPr>
              <a:defRPr sz="2400">
                <a:solidFill>
                  <a:srgbClr val="F58573"/>
                </a:solidFill>
                <a:latin typeface="brandon_grotesquebold" panose="020B0604020202020204" charset="0"/>
              </a:defRPr>
            </a:lvl1pPr>
          </a:lstStyle>
          <a:p>
            <a:pPr lvl="0"/>
            <a:fld id="{E71C67EA-9613-1D40-AF5C-7EE487C47B65}" type="datetime4">
              <a:rPr lang="en-US" smtClean="0"/>
              <a:t>November 20, 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464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77E4BD-558F-4F49-BCCC-8097ACDB395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39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54FD4E-2BB6-AE40-B89B-76CA5506880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9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89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D2A368-37B4-AE41-8927-00C94D6431A1}"/>
              </a:ext>
            </a:extLst>
          </p:cNvPr>
          <p:cNvCxnSpPr/>
          <p:nvPr userDrawn="1"/>
        </p:nvCxnSpPr>
        <p:spPr>
          <a:xfrm>
            <a:off x="707293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74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A1B7DC-DAD7-F944-AC53-2FDB50DEA0A1}"/>
              </a:ext>
            </a:extLst>
          </p:cNvPr>
          <p:cNvCxnSpPr>
            <a:cxnSpLocks/>
          </p:cNvCxnSpPr>
          <p:nvPr userDrawn="1"/>
        </p:nvCxnSpPr>
        <p:spPr>
          <a:xfrm>
            <a:off x="1325946" y="3080084"/>
            <a:ext cx="685399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219200" y="1887490"/>
            <a:ext cx="5582652" cy="1078262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0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6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1" r:id="rId2"/>
    <p:sldLayoutId id="2147483663" r:id="rId3"/>
    <p:sldLayoutId id="2147483670" r:id="rId4"/>
    <p:sldLayoutId id="2147483650" r:id="rId5"/>
    <p:sldLayoutId id="2147483652" r:id="rId6"/>
    <p:sldLayoutId id="2147483653" r:id="rId7"/>
    <p:sldLayoutId id="2147483654" r:id="rId8"/>
    <p:sldLayoutId id="2147483674" r:id="rId9"/>
    <p:sldLayoutId id="2147483655" r:id="rId10"/>
    <p:sldLayoutId id="214748366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8005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4B746C-CD88-2A44-B931-55FCB23E0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1A706-C586-0B4D-A523-E4F8D74900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6C545-AC5F-344B-ABCD-6EEE59560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62C9F-8836-4C47-8309-34A2E8AB4767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094D0-6450-774E-81B5-22FA31CBA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D460E-9372-2046-B894-7CE7DBBE53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C4D66-4944-2844-9B3D-70AB978CA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2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diagramLayout" Target="../diagrams/layout2.xml"/><Relationship Id="rId7" Type="http://schemas.openxmlformats.org/officeDocument/2006/relationships/customXml" Target="../ink/ink1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gif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42501-F937-8041-84E5-748F96AE99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BASIC Hospital </a:t>
            </a:r>
            <a:br>
              <a:rPr lang="en-US" dirty="0"/>
            </a:br>
            <a:r>
              <a:rPr lang="en-US" dirty="0"/>
              <a:t>Teams Panel: </a:t>
            </a:r>
            <a:br>
              <a:rPr lang="en-US" dirty="0"/>
            </a:br>
            <a:r>
              <a:rPr lang="en-US" dirty="0"/>
              <a:t>Sharing Strategies for a Successful Launch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9922563-64D6-2A4E-B048-13AC25DB45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2021 Virtual Neonatal</a:t>
            </a:r>
          </a:p>
          <a:p>
            <a:r>
              <a:rPr lang="en-US" dirty="0"/>
              <a:t>Face to Face Meeting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AFDEE866-04F7-BF46-8FB4-0968BA571C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6310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Antibiotic Stewardship QI Initiative, Facilitating Buy-In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Preetha</a:t>
            </a:r>
            <a:r>
              <a:rPr lang="en-US" dirty="0"/>
              <a:t> </a:t>
            </a:r>
            <a:r>
              <a:rPr lang="en-US" dirty="0" err="1"/>
              <a:t>Prazad</a:t>
            </a:r>
            <a:r>
              <a:rPr lang="en-US" dirty="0"/>
              <a:t>, MD, Advocate Children’s Hospital- Park Ridge</a:t>
            </a:r>
          </a:p>
        </p:txBody>
      </p:sp>
    </p:spTree>
    <p:extLst>
      <p:ext uri="{BB962C8B-B14F-4D97-AF65-F5344CB8AC3E}">
        <p14:creationId xmlns:p14="http://schemas.microsoft.com/office/powerpoint/2010/main" val="3315462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653CB-454F-4926-A47E-738B7C4BF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51" y="372171"/>
            <a:ext cx="6783631" cy="790448"/>
          </a:xfrm>
        </p:spPr>
        <p:txBody>
          <a:bodyPr/>
          <a:lstStyle/>
          <a:p>
            <a:r>
              <a:rPr lang="en-US" dirty="0"/>
              <a:t>Antibiotic Stewardship QI Initiative</a:t>
            </a:r>
            <a:br>
              <a:rPr lang="en-US" dirty="0"/>
            </a:br>
            <a:r>
              <a:rPr lang="en-US" dirty="0"/>
              <a:t>ACH-PR NICU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CCF7CA8-0CC3-4A46-83DD-D1A8A072B5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472736" y="1213102"/>
            <a:ext cx="5585919" cy="30418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/>
              <a:t>QI team development </a:t>
            </a:r>
          </a:p>
          <a:p>
            <a:r>
              <a:rPr lang="en-US" sz="1600" b="1" dirty="0"/>
              <a:t>1. Interdisciplinary Team </a:t>
            </a:r>
          </a:p>
          <a:p>
            <a:r>
              <a:rPr lang="en-US" sz="1600" dirty="0"/>
              <a:t>		</a:t>
            </a:r>
            <a:r>
              <a:rPr lang="en-US" sz="1400" dirty="0"/>
              <a:t>Neonatologists and NPM fellows</a:t>
            </a:r>
          </a:p>
          <a:p>
            <a:r>
              <a:rPr lang="en-US" sz="1400" dirty="0"/>
              <a:t>		NICU nursing leaders and staff </a:t>
            </a:r>
          </a:p>
          <a:p>
            <a:r>
              <a:rPr lang="en-US" sz="1400" dirty="0"/>
              <a:t>		Pediatric infectious disease physician</a:t>
            </a:r>
          </a:p>
          <a:p>
            <a:r>
              <a:rPr lang="en-US" sz="1400" dirty="0"/>
              <a:t>		Infection prevention expert</a:t>
            </a:r>
          </a:p>
          <a:p>
            <a:r>
              <a:rPr lang="en-US" sz="1400" dirty="0"/>
              <a:t>		Neonatal clinical pharmacists</a:t>
            </a:r>
          </a:p>
          <a:p>
            <a:r>
              <a:rPr lang="en-US" sz="1400" dirty="0"/>
              <a:t>		Pharmacist dedicated to antibiotic stewardship</a:t>
            </a:r>
          </a:p>
          <a:p>
            <a:r>
              <a:rPr lang="en-US" sz="1400" dirty="0"/>
              <a:t>		Health informatics and Technology personnel</a:t>
            </a:r>
          </a:p>
          <a:p>
            <a:r>
              <a:rPr lang="en-US" sz="1600" dirty="0"/>
              <a:t> </a:t>
            </a:r>
            <a:r>
              <a:rPr lang="en-US" sz="1600" b="1" dirty="0"/>
              <a:t>2. Biweekly Team meetings </a:t>
            </a:r>
          </a:p>
          <a:p>
            <a:endParaRPr lang="en-US" sz="12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497F65-0BD6-4AA4-98A1-CA31367E5AAB}"/>
              </a:ext>
            </a:extLst>
          </p:cNvPr>
          <p:cNvSpPr txBox="1">
            <a:spLocks/>
          </p:cNvSpPr>
          <p:nvPr/>
        </p:nvSpPr>
        <p:spPr>
          <a:xfrm>
            <a:off x="5472736" y="4559671"/>
            <a:ext cx="5089141" cy="9306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sz="1600" b="1" u="sng" dirty="0"/>
              <a:t>Planning and selection of intervention</a:t>
            </a:r>
          </a:p>
          <a:p>
            <a:pPr>
              <a:spcBef>
                <a:spcPts val="200"/>
              </a:spcBef>
            </a:pPr>
            <a:r>
              <a:rPr lang="en-US" sz="1600" b="1" dirty="0"/>
              <a:t>1. Developed an EOS guidelines</a:t>
            </a:r>
          </a:p>
          <a:p>
            <a:pPr>
              <a:spcBef>
                <a:spcPts val="200"/>
              </a:spcBef>
            </a:pPr>
            <a:r>
              <a:rPr lang="en-US" sz="1600" b="1" dirty="0"/>
              <a:t>2. Baseline data</a:t>
            </a:r>
          </a:p>
          <a:p>
            <a:endParaRPr lang="en-US" sz="1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C7F971-30DB-4577-9F60-5855ED86E8DC}"/>
              </a:ext>
            </a:extLst>
          </p:cNvPr>
          <p:cNvSpPr txBox="1">
            <a:spLocks/>
          </p:cNvSpPr>
          <p:nvPr/>
        </p:nvSpPr>
        <p:spPr>
          <a:xfrm>
            <a:off x="7676599" y="1348820"/>
            <a:ext cx="5512280" cy="2178425"/>
          </a:xfrm>
          <a:prstGeom prst="rect">
            <a:avLst/>
          </a:prstGeom>
        </p:spPr>
        <p:txBody>
          <a:bodyPr/>
          <a:lstStyle>
            <a:lvl1pPr marL="0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BD1A5C-1D51-4219-A530-2EAA048FD467}"/>
              </a:ext>
            </a:extLst>
          </p:cNvPr>
          <p:cNvSpPr txBox="1">
            <a:spLocks/>
          </p:cNvSpPr>
          <p:nvPr/>
        </p:nvSpPr>
        <p:spPr>
          <a:xfrm>
            <a:off x="7370006" y="1517843"/>
            <a:ext cx="5512280" cy="2178425"/>
          </a:xfrm>
          <a:prstGeom prst="rect">
            <a:avLst/>
          </a:prstGeom>
        </p:spPr>
        <p:txBody>
          <a:bodyPr/>
          <a:lstStyle>
            <a:lvl1pPr marL="0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309D6F-C3DE-41E8-8FED-CCAF05AC0146}"/>
              </a:ext>
            </a:extLst>
          </p:cNvPr>
          <p:cNvSpPr txBox="1">
            <a:spLocks/>
          </p:cNvSpPr>
          <p:nvPr/>
        </p:nvSpPr>
        <p:spPr>
          <a:xfrm>
            <a:off x="2550580" y="650736"/>
            <a:ext cx="5512280" cy="2178425"/>
          </a:xfrm>
          <a:prstGeom prst="rect">
            <a:avLst/>
          </a:prstGeom>
        </p:spPr>
        <p:txBody>
          <a:bodyPr/>
          <a:lstStyle>
            <a:lvl1pPr marL="0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5B8396B-9BAF-4DBB-96FC-D9E67923F5D2}"/>
              </a:ext>
            </a:extLst>
          </p:cNvPr>
          <p:cNvSpPr txBox="1">
            <a:spLocks/>
          </p:cNvSpPr>
          <p:nvPr/>
        </p:nvSpPr>
        <p:spPr>
          <a:xfrm>
            <a:off x="307451" y="2398117"/>
            <a:ext cx="4858692" cy="20617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Phases: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QI team development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Planning and selection of intervention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Staff education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Intervention implementation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Pre-/post-analysis</a:t>
            </a:r>
          </a:p>
        </p:txBody>
      </p:sp>
    </p:spTree>
    <p:extLst>
      <p:ext uri="{BB962C8B-B14F-4D97-AF65-F5344CB8AC3E}">
        <p14:creationId xmlns:p14="http://schemas.microsoft.com/office/powerpoint/2010/main" val="1033413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653CB-454F-4926-A47E-738B7C4BF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53" y="197134"/>
            <a:ext cx="6758371" cy="759755"/>
          </a:xfrm>
        </p:spPr>
        <p:txBody>
          <a:bodyPr/>
          <a:lstStyle/>
          <a:p>
            <a:r>
              <a:rPr lang="en-US" dirty="0"/>
              <a:t>Antibiotic Stewardship QI Initiative</a:t>
            </a:r>
            <a:br>
              <a:rPr lang="en-US" dirty="0"/>
            </a:br>
            <a:r>
              <a:rPr lang="en-US" dirty="0"/>
              <a:t>ACH-PR NICU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9195BE-10FA-4F3E-AAB4-5FBAB8A6EFB4}"/>
              </a:ext>
            </a:extLst>
          </p:cNvPr>
          <p:cNvSpPr txBox="1">
            <a:spLocks/>
          </p:cNvSpPr>
          <p:nvPr/>
        </p:nvSpPr>
        <p:spPr>
          <a:xfrm>
            <a:off x="4595938" y="720422"/>
            <a:ext cx="6129049" cy="23513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sz="1600" b="1" u="sng" dirty="0"/>
              <a:t>Staff education</a:t>
            </a:r>
          </a:p>
          <a:p>
            <a:pPr>
              <a:spcBef>
                <a:spcPts val="200"/>
              </a:spcBef>
            </a:pPr>
            <a:r>
              <a:rPr lang="en-US" sz="1600" b="1" dirty="0"/>
              <a:t>1. Educational sessions with providers and nursing staff</a:t>
            </a:r>
          </a:p>
          <a:p>
            <a:pPr>
              <a:spcBef>
                <a:spcPts val="200"/>
              </a:spcBef>
            </a:pPr>
            <a:r>
              <a:rPr lang="en-US" sz="1600" b="1" dirty="0"/>
              <a:t>	 </a:t>
            </a:r>
            <a:r>
              <a:rPr lang="en-US" sz="1400" dirty="0"/>
              <a:t>Shared baseline data </a:t>
            </a:r>
          </a:p>
          <a:p>
            <a:pPr>
              <a:spcBef>
                <a:spcPts val="200"/>
              </a:spcBef>
            </a:pPr>
            <a:r>
              <a:rPr lang="en-US" sz="1400" dirty="0"/>
              <a:t>	 Discussed new EOS guidelines </a:t>
            </a:r>
          </a:p>
          <a:p>
            <a:pPr>
              <a:spcBef>
                <a:spcPts val="200"/>
              </a:spcBef>
            </a:pPr>
            <a:r>
              <a:rPr lang="en-US" sz="1400" dirty="0"/>
              <a:t>	 SRC and use in various clinical scenarios</a:t>
            </a:r>
          </a:p>
          <a:p>
            <a:pPr>
              <a:spcBef>
                <a:spcPts val="200"/>
              </a:spcBef>
            </a:pPr>
            <a:r>
              <a:rPr lang="en-US" sz="1600" b="1" dirty="0"/>
              <a:t>2. Shortcut to SRC link installed in all NICU computers </a:t>
            </a:r>
          </a:p>
          <a:p>
            <a:pPr>
              <a:spcBef>
                <a:spcPts val="200"/>
              </a:spcBef>
            </a:pPr>
            <a:r>
              <a:rPr lang="en-US" sz="1600" b="1" dirty="0"/>
              <a:t>3. EMR modified to record SRC scores in progress notes</a:t>
            </a:r>
          </a:p>
          <a:p>
            <a:pPr>
              <a:spcBef>
                <a:spcPts val="200"/>
              </a:spcBef>
            </a:pPr>
            <a:r>
              <a:rPr lang="en-US" sz="1600" dirty="0"/>
              <a:t>	</a:t>
            </a:r>
            <a:r>
              <a:rPr lang="en-US" sz="1400" dirty="0"/>
              <a:t>Reinforced provider use of  SRC 						             	Document rationale if EOS guideline was not followed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364561-A6EA-4459-A914-07A7B09B1D51}"/>
              </a:ext>
            </a:extLst>
          </p:cNvPr>
          <p:cNvSpPr txBox="1">
            <a:spLocks/>
          </p:cNvSpPr>
          <p:nvPr/>
        </p:nvSpPr>
        <p:spPr>
          <a:xfrm>
            <a:off x="4595938" y="3142156"/>
            <a:ext cx="7398838" cy="24336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00"/>
              </a:spcBef>
            </a:pPr>
            <a:r>
              <a:rPr lang="en-US" sz="1600" u="sng" dirty="0"/>
              <a:t>I</a:t>
            </a:r>
            <a:r>
              <a:rPr lang="en-US" sz="1600" b="1" u="sng" dirty="0"/>
              <a:t>ntervention implementation </a:t>
            </a:r>
          </a:p>
          <a:p>
            <a:pPr marL="228600" indent="-228600">
              <a:spcBef>
                <a:spcPts val="200"/>
              </a:spcBef>
              <a:buAutoNum type="arabicPeriod"/>
            </a:pPr>
            <a:r>
              <a:rPr lang="en-US" sz="1600" b="1" dirty="0"/>
              <a:t>Weekly review of progress notes to monitor </a:t>
            </a:r>
          </a:p>
          <a:p>
            <a:pPr>
              <a:spcBef>
                <a:spcPts val="200"/>
              </a:spcBef>
            </a:pPr>
            <a:r>
              <a:rPr lang="en-US" sz="1600" b="1" dirty="0"/>
              <a:t>		</a:t>
            </a:r>
            <a:r>
              <a:rPr lang="en-US" sz="1400" dirty="0"/>
              <a:t>Accuracy of SRC scores</a:t>
            </a:r>
          </a:p>
          <a:p>
            <a:pPr>
              <a:spcBef>
                <a:spcPts val="200"/>
              </a:spcBef>
            </a:pPr>
            <a:r>
              <a:rPr lang="en-US" sz="1400" dirty="0"/>
              <a:t>		Documentation completeness</a:t>
            </a:r>
          </a:p>
          <a:p>
            <a:pPr>
              <a:spcBef>
                <a:spcPts val="200"/>
              </a:spcBef>
            </a:pPr>
            <a:r>
              <a:rPr lang="en-US" sz="1400" dirty="0"/>
              <a:t>		EOS guideline compliance</a:t>
            </a:r>
          </a:p>
          <a:p>
            <a:pPr>
              <a:spcBef>
                <a:spcPts val="200"/>
              </a:spcBef>
            </a:pPr>
            <a:r>
              <a:rPr lang="en-US" sz="1600" b="1" dirty="0"/>
              <a:t>2. Review compiled into compliance report that included provider names, compliance with guidelines, and reason for deviation, if applicable </a:t>
            </a:r>
          </a:p>
          <a:p>
            <a:pPr>
              <a:spcBef>
                <a:spcPts val="200"/>
              </a:spcBef>
            </a:pPr>
            <a:r>
              <a:rPr lang="en-US" sz="1600" b="1" dirty="0"/>
              <a:t>3. Report shared with all providers &amp; leadership staff on a weekly basis</a:t>
            </a:r>
          </a:p>
          <a:p>
            <a:pPr>
              <a:spcBef>
                <a:spcPts val="200"/>
              </a:spcBef>
            </a:pPr>
            <a:r>
              <a:rPr lang="en-US" sz="1600" b="1" dirty="0"/>
              <a:t>4. Quarterly antibiotic usage reports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C7F971-30DB-4577-9F60-5855ED86E8DC}"/>
              </a:ext>
            </a:extLst>
          </p:cNvPr>
          <p:cNvSpPr txBox="1">
            <a:spLocks/>
          </p:cNvSpPr>
          <p:nvPr/>
        </p:nvSpPr>
        <p:spPr>
          <a:xfrm>
            <a:off x="7660463" y="1348820"/>
            <a:ext cx="5512280" cy="2178425"/>
          </a:xfrm>
          <a:prstGeom prst="rect">
            <a:avLst/>
          </a:prstGeom>
        </p:spPr>
        <p:txBody>
          <a:bodyPr/>
          <a:lstStyle>
            <a:lvl1pPr marL="0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BD1A5C-1D51-4219-A530-2EAA048FD467}"/>
              </a:ext>
            </a:extLst>
          </p:cNvPr>
          <p:cNvSpPr txBox="1">
            <a:spLocks/>
          </p:cNvSpPr>
          <p:nvPr/>
        </p:nvSpPr>
        <p:spPr>
          <a:xfrm>
            <a:off x="7370006" y="1517843"/>
            <a:ext cx="5512280" cy="2178425"/>
          </a:xfrm>
          <a:prstGeom prst="rect">
            <a:avLst/>
          </a:prstGeom>
        </p:spPr>
        <p:txBody>
          <a:bodyPr/>
          <a:lstStyle>
            <a:lvl1pPr marL="0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309D6F-C3DE-41E8-8FED-CCAF05AC0146}"/>
              </a:ext>
            </a:extLst>
          </p:cNvPr>
          <p:cNvSpPr txBox="1">
            <a:spLocks/>
          </p:cNvSpPr>
          <p:nvPr/>
        </p:nvSpPr>
        <p:spPr>
          <a:xfrm>
            <a:off x="2550580" y="650736"/>
            <a:ext cx="5512280" cy="2178425"/>
          </a:xfrm>
          <a:prstGeom prst="rect">
            <a:avLst/>
          </a:prstGeom>
        </p:spPr>
        <p:txBody>
          <a:bodyPr/>
          <a:lstStyle>
            <a:lvl1pPr marL="0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0C81FD-F933-4ED5-BA1D-D59F88C372C4}"/>
              </a:ext>
            </a:extLst>
          </p:cNvPr>
          <p:cNvSpPr txBox="1">
            <a:spLocks/>
          </p:cNvSpPr>
          <p:nvPr/>
        </p:nvSpPr>
        <p:spPr>
          <a:xfrm>
            <a:off x="2546998" y="5744800"/>
            <a:ext cx="6125467" cy="4624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Concomitant hospital antibiotic stewardship initiative</a:t>
            </a:r>
          </a:p>
          <a:p>
            <a:endParaRPr lang="en-US" sz="16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5E65859-A966-4195-B361-1DD51BA558B8}"/>
              </a:ext>
            </a:extLst>
          </p:cNvPr>
          <p:cNvSpPr txBox="1">
            <a:spLocks/>
          </p:cNvSpPr>
          <p:nvPr/>
        </p:nvSpPr>
        <p:spPr>
          <a:xfrm>
            <a:off x="107577" y="2089346"/>
            <a:ext cx="4054852" cy="18791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3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7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 b="0" i="0" kern="1200">
                <a:solidFill>
                  <a:schemeClr val="tx1"/>
                </a:solidFill>
                <a:latin typeface="Arial"/>
                <a:ea typeface="ＭＳ Ｐゴシック" charset="0"/>
                <a:cs typeface="Arial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Phases: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QI team development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Planning and selection of intervention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Staff education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Intervention implementation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Pre-/post-analysis</a:t>
            </a:r>
          </a:p>
        </p:txBody>
      </p:sp>
    </p:spTree>
    <p:extLst>
      <p:ext uri="{BB962C8B-B14F-4D97-AF65-F5344CB8AC3E}">
        <p14:creationId xmlns:p14="http://schemas.microsoft.com/office/powerpoint/2010/main" val="843299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3E641-0742-B042-AEC2-33A19BA9A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977" y="2345526"/>
            <a:ext cx="6986784" cy="904863"/>
          </a:xfrm>
        </p:spPr>
        <p:txBody>
          <a:bodyPr/>
          <a:lstStyle/>
          <a:p>
            <a:r>
              <a:rPr lang="en-US" sz="3200" dirty="0"/>
              <a:t>Strategies to improve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02EB9-1A99-0348-9CF5-2FD592E733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8977" y="3621852"/>
            <a:ext cx="5511219" cy="1346010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2400" dirty="0"/>
              <a:t>Rajeev Kumar, MD</a:t>
            </a:r>
          </a:p>
          <a:p>
            <a:r>
              <a:rPr lang="en-US" sz="2400" dirty="0"/>
              <a:t>John H Stroger hospital of Cook County</a:t>
            </a:r>
          </a:p>
          <a:p>
            <a:r>
              <a:rPr lang="en-US" sz="2400" dirty="0"/>
              <a:t>Chicago, IL.</a:t>
            </a:r>
          </a:p>
        </p:txBody>
      </p:sp>
    </p:spTree>
    <p:extLst>
      <p:ext uri="{BB962C8B-B14F-4D97-AF65-F5344CB8AC3E}">
        <p14:creationId xmlns:p14="http://schemas.microsoft.com/office/powerpoint/2010/main" val="141846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FEAE-9235-1E4D-8C28-2C4B57D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13082F-FF33-B24D-9AC7-33823CCCB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Before Delivery- Maternal risk factors- Who is going to provide the information (Doctor vs Nurse vs Automatic from EMR). </a:t>
            </a:r>
          </a:p>
          <a:p>
            <a:r>
              <a:rPr lang="en-US" dirty="0"/>
              <a:t>At Birth- Neonatal Sepsis Calculator- Who is going to do it (Doctor vs Nurse or Automatic EMR). </a:t>
            </a:r>
          </a:p>
          <a:p>
            <a:r>
              <a:rPr lang="en-US" dirty="0"/>
              <a:t>EMR- does everybody knows where to look for information. </a:t>
            </a:r>
          </a:p>
          <a:p>
            <a:r>
              <a:rPr lang="en-US" dirty="0"/>
              <a:t>Newborn Nursery/NICU. </a:t>
            </a:r>
          </a:p>
        </p:txBody>
      </p:sp>
    </p:spTree>
    <p:extLst>
      <p:ext uri="{BB962C8B-B14F-4D97-AF65-F5344CB8AC3E}">
        <p14:creationId xmlns:p14="http://schemas.microsoft.com/office/powerpoint/2010/main" val="3017937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7ACD4-B3CB-D14C-9246-FE85123A5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Neonatal Sepsis Calculator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4DF831C-37DB-F04F-BFA3-A400F1480B5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C712F67-46C5-5845-A2A9-3E88DF6A3A4D}"/>
                  </a:ext>
                </a:extLst>
              </p14:cNvPr>
              <p14:cNvContentPartPr/>
              <p14:nvPr/>
            </p14:nvContentPartPr>
            <p14:xfrm>
              <a:off x="825493" y="-1217227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C712F67-46C5-5845-A2A9-3E88DF6A3A4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6493" y="-1226227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3394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973F8-ECAF-124C-B74A-F86FEB3CE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 flow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28ABE-9897-B848-A93A-C7874E5AC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which babies to monitor- who is identifying. </a:t>
            </a:r>
          </a:p>
          <a:p>
            <a:r>
              <a:rPr lang="en-US" dirty="0"/>
              <a:t>What to monitor – Vitals (RR, HR, Temp, Feeding difficulties). </a:t>
            </a:r>
          </a:p>
          <a:p>
            <a:r>
              <a:rPr lang="en-US" dirty="0"/>
              <a:t>What is normal or abnormal. </a:t>
            </a:r>
          </a:p>
          <a:p>
            <a:r>
              <a:rPr lang="en-US" dirty="0"/>
              <a:t>What to do with information. </a:t>
            </a:r>
          </a:p>
          <a:p>
            <a:r>
              <a:rPr lang="en-US" dirty="0"/>
              <a:t>Day vs Night</a:t>
            </a:r>
          </a:p>
          <a:p>
            <a:r>
              <a:rPr lang="en-US" dirty="0"/>
              <a:t>Order sets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99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89C74-5626-6148-A00B-EFE0EAB79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DFAAA5E-C2DE-3242-8792-A30FB1D774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2604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F680624-8B30-C344-80F5-775C329208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977" y="1680729"/>
            <a:ext cx="3665875" cy="1569660"/>
          </a:xfrm>
        </p:spPr>
        <p:txBody>
          <a:bodyPr/>
          <a:lstStyle/>
          <a:p>
            <a:r>
              <a:rPr lang="en-US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897201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7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Lato"/>
                <a:cs typeface="Lato"/>
              </a:rPr>
              <a:t>ILPQC hospitals, regardless of perinatal level or experience with newborn antibiotics initiatives, will implement best practices to provide: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Illinois Perinatal Quality Collaborative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2636" y="2899398"/>
            <a:ext cx="9594369" cy="22399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01196" y="5427303"/>
            <a:ext cx="3036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the right antibiotics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3092" y="5427304"/>
            <a:ext cx="2969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for the right babies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017663" y="5427304"/>
            <a:ext cx="3223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</a:rPr>
              <a:t>for the right duration</a:t>
            </a:r>
          </a:p>
        </p:txBody>
      </p:sp>
    </p:spTree>
    <p:extLst>
      <p:ext uri="{BB962C8B-B14F-4D97-AF65-F5344CB8AC3E}">
        <p14:creationId xmlns:p14="http://schemas.microsoft.com/office/powerpoint/2010/main" val="4132947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14D0-E958-4042-B53F-300A239BE8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Breakout Sessions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D3067F-E199-4E60-8D8C-86BA027A25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Continuing to share in small groups: the core of ILPQC efforts</a:t>
            </a:r>
          </a:p>
        </p:txBody>
      </p:sp>
    </p:spTree>
    <p:extLst>
      <p:ext uri="{BB962C8B-B14F-4D97-AF65-F5344CB8AC3E}">
        <p14:creationId xmlns:p14="http://schemas.microsoft.com/office/powerpoint/2010/main" val="108196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D3C7E-68F2-497E-965A-9697A29BB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B6BEF-D856-4DCE-8956-469F59AE9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94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A8A29A-FB30-447B-BBA7-D3AB699E2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5600" dirty="0">
                <a:solidFill>
                  <a:srgbClr val="FFFFFF"/>
                </a:solidFill>
              </a:rPr>
              <a:t>Get ready to start your video and unmute those mics!</a:t>
            </a:r>
          </a:p>
        </p:txBody>
      </p:sp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ADD531-C0DF-428A-937F-79823E57CB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Join us in the Breakout Sessions to:</a:t>
            </a:r>
          </a:p>
          <a:p>
            <a:pPr lvl="1"/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Share your experiences and ideas</a:t>
            </a:r>
          </a:p>
          <a:p>
            <a:pPr lvl="1"/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Review your lessons learned</a:t>
            </a:r>
          </a:p>
          <a:p>
            <a:pPr lvl="1"/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Collaborate with your colleagues across the state</a:t>
            </a:r>
          </a:p>
          <a:p>
            <a:pPr lvl="1"/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Starts at 1:25 pm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8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681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014" y="1595181"/>
            <a:ext cx="3411012" cy="43936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/>
              <a:t>Select the breakout sessions you selected during registration: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Each attendee can attend a total of 2 sessions</a:t>
            </a:r>
            <a:endParaRPr lang="en-US" dirty="0">
              <a:cs typeface="Calibri" panose="020F0502020204030204"/>
            </a:endParaRPr>
          </a:p>
          <a:p>
            <a:pPr marL="628650" lvl="1" indent="-171450">
              <a:buFont typeface="Arial"/>
              <a:buChar char="•"/>
            </a:pPr>
            <a:r>
              <a:rPr lang="en-US" b="1" dirty="0"/>
              <a:t>Session #1</a:t>
            </a:r>
            <a:r>
              <a:rPr lang="en-US" dirty="0"/>
              <a:t>: 1:25pm - 2:00pm</a:t>
            </a:r>
          </a:p>
          <a:p>
            <a:pPr marL="628650" lvl="1" indent="-171450">
              <a:buFont typeface="Arial"/>
              <a:buChar char="•"/>
            </a:pPr>
            <a:r>
              <a:rPr lang="en-US" b="1" dirty="0"/>
              <a:t>Session #2</a:t>
            </a:r>
            <a:r>
              <a:rPr lang="en-US" dirty="0"/>
              <a:t>: 2:05pm - 2:40pm</a:t>
            </a:r>
            <a:endParaRPr lang="en-US" sz="2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dirty="0" smtClean="0"/>
              <a:pPr/>
              <a:t>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Illinois Perinatal Quality Collaborative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EA383FE-36E0-544F-B757-917A02769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9618"/>
            <a:ext cx="10972800" cy="1325563"/>
          </a:xfrm>
          <a:noFill/>
        </p:spPr>
        <p:txBody>
          <a:bodyPr/>
          <a:lstStyle/>
          <a:p>
            <a:r>
              <a:rPr lang="en-US" dirty="0"/>
              <a:t>Breakout Sessions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637721" y="1595180"/>
            <a:ext cx="8229601" cy="43936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400" dirty="0"/>
              <a:t>MNO-Neonatal: Help! I feel like we just got going with MNO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400" dirty="0"/>
              <a:t>Addressing disparities in infant mortality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400" dirty="0"/>
              <a:t>Navigating your BASIC data- how to optimize and streamline data collection #1 (Last Names A-K)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400" dirty="0"/>
              <a:t>Navigating your BASIC data- how to optimize and streamline data collection #2 (Last Names L-Z)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400" dirty="0"/>
              <a:t>Leveraging your EMR to Achieve BASIC Success #1 (Last Names A-K)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400" dirty="0"/>
              <a:t>Leveraging your EMR to Achieve BASIC Success #2 (Last Names L-Z)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400" dirty="0" err="1"/>
              <a:t>BASICally</a:t>
            </a:r>
            <a:r>
              <a:rPr lang="en-US" sz="1400" dirty="0"/>
              <a:t>, how do I get my Neonatologists &amp; Pediatricians to buy into this? #1 (Last Names A-K)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400" dirty="0" err="1"/>
              <a:t>BASICally</a:t>
            </a:r>
            <a:r>
              <a:rPr lang="en-US" sz="1400" dirty="0"/>
              <a:t>, how do I get my Neonatologists &amp; Pediatricians to buy into this? #2 (Last Names L-Z)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400" dirty="0"/>
              <a:t>Key Components of Neonatal Early Onset Sepsis Calculator (NEOSC)- Optimizing Team Communication &amp; Clinical Monitoring #1 (Last Names A-K)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US" sz="1400" dirty="0"/>
              <a:t>Key Components of Neonatal Early Onset Sepsis Calculator (NEOSC)- Optimizing Team Communication &amp; Clinical Monitoring #2 (Last Names L-Z)</a:t>
            </a:r>
          </a:p>
        </p:txBody>
      </p:sp>
    </p:spTree>
    <p:extLst>
      <p:ext uri="{BB962C8B-B14F-4D97-AF65-F5344CB8AC3E}">
        <p14:creationId xmlns:p14="http://schemas.microsoft.com/office/powerpoint/2010/main" val="887417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FBDF9B7-92F1-4C4B-8988-2BD32197C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Session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4B7B5-AEF8-514B-B329-44C7D6A02D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200" dirty="0"/>
              <a:t>How to get to your Zoom Breakout Session:</a:t>
            </a:r>
            <a:endParaRPr lang="en-US" dirty="0"/>
          </a:p>
          <a:p>
            <a:pPr lvl="1"/>
            <a:r>
              <a:rPr lang="en-US" sz="2200" dirty="0"/>
              <a:t>Click the link in the ILPQC online agenda </a:t>
            </a:r>
          </a:p>
          <a:p>
            <a:pPr lvl="1"/>
            <a:r>
              <a:rPr lang="en-US" sz="2200" dirty="0"/>
              <a:t>Select the appropriate link </a:t>
            </a:r>
            <a:r>
              <a:rPr lang="en-US" sz="2200" b="1" dirty="0"/>
              <a:t>based on the first letter of your last name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A39A4-A9B0-264B-A9D0-6605330569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FF4E0-9BFE-6240-A535-C4E5E75A9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982" y="836543"/>
            <a:ext cx="5211416" cy="5649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ight Arrow 8"/>
          <p:cNvSpPr/>
          <p:nvPr/>
        </p:nvSpPr>
        <p:spPr>
          <a:xfrm>
            <a:off x="3793433" y="3934342"/>
            <a:ext cx="3528392" cy="16399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Simply click the link to join the session!</a:t>
            </a:r>
          </a:p>
        </p:txBody>
      </p:sp>
    </p:spTree>
    <p:extLst>
      <p:ext uri="{BB962C8B-B14F-4D97-AF65-F5344CB8AC3E}">
        <p14:creationId xmlns:p14="http://schemas.microsoft.com/office/powerpoint/2010/main" val="2524980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D3C7E-68F2-497E-965A-9697A29BB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B6BEF-D856-4DCE-8956-469F59AE9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308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80637F24-DA97-6E4B-AD92-331785993E19}"/>
              </a:ext>
            </a:extLst>
          </p:cNvPr>
          <p:cNvSpPr/>
          <p:nvPr/>
        </p:nvSpPr>
        <p:spPr>
          <a:xfrm flipH="1">
            <a:off x="6095998" y="1231666"/>
            <a:ext cx="2057401" cy="593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7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CEC9-0EC9-374D-959D-7AB59467C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10-Minute Break, </a:t>
            </a:r>
            <a:br>
              <a:rPr lang="en-US" sz="4000" dirty="0"/>
            </a:br>
            <a:r>
              <a:rPr lang="en-US" sz="4000" dirty="0"/>
              <a:t>Transition to Breakout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EC5C-75A9-6841-A232-CD6FE289C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7531" y="3081639"/>
            <a:ext cx="9365380" cy="986569"/>
          </a:xfrm>
        </p:spPr>
        <p:txBody>
          <a:bodyPr>
            <a:normAutofit/>
          </a:bodyPr>
          <a:lstStyle/>
          <a:p>
            <a:r>
              <a:rPr lang="en-US" sz="4000" dirty="0"/>
              <a:t>1:15 – 1:25 PM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9F5C3-82F6-CC47-BC6A-222552EA4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66" b="89557" l="9615" r="745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2529" y="215766"/>
            <a:ext cx="2883898" cy="19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830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F9F46-075A-7D44-87A7-6A4A9F14E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401" y="493618"/>
            <a:ext cx="4613127" cy="2566692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2">
                    <a:lumMod val="50000"/>
                  </a:schemeClr>
                </a:solidFill>
              </a:rPr>
              <a:t>Thanks to our Funders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19BCB-87EC-2242-A60F-BDD660F18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432" y="5248519"/>
            <a:ext cx="5194433" cy="986569"/>
          </a:xfrm>
        </p:spPr>
        <p:txBody>
          <a:bodyPr>
            <a:normAutofit/>
          </a:bodyPr>
          <a:lstStyle/>
          <a:p>
            <a:r>
              <a:rPr lang="en-US" sz="2800" dirty="0"/>
              <a:t>In kind support: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 descr="Laboratory of Neurogenomics and Novel Therapies Web Site – Research and  Patient Care at Northwest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492" y="5826682"/>
            <a:ext cx="1627118" cy="5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US CDC logo.svg - Wikimedia Comm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461" y="4045643"/>
            <a:ext cx="1154729" cy="87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pcqc.org/wp-content/uploads/2021/03/ai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647" y="4069152"/>
            <a:ext cx="1382001" cy="73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DPH | Protecting health, improving lives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4" y="3246774"/>
            <a:ext cx="1698317" cy="46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DHS Logo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7" b="97253" l="200" r="100000">
                        <a14:foregroundMark x1="31000" y1="30220" x2="31000" y2="30220"/>
                        <a14:foregroundMark x1="55600" y1="60989" x2="55600" y2="60989"/>
                        <a14:foregroundMark x1="56000" y1="59890" x2="56000" y2="59890"/>
                        <a14:foregroundMark x1="56400" y1="57143" x2="56400" y2="57143"/>
                        <a14:foregroundMark x1="53200" y1="63736" x2="53200" y2="63736"/>
                        <a14:foregroundMark x1="52800" y1="67582" x2="52800" y2="67582"/>
                        <a14:foregroundMark x1="51200" y1="72527" x2="51200" y2="72527"/>
                        <a14:foregroundMark x1="54000" y1="71429" x2="54000" y2="71429"/>
                        <a14:foregroundMark x1="56800" y1="69780" x2="56800" y2="69780"/>
                        <a14:foregroundMark x1="58400" y1="75824" x2="58400" y2="75824"/>
                        <a14:foregroundMark x1="57000" y1="74725" x2="57000" y2="74725"/>
                        <a14:foregroundMark x1="55800" y1="53846" x2="55800" y2="53846"/>
                        <a14:foregroundMark x1="55400" y1="45604" x2="55400" y2="45604"/>
                        <a14:foregroundMark x1="61600" y1="39560" x2="61600" y2="39560"/>
                        <a14:foregroundMark x1="62000" y1="50000" x2="62000" y2="50000"/>
                        <a14:foregroundMark x1="60400" y1="57692" x2="60400" y2="57692"/>
                        <a14:foregroundMark x1="61600" y1="58242" x2="61600" y2="58242"/>
                        <a14:foregroundMark x1="61400" y1="67033" x2="61400" y2="67033"/>
                        <a14:foregroundMark x1="65800" y1="57143" x2="65800" y2="57143"/>
                        <a14:foregroundMark x1="19600" y1="86264" x2="19600" y2="86264"/>
                        <a14:foregroundMark x1="23400" y1="90659" x2="23400" y2="90659"/>
                        <a14:foregroundMark x1="25000" y1="95055" x2="25000" y2="95055"/>
                        <a14:foregroundMark x1="26400" y1="89011" x2="26400" y2="89011"/>
                        <a14:foregroundMark x1="25200" y1="89560" x2="25200" y2="89560"/>
                        <a14:foregroundMark x1="28200" y1="93407" x2="28200" y2="93407"/>
                        <a14:foregroundMark x1="29800" y1="87912" x2="29800" y2="87912"/>
                        <a14:foregroundMark x1="31200" y1="89560" x2="31200" y2="89560"/>
                        <a14:foregroundMark x1="29400" y1="93956" x2="29400" y2="93956"/>
                        <a14:foregroundMark x1="32800" y1="89560" x2="32800" y2="89560"/>
                        <a14:foregroundMark x1="37000" y1="89011" x2="37000" y2="89011"/>
                        <a14:foregroundMark x1="41600" y1="91758" x2="41600" y2="91758"/>
                        <a14:foregroundMark x1="42600" y1="95604" x2="42600" y2="95604"/>
                        <a14:foregroundMark x1="46800" y1="88462" x2="46800" y2="88462"/>
                        <a14:foregroundMark x1="48200" y1="87363" x2="48200" y2="87363"/>
                        <a14:foregroundMark x1="51800" y1="90110" x2="51800" y2="90110"/>
                        <a14:foregroundMark x1="55200" y1="88462" x2="55200" y2="88462"/>
                        <a14:foregroundMark x1="59400" y1="89560" x2="59400" y2="89560"/>
                        <a14:foregroundMark x1="62200" y1="90110" x2="62200" y2="90110"/>
                        <a14:foregroundMark x1="64000" y1="90110" x2="64000" y2="90110"/>
                        <a14:foregroundMark x1="65400" y1="90110" x2="65400" y2="90110"/>
                        <a14:foregroundMark x1="71800" y1="90659" x2="71800" y2="90659"/>
                        <a14:foregroundMark x1="73600" y1="89011" x2="73600" y2="89011"/>
                        <a14:foregroundMark x1="70400" y1="88462" x2="70400" y2="88462"/>
                        <a14:foregroundMark x1="43600" y1="94505" x2="43600" y2="94505"/>
                        <a14:foregroundMark x1="78800" y1="88462" x2="78800" y2="88462"/>
                        <a14:foregroundMark x1="66200" y1="62637" x2="66200" y2="62637"/>
                        <a14:foregroundMark x1="90200" y1="85165" x2="90200" y2="85165"/>
                        <a14:foregroundMark x1="90200" y1="89011" x2="90200" y2="89011"/>
                        <a14:foregroundMark x1="87800" y1="94505" x2="87800" y2="94505"/>
                        <a14:foregroundMark x1="84800" y1="88462" x2="84800" y2="88462"/>
                        <a14:foregroundMark x1="91800" y1="89011" x2="91800" y2="89011"/>
                        <a14:foregroundMark x1="91400" y1="90110" x2="91400" y2="90110"/>
                        <a14:foregroundMark x1="93200" y1="89011" x2="93200" y2="89011"/>
                        <a14:foregroundMark x1="93400" y1="95055" x2="93400" y2="95055"/>
                        <a14:foregroundMark x1="94600" y1="88462" x2="94600" y2="88462"/>
                        <a14:foregroundMark x1="96200" y1="94505" x2="96200" y2="94505"/>
                        <a14:foregroundMark x1="97600" y1="94505" x2="97600" y2="94505"/>
                        <a14:foregroundMark x1="68400" y1="87363" x2="68400" y2="87363"/>
                        <a14:foregroundMark x1="72000" y1="95604" x2="72000" y2="95604"/>
                        <a14:foregroundMark x1="70400" y1="94505" x2="70400" y2="94505"/>
                        <a14:foregroundMark x1="81800" y1="93956" x2="81800" y2="93956"/>
                        <a14:foregroundMark x1="82800" y1="96154" x2="82800" y2="96154"/>
                        <a14:foregroundMark x1="99400" y1="93407" x2="99400" y2="93407"/>
                        <a14:foregroundMark x1="97600" y1="90110" x2="97600" y2="90110"/>
                        <a14:foregroundMark x1="94800" y1="95055" x2="94800" y2="95055"/>
                        <a14:foregroundMark x1="96400" y1="89560" x2="96400" y2="89560"/>
                        <a14:foregroundMark x1="99000" y1="88462" x2="99000" y2="88462"/>
                        <a14:foregroundMark x1="97400" y1="87912" x2="97400" y2="87912"/>
                        <a14:foregroundMark x1="97200" y1="89011" x2="97200" y2="89011"/>
                        <a14:foregroundMark x1="97200" y1="90110" x2="97200" y2="90110"/>
                        <a14:foregroundMark x1="45200" y1="89560" x2="45200" y2="89560"/>
                        <a14:foregroundMark x1="53600" y1="89560" x2="53600" y2="89560"/>
                        <a14:foregroundMark x1="43600" y1="90110" x2="43600" y2="90110"/>
                        <a14:foregroundMark x1="43600" y1="87912" x2="43600" y2="87912"/>
                        <a14:foregroundMark x1="15000" y1="88462" x2="15000" y2="88462"/>
                        <a14:foregroundMark x1="15000" y1="94505" x2="15000" y2="94505"/>
                        <a14:foregroundMark x1="13600" y1="84066" x2="13600" y2="84066"/>
                        <a14:foregroundMark x1="13600" y1="90659" x2="13600" y2="90659"/>
                        <a14:foregroundMark x1="12400" y1="90110" x2="12400" y2="90110"/>
                        <a14:foregroundMark x1="800" y1="86813" x2="800" y2="86813"/>
                        <a14:foregroundMark x1="2400" y1="85714" x2="2400" y2="85714"/>
                        <a14:foregroundMark x1="4200" y1="85714" x2="4200" y2="85714"/>
                        <a14:foregroundMark x1="5600" y1="87912" x2="5600" y2="87912"/>
                        <a14:foregroundMark x1="7200" y1="88462" x2="7200" y2="88462"/>
                        <a14:foregroundMark x1="16800" y1="93407" x2="16800" y2="93407"/>
                        <a14:foregroundMark x1="16600" y1="88462" x2="16600" y2="88462"/>
                        <a14:foregroundMark x1="38800" y1="91209" x2="38800" y2="91209"/>
                        <a14:foregroundMark x1="40600" y1="90659" x2="40600" y2="90659"/>
                        <a14:foregroundMark x1="53600" y1="93407" x2="53600" y2="93407"/>
                        <a14:foregroundMark x1="35000" y1="92308" x2="35000" y2="92308"/>
                        <a14:foregroundMark x1="31400" y1="92857" x2="31400" y2="92857"/>
                        <a14:foregroundMark x1="24800" y1="87912" x2="24800" y2="87912"/>
                        <a14:foregroundMark x1="19800" y1="37912" x2="19800" y2="37912"/>
                        <a14:foregroundMark x1="19200" y1="34066" x2="19200" y2="34066"/>
                        <a14:foregroundMark x1="18800" y1="33516" x2="18800" y2="33516"/>
                        <a14:foregroundMark x1="20400" y1="35165" x2="20400" y2="35165"/>
                        <a14:foregroundMark x1="19400" y1="49451" x2="19400" y2="49451"/>
                        <a14:foregroundMark x1="3600" y1="21978" x2="3600" y2="21978"/>
                        <a14:foregroundMark x1="4400" y1="19780" x2="4400" y2="19780"/>
                        <a14:foregroundMark x1="4800" y1="19780" x2="4800" y2="19780"/>
                        <a14:foregroundMark x1="5600" y1="18681" x2="5600" y2="18681"/>
                        <a14:foregroundMark x1="5600" y1="18681" x2="5600" y2="18681"/>
                        <a14:foregroundMark x1="5800" y1="17033" x2="5800" y2="17033"/>
                        <a14:foregroundMark x1="6200" y1="14835" x2="6200" y2="14835"/>
                        <a14:foregroundMark x1="7000" y1="14286" x2="7000" y2="14286"/>
                        <a14:foregroundMark x1="8600" y1="13187" x2="8600" y2="13187"/>
                        <a14:foregroundMark x1="9800" y1="10989" x2="9800" y2="10989"/>
                        <a14:foregroundMark x1="11800" y1="8791" x2="12000" y2="8791"/>
                        <a14:foregroundMark x1="12000" y1="8791" x2="12000" y2="8791"/>
                        <a14:foregroundMark x1="13000" y1="7692" x2="13000" y2="7692"/>
                        <a14:foregroundMark x1="14000" y1="7143" x2="14000" y2="7143"/>
                        <a14:foregroundMark x1="15600" y1="6593" x2="15600" y2="6593"/>
                        <a14:foregroundMark x1="16400" y1="6593" x2="16400" y2="6593"/>
                        <a14:foregroundMark x1="17000" y1="6593" x2="17000" y2="6593"/>
                        <a14:foregroundMark x1="18200" y1="7692" x2="18200" y2="7692"/>
                        <a14:foregroundMark x1="18800" y1="8242" x2="18800" y2="8242"/>
                        <a14:foregroundMark x1="19600" y1="8791" x2="19800" y2="8791"/>
                        <a14:foregroundMark x1="21000" y1="10440" x2="21000" y2="10440"/>
                        <a14:foregroundMark x1="21200" y1="10989" x2="21200" y2="10989"/>
                        <a14:foregroundMark x1="21800" y1="12637" x2="21800" y2="12637"/>
                        <a14:foregroundMark x1="22400" y1="13187" x2="22400" y2="13187"/>
                        <a14:foregroundMark x1="22600" y1="15385" x2="22600" y2="15385"/>
                        <a14:foregroundMark x1="23800" y1="18681" x2="23800" y2="18681"/>
                        <a14:foregroundMark x1="24400" y1="20879" x2="24400" y2="20879"/>
                        <a14:foregroundMark x1="24600" y1="25824" x2="24600" y2="25824"/>
                        <a14:foregroundMark x1="24600" y1="30220" x2="24600" y2="30220"/>
                        <a14:foregroundMark x1="25600" y1="34066" x2="25600" y2="34066"/>
                        <a14:foregroundMark x1="25800" y1="36813" x2="25800" y2="37912"/>
                        <a14:foregroundMark x1="24800" y1="46154" x2="24800" y2="46154"/>
                        <a14:foregroundMark x1="25000" y1="51648" x2="25000" y2="51648"/>
                        <a14:foregroundMark x1="24600" y1="55495" x2="24600" y2="55495"/>
                        <a14:foregroundMark x1="26000" y1="54945" x2="26000" y2="54945"/>
                        <a14:foregroundMark x1="22200" y1="58242" x2="22200" y2="58242"/>
                        <a14:foregroundMark x1="19200" y1="58791" x2="19200" y2="58791"/>
                        <a14:foregroundMark x1="15400" y1="60989" x2="15400" y2="60989"/>
                        <a14:foregroundMark x1="8600" y1="52747" x2="8600" y2="52747"/>
                        <a14:foregroundMark x1="6400" y1="32967" x2="6400" y2="32967"/>
                        <a14:foregroundMark x1="8200" y1="27473" x2="8200" y2="27473"/>
                        <a14:foregroundMark x1="11600" y1="32418" x2="11600" y2="32418"/>
                        <a14:foregroundMark x1="11400" y1="29670" x2="11400" y2="29670"/>
                        <a14:foregroundMark x1="8200" y1="39560" x2="8200" y2="39560"/>
                        <a14:foregroundMark x1="3800" y1="42308" x2="3800" y2="42308"/>
                        <a14:foregroundMark x1="1800" y1="58791" x2="1800" y2="58791"/>
                        <a14:foregroundMark x1="3600" y1="63187" x2="3800" y2="63736"/>
                        <a14:foregroundMark x1="5000" y1="65934" x2="5000" y2="65934"/>
                        <a14:foregroundMark x1="23400" y1="15934" x2="23400" y2="15934"/>
                        <a14:foregroundMark x1="25600" y1="24725" x2="25600" y2="24725"/>
                        <a14:foregroundMark x1="63600" y1="62637" x2="63600" y2="62637"/>
                        <a14:foregroundMark x1="63400" y1="69780" x2="63400" y2="69780"/>
                        <a14:foregroundMark x1="60600" y1="89560" x2="60600" y2="89560"/>
                        <a14:foregroundMark x1="19800" y1="95055" x2="19800" y2="95055"/>
                        <a14:foregroundMark x1="31600" y1="95604" x2="31600" y2="95604"/>
                        <a14:foregroundMark x1="10600" y1="89011" x2="10600" y2="89011"/>
                        <a14:foregroundMark x1="9200" y1="94505" x2="9200" y2="94505"/>
                        <a14:foregroundMark x1="5600" y1="84615" x2="5600" y2="84615"/>
                        <a14:foregroundMark x1="4000" y1="94505" x2="4000" y2="94505"/>
                        <a14:foregroundMark x1="22000" y1="91209" x2="22000" y2="91209"/>
                        <a14:foregroundMark x1="10200" y1="92857" x2="10200" y2="92857"/>
                        <a14:foregroundMark x1="10600" y1="94505" x2="10600" y2="94505"/>
                        <a14:foregroundMark x1="80200" y1="86264" x2="80200" y2="86264"/>
                        <a14:foregroundMark x1="80400" y1="92308" x2="80400" y2="92308"/>
                        <a14:foregroundMark x1="79400" y1="96154" x2="79400" y2="96154"/>
                        <a14:foregroundMark x1="75600" y1="91209" x2="75600" y2="91209"/>
                        <a14:foregroundMark x1="86600" y1="89011" x2="86600" y2="89011"/>
                        <a14:foregroundMark x1="89000" y1="88462" x2="89000" y2="88462"/>
                        <a14:foregroundMark x1="83600" y1="89560" x2="83600" y2="89560"/>
                        <a14:foregroundMark x1="95800" y1="87363" x2="95800" y2="87363"/>
                        <a14:foregroundMark x1="83600" y1="94505" x2="83600" y2="94505"/>
                        <a14:foregroundMark x1="30000" y1="92308" x2="30000" y2="92308"/>
                        <a14:backgroundMark x1="24400" y1="89560" x2="24400" y2="89560"/>
                        <a14:backgroundMark x1="27600" y1="91758" x2="27600" y2="91758"/>
                        <a14:backgroundMark x1="30400" y1="93407" x2="30400" y2="93407"/>
                        <a14:backgroundMark x1="30400" y1="90110" x2="30400" y2="90110"/>
                        <a14:backgroundMark x1="36200" y1="91209" x2="36200" y2="91209"/>
                        <a14:backgroundMark x1="41200" y1="90659" x2="41200" y2="90659"/>
                        <a14:backgroundMark x1="42800" y1="93407" x2="42800" y2="93407"/>
                        <a14:backgroundMark x1="43000" y1="89560" x2="43000" y2="89560"/>
                        <a14:backgroundMark x1="52800" y1="91209" x2="52800" y2="91209"/>
                        <a14:backgroundMark x1="71200" y1="93407" x2="71200" y2="93407"/>
                        <a14:backgroundMark x1="71200" y1="89560" x2="71200" y2="89560"/>
                        <a14:backgroundMark x1="79400" y1="87363" x2="79400" y2="87363"/>
                        <a14:backgroundMark x1="82400" y1="89011" x2="82400" y2="89011"/>
                        <a14:backgroundMark x1="90200" y1="86813" x2="90200" y2="86813"/>
                        <a14:backgroundMark x1="94000" y1="94505" x2="94000" y2="94505"/>
                        <a14:backgroundMark x1="93600" y1="96154" x2="93600" y2="96154"/>
                        <a14:backgroundMark x1="98400" y1="93956" x2="98400" y2="93956"/>
                        <a14:backgroundMark x1="95600" y1="89560" x2="95600" y2="89560"/>
                        <a14:backgroundMark x1="95200" y1="93407" x2="95200" y2="93407"/>
                        <a14:backgroundMark x1="97000" y1="89560" x2="97000" y2="89560"/>
                        <a14:backgroundMark x1="98400" y1="89560" x2="98400" y2="89560"/>
                        <a14:backgroundMark x1="21000" y1="90659" x2="21000" y2="90659"/>
                        <a14:backgroundMark x1="11000" y1="92308" x2="11000" y2="92308"/>
                        <a14:backgroundMark x1="16000" y1="89011" x2="16000" y2="89011"/>
                        <a14:backgroundMark x1="9800" y1="91209" x2="9800" y2="91209"/>
                        <a14:backgroundMark x1="82600" y1="93956" x2="82600" y2="93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094" y="3181076"/>
            <a:ext cx="1556853" cy="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l="4289" r="7368"/>
          <a:stretch/>
        </p:blipFill>
        <p:spPr>
          <a:xfrm>
            <a:off x="1900003" y="3181076"/>
            <a:ext cx="1307805" cy="5996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52805" y="5749326"/>
            <a:ext cx="1267057" cy="5449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833" y="5687308"/>
            <a:ext cx="1949464" cy="6711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254" y="6310429"/>
            <a:ext cx="2140342" cy="4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55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by the Numbers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609600" y="1825625"/>
          <a:ext cx="109728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624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B0107-9558-46F8-BDF6-CE28B34C1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Core Pillars of ILPQC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BAE276C-2317-450C-8DCA-383208C480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2904" y="1943610"/>
            <a:ext cx="1943512" cy="42770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57067-F88D-49D9-B7AE-8F58EFDF4E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7033E4B-E3EB-3D46-B2D8-3159663620FA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39D38-2073-4805-B493-6CE4E7FF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Illinois Perinatal Quality Collaborative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65787C6-4F72-4A19-9609-CC15A459C3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5" r="1975" b="-3"/>
          <a:stretch/>
        </p:blipFill>
        <p:spPr>
          <a:xfrm>
            <a:off x="737396" y="1690688"/>
            <a:ext cx="6985308" cy="478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51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Teams Panel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BASIC Initiative Data Collection: Strategies &amp; Successes</a:t>
            </a:r>
          </a:p>
          <a:p>
            <a:pPr lvl="1"/>
            <a:r>
              <a:rPr lang="en-US" sz="2800" dirty="0"/>
              <a:t>Susan McCarty, MSN, RNC-LRN; Memorial Medical Center, Springfield</a:t>
            </a:r>
          </a:p>
          <a:p>
            <a:r>
              <a:rPr lang="en-US" sz="2800" dirty="0"/>
              <a:t>Antibiotic Stewardship QI Initiative, Facilitating Buy-In</a:t>
            </a:r>
          </a:p>
          <a:p>
            <a:pPr lvl="1"/>
            <a:r>
              <a:rPr lang="en-US" sz="2800" dirty="0" err="1"/>
              <a:t>Preetha</a:t>
            </a:r>
            <a:r>
              <a:rPr lang="en-US" sz="2800" dirty="0"/>
              <a:t> </a:t>
            </a:r>
            <a:r>
              <a:rPr lang="en-US" sz="2800" dirty="0" err="1"/>
              <a:t>Prazad</a:t>
            </a:r>
            <a:r>
              <a:rPr lang="en-US" sz="2800" dirty="0"/>
              <a:t>, MD; Advocate Children’s Hospital- Park Ridge</a:t>
            </a:r>
          </a:p>
          <a:p>
            <a:r>
              <a:rPr lang="en-US" sz="2800" dirty="0"/>
              <a:t>Strategies to Improve Communication</a:t>
            </a:r>
          </a:p>
          <a:p>
            <a:pPr lvl="1"/>
            <a:r>
              <a:rPr lang="en-US" sz="2800" dirty="0"/>
              <a:t>Rajeev Kumar, MD; John H Stroger Hospital of Cook County, Chicago</a:t>
            </a:r>
          </a:p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66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BASIC Initiative Data Collection:  Strategies &amp; Successes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Susan McCarty MSN RNC-LRN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8025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1421448" y="1335506"/>
            <a:ext cx="5848350" cy="4791192"/>
          </a:xfrm>
        </p:spPr>
        <p:txBody>
          <a:bodyPr/>
          <a:lstStyle/>
          <a:p>
            <a:r>
              <a:rPr lang="en-US" b="1" dirty="0"/>
              <a:t>Cerner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Documentation is unit specific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Collaborative working relationship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Result copy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Identification of required data</a:t>
            </a:r>
          </a:p>
          <a:p>
            <a:r>
              <a:rPr lang="en-US" dirty="0"/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is already built?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421450" y="581025"/>
            <a:ext cx="9144000" cy="532880"/>
          </a:xfrm>
        </p:spPr>
        <p:txBody>
          <a:bodyPr>
            <a:normAutofit/>
          </a:bodyPr>
          <a:lstStyle/>
          <a:p>
            <a:r>
              <a:rPr lang="en-US" sz="2800" dirty="0"/>
              <a:t>Strategies:</a:t>
            </a: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</p:spTree>
    <p:custDataLst>
      <p:tags r:id="rId1"/>
    </p:custDataLst>
    <p:extLst>
      <p:ext uri="{BB962C8B-B14F-4D97-AF65-F5344CB8AC3E}">
        <p14:creationId xmlns:p14="http://schemas.microsoft.com/office/powerpoint/2010/main" val="414380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421955" y="589758"/>
            <a:ext cx="9144000" cy="384800"/>
          </a:xfrm>
        </p:spPr>
        <p:txBody>
          <a:bodyPr>
            <a:noAutofit/>
          </a:bodyPr>
          <a:lstStyle/>
          <a:p>
            <a:r>
              <a:rPr lang="en-US" sz="2400" dirty="0"/>
              <a:t>Some Old and some New………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429994" y="2830096"/>
            <a:ext cx="4265956" cy="36776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2F2F2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6" y="1106905"/>
            <a:ext cx="5017860" cy="57510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886" y="1726801"/>
            <a:ext cx="2571429" cy="17047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747" y="4183806"/>
            <a:ext cx="5142857" cy="12095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5650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 idx="4294967295"/>
          </p:nvPr>
        </p:nvSpPr>
        <p:spPr>
          <a:xfrm>
            <a:off x="695324" y="501650"/>
            <a:ext cx="7293643" cy="4708024"/>
          </a:xfrm>
        </p:spPr>
        <p:txBody>
          <a:bodyPr vert="horz" lIns="91440" tIns="137160" rIns="91440" bIns="45720" rtlCol="0" anchor="t" anchorCtr="0">
            <a:normAutofit/>
          </a:bodyPr>
          <a:lstStyle/>
          <a:p>
            <a:pPr algn="ctr">
              <a:lnSpc>
                <a:spcPct val="114000"/>
              </a:lnSpc>
            </a:pPr>
            <a:r>
              <a:rPr lang="en-US" sz="6600" dirty="0">
                <a:solidFill>
                  <a:srgbClr val="187982"/>
                </a:solidFill>
              </a:rPr>
              <a:t>Success! </a:t>
            </a:r>
            <a:br>
              <a:rPr lang="en-US" sz="6600" dirty="0">
                <a:solidFill>
                  <a:srgbClr val="187982"/>
                </a:solidFill>
              </a:rPr>
            </a:br>
            <a:r>
              <a:rPr lang="en-US" sz="4000" dirty="0">
                <a:solidFill>
                  <a:srgbClr val="187982"/>
                </a:solidFill>
              </a:rPr>
              <a:t>Now only 2 sources with all of our data collection information!!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8072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Memorial Color Scheme">
      <a:dk1>
        <a:srgbClr val="3F3F3F"/>
      </a:dk1>
      <a:lt1>
        <a:sysClr val="window" lastClr="FFFFFF"/>
      </a:lt1>
      <a:dk2>
        <a:srgbClr val="007B85"/>
      </a:dk2>
      <a:lt2>
        <a:srgbClr val="F2F2F2"/>
      </a:lt2>
      <a:accent1>
        <a:srgbClr val="F78E1E"/>
      </a:accent1>
      <a:accent2>
        <a:srgbClr val="4E84C4"/>
      </a:accent2>
      <a:accent3>
        <a:srgbClr val="6D276A"/>
      </a:accent3>
      <a:accent4>
        <a:srgbClr val="78A22F"/>
      </a:accent4>
      <a:accent5>
        <a:srgbClr val="EE3224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1081</Words>
  <Application>Microsoft Office PowerPoint</Application>
  <PresentationFormat>Widescreen</PresentationFormat>
  <Paragraphs>184</Paragraphs>
  <Slides>27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ＭＳ Ｐゴシック</vt:lpstr>
      <vt:lpstr>Lato Medium</vt:lpstr>
      <vt:lpstr>Arial Black</vt:lpstr>
      <vt:lpstr>Lato</vt:lpstr>
      <vt:lpstr>Calibri</vt:lpstr>
      <vt:lpstr>Brandon Grotesque Bold</vt:lpstr>
      <vt:lpstr>Calibri Light</vt:lpstr>
      <vt:lpstr>Arial</vt:lpstr>
      <vt:lpstr>brandon_grotesquebold</vt:lpstr>
      <vt:lpstr>Wingdings</vt:lpstr>
      <vt:lpstr>Office Theme</vt:lpstr>
      <vt:lpstr>1_Office Theme</vt:lpstr>
      <vt:lpstr>2_Office Theme</vt:lpstr>
      <vt:lpstr>BASIC Hospital  Teams Panel:  Sharing Strategies for a Successful Launch</vt:lpstr>
      <vt:lpstr>BASIC Vision</vt:lpstr>
      <vt:lpstr>BASIC by the Numbers</vt:lpstr>
      <vt:lpstr>Core Pillars of ILPQC</vt:lpstr>
      <vt:lpstr>BASIC Teams Panel</vt:lpstr>
      <vt:lpstr>BASIC Initiative Data Collection:  Strategies &amp; Successes</vt:lpstr>
      <vt:lpstr>PowerPoint Presentation</vt:lpstr>
      <vt:lpstr>PowerPoint Presentation</vt:lpstr>
      <vt:lpstr>Success!  Now only 2 sources with all of our data collection information!!</vt:lpstr>
      <vt:lpstr>Antibiotic Stewardship QI Initiative, Facilitating Buy-In</vt:lpstr>
      <vt:lpstr>Antibiotic Stewardship QI Initiative ACH-PR NICU</vt:lpstr>
      <vt:lpstr>Antibiotic Stewardship QI Initiative ACH-PR NICU</vt:lpstr>
      <vt:lpstr>Strategies to improve communication</vt:lpstr>
      <vt:lpstr>IMPROVING COMMUNICATION</vt:lpstr>
      <vt:lpstr>Neonatal Sepsis Calculator</vt:lpstr>
      <vt:lpstr>Work flow changes</vt:lpstr>
      <vt:lpstr>Results</vt:lpstr>
      <vt:lpstr>Thanks</vt:lpstr>
      <vt:lpstr>Questions?</vt:lpstr>
      <vt:lpstr>Breakout Sessions</vt:lpstr>
      <vt:lpstr>PowerPoint Presentation</vt:lpstr>
      <vt:lpstr>Get ready to start your video and unmute those mics!</vt:lpstr>
      <vt:lpstr>Breakout Sessions</vt:lpstr>
      <vt:lpstr>Breakout Session Details</vt:lpstr>
      <vt:lpstr>PowerPoint Presentation</vt:lpstr>
      <vt:lpstr>10-Minute Break,  Transition to Breakout #1</vt:lpstr>
      <vt:lpstr>Thanks to our Funders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Hospital  Team Panel:  Sharing Strategies for a Successful Launch</dc:title>
  <dc:creator>Justin Josephsen</dc:creator>
  <cp:lastModifiedBy>Eileen Fleming Suse</cp:lastModifiedBy>
  <cp:revision>8</cp:revision>
  <dcterms:created xsi:type="dcterms:W3CDTF">2021-05-25T18:24:02Z</dcterms:created>
  <dcterms:modified xsi:type="dcterms:W3CDTF">2021-06-21T19:04:39Z</dcterms:modified>
</cp:coreProperties>
</file>