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3" d="100"/>
          <a:sy n="23" d="100"/>
        </p:scale>
        <p:origin x="1626" y="30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86202099914032E-2"/>
          <c:y val="1.1333337103527097E-2"/>
          <c:w val="0.92655726790382764"/>
          <c:h val="0.86187073782961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Provided Antibiotics with in 72hr of lif &gt;35 weeks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0.00%</c:formatCode>
                <c:ptCount val="1"/>
                <c:pt idx="0">
                  <c:v>0.24879999999999999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0CA-AD83-827DD2502B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Sepsis Calculator don &gt; 35 weeks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0.50180000000000002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7-40CA-AD83-827DD2502B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Sepsis Calculator done for &lt;35 weeks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0.00%</c:formatCode>
                <c:ptCount val="1"/>
                <c:pt idx="0">
                  <c:v>0.51870000000000005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7-40CA-AD83-827DD2502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4690648"/>
        <c:axId val="734690976"/>
      </c:barChart>
      <c:catAx>
        <c:axId val="73469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90976"/>
        <c:crosses val="autoZero"/>
        <c:auto val="1"/>
        <c:lblAlgn val="ctr"/>
        <c:lblOffset val="100"/>
        <c:noMultiLvlLbl val="0"/>
      </c:catAx>
      <c:valAx>
        <c:axId val="7346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9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0"/>
            <a:ext cx="3036887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533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775533"/>
            <a:ext cx="3036887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154113"/>
            <a:ext cx="484822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44547"/>
            <a:ext cx="560705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9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Folders, coordinated discharge worksheet,</a:t>
            </a:r>
            <a:r>
              <a:rPr lang="en-US" altLang="en-US" baseline="0" dirty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25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SIH – Memorial Hospital of Carbondale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482247" y="11957390"/>
            <a:ext cx="15965160" cy="1532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Designated Level II+, SIH Women and Children center delivers over 2100 births per year. Due to a  local birthing center closing their doors, we have increased our deliveries by 30%. Baby Friendly Designated since 2015.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LDR, 2 C-section ORs, 13 SCN beds,  8 Antepartum beds, 6 Triage rooms,      21 Mother Baby beds, 13 Pediatric beds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Southern Illinois’ largest and most spacious birthing center with Level II+ Special Care Nursery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dedicated pediatric unit in the region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 Anesthesia 24/7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24/7 Lactation support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166247" y="6014135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9074" y="20456817"/>
            <a:ext cx="15311973" cy="118186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meet monthly with QI team to review missed opportunities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Biannual education of staff on ESC, NAS policy, and stigma training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Targeted education of nurses using missed opportunities 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coordinated discharge checklist to EMR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Lactation support for mothers on MAT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9074" y="28606167"/>
            <a:ext cx="15311973" cy="6832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used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Sleep and Console flowsheet in EMR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 policy in place with PRN pharmacology option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64320" y="5737860"/>
            <a:ext cx="15685291" cy="397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Readiness Survey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a good tool to help provide MHC SCN with specific 30/60/90 day goals. 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Neonatal Sepsis Calculator for all infants for &gt;34 weeks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 AAP Serial Assessment protocol for infants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 notes for nurses &amp; providers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stop times for Antibiotics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Changed Antibiotics dose guidelines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 Antibiotic Report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Education for Parents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QI Tools being used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Sepsis calculator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EMR Antibiotic Report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20" y="26072544"/>
            <a:ext cx="121102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83BC4-0305-4E0D-BE71-71AA2672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6" y="369319"/>
            <a:ext cx="4237087" cy="3444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65D90-D284-4836-8AB0-9B6126A12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898" y="5508747"/>
            <a:ext cx="9827604" cy="586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F049A-2C36-4EE2-B984-B233FBD75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472" y="26413681"/>
            <a:ext cx="7852329" cy="5608806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1B75EA9-965D-4EB0-A7B2-4A637F2C4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750915"/>
              </p:ext>
            </p:extLst>
          </p:nvPr>
        </p:nvGraphicFramePr>
        <p:xfrm>
          <a:off x="39746144" y="5891123"/>
          <a:ext cx="9428046" cy="606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C326C8A-F89B-4D3C-AD5B-63C2484E3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997" y="7103232"/>
            <a:ext cx="12276859" cy="4270376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5A2B39A-EFE8-4E0E-879D-A8EB57F40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771" y="11871756"/>
            <a:ext cx="12276858" cy="4163291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2D5D9AC4-03CE-46FD-BEF8-9E54040985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997" y="16328632"/>
            <a:ext cx="12321632" cy="40211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15372</TotalTime>
  <Words>263</Words>
  <Application>Microsoft Office PowerPoint</Application>
  <PresentationFormat>Custom</PresentationFormat>
  <Paragraphs>65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Mary Jarvis</cp:lastModifiedBy>
  <cp:revision>285</cp:revision>
  <cp:lastPrinted>2021-05-13T16:22:18Z</cp:lastPrinted>
  <dcterms:created xsi:type="dcterms:W3CDTF">2002-04-02T23:37:14Z</dcterms:created>
  <dcterms:modified xsi:type="dcterms:W3CDTF">2021-05-14T13:46:17Z</dcterms:modified>
</cp:coreProperties>
</file>