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
  </p:notesMasterIdLst>
  <p:handoutMasterIdLst>
    <p:handoutMasterId r:id="rId5"/>
  </p:handoutMasterIdLst>
  <p:sldIdLst>
    <p:sldId id="256" r:id="rId2"/>
    <p:sldId id="257" r:id="rId3"/>
  </p:sldIdLst>
  <p:sldSz cx="51206400" cy="32918400"/>
  <p:notesSz cx="7010400" cy="9296400"/>
  <p:defaultTextStyle>
    <a:defPPr>
      <a:defRPr lang="en-US"/>
    </a:defPPr>
    <a:lvl1pPr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1pPr>
    <a:lvl2pPr marL="736600" indent="-279400"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2pPr>
    <a:lvl3pPr marL="1474788" indent="-560388"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3pPr>
    <a:lvl4pPr marL="2212975" indent="-841375"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4pPr>
    <a:lvl5pPr marL="2951163" indent="-1122363"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5pPr>
    <a:lvl6pPr marL="2286000" algn="l" defTabSz="914400" rtl="0" eaLnBrk="1" latinLnBrk="0" hangingPunct="1">
      <a:defRPr sz="3800" kern="1200">
        <a:solidFill>
          <a:schemeClr val="tx1"/>
        </a:solidFill>
        <a:latin typeface="Times New Roman" panose="02020603050405020304" pitchFamily="18" charset="0"/>
        <a:ea typeface="+mn-ea"/>
        <a:cs typeface="+mn-cs"/>
      </a:defRPr>
    </a:lvl6pPr>
    <a:lvl7pPr marL="2743200" algn="l" defTabSz="914400" rtl="0" eaLnBrk="1" latinLnBrk="0" hangingPunct="1">
      <a:defRPr sz="3800" kern="1200">
        <a:solidFill>
          <a:schemeClr val="tx1"/>
        </a:solidFill>
        <a:latin typeface="Times New Roman" panose="02020603050405020304" pitchFamily="18" charset="0"/>
        <a:ea typeface="+mn-ea"/>
        <a:cs typeface="+mn-cs"/>
      </a:defRPr>
    </a:lvl7pPr>
    <a:lvl8pPr marL="3200400" algn="l" defTabSz="914400" rtl="0" eaLnBrk="1" latinLnBrk="0" hangingPunct="1">
      <a:defRPr sz="3800" kern="1200">
        <a:solidFill>
          <a:schemeClr val="tx1"/>
        </a:solidFill>
        <a:latin typeface="Times New Roman" panose="02020603050405020304" pitchFamily="18" charset="0"/>
        <a:ea typeface="+mn-ea"/>
        <a:cs typeface="+mn-cs"/>
      </a:defRPr>
    </a:lvl8pPr>
    <a:lvl9pPr marL="3657600" algn="l" defTabSz="914400" rtl="0" eaLnBrk="1" latinLnBrk="0" hangingPunct="1">
      <a:defRPr sz="3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0078">
          <p15:clr>
            <a:srgbClr val="A4A3A4"/>
          </p15:clr>
        </p15:guide>
        <p15:guide id="2" pos="1344">
          <p15:clr>
            <a:srgbClr val="A4A3A4"/>
          </p15:clr>
        </p15:guide>
        <p15:guide id="3" pos="30912">
          <p15:clr>
            <a:srgbClr val="A4A3A4"/>
          </p15:clr>
        </p15:guide>
        <p15:guide id="4" orient="horz" pos="10056">
          <p15:clr>
            <a:srgbClr val="A4A3A4"/>
          </p15:clr>
        </p15:guide>
        <p15:guide id="5" orient="horz" pos="14071">
          <p15:clr>
            <a:srgbClr val="A4A3A4"/>
          </p15:clr>
        </p15:guide>
        <p15:guide id="6" orient="horz" pos="134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extLst>
      <p:ext uri="{19B8F6BF-5375-455C-9EA6-DF929625EA0E}">
        <p15:presenceInfo xmlns:p15="http://schemas.microsoft.com/office/powerpoint/2012/main" userId="S-1-5-21-2086500257-1188392490-3880406080-31514" providerId="AD"/>
      </p:ext>
    </p:extLst>
  </p:cmAuthor>
  <p:cmAuthor id="2" name="Weiss, Daniel" initials="WD" lastIdx="3" clrIdx="1">
    <p:extLst>
      <p:ext uri="{19B8F6BF-5375-455C-9EA6-DF929625EA0E}">
        <p15:presenceInfo xmlns:p15="http://schemas.microsoft.com/office/powerpoint/2012/main" userId="S-1-5-21-2123635653-1174594397-1724042279-156046" providerId="AD"/>
      </p:ext>
    </p:extLst>
  </p:cmAuthor>
  <p:cmAuthor id="3" name="Weiss, Daniel" initials="WD [2]" lastIdx="2" clrIdx="2">
    <p:extLst>
      <p:ext uri="{19B8F6BF-5375-455C-9EA6-DF929625EA0E}">
        <p15:presenceInfo xmlns:p15="http://schemas.microsoft.com/office/powerpoint/2012/main" userId="Weiss, Dan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8446" autoAdjust="0"/>
    <p:restoredTop sz="95833" autoAdjust="0"/>
  </p:normalViewPr>
  <p:slideViewPr>
    <p:cSldViewPr snapToGrid="0">
      <p:cViewPr varScale="1">
        <p:scale>
          <a:sx n="14" d="100"/>
          <a:sy n="14" d="100"/>
        </p:scale>
        <p:origin x="1476" y="12"/>
      </p:cViewPr>
      <p:guideLst>
        <p:guide orient="horz" pos="20078"/>
        <p:guide pos="1344"/>
        <p:guide pos="30912"/>
        <p:guide orient="horz" pos="10056"/>
        <p:guide orient="horz" pos="14071"/>
        <p:guide orient="horz" pos="1349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DC6270F-F403-714A-B538-E6C31C129282}"/>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defTabSz="932073" eaLnBrk="1" hangingPunct="1">
              <a:defRPr sz="1200"/>
            </a:lvl1pPr>
          </a:lstStyle>
          <a:p>
            <a:pPr>
              <a:defRPr/>
            </a:pPr>
            <a:endParaRPr lang="en-US"/>
          </a:p>
        </p:txBody>
      </p:sp>
      <p:sp>
        <p:nvSpPr>
          <p:cNvPr id="14339" name="Rectangle 3">
            <a:extLst>
              <a:ext uri="{FF2B5EF4-FFF2-40B4-BE49-F238E27FC236}">
                <a16:creationId xmlns:a16="http://schemas.microsoft.com/office/drawing/2014/main" id="{9445EC77-C17F-2348-9DEC-50E843B993E0}"/>
              </a:ext>
            </a:extLst>
          </p:cNvPr>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algn="r" defTabSz="932073" eaLnBrk="1" hangingPunct="1">
              <a:defRPr sz="1200"/>
            </a:lvl1pPr>
          </a:lstStyle>
          <a:p>
            <a:pPr>
              <a:defRPr/>
            </a:pPr>
            <a:endParaRPr lang="en-US"/>
          </a:p>
        </p:txBody>
      </p:sp>
      <p:sp>
        <p:nvSpPr>
          <p:cNvPr id="14340" name="Rectangle 4">
            <a:extLst>
              <a:ext uri="{FF2B5EF4-FFF2-40B4-BE49-F238E27FC236}">
                <a16:creationId xmlns:a16="http://schemas.microsoft.com/office/drawing/2014/main" id="{3B6B2331-3465-314E-8B52-CB68CB7FCCB5}"/>
              </a:ext>
            </a:extLst>
          </p:cNvPr>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defTabSz="932073" eaLnBrk="1" hangingPunct="1">
              <a:defRPr sz="1200"/>
            </a:lvl1pPr>
          </a:lstStyle>
          <a:p>
            <a:pPr>
              <a:defRPr/>
            </a:pPr>
            <a:endParaRPr lang="en-US"/>
          </a:p>
        </p:txBody>
      </p:sp>
      <p:sp>
        <p:nvSpPr>
          <p:cNvPr id="14341" name="Rectangle 5">
            <a:extLst>
              <a:ext uri="{FF2B5EF4-FFF2-40B4-BE49-F238E27FC236}">
                <a16:creationId xmlns:a16="http://schemas.microsoft.com/office/drawing/2014/main" id="{2D43070F-0489-EA48-B23C-C98547940A5D}"/>
              </a:ext>
            </a:extLst>
          </p:cNvPr>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algn="r" defTabSz="932073" eaLnBrk="1" hangingPunct="1">
              <a:defRPr sz="1200"/>
            </a:lvl1pPr>
          </a:lstStyle>
          <a:p>
            <a:pPr>
              <a:defRPr/>
            </a:pPr>
            <a:fld id="{3EAB5515-8815-4FEC-9706-47885B6A36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D7DCF5-29AE-3047-B765-BC2B38BA087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51A5F9BF-C48D-584D-91A5-0570013F92CB}"/>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lvl1pPr>
          </a:lstStyle>
          <a:p>
            <a:pPr>
              <a:defRPr/>
            </a:pPr>
            <a:fld id="{1E07F7F9-BE1B-4FD1-84AE-ABE1963D3E6D}" type="datetimeFigureOut">
              <a:rPr lang="en-US"/>
              <a:pPr>
                <a:defRPr/>
              </a:pPr>
              <a:t>5/18/2021</a:t>
            </a:fld>
            <a:endParaRPr lang="en-US"/>
          </a:p>
        </p:txBody>
      </p:sp>
      <p:sp>
        <p:nvSpPr>
          <p:cNvPr id="4" name="Slide Image Placeholder 3">
            <a:extLst>
              <a:ext uri="{FF2B5EF4-FFF2-40B4-BE49-F238E27FC236}">
                <a16:creationId xmlns:a16="http://schemas.microsoft.com/office/drawing/2014/main" id="{D2E2D796-337F-B743-9BB3-38CC41FE25B1}"/>
              </a:ext>
            </a:extLst>
          </p:cNvPr>
          <p:cNvSpPr>
            <a:spLocks noGrp="1" noRot="1" noChangeAspect="1"/>
          </p:cNvSpPr>
          <p:nvPr>
            <p:ph type="sldImg" idx="2"/>
          </p:nvPr>
        </p:nvSpPr>
        <p:spPr>
          <a:xfrm>
            <a:off x="1065213" y="1162050"/>
            <a:ext cx="48799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DAE55CE-F979-7C4B-8E28-397209B2CD31}"/>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7EB4C5-F3B9-A749-8226-4932E32B5C24}"/>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6406574C-8AF3-374F-9C43-5077164D11D3}"/>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hangingPunct="1">
              <a:defRPr sz="1200"/>
            </a:lvl1pPr>
          </a:lstStyle>
          <a:p>
            <a:pPr>
              <a:defRPr/>
            </a:pPr>
            <a:fld id="{154FBEFB-CBBB-41CD-9F08-23A2D45DFB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474788" rtl="0" eaLnBrk="0" fontAlgn="base" hangingPunct="0">
      <a:spcBef>
        <a:spcPct val="30000"/>
      </a:spcBef>
      <a:spcAft>
        <a:spcPct val="0"/>
      </a:spcAft>
      <a:defRPr sz="1900" kern="1200">
        <a:solidFill>
          <a:schemeClr val="tx1"/>
        </a:solidFill>
        <a:latin typeface="+mn-lt"/>
        <a:ea typeface="+mn-ea"/>
        <a:cs typeface="+mn-cs"/>
      </a:defRPr>
    </a:lvl1pPr>
    <a:lvl2pPr marL="736600" algn="l" defTabSz="1474788" rtl="0" eaLnBrk="0" fontAlgn="base" hangingPunct="0">
      <a:spcBef>
        <a:spcPct val="30000"/>
      </a:spcBef>
      <a:spcAft>
        <a:spcPct val="0"/>
      </a:spcAft>
      <a:defRPr sz="1900" kern="1200">
        <a:solidFill>
          <a:schemeClr val="tx1"/>
        </a:solidFill>
        <a:latin typeface="+mn-lt"/>
        <a:ea typeface="+mn-ea"/>
        <a:cs typeface="+mn-cs"/>
      </a:defRPr>
    </a:lvl2pPr>
    <a:lvl3pPr marL="1474788" algn="l" defTabSz="1474788" rtl="0" eaLnBrk="0" fontAlgn="base" hangingPunct="0">
      <a:spcBef>
        <a:spcPct val="30000"/>
      </a:spcBef>
      <a:spcAft>
        <a:spcPct val="0"/>
      </a:spcAft>
      <a:defRPr sz="1900" kern="1200">
        <a:solidFill>
          <a:schemeClr val="tx1"/>
        </a:solidFill>
        <a:latin typeface="+mn-lt"/>
        <a:ea typeface="+mn-ea"/>
        <a:cs typeface="+mn-cs"/>
      </a:defRPr>
    </a:lvl3pPr>
    <a:lvl4pPr marL="2212975" algn="l" defTabSz="1474788" rtl="0" eaLnBrk="0" fontAlgn="base" hangingPunct="0">
      <a:spcBef>
        <a:spcPct val="30000"/>
      </a:spcBef>
      <a:spcAft>
        <a:spcPct val="0"/>
      </a:spcAft>
      <a:defRPr sz="1900" kern="1200">
        <a:solidFill>
          <a:schemeClr val="tx1"/>
        </a:solidFill>
        <a:latin typeface="+mn-lt"/>
        <a:ea typeface="+mn-ea"/>
        <a:cs typeface="+mn-cs"/>
      </a:defRPr>
    </a:lvl4pPr>
    <a:lvl5pPr marL="2951163" algn="l" defTabSz="1474788" rtl="0" eaLnBrk="0" fontAlgn="base" hangingPunct="0">
      <a:spcBef>
        <a:spcPct val="30000"/>
      </a:spcBef>
      <a:spcAft>
        <a:spcPct val="0"/>
      </a:spcAft>
      <a:defRPr sz="1900" kern="1200">
        <a:solidFill>
          <a:schemeClr val="tx1"/>
        </a:solidFill>
        <a:latin typeface="+mn-lt"/>
        <a:ea typeface="+mn-ea"/>
        <a:cs typeface="+mn-cs"/>
      </a:defRPr>
    </a:lvl5pPr>
    <a:lvl6pPr marL="3689604" algn="l" defTabSz="1475842" rtl="0" eaLnBrk="1" latinLnBrk="0" hangingPunct="1">
      <a:defRPr sz="1937" kern="1200">
        <a:solidFill>
          <a:schemeClr val="tx1"/>
        </a:solidFill>
        <a:latin typeface="+mn-lt"/>
        <a:ea typeface="+mn-ea"/>
        <a:cs typeface="+mn-cs"/>
      </a:defRPr>
    </a:lvl6pPr>
    <a:lvl7pPr marL="4427525" algn="l" defTabSz="1475842" rtl="0" eaLnBrk="1" latinLnBrk="0" hangingPunct="1">
      <a:defRPr sz="1937" kern="1200">
        <a:solidFill>
          <a:schemeClr val="tx1"/>
        </a:solidFill>
        <a:latin typeface="+mn-lt"/>
        <a:ea typeface="+mn-ea"/>
        <a:cs typeface="+mn-cs"/>
      </a:defRPr>
    </a:lvl7pPr>
    <a:lvl8pPr marL="5165446" algn="l" defTabSz="1475842" rtl="0" eaLnBrk="1" latinLnBrk="0" hangingPunct="1">
      <a:defRPr sz="1937" kern="1200">
        <a:solidFill>
          <a:schemeClr val="tx1"/>
        </a:solidFill>
        <a:latin typeface="+mn-lt"/>
        <a:ea typeface="+mn-ea"/>
        <a:cs typeface="+mn-cs"/>
      </a:defRPr>
    </a:lvl8pPr>
    <a:lvl9pPr marL="5903366" algn="l" defTabSz="1475842" rtl="0" eaLnBrk="1" latinLnBrk="0" hangingPunct="1">
      <a:defRPr sz="19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Folders, coordinated discharge worksheet,</a:t>
            </a:r>
            <a:r>
              <a:rPr lang="en-US" altLang="en-US" baseline="0" dirty="0"/>
              <a:t> </a:t>
            </a: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2</a:t>
            </a:fld>
            <a:endParaRPr lang="en-US" altLang="en-US"/>
          </a:p>
        </p:txBody>
      </p:sp>
    </p:spTree>
    <p:extLst>
      <p:ext uri="{BB962C8B-B14F-4D97-AF65-F5344CB8AC3E}">
        <p14:creationId xmlns:p14="http://schemas.microsoft.com/office/powerpoint/2010/main" val="322562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39988" y="10227129"/>
            <a:ext cx="43526428" cy="7053943"/>
          </a:xfrm>
        </p:spPr>
        <p:txBody>
          <a:bodyPr/>
          <a:lstStyle/>
          <a:p>
            <a:r>
              <a:rPr lang="en-US"/>
              <a:t>Click to edit Master title style</a:t>
            </a:r>
          </a:p>
        </p:txBody>
      </p:sp>
      <p:sp>
        <p:nvSpPr>
          <p:cNvPr id="3" name="Subtitle 2"/>
          <p:cNvSpPr>
            <a:spLocks noGrp="1"/>
          </p:cNvSpPr>
          <p:nvPr>
            <p:ph type="subTitle" idx="1"/>
          </p:nvPr>
        </p:nvSpPr>
        <p:spPr>
          <a:xfrm>
            <a:off x="7679972" y="18652672"/>
            <a:ext cx="35846456" cy="8414657"/>
          </a:xfrm>
        </p:spPr>
        <p:txBody>
          <a:bodyPr/>
          <a:lstStyle>
            <a:lvl1pPr marL="0" indent="0" algn="ctr">
              <a:buNone/>
              <a:defRPr/>
            </a:lvl1pPr>
            <a:lvl2pPr marL="711220" indent="0" algn="ctr">
              <a:buNone/>
              <a:defRPr/>
            </a:lvl2pPr>
            <a:lvl3pPr marL="1422441" indent="0" algn="ctr">
              <a:buNone/>
              <a:defRPr/>
            </a:lvl3pPr>
            <a:lvl4pPr marL="2133661" indent="0" algn="ctr">
              <a:buNone/>
              <a:defRPr/>
            </a:lvl4pPr>
            <a:lvl5pPr marL="2844881" indent="0" algn="ctr">
              <a:buNone/>
              <a:defRPr/>
            </a:lvl5pPr>
            <a:lvl6pPr marL="3556102" indent="0" algn="ctr">
              <a:buNone/>
              <a:defRPr/>
            </a:lvl6pPr>
            <a:lvl7pPr marL="4267322" indent="0" algn="ctr">
              <a:buNone/>
              <a:defRPr/>
            </a:lvl7pPr>
            <a:lvl8pPr marL="4978542" indent="0" algn="ctr">
              <a:buNone/>
              <a:defRPr/>
            </a:lvl8pPr>
            <a:lvl9pPr marL="568976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2A3547D-4BC9-413E-9471-63CF1C7FC8C3}" type="slidenum">
              <a:rPr lang="en-US" altLang="en-US"/>
              <a:pPr>
                <a:defRPr/>
              </a:pPr>
              <a:t>‹#›</a:t>
            </a:fld>
            <a:endParaRPr lang="en-US" altLang="en-US"/>
          </a:p>
        </p:txBody>
      </p:sp>
    </p:spTree>
    <p:extLst>
      <p:ext uri="{BB962C8B-B14F-4D97-AF65-F5344CB8AC3E}">
        <p14:creationId xmlns:p14="http://schemas.microsoft.com/office/powerpoint/2010/main" val="343593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D3299B3C-C0AF-4DFC-870A-6CD25A13E9B8}" type="slidenum">
              <a:rPr lang="en-US" altLang="en-US"/>
              <a:pPr>
                <a:defRPr/>
              </a:pPr>
              <a:t>‹#›</a:t>
            </a:fld>
            <a:endParaRPr lang="en-US" altLang="en-US"/>
          </a:p>
        </p:txBody>
      </p:sp>
    </p:spTree>
    <p:extLst>
      <p:ext uri="{BB962C8B-B14F-4D97-AF65-F5344CB8AC3E}">
        <p14:creationId xmlns:p14="http://schemas.microsoft.com/office/powerpoint/2010/main" val="91368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6043" y="2925538"/>
            <a:ext cx="10880372" cy="26335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2456" y="2925538"/>
            <a:ext cx="32406520" cy="26335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5E51028-4E33-4EF2-8EFD-D9BA1B7D5DCF}" type="slidenum">
              <a:rPr lang="en-US" altLang="en-US"/>
              <a:pPr>
                <a:defRPr/>
              </a:pPr>
              <a:t>‹#›</a:t>
            </a:fld>
            <a:endParaRPr lang="en-US" altLang="en-US"/>
          </a:p>
        </p:txBody>
      </p:sp>
    </p:spTree>
    <p:extLst>
      <p:ext uri="{BB962C8B-B14F-4D97-AF65-F5344CB8AC3E}">
        <p14:creationId xmlns:p14="http://schemas.microsoft.com/office/powerpoint/2010/main" val="54203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B4401BBA-A3A8-4B51-BD7C-320539562C4F}" type="slidenum">
              <a:rPr lang="en-US" altLang="en-US"/>
              <a:pPr>
                <a:defRPr/>
              </a:pPr>
              <a:t>‹#›</a:t>
            </a:fld>
            <a:endParaRPr lang="en-US" altLang="en-US"/>
          </a:p>
        </p:txBody>
      </p:sp>
    </p:spTree>
    <p:extLst>
      <p:ext uri="{BB962C8B-B14F-4D97-AF65-F5344CB8AC3E}">
        <p14:creationId xmlns:p14="http://schemas.microsoft.com/office/powerpoint/2010/main" val="233641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153666"/>
            <a:ext cx="43526428" cy="6536871"/>
          </a:xfrm>
        </p:spPr>
        <p:txBody>
          <a:bodyPr anchor="t"/>
          <a:lstStyle>
            <a:lvl1pPr algn="l">
              <a:defRPr sz="6222" b="1" cap="all"/>
            </a:lvl1pPr>
          </a:lstStyle>
          <a:p>
            <a:r>
              <a:rPr lang="en-US"/>
              <a:t>Click to edit Master title style</a:t>
            </a:r>
          </a:p>
        </p:txBody>
      </p:sp>
      <p:sp>
        <p:nvSpPr>
          <p:cNvPr id="3" name="Text Placeholder 2"/>
          <p:cNvSpPr>
            <a:spLocks noGrp="1"/>
          </p:cNvSpPr>
          <p:nvPr>
            <p:ph type="body" idx="1"/>
          </p:nvPr>
        </p:nvSpPr>
        <p:spPr>
          <a:xfrm>
            <a:off x="4044951" y="13952766"/>
            <a:ext cx="43526428" cy="7200900"/>
          </a:xfrm>
        </p:spPr>
        <p:txBody>
          <a:bodyPr anchor="b"/>
          <a:lstStyle>
            <a:lvl1pPr marL="0" indent="0">
              <a:buNone/>
              <a:defRPr sz="3111"/>
            </a:lvl1pPr>
            <a:lvl2pPr marL="711220" indent="0">
              <a:buNone/>
              <a:defRPr sz="2800"/>
            </a:lvl2pPr>
            <a:lvl3pPr marL="1422441" indent="0">
              <a:buNone/>
              <a:defRPr sz="2489"/>
            </a:lvl3pPr>
            <a:lvl4pPr marL="2133661" indent="0">
              <a:buNone/>
              <a:defRPr sz="2178"/>
            </a:lvl4pPr>
            <a:lvl5pPr marL="2844881" indent="0">
              <a:buNone/>
              <a:defRPr sz="2178"/>
            </a:lvl5pPr>
            <a:lvl6pPr marL="3556102" indent="0">
              <a:buNone/>
              <a:defRPr sz="2178"/>
            </a:lvl6pPr>
            <a:lvl7pPr marL="4267322" indent="0">
              <a:buNone/>
              <a:defRPr sz="2178"/>
            </a:lvl7pPr>
            <a:lvl8pPr marL="4978542" indent="0">
              <a:buNone/>
              <a:defRPr sz="2178"/>
            </a:lvl8pPr>
            <a:lvl9pPr marL="5689763" indent="0">
              <a:buNone/>
              <a:defRPr sz="2178"/>
            </a:lvl9pPr>
          </a:lstStyle>
          <a:p>
            <a:pPr lvl="0"/>
            <a:r>
              <a:rPr lang="en-US"/>
              <a:t>Click to edit Master text styles</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E08D7658-567F-4AA5-BA9B-0C6FB54F0494}" type="slidenum">
              <a:rPr lang="en-US" altLang="en-US"/>
              <a:pPr>
                <a:defRPr/>
              </a:pPr>
              <a:t>‹#›</a:t>
            </a:fld>
            <a:endParaRPr lang="en-US" altLang="en-US"/>
          </a:p>
        </p:txBody>
      </p:sp>
    </p:spTree>
    <p:extLst>
      <p:ext uri="{BB962C8B-B14F-4D97-AF65-F5344CB8AC3E}">
        <p14:creationId xmlns:p14="http://schemas.microsoft.com/office/powerpoint/2010/main" val="423588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2456" y="9511395"/>
            <a:ext cx="21642211" cy="19749406"/>
          </a:xfrm>
        </p:spPr>
        <p:txBody>
          <a:bodyPr/>
          <a:lstStyle>
            <a:lvl1pPr>
              <a:defRPr sz="4356"/>
            </a:lvl1pPr>
            <a:lvl2pPr>
              <a:defRPr sz="3733"/>
            </a:lvl2pPr>
            <a:lvl3pPr>
              <a:defRPr sz="3111"/>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721734" y="9511395"/>
            <a:ext cx="21644681" cy="19749406"/>
          </a:xfrm>
        </p:spPr>
        <p:txBody>
          <a:bodyPr/>
          <a:lstStyle>
            <a:lvl1pPr>
              <a:defRPr sz="4356"/>
            </a:lvl1pPr>
            <a:lvl2pPr>
              <a:defRPr sz="3733"/>
            </a:lvl2pPr>
            <a:lvl3pPr>
              <a:defRPr sz="3111"/>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A579E20-B203-4BD4-984E-5ED4DD4BC483}" type="slidenum">
              <a:rPr lang="en-US" altLang="en-US"/>
              <a:pPr>
                <a:defRPr/>
              </a:pPr>
              <a:t>‹#›</a:t>
            </a:fld>
            <a:endParaRPr lang="en-US" altLang="en-US"/>
          </a:p>
        </p:txBody>
      </p:sp>
    </p:spTree>
    <p:extLst>
      <p:ext uri="{BB962C8B-B14F-4D97-AF65-F5344CB8AC3E}">
        <p14:creationId xmlns:p14="http://schemas.microsoft.com/office/powerpoint/2010/main" val="375322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816" y="1317171"/>
            <a:ext cx="46084772"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815" y="7369629"/>
            <a:ext cx="22625050" cy="3069771"/>
          </a:xfrm>
        </p:spPr>
        <p:txBody>
          <a:bodyPr anchor="b"/>
          <a:lstStyle>
            <a:lvl1pPr marL="0" indent="0">
              <a:buNone/>
              <a:defRPr sz="3733" b="1"/>
            </a:lvl1pPr>
            <a:lvl2pPr marL="711220" indent="0">
              <a:buNone/>
              <a:defRPr sz="3111" b="1"/>
            </a:lvl2pPr>
            <a:lvl3pPr marL="1422441" indent="0">
              <a:buNone/>
              <a:defRPr sz="2800" b="1"/>
            </a:lvl3pPr>
            <a:lvl4pPr marL="2133661" indent="0">
              <a:buNone/>
              <a:defRPr sz="2489" b="1"/>
            </a:lvl4pPr>
            <a:lvl5pPr marL="2844881" indent="0">
              <a:buNone/>
              <a:defRPr sz="2489" b="1"/>
            </a:lvl5pPr>
            <a:lvl6pPr marL="3556102" indent="0">
              <a:buNone/>
              <a:defRPr sz="2489" b="1"/>
            </a:lvl6pPr>
            <a:lvl7pPr marL="4267322" indent="0">
              <a:buNone/>
              <a:defRPr sz="2489" b="1"/>
            </a:lvl7pPr>
            <a:lvl8pPr marL="4978542" indent="0">
              <a:buNone/>
              <a:defRPr sz="2489" b="1"/>
            </a:lvl8pPr>
            <a:lvl9pPr marL="5689763" indent="0">
              <a:buNone/>
              <a:defRPr sz="2489" b="1"/>
            </a:lvl9pPr>
          </a:lstStyle>
          <a:p>
            <a:pPr lvl="0"/>
            <a:r>
              <a:rPr lang="en-US"/>
              <a:t>Click to edit Master text styles</a:t>
            </a:r>
          </a:p>
        </p:txBody>
      </p:sp>
      <p:sp>
        <p:nvSpPr>
          <p:cNvPr id="4" name="Content Placeholder 3"/>
          <p:cNvSpPr>
            <a:spLocks noGrp="1"/>
          </p:cNvSpPr>
          <p:nvPr>
            <p:ph sz="half" idx="2"/>
          </p:nvPr>
        </p:nvSpPr>
        <p:spPr>
          <a:xfrm>
            <a:off x="2560815" y="10439400"/>
            <a:ext cx="22625050" cy="18965637"/>
          </a:xfrm>
        </p:spPr>
        <p:txBody>
          <a:bodyPr/>
          <a:lstStyle>
            <a:lvl1pPr>
              <a:defRPr sz="3733"/>
            </a:lvl1pPr>
            <a:lvl2pPr>
              <a:defRPr sz="3111"/>
            </a:lvl2pPr>
            <a:lvl3pPr>
              <a:defRPr sz="2800"/>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3128" y="7369629"/>
            <a:ext cx="22632459" cy="3069771"/>
          </a:xfrm>
        </p:spPr>
        <p:txBody>
          <a:bodyPr anchor="b"/>
          <a:lstStyle>
            <a:lvl1pPr marL="0" indent="0">
              <a:buNone/>
              <a:defRPr sz="3733" b="1"/>
            </a:lvl1pPr>
            <a:lvl2pPr marL="711220" indent="0">
              <a:buNone/>
              <a:defRPr sz="3111" b="1"/>
            </a:lvl2pPr>
            <a:lvl3pPr marL="1422441" indent="0">
              <a:buNone/>
              <a:defRPr sz="2800" b="1"/>
            </a:lvl3pPr>
            <a:lvl4pPr marL="2133661" indent="0">
              <a:buNone/>
              <a:defRPr sz="2489" b="1"/>
            </a:lvl4pPr>
            <a:lvl5pPr marL="2844881" indent="0">
              <a:buNone/>
              <a:defRPr sz="2489" b="1"/>
            </a:lvl5pPr>
            <a:lvl6pPr marL="3556102" indent="0">
              <a:buNone/>
              <a:defRPr sz="2489" b="1"/>
            </a:lvl6pPr>
            <a:lvl7pPr marL="4267322" indent="0">
              <a:buNone/>
              <a:defRPr sz="2489" b="1"/>
            </a:lvl7pPr>
            <a:lvl8pPr marL="4978542" indent="0">
              <a:buNone/>
              <a:defRPr sz="2489" b="1"/>
            </a:lvl8pPr>
            <a:lvl9pPr marL="5689763" indent="0">
              <a:buNone/>
              <a:defRPr sz="2489" b="1"/>
            </a:lvl9pPr>
          </a:lstStyle>
          <a:p>
            <a:pPr lvl="0"/>
            <a:r>
              <a:rPr lang="en-US"/>
              <a:t>Click to edit Master text styles</a:t>
            </a:r>
          </a:p>
        </p:txBody>
      </p:sp>
      <p:sp>
        <p:nvSpPr>
          <p:cNvPr id="6" name="Content Placeholder 5"/>
          <p:cNvSpPr>
            <a:spLocks noGrp="1"/>
          </p:cNvSpPr>
          <p:nvPr>
            <p:ph sz="quarter" idx="4"/>
          </p:nvPr>
        </p:nvSpPr>
        <p:spPr>
          <a:xfrm>
            <a:off x="26013128" y="10439400"/>
            <a:ext cx="22632459" cy="18965637"/>
          </a:xfrm>
        </p:spPr>
        <p:txBody>
          <a:bodyPr/>
          <a:lstStyle>
            <a:lvl1pPr>
              <a:defRPr sz="3733"/>
            </a:lvl1pPr>
            <a:lvl2pPr>
              <a:defRPr sz="3111"/>
            </a:lvl2pPr>
            <a:lvl3pPr>
              <a:defRPr sz="2800"/>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343192FF-6FEB-4B0A-A16F-45E566AEA8CC}" type="slidenum">
              <a:rPr lang="en-US" altLang="en-US"/>
              <a:pPr>
                <a:defRPr/>
              </a:pPr>
              <a:t>‹#›</a:t>
            </a:fld>
            <a:endParaRPr lang="en-US" altLang="en-US"/>
          </a:p>
        </p:txBody>
      </p:sp>
    </p:spTree>
    <p:extLst>
      <p:ext uri="{BB962C8B-B14F-4D97-AF65-F5344CB8AC3E}">
        <p14:creationId xmlns:p14="http://schemas.microsoft.com/office/powerpoint/2010/main" val="94873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28981D79-DF39-4214-987D-90FCD8FC6113}" type="slidenum">
              <a:rPr lang="en-US" altLang="en-US"/>
              <a:pPr>
                <a:defRPr/>
              </a:pPr>
              <a:t>‹#›</a:t>
            </a:fld>
            <a:endParaRPr lang="en-US" altLang="en-US"/>
          </a:p>
        </p:txBody>
      </p:sp>
    </p:spTree>
    <p:extLst>
      <p:ext uri="{BB962C8B-B14F-4D97-AF65-F5344CB8AC3E}">
        <p14:creationId xmlns:p14="http://schemas.microsoft.com/office/powerpoint/2010/main" val="221685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CC490C7-5AEE-4CED-B4CE-7FF6F1301C27}" type="slidenum">
              <a:rPr lang="en-US" altLang="en-US"/>
              <a:pPr>
                <a:defRPr/>
              </a:pPr>
              <a:t>‹#›</a:t>
            </a:fld>
            <a:endParaRPr lang="en-US" altLang="en-US"/>
          </a:p>
        </p:txBody>
      </p:sp>
    </p:spTree>
    <p:extLst>
      <p:ext uri="{BB962C8B-B14F-4D97-AF65-F5344CB8AC3E}">
        <p14:creationId xmlns:p14="http://schemas.microsoft.com/office/powerpoint/2010/main" val="42432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815" y="1311729"/>
            <a:ext cx="16846550" cy="5576208"/>
          </a:xfrm>
        </p:spPr>
        <p:txBody>
          <a:bodyPr anchor="b"/>
          <a:lstStyle>
            <a:lvl1pPr algn="l">
              <a:defRPr sz="3111" b="1"/>
            </a:lvl1pPr>
          </a:lstStyle>
          <a:p>
            <a:r>
              <a:rPr lang="en-US"/>
              <a:t>Click to edit Master title style</a:t>
            </a:r>
          </a:p>
        </p:txBody>
      </p:sp>
      <p:sp>
        <p:nvSpPr>
          <p:cNvPr id="3" name="Content Placeholder 2"/>
          <p:cNvSpPr>
            <a:spLocks noGrp="1"/>
          </p:cNvSpPr>
          <p:nvPr>
            <p:ph idx="1"/>
          </p:nvPr>
        </p:nvSpPr>
        <p:spPr>
          <a:xfrm>
            <a:off x="20019787" y="1311729"/>
            <a:ext cx="28625800" cy="28093308"/>
          </a:xfrm>
        </p:spPr>
        <p:txBody>
          <a:bodyPr/>
          <a:lstStyle>
            <a:lvl1pPr>
              <a:defRPr sz="4978"/>
            </a:lvl1pPr>
            <a:lvl2pPr>
              <a:defRPr sz="4356"/>
            </a:lvl2pPr>
            <a:lvl3pPr>
              <a:defRPr sz="3733"/>
            </a:lvl3pPr>
            <a:lvl4pPr>
              <a:defRPr sz="3111"/>
            </a:lvl4pPr>
            <a:lvl5pPr>
              <a:defRPr sz="3111"/>
            </a:lvl5pPr>
            <a:lvl6pPr>
              <a:defRPr sz="3111"/>
            </a:lvl6pPr>
            <a:lvl7pPr>
              <a:defRPr sz="3111"/>
            </a:lvl7pPr>
            <a:lvl8pPr>
              <a:defRPr sz="3111"/>
            </a:lvl8pPr>
            <a:lvl9pPr>
              <a:defRPr sz="31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815" y="6887937"/>
            <a:ext cx="16846550" cy="22517100"/>
          </a:xfrm>
        </p:spPr>
        <p:txBody>
          <a:bodyPr/>
          <a:lstStyle>
            <a:lvl1pPr marL="0" indent="0">
              <a:buNone/>
              <a:defRPr sz="2178"/>
            </a:lvl1pPr>
            <a:lvl2pPr marL="711220" indent="0">
              <a:buNone/>
              <a:defRPr sz="1867"/>
            </a:lvl2pPr>
            <a:lvl3pPr marL="1422441" indent="0">
              <a:buNone/>
              <a:defRPr sz="1556"/>
            </a:lvl3pPr>
            <a:lvl4pPr marL="2133661" indent="0">
              <a:buNone/>
              <a:defRPr sz="1400"/>
            </a:lvl4pPr>
            <a:lvl5pPr marL="2844881" indent="0">
              <a:buNone/>
              <a:defRPr sz="1400"/>
            </a:lvl5pPr>
            <a:lvl6pPr marL="3556102" indent="0">
              <a:buNone/>
              <a:defRPr sz="1400"/>
            </a:lvl6pPr>
            <a:lvl7pPr marL="4267322" indent="0">
              <a:buNone/>
              <a:defRPr sz="1400"/>
            </a:lvl7pPr>
            <a:lvl8pPr marL="4978542" indent="0">
              <a:buNone/>
              <a:defRPr sz="1400"/>
            </a:lvl8pPr>
            <a:lvl9pPr marL="5689763" indent="0">
              <a:buNone/>
              <a:defRPr sz="1400"/>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5B22C4E8-DF9F-42B7-B4FC-345577A4DDF6}" type="slidenum">
              <a:rPr lang="en-US" altLang="en-US"/>
              <a:pPr>
                <a:defRPr/>
              </a:pPr>
              <a:t>‹#›</a:t>
            </a:fld>
            <a:endParaRPr lang="en-US" altLang="en-US"/>
          </a:p>
        </p:txBody>
      </p:sp>
    </p:spTree>
    <p:extLst>
      <p:ext uri="{BB962C8B-B14F-4D97-AF65-F5344CB8AC3E}">
        <p14:creationId xmlns:p14="http://schemas.microsoft.com/office/powerpoint/2010/main" val="251819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5823" y="23042336"/>
            <a:ext cx="30724828" cy="2721429"/>
          </a:xfrm>
        </p:spPr>
        <p:txBody>
          <a:bodyPr anchor="b"/>
          <a:lstStyle>
            <a:lvl1pPr algn="l">
              <a:defRPr sz="3111" b="1"/>
            </a:lvl1pPr>
          </a:lstStyle>
          <a:p>
            <a:r>
              <a:rPr lang="en-US"/>
              <a:t>Click to edit Master title style</a:t>
            </a:r>
          </a:p>
        </p:txBody>
      </p:sp>
      <p:sp>
        <p:nvSpPr>
          <p:cNvPr id="3" name="Picture Placeholder 2"/>
          <p:cNvSpPr>
            <a:spLocks noGrp="1"/>
          </p:cNvSpPr>
          <p:nvPr>
            <p:ph type="pic" idx="1"/>
          </p:nvPr>
        </p:nvSpPr>
        <p:spPr>
          <a:xfrm>
            <a:off x="10035823" y="2941866"/>
            <a:ext cx="30724828" cy="19749406"/>
          </a:xfrm>
        </p:spPr>
        <p:txBody>
          <a:bodyPr/>
          <a:lstStyle>
            <a:lvl1pPr marL="0" indent="0">
              <a:buNone/>
              <a:defRPr sz="4978"/>
            </a:lvl1pPr>
            <a:lvl2pPr marL="711220" indent="0">
              <a:buNone/>
              <a:defRPr sz="4356"/>
            </a:lvl2pPr>
            <a:lvl3pPr marL="1422441" indent="0">
              <a:buNone/>
              <a:defRPr sz="3733"/>
            </a:lvl3pPr>
            <a:lvl4pPr marL="2133661" indent="0">
              <a:buNone/>
              <a:defRPr sz="3111"/>
            </a:lvl4pPr>
            <a:lvl5pPr marL="2844881" indent="0">
              <a:buNone/>
              <a:defRPr sz="3111"/>
            </a:lvl5pPr>
            <a:lvl6pPr marL="3556102" indent="0">
              <a:buNone/>
              <a:defRPr sz="3111"/>
            </a:lvl6pPr>
            <a:lvl7pPr marL="4267322" indent="0">
              <a:buNone/>
              <a:defRPr sz="3111"/>
            </a:lvl7pPr>
            <a:lvl8pPr marL="4978542" indent="0">
              <a:buNone/>
              <a:defRPr sz="3111"/>
            </a:lvl8pPr>
            <a:lvl9pPr marL="5689763" indent="0">
              <a:buNone/>
              <a:defRPr sz="3111"/>
            </a:lvl9pPr>
          </a:lstStyle>
          <a:p>
            <a:pPr lvl="0"/>
            <a:endParaRPr lang="en-US" noProof="0"/>
          </a:p>
        </p:txBody>
      </p:sp>
      <p:sp>
        <p:nvSpPr>
          <p:cNvPr id="4" name="Text Placeholder 3"/>
          <p:cNvSpPr>
            <a:spLocks noGrp="1"/>
          </p:cNvSpPr>
          <p:nvPr>
            <p:ph type="body" sz="half" idx="2"/>
          </p:nvPr>
        </p:nvSpPr>
        <p:spPr>
          <a:xfrm>
            <a:off x="10035823" y="25763765"/>
            <a:ext cx="30724828" cy="3861706"/>
          </a:xfrm>
        </p:spPr>
        <p:txBody>
          <a:bodyPr/>
          <a:lstStyle>
            <a:lvl1pPr marL="0" indent="0">
              <a:buNone/>
              <a:defRPr sz="2178"/>
            </a:lvl1pPr>
            <a:lvl2pPr marL="711220" indent="0">
              <a:buNone/>
              <a:defRPr sz="1867"/>
            </a:lvl2pPr>
            <a:lvl3pPr marL="1422441" indent="0">
              <a:buNone/>
              <a:defRPr sz="1556"/>
            </a:lvl3pPr>
            <a:lvl4pPr marL="2133661" indent="0">
              <a:buNone/>
              <a:defRPr sz="1400"/>
            </a:lvl4pPr>
            <a:lvl5pPr marL="2844881" indent="0">
              <a:buNone/>
              <a:defRPr sz="1400"/>
            </a:lvl5pPr>
            <a:lvl6pPr marL="3556102" indent="0">
              <a:buNone/>
              <a:defRPr sz="1400"/>
            </a:lvl6pPr>
            <a:lvl7pPr marL="4267322" indent="0">
              <a:buNone/>
              <a:defRPr sz="1400"/>
            </a:lvl7pPr>
            <a:lvl8pPr marL="4978542" indent="0">
              <a:buNone/>
              <a:defRPr sz="1400"/>
            </a:lvl8pPr>
            <a:lvl9pPr marL="5689763" indent="0">
              <a:buNone/>
              <a:defRPr sz="1400"/>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1BB3D7CC-320A-4DD5-A573-40B2FE798B90}" type="slidenum">
              <a:rPr lang="en-US" altLang="en-US"/>
              <a:pPr>
                <a:defRPr/>
              </a:pPr>
              <a:t>‹#›</a:t>
            </a:fld>
            <a:endParaRPr lang="en-US" altLang="en-US"/>
          </a:p>
        </p:txBody>
      </p:sp>
    </p:spTree>
    <p:extLst>
      <p:ext uri="{BB962C8B-B14F-4D97-AF65-F5344CB8AC3E}">
        <p14:creationId xmlns:p14="http://schemas.microsoft.com/office/powerpoint/2010/main" val="179679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0" y="2925763"/>
            <a:ext cx="435244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41750" y="9510713"/>
            <a:ext cx="43524488" cy="197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0BA9C50E-4780-9F4B-8BB5-E04B5A14CE58}"/>
              </a:ext>
            </a:extLst>
          </p:cNvPr>
          <p:cNvSpPr>
            <a:spLocks noGrp="1" noChangeArrowheads="1"/>
          </p:cNvSpPr>
          <p:nvPr>
            <p:ph type="dt" sz="half" idx="2"/>
          </p:nvPr>
        </p:nvSpPr>
        <p:spPr bwMode="auto">
          <a:xfrm>
            <a:off x="3841750" y="29992638"/>
            <a:ext cx="10668000"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defTabSz="3901834" eaLnBrk="1" hangingPunct="1">
              <a:defRPr sz="5911"/>
            </a:lvl1pPr>
          </a:lstStyle>
          <a:p>
            <a:pPr>
              <a:defRPr/>
            </a:pPr>
            <a:endParaRPr lang="en-US" altLang="en-US"/>
          </a:p>
        </p:txBody>
      </p:sp>
      <p:sp>
        <p:nvSpPr>
          <p:cNvPr id="13317" name="Rectangle 5">
            <a:extLst>
              <a:ext uri="{FF2B5EF4-FFF2-40B4-BE49-F238E27FC236}">
                <a16:creationId xmlns:a16="http://schemas.microsoft.com/office/drawing/2014/main" id="{2B20AB7F-132B-2D47-9F39-2FFEE94B8582}"/>
              </a:ext>
            </a:extLst>
          </p:cNvPr>
          <p:cNvSpPr>
            <a:spLocks noGrp="1" noChangeArrowheads="1"/>
          </p:cNvSpPr>
          <p:nvPr>
            <p:ph type="ftr" sz="quarter" idx="3"/>
          </p:nvPr>
        </p:nvSpPr>
        <p:spPr bwMode="auto">
          <a:xfrm>
            <a:off x="17495838" y="29992638"/>
            <a:ext cx="16216312"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ctr" defTabSz="3901834" eaLnBrk="1" hangingPunct="1">
              <a:defRPr sz="5911"/>
            </a:lvl1pPr>
          </a:lstStyle>
          <a:p>
            <a:pPr>
              <a:defRPr/>
            </a:pPr>
            <a:endParaRPr lang="en-US" altLang="en-US"/>
          </a:p>
        </p:txBody>
      </p:sp>
      <p:sp>
        <p:nvSpPr>
          <p:cNvPr id="13318" name="Rectangle 6">
            <a:extLst>
              <a:ext uri="{FF2B5EF4-FFF2-40B4-BE49-F238E27FC236}">
                <a16:creationId xmlns:a16="http://schemas.microsoft.com/office/drawing/2014/main" id="{15D6A7F7-D091-1C45-9B0A-8078D1845ED0}"/>
              </a:ext>
            </a:extLst>
          </p:cNvPr>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r" defTabSz="3901834" eaLnBrk="1" hangingPunct="1">
              <a:defRPr sz="5911"/>
            </a:lvl1pPr>
          </a:lstStyle>
          <a:p>
            <a:pPr>
              <a:defRPr/>
            </a:pPr>
            <a:fld id="{6A4EF965-0E43-4C32-AFEB-07C3E2CF26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3900488" rtl="0" eaLnBrk="0" fontAlgn="base" hangingPunct="0">
        <a:spcBef>
          <a:spcPct val="0"/>
        </a:spcBef>
        <a:spcAft>
          <a:spcPct val="0"/>
        </a:spcAft>
        <a:defRPr sz="18800">
          <a:solidFill>
            <a:schemeClr val="tx2"/>
          </a:solidFill>
          <a:latin typeface="+mj-lt"/>
          <a:ea typeface="+mj-ea"/>
          <a:cs typeface="+mj-cs"/>
        </a:defRPr>
      </a:lvl1pPr>
      <a:lvl2pPr algn="ctr" defTabSz="3900488" rtl="0" eaLnBrk="0" fontAlgn="base" hangingPunct="0">
        <a:spcBef>
          <a:spcPct val="0"/>
        </a:spcBef>
        <a:spcAft>
          <a:spcPct val="0"/>
        </a:spcAft>
        <a:defRPr sz="18800">
          <a:solidFill>
            <a:schemeClr val="tx2"/>
          </a:solidFill>
          <a:latin typeface="Times New Roman" pitchFamily="18" charset="0"/>
        </a:defRPr>
      </a:lvl2pPr>
      <a:lvl3pPr algn="ctr" defTabSz="3900488" rtl="0" eaLnBrk="0" fontAlgn="base" hangingPunct="0">
        <a:spcBef>
          <a:spcPct val="0"/>
        </a:spcBef>
        <a:spcAft>
          <a:spcPct val="0"/>
        </a:spcAft>
        <a:defRPr sz="18800">
          <a:solidFill>
            <a:schemeClr val="tx2"/>
          </a:solidFill>
          <a:latin typeface="Times New Roman" pitchFamily="18" charset="0"/>
        </a:defRPr>
      </a:lvl3pPr>
      <a:lvl4pPr algn="ctr" defTabSz="3900488" rtl="0" eaLnBrk="0" fontAlgn="base" hangingPunct="0">
        <a:spcBef>
          <a:spcPct val="0"/>
        </a:spcBef>
        <a:spcAft>
          <a:spcPct val="0"/>
        </a:spcAft>
        <a:defRPr sz="18800">
          <a:solidFill>
            <a:schemeClr val="tx2"/>
          </a:solidFill>
          <a:latin typeface="Times New Roman" pitchFamily="18" charset="0"/>
        </a:defRPr>
      </a:lvl4pPr>
      <a:lvl5pPr algn="ctr" defTabSz="3900488" rtl="0" eaLnBrk="0" fontAlgn="base" hangingPunct="0">
        <a:spcBef>
          <a:spcPct val="0"/>
        </a:spcBef>
        <a:spcAft>
          <a:spcPct val="0"/>
        </a:spcAft>
        <a:defRPr sz="18800">
          <a:solidFill>
            <a:schemeClr val="tx2"/>
          </a:solidFill>
          <a:latin typeface="Times New Roman" pitchFamily="18" charset="0"/>
        </a:defRPr>
      </a:lvl5pPr>
      <a:lvl6pPr marL="711220" algn="ctr" defTabSz="3901834" rtl="0" fontAlgn="base">
        <a:spcBef>
          <a:spcPct val="0"/>
        </a:spcBef>
        <a:spcAft>
          <a:spcPct val="0"/>
        </a:spcAft>
        <a:defRPr sz="18823">
          <a:solidFill>
            <a:schemeClr val="tx2"/>
          </a:solidFill>
          <a:latin typeface="Times New Roman" pitchFamily="18" charset="0"/>
        </a:defRPr>
      </a:lvl6pPr>
      <a:lvl7pPr marL="1422441" algn="ctr" defTabSz="3901834" rtl="0" fontAlgn="base">
        <a:spcBef>
          <a:spcPct val="0"/>
        </a:spcBef>
        <a:spcAft>
          <a:spcPct val="0"/>
        </a:spcAft>
        <a:defRPr sz="18823">
          <a:solidFill>
            <a:schemeClr val="tx2"/>
          </a:solidFill>
          <a:latin typeface="Times New Roman" pitchFamily="18" charset="0"/>
        </a:defRPr>
      </a:lvl7pPr>
      <a:lvl8pPr marL="2133661" algn="ctr" defTabSz="3901834" rtl="0" fontAlgn="base">
        <a:spcBef>
          <a:spcPct val="0"/>
        </a:spcBef>
        <a:spcAft>
          <a:spcPct val="0"/>
        </a:spcAft>
        <a:defRPr sz="18823">
          <a:solidFill>
            <a:schemeClr val="tx2"/>
          </a:solidFill>
          <a:latin typeface="Times New Roman" pitchFamily="18" charset="0"/>
        </a:defRPr>
      </a:lvl8pPr>
      <a:lvl9pPr marL="2844881" algn="ctr" defTabSz="3901834" rtl="0" fontAlgn="base">
        <a:spcBef>
          <a:spcPct val="0"/>
        </a:spcBef>
        <a:spcAft>
          <a:spcPct val="0"/>
        </a:spcAft>
        <a:defRPr sz="18823">
          <a:solidFill>
            <a:schemeClr val="tx2"/>
          </a:solidFill>
          <a:latin typeface="Times New Roman" pitchFamily="18" charset="0"/>
        </a:defRPr>
      </a:lvl9pPr>
    </p:titleStyle>
    <p:bodyStyle>
      <a:lvl1pPr marL="1460500" indent="-1460500" algn="l" defTabSz="3900488" rtl="0" eaLnBrk="0" fontAlgn="base" hangingPunct="0">
        <a:spcBef>
          <a:spcPct val="20000"/>
        </a:spcBef>
        <a:spcAft>
          <a:spcPct val="0"/>
        </a:spcAft>
        <a:buChar char="•"/>
        <a:defRPr sz="13600">
          <a:solidFill>
            <a:schemeClr val="tx1"/>
          </a:solidFill>
          <a:latin typeface="+mn-lt"/>
          <a:ea typeface="+mn-ea"/>
          <a:cs typeface="+mn-cs"/>
        </a:defRPr>
      </a:lvl1pPr>
      <a:lvl2pPr marL="3170238" indent="-1219200" algn="l" defTabSz="3900488" rtl="0" eaLnBrk="0" fontAlgn="base" hangingPunct="0">
        <a:spcBef>
          <a:spcPct val="20000"/>
        </a:spcBef>
        <a:spcAft>
          <a:spcPct val="0"/>
        </a:spcAft>
        <a:buChar char="–"/>
        <a:defRPr sz="11900">
          <a:solidFill>
            <a:schemeClr val="tx1"/>
          </a:solidFill>
          <a:latin typeface="+mn-lt"/>
        </a:defRPr>
      </a:lvl2pPr>
      <a:lvl3pPr marL="4876800" indent="-974725" algn="l" defTabSz="3900488" rtl="0" eaLnBrk="0" fontAlgn="base" hangingPunct="0">
        <a:spcBef>
          <a:spcPct val="20000"/>
        </a:spcBef>
        <a:spcAft>
          <a:spcPct val="0"/>
        </a:spcAft>
        <a:buChar char="•"/>
        <a:defRPr sz="10200">
          <a:solidFill>
            <a:schemeClr val="tx1"/>
          </a:solidFill>
          <a:latin typeface="+mn-lt"/>
        </a:defRPr>
      </a:lvl3pPr>
      <a:lvl4pPr marL="6827838" indent="-974725" algn="l" defTabSz="3900488" rtl="0" eaLnBrk="0" fontAlgn="base" hangingPunct="0">
        <a:spcBef>
          <a:spcPct val="20000"/>
        </a:spcBef>
        <a:spcAft>
          <a:spcPct val="0"/>
        </a:spcAft>
        <a:buChar char="–"/>
        <a:defRPr sz="8500">
          <a:solidFill>
            <a:schemeClr val="tx1"/>
          </a:solidFill>
          <a:latin typeface="+mn-lt"/>
        </a:defRPr>
      </a:lvl4pPr>
      <a:lvl5pPr marL="8778875" indent="-974725" algn="l" defTabSz="3900488" rtl="0" eaLnBrk="0" fontAlgn="base" hangingPunct="0">
        <a:spcBef>
          <a:spcPct val="20000"/>
        </a:spcBef>
        <a:spcAft>
          <a:spcPct val="0"/>
        </a:spcAft>
        <a:buChar char="»"/>
        <a:defRPr sz="8500">
          <a:solidFill>
            <a:schemeClr val="tx1"/>
          </a:solidFill>
          <a:latin typeface="+mn-lt"/>
        </a:defRPr>
      </a:lvl5pPr>
      <a:lvl6pPr marL="9490347" indent="-975459" algn="l" defTabSz="3901834" rtl="0" fontAlgn="base">
        <a:spcBef>
          <a:spcPct val="20000"/>
        </a:spcBef>
        <a:spcAft>
          <a:spcPct val="0"/>
        </a:spcAft>
        <a:buChar char="»"/>
        <a:defRPr sz="8556">
          <a:solidFill>
            <a:schemeClr val="tx1"/>
          </a:solidFill>
          <a:latin typeface="+mn-lt"/>
        </a:defRPr>
      </a:lvl6pPr>
      <a:lvl7pPr marL="10201567" indent="-975459" algn="l" defTabSz="3901834" rtl="0" fontAlgn="base">
        <a:spcBef>
          <a:spcPct val="20000"/>
        </a:spcBef>
        <a:spcAft>
          <a:spcPct val="0"/>
        </a:spcAft>
        <a:buChar char="»"/>
        <a:defRPr sz="8556">
          <a:solidFill>
            <a:schemeClr val="tx1"/>
          </a:solidFill>
          <a:latin typeface="+mn-lt"/>
        </a:defRPr>
      </a:lvl7pPr>
      <a:lvl8pPr marL="10912788" indent="-975459" algn="l" defTabSz="3901834" rtl="0" fontAlgn="base">
        <a:spcBef>
          <a:spcPct val="20000"/>
        </a:spcBef>
        <a:spcAft>
          <a:spcPct val="0"/>
        </a:spcAft>
        <a:buChar char="»"/>
        <a:defRPr sz="8556">
          <a:solidFill>
            <a:schemeClr val="tx1"/>
          </a:solidFill>
          <a:latin typeface="+mn-lt"/>
        </a:defRPr>
      </a:lvl8pPr>
      <a:lvl9pPr marL="11624008" indent="-975459" algn="l" defTabSz="3901834" rtl="0" fontAlgn="base">
        <a:spcBef>
          <a:spcPct val="20000"/>
        </a:spcBef>
        <a:spcAft>
          <a:spcPct val="0"/>
        </a:spcAft>
        <a:buChar char="»"/>
        <a:defRPr sz="8556">
          <a:solidFill>
            <a:schemeClr val="tx1"/>
          </a:solidFill>
          <a:latin typeface="+mn-lt"/>
        </a:defRPr>
      </a:lvl9pPr>
    </p:bodyStyle>
    <p:otherStyle>
      <a:defPPr>
        <a:defRPr lang="en-US"/>
      </a:defPPr>
      <a:lvl1pPr marL="0" algn="l" defTabSz="1422441" rtl="0" eaLnBrk="1" latinLnBrk="0" hangingPunct="1">
        <a:defRPr sz="2800" kern="1200">
          <a:solidFill>
            <a:schemeClr val="tx1"/>
          </a:solidFill>
          <a:latin typeface="+mn-lt"/>
          <a:ea typeface="+mn-ea"/>
          <a:cs typeface="+mn-cs"/>
        </a:defRPr>
      </a:lvl1pPr>
      <a:lvl2pPr marL="711220" algn="l" defTabSz="1422441" rtl="0" eaLnBrk="1" latinLnBrk="0" hangingPunct="1">
        <a:defRPr sz="2800" kern="1200">
          <a:solidFill>
            <a:schemeClr val="tx1"/>
          </a:solidFill>
          <a:latin typeface="+mn-lt"/>
          <a:ea typeface="+mn-ea"/>
          <a:cs typeface="+mn-cs"/>
        </a:defRPr>
      </a:lvl2pPr>
      <a:lvl3pPr marL="1422441" algn="l" defTabSz="1422441" rtl="0" eaLnBrk="1" latinLnBrk="0" hangingPunct="1">
        <a:defRPr sz="2800" kern="1200">
          <a:solidFill>
            <a:schemeClr val="tx1"/>
          </a:solidFill>
          <a:latin typeface="+mn-lt"/>
          <a:ea typeface="+mn-ea"/>
          <a:cs typeface="+mn-cs"/>
        </a:defRPr>
      </a:lvl3pPr>
      <a:lvl4pPr marL="2133661" algn="l" defTabSz="1422441" rtl="0" eaLnBrk="1" latinLnBrk="0" hangingPunct="1">
        <a:defRPr sz="2800" kern="1200">
          <a:solidFill>
            <a:schemeClr val="tx1"/>
          </a:solidFill>
          <a:latin typeface="+mn-lt"/>
          <a:ea typeface="+mn-ea"/>
          <a:cs typeface="+mn-cs"/>
        </a:defRPr>
      </a:lvl4pPr>
      <a:lvl5pPr marL="2844881" algn="l" defTabSz="1422441" rtl="0" eaLnBrk="1" latinLnBrk="0" hangingPunct="1">
        <a:defRPr sz="2800" kern="1200">
          <a:solidFill>
            <a:schemeClr val="tx1"/>
          </a:solidFill>
          <a:latin typeface="+mn-lt"/>
          <a:ea typeface="+mn-ea"/>
          <a:cs typeface="+mn-cs"/>
        </a:defRPr>
      </a:lvl5pPr>
      <a:lvl6pPr marL="3556102" algn="l" defTabSz="1422441" rtl="0" eaLnBrk="1" latinLnBrk="0" hangingPunct="1">
        <a:defRPr sz="2800" kern="1200">
          <a:solidFill>
            <a:schemeClr val="tx1"/>
          </a:solidFill>
          <a:latin typeface="+mn-lt"/>
          <a:ea typeface="+mn-ea"/>
          <a:cs typeface="+mn-cs"/>
        </a:defRPr>
      </a:lvl6pPr>
      <a:lvl7pPr marL="4267322" algn="l" defTabSz="1422441" rtl="0" eaLnBrk="1" latinLnBrk="0" hangingPunct="1">
        <a:defRPr sz="2800" kern="1200">
          <a:solidFill>
            <a:schemeClr val="tx1"/>
          </a:solidFill>
          <a:latin typeface="+mn-lt"/>
          <a:ea typeface="+mn-ea"/>
          <a:cs typeface="+mn-cs"/>
        </a:defRPr>
      </a:lvl7pPr>
      <a:lvl8pPr marL="4978542" algn="l" defTabSz="1422441" rtl="0" eaLnBrk="1" latinLnBrk="0" hangingPunct="1">
        <a:defRPr sz="2800" kern="1200">
          <a:solidFill>
            <a:schemeClr val="tx1"/>
          </a:solidFill>
          <a:latin typeface="+mn-lt"/>
          <a:ea typeface="+mn-ea"/>
          <a:cs typeface="+mn-cs"/>
        </a:defRPr>
      </a:lvl8pPr>
      <a:lvl9pPr marL="5689763" algn="l" defTabSz="1422441"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44447762-C04C-4C3D-B553-81A8698D1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206400" cy="32918400"/>
          </a:xfrm>
          <a:prstGeom prst="rect">
            <a:avLst/>
          </a:prstGeom>
        </p:spPr>
      </p:pic>
      <p:sp>
        <p:nvSpPr>
          <p:cNvPr id="4106" name="Text Box 3"/>
          <p:cNvSpPr txBox="1">
            <a:spLocks noChangeArrowheads="1"/>
          </p:cNvSpPr>
          <p:nvPr/>
        </p:nvSpPr>
        <p:spPr bwMode="auto">
          <a:xfrm>
            <a:off x="11136762" y="1412116"/>
            <a:ext cx="28932876"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lnSpc>
                <a:spcPts val="9338"/>
              </a:lnSpc>
              <a:spcBef>
                <a:spcPct val="0"/>
              </a:spcBef>
              <a:buFontTx/>
              <a:buNone/>
            </a:pPr>
            <a:r>
              <a:rPr lang="en-US" altLang="en-US" sz="88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AMITA ALEXIAN BROTHERS MEDICAL CENTER </a:t>
            </a:r>
          </a:p>
        </p:txBody>
      </p:sp>
      <p:sp>
        <p:nvSpPr>
          <p:cNvPr id="4113" name="TextBox 85"/>
          <p:cNvSpPr txBox="1">
            <a:spLocks noChangeArrowheads="1"/>
          </p:cNvSpPr>
          <p:nvPr/>
        </p:nvSpPr>
        <p:spPr bwMode="auto">
          <a:xfrm>
            <a:off x="587375" y="5460137"/>
            <a:ext cx="15965160" cy="8309967"/>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 TEAM MEMBERS:</a:t>
            </a:r>
            <a:br>
              <a:rPr lang="en-US" altLang="en-US" sz="6600" dirty="0">
                <a:latin typeface="Calibri" panose="020F0502020204030204" pitchFamily="34" charset="0"/>
                <a:ea typeface="Calibri" panose="020F0502020204030204" pitchFamily="34" charset="0"/>
                <a:cs typeface="Calibri" panose="020F0502020204030204" pitchFamily="34" charset="0"/>
              </a:rPr>
            </a:br>
            <a:r>
              <a:rPr lang="en-US" altLang="en-US" sz="5400" dirty="0">
                <a:latin typeface="Calibri" panose="020F0502020204030204" pitchFamily="34" charset="0"/>
                <a:ea typeface="Calibri" panose="020F0502020204030204" pitchFamily="34" charset="0"/>
                <a:cs typeface="Calibri" panose="020F0502020204030204" pitchFamily="34" charset="0"/>
              </a:rPr>
              <a:t>Susan Fulara MSN RN-C Manager </a:t>
            </a:r>
          </a:p>
          <a:p>
            <a:pPr marL="0" indent="0" eaLnBrk="1" hangingPunct="1">
              <a:spcBef>
                <a:spcPct val="0"/>
              </a:spcBef>
              <a:buNone/>
            </a:pPr>
            <a:r>
              <a:rPr lang="en-US" altLang="en-US" sz="5400" dirty="0">
                <a:latin typeface="Calibri" panose="020F0502020204030204" pitchFamily="34" charset="0"/>
                <a:ea typeface="Calibri" panose="020F0502020204030204" pitchFamily="34" charset="0"/>
                <a:cs typeface="Calibri" panose="020F0502020204030204" pitchFamily="34" charset="0"/>
              </a:rPr>
              <a:t>Mary Tillema MD Neonatologist</a:t>
            </a:r>
          </a:p>
          <a:p>
            <a:pPr marL="0" indent="0" eaLnBrk="1" hangingPunct="1">
              <a:spcBef>
                <a:spcPct val="0"/>
              </a:spcBef>
              <a:buNone/>
            </a:pPr>
            <a:r>
              <a:rPr lang="en-US" altLang="en-US" sz="5400" dirty="0">
                <a:latin typeface="Calibri" panose="020F0502020204030204" pitchFamily="34" charset="0"/>
                <a:ea typeface="Calibri" panose="020F0502020204030204" pitchFamily="34" charset="0"/>
                <a:cs typeface="Calibri" panose="020F0502020204030204" pitchFamily="34" charset="0"/>
              </a:rPr>
              <a:t>Peggy Farrell MSN RN Educator/Quality for project</a:t>
            </a:r>
          </a:p>
          <a:p>
            <a:pPr marL="0" indent="0" eaLnBrk="1" hangingPunct="1">
              <a:spcBef>
                <a:spcPct val="0"/>
              </a:spcBef>
              <a:buNone/>
            </a:pPr>
            <a:r>
              <a:rPr lang="en-US" altLang="en-US" sz="5400" dirty="0">
                <a:latin typeface="Calibri" panose="020F0502020204030204" pitchFamily="34" charset="0"/>
                <a:ea typeface="Calibri" panose="020F0502020204030204" pitchFamily="34" charset="0"/>
                <a:cs typeface="Calibri" panose="020F0502020204030204" pitchFamily="34" charset="0"/>
              </a:rPr>
              <a:t>Laura Perez RN Labor and Delivery Educator</a:t>
            </a:r>
          </a:p>
          <a:p>
            <a:pPr marL="0" indent="0" eaLnBrk="1" hangingPunct="1">
              <a:spcBef>
                <a:spcPct val="0"/>
              </a:spcBef>
              <a:buNone/>
            </a:pPr>
            <a:r>
              <a:rPr lang="en-US" altLang="en-US" sz="5400" dirty="0">
                <a:latin typeface="Calibri" panose="020F0502020204030204" pitchFamily="34" charset="0"/>
                <a:ea typeface="Calibri" panose="020F0502020204030204" pitchFamily="34" charset="0"/>
                <a:cs typeface="Calibri" panose="020F0502020204030204" pitchFamily="34" charset="0"/>
              </a:rPr>
              <a:t>Karen Moore MSN RN Administrative lead</a:t>
            </a:r>
          </a:p>
          <a:p>
            <a:pPr eaLnBrk="1" hangingPunct="1">
              <a:spcBef>
                <a:spcPct val="0"/>
              </a:spcBef>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4116" name="Picture 91"/>
          <p:cNvSpPr>
            <a:spLocks noChangeAspect="1"/>
          </p:cNvSpPr>
          <p:nvPr/>
        </p:nvSpPr>
        <p:spPr bwMode="auto">
          <a:xfrm>
            <a:off x="587375" y="33199388"/>
            <a:ext cx="7299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38" name="TextBox 85"/>
          <p:cNvSpPr txBox="1">
            <a:spLocks noChangeArrowheads="1"/>
          </p:cNvSpPr>
          <p:nvPr/>
        </p:nvSpPr>
        <p:spPr bwMode="auto">
          <a:xfrm>
            <a:off x="519297" y="10605770"/>
            <a:ext cx="11697960" cy="14403943"/>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MNO-Neonatal</a:t>
            </a:r>
          </a:p>
          <a:p>
            <a:pPr marL="0" indent="0" eaLnBrk="1" hangingPunct="1">
              <a:spcBef>
                <a:spcPct val="0"/>
              </a:spcBef>
              <a:buNone/>
            </a:pPr>
            <a:r>
              <a:rPr lang="en-US" altLang="en-US" sz="5400" dirty="0">
                <a:latin typeface="Calibri" panose="020F0502020204030204" pitchFamily="34" charset="0"/>
                <a:ea typeface="Calibri" panose="020F0502020204030204" pitchFamily="34" charset="0"/>
                <a:cs typeface="Calibri" panose="020F0502020204030204" pitchFamily="34" charset="0"/>
              </a:rPr>
              <a:t>The  team has been successful in sustainability of MNO process.  The average Length of stay (or you can work as </a:t>
            </a:r>
            <a:r>
              <a:rPr lang="en-US" altLang="en-US" sz="5400" b="1" dirty="0">
                <a:latin typeface="Calibri" panose="020F0502020204030204" pitchFamily="34" charset="0"/>
                <a:ea typeface="Calibri" panose="020F0502020204030204" pitchFamily="34" charset="0"/>
                <a:cs typeface="Calibri" panose="020F0502020204030204" pitchFamily="34" charset="0"/>
              </a:rPr>
              <a:t>s</a:t>
            </a:r>
            <a:r>
              <a:rPr lang="en-US" altLang="en-US" sz="5400" dirty="0">
                <a:latin typeface="Calibri" panose="020F0502020204030204" pitchFamily="34" charset="0"/>
                <a:ea typeface="Calibri" panose="020F0502020204030204" pitchFamily="34" charset="0"/>
                <a:cs typeface="Calibri" panose="020F0502020204030204" pitchFamily="34" charset="0"/>
              </a:rPr>
              <a:t>eparation) remains at 7 days (compared to the past 46 days) Key areas of success that we found were to have pre-delivery care conferences with the family’s and the hospital healthcare team. EMR does not support documentation of ESC, created a paper document that gets scanned in EMR after discharge. The </a:t>
            </a:r>
            <a:r>
              <a:rPr lang="en-US" altLang="en-US" sz="5400" b="1" dirty="0">
                <a:latin typeface="Calibri" panose="020F0502020204030204" pitchFamily="34" charset="0"/>
                <a:ea typeface="Calibri" panose="020F0502020204030204" pitchFamily="34" charset="0"/>
                <a:cs typeface="Calibri" panose="020F0502020204030204" pitchFamily="34" charset="0"/>
              </a:rPr>
              <a:t>best statement was from a mom, as in </a:t>
            </a:r>
            <a:r>
              <a:rPr lang="en-US" altLang="en-US" sz="5400" b="1" i="1" dirty="0">
                <a:latin typeface="Calibri" panose="020F0502020204030204" pitchFamily="34" charset="0"/>
                <a:ea typeface="Calibri" panose="020F0502020204030204" pitchFamily="34" charset="0"/>
                <a:cs typeface="Calibri" panose="020F0502020204030204" pitchFamily="34" charset="0"/>
              </a:rPr>
              <a:t>tears “I did not think I would be treated this way- everyone cared about me- no judging at all. Thank you”</a:t>
            </a:r>
          </a:p>
        </p:txBody>
      </p:sp>
      <p:sp>
        <p:nvSpPr>
          <p:cNvPr id="43" name="TextBox 85"/>
          <p:cNvSpPr txBox="1">
            <a:spLocks noChangeArrowheads="1"/>
          </p:cNvSpPr>
          <p:nvPr/>
        </p:nvSpPr>
        <p:spPr bwMode="auto">
          <a:xfrm>
            <a:off x="18166247" y="6014135"/>
            <a:ext cx="15311973" cy="7201972"/>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MNO-Neo Data </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4</a:t>
            </a:r>
            <a:r>
              <a:rPr lang="en-US" altLang="en-US" sz="6600" baseline="30000" dirty="0">
                <a:latin typeface="Calibri" panose="020F0502020204030204" pitchFamily="34" charset="0"/>
                <a:ea typeface="Calibri" panose="020F0502020204030204" pitchFamily="34" charset="0"/>
                <a:cs typeface="Calibri" panose="020F0502020204030204" pitchFamily="34" charset="0"/>
              </a:rPr>
              <a:t>th</a:t>
            </a:r>
            <a:r>
              <a:rPr lang="en-US" altLang="en-US" sz="6600" dirty="0">
                <a:latin typeface="Calibri" panose="020F0502020204030204" pitchFamily="34" charset="0"/>
                <a:ea typeface="Calibri" panose="020F0502020204030204" pitchFamily="34" charset="0"/>
                <a:cs typeface="Calibri" panose="020F0502020204030204" pitchFamily="34" charset="0"/>
              </a:rPr>
              <a:t> quarter 2020 and 2021 YTD continues success with length of stay 7 days average. Rooming in with eat sleep and console has been done for each case.  Support of lactation provided to provide breast milk.  </a:t>
            </a:r>
          </a:p>
        </p:txBody>
      </p:sp>
      <p:sp>
        <p:nvSpPr>
          <p:cNvPr id="24" name="TextBox 85">
            <a:extLst>
              <a:ext uri="{FF2B5EF4-FFF2-40B4-BE49-F238E27FC236}">
                <a16:creationId xmlns:a16="http://schemas.microsoft.com/office/drawing/2014/main" id="{5DA5EB73-FEF2-496D-A274-2AC25F2D022A}"/>
              </a:ext>
            </a:extLst>
          </p:cNvPr>
          <p:cNvSpPr txBox="1">
            <a:spLocks noChangeArrowheads="1"/>
          </p:cNvSpPr>
          <p:nvPr/>
        </p:nvSpPr>
        <p:spPr bwMode="auto">
          <a:xfrm>
            <a:off x="18015291" y="13802009"/>
            <a:ext cx="15311973" cy="13665279"/>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MNO-Sustainability Plan</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6000" dirty="0">
                <a:latin typeface="Calibri" panose="020F0502020204030204" pitchFamily="34" charset="0"/>
                <a:ea typeface="Calibri" panose="020F0502020204030204" pitchFamily="34" charset="0"/>
                <a:cs typeface="Calibri" panose="020F0502020204030204" pitchFamily="34" charset="0"/>
              </a:rPr>
              <a:t>Early identification on the OB office took place and in all cases a pre-delivery care conference meeting took place.  Plan of care discussed and documented for delivery.  All education and tools utilized and shared with family members in attendance for care conference. These were live meetings even during Covid-19. </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25" name="TextBox 85">
            <a:extLst>
              <a:ext uri="{FF2B5EF4-FFF2-40B4-BE49-F238E27FC236}">
                <a16:creationId xmlns:a16="http://schemas.microsoft.com/office/drawing/2014/main" id="{2B7ED9E6-CBDE-4408-A1D2-0DCA3F6C76E0}"/>
              </a:ext>
            </a:extLst>
          </p:cNvPr>
          <p:cNvSpPr txBox="1">
            <a:spLocks noChangeArrowheads="1"/>
          </p:cNvSpPr>
          <p:nvPr/>
        </p:nvSpPr>
        <p:spPr bwMode="auto">
          <a:xfrm>
            <a:off x="17947213" y="23111470"/>
            <a:ext cx="15311973" cy="14957941"/>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latin typeface="Calibri" panose="020F0502020204030204" pitchFamily="34" charset="0"/>
                <a:ea typeface="Calibri" panose="020F0502020204030204" pitchFamily="34" charset="0"/>
                <a:cs typeface="Calibri" panose="020F0502020204030204" pitchFamily="34" charset="0"/>
              </a:rPr>
              <a:t>QI /System Changes tools being used</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6000" dirty="0">
                <a:latin typeface="Calibri" panose="020F0502020204030204" pitchFamily="34" charset="0"/>
                <a:ea typeface="Calibri" panose="020F0502020204030204" pitchFamily="34" charset="0"/>
                <a:cs typeface="Calibri" panose="020F0502020204030204" pitchFamily="34" charset="0"/>
              </a:rPr>
              <a:t>A folder has been created with one pocket for the healthcare worker to use as a guide, includes check list for all steps to be accomplished before discharge, this list is started prenatally, once patient is identified. In the other pocket includes education for the family, items include ESC, what to expect for the baby, and resources in the community. </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F1CBF83-D4A3-43E7-8ECD-976B2C3302F6}"/>
              </a:ext>
            </a:extLst>
          </p:cNvPr>
          <p:cNvSpPr txBox="1"/>
          <p:nvPr/>
        </p:nvSpPr>
        <p:spPr>
          <a:xfrm>
            <a:off x="34564320" y="5737860"/>
            <a:ext cx="15685291" cy="41826835"/>
          </a:xfrm>
          <a:prstGeom prst="rect">
            <a:avLst/>
          </a:prstGeom>
          <a:noFill/>
        </p:spPr>
        <p:txBody>
          <a:bodyPr wrap="square" rtlCol="0">
            <a:spAutoFit/>
          </a:bodyPr>
          <a:lstStyle/>
          <a:p>
            <a:r>
              <a:rPr lang="en-US" sz="6600" dirty="0">
                <a:latin typeface="Calibri" panose="020F0502020204030204" pitchFamily="34" charset="0"/>
                <a:cs typeface="Calibri" panose="020F0502020204030204" pitchFamily="34" charset="0"/>
              </a:rPr>
              <a:t>Baseline Data</a:t>
            </a:r>
          </a:p>
          <a:p>
            <a:endParaRPr lang="en-US" sz="6600" dirty="0">
              <a:latin typeface="Calibri" panose="020F0502020204030204" pitchFamily="34" charset="0"/>
              <a:cs typeface="Calibri" panose="020F0502020204030204" pitchFamily="34" charset="0"/>
            </a:endParaRPr>
          </a:p>
          <a:p>
            <a:r>
              <a:rPr lang="en-US" sz="5400" dirty="0">
                <a:latin typeface="Calibri" panose="020F0502020204030204" pitchFamily="34" charset="0"/>
                <a:cs typeface="Calibri" panose="020F0502020204030204" pitchFamily="34" charset="0"/>
              </a:rPr>
              <a:t>Opportunities from the baseline data was shared. Collecting the data brought forward the fact: if it is not documented it is not done. For example, we have used Kaiser Sepsis tool for 2 years however this is not documented every time. EMR does not support to document within the record. Also, the opportunity to document the exact education on antibiotic use in the patient was not being done. All blood cultures done before antibiotics started and no antibiotics given over 48 hours.  Now we are at 36 hours with a purposeful focus.</a:t>
            </a: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r>
              <a:rPr lang="en-US" sz="6600" dirty="0">
                <a:latin typeface="Calibri" panose="020F0502020204030204" pitchFamily="34" charset="0"/>
                <a:cs typeface="Calibri" panose="020F0502020204030204" pitchFamily="34" charset="0"/>
              </a:rPr>
              <a:t>EMR implementation</a:t>
            </a:r>
          </a:p>
          <a:p>
            <a:r>
              <a:rPr lang="en-US" sz="5400" dirty="0">
                <a:latin typeface="Calibri" panose="020F0502020204030204" pitchFamily="34" charset="0"/>
                <a:cs typeface="Calibri" panose="020F0502020204030204" pitchFamily="34" charset="0"/>
              </a:rPr>
              <a:t>As mentioned in several areas this is a topic</a:t>
            </a:r>
          </a:p>
          <a:p>
            <a:r>
              <a:rPr lang="en-US" sz="5400" dirty="0">
                <a:latin typeface="Calibri" panose="020F0502020204030204" pitchFamily="34" charset="0"/>
                <a:cs typeface="Calibri" panose="020F0502020204030204" pitchFamily="34" charset="0"/>
              </a:rPr>
              <a:t>of struggle for our hospital.  Working creatively to overcome this barrier. As well as with collection data for reporting, that information is all pulled manually through each record. </a:t>
            </a:r>
          </a:p>
          <a:p>
            <a:endParaRPr lang="en-US" sz="6600" dirty="0">
              <a:latin typeface="Calibri" panose="020F0502020204030204" pitchFamily="34" charset="0"/>
              <a:cs typeface="Calibri" panose="020F0502020204030204" pitchFamily="34" charset="0"/>
            </a:endParaRPr>
          </a:p>
          <a:p>
            <a:r>
              <a:rPr lang="en-US" sz="6600" dirty="0">
                <a:latin typeface="Calibri" panose="020F0502020204030204" pitchFamily="34" charset="0"/>
                <a:cs typeface="Calibri" panose="020F0502020204030204" pitchFamily="34" charset="0"/>
              </a:rPr>
              <a:t>QI Tools being used : Antibiotic time out</a:t>
            </a: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20285D6-C4E7-4662-B7D0-CFAFE3391E9D}"/>
              </a:ext>
            </a:extLst>
          </p:cNvPr>
          <p:cNvSpPr txBox="1"/>
          <p:nvPr/>
        </p:nvSpPr>
        <p:spPr>
          <a:xfrm>
            <a:off x="34790021" y="22731483"/>
            <a:ext cx="15685291" cy="4154984"/>
          </a:xfrm>
          <a:prstGeom prst="rect">
            <a:avLst/>
          </a:prstGeom>
          <a:noFill/>
        </p:spPr>
        <p:txBody>
          <a:bodyPr wrap="square" rtlCol="0">
            <a:spAutoFit/>
          </a:bodyPr>
          <a:lstStyle/>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a:p>
            <a:endParaRPr lang="en-US" sz="66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5B829452-6019-4C37-895F-65935D6280E4}"/>
              </a:ext>
            </a:extLst>
          </p:cNvPr>
          <p:cNvSpPr/>
          <p:nvPr/>
        </p:nvSpPr>
        <p:spPr>
          <a:xfrm>
            <a:off x="34507751" y="17343498"/>
            <a:ext cx="14405034" cy="6924973"/>
          </a:xfrm>
          <a:prstGeom prst="rect">
            <a:avLst/>
          </a:prstGeom>
        </p:spPr>
        <p:txBody>
          <a:bodyPr wrap="none">
            <a:spAutoFit/>
          </a:bodyPr>
          <a:lstStyle/>
          <a:p>
            <a:r>
              <a:rPr lang="en-US" sz="6600" dirty="0">
                <a:latin typeface="Calibri" panose="020F0502020204030204" pitchFamily="34" charset="0"/>
                <a:cs typeface="Calibri" panose="020F0502020204030204" pitchFamily="34" charset="0"/>
              </a:rPr>
              <a:t>Anticipated Barriers/Opportunities</a:t>
            </a:r>
          </a:p>
          <a:p>
            <a:r>
              <a:rPr lang="en-US" sz="5400" dirty="0">
                <a:latin typeface="Calibri" panose="020F0502020204030204" pitchFamily="34" charset="0"/>
                <a:cs typeface="Calibri" panose="020F0502020204030204" pitchFamily="34" charset="0"/>
              </a:rPr>
              <a:t>The EMR is one of our biggest barriers.  We </a:t>
            </a:r>
          </a:p>
          <a:p>
            <a:r>
              <a:rPr lang="en-US" sz="5400" dirty="0">
                <a:latin typeface="Calibri" panose="020F0502020204030204" pitchFamily="34" charset="0"/>
                <a:cs typeface="Calibri" panose="020F0502020204030204" pitchFamily="34" charset="0"/>
              </a:rPr>
              <a:t>have created dot phares to help, however </a:t>
            </a:r>
          </a:p>
          <a:p>
            <a:r>
              <a:rPr lang="en-US" sz="5400" dirty="0">
                <a:latin typeface="Calibri" panose="020F0502020204030204" pitchFamily="34" charset="0"/>
                <a:cs typeface="Calibri" panose="020F0502020204030204" pitchFamily="34" charset="0"/>
              </a:rPr>
              <a:t>Information must be entered manually. An</a:t>
            </a:r>
          </a:p>
          <a:p>
            <a:r>
              <a:rPr lang="en-US" sz="5400" dirty="0">
                <a:latin typeface="Calibri" panose="020F0502020204030204" pitchFamily="34" charset="0"/>
                <a:cs typeface="Calibri" panose="020F0502020204030204" pitchFamily="34" charset="0"/>
              </a:rPr>
              <a:t>achievable opportunity for us is the </a:t>
            </a:r>
          </a:p>
          <a:p>
            <a:r>
              <a:rPr lang="en-US" sz="5400" dirty="0">
                <a:latin typeface="Calibri" panose="020F0502020204030204" pitchFamily="34" charset="0"/>
                <a:cs typeface="Calibri" panose="020F0502020204030204" pitchFamily="34" charset="0"/>
              </a:rPr>
              <a:t>Documentation of education.  Also, it was realized </a:t>
            </a:r>
          </a:p>
          <a:p>
            <a:r>
              <a:rPr lang="en-US" sz="5400" dirty="0">
                <a:latin typeface="Calibri" panose="020F0502020204030204" pitchFamily="34" charset="0"/>
                <a:cs typeface="Calibri" panose="020F0502020204030204" pitchFamily="34" charset="0"/>
              </a:rPr>
              <a:t>that once focused we decreased the </a:t>
            </a:r>
          </a:p>
          <a:p>
            <a:r>
              <a:rPr lang="en-US" sz="5400" dirty="0">
                <a:latin typeface="Calibri" panose="020F0502020204030204" pitchFamily="34" charset="0"/>
                <a:cs typeface="Calibri" panose="020F0502020204030204" pitchFamily="34" charset="0"/>
              </a:rPr>
              <a:t>Antibiotic use to 36 hours. </a:t>
            </a:r>
          </a:p>
        </p:txBody>
      </p:sp>
      <p:sp>
        <p:nvSpPr>
          <p:cNvPr id="18" name="TextBox 85"/>
          <p:cNvSpPr txBox="1">
            <a:spLocks noChangeArrowheads="1"/>
          </p:cNvSpPr>
          <p:nvPr/>
        </p:nvSpPr>
        <p:spPr bwMode="auto">
          <a:xfrm>
            <a:off x="3418314" y="24089202"/>
            <a:ext cx="11697960" cy="9264075"/>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4400" i="1" dirty="0">
                <a:latin typeface="Calibri" panose="020F0502020204030204" pitchFamily="34" charset="0"/>
                <a:ea typeface="Calibri" panose="020F0502020204030204" pitchFamily="34" charset="0"/>
                <a:cs typeface="Calibri" panose="020F0502020204030204" pitchFamily="34" charset="0"/>
              </a:rPr>
              <a:t>BASIC</a:t>
            </a:r>
          </a:p>
          <a:p>
            <a:pPr marL="0" indent="0" eaLnBrk="1" hangingPunct="1">
              <a:spcBef>
                <a:spcPct val="0"/>
              </a:spcBef>
              <a:buNone/>
            </a:pPr>
            <a:r>
              <a:rPr lang="en-US" altLang="en-US" sz="4400" dirty="0">
                <a:latin typeface="Calibri" panose="020F0502020204030204" pitchFamily="34" charset="0"/>
                <a:ea typeface="Calibri" panose="020F0502020204030204" pitchFamily="34" charset="0"/>
                <a:cs typeface="Calibri" panose="020F0502020204030204" pitchFamily="34" charset="0"/>
              </a:rPr>
              <a:t>The  team had a bit of a head start as we had </a:t>
            </a:r>
            <a:r>
              <a:rPr lang="en-US" altLang="en-US" sz="5400" dirty="0">
                <a:latin typeface="Calibri" panose="020F0502020204030204" pitchFamily="34" charset="0"/>
                <a:ea typeface="Calibri" panose="020F0502020204030204" pitchFamily="34" charset="0"/>
                <a:cs typeface="Calibri" panose="020F0502020204030204" pitchFamily="34" charset="0"/>
              </a:rPr>
              <a:t>in place the use of the Kaiser Sepsis tool as well as a policy for identification of prevention of sepsis in the newborn.  The work for our team included getting and continues to be getting consistent structure measures in place such as documentation of the Kaiser tool and results as well as parent education.  </a:t>
            </a: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pic>
        <p:nvPicPr>
          <p:cNvPr id="1027" name="Picture 3" descr="1">
            <a:extLst>
              <a:ext uri="{FF2B5EF4-FFF2-40B4-BE49-F238E27FC236}">
                <a16:creationId xmlns:a16="http://schemas.microsoft.com/office/drawing/2014/main" id="{6E6AFF0A-2763-4FB2-B0EF-AFD8879B8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038" y="863124"/>
            <a:ext cx="8272364" cy="202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1C3F63D-08F8-41DB-AD34-C948418A0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206400" cy="32918400"/>
          </a:xfrm>
          <a:prstGeom prst="rect">
            <a:avLst/>
          </a:prstGeom>
        </p:spPr>
      </p:pic>
      <p:sp>
        <p:nvSpPr>
          <p:cNvPr id="4106" name="Text Box 3"/>
          <p:cNvSpPr txBox="1">
            <a:spLocks noChangeArrowheads="1"/>
          </p:cNvSpPr>
          <p:nvPr/>
        </p:nvSpPr>
        <p:spPr bwMode="auto">
          <a:xfrm>
            <a:off x="11136762" y="1412116"/>
            <a:ext cx="28932876" cy="140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lnSpc>
                <a:spcPts val="9338"/>
              </a:lnSpc>
              <a:spcBef>
                <a:spcPct val="0"/>
              </a:spcBef>
              <a:buFontTx/>
              <a:buNone/>
            </a:pPr>
            <a:r>
              <a:rPr lang="en-US" altLang="en-US" sz="15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&lt;Hospital Name&gt; </a:t>
            </a:r>
          </a:p>
        </p:txBody>
      </p:sp>
      <p:sp>
        <p:nvSpPr>
          <p:cNvPr id="4116" name="Picture 91"/>
          <p:cNvSpPr>
            <a:spLocks noChangeAspect="1"/>
          </p:cNvSpPr>
          <p:nvPr/>
        </p:nvSpPr>
        <p:spPr bwMode="auto">
          <a:xfrm>
            <a:off x="587375" y="33199388"/>
            <a:ext cx="7299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33" name="Text Box 3"/>
          <p:cNvSpPr txBox="1">
            <a:spLocks noChangeArrowheads="1"/>
          </p:cNvSpPr>
          <p:nvPr/>
        </p:nvSpPr>
        <p:spPr bwMode="auto">
          <a:xfrm>
            <a:off x="1579884" y="1134646"/>
            <a:ext cx="86156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spcBef>
                <a:spcPct val="0"/>
              </a:spcBef>
              <a:buFontTx/>
              <a:buNone/>
            </a:pPr>
            <a:r>
              <a:rPr lang="en-US" altLang="en-US" sz="70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&lt;Hospital Logo&gt;</a:t>
            </a:r>
          </a:p>
        </p:txBody>
      </p:sp>
    </p:spTree>
    <p:extLst>
      <p:ext uri="{BB962C8B-B14F-4D97-AF65-F5344CB8AC3E}">
        <p14:creationId xmlns:p14="http://schemas.microsoft.com/office/powerpoint/2010/main" val="702036258"/>
      </p:ext>
    </p:extLst>
  </p:cSld>
  <p:clrMapOvr>
    <a:masterClrMapping/>
  </p:clrMapOvr>
</p:sld>
</file>

<file path=ppt/theme/theme1.xml><?xml version="1.0" encoding="utf-8"?>
<a:theme xmlns:a="http://schemas.openxmlformats.org/drawingml/2006/main" name="GG Bridge">
  <a:themeElements>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G Bri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G Brid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G Brid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G Brid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G Brid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G Brid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G Brid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Data\Microsoft\Templates\GG Bridge.pot</Template>
  <TotalTime>15326</TotalTime>
  <Words>621</Words>
  <Application>Microsoft Office PowerPoint</Application>
  <PresentationFormat>Custom</PresentationFormat>
  <Paragraphs>69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Century Gothic</vt:lpstr>
      <vt:lpstr>Times New Roman</vt:lpstr>
      <vt:lpstr>GG Bridge</vt:lpstr>
      <vt:lpstr>PowerPoint Presentation</vt:lpstr>
      <vt:lpstr>PowerPoint Presentation</vt:lpstr>
    </vt:vector>
  </TitlesOfParts>
  <Company>SFVAMC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 Varosy, M.D</dc:creator>
  <cp:lastModifiedBy>Farrell, Peggy</cp:lastModifiedBy>
  <cp:revision>287</cp:revision>
  <cp:lastPrinted>2002-09-26T20:21:33Z</cp:lastPrinted>
  <dcterms:created xsi:type="dcterms:W3CDTF">2002-04-02T23:37:14Z</dcterms:created>
  <dcterms:modified xsi:type="dcterms:W3CDTF">2021-05-18T18:05:46Z</dcterms:modified>
</cp:coreProperties>
</file>