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DF6"/>
    <a:srgbClr val="DE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3" d="100"/>
          <a:sy n="23" d="100"/>
        </p:scale>
        <p:origin x="1650" y="1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=""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05/10/2021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0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8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5.png@01D74293.16B538C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83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 Community Healthcare</a:t>
            </a:r>
            <a:endParaRPr lang="en-US" altLang="en-US" sz="9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60137"/>
            <a:ext cx="1596516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</a:t>
            </a:r>
            <a:endParaRPr lang="en-US" altLang="en-US" sz="6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7241803" y="6014135"/>
            <a:ext cx="15952742" cy="8956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and up to date with the data. One baby was admitted in 2021. No pharmacologic interventions needed.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=""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1804" y="15244037"/>
            <a:ext cx="16236416" cy="72019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  <a:endParaRPr lang="en-US" altLang="en-US" sz="6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Tracking admissions and pharmacological needs of the NICU babies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=""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2983" y="25236933"/>
            <a:ext cx="15549868" cy="923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used</a:t>
            </a:r>
            <a:endParaRPr lang="en-US" altLang="en-US" sz="6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ILPQC educational information given to families as well as checklists used as a validation tool.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 scoring integrated into EMR.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5043529" y="23946956"/>
            <a:ext cx="156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82" y="712728"/>
            <a:ext cx="6874657" cy="30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036" y="7098456"/>
            <a:ext cx="88241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Rochelle Sowa BSN, RN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Joel Fisher MD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Chris Pykett MSN, RN-NIC, RN-ELBW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Ashley Lange Pharm D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375" y="11485314"/>
            <a:ext cx="37686215" cy="2123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</a:t>
            </a:r>
            <a:r>
              <a:rPr lang="en-US" altLang="en-US" sz="5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sz="5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</a:t>
            </a:r>
          </a:p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</a:t>
            </a:r>
            <a:r>
              <a:rPr lang="en-US" alt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Leads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alt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Nenette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Cacal DNP, MSN, RN, CNML, RNC-OB,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C-EFM</a:t>
            </a: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(Clinical Nurse Manager Women and Infants)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Pykett MSN, RN-NIC,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RN-ELBW</a:t>
            </a: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(Clinical Practice Specialist for NICU)</a:t>
            </a:r>
          </a:p>
          <a:p>
            <a:pPr eaLnBrk="1" hangingPunct="1"/>
            <a:endParaRPr lang="en-US" alt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Physician Leads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Anita Gupta MD &amp; Joel Fisher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(Neonatologists)</a:t>
            </a:r>
          </a:p>
          <a:p>
            <a:pPr eaLnBrk="1" hangingPunct="1"/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Practice Specialist for Women and Infants: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Jaime Kelly MSN, RNC-OB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Nurse Manager (NICU)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Rochelle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Sowa BSN, RN </a:t>
            </a:r>
          </a:p>
          <a:p>
            <a:pPr eaLnBrk="1" hangingPunct="1"/>
            <a:endParaRPr lang="en-US" alt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 </a:t>
            </a:r>
            <a:r>
              <a:rPr lang="en-US" alt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Representative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Elizabeth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Schuett CPHQ</a:t>
            </a:r>
            <a:endParaRPr lang="en-US" alt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Application Analyst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Shiny Shibu BSN,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</a:t>
            </a:r>
          </a:p>
          <a:p>
            <a:pPr eaLnBrk="1" hangingPunct="1"/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Pediatric/Neonatal Pharmacist Representative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Ashley Lange Pharm D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 Champions: </a:t>
            </a:r>
            <a:endParaRPr lang="en-US" altLang="en-US" sz="44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Janice 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Breitman BSN, RN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(Staff RN NICU)</a:t>
            </a:r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Barbara Diwisch RN, BSN,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RNC-MNN (Staff RN W&amp;I)</a:t>
            </a:r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Agatha Sowizral BSN, </a:t>
            </a:r>
            <a:r>
              <a:rPr lang="en-US" alt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 (Staff RN W&amp;I)</a:t>
            </a:r>
            <a:endParaRPr lang="en-US" alt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3987" y="5460137"/>
            <a:ext cx="16561334" cy="289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Baseline </a:t>
            </a:r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Readiness 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Survey: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NICU is already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Kaiser tool.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Integrating, </a:t>
            </a:r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replicating, and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a structured  process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 Women and Infants are key to improve outcomes for all the newborns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Key stakeholders identified.</a:t>
            </a:r>
          </a:p>
          <a:p>
            <a:endParaRPr lang="en-US" dirty="0"/>
          </a:p>
          <a:p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EMR implementation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of April we are currently working with our IT application analyst to integrate the Kaiser Tool into the EMR. 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Barriers/Opportunities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Provide education to the Community Pediatricians to understand the initiative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Staff buy-in is important. Training and educating the nurses are paramount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OB providers to appropriately identify the high risk mothers</a:t>
            </a:r>
          </a:p>
          <a:p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QI 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Tools being used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Basic Data Newborn Form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Basic Hospital Data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20" name="Picture 19" descr="cid:image005.png@01D74293.16B538C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854" y="6568133"/>
            <a:ext cx="11471563" cy="6856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845817" y="1134646"/>
            <a:ext cx="28932876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 Community Healthcare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82" y="712728"/>
            <a:ext cx="6874657" cy="30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0473" y="5818909"/>
            <a:ext cx="40607672" cy="261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15953</TotalTime>
  <Words>352</Words>
  <Application>Microsoft Office PowerPoint</Application>
  <PresentationFormat>Custom</PresentationFormat>
  <Paragraphs>86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Cacal, Felicitas</cp:lastModifiedBy>
  <cp:revision>313</cp:revision>
  <cp:lastPrinted>2002-09-26T20:21:33Z</cp:lastPrinted>
  <dcterms:created xsi:type="dcterms:W3CDTF">2002-04-02T23:37:14Z</dcterms:created>
  <dcterms:modified xsi:type="dcterms:W3CDTF">2021-05-10T19:59:01Z</dcterms:modified>
</cp:coreProperties>
</file>