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18" d="100"/>
          <a:sy n="18" d="100"/>
        </p:scale>
        <p:origin x="1758" y="-336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=""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5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Folders, coordinated discharge worksheet,</a:t>
            </a:r>
            <a:r>
              <a:rPr lang="en-US" altLang="en-US" baseline="0" dirty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72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8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 Hospital Shiloh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87375" y="5418573"/>
            <a:ext cx="15965160" cy="91409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Neonatal Team and Roles: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Neonatology Medical Director: Dr. Shawn O’Connor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Director: Donna Stephens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Manager: Natosha </a:t>
            </a:r>
            <a:r>
              <a:rPr lang="en-US" altLang="en-US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McEvers</a:t>
            </a:r>
            <a:endParaRPr lang="en-US" altLang="en-US" sz="5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ANMs: Kelly Harre &amp; Alexis Deutsch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QI: Kelly Harre, Natosha </a:t>
            </a:r>
            <a:r>
              <a:rPr lang="en-US" altLang="en-US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McEvers</a:t>
            </a:r>
            <a:endParaRPr lang="en-US" altLang="en-US" sz="5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&amp; Dr. O’Connor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" name="TextBox 85"/>
          <p:cNvSpPr txBox="1">
            <a:spLocks noChangeArrowheads="1"/>
          </p:cNvSpPr>
          <p:nvPr/>
        </p:nvSpPr>
        <p:spPr bwMode="auto">
          <a:xfrm>
            <a:off x="587375" y="11701943"/>
            <a:ext cx="13793643" cy="10248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MNO-Neonatal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Physician Lead: Dr. Shawn O’Connor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 &amp; QI: Kelly Harre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8166247" y="6014135"/>
            <a:ext cx="15311973" cy="97872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Data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Opioid exposed newborn average length of stay: 10.8 days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 with Pharm Treatment: 31.25%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 who roomed in: 50%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discharge plan: 100%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=""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46" y="15244037"/>
            <a:ext cx="15311973" cy="923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  <a:endParaRPr lang="en-US" altLang="en-US" sz="6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Continued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folders/checklists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Missed Opportunities Form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incorporated in annual training and new hire education.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=""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213" y="25234340"/>
            <a:ext cx="15311973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4564320" y="5862552"/>
            <a:ext cx="15685291" cy="4090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Oct-Dec 2020: </a:t>
            </a: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Newborns &lt; 35wks: 8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Total Newborns &gt; 35wks: 374</a:t>
            </a:r>
          </a:p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35wks </a:t>
            </a:r>
            <a:r>
              <a:rPr lang="en-US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rcv’d</a:t>
            </a:r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abx</a:t>
            </a:r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4 = 50% absolute rate     </a:t>
            </a:r>
          </a:p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35weeks </a:t>
            </a:r>
            <a:r>
              <a:rPr lang="en-US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rcv’d</a:t>
            </a:r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abx</a:t>
            </a:r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25 = 5.61% absolute  rate </a:t>
            </a:r>
          </a:p>
          <a:p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100% antibiotics </a:t>
            </a:r>
            <a:r>
              <a:rPr lang="en-US" sz="6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dc’d</a:t>
            </a:r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within 36hrs of negative blood culture result. 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Readiness Survey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EMR implementation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Transitioning from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Meditech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to Epic on June 5</a:t>
            </a:r>
            <a:r>
              <a:rPr lang="en-US" sz="6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790021" y="22731483"/>
            <a:ext cx="15685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4564319" y="24477334"/>
            <a:ext cx="1519314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Anticipated Barriers/Opportunities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Meditech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does not allow automatic stop time on </a:t>
            </a:r>
            <a:r>
              <a:rPr lang="en-US" sz="5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abx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orders; Epic will allow this and will be an opportunity of improvement.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Labeling of blood cx specimen in real time to reflect true timing of specimen collection vs. </a:t>
            </a:r>
            <a:r>
              <a:rPr lang="en-US" sz="5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abx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administration timing.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93850" lvl="1" indent="-857250">
              <a:buFont typeface="Arial" panose="020B0604020202020204" pitchFamily="34" charset="0"/>
              <a:buChar char="•"/>
            </a:pP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85"/>
          <p:cNvSpPr txBox="1">
            <a:spLocks noChangeArrowheads="1"/>
          </p:cNvSpPr>
          <p:nvPr/>
        </p:nvSpPr>
        <p:spPr bwMode="auto">
          <a:xfrm>
            <a:off x="608859" y="15621845"/>
            <a:ext cx="15200287" cy="12280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Physician Lead: Dr. Shawn O’Connor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Nurse Manager &amp; QI: Natosha </a:t>
            </a:r>
            <a:r>
              <a:rPr lang="en-US" altLang="en-US" sz="6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McEvers</a:t>
            </a:r>
            <a:endParaRPr lang="en-US" altLang="en-US" sz="6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Pharmacy/Monthly Reports: Ryan Massey</a:t>
            </a:r>
            <a:endParaRPr lang="en-US" alt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59" y="73198"/>
            <a:ext cx="12410168" cy="3404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610" y="7790087"/>
            <a:ext cx="6276975" cy="3800475"/>
          </a:xfrm>
          <a:prstGeom prst="rect">
            <a:avLst/>
          </a:prstGeom>
        </p:spPr>
      </p:pic>
      <p:pic>
        <p:nvPicPr>
          <p:cNvPr id="1026" name="Picture 2" descr="27492dde-b721-4bb9-af83-839ca6966488@namprd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43" y="20663999"/>
            <a:ext cx="14307623" cy="103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93262a81-e59c-4575-881f-1192d3e1c01b@namprd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319" y="23432835"/>
            <a:ext cx="10046376" cy="55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412" y="11903166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15326</TotalTime>
  <Words>195</Words>
  <Application>Microsoft Office PowerPoint</Application>
  <PresentationFormat>Custom</PresentationFormat>
  <Paragraphs>91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Natosha Mcevers</cp:lastModifiedBy>
  <cp:revision>286</cp:revision>
  <cp:lastPrinted>2002-09-26T20:21:33Z</cp:lastPrinted>
  <dcterms:created xsi:type="dcterms:W3CDTF">2002-04-02T23:37:14Z</dcterms:created>
  <dcterms:modified xsi:type="dcterms:W3CDTF">2021-05-11T19:55:28Z</dcterms:modified>
</cp:coreProperties>
</file>