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
  </p:notesMasterIdLst>
  <p:handoutMasterIdLst>
    <p:handoutMasterId r:id="rId5"/>
  </p:handoutMasterIdLst>
  <p:sldIdLst>
    <p:sldId id="257" r:id="rId2"/>
    <p:sldId id="256" r:id="rId3"/>
  </p:sldIdLst>
  <p:sldSz cx="512064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78">
          <p15:clr>
            <a:srgbClr val="A4A3A4"/>
          </p15:clr>
        </p15:guide>
        <p15:guide id="2" pos="1344">
          <p15:clr>
            <a:srgbClr val="A4A3A4"/>
          </p15:clr>
        </p15:guide>
        <p15:guide id="3" pos="30912">
          <p15:clr>
            <a:srgbClr val="A4A3A4"/>
          </p15:clr>
        </p15:guide>
        <p15:guide id="4" orient="horz" pos="10056">
          <p15:clr>
            <a:srgbClr val="A4A3A4"/>
          </p15:clr>
        </p15:guide>
        <p15:guide id="5" orient="horz" pos="14071">
          <p15:clr>
            <a:srgbClr val="A4A3A4"/>
          </p15:clr>
        </p15:guide>
        <p15:guide id="6" orient="horz" pos="134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extLst>
      <p:ext uri="{19B8F6BF-5375-455C-9EA6-DF929625EA0E}">
        <p15:presenceInfo xmlns:p15="http://schemas.microsoft.com/office/powerpoint/2012/main" userId="S-1-5-21-2086500257-1188392490-3880406080-31514" providerId="AD"/>
      </p:ext>
    </p:extLst>
  </p:cmAuthor>
  <p:cmAuthor id="2" name="Weiss, Daniel" initials="WD" lastIdx="3" clrIdx="1">
    <p:extLst>
      <p:ext uri="{19B8F6BF-5375-455C-9EA6-DF929625EA0E}">
        <p15:presenceInfo xmlns:p15="http://schemas.microsoft.com/office/powerpoint/2012/main" userId="S-1-5-21-2123635653-1174594397-1724042279-156046" providerId="AD"/>
      </p:ext>
    </p:extLst>
  </p:cmAuthor>
  <p:cmAuthor id="3" name="Weiss, Daniel" initials="WD [2]" lastIdx="2" clrIdx="2">
    <p:extLst>
      <p:ext uri="{19B8F6BF-5375-455C-9EA6-DF929625EA0E}">
        <p15:presenceInfo xmlns:p15="http://schemas.microsoft.com/office/powerpoint/2012/main" userId="Weiss, Dan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6AE87-FCB4-4B59-8D6A-4FDED451B501}" v="1" dt="2021-03-30T16:10:41.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8446" autoAdjust="0"/>
    <p:restoredTop sz="95833" autoAdjust="0"/>
  </p:normalViewPr>
  <p:slideViewPr>
    <p:cSldViewPr snapToGrid="0">
      <p:cViewPr varScale="1">
        <p:scale>
          <a:sx n="23" d="100"/>
          <a:sy n="23" d="100"/>
        </p:scale>
        <p:origin x="1626" y="-120"/>
      </p:cViewPr>
      <p:guideLst>
        <p:guide orient="horz" pos="20078"/>
        <p:guide pos="1344"/>
        <p:guide pos="30912"/>
        <p:guide orient="horz" pos="10056"/>
        <p:guide orient="horz" pos="14071"/>
        <p:guide orient="horz" pos="1349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51580173128167"/>
          <c:y val="5.2573662465067332E-2"/>
          <c:w val="0.71707161375907724"/>
          <c:h val="0.7947563167051247"/>
        </c:manualLayout>
      </c:layout>
      <c:barChart>
        <c:barDir val="bar"/>
        <c:grouping val="clustered"/>
        <c:varyColors val="0"/>
        <c:ser>
          <c:idx val="0"/>
          <c:order val="0"/>
          <c:tx>
            <c:strRef>
              <c:f>Sheet1!$B$1</c:f>
              <c:strCache>
                <c:ptCount val="1"/>
                <c:pt idx="0">
                  <c:v>yes</c:v>
                </c:pt>
              </c:strCache>
            </c:strRef>
          </c:tx>
          <c:spPr>
            <a:gradFill rotWithShape="1">
              <a:gsLst>
                <a:gs pos="0">
                  <a:schemeClr val="accent2">
                    <a:tint val="83000"/>
                    <a:satMod val="100000"/>
                    <a:lumMod val="100000"/>
                  </a:schemeClr>
                </a:gs>
                <a:gs pos="100000">
                  <a:schemeClr val="accent2">
                    <a:tint val="61000"/>
                    <a:satMod val="150000"/>
                    <a:lumMod val="100000"/>
                  </a:schemeClr>
                </a:gs>
              </a:gsLst>
              <a:path path="circle">
                <a:fillToRect l="100000" t="100000" r="100000" b="100000"/>
              </a:path>
            </a:gradFill>
            <a:ln w="9525" cap="flat" cmpd="sng" algn="ctr">
              <a:solidFill>
                <a:schemeClr val="accent2">
                  <a:shade val="95000"/>
                </a:schemeClr>
              </a:solidFill>
              <a:round/>
            </a:ln>
            <a:effectLst/>
          </c:spPr>
          <c:invertIfNegative val="0"/>
          <c:cat>
            <c:strRef>
              <c:f>Sheet1!$A$2:$A$5</c:f>
              <c:strCache>
                <c:ptCount val="4"/>
                <c:pt idx="0">
                  <c:v>Breastfdg</c:v>
                </c:pt>
                <c:pt idx="1">
                  <c:v>ESC</c:v>
                </c:pt>
                <c:pt idx="2">
                  <c:v>PRN Meds</c:v>
                </c:pt>
                <c:pt idx="3">
                  <c:v>Sched. Meds</c:v>
                </c:pt>
              </c:strCache>
            </c:strRef>
          </c:cat>
          <c:val>
            <c:numRef>
              <c:f>Sheet1!$B$2:$B$5</c:f>
              <c:numCache>
                <c:formatCode>General</c:formatCode>
                <c:ptCount val="4"/>
                <c:pt idx="0">
                  <c:v>0</c:v>
                </c:pt>
                <c:pt idx="1">
                  <c:v>4</c:v>
                </c:pt>
                <c:pt idx="2">
                  <c:v>2</c:v>
                </c:pt>
                <c:pt idx="3">
                  <c:v>0</c:v>
                </c:pt>
              </c:numCache>
            </c:numRef>
          </c:val>
          <c:extLst>
            <c:ext xmlns:c16="http://schemas.microsoft.com/office/drawing/2014/chart" uri="{C3380CC4-5D6E-409C-BE32-E72D297353CC}">
              <c16:uniqueId val="{00000000-996E-44F4-8EEB-9DD2F2F4D036}"/>
            </c:ext>
          </c:extLst>
        </c:ser>
        <c:ser>
          <c:idx val="1"/>
          <c:order val="1"/>
          <c:tx>
            <c:strRef>
              <c:f>Sheet1!$C$1</c:f>
              <c:strCache>
                <c:ptCount val="1"/>
                <c:pt idx="0">
                  <c:v>no</c:v>
                </c:pt>
              </c:strCache>
            </c:strRef>
          </c:tx>
          <c:spPr>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accent4">
                  <a:shade val="95000"/>
                </a:schemeClr>
              </a:solidFill>
              <a:round/>
            </a:ln>
            <a:effectLst/>
          </c:spPr>
          <c:invertIfNegative val="0"/>
          <c:cat>
            <c:strRef>
              <c:f>Sheet1!$A$2:$A$5</c:f>
              <c:strCache>
                <c:ptCount val="4"/>
                <c:pt idx="0">
                  <c:v>Breastfdg</c:v>
                </c:pt>
                <c:pt idx="1">
                  <c:v>ESC</c:v>
                </c:pt>
                <c:pt idx="2">
                  <c:v>PRN Meds</c:v>
                </c:pt>
                <c:pt idx="3">
                  <c:v>Sched. Meds</c:v>
                </c:pt>
              </c:strCache>
            </c:strRef>
          </c:cat>
          <c:val>
            <c:numRef>
              <c:f>Sheet1!$C$2:$C$5</c:f>
              <c:numCache>
                <c:formatCode>General</c:formatCode>
                <c:ptCount val="4"/>
                <c:pt idx="0">
                  <c:v>6</c:v>
                </c:pt>
                <c:pt idx="1">
                  <c:v>2</c:v>
                </c:pt>
                <c:pt idx="2">
                  <c:v>4</c:v>
                </c:pt>
                <c:pt idx="3">
                  <c:v>6</c:v>
                </c:pt>
              </c:numCache>
            </c:numRef>
          </c:val>
          <c:extLst>
            <c:ext xmlns:c16="http://schemas.microsoft.com/office/drawing/2014/chart" uri="{C3380CC4-5D6E-409C-BE32-E72D297353CC}">
              <c16:uniqueId val="{00000001-996E-44F4-8EEB-9DD2F2F4D036}"/>
            </c:ext>
          </c:extLst>
        </c:ser>
        <c:dLbls>
          <c:showLegendKey val="0"/>
          <c:showVal val="0"/>
          <c:showCatName val="0"/>
          <c:showSerName val="0"/>
          <c:showPercent val="0"/>
          <c:showBubbleSize val="0"/>
        </c:dLbls>
        <c:gapWidth val="100"/>
        <c:axId val="984880063"/>
        <c:axId val="982646399"/>
      </c:barChart>
      <c:catAx>
        <c:axId val="984880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t" anchorCtr="1"/>
          <a:lstStyle/>
          <a:p>
            <a:pPr>
              <a:defRPr sz="4800" b="0" i="0" u="none" strike="noStrike" kern="1200" baseline="0">
                <a:solidFill>
                  <a:schemeClr val="tx1">
                    <a:lumMod val="85000"/>
                    <a:lumOff val="15000"/>
                  </a:schemeClr>
                </a:solidFill>
                <a:latin typeface="+mn-lt"/>
                <a:ea typeface="+mn-ea"/>
                <a:cs typeface="+mn-cs"/>
              </a:defRPr>
            </a:pPr>
            <a:endParaRPr lang="en-US"/>
          </a:p>
        </c:txPr>
        <c:crossAx val="982646399"/>
        <c:crosses val="autoZero"/>
        <c:auto val="0"/>
        <c:lblAlgn val="ctr"/>
        <c:lblOffset val="100"/>
        <c:noMultiLvlLbl val="0"/>
      </c:catAx>
      <c:valAx>
        <c:axId val="9826463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 spcFirstLastPara="1" vertOverflow="ellipsis" wrap="square" anchor="ctr" anchorCtr="1"/>
          <a:lstStyle/>
          <a:p>
            <a:pPr>
              <a:defRPr sz="3200" b="0" i="0" u="none" strike="noStrike" kern="1200" baseline="0">
                <a:solidFill>
                  <a:schemeClr val="tx1">
                    <a:lumMod val="50000"/>
                    <a:lumOff val="50000"/>
                  </a:schemeClr>
                </a:solidFill>
                <a:latin typeface="+mn-lt"/>
                <a:ea typeface="+mn-ea"/>
                <a:cs typeface="+mn-cs"/>
              </a:defRPr>
            </a:pPr>
            <a:endParaRPr lang="en-US"/>
          </a:p>
        </c:txPr>
        <c:crossAx val="984880063"/>
        <c:crosses val="autoZero"/>
        <c:crossBetween val="between"/>
      </c:valAx>
      <c:spPr>
        <a:noFill/>
        <a:ln>
          <a:noFill/>
        </a:ln>
        <a:effectLst/>
      </c:spPr>
    </c:plotArea>
    <c:legend>
      <c:legendPos val="b"/>
      <c:layout>
        <c:manualLayout>
          <c:xMode val="edge"/>
          <c:yMode val="edge"/>
          <c:x val="0.28537648706528745"/>
          <c:y val="0.90025615642120749"/>
          <c:w val="0.47436398575178101"/>
          <c:h val="4.3480526120055422E-2"/>
        </c:manualLayout>
      </c:layout>
      <c:overlay val="0"/>
      <c:spPr>
        <a:noFill/>
        <a:ln>
          <a:noFill/>
        </a:ln>
        <a:effectLst/>
      </c:spPr>
      <c:txPr>
        <a:bodyPr rot="0" spcFirstLastPara="1" vertOverflow="ellipsis" vert="horz" wrap="square" anchor="t" anchorCtr="0"/>
        <a:lstStyle/>
        <a:p>
          <a:pPr>
            <a:defRPr sz="6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C6270F-F403-714A-B538-E6C31C129282}"/>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defTabSz="932073" eaLnBrk="1" hangingPunct="1">
              <a:defRPr sz="1200"/>
            </a:lvl1pPr>
          </a:lstStyle>
          <a:p>
            <a:pPr>
              <a:defRPr/>
            </a:pPr>
            <a:endParaRPr lang="en-US"/>
          </a:p>
        </p:txBody>
      </p:sp>
      <p:sp>
        <p:nvSpPr>
          <p:cNvPr id="14339" name="Rectangle 3">
            <a:extLst>
              <a:ext uri="{FF2B5EF4-FFF2-40B4-BE49-F238E27FC236}">
                <a16:creationId xmlns:a16="http://schemas.microsoft.com/office/drawing/2014/main" id="{9445EC77-C17F-2348-9DEC-50E843B993E0}"/>
              </a:ext>
            </a:extLst>
          </p:cNvPr>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algn="r" defTabSz="932073" eaLnBrk="1" hangingPunct="1">
              <a:defRPr sz="1200"/>
            </a:lvl1pPr>
          </a:lstStyle>
          <a:p>
            <a:pPr>
              <a:defRPr/>
            </a:pPr>
            <a:endParaRPr lang="en-US"/>
          </a:p>
        </p:txBody>
      </p:sp>
      <p:sp>
        <p:nvSpPr>
          <p:cNvPr id="14340" name="Rectangle 4">
            <a:extLst>
              <a:ext uri="{FF2B5EF4-FFF2-40B4-BE49-F238E27FC236}">
                <a16:creationId xmlns:a16="http://schemas.microsoft.com/office/drawing/2014/main" id="{3B6B2331-3465-314E-8B52-CB68CB7FCCB5}"/>
              </a:ext>
            </a:extLst>
          </p:cNvPr>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defTabSz="932073" eaLnBrk="1" hangingPunct="1">
              <a:defRPr sz="1200"/>
            </a:lvl1pPr>
          </a:lstStyle>
          <a:p>
            <a:pPr>
              <a:defRPr/>
            </a:pPr>
            <a:endParaRPr lang="en-US"/>
          </a:p>
        </p:txBody>
      </p:sp>
      <p:sp>
        <p:nvSpPr>
          <p:cNvPr id="14341" name="Rectangle 5">
            <a:extLst>
              <a:ext uri="{FF2B5EF4-FFF2-40B4-BE49-F238E27FC236}">
                <a16:creationId xmlns:a16="http://schemas.microsoft.com/office/drawing/2014/main" id="{2D43070F-0489-EA48-B23C-C98547940A5D}"/>
              </a:ext>
            </a:extLst>
          </p:cNvPr>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algn="r" defTabSz="932073" eaLnBrk="1" hangingPunct="1">
              <a:defRPr sz="1200"/>
            </a:lvl1pPr>
          </a:lstStyle>
          <a:p>
            <a:pPr>
              <a:defRPr/>
            </a:pPr>
            <a:fld id="{3EAB5515-8815-4FEC-9706-47885B6A36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D7DCF5-29AE-3047-B765-BC2B38BA087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51A5F9BF-C48D-584D-91A5-0570013F92CB}"/>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1E07F7F9-BE1B-4FD1-84AE-ABE1963D3E6D}" type="datetimeFigureOut">
              <a:rPr lang="en-US"/>
              <a:pPr>
                <a:defRPr/>
              </a:pPr>
              <a:t>5/3/2021</a:t>
            </a:fld>
            <a:endParaRPr lang="en-US"/>
          </a:p>
        </p:txBody>
      </p:sp>
      <p:sp>
        <p:nvSpPr>
          <p:cNvPr id="4" name="Slide Image Placeholder 3">
            <a:extLst>
              <a:ext uri="{FF2B5EF4-FFF2-40B4-BE49-F238E27FC236}">
                <a16:creationId xmlns:a16="http://schemas.microsoft.com/office/drawing/2014/main" id="{D2E2D796-337F-B743-9BB3-38CC41FE25B1}"/>
              </a:ext>
            </a:extLst>
          </p:cNvPr>
          <p:cNvSpPr>
            <a:spLocks noGrp="1" noRot="1" noChangeAspect="1"/>
          </p:cNvSpPr>
          <p:nvPr>
            <p:ph type="sldImg" idx="2"/>
          </p:nvPr>
        </p:nvSpPr>
        <p:spPr>
          <a:xfrm>
            <a:off x="1065213" y="1162050"/>
            <a:ext cx="48799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AE55CE-F979-7C4B-8E28-397209B2CD3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7EB4C5-F3B9-A749-8226-4932E32B5C24}"/>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406574C-8AF3-374F-9C43-5077164D11D3}"/>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hangingPunct="1">
              <a:defRPr sz="1200"/>
            </a:lvl1pPr>
          </a:lstStyle>
          <a:p>
            <a:pPr>
              <a:defRPr/>
            </a:pPr>
            <a:fld id="{154FBEFB-CBBB-41CD-9F08-23A2D45DFB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474788" rtl="0" eaLnBrk="0" fontAlgn="base" hangingPunct="0">
      <a:spcBef>
        <a:spcPct val="30000"/>
      </a:spcBef>
      <a:spcAft>
        <a:spcPct val="0"/>
      </a:spcAft>
      <a:defRPr sz="1900" kern="1200">
        <a:solidFill>
          <a:schemeClr val="tx1"/>
        </a:solidFill>
        <a:latin typeface="+mn-lt"/>
        <a:ea typeface="+mn-ea"/>
        <a:cs typeface="+mn-cs"/>
      </a:defRPr>
    </a:lvl1pPr>
    <a:lvl2pPr marL="736600" algn="l" defTabSz="1474788" rtl="0" eaLnBrk="0" fontAlgn="base" hangingPunct="0">
      <a:spcBef>
        <a:spcPct val="30000"/>
      </a:spcBef>
      <a:spcAft>
        <a:spcPct val="0"/>
      </a:spcAft>
      <a:defRPr sz="1900" kern="1200">
        <a:solidFill>
          <a:schemeClr val="tx1"/>
        </a:solidFill>
        <a:latin typeface="+mn-lt"/>
        <a:ea typeface="+mn-ea"/>
        <a:cs typeface="+mn-cs"/>
      </a:defRPr>
    </a:lvl2pPr>
    <a:lvl3pPr marL="1474788" algn="l" defTabSz="1474788" rtl="0" eaLnBrk="0" fontAlgn="base" hangingPunct="0">
      <a:spcBef>
        <a:spcPct val="30000"/>
      </a:spcBef>
      <a:spcAft>
        <a:spcPct val="0"/>
      </a:spcAft>
      <a:defRPr sz="1900" kern="1200">
        <a:solidFill>
          <a:schemeClr val="tx1"/>
        </a:solidFill>
        <a:latin typeface="+mn-lt"/>
        <a:ea typeface="+mn-ea"/>
        <a:cs typeface="+mn-cs"/>
      </a:defRPr>
    </a:lvl3pPr>
    <a:lvl4pPr marL="2212975" algn="l" defTabSz="1474788" rtl="0" eaLnBrk="0" fontAlgn="base" hangingPunct="0">
      <a:spcBef>
        <a:spcPct val="30000"/>
      </a:spcBef>
      <a:spcAft>
        <a:spcPct val="0"/>
      </a:spcAft>
      <a:defRPr sz="1900" kern="1200">
        <a:solidFill>
          <a:schemeClr val="tx1"/>
        </a:solidFill>
        <a:latin typeface="+mn-lt"/>
        <a:ea typeface="+mn-ea"/>
        <a:cs typeface="+mn-cs"/>
      </a:defRPr>
    </a:lvl4pPr>
    <a:lvl5pPr marL="2951163" algn="l" defTabSz="1474788" rtl="0" eaLnBrk="0" fontAlgn="base" hangingPunct="0">
      <a:spcBef>
        <a:spcPct val="30000"/>
      </a:spcBef>
      <a:spcAft>
        <a:spcPct val="0"/>
      </a:spcAft>
      <a:defRPr sz="1900" kern="1200">
        <a:solidFill>
          <a:schemeClr val="tx1"/>
        </a:solidFill>
        <a:latin typeface="+mn-lt"/>
        <a:ea typeface="+mn-ea"/>
        <a:cs typeface="+mn-cs"/>
      </a:defRPr>
    </a:lvl5pPr>
    <a:lvl6pPr marL="3689604" algn="l" defTabSz="1475842" rtl="0" eaLnBrk="1" latinLnBrk="0" hangingPunct="1">
      <a:defRPr sz="1937" kern="1200">
        <a:solidFill>
          <a:schemeClr val="tx1"/>
        </a:solidFill>
        <a:latin typeface="+mn-lt"/>
        <a:ea typeface="+mn-ea"/>
        <a:cs typeface="+mn-cs"/>
      </a:defRPr>
    </a:lvl6pPr>
    <a:lvl7pPr marL="4427525" algn="l" defTabSz="1475842" rtl="0" eaLnBrk="1" latinLnBrk="0" hangingPunct="1">
      <a:defRPr sz="1937" kern="1200">
        <a:solidFill>
          <a:schemeClr val="tx1"/>
        </a:solidFill>
        <a:latin typeface="+mn-lt"/>
        <a:ea typeface="+mn-ea"/>
        <a:cs typeface="+mn-cs"/>
      </a:defRPr>
    </a:lvl7pPr>
    <a:lvl8pPr marL="5165446" algn="l" defTabSz="1475842" rtl="0" eaLnBrk="1" latinLnBrk="0" hangingPunct="1">
      <a:defRPr sz="1937" kern="1200">
        <a:solidFill>
          <a:schemeClr val="tx1"/>
        </a:solidFill>
        <a:latin typeface="+mn-lt"/>
        <a:ea typeface="+mn-ea"/>
        <a:cs typeface="+mn-cs"/>
      </a:defRPr>
    </a:lvl8pPr>
    <a:lvl9pPr marL="5903366" algn="l" defTabSz="1475842" rtl="0" eaLnBrk="1" latinLnBrk="0" hangingPunct="1">
      <a:defRPr sz="19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a:t>
            </a:fld>
            <a:endParaRPr lang="en-US" altLang="en-US"/>
          </a:p>
        </p:txBody>
      </p:sp>
    </p:spTree>
    <p:extLst>
      <p:ext uri="{BB962C8B-B14F-4D97-AF65-F5344CB8AC3E}">
        <p14:creationId xmlns:p14="http://schemas.microsoft.com/office/powerpoint/2010/main" val="322562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Folders, coordinated discharge worksheet,</a:t>
            </a:r>
            <a:r>
              <a:rPr lang="en-US" altLang="en-US" baseline="0" dirty="0"/>
              <a:t> </a:t>
            </a: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2"/>
            <a:ext cx="51206400" cy="219456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4" y="2"/>
            <a:ext cx="51206400" cy="21945605"/>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20240" y="23808658"/>
            <a:ext cx="32644080" cy="7022592"/>
          </a:xfrm>
        </p:spPr>
        <p:txBody>
          <a:bodyPr anchor="ctr">
            <a:normAutofit/>
          </a:bodyPr>
          <a:lstStyle>
            <a:lvl1pPr algn="r">
              <a:defRPr sz="21000" spc="840" baseline="0"/>
            </a:lvl1pPr>
          </a:lstStyle>
          <a:p>
            <a:r>
              <a:rPr lang="en-US"/>
              <a:t>Click to edit Master title style</a:t>
            </a:r>
            <a:endParaRPr lang="en-US" dirty="0"/>
          </a:p>
        </p:txBody>
      </p:sp>
      <p:sp>
        <p:nvSpPr>
          <p:cNvPr id="3" name="Subtitle 2"/>
          <p:cNvSpPr>
            <a:spLocks noGrp="1"/>
          </p:cNvSpPr>
          <p:nvPr>
            <p:ph type="subTitle" idx="1"/>
          </p:nvPr>
        </p:nvSpPr>
        <p:spPr>
          <a:xfrm>
            <a:off x="36164520" y="23808658"/>
            <a:ext cx="13441680" cy="7022592"/>
          </a:xfrm>
        </p:spPr>
        <p:txBody>
          <a:bodyPr lIns="91440" rIns="91440" anchor="ctr">
            <a:normAutofit/>
          </a:bodyPr>
          <a:lstStyle>
            <a:lvl1pPr marL="0" indent="0" algn="l">
              <a:lnSpc>
                <a:spcPct val="100000"/>
              </a:lnSpc>
              <a:spcBef>
                <a:spcPts val="0"/>
              </a:spcBef>
              <a:buNone/>
              <a:defRPr sz="7560">
                <a:solidFill>
                  <a:schemeClr val="tx1">
                    <a:lumMod val="95000"/>
                    <a:lumOff val="5000"/>
                  </a:schemeClr>
                </a:solidFill>
              </a:defRPr>
            </a:lvl1pPr>
            <a:lvl2pPr marL="1920240" indent="0" algn="ctr">
              <a:buNone/>
              <a:defRPr sz="7560"/>
            </a:lvl2pPr>
            <a:lvl3pPr marL="3840480" indent="0" algn="ctr">
              <a:buNone/>
              <a:defRPr sz="7560"/>
            </a:lvl3pPr>
            <a:lvl4pPr marL="5760720" indent="0" algn="ctr">
              <a:buNone/>
              <a:defRPr sz="7560"/>
            </a:lvl4pPr>
            <a:lvl5pPr marL="7680960" indent="0" algn="ctr">
              <a:buNone/>
              <a:defRPr sz="7560"/>
            </a:lvl5pPr>
            <a:lvl6pPr marL="9601200" indent="0" algn="ctr">
              <a:buNone/>
              <a:defRPr sz="7560"/>
            </a:lvl6pPr>
            <a:lvl7pPr marL="11521440" indent="0" algn="ctr">
              <a:buNone/>
              <a:defRPr sz="7560"/>
            </a:lvl7pPr>
            <a:lvl8pPr marL="13441680" indent="0" algn="ctr">
              <a:buNone/>
              <a:defRPr sz="7560"/>
            </a:lvl8pPr>
            <a:lvl9pPr marL="15361920" indent="0" algn="ctr">
              <a:buNone/>
              <a:defRPr sz="75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2A3547D-4BC9-413E-9471-63CF1C7FC8C3}" type="slidenum">
              <a:rPr lang="en-US" altLang="en-US" smtClean="0"/>
              <a:pPr>
                <a:defRPr/>
              </a:pPr>
              <a:t>‹#›</a:t>
            </a:fld>
            <a:endParaRPr lang="en-US" altLang="en-US"/>
          </a:p>
        </p:txBody>
      </p:sp>
      <p:cxnSp>
        <p:nvCxnSpPr>
          <p:cNvPr id="8" name="Straight Connector 7"/>
          <p:cNvCxnSpPr/>
          <p:nvPr/>
        </p:nvCxnSpPr>
        <p:spPr>
          <a:xfrm flipV="1">
            <a:off x="35224741" y="25267709"/>
            <a:ext cx="0" cy="43891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96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3299B3C-C0AF-4DFC-870A-6CD25A13E9B8}" type="slidenum">
              <a:rPr lang="en-US" altLang="en-US" smtClean="0"/>
              <a:pPr>
                <a:defRPr/>
              </a:pPr>
              <a:t>‹#›</a:t>
            </a:fld>
            <a:endParaRPr lang="en-US" altLang="en-US"/>
          </a:p>
        </p:txBody>
      </p:sp>
    </p:spTree>
    <p:extLst>
      <p:ext uri="{BB962C8B-B14F-4D97-AF65-F5344CB8AC3E}">
        <p14:creationId xmlns:p14="http://schemas.microsoft.com/office/powerpoint/2010/main" val="151162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4" y="3657600"/>
            <a:ext cx="11041380" cy="2596896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4160524" y="3657600"/>
            <a:ext cx="31843980" cy="25968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5E51028-4E33-4EF2-8EFD-D9BA1B7D5DCF}" type="slidenum">
              <a:rPr lang="en-US" altLang="en-US" smtClean="0"/>
              <a:pPr>
                <a:defRPr/>
              </a:pPr>
              <a:t>‹#›</a:t>
            </a:fld>
            <a:endParaRPr lang="en-US" altLang="en-US"/>
          </a:p>
        </p:txBody>
      </p:sp>
      <p:cxnSp>
        <p:nvCxnSpPr>
          <p:cNvPr id="7" name="Straight Connector 6"/>
          <p:cNvCxnSpPr/>
          <p:nvPr/>
        </p:nvCxnSpPr>
        <p:spPr>
          <a:xfrm rot="5400000" flipV="1">
            <a:off x="42245280" y="558782"/>
            <a:ext cx="0" cy="384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79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4401BBA-A3A8-4B51-BD7C-320539562C4F}" type="slidenum">
              <a:rPr lang="en-US" altLang="en-US" smtClean="0"/>
              <a:pPr>
                <a:defRPr/>
              </a:pPr>
              <a:t>‹#›</a:t>
            </a:fld>
            <a:endParaRPr lang="en-US" altLang="en-US"/>
          </a:p>
        </p:txBody>
      </p:sp>
    </p:spTree>
    <p:extLst>
      <p:ext uri="{BB962C8B-B14F-4D97-AF65-F5344CB8AC3E}">
        <p14:creationId xmlns:p14="http://schemas.microsoft.com/office/powerpoint/2010/main" val="137103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
            <a:ext cx="51206400" cy="219456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4" y="2"/>
            <a:ext cx="51206400" cy="21945605"/>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20240" y="23808658"/>
            <a:ext cx="32644080" cy="7022592"/>
          </a:xfrm>
        </p:spPr>
        <p:txBody>
          <a:bodyPr anchor="ctr">
            <a:normAutofit/>
          </a:bodyPr>
          <a:lstStyle>
            <a:lvl1pPr algn="r">
              <a:defRPr sz="21000" b="0" spc="840" baseline="0"/>
            </a:lvl1pPr>
          </a:lstStyle>
          <a:p>
            <a:r>
              <a:rPr lang="en-US"/>
              <a:t>Click to edit Master title style</a:t>
            </a:r>
            <a:endParaRPr lang="en-US" dirty="0"/>
          </a:p>
        </p:txBody>
      </p:sp>
      <p:sp>
        <p:nvSpPr>
          <p:cNvPr id="3" name="Text Placeholder 2"/>
          <p:cNvSpPr>
            <a:spLocks noGrp="1"/>
          </p:cNvSpPr>
          <p:nvPr>
            <p:ph type="body" idx="1"/>
          </p:nvPr>
        </p:nvSpPr>
        <p:spPr>
          <a:xfrm>
            <a:off x="36164520" y="23808658"/>
            <a:ext cx="13441680" cy="7022592"/>
          </a:xfrm>
        </p:spPr>
        <p:txBody>
          <a:bodyPr lIns="91440" rIns="91440" anchor="ctr">
            <a:normAutofit/>
          </a:bodyPr>
          <a:lstStyle>
            <a:lvl1pPr marL="0" indent="0">
              <a:lnSpc>
                <a:spcPct val="100000"/>
              </a:lnSpc>
              <a:spcBef>
                <a:spcPts val="0"/>
              </a:spcBef>
              <a:buNone/>
              <a:defRPr sz="7560">
                <a:solidFill>
                  <a:schemeClr val="tx1">
                    <a:lumMod val="95000"/>
                    <a:lumOff val="5000"/>
                  </a:schemeClr>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08D7658-567F-4AA5-BA9B-0C6FB54F0494}" type="slidenum">
              <a:rPr lang="en-US" altLang="en-US" smtClean="0"/>
              <a:pPr>
                <a:defRPr/>
              </a:pPr>
              <a:t>‹#›</a:t>
            </a:fld>
            <a:endParaRPr lang="en-US" altLang="en-US"/>
          </a:p>
        </p:txBody>
      </p:sp>
      <p:cxnSp>
        <p:nvCxnSpPr>
          <p:cNvPr id="8" name="Straight Connector 7"/>
          <p:cNvCxnSpPr/>
          <p:nvPr/>
        </p:nvCxnSpPr>
        <p:spPr>
          <a:xfrm flipV="1">
            <a:off x="35224741" y="25267709"/>
            <a:ext cx="0" cy="43891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3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01338" y="2809037"/>
            <a:ext cx="40824302" cy="71981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01333" y="10972800"/>
            <a:ext cx="19970496" cy="19312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155144" y="10972800"/>
            <a:ext cx="19970496" cy="19312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A579E20-B203-4BD4-984E-5ED4DD4BC483}" type="slidenum">
              <a:rPr lang="en-US" altLang="en-US" smtClean="0"/>
              <a:pPr>
                <a:defRPr/>
              </a:pPr>
              <a:t>‹#›</a:t>
            </a:fld>
            <a:endParaRPr lang="en-US" altLang="en-US"/>
          </a:p>
        </p:txBody>
      </p:sp>
    </p:spTree>
    <p:extLst>
      <p:ext uri="{BB962C8B-B14F-4D97-AF65-F5344CB8AC3E}">
        <p14:creationId xmlns:p14="http://schemas.microsoft.com/office/powerpoint/2010/main" val="77296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301338" y="10462253"/>
            <a:ext cx="19970496" cy="3950208"/>
          </a:xfrm>
        </p:spPr>
        <p:txBody>
          <a:bodyPr lIns="137160" rIns="137160" anchor="ctr">
            <a:normAutofit/>
          </a:bodyPr>
          <a:lstStyle>
            <a:lvl1pPr marL="0" indent="0">
              <a:spcBef>
                <a:spcPts val="0"/>
              </a:spcBef>
              <a:spcAft>
                <a:spcPts val="0"/>
              </a:spcAft>
              <a:buNone/>
              <a:defRPr sz="9660" b="0" cap="none" baseline="0">
                <a:solidFill>
                  <a:schemeClr val="accent1"/>
                </a:solidFill>
                <a:latin typeface="+mn-lt"/>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4301338" y="14245382"/>
            <a:ext cx="19970496" cy="1603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161730" y="10462253"/>
            <a:ext cx="19970496" cy="3950208"/>
          </a:xfrm>
        </p:spPr>
        <p:txBody>
          <a:bodyPr lIns="137160" rIns="137160" anchor="ctr">
            <a:normAutofit/>
          </a:bodyPr>
          <a:lstStyle>
            <a:lvl1pPr marL="0" indent="0">
              <a:spcBef>
                <a:spcPts val="0"/>
              </a:spcBef>
              <a:spcAft>
                <a:spcPts val="0"/>
              </a:spcAft>
              <a:buNone/>
              <a:defRPr lang="en-US" sz="9660" b="0" kern="1200" cap="none" baseline="0" dirty="0">
                <a:solidFill>
                  <a:schemeClr val="accent1"/>
                </a:solidFill>
                <a:latin typeface="+mn-lt"/>
                <a:ea typeface="+mn-ea"/>
                <a:cs typeface="+mn-cs"/>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marL="0" lvl="0" indent="0" algn="l" defTabSz="3840480" rtl="0" eaLnBrk="1" latinLnBrk="0" hangingPunct="1">
              <a:lnSpc>
                <a:spcPct val="90000"/>
              </a:lnSpc>
              <a:spcBef>
                <a:spcPts val="7560"/>
              </a:spcBef>
              <a:buNone/>
            </a:pPr>
            <a:r>
              <a:rPr lang="en-US"/>
              <a:t>Click to edit Master text styles</a:t>
            </a:r>
          </a:p>
        </p:txBody>
      </p:sp>
      <p:sp>
        <p:nvSpPr>
          <p:cNvPr id="6" name="Content Placeholder 5"/>
          <p:cNvSpPr>
            <a:spLocks noGrp="1"/>
          </p:cNvSpPr>
          <p:nvPr>
            <p:ph sz="quarter" idx="4"/>
          </p:nvPr>
        </p:nvSpPr>
        <p:spPr>
          <a:xfrm>
            <a:off x="25161730" y="14245382"/>
            <a:ext cx="19970496" cy="1603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343192FF-6FEB-4B0A-A16F-45E566AEA8CC}" type="slidenum">
              <a:rPr lang="en-US" altLang="en-US" smtClean="0"/>
              <a:pPr>
                <a:defRPr/>
              </a:pPr>
              <a:t>‹#›</a:t>
            </a:fld>
            <a:endParaRPr lang="en-US" altLang="en-US"/>
          </a:p>
        </p:txBody>
      </p:sp>
    </p:spTree>
    <p:extLst>
      <p:ext uri="{BB962C8B-B14F-4D97-AF65-F5344CB8AC3E}">
        <p14:creationId xmlns:p14="http://schemas.microsoft.com/office/powerpoint/2010/main" val="247201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28981D79-DF39-4214-987D-90FCD8FC6113}" type="slidenum">
              <a:rPr lang="en-US" altLang="en-US" smtClean="0"/>
              <a:pPr>
                <a:defRPr/>
              </a:pPr>
              <a:t>‹#›</a:t>
            </a:fld>
            <a:endParaRPr lang="en-US" altLang="en-US"/>
          </a:p>
        </p:txBody>
      </p:sp>
    </p:spTree>
    <p:extLst>
      <p:ext uri="{BB962C8B-B14F-4D97-AF65-F5344CB8AC3E}">
        <p14:creationId xmlns:p14="http://schemas.microsoft.com/office/powerpoint/2010/main" val="167908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CC490C7-5AEE-4CED-B4CE-7FF6F1301C27}" type="slidenum">
              <a:rPr lang="en-US" altLang="en-US" smtClean="0"/>
              <a:pPr>
                <a:defRPr/>
              </a:pPr>
              <a:t>‹#›</a:t>
            </a:fld>
            <a:endParaRPr lang="en-US" altLang="en-US"/>
          </a:p>
        </p:txBody>
      </p:sp>
    </p:spTree>
    <p:extLst>
      <p:ext uri="{BB962C8B-B14F-4D97-AF65-F5344CB8AC3E}">
        <p14:creationId xmlns:p14="http://schemas.microsoft.com/office/powerpoint/2010/main" val="278115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4301338" y="2263243"/>
            <a:ext cx="18434304" cy="8339328"/>
          </a:xfrm>
        </p:spPr>
        <p:txBody>
          <a:bodyPr>
            <a:noAutofit/>
          </a:bodyPr>
          <a:lstStyle>
            <a:lvl1pPr>
              <a:lnSpc>
                <a:spcPct val="80000"/>
              </a:lnSpc>
              <a:defRPr sz="16800"/>
            </a:lvl1pPr>
          </a:lstStyle>
          <a:p>
            <a:r>
              <a:rPr lang="en-US"/>
              <a:t>Click to edit Master title style</a:t>
            </a:r>
            <a:endParaRPr lang="en-US" dirty="0"/>
          </a:p>
        </p:txBody>
      </p:sp>
      <p:sp>
        <p:nvSpPr>
          <p:cNvPr id="3" name="Content Placeholder 2"/>
          <p:cNvSpPr>
            <a:spLocks noGrp="1"/>
          </p:cNvSpPr>
          <p:nvPr>
            <p:ph idx="1"/>
          </p:nvPr>
        </p:nvSpPr>
        <p:spPr>
          <a:xfrm>
            <a:off x="24003000" y="3950208"/>
            <a:ext cx="23849381" cy="24886310"/>
          </a:xfrm>
        </p:spPr>
        <p:txBody>
          <a:bodyPr/>
          <a:lstStyle>
            <a:lvl1pPr>
              <a:defRPr sz="10080"/>
            </a:lvl1pPr>
            <a:lvl2pPr>
              <a:defRPr sz="8400"/>
            </a:lvl2pPr>
            <a:lvl3pPr>
              <a:defRPr sz="6720"/>
            </a:lvl3pPr>
            <a:lvl4pPr>
              <a:defRPr sz="6720"/>
            </a:lvl4pPr>
            <a:lvl5pPr>
              <a:defRPr sz="6720"/>
            </a:lvl5pPr>
            <a:lvl6pPr>
              <a:defRPr sz="6720"/>
            </a:lvl6pPr>
            <a:lvl7pPr>
              <a:defRPr sz="6720"/>
            </a:lvl7pPr>
            <a:lvl8pPr>
              <a:defRPr sz="6720"/>
            </a:lvl8pPr>
            <a:lvl9pPr>
              <a:defRPr sz="67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1338" y="10836029"/>
            <a:ext cx="18434304" cy="18059011"/>
          </a:xfrm>
        </p:spPr>
        <p:txBody>
          <a:bodyPr lIns="91440" rIns="91440">
            <a:normAutofit/>
          </a:bodyPr>
          <a:lstStyle>
            <a:lvl1pPr marL="0" indent="0">
              <a:lnSpc>
                <a:spcPct val="108000"/>
              </a:lnSpc>
              <a:spcBef>
                <a:spcPts val="2520"/>
              </a:spcBef>
              <a:buNone/>
              <a:defRPr sz="672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B22C4E8-DF9F-42B7-B4FC-345577A4DDF6}" type="slidenum">
              <a:rPr lang="en-US" altLang="en-US" smtClean="0"/>
              <a:pPr>
                <a:defRPr/>
              </a:pPr>
              <a:t>‹#›</a:t>
            </a:fld>
            <a:endParaRPr lang="en-US" altLang="en-US"/>
          </a:p>
        </p:txBody>
      </p:sp>
    </p:spTree>
    <p:extLst>
      <p:ext uri="{BB962C8B-B14F-4D97-AF65-F5344CB8AC3E}">
        <p14:creationId xmlns:p14="http://schemas.microsoft.com/office/powerpoint/2010/main" val="416496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0" y="23808662"/>
            <a:ext cx="32644080" cy="7022592"/>
          </a:xfrm>
        </p:spPr>
        <p:txBody>
          <a:bodyPr anchor="ctr">
            <a:normAutofit/>
          </a:bodyPr>
          <a:lstStyle>
            <a:lvl1pPr algn="r">
              <a:defRPr sz="21000" spc="84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5"/>
            <a:ext cx="51193598" cy="21945600"/>
          </a:xfrm>
          <a:solidFill>
            <a:schemeClr val="accent1">
              <a:lumMod val="60000"/>
              <a:lumOff val="40000"/>
            </a:schemeClr>
          </a:solidFill>
        </p:spPr>
        <p:txBody>
          <a:bodyPr lIns="457200" tIns="365760" rIns="45720" bIns="45720"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6164520" y="23808662"/>
            <a:ext cx="13441680" cy="7022592"/>
          </a:xfrm>
        </p:spPr>
        <p:txBody>
          <a:bodyPr lIns="91440" rIns="91440" anchor="ctr">
            <a:normAutofit/>
          </a:bodyPr>
          <a:lstStyle>
            <a:lvl1pPr marL="0" indent="0">
              <a:lnSpc>
                <a:spcPct val="100000"/>
              </a:lnSpc>
              <a:spcBef>
                <a:spcPts val="0"/>
              </a:spcBef>
              <a:buNone/>
              <a:defRPr sz="7560">
                <a:solidFill>
                  <a:schemeClr val="tx1">
                    <a:lumMod val="95000"/>
                    <a:lumOff val="5000"/>
                  </a:schemeClr>
                </a:solidFill>
              </a:defRPr>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BB3D7CC-320A-4DD5-A573-40B2FE798B90}" type="slidenum">
              <a:rPr lang="en-US" altLang="en-US" smtClean="0"/>
              <a:pPr>
                <a:defRPr/>
              </a:pPr>
              <a:t>‹#›</a:t>
            </a:fld>
            <a:endParaRPr lang="en-US" altLang="en-US"/>
          </a:p>
        </p:txBody>
      </p:sp>
      <p:cxnSp>
        <p:nvCxnSpPr>
          <p:cNvPr id="8" name="Straight Connector 7"/>
          <p:cNvCxnSpPr/>
          <p:nvPr/>
        </p:nvCxnSpPr>
        <p:spPr>
          <a:xfrm flipV="1">
            <a:off x="35224741" y="25267709"/>
            <a:ext cx="0" cy="43891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38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01338" y="2809037"/>
            <a:ext cx="40824302" cy="71981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301340" y="10972800"/>
            <a:ext cx="40824307" cy="1931212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01344" y="31059379"/>
            <a:ext cx="9047401" cy="1316736"/>
          </a:xfrm>
          <a:prstGeom prst="rect">
            <a:avLst/>
          </a:prstGeom>
        </p:spPr>
        <p:txBody>
          <a:bodyPr vert="horz" lIns="91440" tIns="45720" rIns="91440" bIns="45720" rtlCol="0" anchor="ctr"/>
          <a:lstStyle>
            <a:lvl1pPr algn="l">
              <a:defRPr sz="4200">
                <a:solidFill>
                  <a:schemeClr val="tx1">
                    <a:lumMod val="95000"/>
                    <a:lumOff val="5000"/>
                  </a:schemeClr>
                </a:solidFill>
                <a:latin typeface="+mj-lt"/>
              </a:defRPr>
            </a:lvl1pPr>
          </a:lstStyle>
          <a:p>
            <a:pPr>
              <a:defRPr/>
            </a:pPr>
            <a:endParaRPr lang="en-US" altLang="en-US"/>
          </a:p>
        </p:txBody>
      </p:sp>
      <p:sp>
        <p:nvSpPr>
          <p:cNvPr id="5" name="Footer Placeholder 4"/>
          <p:cNvSpPr>
            <a:spLocks noGrp="1"/>
          </p:cNvSpPr>
          <p:nvPr>
            <p:ph type="ftr" sz="quarter" idx="3"/>
          </p:nvPr>
        </p:nvSpPr>
        <p:spPr>
          <a:xfrm>
            <a:off x="20340316" y="31059379"/>
            <a:ext cx="24786128" cy="1316736"/>
          </a:xfrm>
          <a:prstGeom prst="rect">
            <a:avLst/>
          </a:prstGeom>
        </p:spPr>
        <p:txBody>
          <a:bodyPr vert="horz" lIns="91440" tIns="45720" rIns="91440" bIns="45720" rtlCol="0" anchor="ctr"/>
          <a:lstStyle>
            <a:lvl1pPr algn="r">
              <a:defRPr sz="4200" cap="all" baseline="0">
                <a:solidFill>
                  <a:schemeClr val="tx1">
                    <a:lumMod val="95000"/>
                    <a:lumOff val="5000"/>
                  </a:schemeClr>
                </a:solidFill>
                <a:latin typeface="+mj-lt"/>
              </a:defRPr>
            </a:lvl1pPr>
          </a:lstStyle>
          <a:p>
            <a:pPr>
              <a:defRPr/>
            </a:pPr>
            <a:endParaRPr lang="en-US" altLang="en-US"/>
          </a:p>
        </p:txBody>
      </p:sp>
      <p:sp>
        <p:nvSpPr>
          <p:cNvPr id="6" name="Slide Number Placeholder 5"/>
          <p:cNvSpPr>
            <a:spLocks noGrp="1"/>
          </p:cNvSpPr>
          <p:nvPr>
            <p:ph type="sldNum" sz="quarter" idx="4"/>
          </p:nvPr>
        </p:nvSpPr>
        <p:spPr>
          <a:xfrm>
            <a:off x="45516801" y="31059379"/>
            <a:ext cx="4089401" cy="1316736"/>
          </a:xfrm>
          <a:prstGeom prst="rect">
            <a:avLst/>
          </a:prstGeom>
        </p:spPr>
        <p:txBody>
          <a:bodyPr vert="horz" lIns="91440" tIns="45720" rIns="91440" bIns="45720" rtlCol="0" anchor="ctr"/>
          <a:lstStyle>
            <a:lvl1pPr algn="l">
              <a:defRPr sz="4200">
                <a:solidFill>
                  <a:schemeClr val="tx1">
                    <a:lumMod val="95000"/>
                    <a:lumOff val="5000"/>
                  </a:schemeClr>
                </a:solidFill>
                <a:latin typeface="+mj-lt"/>
              </a:defRPr>
            </a:lvl1pPr>
          </a:lstStyle>
          <a:p>
            <a:pPr>
              <a:defRPr/>
            </a:pPr>
            <a:fld id="{6A4EF965-0E43-4C32-AFEB-07C3E2CF262F}" type="slidenum">
              <a:rPr lang="en-US" altLang="en-US" smtClean="0"/>
              <a:pPr>
                <a:defRPr/>
              </a:pPr>
              <a:t>‹#›</a:t>
            </a:fld>
            <a:endParaRPr lang="en-US" altLang="en-US"/>
          </a:p>
        </p:txBody>
      </p:sp>
      <p:cxnSp>
        <p:nvCxnSpPr>
          <p:cNvPr id="7" name="Straight Connector 6"/>
          <p:cNvCxnSpPr/>
          <p:nvPr/>
        </p:nvCxnSpPr>
        <p:spPr>
          <a:xfrm flipV="1">
            <a:off x="3200400" y="3966355"/>
            <a:ext cx="0" cy="43891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250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3840480" rtl="0" eaLnBrk="1" latinLnBrk="0" hangingPunct="1">
        <a:lnSpc>
          <a:spcPct val="80000"/>
        </a:lnSpc>
        <a:spcBef>
          <a:spcPct val="0"/>
        </a:spcBef>
        <a:buNone/>
        <a:defRPr sz="21000" kern="1200" cap="all" spc="420" baseline="0">
          <a:solidFill>
            <a:schemeClr val="tx1">
              <a:lumMod val="95000"/>
              <a:lumOff val="5000"/>
            </a:schemeClr>
          </a:solidFill>
          <a:latin typeface="+mj-lt"/>
          <a:ea typeface="+mj-ea"/>
          <a:cs typeface="+mj-cs"/>
        </a:defRPr>
      </a:lvl1pPr>
    </p:titleStyle>
    <p:bodyStyle>
      <a:lvl1pPr marL="384048" indent="-384048" algn="l" defTabSz="3840480" rtl="0" eaLnBrk="1" latinLnBrk="0" hangingPunct="1">
        <a:lnSpc>
          <a:spcPct val="90000"/>
        </a:lnSpc>
        <a:spcBef>
          <a:spcPts val="5040"/>
        </a:spcBef>
        <a:spcAft>
          <a:spcPts val="840"/>
        </a:spcAft>
        <a:buClr>
          <a:schemeClr val="accent1"/>
        </a:buClr>
        <a:buSzPct val="100000"/>
        <a:buFont typeface="Tw Cen MT" panose="020B0602020104020603" pitchFamily="34" charset="0"/>
        <a:buChar char=" "/>
        <a:defRPr sz="9240" kern="1200">
          <a:solidFill>
            <a:schemeClr val="tx1"/>
          </a:solidFill>
          <a:latin typeface="+mn-lt"/>
          <a:ea typeface="+mn-ea"/>
          <a:cs typeface="+mn-cs"/>
        </a:defRPr>
      </a:lvl1pPr>
      <a:lvl2pPr marL="1113739" indent="-576072" algn="l" defTabSz="3840480" rtl="0" eaLnBrk="1" latinLnBrk="0" hangingPunct="1">
        <a:lnSpc>
          <a:spcPct val="90000"/>
        </a:lnSpc>
        <a:spcBef>
          <a:spcPts val="840"/>
        </a:spcBef>
        <a:spcAft>
          <a:spcPts val="1680"/>
        </a:spcAft>
        <a:buClr>
          <a:schemeClr val="accent1"/>
        </a:buClr>
        <a:buFont typeface="Wingdings 3" pitchFamily="18" charset="2"/>
        <a:buChar char=""/>
        <a:defRPr sz="7560" kern="1200">
          <a:solidFill>
            <a:schemeClr val="tx1"/>
          </a:solidFill>
          <a:latin typeface="+mn-lt"/>
          <a:ea typeface="+mn-ea"/>
          <a:cs typeface="+mn-cs"/>
        </a:defRPr>
      </a:lvl2pPr>
      <a:lvl3pPr marL="1881835" indent="-576072" algn="l" defTabSz="3840480" rtl="0" eaLnBrk="1" latinLnBrk="0" hangingPunct="1">
        <a:lnSpc>
          <a:spcPct val="90000"/>
        </a:lnSpc>
        <a:spcBef>
          <a:spcPts val="840"/>
        </a:spcBef>
        <a:spcAft>
          <a:spcPts val="1680"/>
        </a:spcAft>
        <a:buClr>
          <a:schemeClr val="accent1"/>
        </a:buClr>
        <a:buFont typeface="Wingdings 3" pitchFamily="18" charset="2"/>
        <a:buChar char=""/>
        <a:defRPr sz="5880" kern="1200">
          <a:solidFill>
            <a:schemeClr val="tx1"/>
          </a:solidFill>
          <a:latin typeface="+mn-lt"/>
          <a:ea typeface="+mn-ea"/>
          <a:cs typeface="+mn-cs"/>
        </a:defRPr>
      </a:lvl3pPr>
      <a:lvl4pPr marL="2496312" indent="-576072" algn="l" defTabSz="3840480" rtl="0" eaLnBrk="1" latinLnBrk="0" hangingPunct="1">
        <a:lnSpc>
          <a:spcPct val="90000"/>
        </a:lnSpc>
        <a:spcBef>
          <a:spcPts val="840"/>
        </a:spcBef>
        <a:spcAft>
          <a:spcPts val="1680"/>
        </a:spcAft>
        <a:buClr>
          <a:schemeClr val="accent1"/>
        </a:buClr>
        <a:buFont typeface="Wingdings 3" pitchFamily="18" charset="2"/>
        <a:buChar char=""/>
        <a:defRPr sz="5880" kern="1200">
          <a:solidFill>
            <a:schemeClr val="tx1"/>
          </a:solidFill>
          <a:latin typeface="+mn-lt"/>
          <a:ea typeface="+mn-ea"/>
          <a:cs typeface="+mn-cs"/>
        </a:defRPr>
      </a:lvl4pPr>
      <a:lvl5pPr marL="3264408" indent="-576072" algn="l" defTabSz="3840480" rtl="0" eaLnBrk="1" latinLnBrk="0" hangingPunct="1">
        <a:lnSpc>
          <a:spcPct val="90000"/>
        </a:lnSpc>
        <a:spcBef>
          <a:spcPts val="840"/>
        </a:spcBef>
        <a:spcAft>
          <a:spcPts val="1680"/>
        </a:spcAft>
        <a:buClr>
          <a:schemeClr val="accent1"/>
        </a:buClr>
        <a:buFont typeface="Wingdings 3" pitchFamily="18" charset="2"/>
        <a:buChar char=""/>
        <a:defRPr sz="5880" kern="1200">
          <a:solidFill>
            <a:schemeClr val="tx1"/>
          </a:solidFill>
          <a:latin typeface="+mn-lt"/>
          <a:ea typeface="+mn-ea"/>
          <a:cs typeface="+mn-cs"/>
        </a:defRPr>
      </a:lvl5pPr>
      <a:lvl6pPr marL="3840480" indent="-576072" algn="l" defTabSz="3840480" rtl="0" eaLnBrk="1" latinLnBrk="0" hangingPunct="1">
        <a:lnSpc>
          <a:spcPct val="90000"/>
        </a:lnSpc>
        <a:spcBef>
          <a:spcPts val="840"/>
        </a:spcBef>
        <a:spcAft>
          <a:spcPts val="1680"/>
        </a:spcAft>
        <a:buClr>
          <a:schemeClr val="accent1"/>
        </a:buClr>
        <a:buFont typeface="Wingdings 3" pitchFamily="18" charset="2"/>
        <a:buChar char=""/>
        <a:defRPr sz="5880" kern="1200">
          <a:solidFill>
            <a:schemeClr val="tx1"/>
          </a:solidFill>
          <a:latin typeface="+mn-lt"/>
          <a:ea typeface="+mn-ea"/>
          <a:cs typeface="+mn-cs"/>
        </a:defRPr>
      </a:lvl6pPr>
      <a:lvl7pPr marL="4454957" indent="-576072" algn="l" defTabSz="3840480" rtl="0" eaLnBrk="1" latinLnBrk="0" hangingPunct="1">
        <a:lnSpc>
          <a:spcPct val="90000"/>
        </a:lnSpc>
        <a:spcBef>
          <a:spcPts val="840"/>
        </a:spcBef>
        <a:spcAft>
          <a:spcPts val="1680"/>
        </a:spcAft>
        <a:buClr>
          <a:schemeClr val="accent1"/>
        </a:buClr>
        <a:buFont typeface="Wingdings 3" pitchFamily="18" charset="2"/>
        <a:buChar char=""/>
        <a:defRPr sz="5880" kern="1200">
          <a:solidFill>
            <a:schemeClr val="tx1"/>
          </a:solidFill>
          <a:latin typeface="+mn-lt"/>
          <a:ea typeface="+mn-ea"/>
          <a:cs typeface="+mn-cs"/>
        </a:defRPr>
      </a:lvl7pPr>
      <a:lvl8pPr marL="5107838" indent="-576072" algn="l" defTabSz="3840480" rtl="0" eaLnBrk="1" latinLnBrk="0" hangingPunct="1">
        <a:lnSpc>
          <a:spcPct val="90000"/>
        </a:lnSpc>
        <a:spcBef>
          <a:spcPts val="840"/>
        </a:spcBef>
        <a:spcAft>
          <a:spcPts val="1680"/>
        </a:spcAft>
        <a:buClr>
          <a:schemeClr val="accent1"/>
        </a:buClr>
        <a:buFont typeface="Wingdings 3" pitchFamily="18" charset="2"/>
        <a:buChar char=""/>
        <a:defRPr sz="5880" kern="1200">
          <a:solidFill>
            <a:schemeClr val="tx1"/>
          </a:solidFill>
          <a:latin typeface="+mn-lt"/>
          <a:ea typeface="+mn-ea"/>
          <a:cs typeface="+mn-cs"/>
        </a:defRPr>
      </a:lvl8pPr>
      <a:lvl9pPr marL="5722315" indent="-576072" algn="l" defTabSz="3840480" rtl="0" eaLnBrk="1" latinLnBrk="0" hangingPunct="1">
        <a:lnSpc>
          <a:spcPct val="90000"/>
        </a:lnSpc>
        <a:spcBef>
          <a:spcPts val="840"/>
        </a:spcBef>
        <a:spcAft>
          <a:spcPts val="1680"/>
        </a:spcAft>
        <a:buClr>
          <a:schemeClr val="accent1"/>
        </a:buClr>
        <a:buFont typeface="Wingdings 3" pitchFamily="18" charset="2"/>
        <a:buChar char=""/>
        <a:defRPr sz="588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1C3F63D-08F8-41DB-AD34-C948418A0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106" name="Text Box 3"/>
          <p:cNvSpPr txBox="1">
            <a:spLocks noChangeArrowheads="1"/>
          </p:cNvSpPr>
          <p:nvPr/>
        </p:nvSpPr>
        <p:spPr bwMode="auto">
          <a:xfrm>
            <a:off x="11136761" y="1412116"/>
            <a:ext cx="29637165"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a:lnSpc>
                <a:spcPts val="9338"/>
              </a:lnSpc>
              <a:spcBef>
                <a:spcPct val="0"/>
              </a:spcBef>
              <a:buNone/>
            </a:pPr>
            <a:r>
              <a:rPr lang="en-US" altLang="en-US" sz="10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AMITA Resurrection Medical Center Chicago </a:t>
            </a: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3" name="Text Box 3"/>
          <p:cNvSpPr txBox="1">
            <a:spLocks noChangeArrowheads="1"/>
          </p:cNvSpPr>
          <p:nvPr/>
        </p:nvSpPr>
        <p:spPr bwMode="auto">
          <a:xfrm>
            <a:off x="1579884" y="1134646"/>
            <a:ext cx="8615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7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pic>
        <p:nvPicPr>
          <p:cNvPr id="6" name="Picture 5">
            <a:extLst>
              <a:ext uri="{FF2B5EF4-FFF2-40B4-BE49-F238E27FC236}">
                <a16:creationId xmlns:a16="http://schemas.microsoft.com/office/drawing/2014/main" id="{E39C9248-980F-434C-AA03-6E2DEB47DD0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34276" y="8053647"/>
            <a:ext cx="14589760" cy="20325080"/>
          </a:xfrm>
          <a:prstGeom prst="rect">
            <a:avLst/>
          </a:prstGeom>
          <a:noFill/>
          <a:ln>
            <a:noFill/>
          </a:ln>
        </p:spPr>
      </p:pic>
      <p:graphicFrame>
        <p:nvGraphicFramePr>
          <p:cNvPr id="2" name="Table 1">
            <a:extLst>
              <a:ext uri="{FF2B5EF4-FFF2-40B4-BE49-F238E27FC236}">
                <a16:creationId xmlns:a16="http://schemas.microsoft.com/office/drawing/2014/main" id="{D6D670AC-5625-4B1B-9C40-77BF8637D40B}"/>
              </a:ext>
            </a:extLst>
          </p:cNvPr>
          <p:cNvGraphicFramePr>
            <a:graphicFrameLocks noGrp="1"/>
          </p:cNvGraphicFramePr>
          <p:nvPr>
            <p:extLst>
              <p:ext uri="{D42A27DB-BD31-4B8C-83A1-F6EECF244321}">
                <p14:modId xmlns:p14="http://schemas.microsoft.com/office/powerpoint/2010/main" val="1847202686"/>
              </p:ext>
            </p:extLst>
          </p:nvPr>
        </p:nvGraphicFramePr>
        <p:xfrm>
          <a:off x="18634364" y="10876276"/>
          <a:ext cx="30337760" cy="11165848"/>
        </p:xfrm>
        <a:graphic>
          <a:graphicData uri="http://schemas.openxmlformats.org/drawingml/2006/table">
            <a:tbl>
              <a:tblPr firstRow="1" bandRow="1">
                <a:tableStyleId>{16D9F66E-5EB9-4882-86FB-DCBF35E3C3E4}</a:tableStyleId>
              </a:tblPr>
              <a:tblGrid>
                <a:gridCol w="11071172">
                  <a:extLst>
                    <a:ext uri="{9D8B030D-6E8A-4147-A177-3AD203B41FA5}">
                      <a16:colId xmlns:a16="http://schemas.microsoft.com/office/drawing/2014/main" val="3670609219"/>
                    </a:ext>
                  </a:extLst>
                </a:gridCol>
                <a:gridCol w="19266588">
                  <a:extLst>
                    <a:ext uri="{9D8B030D-6E8A-4147-A177-3AD203B41FA5}">
                      <a16:colId xmlns:a16="http://schemas.microsoft.com/office/drawing/2014/main" val="1851545736"/>
                    </a:ext>
                  </a:extLst>
                </a:gridCol>
              </a:tblGrid>
              <a:tr h="1284185">
                <a:tc>
                  <a:txBody>
                    <a:bodyPr/>
                    <a:lstStyle/>
                    <a:p>
                      <a:r>
                        <a:rPr lang="en-US" sz="8000" dirty="0"/>
                        <a:t>The Family Birthplace</a:t>
                      </a:r>
                      <a:endParaRPr lang="en-US" sz="8000" dirty="0">
                        <a:latin typeface="Calibri" panose="020F0502020204030204" pitchFamily="34" charset="0"/>
                        <a:cs typeface="Calibri" panose="020F0502020204030204" pitchFamily="34" charset="0"/>
                      </a:endParaRPr>
                    </a:p>
                  </a:txBody>
                  <a:tcPr/>
                </a:tc>
                <a:tc>
                  <a:txBody>
                    <a:bodyPr/>
                    <a:lstStyle/>
                    <a:p>
                      <a:r>
                        <a:rPr lang="en-US" sz="8000" dirty="0"/>
                        <a:t>Quality Initiatives</a:t>
                      </a:r>
                      <a:endParaRPr lang="en-US" sz="8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2503707"/>
                  </a:ext>
                </a:extLst>
              </a:tr>
              <a:tr h="9855208">
                <a:tc>
                  <a:txBody>
                    <a:bodyPr/>
                    <a:lstStyle/>
                    <a:p>
                      <a:r>
                        <a:rPr lang="en-US" sz="6600" dirty="0">
                          <a:latin typeface="Calibri" panose="020F0502020204030204" pitchFamily="34" charset="0"/>
                          <a:cs typeface="Calibri" panose="020F0502020204030204" pitchFamily="34" charset="0"/>
                        </a:rPr>
                        <a:t>~1,000 annual deliveries</a:t>
                      </a:r>
                    </a:p>
                    <a:p>
                      <a:r>
                        <a:rPr lang="en-US" sz="6600" dirty="0">
                          <a:latin typeface="Calibri" panose="020F0502020204030204" pitchFamily="34" charset="0"/>
                          <a:cs typeface="Calibri" panose="020F0502020204030204" pitchFamily="34" charset="0"/>
                        </a:rPr>
                        <a:t>17 LDRs</a:t>
                      </a:r>
                    </a:p>
                    <a:p>
                      <a:r>
                        <a:rPr lang="en-US" sz="6600" dirty="0">
                          <a:latin typeface="Calibri" panose="020F0502020204030204" pitchFamily="34" charset="0"/>
                          <a:cs typeface="Calibri" panose="020F0502020204030204" pitchFamily="34" charset="0"/>
                        </a:rPr>
                        <a:t>2 ORs</a:t>
                      </a:r>
                    </a:p>
                    <a:p>
                      <a:r>
                        <a:rPr lang="en-US" sz="6600" dirty="0">
                          <a:latin typeface="Calibri" panose="020F0502020204030204" pitchFamily="34" charset="0"/>
                          <a:cs typeface="Calibri" panose="020F0502020204030204" pitchFamily="34" charset="0"/>
                        </a:rPr>
                        <a:t>1 RR</a:t>
                      </a:r>
                    </a:p>
                    <a:p>
                      <a:r>
                        <a:rPr lang="en-US" sz="6600" dirty="0">
                          <a:latin typeface="Calibri" panose="020F0502020204030204" pitchFamily="34" charset="0"/>
                          <a:cs typeface="Calibri" panose="020F0502020204030204" pitchFamily="34" charset="0"/>
                        </a:rPr>
                        <a:t>22 PP/</a:t>
                      </a:r>
                      <a:r>
                        <a:rPr lang="en-US" sz="6600" dirty="0" err="1">
                          <a:latin typeface="Calibri" panose="020F0502020204030204" pitchFamily="34" charset="0"/>
                          <a:cs typeface="Calibri" panose="020F0502020204030204" pitchFamily="34" charset="0"/>
                        </a:rPr>
                        <a:t>Gyne</a:t>
                      </a:r>
                      <a:r>
                        <a:rPr lang="en-US" sz="6600" dirty="0">
                          <a:latin typeface="Calibri" panose="020F0502020204030204" pitchFamily="34" charset="0"/>
                          <a:cs typeface="Calibri" panose="020F0502020204030204" pitchFamily="34" charset="0"/>
                        </a:rPr>
                        <a:t> Beds</a:t>
                      </a:r>
                    </a:p>
                    <a:p>
                      <a:r>
                        <a:rPr lang="en-US" sz="6600" dirty="0">
                          <a:latin typeface="Calibri" panose="020F0502020204030204" pitchFamily="34" charset="0"/>
                          <a:cs typeface="Calibri" panose="020F0502020204030204" pitchFamily="34" charset="0"/>
                        </a:rPr>
                        <a:t>Loyola Perinatal Network</a:t>
                      </a:r>
                    </a:p>
                    <a:p>
                      <a:r>
                        <a:rPr lang="en-US" sz="6600" dirty="0">
                          <a:latin typeface="Calibri" panose="020F0502020204030204" pitchFamily="34" charset="0"/>
                          <a:cs typeface="Calibri" panose="020F0502020204030204" pitchFamily="34" charset="0"/>
                        </a:rPr>
                        <a:t>Level 2E</a:t>
                      </a:r>
                    </a:p>
                  </a:txBody>
                  <a:tcPr/>
                </a:tc>
                <a:tc>
                  <a:txBody>
                    <a:bodyPr/>
                    <a:lstStyle/>
                    <a:p>
                      <a:r>
                        <a:rPr lang="en-US" sz="6600" dirty="0">
                          <a:latin typeface="Calibri" panose="020F0502020204030204" pitchFamily="34" charset="0"/>
                          <a:cs typeface="Calibri" panose="020F0502020204030204" pitchFamily="34" charset="0"/>
                        </a:rPr>
                        <a:t>Obstetric Hemorrhage</a:t>
                      </a:r>
                    </a:p>
                    <a:p>
                      <a:r>
                        <a:rPr lang="en-US" sz="6600" dirty="0">
                          <a:latin typeface="Calibri" panose="020F0502020204030204" pitchFamily="34" charset="0"/>
                          <a:cs typeface="Calibri" panose="020F0502020204030204" pitchFamily="34" charset="0"/>
                        </a:rPr>
                        <a:t>Severe Maternal Hypertension</a:t>
                      </a:r>
                    </a:p>
                    <a:p>
                      <a:r>
                        <a:rPr lang="en-US" sz="6600" dirty="0">
                          <a:latin typeface="Calibri" panose="020F0502020204030204" pitchFamily="34" charset="0"/>
                          <a:cs typeface="Calibri" panose="020F0502020204030204" pitchFamily="34" charset="0"/>
                        </a:rPr>
                        <a:t>Improving Postpartum Access to Care</a:t>
                      </a:r>
                    </a:p>
                    <a:p>
                      <a:r>
                        <a:rPr lang="en-US" sz="6600" dirty="0">
                          <a:latin typeface="Calibri" panose="020F0502020204030204" pitchFamily="34" charset="0"/>
                          <a:cs typeface="Calibri" panose="020F0502020204030204" pitchFamily="34" charset="0"/>
                        </a:rPr>
                        <a:t>Mothers and Newborns Affected by Opioids</a:t>
                      </a:r>
                    </a:p>
                    <a:p>
                      <a:r>
                        <a:rPr lang="en-US" sz="6600" dirty="0">
                          <a:latin typeface="Calibri" panose="020F0502020204030204" pitchFamily="34" charset="0"/>
                          <a:cs typeface="Calibri" panose="020F0502020204030204" pitchFamily="34" charset="0"/>
                        </a:rPr>
                        <a:t>Babies Antibiotic Stewardship Improvement Collaborative</a:t>
                      </a:r>
                    </a:p>
                    <a:p>
                      <a:r>
                        <a:rPr lang="en-US" sz="6600" dirty="0">
                          <a:latin typeface="Calibri" panose="020F0502020204030204" pitchFamily="34" charset="0"/>
                          <a:cs typeface="Calibri" panose="020F0502020204030204" pitchFamily="34" charset="0"/>
                        </a:rPr>
                        <a:t>Promoting Vaginal Birth</a:t>
                      </a:r>
                    </a:p>
                    <a:p>
                      <a:r>
                        <a:rPr lang="en-US" sz="6600" dirty="0">
                          <a:latin typeface="Calibri" panose="020F0502020204030204" pitchFamily="34" charset="0"/>
                          <a:cs typeface="Calibri" panose="020F0502020204030204" pitchFamily="34" charset="0"/>
                        </a:rPr>
                        <a:t>Birth Equity</a:t>
                      </a:r>
                    </a:p>
                    <a:p>
                      <a:r>
                        <a:rPr lang="en-US" sz="6600" dirty="0">
                          <a:latin typeface="Calibri" panose="020F0502020204030204" pitchFamily="34" charset="0"/>
                          <a:cs typeface="Calibri" panose="020F0502020204030204" pitchFamily="34" charset="0"/>
                        </a:rPr>
                        <a:t>Enhanced Recovery After Surgery</a:t>
                      </a:r>
                    </a:p>
                  </a:txBody>
                  <a:tcPr/>
                </a:tc>
                <a:extLst>
                  <a:ext uri="{0D108BD9-81ED-4DB2-BD59-A6C34878D82A}">
                    <a16:rowId xmlns:a16="http://schemas.microsoft.com/office/drawing/2014/main" val="3388133447"/>
                  </a:ext>
                </a:extLst>
              </a:tr>
            </a:tbl>
          </a:graphicData>
        </a:graphic>
      </p:graphicFrame>
      <p:sp>
        <p:nvSpPr>
          <p:cNvPr id="4" name="Rectangle 3">
            <a:extLst>
              <a:ext uri="{FF2B5EF4-FFF2-40B4-BE49-F238E27FC236}">
                <a16:creationId xmlns:a16="http://schemas.microsoft.com/office/drawing/2014/main" id="{1A6155CD-C527-4B96-ACA4-9D708EC6D8FE}"/>
              </a:ext>
            </a:extLst>
          </p:cNvPr>
          <p:cNvSpPr/>
          <p:nvPr/>
        </p:nvSpPr>
        <p:spPr>
          <a:xfrm>
            <a:off x="18634364" y="7826973"/>
            <a:ext cx="30337760" cy="2308324"/>
          </a:xfrm>
          <a:prstGeom prst="rect">
            <a:avLst/>
          </a:prstGeom>
        </p:spPr>
        <p:txBody>
          <a:bodyPr wrap="square">
            <a:spAutoFit/>
          </a:bodyPr>
          <a:lstStyle/>
          <a:p>
            <a:r>
              <a:rPr lang="en-US" sz="7200" dirty="0">
                <a:latin typeface="Calibri" panose="020F0502020204030204" pitchFamily="34" charset="0"/>
                <a:cs typeface="Calibri" panose="020F0502020204030204" pitchFamily="34" charset="0"/>
              </a:rPr>
              <a:t>A comprehensive 337 bed academic medical center located on Chicago’s northwest side, inclusive of O’Hare International Airport. </a:t>
            </a:r>
          </a:p>
        </p:txBody>
      </p:sp>
      <p:sp>
        <p:nvSpPr>
          <p:cNvPr id="5" name="Rectangle 4">
            <a:extLst>
              <a:ext uri="{FF2B5EF4-FFF2-40B4-BE49-F238E27FC236}">
                <a16:creationId xmlns:a16="http://schemas.microsoft.com/office/drawing/2014/main" id="{34C2C51F-FFCE-4D4C-8AC4-AF534E831A42}"/>
              </a:ext>
            </a:extLst>
          </p:cNvPr>
          <p:cNvSpPr/>
          <p:nvPr/>
        </p:nvSpPr>
        <p:spPr>
          <a:xfrm>
            <a:off x="25603200" y="25302925"/>
            <a:ext cx="25603200" cy="5170646"/>
          </a:xfrm>
          <a:prstGeom prst="rect">
            <a:avLst/>
          </a:prstGeom>
        </p:spPr>
        <p:txBody>
          <a:bodyPr>
            <a:spAutoFit/>
          </a:bodyPr>
          <a:lstStyle/>
          <a:p>
            <a:r>
              <a:rPr lang="en-US" dirty="0">
                <a:solidFill>
                  <a:srgbClr val="002060"/>
                </a:solidFill>
                <a:latin typeface="Calibri" panose="020F0502020204030204" pitchFamily="34" charset="0"/>
                <a:cs typeface="Calibri" panose="020F0502020204030204" pitchFamily="34" charset="0"/>
              </a:rPr>
              <a:t>																			</a:t>
            </a:r>
            <a:r>
              <a:rPr lang="en-US" sz="6600" dirty="0">
                <a:solidFill>
                  <a:srgbClr val="002060"/>
                </a:solidFill>
                <a:latin typeface="Calibri" panose="020F0502020204030204" pitchFamily="34" charset="0"/>
                <a:cs typeface="Calibri" panose="020F0502020204030204" pitchFamily="34" charset="0"/>
              </a:rPr>
              <a:t>Jo Ann Dominick Meigs, RN, BSN, MBA</a:t>
            </a:r>
            <a:br>
              <a:rPr lang="en-US" sz="6600" dirty="0">
                <a:latin typeface="Calibri" panose="020F0502020204030204" pitchFamily="34" charset="0"/>
                <a:cs typeface="Calibri" panose="020F0502020204030204" pitchFamily="34" charset="0"/>
              </a:rPr>
            </a:br>
            <a:r>
              <a:rPr lang="en-US" sz="6600" dirty="0">
                <a:latin typeface="Calibri" panose="020F0502020204030204" pitchFamily="34" charset="0"/>
                <a:cs typeface="Calibri" panose="020F0502020204030204" pitchFamily="34" charset="0"/>
              </a:rPr>
              <a:t>																			Nurse Manager Family Birthplace </a:t>
            </a:r>
          </a:p>
          <a:p>
            <a:r>
              <a:rPr lang="en-US" sz="6600" dirty="0">
                <a:latin typeface="Calibri" panose="020F0502020204030204" pitchFamily="34" charset="0"/>
                <a:cs typeface="Calibri" panose="020F0502020204030204" pitchFamily="34" charset="0"/>
              </a:rPr>
              <a:t>																			7435 West Talcott Ave. | Chicago, IL 60631</a:t>
            </a:r>
          </a:p>
          <a:p>
            <a:r>
              <a:rPr lang="en-US" sz="6600" dirty="0">
                <a:latin typeface="Calibri" panose="020F0502020204030204" pitchFamily="34" charset="0"/>
                <a:cs typeface="Calibri" panose="020F0502020204030204" pitchFamily="34" charset="0"/>
              </a:rPr>
              <a:t>																			joann.meigs@amitahealth.org					</a:t>
            </a:r>
          </a:p>
          <a:p>
            <a:r>
              <a:rPr lang="en-US" sz="6600" b="1" dirty="0">
                <a:latin typeface="Calibri" panose="020F0502020204030204" pitchFamily="34" charset="0"/>
                <a:cs typeface="Calibri" panose="020F0502020204030204" pitchFamily="34" charset="0"/>
              </a:rPr>
              <a:t>																			Office:</a:t>
            </a:r>
            <a:r>
              <a:rPr lang="en-US" sz="6600" dirty="0">
                <a:latin typeface="Calibri" panose="020F0502020204030204" pitchFamily="34" charset="0"/>
                <a:cs typeface="Calibri" panose="020F0502020204030204" pitchFamily="34" charset="0"/>
              </a:rPr>
              <a:t> 773.990.5087 </a:t>
            </a:r>
          </a:p>
        </p:txBody>
      </p:sp>
      <p:pic>
        <p:nvPicPr>
          <p:cNvPr id="10" name="Picture 9">
            <a:extLst>
              <a:ext uri="{FF2B5EF4-FFF2-40B4-BE49-F238E27FC236}">
                <a16:creationId xmlns:a16="http://schemas.microsoft.com/office/drawing/2014/main" id="{40F2C861-CD52-456B-B870-BD4620FE7C5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579884" y="435140"/>
            <a:ext cx="9309092" cy="3359977"/>
          </a:xfrm>
          <a:prstGeom prst="rect">
            <a:avLst/>
          </a:prstGeom>
        </p:spPr>
      </p:pic>
      <p:sp>
        <p:nvSpPr>
          <p:cNvPr id="11" name="TextBox 10">
            <a:extLst>
              <a:ext uri="{FF2B5EF4-FFF2-40B4-BE49-F238E27FC236}">
                <a16:creationId xmlns:a16="http://schemas.microsoft.com/office/drawing/2014/main" id="{5FFF19B6-1778-43BE-B75A-65A93D240F7E}"/>
              </a:ext>
            </a:extLst>
          </p:cNvPr>
          <p:cNvSpPr txBox="1"/>
          <p:nvPr/>
        </p:nvSpPr>
        <p:spPr>
          <a:xfrm>
            <a:off x="3327400" y="4029270"/>
            <a:ext cx="44551600" cy="839872"/>
          </a:xfrm>
          <a:prstGeom prst="rect">
            <a:avLst/>
          </a:prstGeom>
          <a:solidFill>
            <a:srgbClr val="006699"/>
          </a:solidFill>
          <a:ln>
            <a:solidFill>
              <a:srgbClr val="336699"/>
            </a:solidFill>
          </a:ln>
        </p:spPr>
        <p:txBody>
          <a:bodyPr wrap="square" rtlCol="0">
            <a:spAutoFit/>
          </a:bodyPr>
          <a:lstStyle/>
          <a:p>
            <a:endParaRPr lang="en-US" dirty="0"/>
          </a:p>
        </p:txBody>
      </p:sp>
    </p:spTree>
    <p:extLst>
      <p:ext uri="{BB962C8B-B14F-4D97-AF65-F5344CB8AC3E}">
        <p14:creationId xmlns:p14="http://schemas.microsoft.com/office/powerpoint/2010/main" val="70203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44447762-C04C-4C3D-B553-81A8698D1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2"/>
            <a:ext cx="51206400" cy="32918400"/>
          </a:xfrm>
          <a:prstGeom prst="rect">
            <a:avLst/>
          </a:prstGeom>
        </p:spPr>
      </p:pic>
      <p:sp>
        <p:nvSpPr>
          <p:cNvPr id="4106" name="Text Box 3"/>
          <p:cNvSpPr txBox="1">
            <a:spLocks noChangeArrowheads="1"/>
          </p:cNvSpPr>
          <p:nvPr/>
        </p:nvSpPr>
        <p:spPr bwMode="auto">
          <a:xfrm>
            <a:off x="11136762" y="1412116"/>
            <a:ext cx="28932876"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96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AMITA Resurrection Medical Center Chicago </a:t>
            </a:r>
          </a:p>
        </p:txBody>
      </p:sp>
      <p:sp>
        <p:nvSpPr>
          <p:cNvPr id="4113" name="TextBox 85"/>
          <p:cNvSpPr txBox="1">
            <a:spLocks noChangeArrowheads="1"/>
          </p:cNvSpPr>
          <p:nvPr/>
        </p:nvSpPr>
        <p:spPr bwMode="auto">
          <a:xfrm>
            <a:off x="587375" y="5460137"/>
            <a:ext cx="15965160" cy="1107996"/>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3" name="Text Box 3"/>
          <p:cNvSpPr txBox="1">
            <a:spLocks noChangeArrowheads="1"/>
          </p:cNvSpPr>
          <p:nvPr/>
        </p:nvSpPr>
        <p:spPr bwMode="auto">
          <a:xfrm>
            <a:off x="1579884" y="1134646"/>
            <a:ext cx="8615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7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38" name="TextBox 85"/>
          <p:cNvSpPr txBox="1">
            <a:spLocks noChangeArrowheads="1"/>
          </p:cNvSpPr>
          <p:nvPr/>
        </p:nvSpPr>
        <p:spPr bwMode="auto">
          <a:xfrm>
            <a:off x="950759" y="5880934"/>
            <a:ext cx="15311973" cy="6986528"/>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8800" dirty="0">
                <a:latin typeface="Calibri" panose="020F0502020204030204" pitchFamily="34" charset="0"/>
                <a:ea typeface="Calibri" panose="020F0502020204030204" pitchFamily="34" charset="0"/>
                <a:cs typeface="Calibri" panose="020F0502020204030204" pitchFamily="34" charset="0"/>
              </a:rPr>
              <a:t>MNO-Neonatal</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Jo Ann Meigs-Manager</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Connie Wedmore-Team Lead</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Kara Calhoun-Clinical Nurse Educator</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Rose Molepske-SCN Level II RNC</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Dr. Aldana-Attending Neonatologist</a:t>
            </a:r>
          </a:p>
        </p:txBody>
      </p:sp>
      <p:sp>
        <p:nvSpPr>
          <p:cNvPr id="43" name="TextBox 85"/>
          <p:cNvSpPr txBox="1">
            <a:spLocks noChangeArrowheads="1"/>
          </p:cNvSpPr>
          <p:nvPr/>
        </p:nvSpPr>
        <p:spPr bwMode="auto">
          <a:xfrm>
            <a:off x="19668488" y="5444615"/>
            <a:ext cx="15311973" cy="1446550"/>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a:spcBef>
                <a:spcPct val="0"/>
              </a:spcBef>
              <a:buNone/>
            </a:pPr>
            <a:r>
              <a:rPr lang="en-US" altLang="en-US" sz="8800" dirty="0">
                <a:latin typeface="Calibri" panose="020F0502020204030204" pitchFamily="34" charset="0"/>
                <a:ea typeface="Calibri" panose="020F0502020204030204" pitchFamily="34" charset="0"/>
                <a:cs typeface="Calibri" panose="020F0502020204030204" pitchFamily="34" charset="0"/>
              </a:rPr>
              <a:t>MNO-Neo Data 2020-2021 </a:t>
            </a:r>
          </a:p>
        </p:txBody>
      </p:sp>
      <p:sp>
        <p:nvSpPr>
          <p:cNvPr id="24" name="TextBox 85">
            <a:extLst>
              <a:ext uri="{FF2B5EF4-FFF2-40B4-BE49-F238E27FC236}">
                <a16:creationId xmlns:a16="http://schemas.microsoft.com/office/drawing/2014/main" id="{5DA5EB73-FEF2-496D-A274-2AC25F2D022A}"/>
              </a:ext>
            </a:extLst>
          </p:cNvPr>
          <p:cNvSpPr txBox="1">
            <a:spLocks noChangeArrowheads="1"/>
          </p:cNvSpPr>
          <p:nvPr/>
        </p:nvSpPr>
        <p:spPr bwMode="auto">
          <a:xfrm>
            <a:off x="17848660" y="16776346"/>
            <a:ext cx="15311973" cy="9571851"/>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8800" dirty="0">
                <a:latin typeface="Calibri" panose="020F0502020204030204" pitchFamily="34" charset="0"/>
                <a:ea typeface="Calibri" panose="020F0502020204030204" pitchFamily="34" charset="0"/>
                <a:cs typeface="Calibri" panose="020F0502020204030204" pitchFamily="34" charset="0"/>
              </a:rPr>
              <a:t>MNO Sustainability Plan</a:t>
            </a: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-Continued education via </a:t>
            </a:r>
            <a:r>
              <a:rPr lang="en-US" altLang="en-US" sz="6600" dirty="0" err="1">
                <a:solidFill>
                  <a:srgbClr val="002060"/>
                </a:solidFill>
                <a:latin typeface="Calibri" panose="020F0502020204030204" pitchFamily="34" charset="0"/>
                <a:ea typeface="Calibri" panose="020F0502020204030204" pitchFamily="34" charset="0"/>
                <a:cs typeface="Calibri" panose="020F0502020204030204" pitchFamily="34" charset="0"/>
              </a:rPr>
              <a:t>eModules</a:t>
            </a: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 and participation in the Vermont Oxford Network NAS program</a:t>
            </a: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-Compliance is monitored via team huddles, chart review and patient care conferences</a:t>
            </a: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-ESC built into the EMR</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5" name="TextBox 85">
            <a:extLst>
              <a:ext uri="{FF2B5EF4-FFF2-40B4-BE49-F238E27FC236}">
                <a16:creationId xmlns:a16="http://schemas.microsoft.com/office/drawing/2014/main" id="{2B7ED9E6-CBDE-4408-A1D2-0DCA3F6C76E0}"/>
              </a:ext>
            </a:extLst>
          </p:cNvPr>
          <p:cNvSpPr txBox="1">
            <a:spLocks noChangeArrowheads="1"/>
          </p:cNvSpPr>
          <p:nvPr/>
        </p:nvSpPr>
        <p:spPr bwMode="auto">
          <a:xfrm>
            <a:off x="18013127" y="25148723"/>
            <a:ext cx="15311973" cy="10587514"/>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8800" dirty="0">
                <a:latin typeface="Calibri" panose="020F0502020204030204" pitchFamily="34" charset="0"/>
                <a:ea typeface="Calibri" panose="020F0502020204030204" pitchFamily="34" charset="0"/>
                <a:cs typeface="Calibri" panose="020F0502020204030204" pitchFamily="34" charset="0"/>
              </a:rPr>
              <a:t>QI/System Tools</a:t>
            </a: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-Patient care folders</a:t>
            </a: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-Clinical Care Checklists</a:t>
            </a: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-Newborn Care Diary</a:t>
            </a: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-Patient Care Conferences</a:t>
            </a: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-ESC Tool</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F1CBF83-D4A3-43E7-8ECD-976B2C3302F6}"/>
              </a:ext>
            </a:extLst>
          </p:cNvPr>
          <p:cNvSpPr txBox="1"/>
          <p:nvPr/>
        </p:nvSpPr>
        <p:spPr>
          <a:xfrm>
            <a:off x="34653867" y="5512442"/>
            <a:ext cx="15809835" cy="30469880"/>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Baseline Data</a:t>
            </a:r>
          </a:p>
          <a:p>
            <a:r>
              <a:rPr lang="en-US" sz="5800" dirty="0">
                <a:solidFill>
                  <a:srgbClr val="002060"/>
                </a:solidFill>
                <a:latin typeface="Calibri" panose="020F0502020204030204" pitchFamily="34" charset="0"/>
                <a:cs typeface="Calibri" panose="020F0502020204030204" pitchFamily="34" charset="0"/>
              </a:rPr>
              <a:t>Goal (1): Decrease by 20% or absolute rate of 4% the number of newborns that receive antibiotics. </a:t>
            </a:r>
          </a:p>
          <a:p>
            <a:r>
              <a:rPr lang="en-US" sz="5800" dirty="0">
                <a:solidFill>
                  <a:srgbClr val="002060"/>
                </a:solidFill>
                <a:latin typeface="Calibri" panose="020F0502020204030204" pitchFamily="34" charset="0"/>
                <a:cs typeface="Calibri" panose="020F0502020204030204" pitchFamily="34" charset="0"/>
              </a:rPr>
              <a:t>			</a:t>
            </a:r>
            <a:r>
              <a:rPr lang="en-US" sz="5800" b="1" dirty="0">
                <a:solidFill>
                  <a:srgbClr val="002060"/>
                </a:solidFill>
                <a:latin typeface="Calibri" panose="020F0502020204030204" pitchFamily="34" charset="0"/>
                <a:cs typeface="Calibri" panose="020F0502020204030204" pitchFamily="34" charset="0"/>
              </a:rPr>
              <a:t>Baseline data: 9.4%	Goal: 4%</a:t>
            </a:r>
          </a:p>
          <a:p>
            <a:r>
              <a:rPr lang="en-US" sz="5800" dirty="0">
                <a:solidFill>
                  <a:srgbClr val="002060"/>
                </a:solidFill>
                <a:latin typeface="Calibri" panose="020F0502020204030204" pitchFamily="34" charset="0"/>
                <a:cs typeface="Calibri" panose="020F0502020204030204" pitchFamily="34" charset="0"/>
              </a:rPr>
              <a:t>Goal (2): Decrease by 20% the number of newborns with a negative blood culture who receive antibiotics for longer than 36-48 hours.  </a:t>
            </a:r>
          </a:p>
          <a:p>
            <a:r>
              <a:rPr lang="en-US" sz="5800" dirty="0">
                <a:solidFill>
                  <a:srgbClr val="002060"/>
                </a:solidFill>
                <a:latin typeface="Calibri" panose="020F0502020204030204" pitchFamily="34" charset="0"/>
                <a:cs typeface="Calibri" panose="020F0502020204030204" pitchFamily="34" charset="0"/>
              </a:rPr>
              <a:t>			</a:t>
            </a:r>
            <a:r>
              <a:rPr lang="en-US" sz="5800" b="1" dirty="0">
                <a:solidFill>
                  <a:srgbClr val="002060"/>
                </a:solidFill>
                <a:latin typeface="Calibri" panose="020F0502020204030204" pitchFamily="34" charset="0"/>
                <a:cs typeface="Calibri" panose="020F0502020204030204" pitchFamily="34" charset="0"/>
              </a:rPr>
              <a:t>Baseline data: 13%	  Goal: 10.4%</a:t>
            </a:r>
            <a:endParaRPr lang="en-US" sz="5800" dirty="0">
              <a:latin typeface="Calibri" panose="020F0502020204030204" pitchFamily="34" charset="0"/>
              <a:cs typeface="Calibri" panose="020F0502020204030204" pitchFamily="34" charset="0"/>
            </a:endParaRPr>
          </a:p>
          <a:p>
            <a:endParaRPr lang="en-US" sz="4000" dirty="0">
              <a:latin typeface="Calibri" panose="020F0502020204030204" pitchFamily="34" charset="0"/>
              <a:cs typeface="Calibri" panose="020F0502020204030204" pitchFamily="34" charset="0"/>
            </a:endParaRPr>
          </a:p>
          <a:p>
            <a:r>
              <a:rPr lang="en-US" sz="7200" dirty="0">
                <a:latin typeface="Calibri" panose="020F0502020204030204" pitchFamily="34" charset="0"/>
                <a:cs typeface="Calibri" panose="020F0502020204030204" pitchFamily="34" charset="0"/>
              </a:rPr>
              <a:t>EMR implementation</a:t>
            </a:r>
          </a:p>
          <a:p>
            <a:r>
              <a:rPr lang="en-US" sz="5800" dirty="0">
                <a:solidFill>
                  <a:srgbClr val="002060"/>
                </a:solidFill>
                <a:latin typeface="Calibri" panose="020F0502020204030204" pitchFamily="34" charset="0"/>
                <a:cs typeface="Calibri" panose="020F0502020204030204" pitchFamily="34" charset="0"/>
              </a:rPr>
              <a:t>-Building in EOS calculator</a:t>
            </a:r>
          </a:p>
          <a:p>
            <a:r>
              <a:rPr lang="en-US" sz="5800" dirty="0">
                <a:solidFill>
                  <a:srgbClr val="002060"/>
                </a:solidFill>
                <a:latin typeface="Calibri" panose="020F0502020204030204" pitchFamily="34" charset="0"/>
                <a:cs typeface="Calibri" panose="020F0502020204030204" pitchFamily="34" charset="0"/>
              </a:rPr>
              <a:t>-Building in hard stop</a:t>
            </a:r>
          </a:p>
          <a:p>
            <a:r>
              <a:rPr lang="en-US" sz="5800" dirty="0">
                <a:solidFill>
                  <a:srgbClr val="002060"/>
                </a:solidFill>
                <a:latin typeface="Calibri" panose="020F0502020204030204" pitchFamily="34" charset="0"/>
                <a:cs typeface="Calibri" panose="020F0502020204030204" pitchFamily="34" charset="0"/>
              </a:rPr>
              <a:t>-Modifying order set</a:t>
            </a:r>
          </a:p>
          <a:p>
            <a:endParaRPr lang="en-US" sz="4000" dirty="0">
              <a:latin typeface="Calibri" panose="020F0502020204030204" pitchFamily="34" charset="0"/>
              <a:cs typeface="Calibri" panose="020F0502020204030204" pitchFamily="34" charset="0"/>
            </a:endParaRPr>
          </a:p>
          <a:p>
            <a:r>
              <a:rPr lang="en-US" sz="7200" dirty="0">
                <a:latin typeface="Calibri" panose="020F0502020204030204" pitchFamily="34" charset="0"/>
                <a:cs typeface="Calibri" panose="020F0502020204030204" pitchFamily="34" charset="0"/>
              </a:rPr>
              <a:t>QI Tools</a:t>
            </a:r>
          </a:p>
          <a:p>
            <a:r>
              <a:rPr lang="en-US" sz="5800" dirty="0">
                <a:solidFill>
                  <a:srgbClr val="002060"/>
                </a:solidFill>
                <a:latin typeface="Calibri" panose="020F0502020204030204" pitchFamily="34" charset="0"/>
                <a:cs typeface="Calibri" panose="020F0502020204030204" pitchFamily="34" charset="0"/>
              </a:rPr>
              <a:t>-Reviewing each case of neonatal antibiotic use </a:t>
            </a:r>
          </a:p>
          <a:p>
            <a:r>
              <a:rPr lang="en-US" sz="5800" dirty="0">
                <a:solidFill>
                  <a:srgbClr val="002060"/>
                </a:solidFill>
                <a:latin typeface="Calibri" panose="020F0502020204030204" pitchFamily="34" charset="0"/>
                <a:cs typeface="Calibri" panose="020F0502020204030204" pitchFamily="34" charset="0"/>
              </a:rPr>
              <a:t>-Implementing EOS calculator</a:t>
            </a:r>
          </a:p>
          <a:p>
            <a:r>
              <a:rPr lang="en-US" sz="5800" dirty="0">
                <a:solidFill>
                  <a:srgbClr val="002060"/>
                </a:solidFill>
                <a:latin typeface="Calibri" panose="020F0502020204030204" pitchFamily="34" charset="0"/>
                <a:cs typeface="Calibri" panose="020F0502020204030204" pitchFamily="34" charset="0"/>
              </a:rPr>
              <a:t>-Scheduling grand rounds/educating staff</a:t>
            </a: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20285D6-C4E7-4662-B7D0-CFAFE3391E9D}"/>
              </a:ext>
            </a:extLst>
          </p:cNvPr>
          <p:cNvSpPr txBox="1"/>
          <p:nvPr/>
        </p:nvSpPr>
        <p:spPr>
          <a:xfrm>
            <a:off x="34196804" y="22215223"/>
            <a:ext cx="15685291" cy="4154984"/>
          </a:xfrm>
          <a:prstGeom prst="rect">
            <a:avLst/>
          </a:prstGeom>
          <a:noFill/>
        </p:spPr>
        <p:txBody>
          <a:bodyPr wrap="square" rtlCol="0">
            <a:spAutoFit/>
          </a:bodyPr>
          <a:lstStyle/>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5B829452-6019-4C37-895F-65935D6280E4}"/>
              </a:ext>
            </a:extLst>
          </p:cNvPr>
          <p:cNvSpPr/>
          <p:nvPr/>
        </p:nvSpPr>
        <p:spPr>
          <a:xfrm>
            <a:off x="34783352" y="21900412"/>
            <a:ext cx="15317775" cy="10433625"/>
          </a:xfrm>
          <a:prstGeom prst="rect">
            <a:avLst/>
          </a:prstGeom>
        </p:spPr>
        <p:txBody>
          <a:bodyPr wrap="square">
            <a:spAutoFit/>
          </a:bodyPr>
          <a:lstStyle/>
          <a:p>
            <a:r>
              <a:rPr lang="en-US" sz="7200" dirty="0">
                <a:latin typeface="Calibri" panose="020F0502020204030204" pitchFamily="34" charset="0"/>
                <a:cs typeface="Calibri" panose="020F0502020204030204" pitchFamily="34" charset="0"/>
              </a:rPr>
              <a:t>Anticipated Barriers/Opportunities</a:t>
            </a:r>
          </a:p>
          <a:p>
            <a:r>
              <a:rPr lang="en-US" sz="5800" b="1" dirty="0">
                <a:solidFill>
                  <a:srgbClr val="002060"/>
                </a:solidFill>
                <a:latin typeface="Calibri" panose="020F0502020204030204" pitchFamily="34" charset="0"/>
                <a:cs typeface="Calibri" panose="020F0502020204030204" pitchFamily="34" charset="0"/>
              </a:rPr>
              <a:t>Barriers: </a:t>
            </a:r>
            <a:r>
              <a:rPr lang="en-US" sz="5800" dirty="0">
                <a:solidFill>
                  <a:srgbClr val="002060"/>
                </a:solidFill>
                <a:latin typeface="Calibri" panose="020F0502020204030204" pitchFamily="34" charset="0"/>
                <a:cs typeface="Calibri" panose="020F0502020204030204" pitchFamily="34" charset="0"/>
              </a:rPr>
              <a:t>sepsis calculator is not currently in the EMR, there is not a hard stop on antibiotics, postpartum RNs are not trained to administer IV antibiotics to neonates</a:t>
            </a:r>
          </a:p>
          <a:p>
            <a:r>
              <a:rPr lang="en-US" sz="5800" b="1" dirty="0">
                <a:solidFill>
                  <a:srgbClr val="002060"/>
                </a:solidFill>
                <a:latin typeface="Calibri" panose="020F0502020204030204" pitchFamily="34" charset="0"/>
                <a:cs typeface="Calibri" panose="020F0502020204030204" pitchFamily="34" charset="0"/>
              </a:rPr>
              <a:t>Opportunities: </a:t>
            </a:r>
            <a:r>
              <a:rPr lang="en-US" sz="5800" dirty="0">
                <a:solidFill>
                  <a:srgbClr val="002060"/>
                </a:solidFill>
                <a:latin typeface="Calibri" panose="020F0502020204030204" pitchFamily="34" charset="0"/>
                <a:cs typeface="Calibri" panose="020F0502020204030204" pitchFamily="34" charset="0"/>
              </a:rPr>
              <a:t>staff Neonatologist completed fellowship in antibiotic stewardship, ability to add hard stop and sepsis calculator to EMR, can provide training to PP RNs for antibiotic administration at maternal bedside when applicable</a:t>
            </a:r>
          </a:p>
        </p:txBody>
      </p:sp>
      <p:sp>
        <p:nvSpPr>
          <p:cNvPr id="18" name="TextBox 85"/>
          <p:cNvSpPr txBox="1">
            <a:spLocks noChangeArrowheads="1"/>
          </p:cNvSpPr>
          <p:nvPr/>
        </p:nvSpPr>
        <p:spPr bwMode="auto">
          <a:xfrm>
            <a:off x="913969" y="12608489"/>
            <a:ext cx="15311972" cy="12372618"/>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endParaRPr lang="en-US" altLang="en-US" sz="80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8800" dirty="0">
                <a:latin typeface="Calibri" panose="020F0502020204030204" pitchFamily="34" charset="0"/>
                <a:ea typeface="Calibri" panose="020F0502020204030204" pitchFamily="34" charset="0"/>
                <a:cs typeface="Calibri" panose="020F0502020204030204" pitchFamily="34" charset="0"/>
              </a:rPr>
              <a:t>BASIC</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Jo Ann Meigs-Manager</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Connie Wedmore-Team Lead</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Kara Calhoun-Clinical Nurse Educator</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Rose Molepske-SCN Level II RNC</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Emily Magiera-SCN RN</a:t>
            </a:r>
          </a:p>
          <a:p>
            <a:pPr marL="0" indent="0" eaLnBrk="1" hangingPunct="1">
              <a:spcBef>
                <a:spcPct val="0"/>
              </a:spcBef>
              <a:buNone/>
            </a:pPr>
            <a:r>
              <a:rPr lang="en-US" altLang="en-US" sz="7200" dirty="0">
                <a:solidFill>
                  <a:srgbClr val="002060"/>
                </a:solidFill>
                <a:latin typeface="Calibri" panose="020F0502020204030204" pitchFamily="34" charset="0"/>
                <a:ea typeface="Calibri" panose="020F0502020204030204" pitchFamily="34" charset="0"/>
                <a:cs typeface="Calibri" panose="020F0502020204030204" pitchFamily="34" charset="0"/>
              </a:rPr>
              <a:t>Dr. Anwar-Attending Neonatologist</a:t>
            </a: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C1E4BD6F-0528-4A8C-B09D-639E0DE0114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79884" y="620056"/>
            <a:ext cx="8615675" cy="2829725"/>
          </a:xfrm>
          <a:prstGeom prst="rect">
            <a:avLst/>
          </a:prstGeom>
        </p:spPr>
      </p:pic>
      <p:graphicFrame>
        <p:nvGraphicFramePr>
          <p:cNvPr id="7" name="Chart 6">
            <a:extLst>
              <a:ext uri="{FF2B5EF4-FFF2-40B4-BE49-F238E27FC236}">
                <a16:creationId xmlns:a16="http://schemas.microsoft.com/office/drawing/2014/main" id="{208BBC3E-E18A-49EA-888D-B7BE9EF90FFE}"/>
              </a:ext>
            </a:extLst>
          </p:cNvPr>
          <p:cNvGraphicFramePr/>
          <p:nvPr>
            <p:extLst>
              <p:ext uri="{D42A27DB-BD31-4B8C-83A1-F6EECF244321}">
                <p14:modId xmlns:p14="http://schemas.microsoft.com/office/powerpoint/2010/main" val="996494945"/>
              </p:ext>
            </p:extLst>
          </p:nvPr>
        </p:nvGraphicFramePr>
        <p:xfrm>
          <a:off x="17531075" y="6488422"/>
          <a:ext cx="15947145" cy="978251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16564</TotalTime>
  <Words>525</Words>
  <Application>Microsoft Office PowerPoint</Application>
  <PresentationFormat>Custom</PresentationFormat>
  <Paragraphs>89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Century Gothic</vt:lpstr>
      <vt:lpstr>Tw Cen MT</vt:lpstr>
      <vt:lpstr>Tw Cen MT Condensed</vt:lpstr>
      <vt:lpstr>Wingdings 3</vt:lpstr>
      <vt:lpstr>Integral</vt:lpstr>
      <vt:lpstr>PowerPoint Presentation</vt:lpstr>
      <vt:lpstr>PowerPoint Presentation</vt:lpstr>
    </vt:vector>
  </TitlesOfParts>
  <Company>SFVAMC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 Varosy, M.D</dc:creator>
  <cp:lastModifiedBy>Calhoun, Kara</cp:lastModifiedBy>
  <cp:revision>308</cp:revision>
  <cp:lastPrinted>2021-04-15T16:07:04Z</cp:lastPrinted>
  <dcterms:created xsi:type="dcterms:W3CDTF">2002-04-02T23:37:14Z</dcterms:created>
  <dcterms:modified xsi:type="dcterms:W3CDTF">2021-05-03T14:34:03Z</dcterms:modified>
</cp:coreProperties>
</file>