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
  </p:notesMasterIdLst>
  <p:handoutMasterIdLst>
    <p:handoutMasterId r:id="rId5"/>
  </p:handoutMasterIdLst>
  <p:sldIdLst>
    <p:sldId id="256" r:id="rId2"/>
    <p:sldId id="257" r:id="rId3"/>
  </p:sldIdLst>
  <p:sldSz cx="51206400" cy="32918400"/>
  <p:notesSz cx="7010400" cy="9296400"/>
  <p:defaultTextStyle>
    <a:defPPr>
      <a:defRPr lang="en-US"/>
    </a:defPPr>
    <a:lvl1pPr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1pPr>
    <a:lvl2pPr marL="736600" indent="-279400"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2pPr>
    <a:lvl3pPr marL="1474788" indent="-560388"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3pPr>
    <a:lvl4pPr marL="2212975" indent="-841375"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4pPr>
    <a:lvl5pPr marL="2951163" indent="-1122363"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5pPr>
    <a:lvl6pPr marL="2286000" algn="l" defTabSz="914400" rtl="0" eaLnBrk="1" latinLnBrk="0" hangingPunct="1">
      <a:defRPr sz="3800" kern="1200">
        <a:solidFill>
          <a:schemeClr val="tx1"/>
        </a:solidFill>
        <a:latin typeface="Times New Roman" panose="02020603050405020304" pitchFamily="18" charset="0"/>
        <a:ea typeface="+mn-ea"/>
        <a:cs typeface="+mn-cs"/>
      </a:defRPr>
    </a:lvl6pPr>
    <a:lvl7pPr marL="2743200" algn="l" defTabSz="914400" rtl="0" eaLnBrk="1" latinLnBrk="0" hangingPunct="1">
      <a:defRPr sz="3800" kern="1200">
        <a:solidFill>
          <a:schemeClr val="tx1"/>
        </a:solidFill>
        <a:latin typeface="Times New Roman" panose="02020603050405020304" pitchFamily="18" charset="0"/>
        <a:ea typeface="+mn-ea"/>
        <a:cs typeface="+mn-cs"/>
      </a:defRPr>
    </a:lvl7pPr>
    <a:lvl8pPr marL="3200400" algn="l" defTabSz="914400" rtl="0" eaLnBrk="1" latinLnBrk="0" hangingPunct="1">
      <a:defRPr sz="3800" kern="1200">
        <a:solidFill>
          <a:schemeClr val="tx1"/>
        </a:solidFill>
        <a:latin typeface="Times New Roman" panose="02020603050405020304" pitchFamily="18" charset="0"/>
        <a:ea typeface="+mn-ea"/>
        <a:cs typeface="+mn-cs"/>
      </a:defRPr>
    </a:lvl8pPr>
    <a:lvl9pPr marL="3657600" algn="l" defTabSz="914400" rtl="0" eaLnBrk="1" latinLnBrk="0" hangingPunct="1">
      <a:defRPr sz="3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0078">
          <p15:clr>
            <a:srgbClr val="A4A3A4"/>
          </p15:clr>
        </p15:guide>
        <p15:guide id="2" pos="1344">
          <p15:clr>
            <a:srgbClr val="A4A3A4"/>
          </p15:clr>
        </p15:guide>
        <p15:guide id="3" pos="30912">
          <p15:clr>
            <a:srgbClr val="A4A3A4"/>
          </p15:clr>
        </p15:guide>
        <p15:guide id="4" orient="horz" pos="10056">
          <p15:clr>
            <a:srgbClr val="A4A3A4"/>
          </p15:clr>
        </p15:guide>
        <p15:guide id="5" orient="horz" pos="14071">
          <p15:clr>
            <a:srgbClr val="A4A3A4"/>
          </p15:clr>
        </p15:guide>
        <p15:guide id="6" orient="horz" pos="1349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3" clrIdx="0">
    <p:extLst>
      <p:ext uri="{19B8F6BF-5375-455C-9EA6-DF929625EA0E}">
        <p15:presenceInfo xmlns:p15="http://schemas.microsoft.com/office/powerpoint/2012/main" userId="S-1-5-21-2086500257-1188392490-3880406080-31514" providerId="AD"/>
      </p:ext>
    </p:extLst>
  </p:cmAuthor>
  <p:cmAuthor id="2" name="Weiss, Daniel" initials="WD" lastIdx="3" clrIdx="1">
    <p:extLst>
      <p:ext uri="{19B8F6BF-5375-455C-9EA6-DF929625EA0E}">
        <p15:presenceInfo xmlns:p15="http://schemas.microsoft.com/office/powerpoint/2012/main" userId="S-1-5-21-2123635653-1174594397-1724042279-156046" providerId="AD"/>
      </p:ext>
    </p:extLst>
  </p:cmAuthor>
  <p:cmAuthor id="3" name="Weiss, Daniel" initials="WD [2]" lastIdx="2" clrIdx="2">
    <p:extLst>
      <p:ext uri="{19B8F6BF-5375-455C-9EA6-DF929625EA0E}">
        <p15:presenceInfo xmlns:p15="http://schemas.microsoft.com/office/powerpoint/2012/main" userId="Weiss, Dani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8446" autoAdjust="0"/>
    <p:restoredTop sz="95833" autoAdjust="0"/>
  </p:normalViewPr>
  <p:slideViewPr>
    <p:cSldViewPr snapToGrid="0">
      <p:cViewPr varScale="1">
        <p:scale>
          <a:sx n="23" d="100"/>
          <a:sy n="23" d="100"/>
        </p:scale>
        <p:origin x="1626" y="30"/>
      </p:cViewPr>
      <p:guideLst>
        <p:guide orient="horz" pos="20078"/>
        <p:guide pos="1344"/>
        <p:guide pos="30912"/>
        <p:guide orient="horz" pos="10056"/>
        <p:guide orient="horz" pos="14071"/>
        <p:guide orient="horz" pos="13495"/>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DC6270F-F403-714A-B538-E6C31C129282}"/>
              </a:ext>
            </a:extLst>
          </p:cNvPr>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68" tIns="46583" rIns="93168" bIns="46583" numCol="1" anchor="t" anchorCtr="0" compatLnSpc="1">
            <a:prstTxWarp prst="textNoShape">
              <a:avLst/>
            </a:prstTxWarp>
          </a:bodyPr>
          <a:lstStyle>
            <a:lvl1pPr defTabSz="932073" eaLnBrk="1" hangingPunct="1">
              <a:defRPr sz="1200"/>
            </a:lvl1pPr>
          </a:lstStyle>
          <a:p>
            <a:pPr>
              <a:defRPr/>
            </a:pPr>
            <a:endParaRPr lang="en-US"/>
          </a:p>
        </p:txBody>
      </p:sp>
      <p:sp>
        <p:nvSpPr>
          <p:cNvPr id="14339" name="Rectangle 3">
            <a:extLst>
              <a:ext uri="{FF2B5EF4-FFF2-40B4-BE49-F238E27FC236}">
                <a16:creationId xmlns:a16="http://schemas.microsoft.com/office/drawing/2014/main" id="{9445EC77-C17F-2348-9DEC-50E843B993E0}"/>
              </a:ext>
            </a:extLst>
          </p:cNvPr>
          <p:cNvSpPr>
            <a:spLocks noGrp="1" noChangeArrowheads="1"/>
          </p:cNvSpPr>
          <p:nvPr>
            <p:ph type="dt" sz="quarter" idx="1"/>
          </p:nvPr>
        </p:nvSpPr>
        <p:spPr bwMode="auto">
          <a:xfrm>
            <a:off x="3973513" y="0"/>
            <a:ext cx="3036887" cy="463550"/>
          </a:xfrm>
          <a:prstGeom prst="rect">
            <a:avLst/>
          </a:prstGeom>
          <a:noFill/>
          <a:ln w="9525">
            <a:noFill/>
            <a:miter lim="800000"/>
            <a:headEnd/>
            <a:tailEnd/>
          </a:ln>
          <a:effectLst/>
        </p:spPr>
        <p:txBody>
          <a:bodyPr vert="horz" wrap="square" lIns="93168" tIns="46583" rIns="93168" bIns="46583" numCol="1" anchor="t" anchorCtr="0" compatLnSpc="1">
            <a:prstTxWarp prst="textNoShape">
              <a:avLst/>
            </a:prstTxWarp>
          </a:bodyPr>
          <a:lstStyle>
            <a:lvl1pPr algn="r" defTabSz="932073" eaLnBrk="1" hangingPunct="1">
              <a:defRPr sz="1200"/>
            </a:lvl1pPr>
          </a:lstStyle>
          <a:p>
            <a:pPr>
              <a:defRPr/>
            </a:pPr>
            <a:endParaRPr lang="en-US"/>
          </a:p>
        </p:txBody>
      </p:sp>
      <p:sp>
        <p:nvSpPr>
          <p:cNvPr id="14340" name="Rectangle 4">
            <a:extLst>
              <a:ext uri="{FF2B5EF4-FFF2-40B4-BE49-F238E27FC236}">
                <a16:creationId xmlns:a16="http://schemas.microsoft.com/office/drawing/2014/main" id="{3B6B2331-3465-314E-8B52-CB68CB7FCCB5}"/>
              </a:ext>
            </a:extLst>
          </p:cNvPr>
          <p:cNvSpPr>
            <a:spLocks noGrp="1" noChangeArrowheads="1"/>
          </p:cNvSpPr>
          <p:nvPr>
            <p:ph type="ftr" sz="quarter" idx="2"/>
          </p:nvPr>
        </p:nvSpPr>
        <p:spPr bwMode="auto">
          <a:xfrm>
            <a:off x="0" y="8832850"/>
            <a:ext cx="3036888" cy="463550"/>
          </a:xfrm>
          <a:prstGeom prst="rect">
            <a:avLst/>
          </a:prstGeom>
          <a:noFill/>
          <a:ln w="9525">
            <a:noFill/>
            <a:miter lim="800000"/>
            <a:headEnd/>
            <a:tailEnd/>
          </a:ln>
          <a:effectLst/>
        </p:spPr>
        <p:txBody>
          <a:bodyPr vert="horz" wrap="square" lIns="93168" tIns="46583" rIns="93168" bIns="46583" numCol="1" anchor="b" anchorCtr="0" compatLnSpc="1">
            <a:prstTxWarp prst="textNoShape">
              <a:avLst/>
            </a:prstTxWarp>
          </a:bodyPr>
          <a:lstStyle>
            <a:lvl1pPr defTabSz="932073" eaLnBrk="1" hangingPunct="1">
              <a:defRPr sz="1200"/>
            </a:lvl1pPr>
          </a:lstStyle>
          <a:p>
            <a:pPr>
              <a:defRPr/>
            </a:pPr>
            <a:endParaRPr lang="en-US"/>
          </a:p>
        </p:txBody>
      </p:sp>
      <p:sp>
        <p:nvSpPr>
          <p:cNvPr id="14341" name="Rectangle 5">
            <a:extLst>
              <a:ext uri="{FF2B5EF4-FFF2-40B4-BE49-F238E27FC236}">
                <a16:creationId xmlns:a16="http://schemas.microsoft.com/office/drawing/2014/main" id="{2D43070F-0489-EA48-B23C-C98547940A5D}"/>
              </a:ext>
            </a:extLst>
          </p:cNvPr>
          <p:cNvSpPr>
            <a:spLocks noGrp="1" noChangeArrowheads="1"/>
          </p:cNvSpPr>
          <p:nvPr>
            <p:ph type="sldNum" sz="quarter" idx="3"/>
          </p:nvPr>
        </p:nvSpPr>
        <p:spPr bwMode="auto">
          <a:xfrm>
            <a:off x="3973513" y="8832850"/>
            <a:ext cx="3036887" cy="463550"/>
          </a:xfrm>
          <a:prstGeom prst="rect">
            <a:avLst/>
          </a:prstGeom>
          <a:noFill/>
          <a:ln w="9525">
            <a:noFill/>
            <a:miter lim="800000"/>
            <a:headEnd/>
            <a:tailEnd/>
          </a:ln>
          <a:effectLst/>
        </p:spPr>
        <p:txBody>
          <a:bodyPr vert="horz" wrap="square" lIns="93168" tIns="46583" rIns="93168" bIns="46583" numCol="1" anchor="b" anchorCtr="0" compatLnSpc="1">
            <a:prstTxWarp prst="textNoShape">
              <a:avLst/>
            </a:prstTxWarp>
          </a:bodyPr>
          <a:lstStyle>
            <a:lvl1pPr algn="r" defTabSz="932073" eaLnBrk="1" hangingPunct="1">
              <a:defRPr sz="1200"/>
            </a:lvl1pPr>
          </a:lstStyle>
          <a:p>
            <a:pPr>
              <a:defRPr/>
            </a:pPr>
            <a:fld id="{3EAB5515-8815-4FEC-9706-47885B6A3645}"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D7DCF5-29AE-3047-B765-BC2B38BA087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51A5F9BF-C48D-584D-91A5-0570013F92CB}"/>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eaLnBrk="1" hangingPunct="1">
              <a:defRPr sz="1200"/>
            </a:lvl1pPr>
          </a:lstStyle>
          <a:p>
            <a:pPr>
              <a:defRPr/>
            </a:pPr>
            <a:fld id="{1E07F7F9-BE1B-4FD1-84AE-ABE1963D3E6D}" type="datetimeFigureOut">
              <a:rPr lang="en-US"/>
              <a:pPr>
                <a:defRPr/>
              </a:pPr>
              <a:t>5/11/2021</a:t>
            </a:fld>
            <a:endParaRPr lang="en-US"/>
          </a:p>
        </p:txBody>
      </p:sp>
      <p:sp>
        <p:nvSpPr>
          <p:cNvPr id="4" name="Slide Image Placeholder 3">
            <a:extLst>
              <a:ext uri="{FF2B5EF4-FFF2-40B4-BE49-F238E27FC236}">
                <a16:creationId xmlns:a16="http://schemas.microsoft.com/office/drawing/2014/main" id="{D2E2D796-337F-B743-9BB3-38CC41FE25B1}"/>
              </a:ext>
            </a:extLst>
          </p:cNvPr>
          <p:cNvSpPr>
            <a:spLocks noGrp="1" noRot="1" noChangeAspect="1"/>
          </p:cNvSpPr>
          <p:nvPr>
            <p:ph type="sldImg" idx="2"/>
          </p:nvPr>
        </p:nvSpPr>
        <p:spPr>
          <a:xfrm>
            <a:off x="1065213" y="1162050"/>
            <a:ext cx="4879975"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DAE55CE-F979-7C4B-8E28-397209B2CD31}"/>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67EB4C5-F3B9-A749-8226-4932E32B5C24}"/>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6406574C-8AF3-374F-9C43-5077164D11D3}"/>
              </a:ext>
            </a:extLst>
          </p:cNvPr>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eaLnBrk="1" hangingPunct="1">
              <a:defRPr sz="1200"/>
            </a:lvl1pPr>
          </a:lstStyle>
          <a:p>
            <a:pPr>
              <a:defRPr/>
            </a:pPr>
            <a:fld id="{154FBEFB-CBBB-41CD-9F08-23A2D45DFB9F}" type="slidenum">
              <a:rPr lang="en-US"/>
              <a:pPr>
                <a:defRPr/>
              </a:pPr>
              <a:t>‹#›</a:t>
            </a:fld>
            <a:endParaRPr lang="en-US"/>
          </a:p>
        </p:txBody>
      </p:sp>
    </p:spTree>
    <p:extLst>
      <p:ext uri="{BB962C8B-B14F-4D97-AF65-F5344CB8AC3E}">
        <p14:creationId xmlns:p14="http://schemas.microsoft.com/office/powerpoint/2010/main" val="3025227310"/>
      </p:ext>
    </p:extLst>
  </p:cSld>
  <p:clrMap bg1="lt1" tx1="dk1" bg2="lt2" tx2="dk2" accent1="accent1" accent2="accent2" accent3="accent3" accent4="accent4" accent5="accent5" accent6="accent6" hlink="hlink" folHlink="folHlink"/>
  <p:notesStyle>
    <a:lvl1pPr algn="l" defTabSz="1474788" rtl="0" eaLnBrk="0" fontAlgn="base" hangingPunct="0">
      <a:spcBef>
        <a:spcPct val="30000"/>
      </a:spcBef>
      <a:spcAft>
        <a:spcPct val="0"/>
      </a:spcAft>
      <a:defRPr sz="1900" kern="1200">
        <a:solidFill>
          <a:schemeClr val="tx1"/>
        </a:solidFill>
        <a:latin typeface="+mn-lt"/>
        <a:ea typeface="+mn-ea"/>
        <a:cs typeface="+mn-cs"/>
      </a:defRPr>
    </a:lvl1pPr>
    <a:lvl2pPr marL="736600" algn="l" defTabSz="1474788" rtl="0" eaLnBrk="0" fontAlgn="base" hangingPunct="0">
      <a:spcBef>
        <a:spcPct val="30000"/>
      </a:spcBef>
      <a:spcAft>
        <a:spcPct val="0"/>
      </a:spcAft>
      <a:defRPr sz="1900" kern="1200">
        <a:solidFill>
          <a:schemeClr val="tx1"/>
        </a:solidFill>
        <a:latin typeface="+mn-lt"/>
        <a:ea typeface="+mn-ea"/>
        <a:cs typeface="+mn-cs"/>
      </a:defRPr>
    </a:lvl2pPr>
    <a:lvl3pPr marL="1474788" algn="l" defTabSz="1474788" rtl="0" eaLnBrk="0" fontAlgn="base" hangingPunct="0">
      <a:spcBef>
        <a:spcPct val="30000"/>
      </a:spcBef>
      <a:spcAft>
        <a:spcPct val="0"/>
      </a:spcAft>
      <a:defRPr sz="1900" kern="1200">
        <a:solidFill>
          <a:schemeClr val="tx1"/>
        </a:solidFill>
        <a:latin typeface="+mn-lt"/>
        <a:ea typeface="+mn-ea"/>
        <a:cs typeface="+mn-cs"/>
      </a:defRPr>
    </a:lvl3pPr>
    <a:lvl4pPr marL="2212975" algn="l" defTabSz="1474788" rtl="0" eaLnBrk="0" fontAlgn="base" hangingPunct="0">
      <a:spcBef>
        <a:spcPct val="30000"/>
      </a:spcBef>
      <a:spcAft>
        <a:spcPct val="0"/>
      </a:spcAft>
      <a:defRPr sz="1900" kern="1200">
        <a:solidFill>
          <a:schemeClr val="tx1"/>
        </a:solidFill>
        <a:latin typeface="+mn-lt"/>
        <a:ea typeface="+mn-ea"/>
        <a:cs typeface="+mn-cs"/>
      </a:defRPr>
    </a:lvl4pPr>
    <a:lvl5pPr marL="2951163" algn="l" defTabSz="1474788" rtl="0" eaLnBrk="0" fontAlgn="base" hangingPunct="0">
      <a:spcBef>
        <a:spcPct val="30000"/>
      </a:spcBef>
      <a:spcAft>
        <a:spcPct val="0"/>
      </a:spcAft>
      <a:defRPr sz="1900" kern="1200">
        <a:solidFill>
          <a:schemeClr val="tx1"/>
        </a:solidFill>
        <a:latin typeface="+mn-lt"/>
        <a:ea typeface="+mn-ea"/>
        <a:cs typeface="+mn-cs"/>
      </a:defRPr>
    </a:lvl5pPr>
    <a:lvl6pPr marL="3689604" algn="l" defTabSz="1475842" rtl="0" eaLnBrk="1" latinLnBrk="0" hangingPunct="1">
      <a:defRPr sz="1937" kern="1200">
        <a:solidFill>
          <a:schemeClr val="tx1"/>
        </a:solidFill>
        <a:latin typeface="+mn-lt"/>
        <a:ea typeface="+mn-ea"/>
        <a:cs typeface="+mn-cs"/>
      </a:defRPr>
    </a:lvl6pPr>
    <a:lvl7pPr marL="4427525" algn="l" defTabSz="1475842" rtl="0" eaLnBrk="1" latinLnBrk="0" hangingPunct="1">
      <a:defRPr sz="1937" kern="1200">
        <a:solidFill>
          <a:schemeClr val="tx1"/>
        </a:solidFill>
        <a:latin typeface="+mn-lt"/>
        <a:ea typeface="+mn-ea"/>
        <a:cs typeface="+mn-cs"/>
      </a:defRPr>
    </a:lvl7pPr>
    <a:lvl8pPr marL="5165446" algn="l" defTabSz="1475842" rtl="0" eaLnBrk="1" latinLnBrk="0" hangingPunct="1">
      <a:defRPr sz="1937" kern="1200">
        <a:solidFill>
          <a:schemeClr val="tx1"/>
        </a:solidFill>
        <a:latin typeface="+mn-lt"/>
        <a:ea typeface="+mn-ea"/>
        <a:cs typeface="+mn-cs"/>
      </a:defRPr>
    </a:lvl8pPr>
    <a:lvl9pPr marL="5903366" algn="l" defTabSz="1475842" rtl="0" eaLnBrk="1" latinLnBrk="0" hangingPunct="1">
      <a:defRPr sz="19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Folders, coordinated discharge worksheet,</a:t>
            </a:r>
            <a:r>
              <a:rPr lang="en-US" altLang="en-US" baseline="0" dirty="0"/>
              <a:t> </a:t>
            </a: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ED554F2-0089-42BC-B985-B8B12AAAB063}" type="slidenum">
              <a:rPr lang="en-US" altLang="en-US" smtClean="0"/>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ED554F2-0089-42BC-B985-B8B12AAAB063}" type="slidenum">
              <a:rPr lang="en-US" altLang="en-US" smtClean="0"/>
              <a:pPr/>
              <a:t>2</a:t>
            </a:fld>
            <a:endParaRPr lang="en-US" altLang="en-US"/>
          </a:p>
        </p:txBody>
      </p:sp>
    </p:spTree>
    <p:extLst>
      <p:ext uri="{BB962C8B-B14F-4D97-AF65-F5344CB8AC3E}">
        <p14:creationId xmlns:p14="http://schemas.microsoft.com/office/powerpoint/2010/main" val="3225620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39988" y="10227129"/>
            <a:ext cx="43526428" cy="7053943"/>
          </a:xfrm>
        </p:spPr>
        <p:txBody>
          <a:bodyPr/>
          <a:lstStyle/>
          <a:p>
            <a:r>
              <a:rPr lang="en-US"/>
              <a:t>Click to edit Master title style</a:t>
            </a:r>
          </a:p>
        </p:txBody>
      </p:sp>
      <p:sp>
        <p:nvSpPr>
          <p:cNvPr id="3" name="Subtitle 2"/>
          <p:cNvSpPr>
            <a:spLocks noGrp="1"/>
          </p:cNvSpPr>
          <p:nvPr>
            <p:ph type="subTitle" idx="1"/>
          </p:nvPr>
        </p:nvSpPr>
        <p:spPr>
          <a:xfrm>
            <a:off x="7679972" y="18652672"/>
            <a:ext cx="35846456" cy="8414657"/>
          </a:xfrm>
        </p:spPr>
        <p:txBody>
          <a:bodyPr/>
          <a:lstStyle>
            <a:lvl1pPr marL="0" indent="0" algn="ctr">
              <a:buNone/>
              <a:defRPr/>
            </a:lvl1pPr>
            <a:lvl2pPr marL="711220" indent="0" algn="ctr">
              <a:buNone/>
              <a:defRPr/>
            </a:lvl2pPr>
            <a:lvl3pPr marL="1422441" indent="0" algn="ctr">
              <a:buNone/>
              <a:defRPr/>
            </a:lvl3pPr>
            <a:lvl4pPr marL="2133661" indent="0" algn="ctr">
              <a:buNone/>
              <a:defRPr/>
            </a:lvl4pPr>
            <a:lvl5pPr marL="2844881" indent="0" algn="ctr">
              <a:buNone/>
              <a:defRPr/>
            </a:lvl5pPr>
            <a:lvl6pPr marL="3556102" indent="0" algn="ctr">
              <a:buNone/>
              <a:defRPr/>
            </a:lvl6pPr>
            <a:lvl7pPr marL="4267322" indent="0" algn="ctr">
              <a:buNone/>
              <a:defRPr/>
            </a:lvl7pPr>
            <a:lvl8pPr marL="4978542" indent="0" algn="ctr">
              <a:buNone/>
              <a:defRPr/>
            </a:lvl8pPr>
            <a:lvl9pPr marL="5689763"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92A3547D-4BC9-413E-9471-63CF1C7FC8C3}" type="slidenum">
              <a:rPr lang="en-US" altLang="en-US"/>
              <a:pPr>
                <a:defRPr/>
              </a:pPr>
              <a:t>‹#›</a:t>
            </a:fld>
            <a:endParaRPr lang="en-US" altLang="en-US"/>
          </a:p>
        </p:txBody>
      </p:sp>
    </p:spTree>
    <p:extLst>
      <p:ext uri="{BB962C8B-B14F-4D97-AF65-F5344CB8AC3E}">
        <p14:creationId xmlns:p14="http://schemas.microsoft.com/office/powerpoint/2010/main" val="343593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D3299B3C-C0AF-4DFC-870A-6CD25A13E9B8}" type="slidenum">
              <a:rPr lang="en-US" altLang="en-US"/>
              <a:pPr>
                <a:defRPr/>
              </a:pPr>
              <a:t>‹#›</a:t>
            </a:fld>
            <a:endParaRPr lang="en-US" altLang="en-US"/>
          </a:p>
        </p:txBody>
      </p:sp>
    </p:spTree>
    <p:extLst>
      <p:ext uri="{BB962C8B-B14F-4D97-AF65-F5344CB8AC3E}">
        <p14:creationId xmlns:p14="http://schemas.microsoft.com/office/powerpoint/2010/main" val="913684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6043" y="2925538"/>
            <a:ext cx="10880372" cy="26335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42456" y="2925538"/>
            <a:ext cx="32406520" cy="26335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45E51028-4E33-4EF2-8EFD-D9BA1B7D5DCF}" type="slidenum">
              <a:rPr lang="en-US" altLang="en-US"/>
              <a:pPr>
                <a:defRPr/>
              </a:pPr>
              <a:t>‹#›</a:t>
            </a:fld>
            <a:endParaRPr lang="en-US" altLang="en-US"/>
          </a:p>
        </p:txBody>
      </p:sp>
    </p:spTree>
    <p:extLst>
      <p:ext uri="{BB962C8B-B14F-4D97-AF65-F5344CB8AC3E}">
        <p14:creationId xmlns:p14="http://schemas.microsoft.com/office/powerpoint/2010/main" val="54203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B4401BBA-A3A8-4B51-BD7C-320539562C4F}" type="slidenum">
              <a:rPr lang="en-US" altLang="en-US"/>
              <a:pPr>
                <a:defRPr/>
              </a:pPr>
              <a:t>‹#›</a:t>
            </a:fld>
            <a:endParaRPr lang="en-US" altLang="en-US"/>
          </a:p>
        </p:txBody>
      </p:sp>
    </p:spTree>
    <p:extLst>
      <p:ext uri="{BB962C8B-B14F-4D97-AF65-F5344CB8AC3E}">
        <p14:creationId xmlns:p14="http://schemas.microsoft.com/office/powerpoint/2010/main" val="2336416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21153666"/>
            <a:ext cx="43526428" cy="6536871"/>
          </a:xfrm>
        </p:spPr>
        <p:txBody>
          <a:bodyPr anchor="t"/>
          <a:lstStyle>
            <a:lvl1pPr algn="l">
              <a:defRPr sz="6222" b="1" cap="all"/>
            </a:lvl1pPr>
          </a:lstStyle>
          <a:p>
            <a:r>
              <a:rPr lang="en-US"/>
              <a:t>Click to edit Master title style</a:t>
            </a:r>
          </a:p>
        </p:txBody>
      </p:sp>
      <p:sp>
        <p:nvSpPr>
          <p:cNvPr id="3" name="Text Placeholder 2"/>
          <p:cNvSpPr>
            <a:spLocks noGrp="1"/>
          </p:cNvSpPr>
          <p:nvPr>
            <p:ph type="body" idx="1"/>
          </p:nvPr>
        </p:nvSpPr>
        <p:spPr>
          <a:xfrm>
            <a:off x="4044951" y="13952766"/>
            <a:ext cx="43526428" cy="7200900"/>
          </a:xfrm>
        </p:spPr>
        <p:txBody>
          <a:bodyPr anchor="b"/>
          <a:lstStyle>
            <a:lvl1pPr marL="0" indent="0">
              <a:buNone/>
              <a:defRPr sz="3111"/>
            </a:lvl1pPr>
            <a:lvl2pPr marL="711220" indent="0">
              <a:buNone/>
              <a:defRPr sz="2800"/>
            </a:lvl2pPr>
            <a:lvl3pPr marL="1422441" indent="0">
              <a:buNone/>
              <a:defRPr sz="2489"/>
            </a:lvl3pPr>
            <a:lvl4pPr marL="2133661" indent="0">
              <a:buNone/>
              <a:defRPr sz="2178"/>
            </a:lvl4pPr>
            <a:lvl5pPr marL="2844881" indent="0">
              <a:buNone/>
              <a:defRPr sz="2178"/>
            </a:lvl5pPr>
            <a:lvl6pPr marL="3556102" indent="0">
              <a:buNone/>
              <a:defRPr sz="2178"/>
            </a:lvl6pPr>
            <a:lvl7pPr marL="4267322" indent="0">
              <a:buNone/>
              <a:defRPr sz="2178"/>
            </a:lvl7pPr>
            <a:lvl8pPr marL="4978542" indent="0">
              <a:buNone/>
              <a:defRPr sz="2178"/>
            </a:lvl8pPr>
            <a:lvl9pPr marL="5689763" indent="0">
              <a:buNone/>
              <a:defRPr sz="2178"/>
            </a:lvl9pPr>
          </a:lstStyle>
          <a:p>
            <a:pPr lvl="0"/>
            <a:r>
              <a:rPr lang="en-US"/>
              <a:t>Click to edit Master text styles</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E08D7658-567F-4AA5-BA9B-0C6FB54F0494}" type="slidenum">
              <a:rPr lang="en-US" altLang="en-US"/>
              <a:pPr>
                <a:defRPr/>
              </a:pPr>
              <a:t>‹#›</a:t>
            </a:fld>
            <a:endParaRPr lang="en-US" altLang="en-US"/>
          </a:p>
        </p:txBody>
      </p:sp>
    </p:spTree>
    <p:extLst>
      <p:ext uri="{BB962C8B-B14F-4D97-AF65-F5344CB8AC3E}">
        <p14:creationId xmlns:p14="http://schemas.microsoft.com/office/powerpoint/2010/main" val="4235885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2456" y="9511395"/>
            <a:ext cx="21642211" cy="19749406"/>
          </a:xfrm>
        </p:spPr>
        <p:txBody>
          <a:bodyPr/>
          <a:lstStyle>
            <a:lvl1pPr>
              <a:defRPr sz="4356"/>
            </a:lvl1pPr>
            <a:lvl2pPr>
              <a:defRPr sz="3733"/>
            </a:lvl2pPr>
            <a:lvl3pPr>
              <a:defRPr sz="3111"/>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721734" y="9511395"/>
            <a:ext cx="21644681" cy="19749406"/>
          </a:xfrm>
        </p:spPr>
        <p:txBody>
          <a:bodyPr/>
          <a:lstStyle>
            <a:lvl1pPr>
              <a:defRPr sz="4356"/>
            </a:lvl1pPr>
            <a:lvl2pPr>
              <a:defRPr sz="3733"/>
            </a:lvl2pPr>
            <a:lvl3pPr>
              <a:defRPr sz="3111"/>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4A579E20-B203-4BD4-984E-5ED4DD4BC483}" type="slidenum">
              <a:rPr lang="en-US" altLang="en-US"/>
              <a:pPr>
                <a:defRPr/>
              </a:pPr>
              <a:t>‹#›</a:t>
            </a:fld>
            <a:endParaRPr lang="en-US" altLang="en-US"/>
          </a:p>
        </p:txBody>
      </p:sp>
    </p:spTree>
    <p:extLst>
      <p:ext uri="{BB962C8B-B14F-4D97-AF65-F5344CB8AC3E}">
        <p14:creationId xmlns:p14="http://schemas.microsoft.com/office/powerpoint/2010/main" val="375322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816" y="1317171"/>
            <a:ext cx="46084772"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815" y="7369629"/>
            <a:ext cx="22625050" cy="3069771"/>
          </a:xfrm>
        </p:spPr>
        <p:txBody>
          <a:bodyPr anchor="b"/>
          <a:lstStyle>
            <a:lvl1pPr marL="0" indent="0">
              <a:buNone/>
              <a:defRPr sz="3733" b="1"/>
            </a:lvl1pPr>
            <a:lvl2pPr marL="711220" indent="0">
              <a:buNone/>
              <a:defRPr sz="3111" b="1"/>
            </a:lvl2pPr>
            <a:lvl3pPr marL="1422441" indent="0">
              <a:buNone/>
              <a:defRPr sz="2800" b="1"/>
            </a:lvl3pPr>
            <a:lvl4pPr marL="2133661" indent="0">
              <a:buNone/>
              <a:defRPr sz="2489" b="1"/>
            </a:lvl4pPr>
            <a:lvl5pPr marL="2844881" indent="0">
              <a:buNone/>
              <a:defRPr sz="2489" b="1"/>
            </a:lvl5pPr>
            <a:lvl6pPr marL="3556102" indent="0">
              <a:buNone/>
              <a:defRPr sz="2489" b="1"/>
            </a:lvl6pPr>
            <a:lvl7pPr marL="4267322" indent="0">
              <a:buNone/>
              <a:defRPr sz="2489" b="1"/>
            </a:lvl7pPr>
            <a:lvl8pPr marL="4978542" indent="0">
              <a:buNone/>
              <a:defRPr sz="2489" b="1"/>
            </a:lvl8pPr>
            <a:lvl9pPr marL="5689763" indent="0">
              <a:buNone/>
              <a:defRPr sz="2489" b="1"/>
            </a:lvl9pPr>
          </a:lstStyle>
          <a:p>
            <a:pPr lvl="0"/>
            <a:r>
              <a:rPr lang="en-US"/>
              <a:t>Click to edit Master text styles</a:t>
            </a:r>
          </a:p>
        </p:txBody>
      </p:sp>
      <p:sp>
        <p:nvSpPr>
          <p:cNvPr id="4" name="Content Placeholder 3"/>
          <p:cNvSpPr>
            <a:spLocks noGrp="1"/>
          </p:cNvSpPr>
          <p:nvPr>
            <p:ph sz="half" idx="2"/>
          </p:nvPr>
        </p:nvSpPr>
        <p:spPr>
          <a:xfrm>
            <a:off x="2560815" y="10439400"/>
            <a:ext cx="22625050" cy="18965637"/>
          </a:xfrm>
        </p:spPr>
        <p:txBody>
          <a:bodyPr/>
          <a:lstStyle>
            <a:lvl1pPr>
              <a:defRPr sz="3733"/>
            </a:lvl1pPr>
            <a:lvl2pPr>
              <a:defRPr sz="3111"/>
            </a:lvl2pPr>
            <a:lvl3pPr>
              <a:defRPr sz="2800"/>
            </a:lvl3pPr>
            <a:lvl4pPr>
              <a:defRPr sz="2489"/>
            </a:lvl4pPr>
            <a:lvl5pPr>
              <a:defRPr sz="2489"/>
            </a:lvl5pPr>
            <a:lvl6pPr>
              <a:defRPr sz="2489"/>
            </a:lvl6pPr>
            <a:lvl7pPr>
              <a:defRPr sz="2489"/>
            </a:lvl7pPr>
            <a:lvl8pPr>
              <a:defRPr sz="2489"/>
            </a:lvl8pPr>
            <a:lvl9pPr>
              <a:defRPr sz="2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3128" y="7369629"/>
            <a:ext cx="22632459" cy="3069771"/>
          </a:xfrm>
        </p:spPr>
        <p:txBody>
          <a:bodyPr anchor="b"/>
          <a:lstStyle>
            <a:lvl1pPr marL="0" indent="0">
              <a:buNone/>
              <a:defRPr sz="3733" b="1"/>
            </a:lvl1pPr>
            <a:lvl2pPr marL="711220" indent="0">
              <a:buNone/>
              <a:defRPr sz="3111" b="1"/>
            </a:lvl2pPr>
            <a:lvl3pPr marL="1422441" indent="0">
              <a:buNone/>
              <a:defRPr sz="2800" b="1"/>
            </a:lvl3pPr>
            <a:lvl4pPr marL="2133661" indent="0">
              <a:buNone/>
              <a:defRPr sz="2489" b="1"/>
            </a:lvl4pPr>
            <a:lvl5pPr marL="2844881" indent="0">
              <a:buNone/>
              <a:defRPr sz="2489" b="1"/>
            </a:lvl5pPr>
            <a:lvl6pPr marL="3556102" indent="0">
              <a:buNone/>
              <a:defRPr sz="2489" b="1"/>
            </a:lvl6pPr>
            <a:lvl7pPr marL="4267322" indent="0">
              <a:buNone/>
              <a:defRPr sz="2489" b="1"/>
            </a:lvl7pPr>
            <a:lvl8pPr marL="4978542" indent="0">
              <a:buNone/>
              <a:defRPr sz="2489" b="1"/>
            </a:lvl8pPr>
            <a:lvl9pPr marL="5689763" indent="0">
              <a:buNone/>
              <a:defRPr sz="2489" b="1"/>
            </a:lvl9pPr>
          </a:lstStyle>
          <a:p>
            <a:pPr lvl="0"/>
            <a:r>
              <a:rPr lang="en-US"/>
              <a:t>Click to edit Master text styles</a:t>
            </a:r>
          </a:p>
        </p:txBody>
      </p:sp>
      <p:sp>
        <p:nvSpPr>
          <p:cNvPr id="6" name="Content Placeholder 5"/>
          <p:cNvSpPr>
            <a:spLocks noGrp="1"/>
          </p:cNvSpPr>
          <p:nvPr>
            <p:ph sz="quarter" idx="4"/>
          </p:nvPr>
        </p:nvSpPr>
        <p:spPr>
          <a:xfrm>
            <a:off x="26013128" y="10439400"/>
            <a:ext cx="22632459" cy="18965637"/>
          </a:xfrm>
        </p:spPr>
        <p:txBody>
          <a:bodyPr/>
          <a:lstStyle>
            <a:lvl1pPr>
              <a:defRPr sz="3733"/>
            </a:lvl1pPr>
            <a:lvl2pPr>
              <a:defRPr sz="3111"/>
            </a:lvl2pPr>
            <a:lvl3pPr>
              <a:defRPr sz="2800"/>
            </a:lvl3pPr>
            <a:lvl4pPr>
              <a:defRPr sz="2489"/>
            </a:lvl4pPr>
            <a:lvl5pPr>
              <a:defRPr sz="2489"/>
            </a:lvl5pPr>
            <a:lvl6pPr>
              <a:defRPr sz="2489"/>
            </a:lvl6pPr>
            <a:lvl7pPr>
              <a:defRPr sz="2489"/>
            </a:lvl7pPr>
            <a:lvl8pPr>
              <a:defRPr sz="2489"/>
            </a:lvl8pPr>
            <a:lvl9pPr>
              <a:defRPr sz="2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343192FF-6FEB-4B0A-A16F-45E566AEA8CC}" type="slidenum">
              <a:rPr lang="en-US" altLang="en-US"/>
              <a:pPr>
                <a:defRPr/>
              </a:pPr>
              <a:t>‹#›</a:t>
            </a:fld>
            <a:endParaRPr lang="en-US" altLang="en-US"/>
          </a:p>
        </p:txBody>
      </p:sp>
    </p:spTree>
    <p:extLst>
      <p:ext uri="{BB962C8B-B14F-4D97-AF65-F5344CB8AC3E}">
        <p14:creationId xmlns:p14="http://schemas.microsoft.com/office/powerpoint/2010/main" val="94873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28981D79-DF39-4214-987D-90FCD8FC6113}" type="slidenum">
              <a:rPr lang="en-US" altLang="en-US"/>
              <a:pPr>
                <a:defRPr/>
              </a:pPr>
              <a:t>‹#›</a:t>
            </a:fld>
            <a:endParaRPr lang="en-US" altLang="en-US"/>
          </a:p>
        </p:txBody>
      </p:sp>
    </p:spTree>
    <p:extLst>
      <p:ext uri="{BB962C8B-B14F-4D97-AF65-F5344CB8AC3E}">
        <p14:creationId xmlns:p14="http://schemas.microsoft.com/office/powerpoint/2010/main" val="2216851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9CC490C7-5AEE-4CED-B4CE-7FF6F1301C27}" type="slidenum">
              <a:rPr lang="en-US" altLang="en-US"/>
              <a:pPr>
                <a:defRPr/>
              </a:pPr>
              <a:t>‹#›</a:t>
            </a:fld>
            <a:endParaRPr lang="en-US" altLang="en-US"/>
          </a:p>
        </p:txBody>
      </p:sp>
    </p:spTree>
    <p:extLst>
      <p:ext uri="{BB962C8B-B14F-4D97-AF65-F5344CB8AC3E}">
        <p14:creationId xmlns:p14="http://schemas.microsoft.com/office/powerpoint/2010/main" val="424321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815" y="1311729"/>
            <a:ext cx="16846550" cy="5576208"/>
          </a:xfrm>
        </p:spPr>
        <p:txBody>
          <a:bodyPr anchor="b"/>
          <a:lstStyle>
            <a:lvl1pPr algn="l">
              <a:defRPr sz="3111" b="1"/>
            </a:lvl1pPr>
          </a:lstStyle>
          <a:p>
            <a:r>
              <a:rPr lang="en-US"/>
              <a:t>Click to edit Master title style</a:t>
            </a:r>
          </a:p>
        </p:txBody>
      </p:sp>
      <p:sp>
        <p:nvSpPr>
          <p:cNvPr id="3" name="Content Placeholder 2"/>
          <p:cNvSpPr>
            <a:spLocks noGrp="1"/>
          </p:cNvSpPr>
          <p:nvPr>
            <p:ph idx="1"/>
          </p:nvPr>
        </p:nvSpPr>
        <p:spPr>
          <a:xfrm>
            <a:off x="20019787" y="1311729"/>
            <a:ext cx="28625800" cy="28093308"/>
          </a:xfrm>
        </p:spPr>
        <p:txBody>
          <a:bodyPr/>
          <a:lstStyle>
            <a:lvl1pPr>
              <a:defRPr sz="4978"/>
            </a:lvl1pPr>
            <a:lvl2pPr>
              <a:defRPr sz="4356"/>
            </a:lvl2pPr>
            <a:lvl3pPr>
              <a:defRPr sz="3733"/>
            </a:lvl3pPr>
            <a:lvl4pPr>
              <a:defRPr sz="3111"/>
            </a:lvl4pPr>
            <a:lvl5pPr>
              <a:defRPr sz="3111"/>
            </a:lvl5pPr>
            <a:lvl6pPr>
              <a:defRPr sz="3111"/>
            </a:lvl6pPr>
            <a:lvl7pPr>
              <a:defRPr sz="3111"/>
            </a:lvl7pPr>
            <a:lvl8pPr>
              <a:defRPr sz="3111"/>
            </a:lvl8pPr>
            <a:lvl9pPr>
              <a:defRPr sz="311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815" y="6887937"/>
            <a:ext cx="16846550" cy="22517100"/>
          </a:xfrm>
        </p:spPr>
        <p:txBody>
          <a:bodyPr/>
          <a:lstStyle>
            <a:lvl1pPr marL="0" indent="0">
              <a:buNone/>
              <a:defRPr sz="2178"/>
            </a:lvl1pPr>
            <a:lvl2pPr marL="711220" indent="0">
              <a:buNone/>
              <a:defRPr sz="1867"/>
            </a:lvl2pPr>
            <a:lvl3pPr marL="1422441" indent="0">
              <a:buNone/>
              <a:defRPr sz="1556"/>
            </a:lvl3pPr>
            <a:lvl4pPr marL="2133661" indent="0">
              <a:buNone/>
              <a:defRPr sz="1400"/>
            </a:lvl4pPr>
            <a:lvl5pPr marL="2844881" indent="0">
              <a:buNone/>
              <a:defRPr sz="1400"/>
            </a:lvl5pPr>
            <a:lvl6pPr marL="3556102" indent="0">
              <a:buNone/>
              <a:defRPr sz="1400"/>
            </a:lvl6pPr>
            <a:lvl7pPr marL="4267322" indent="0">
              <a:buNone/>
              <a:defRPr sz="1400"/>
            </a:lvl7pPr>
            <a:lvl8pPr marL="4978542" indent="0">
              <a:buNone/>
              <a:defRPr sz="1400"/>
            </a:lvl8pPr>
            <a:lvl9pPr marL="5689763" indent="0">
              <a:buNone/>
              <a:defRPr sz="1400"/>
            </a:lvl9pPr>
          </a:lstStyle>
          <a:p>
            <a:pPr lvl="0"/>
            <a:r>
              <a:rPr lang="en-US"/>
              <a:t>Click to edit Master text styles</a:t>
            </a:r>
          </a:p>
        </p:txBody>
      </p:sp>
      <p:sp>
        <p:nvSpPr>
          <p:cNvPr id="5"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5B22C4E8-DF9F-42B7-B4FC-345577A4DDF6}" type="slidenum">
              <a:rPr lang="en-US" altLang="en-US"/>
              <a:pPr>
                <a:defRPr/>
              </a:pPr>
              <a:t>‹#›</a:t>
            </a:fld>
            <a:endParaRPr lang="en-US" altLang="en-US"/>
          </a:p>
        </p:txBody>
      </p:sp>
    </p:spTree>
    <p:extLst>
      <p:ext uri="{BB962C8B-B14F-4D97-AF65-F5344CB8AC3E}">
        <p14:creationId xmlns:p14="http://schemas.microsoft.com/office/powerpoint/2010/main" val="251819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5823" y="23042336"/>
            <a:ext cx="30724828" cy="2721429"/>
          </a:xfrm>
        </p:spPr>
        <p:txBody>
          <a:bodyPr anchor="b"/>
          <a:lstStyle>
            <a:lvl1pPr algn="l">
              <a:defRPr sz="3111" b="1"/>
            </a:lvl1pPr>
          </a:lstStyle>
          <a:p>
            <a:r>
              <a:rPr lang="en-US"/>
              <a:t>Click to edit Master title style</a:t>
            </a:r>
          </a:p>
        </p:txBody>
      </p:sp>
      <p:sp>
        <p:nvSpPr>
          <p:cNvPr id="3" name="Picture Placeholder 2"/>
          <p:cNvSpPr>
            <a:spLocks noGrp="1"/>
          </p:cNvSpPr>
          <p:nvPr>
            <p:ph type="pic" idx="1"/>
          </p:nvPr>
        </p:nvSpPr>
        <p:spPr>
          <a:xfrm>
            <a:off x="10035823" y="2941866"/>
            <a:ext cx="30724828" cy="19749406"/>
          </a:xfrm>
        </p:spPr>
        <p:txBody>
          <a:bodyPr/>
          <a:lstStyle>
            <a:lvl1pPr marL="0" indent="0">
              <a:buNone/>
              <a:defRPr sz="4978"/>
            </a:lvl1pPr>
            <a:lvl2pPr marL="711220" indent="0">
              <a:buNone/>
              <a:defRPr sz="4356"/>
            </a:lvl2pPr>
            <a:lvl3pPr marL="1422441" indent="0">
              <a:buNone/>
              <a:defRPr sz="3733"/>
            </a:lvl3pPr>
            <a:lvl4pPr marL="2133661" indent="0">
              <a:buNone/>
              <a:defRPr sz="3111"/>
            </a:lvl4pPr>
            <a:lvl5pPr marL="2844881" indent="0">
              <a:buNone/>
              <a:defRPr sz="3111"/>
            </a:lvl5pPr>
            <a:lvl6pPr marL="3556102" indent="0">
              <a:buNone/>
              <a:defRPr sz="3111"/>
            </a:lvl6pPr>
            <a:lvl7pPr marL="4267322" indent="0">
              <a:buNone/>
              <a:defRPr sz="3111"/>
            </a:lvl7pPr>
            <a:lvl8pPr marL="4978542" indent="0">
              <a:buNone/>
              <a:defRPr sz="3111"/>
            </a:lvl8pPr>
            <a:lvl9pPr marL="5689763" indent="0">
              <a:buNone/>
              <a:defRPr sz="3111"/>
            </a:lvl9pPr>
          </a:lstStyle>
          <a:p>
            <a:pPr lvl="0"/>
            <a:endParaRPr lang="en-US" noProof="0"/>
          </a:p>
        </p:txBody>
      </p:sp>
      <p:sp>
        <p:nvSpPr>
          <p:cNvPr id="4" name="Text Placeholder 3"/>
          <p:cNvSpPr>
            <a:spLocks noGrp="1"/>
          </p:cNvSpPr>
          <p:nvPr>
            <p:ph type="body" sz="half" idx="2"/>
          </p:nvPr>
        </p:nvSpPr>
        <p:spPr>
          <a:xfrm>
            <a:off x="10035823" y="25763765"/>
            <a:ext cx="30724828" cy="3861706"/>
          </a:xfrm>
        </p:spPr>
        <p:txBody>
          <a:bodyPr/>
          <a:lstStyle>
            <a:lvl1pPr marL="0" indent="0">
              <a:buNone/>
              <a:defRPr sz="2178"/>
            </a:lvl1pPr>
            <a:lvl2pPr marL="711220" indent="0">
              <a:buNone/>
              <a:defRPr sz="1867"/>
            </a:lvl2pPr>
            <a:lvl3pPr marL="1422441" indent="0">
              <a:buNone/>
              <a:defRPr sz="1556"/>
            </a:lvl3pPr>
            <a:lvl4pPr marL="2133661" indent="0">
              <a:buNone/>
              <a:defRPr sz="1400"/>
            </a:lvl4pPr>
            <a:lvl5pPr marL="2844881" indent="0">
              <a:buNone/>
              <a:defRPr sz="1400"/>
            </a:lvl5pPr>
            <a:lvl6pPr marL="3556102" indent="0">
              <a:buNone/>
              <a:defRPr sz="1400"/>
            </a:lvl6pPr>
            <a:lvl7pPr marL="4267322" indent="0">
              <a:buNone/>
              <a:defRPr sz="1400"/>
            </a:lvl7pPr>
            <a:lvl8pPr marL="4978542" indent="0">
              <a:buNone/>
              <a:defRPr sz="1400"/>
            </a:lvl8pPr>
            <a:lvl9pPr marL="5689763" indent="0">
              <a:buNone/>
              <a:defRPr sz="1400"/>
            </a:lvl9pPr>
          </a:lstStyle>
          <a:p>
            <a:pPr lvl="0"/>
            <a:r>
              <a:rPr lang="en-US"/>
              <a:t>Click to edit Master text styles</a:t>
            </a:r>
          </a:p>
        </p:txBody>
      </p:sp>
      <p:sp>
        <p:nvSpPr>
          <p:cNvPr id="5"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1BB3D7CC-320A-4DD5-A573-40B2FE798B90}" type="slidenum">
              <a:rPr lang="en-US" altLang="en-US"/>
              <a:pPr>
                <a:defRPr/>
              </a:pPr>
              <a:t>‹#›</a:t>
            </a:fld>
            <a:endParaRPr lang="en-US" altLang="en-US"/>
          </a:p>
        </p:txBody>
      </p:sp>
    </p:spTree>
    <p:extLst>
      <p:ext uri="{BB962C8B-B14F-4D97-AF65-F5344CB8AC3E}">
        <p14:creationId xmlns:p14="http://schemas.microsoft.com/office/powerpoint/2010/main" val="1796798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50" y="2925763"/>
            <a:ext cx="4352448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0802" tIns="125401" rIns="250802" bIns="12540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841750" y="9510713"/>
            <a:ext cx="43524488" cy="1975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0802" tIns="125401" rIns="250802" bIns="12540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6" name="Rectangle 4">
            <a:extLst>
              <a:ext uri="{FF2B5EF4-FFF2-40B4-BE49-F238E27FC236}">
                <a16:creationId xmlns:a16="http://schemas.microsoft.com/office/drawing/2014/main" id="{0BA9C50E-4780-9F4B-8BB5-E04B5A14CE58}"/>
              </a:ext>
            </a:extLst>
          </p:cNvPr>
          <p:cNvSpPr>
            <a:spLocks noGrp="1" noChangeArrowheads="1"/>
          </p:cNvSpPr>
          <p:nvPr>
            <p:ph type="dt" sz="half" idx="2"/>
          </p:nvPr>
        </p:nvSpPr>
        <p:spPr bwMode="auto">
          <a:xfrm>
            <a:off x="3841750" y="29992638"/>
            <a:ext cx="10668000" cy="2193925"/>
          </a:xfrm>
          <a:prstGeom prst="rect">
            <a:avLst/>
          </a:prstGeom>
          <a:noFill/>
          <a:ln w="9525">
            <a:noFill/>
            <a:miter lim="800000"/>
            <a:headEnd/>
            <a:tailEnd/>
          </a:ln>
          <a:effectLst/>
        </p:spPr>
        <p:txBody>
          <a:bodyPr vert="horz" wrap="square" lIns="250802" tIns="125401" rIns="250802" bIns="125401" numCol="1" anchor="t" anchorCtr="0" compatLnSpc="1">
            <a:prstTxWarp prst="textNoShape">
              <a:avLst/>
            </a:prstTxWarp>
          </a:bodyPr>
          <a:lstStyle>
            <a:lvl1pPr defTabSz="3901834" eaLnBrk="1" hangingPunct="1">
              <a:defRPr sz="5911"/>
            </a:lvl1pPr>
          </a:lstStyle>
          <a:p>
            <a:pPr>
              <a:defRPr/>
            </a:pPr>
            <a:endParaRPr lang="en-US" altLang="en-US"/>
          </a:p>
        </p:txBody>
      </p:sp>
      <p:sp>
        <p:nvSpPr>
          <p:cNvPr id="13317" name="Rectangle 5">
            <a:extLst>
              <a:ext uri="{FF2B5EF4-FFF2-40B4-BE49-F238E27FC236}">
                <a16:creationId xmlns:a16="http://schemas.microsoft.com/office/drawing/2014/main" id="{2B20AB7F-132B-2D47-9F39-2FFEE94B8582}"/>
              </a:ext>
            </a:extLst>
          </p:cNvPr>
          <p:cNvSpPr>
            <a:spLocks noGrp="1" noChangeArrowheads="1"/>
          </p:cNvSpPr>
          <p:nvPr>
            <p:ph type="ftr" sz="quarter" idx="3"/>
          </p:nvPr>
        </p:nvSpPr>
        <p:spPr bwMode="auto">
          <a:xfrm>
            <a:off x="17495838" y="29992638"/>
            <a:ext cx="16216312" cy="2193925"/>
          </a:xfrm>
          <a:prstGeom prst="rect">
            <a:avLst/>
          </a:prstGeom>
          <a:noFill/>
          <a:ln w="9525">
            <a:noFill/>
            <a:miter lim="800000"/>
            <a:headEnd/>
            <a:tailEnd/>
          </a:ln>
          <a:effectLst/>
        </p:spPr>
        <p:txBody>
          <a:bodyPr vert="horz" wrap="square" lIns="250802" tIns="125401" rIns="250802" bIns="125401" numCol="1" anchor="t" anchorCtr="0" compatLnSpc="1">
            <a:prstTxWarp prst="textNoShape">
              <a:avLst/>
            </a:prstTxWarp>
          </a:bodyPr>
          <a:lstStyle>
            <a:lvl1pPr algn="ctr" defTabSz="3901834" eaLnBrk="1" hangingPunct="1">
              <a:defRPr sz="5911"/>
            </a:lvl1pPr>
          </a:lstStyle>
          <a:p>
            <a:pPr>
              <a:defRPr/>
            </a:pPr>
            <a:endParaRPr lang="en-US" altLang="en-US"/>
          </a:p>
        </p:txBody>
      </p:sp>
      <p:sp>
        <p:nvSpPr>
          <p:cNvPr id="13318" name="Rectangle 6">
            <a:extLst>
              <a:ext uri="{FF2B5EF4-FFF2-40B4-BE49-F238E27FC236}">
                <a16:creationId xmlns:a16="http://schemas.microsoft.com/office/drawing/2014/main" id="{15D6A7F7-D091-1C45-9B0A-8078D1845ED0}"/>
              </a:ext>
            </a:extLst>
          </p:cNvPr>
          <p:cNvSpPr>
            <a:spLocks noGrp="1" noChangeArrowheads="1"/>
          </p:cNvSpPr>
          <p:nvPr>
            <p:ph type="sldNum" sz="quarter" idx="4"/>
          </p:nvPr>
        </p:nvSpPr>
        <p:spPr bwMode="auto">
          <a:xfrm>
            <a:off x="36698238" y="29992638"/>
            <a:ext cx="10668000" cy="2193925"/>
          </a:xfrm>
          <a:prstGeom prst="rect">
            <a:avLst/>
          </a:prstGeom>
          <a:noFill/>
          <a:ln w="9525">
            <a:noFill/>
            <a:miter lim="800000"/>
            <a:headEnd/>
            <a:tailEnd/>
          </a:ln>
          <a:effectLst/>
        </p:spPr>
        <p:txBody>
          <a:bodyPr vert="horz" wrap="square" lIns="250802" tIns="125401" rIns="250802" bIns="125401" numCol="1" anchor="t" anchorCtr="0" compatLnSpc="1">
            <a:prstTxWarp prst="textNoShape">
              <a:avLst/>
            </a:prstTxWarp>
          </a:bodyPr>
          <a:lstStyle>
            <a:lvl1pPr algn="r" defTabSz="3901834" eaLnBrk="1" hangingPunct="1">
              <a:defRPr sz="5911"/>
            </a:lvl1pPr>
          </a:lstStyle>
          <a:p>
            <a:pPr>
              <a:defRPr/>
            </a:pPr>
            <a:fld id="{6A4EF965-0E43-4C32-AFEB-07C3E2CF26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3900488" rtl="0" eaLnBrk="0" fontAlgn="base" hangingPunct="0">
        <a:spcBef>
          <a:spcPct val="0"/>
        </a:spcBef>
        <a:spcAft>
          <a:spcPct val="0"/>
        </a:spcAft>
        <a:defRPr sz="18800">
          <a:solidFill>
            <a:schemeClr val="tx2"/>
          </a:solidFill>
          <a:latin typeface="+mj-lt"/>
          <a:ea typeface="+mj-ea"/>
          <a:cs typeface="+mj-cs"/>
        </a:defRPr>
      </a:lvl1pPr>
      <a:lvl2pPr algn="ctr" defTabSz="3900488" rtl="0" eaLnBrk="0" fontAlgn="base" hangingPunct="0">
        <a:spcBef>
          <a:spcPct val="0"/>
        </a:spcBef>
        <a:spcAft>
          <a:spcPct val="0"/>
        </a:spcAft>
        <a:defRPr sz="18800">
          <a:solidFill>
            <a:schemeClr val="tx2"/>
          </a:solidFill>
          <a:latin typeface="Times New Roman" pitchFamily="18" charset="0"/>
        </a:defRPr>
      </a:lvl2pPr>
      <a:lvl3pPr algn="ctr" defTabSz="3900488" rtl="0" eaLnBrk="0" fontAlgn="base" hangingPunct="0">
        <a:spcBef>
          <a:spcPct val="0"/>
        </a:spcBef>
        <a:spcAft>
          <a:spcPct val="0"/>
        </a:spcAft>
        <a:defRPr sz="18800">
          <a:solidFill>
            <a:schemeClr val="tx2"/>
          </a:solidFill>
          <a:latin typeface="Times New Roman" pitchFamily="18" charset="0"/>
        </a:defRPr>
      </a:lvl3pPr>
      <a:lvl4pPr algn="ctr" defTabSz="3900488" rtl="0" eaLnBrk="0" fontAlgn="base" hangingPunct="0">
        <a:spcBef>
          <a:spcPct val="0"/>
        </a:spcBef>
        <a:spcAft>
          <a:spcPct val="0"/>
        </a:spcAft>
        <a:defRPr sz="18800">
          <a:solidFill>
            <a:schemeClr val="tx2"/>
          </a:solidFill>
          <a:latin typeface="Times New Roman" pitchFamily="18" charset="0"/>
        </a:defRPr>
      </a:lvl4pPr>
      <a:lvl5pPr algn="ctr" defTabSz="3900488" rtl="0" eaLnBrk="0" fontAlgn="base" hangingPunct="0">
        <a:spcBef>
          <a:spcPct val="0"/>
        </a:spcBef>
        <a:spcAft>
          <a:spcPct val="0"/>
        </a:spcAft>
        <a:defRPr sz="18800">
          <a:solidFill>
            <a:schemeClr val="tx2"/>
          </a:solidFill>
          <a:latin typeface="Times New Roman" pitchFamily="18" charset="0"/>
        </a:defRPr>
      </a:lvl5pPr>
      <a:lvl6pPr marL="711220" algn="ctr" defTabSz="3901834" rtl="0" fontAlgn="base">
        <a:spcBef>
          <a:spcPct val="0"/>
        </a:spcBef>
        <a:spcAft>
          <a:spcPct val="0"/>
        </a:spcAft>
        <a:defRPr sz="18823">
          <a:solidFill>
            <a:schemeClr val="tx2"/>
          </a:solidFill>
          <a:latin typeface="Times New Roman" pitchFamily="18" charset="0"/>
        </a:defRPr>
      </a:lvl6pPr>
      <a:lvl7pPr marL="1422441" algn="ctr" defTabSz="3901834" rtl="0" fontAlgn="base">
        <a:spcBef>
          <a:spcPct val="0"/>
        </a:spcBef>
        <a:spcAft>
          <a:spcPct val="0"/>
        </a:spcAft>
        <a:defRPr sz="18823">
          <a:solidFill>
            <a:schemeClr val="tx2"/>
          </a:solidFill>
          <a:latin typeface="Times New Roman" pitchFamily="18" charset="0"/>
        </a:defRPr>
      </a:lvl7pPr>
      <a:lvl8pPr marL="2133661" algn="ctr" defTabSz="3901834" rtl="0" fontAlgn="base">
        <a:spcBef>
          <a:spcPct val="0"/>
        </a:spcBef>
        <a:spcAft>
          <a:spcPct val="0"/>
        </a:spcAft>
        <a:defRPr sz="18823">
          <a:solidFill>
            <a:schemeClr val="tx2"/>
          </a:solidFill>
          <a:latin typeface="Times New Roman" pitchFamily="18" charset="0"/>
        </a:defRPr>
      </a:lvl8pPr>
      <a:lvl9pPr marL="2844881" algn="ctr" defTabSz="3901834" rtl="0" fontAlgn="base">
        <a:spcBef>
          <a:spcPct val="0"/>
        </a:spcBef>
        <a:spcAft>
          <a:spcPct val="0"/>
        </a:spcAft>
        <a:defRPr sz="18823">
          <a:solidFill>
            <a:schemeClr val="tx2"/>
          </a:solidFill>
          <a:latin typeface="Times New Roman" pitchFamily="18" charset="0"/>
        </a:defRPr>
      </a:lvl9pPr>
    </p:titleStyle>
    <p:bodyStyle>
      <a:lvl1pPr marL="1460500" indent="-1460500" algn="l" defTabSz="3900488" rtl="0" eaLnBrk="0" fontAlgn="base" hangingPunct="0">
        <a:spcBef>
          <a:spcPct val="20000"/>
        </a:spcBef>
        <a:spcAft>
          <a:spcPct val="0"/>
        </a:spcAft>
        <a:buChar char="•"/>
        <a:defRPr sz="13600">
          <a:solidFill>
            <a:schemeClr val="tx1"/>
          </a:solidFill>
          <a:latin typeface="+mn-lt"/>
          <a:ea typeface="+mn-ea"/>
          <a:cs typeface="+mn-cs"/>
        </a:defRPr>
      </a:lvl1pPr>
      <a:lvl2pPr marL="3170238" indent="-1219200" algn="l" defTabSz="3900488" rtl="0" eaLnBrk="0" fontAlgn="base" hangingPunct="0">
        <a:spcBef>
          <a:spcPct val="20000"/>
        </a:spcBef>
        <a:spcAft>
          <a:spcPct val="0"/>
        </a:spcAft>
        <a:buChar char="–"/>
        <a:defRPr sz="11900">
          <a:solidFill>
            <a:schemeClr val="tx1"/>
          </a:solidFill>
          <a:latin typeface="+mn-lt"/>
        </a:defRPr>
      </a:lvl2pPr>
      <a:lvl3pPr marL="4876800" indent="-974725" algn="l" defTabSz="3900488" rtl="0" eaLnBrk="0" fontAlgn="base" hangingPunct="0">
        <a:spcBef>
          <a:spcPct val="20000"/>
        </a:spcBef>
        <a:spcAft>
          <a:spcPct val="0"/>
        </a:spcAft>
        <a:buChar char="•"/>
        <a:defRPr sz="10200">
          <a:solidFill>
            <a:schemeClr val="tx1"/>
          </a:solidFill>
          <a:latin typeface="+mn-lt"/>
        </a:defRPr>
      </a:lvl3pPr>
      <a:lvl4pPr marL="6827838" indent="-974725" algn="l" defTabSz="3900488" rtl="0" eaLnBrk="0" fontAlgn="base" hangingPunct="0">
        <a:spcBef>
          <a:spcPct val="20000"/>
        </a:spcBef>
        <a:spcAft>
          <a:spcPct val="0"/>
        </a:spcAft>
        <a:buChar char="–"/>
        <a:defRPr sz="8500">
          <a:solidFill>
            <a:schemeClr val="tx1"/>
          </a:solidFill>
          <a:latin typeface="+mn-lt"/>
        </a:defRPr>
      </a:lvl4pPr>
      <a:lvl5pPr marL="8778875" indent="-974725" algn="l" defTabSz="3900488" rtl="0" eaLnBrk="0" fontAlgn="base" hangingPunct="0">
        <a:spcBef>
          <a:spcPct val="20000"/>
        </a:spcBef>
        <a:spcAft>
          <a:spcPct val="0"/>
        </a:spcAft>
        <a:buChar char="»"/>
        <a:defRPr sz="8500">
          <a:solidFill>
            <a:schemeClr val="tx1"/>
          </a:solidFill>
          <a:latin typeface="+mn-lt"/>
        </a:defRPr>
      </a:lvl5pPr>
      <a:lvl6pPr marL="9490347" indent="-975459" algn="l" defTabSz="3901834" rtl="0" fontAlgn="base">
        <a:spcBef>
          <a:spcPct val="20000"/>
        </a:spcBef>
        <a:spcAft>
          <a:spcPct val="0"/>
        </a:spcAft>
        <a:buChar char="»"/>
        <a:defRPr sz="8556">
          <a:solidFill>
            <a:schemeClr val="tx1"/>
          </a:solidFill>
          <a:latin typeface="+mn-lt"/>
        </a:defRPr>
      </a:lvl6pPr>
      <a:lvl7pPr marL="10201567" indent="-975459" algn="l" defTabSz="3901834" rtl="0" fontAlgn="base">
        <a:spcBef>
          <a:spcPct val="20000"/>
        </a:spcBef>
        <a:spcAft>
          <a:spcPct val="0"/>
        </a:spcAft>
        <a:buChar char="»"/>
        <a:defRPr sz="8556">
          <a:solidFill>
            <a:schemeClr val="tx1"/>
          </a:solidFill>
          <a:latin typeface="+mn-lt"/>
        </a:defRPr>
      </a:lvl7pPr>
      <a:lvl8pPr marL="10912788" indent="-975459" algn="l" defTabSz="3901834" rtl="0" fontAlgn="base">
        <a:spcBef>
          <a:spcPct val="20000"/>
        </a:spcBef>
        <a:spcAft>
          <a:spcPct val="0"/>
        </a:spcAft>
        <a:buChar char="»"/>
        <a:defRPr sz="8556">
          <a:solidFill>
            <a:schemeClr val="tx1"/>
          </a:solidFill>
          <a:latin typeface="+mn-lt"/>
        </a:defRPr>
      </a:lvl8pPr>
      <a:lvl9pPr marL="11624008" indent="-975459" algn="l" defTabSz="3901834" rtl="0" fontAlgn="base">
        <a:spcBef>
          <a:spcPct val="20000"/>
        </a:spcBef>
        <a:spcAft>
          <a:spcPct val="0"/>
        </a:spcAft>
        <a:buChar char="»"/>
        <a:defRPr sz="8556">
          <a:solidFill>
            <a:schemeClr val="tx1"/>
          </a:solidFill>
          <a:latin typeface="+mn-lt"/>
        </a:defRPr>
      </a:lvl9pPr>
    </p:bodyStyle>
    <p:otherStyle>
      <a:defPPr>
        <a:defRPr lang="en-US"/>
      </a:defPPr>
      <a:lvl1pPr marL="0" algn="l" defTabSz="1422441" rtl="0" eaLnBrk="1" latinLnBrk="0" hangingPunct="1">
        <a:defRPr sz="2800" kern="1200">
          <a:solidFill>
            <a:schemeClr val="tx1"/>
          </a:solidFill>
          <a:latin typeface="+mn-lt"/>
          <a:ea typeface="+mn-ea"/>
          <a:cs typeface="+mn-cs"/>
        </a:defRPr>
      </a:lvl1pPr>
      <a:lvl2pPr marL="711220" algn="l" defTabSz="1422441" rtl="0" eaLnBrk="1" latinLnBrk="0" hangingPunct="1">
        <a:defRPr sz="2800" kern="1200">
          <a:solidFill>
            <a:schemeClr val="tx1"/>
          </a:solidFill>
          <a:latin typeface="+mn-lt"/>
          <a:ea typeface="+mn-ea"/>
          <a:cs typeface="+mn-cs"/>
        </a:defRPr>
      </a:lvl2pPr>
      <a:lvl3pPr marL="1422441" algn="l" defTabSz="1422441" rtl="0" eaLnBrk="1" latinLnBrk="0" hangingPunct="1">
        <a:defRPr sz="2800" kern="1200">
          <a:solidFill>
            <a:schemeClr val="tx1"/>
          </a:solidFill>
          <a:latin typeface="+mn-lt"/>
          <a:ea typeface="+mn-ea"/>
          <a:cs typeface="+mn-cs"/>
        </a:defRPr>
      </a:lvl3pPr>
      <a:lvl4pPr marL="2133661" algn="l" defTabSz="1422441" rtl="0" eaLnBrk="1" latinLnBrk="0" hangingPunct="1">
        <a:defRPr sz="2800" kern="1200">
          <a:solidFill>
            <a:schemeClr val="tx1"/>
          </a:solidFill>
          <a:latin typeface="+mn-lt"/>
          <a:ea typeface="+mn-ea"/>
          <a:cs typeface="+mn-cs"/>
        </a:defRPr>
      </a:lvl4pPr>
      <a:lvl5pPr marL="2844881" algn="l" defTabSz="1422441" rtl="0" eaLnBrk="1" latinLnBrk="0" hangingPunct="1">
        <a:defRPr sz="2800" kern="1200">
          <a:solidFill>
            <a:schemeClr val="tx1"/>
          </a:solidFill>
          <a:latin typeface="+mn-lt"/>
          <a:ea typeface="+mn-ea"/>
          <a:cs typeface="+mn-cs"/>
        </a:defRPr>
      </a:lvl5pPr>
      <a:lvl6pPr marL="3556102" algn="l" defTabSz="1422441" rtl="0" eaLnBrk="1" latinLnBrk="0" hangingPunct="1">
        <a:defRPr sz="2800" kern="1200">
          <a:solidFill>
            <a:schemeClr val="tx1"/>
          </a:solidFill>
          <a:latin typeface="+mn-lt"/>
          <a:ea typeface="+mn-ea"/>
          <a:cs typeface="+mn-cs"/>
        </a:defRPr>
      </a:lvl6pPr>
      <a:lvl7pPr marL="4267322" algn="l" defTabSz="1422441" rtl="0" eaLnBrk="1" latinLnBrk="0" hangingPunct="1">
        <a:defRPr sz="2800" kern="1200">
          <a:solidFill>
            <a:schemeClr val="tx1"/>
          </a:solidFill>
          <a:latin typeface="+mn-lt"/>
          <a:ea typeface="+mn-ea"/>
          <a:cs typeface="+mn-cs"/>
        </a:defRPr>
      </a:lvl7pPr>
      <a:lvl8pPr marL="4978542" algn="l" defTabSz="1422441" rtl="0" eaLnBrk="1" latinLnBrk="0" hangingPunct="1">
        <a:defRPr sz="2800" kern="1200">
          <a:solidFill>
            <a:schemeClr val="tx1"/>
          </a:solidFill>
          <a:latin typeface="+mn-lt"/>
          <a:ea typeface="+mn-ea"/>
          <a:cs typeface="+mn-cs"/>
        </a:defRPr>
      </a:lvl8pPr>
      <a:lvl9pPr marL="5689763" algn="l" defTabSz="1422441"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44447762-C04C-4C3D-B553-81A8698D1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206400" cy="32918400"/>
          </a:xfrm>
          <a:prstGeom prst="rect">
            <a:avLst/>
          </a:prstGeom>
        </p:spPr>
      </p:pic>
      <p:sp>
        <p:nvSpPr>
          <p:cNvPr id="4106" name="Text Box 3"/>
          <p:cNvSpPr txBox="1">
            <a:spLocks noChangeArrowheads="1"/>
          </p:cNvSpPr>
          <p:nvPr/>
        </p:nvSpPr>
        <p:spPr bwMode="auto">
          <a:xfrm>
            <a:off x="11136762" y="1412116"/>
            <a:ext cx="28932876" cy="140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lnSpc>
                <a:spcPts val="9338"/>
              </a:lnSpc>
              <a:spcBef>
                <a:spcPct val="0"/>
              </a:spcBef>
              <a:buFontTx/>
              <a:buNone/>
            </a:pPr>
            <a:r>
              <a:rPr lang="en-US" altLang="en-US" sz="15000" b="1" dirty="0">
                <a:solidFill>
                  <a:schemeClr val="bg1"/>
                </a:solidFill>
                <a:latin typeface="Century Gothic" panose="020B0502020202020204" pitchFamily="34" charset="0"/>
                <a:ea typeface="Calibri" panose="020F0502020204030204" pitchFamily="34" charset="0"/>
                <a:cs typeface="Calibri" panose="020F0502020204030204" pitchFamily="34" charset="0"/>
              </a:rPr>
              <a:t>Rush Copley Medical Center </a:t>
            </a:r>
          </a:p>
        </p:txBody>
      </p:sp>
      <p:sp>
        <p:nvSpPr>
          <p:cNvPr id="4116" name="Picture 91"/>
          <p:cNvSpPr>
            <a:spLocks noChangeAspect="1"/>
          </p:cNvSpPr>
          <p:nvPr/>
        </p:nvSpPr>
        <p:spPr bwMode="auto">
          <a:xfrm>
            <a:off x="587375" y="33199388"/>
            <a:ext cx="7299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ndParaRPr>
          </a:p>
        </p:txBody>
      </p:sp>
      <p:sp>
        <p:nvSpPr>
          <p:cNvPr id="38" name="TextBox 85"/>
          <p:cNvSpPr txBox="1">
            <a:spLocks noChangeArrowheads="1"/>
          </p:cNvSpPr>
          <p:nvPr/>
        </p:nvSpPr>
        <p:spPr bwMode="auto">
          <a:xfrm>
            <a:off x="587375" y="5434097"/>
            <a:ext cx="16228965" cy="16527601"/>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4800" b="1" dirty="0">
                <a:solidFill>
                  <a:srgbClr val="002060"/>
                </a:solidFill>
                <a:latin typeface="Calibri" panose="020F0502020204030204" pitchFamily="34" charset="0"/>
                <a:ea typeface="Calibri" panose="020F0502020204030204" pitchFamily="34" charset="0"/>
                <a:cs typeface="Calibri" panose="020F0502020204030204" pitchFamily="34" charset="0"/>
              </a:rPr>
              <a:t>MNO-Neo Team</a:t>
            </a:r>
          </a:p>
          <a:p>
            <a:pPr marL="0" indent="0">
              <a:spcBef>
                <a:spcPts val="0"/>
              </a:spcBef>
              <a:buNone/>
            </a:pPr>
            <a:r>
              <a:rPr lang="en-US" sz="3600" dirty="0">
                <a:solidFill>
                  <a:srgbClr val="002060"/>
                </a:solidFill>
                <a:latin typeface="Calibri" pitchFamily="34" charset="0"/>
              </a:rPr>
              <a:t>Director of Women's Health- Karen Werrbach</a:t>
            </a:r>
          </a:p>
          <a:p>
            <a:pPr marL="0" indent="0">
              <a:spcBef>
                <a:spcPts val="0"/>
              </a:spcBef>
              <a:buNone/>
            </a:pPr>
            <a:r>
              <a:rPr lang="en-US" sz="3600" dirty="0">
                <a:solidFill>
                  <a:srgbClr val="002060"/>
                </a:solidFill>
                <a:latin typeface="Calibri" pitchFamily="34" charset="0"/>
              </a:rPr>
              <a:t>Director of Neonatology - Dr. Lina </a:t>
            </a:r>
            <a:r>
              <a:rPr lang="en-US" sz="3600" dirty="0" err="1">
                <a:solidFill>
                  <a:srgbClr val="002060"/>
                </a:solidFill>
                <a:latin typeface="Calibri" pitchFamily="34" charset="0"/>
              </a:rPr>
              <a:t>Sapiegiene</a:t>
            </a:r>
            <a:endParaRPr lang="en-US" sz="3600" dirty="0">
              <a:solidFill>
                <a:srgbClr val="002060"/>
              </a:solidFill>
              <a:latin typeface="Calibri" pitchFamily="34" charset="0"/>
            </a:endParaRPr>
          </a:p>
          <a:p>
            <a:pPr marL="0" indent="0">
              <a:spcBef>
                <a:spcPts val="0"/>
              </a:spcBef>
              <a:buNone/>
            </a:pPr>
            <a:r>
              <a:rPr lang="en-US" sz="3600" dirty="0">
                <a:solidFill>
                  <a:srgbClr val="002060"/>
                </a:solidFill>
                <a:latin typeface="Calibri" pitchFamily="34" charset="0"/>
              </a:rPr>
              <a:t>Maternal Fetal Medicine Specialist- Dr. Barbara </a:t>
            </a:r>
            <a:r>
              <a:rPr lang="en-US" sz="3600" dirty="0" err="1">
                <a:solidFill>
                  <a:srgbClr val="002060"/>
                </a:solidFill>
                <a:latin typeface="Calibri" pitchFamily="34" charset="0"/>
              </a:rPr>
              <a:t>Parilla</a:t>
            </a:r>
            <a:r>
              <a:rPr lang="en-US" sz="3600" dirty="0">
                <a:solidFill>
                  <a:srgbClr val="002060"/>
                </a:solidFill>
                <a:latin typeface="Calibri" pitchFamily="34" charset="0"/>
              </a:rPr>
              <a:t> </a:t>
            </a:r>
          </a:p>
          <a:p>
            <a:pPr marL="0" indent="0">
              <a:spcBef>
                <a:spcPts val="0"/>
              </a:spcBef>
              <a:buNone/>
            </a:pPr>
            <a:r>
              <a:rPr lang="en-US" sz="3600" dirty="0">
                <a:solidFill>
                  <a:srgbClr val="002060"/>
                </a:solidFill>
                <a:latin typeface="Calibri" pitchFamily="34" charset="0"/>
              </a:rPr>
              <a:t>NICU Clinical Manager- Louise Fazio</a:t>
            </a:r>
          </a:p>
          <a:p>
            <a:pPr marL="0" indent="0">
              <a:spcBef>
                <a:spcPts val="0"/>
              </a:spcBef>
              <a:buNone/>
            </a:pPr>
            <a:r>
              <a:rPr lang="en-US" sz="3600" dirty="0">
                <a:solidFill>
                  <a:srgbClr val="002060"/>
                </a:solidFill>
                <a:latin typeface="Calibri" pitchFamily="34" charset="0"/>
              </a:rPr>
              <a:t>OB Clinical Manager- Andrea </a:t>
            </a:r>
            <a:r>
              <a:rPr lang="en-US" sz="3600" dirty="0" err="1">
                <a:solidFill>
                  <a:srgbClr val="002060"/>
                </a:solidFill>
                <a:latin typeface="Calibri" pitchFamily="34" charset="0"/>
              </a:rPr>
              <a:t>Grzyb</a:t>
            </a:r>
            <a:r>
              <a:rPr lang="en-US" sz="3600" dirty="0">
                <a:solidFill>
                  <a:srgbClr val="002060"/>
                </a:solidFill>
                <a:latin typeface="Calibri" pitchFamily="34" charset="0"/>
              </a:rPr>
              <a:t> L&amp;D Clinical Manager- Peggy Mikkelsen</a:t>
            </a:r>
          </a:p>
          <a:p>
            <a:pPr marL="0" indent="0">
              <a:spcBef>
                <a:spcPts val="0"/>
              </a:spcBef>
              <a:buNone/>
            </a:pPr>
            <a:r>
              <a:rPr lang="en-US" sz="3600" dirty="0">
                <a:solidFill>
                  <a:srgbClr val="002060"/>
                </a:solidFill>
                <a:latin typeface="Calibri" pitchFamily="34" charset="0"/>
              </a:rPr>
              <a:t>NICU Clinical Educator- Sharon Colin</a:t>
            </a:r>
          </a:p>
          <a:p>
            <a:pPr marL="0" indent="0">
              <a:spcBef>
                <a:spcPts val="0"/>
              </a:spcBef>
              <a:buNone/>
            </a:pPr>
            <a:r>
              <a:rPr lang="en-US" sz="3600" dirty="0">
                <a:solidFill>
                  <a:srgbClr val="002060"/>
                </a:solidFill>
                <a:latin typeface="Calibri" pitchFamily="34" charset="0"/>
              </a:rPr>
              <a:t>Women’s Health Clinical Educator- Meg Puente</a:t>
            </a:r>
          </a:p>
          <a:p>
            <a:pPr marL="0" indent="0">
              <a:spcBef>
                <a:spcPts val="0"/>
              </a:spcBef>
              <a:buNone/>
            </a:pPr>
            <a:r>
              <a:rPr lang="en-US" sz="3600" dirty="0">
                <a:solidFill>
                  <a:srgbClr val="002060"/>
                </a:solidFill>
                <a:latin typeface="Calibri" pitchFamily="34" charset="0"/>
              </a:rPr>
              <a:t>Care Management- Celeste </a:t>
            </a:r>
            <a:r>
              <a:rPr lang="en-US" sz="3600" dirty="0" err="1">
                <a:solidFill>
                  <a:srgbClr val="002060"/>
                </a:solidFill>
                <a:latin typeface="Calibri" pitchFamily="34" charset="0"/>
              </a:rPr>
              <a:t>Emrich</a:t>
            </a:r>
            <a:endParaRPr lang="en-US" sz="3600" dirty="0">
              <a:solidFill>
                <a:srgbClr val="002060"/>
              </a:solidFill>
              <a:latin typeface="Calibri" pitchFamily="34" charset="0"/>
            </a:endParaRPr>
          </a:p>
          <a:p>
            <a:pPr marL="0" indent="0">
              <a:spcBef>
                <a:spcPts val="0"/>
              </a:spcBef>
              <a:buNone/>
            </a:pPr>
            <a:r>
              <a:rPr lang="en-US" sz="3600" dirty="0">
                <a:solidFill>
                  <a:srgbClr val="002060"/>
                </a:solidFill>
                <a:latin typeface="Calibri" pitchFamily="34" charset="0"/>
              </a:rPr>
              <a:t>Women’s Health Coordinator- Melissa Knapik </a:t>
            </a:r>
          </a:p>
          <a:p>
            <a:pPr marL="0" indent="0">
              <a:spcBef>
                <a:spcPts val="0"/>
              </a:spcBef>
              <a:buNone/>
            </a:pPr>
            <a:r>
              <a:rPr lang="en-US" sz="3600" dirty="0">
                <a:solidFill>
                  <a:srgbClr val="002060"/>
                </a:solidFill>
                <a:latin typeface="Calibri" pitchFamily="34" charset="0"/>
              </a:rPr>
              <a:t>NICU Staff RN- Madi </a:t>
            </a:r>
            <a:r>
              <a:rPr lang="en-US" sz="3600" dirty="0" err="1">
                <a:solidFill>
                  <a:srgbClr val="002060"/>
                </a:solidFill>
                <a:latin typeface="Calibri" pitchFamily="34" charset="0"/>
              </a:rPr>
              <a:t>Tassone</a:t>
            </a:r>
            <a:r>
              <a:rPr lang="en-US" sz="3600" dirty="0">
                <a:solidFill>
                  <a:srgbClr val="002060"/>
                </a:solidFill>
                <a:latin typeface="Calibri" pitchFamily="34" charset="0"/>
              </a:rPr>
              <a:t> and Carol Heinz</a:t>
            </a:r>
          </a:p>
          <a:p>
            <a:pPr marL="0" indent="0">
              <a:spcBef>
                <a:spcPts val="0"/>
              </a:spcBef>
              <a:buNone/>
            </a:pPr>
            <a:r>
              <a:rPr lang="en-US" sz="3600" dirty="0">
                <a:solidFill>
                  <a:srgbClr val="002060"/>
                </a:solidFill>
                <a:latin typeface="Calibri" pitchFamily="34" charset="0"/>
              </a:rPr>
              <a:t>OB Staff RN- </a:t>
            </a:r>
            <a:r>
              <a:rPr lang="en-US" sz="3600" dirty="0" err="1">
                <a:solidFill>
                  <a:srgbClr val="002060"/>
                </a:solidFill>
                <a:latin typeface="Calibri" pitchFamily="34" charset="0"/>
              </a:rPr>
              <a:t>Tita</a:t>
            </a:r>
            <a:r>
              <a:rPr lang="en-US" sz="3600" dirty="0">
                <a:solidFill>
                  <a:srgbClr val="002060"/>
                </a:solidFill>
                <a:latin typeface="Calibri" pitchFamily="34" charset="0"/>
              </a:rPr>
              <a:t> </a:t>
            </a:r>
            <a:r>
              <a:rPr lang="en-US" sz="3600" dirty="0" err="1">
                <a:solidFill>
                  <a:srgbClr val="002060"/>
                </a:solidFill>
                <a:latin typeface="Calibri" pitchFamily="34" charset="0"/>
              </a:rPr>
              <a:t>Cozzoni</a:t>
            </a:r>
            <a:r>
              <a:rPr lang="en-US" sz="3600" dirty="0">
                <a:solidFill>
                  <a:srgbClr val="002060"/>
                </a:solidFill>
                <a:latin typeface="Calibri" pitchFamily="34" charset="0"/>
              </a:rPr>
              <a:t> and Katherine Mueller</a:t>
            </a:r>
          </a:p>
          <a:p>
            <a:pPr marL="0" indent="0">
              <a:spcBef>
                <a:spcPts val="0"/>
              </a:spcBef>
              <a:buNone/>
            </a:pPr>
            <a:r>
              <a:rPr lang="en-US" sz="3600" dirty="0">
                <a:solidFill>
                  <a:srgbClr val="002060"/>
                </a:solidFill>
                <a:latin typeface="Calibri" pitchFamily="34" charset="0"/>
              </a:rPr>
              <a:t>L&amp;D Staff RN- Tracie New and Melissa Acton</a:t>
            </a:r>
          </a:p>
          <a:p>
            <a:pPr marL="0" indent="0">
              <a:spcBef>
                <a:spcPts val="0"/>
              </a:spcBef>
              <a:buNone/>
            </a:pPr>
            <a:r>
              <a:rPr lang="en-US" sz="3600" dirty="0">
                <a:solidFill>
                  <a:srgbClr val="002060"/>
                </a:solidFill>
                <a:latin typeface="Calibri" pitchFamily="34" charset="0"/>
              </a:rPr>
              <a:t>Lactation and Childbirth Education Coordinator- Gina Becker-Espinoza</a:t>
            </a:r>
          </a:p>
          <a:p>
            <a:pPr marL="0" indent="0">
              <a:spcBef>
                <a:spcPts val="0"/>
              </a:spcBef>
              <a:buNone/>
            </a:pPr>
            <a:r>
              <a:rPr lang="en-US" sz="3600" dirty="0">
                <a:solidFill>
                  <a:srgbClr val="002060"/>
                </a:solidFill>
                <a:latin typeface="Calibri" pitchFamily="34" charset="0"/>
              </a:rPr>
              <a:t>Lactation Consultant- Susan McCormack</a:t>
            </a:r>
          </a:p>
          <a:p>
            <a:pPr marL="0" indent="0">
              <a:spcBef>
                <a:spcPts val="0"/>
              </a:spcBef>
              <a:buNone/>
            </a:pPr>
            <a:r>
              <a:rPr lang="en-US" sz="3600" dirty="0">
                <a:solidFill>
                  <a:srgbClr val="002060"/>
                </a:solidFill>
                <a:latin typeface="Calibri" pitchFamily="34" charset="0"/>
              </a:rPr>
              <a:t>MFM and Pelvic Medicine Coordinator- Mary </a:t>
            </a:r>
            <a:r>
              <a:rPr lang="en-US" sz="3600" dirty="0" err="1">
                <a:solidFill>
                  <a:srgbClr val="002060"/>
                </a:solidFill>
                <a:latin typeface="Calibri" pitchFamily="34" charset="0"/>
              </a:rPr>
              <a:t>Antongiorgi</a:t>
            </a:r>
            <a:endParaRPr lang="en-US" sz="3600" dirty="0">
              <a:solidFill>
                <a:srgbClr val="002060"/>
              </a:solidFill>
              <a:latin typeface="Calibri" pitchFamily="34" charset="0"/>
            </a:endParaRPr>
          </a:p>
          <a:p>
            <a:pPr marL="0" indent="0" eaLnBrk="1" hangingPunct="1">
              <a:spcBef>
                <a:spcPct val="0"/>
              </a:spcBef>
              <a:buNone/>
            </a:pPr>
            <a:r>
              <a:rPr lang="en-US" altLang="en-US" sz="4800" b="1" dirty="0">
                <a:solidFill>
                  <a:srgbClr val="002060"/>
                </a:solidFill>
                <a:latin typeface="Calibri" panose="020F0502020204030204" pitchFamily="34" charset="0"/>
                <a:ea typeface="Calibri" panose="020F0502020204030204" pitchFamily="34" charset="0"/>
                <a:cs typeface="Calibri" panose="020F0502020204030204" pitchFamily="34" charset="0"/>
              </a:rPr>
              <a:t>BASIC Team</a:t>
            </a:r>
          </a:p>
          <a:p>
            <a:pPr marL="0" indent="0" eaLnBrk="1" hangingPunct="1">
              <a:spcBef>
                <a:spcPct val="0"/>
              </a:spcBef>
              <a:buNone/>
            </a:pPr>
            <a:r>
              <a:rPr lang="en-US" altLang="en-US" sz="3600" dirty="0">
                <a:solidFill>
                  <a:srgbClr val="002060"/>
                </a:solidFill>
                <a:latin typeface="Calibri" panose="020F0502020204030204" pitchFamily="34" charset="0"/>
                <a:ea typeface="Calibri" panose="020F0502020204030204" pitchFamily="34" charset="0"/>
                <a:cs typeface="Calibri" panose="020F0502020204030204" pitchFamily="34" charset="0"/>
              </a:rPr>
              <a:t>Team Leader- Dr. Amy </a:t>
            </a:r>
            <a:r>
              <a:rPr lang="en-US" altLang="en-US" sz="3600" dirty="0" err="1">
                <a:solidFill>
                  <a:srgbClr val="002060"/>
                </a:solidFill>
                <a:latin typeface="Calibri" panose="020F0502020204030204" pitchFamily="34" charset="0"/>
                <a:ea typeface="Calibri" panose="020F0502020204030204" pitchFamily="34" charset="0"/>
                <a:cs typeface="Calibri" panose="020F0502020204030204" pitchFamily="34" charset="0"/>
              </a:rPr>
              <a:t>Hoyme</a:t>
            </a:r>
            <a:endParaRPr lang="en-US" altLang="en-US" sz="3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r>
              <a:rPr lang="en-US" sz="3600" dirty="0">
                <a:solidFill>
                  <a:srgbClr val="002060"/>
                </a:solidFill>
                <a:latin typeface="Calibri" pitchFamily="34" charset="0"/>
              </a:rPr>
              <a:t>Director of Women's Health- Karen Werrbach</a:t>
            </a:r>
          </a:p>
          <a:p>
            <a:pPr marL="0" indent="0" eaLnBrk="1" hangingPunct="1">
              <a:spcBef>
                <a:spcPct val="0"/>
              </a:spcBef>
              <a:buNone/>
            </a:pPr>
            <a:r>
              <a:rPr lang="en-US" sz="3600" dirty="0">
                <a:solidFill>
                  <a:srgbClr val="002060"/>
                </a:solidFill>
                <a:latin typeface="Calibri" pitchFamily="34" charset="0"/>
              </a:rPr>
              <a:t>Director of Neonatology - Dr. Lina </a:t>
            </a:r>
            <a:r>
              <a:rPr lang="en-US" sz="3600" dirty="0" err="1">
                <a:solidFill>
                  <a:srgbClr val="002060"/>
                </a:solidFill>
                <a:latin typeface="Calibri" pitchFamily="34" charset="0"/>
              </a:rPr>
              <a:t>Sapiegiene</a:t>
            </a:r>
            <a:endParaRPr lang="en-US" sz="3600" dirty="0">
              <a:solidFill>
                <a:srgbClr val="002060"/>
              </a:solidFill>
              <a:latin typeface="Calibri" pitchFamily="34" charset="0"/>
            </a:endParaRPr>
          </a:p>
          <a:p>
            <a:pPr marL="0" indent="0" eaLnBrk="1" hangingPunct="1">
              <a:spcBef>
                <a:spcPct val="0"/>
              </a:spcBef>
              <a:buNone/>
            </a:pPr>
            <a:r>
              <a:rPr lang="en-US" altLang="en-US" sz="3600" dirty="0">
                <a:solidFill>
                  <a:srgbClr val="002060"/>
                </a:solidFill>
                <a:latin typeface="Calibri" pitchFamily="34" charset="0"/>
                <a:ea typeface="Calibri" panose="020F0502020204030204" pitchFamily="34" charset="0"/>
                <a:cs typeface="Calibri" panose="020F0502020204030204" pitchFamily="34" charset="0"/>
              </a:rPr>
              <a:t>Neonatologist- Dr. </a:t>
            </a:r>
            <a:r>
              <a:rPr lang="en-US" altLang="en-US" sz="3600" dirty="0" err="1">
                <a:solidFill>
                  <a:srgbClr val="002060"/>
                </a:solidFill>
                <a:latin typeface="Calibri" pitchFamily="34" charset="0"/>
                <a:ea typeface="Calibri" panose="020F0502020204030204" pitchFamily="34" charset="0"/>
                <a:cs typeface="Calibri" panose="020F0502020204030204" pitchFamily="34" charset="0"/>
              </a:rPr>
              <a:t>Chirag</a:t>
            </a:r>
            <a:r>
              <a:rPr lang="en-US" altLang="en-US" sz="3600" dirty="0">
                <a:solidFill>
                  <a:srgbClr val="002060"/>
                </a:solidFill>
                <a:latin typeface="Calibri" pitchFamily="34" charset="0"/>
                <a:ea typeface="Calibri" panose="020F0502020204030204" pitchFamily="34" charset="0"/>
                <a:cs typeface="Calibri" panose="020F0502020204030204" pitchFamily="34" charset="0"/>
              </a:rPr>
              <a:t> </a:t>
            </a:r>
            <a:r>
              <a:rPr lang="en-US" altLang="en-US" sz="3600" dirty="0" err="1">
                <a:solidFill>
                  <a:srgbClr val="002060"/>
                </a:solidFill>
                <a:latin typeface="Calibri" pitchFamily="34" charset="0"/>
                <a:ea typeface="Calibri" panose="020F0502020204030204" pitchFamily="34" charset="0"/>
                <a:cs typeface="Calibri" panose="020F0502020204030204" pitchFamily="34" charset="0"/>
              </a:rPr>
              <a:t>Talati</a:t>
            </a:r>
            <a:endParaRPr lang="en-US" altLang="en-US" sz="3600" dirty="0">
              <a:solidFill>
                <a:srgbClr val="002060"/>
              </a:solidFill>
              <a:latin typeface="Calibri" pitchFamily="34" charset="0"/>
              <a:ea typeface="Calibri" panose="020F0502020204030204" pitchFamily="34" charset="0"/>
              <a:cs typeface="Calibri" panose="020F0502020204030204" pitchFamily="34" charset="0"/>
            </a:endParaRPr>
          </a:p>
          <a:p>
            <a:pPr marL="0" indent="0" eaLnBrk="1" hangingPunct="1">
              <a:spcBef>
                <a:spcPct val="0"/>
              </a:spcBef>
              <a:buNone/>
            </a:pPr>
            <a:r>
              <a:rPr lang="en-US" altLang="en-US" sz="3600" dirty="0">
                <a:solidFill>
                  <a:srgbClr val="002060"/>
                </a:solidFill>
                <a:latin typeface="Calibri" pitchFamily="34" charset="0"/>
                <a:ea typeface="Calibri" panose="020F0502020204030204" pitchFamily="34" charset="0"/>
                <a:cs typeface="Calibri" panose="020F0502020204030204" pitchFamily="34" charset="0"/>
              </a:rPr>
              <a:t>Pediatrician- Dr. Pricilla Sarmiento-</a:t>
            </a:r>
            <a:r>
              <a:rPr lang="en-US" altLang="en-US" sz="3600" dirty="0" err="1">
                <a:solidFill>
                  <a:srgbClr val="002060"/>
                </a:solidFill>
                <a:latin typeface="Calibri" pitchFamily="34" charset="0"/>
                <a:ea typeface="Calibri" panose="020F0502020204030204" pitchFamily="34" charset="0"/>
                <a:cs typeface="Calibri" panose="020F0502020204030204" pitchFamily="34" charset="0"/>
              </a:rPr>
              <a:t>Gupana</a:t>
            </a:r>
            <a:endParaRPr lang="en-US" altLang="en-US" sz="3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r>
              <a:rPr lang="en-US" altLang="en-US" sz="3600" dirty="0">
                <a:solidFill>
                  <a:srgbClr val="002060"/>
                </a:solidFill>
                <a:latin typeface="Calibri" panose="020F0502020204030204" pitchFamily="34" charset="0"/>
                <a:ea typeface="Calibri" panose="020F0502020204030204" pitchFamily="34" charset="0"/>
                <a:cs typeface="Calibri" panose="020F0502020204030204" pitchFamily="34" charset="0"/>
              </a:rPr>
              <a:t>NICU Clinical Manager- Louise Fazio</a:t>
            </a:r>
          </a:p>
          <a:p>
            <a:pPr marL="0" indent="0">
              <a:spcBef>
                <a:spcPts val="0"/>
              </a:spcBef>
              <a:buNone/>
            </a:pPr>
            <a:r>
              <a:rPr lang="en-US" sz="3600" dirty="0">
                <a:solidFill>
                  <a:srgbClr val="002060"/>
                </a:solidFill>
                <a:latin typeface="Calibri" pitchFamily="34" charset="0"/>
              </a:rPr>
              <a:t>NICU Clinical Educator- Sharon Colin</a:t>
            </a:r>
          </a:p>
          <a:p>
            <a:pPr marL="0" lvl="0" indent="0">
              <a:spcBef>
                <a:spcPts val="0"/>
              </a:spcBef>
              <a:buNone/>
            </a:pPr>
            <a:r>
              <a:rPr lang="en-US" sz="3600" dirty="0">
                <a:solidFill>
                  <a:srgbClr val="002060"/>
                </a:solidFill>
                <a:latin typeface="Calibri"/>
                <a:ea typeface="Calibri"/>
                <a:cs typeface="Calibri"/>
                <a:sym typeface="Calibri"/>
              </a:rPr>
              <a:t>Women’s Health Clinical Educator- Meg Puente</a:t>
            </a:r>
            <a:endParaRPr lang="en-US" altLang="en-US" sz="3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r>
              <a:rPr lang="en-US" altLang="en-US" sz="3600" dirty="0">
                <a:solidFill>
                  <a:srgbClr val="002060"/>
                </a:solidFill>
                <a:latin typeface="Calibri" panose="020F0502020204030204" pitchFamily="34" charset="0"/>
                <a:ea typeface="Calibri" panose="020F0502020204030204" pitchFamily="34" charset="0"/>
                <a:cs typeface="Calibri" panose="020F0502020204030204" pitchFamily="34" charset="0"/>
              </a:rPr>
              <a:t>NICU Clinical Pharmacist- </a:t>
            </a:r>
            <a:r>
              <a:rPr lang="en-US" altLang="en-US" sz="3600" dirty="0" err="1">
                <a:solidFill>
                  <a:srgbClr val="002060"/>
                </a:solidFill>
                <a:latin typeface="Calibri" panose="020F0502020204030204" pitchFamily="34" charset="0"/>
                <a:ea typeface="Calibri" panose="020F0502020204030204" pitchFamily="34" charset="0"/>
                <a:cs typeface="Calibri" panose="020F0502020204030204" pitchFamily="34" charset="0"/>
              </a:rPr>
              <a:t>Joette</a:t>
            </a:r>
            <a:r>
              <a:rPr lang="en-US" altLang="en-US" sz="3600" dirty="0">
                <a:solidFill>
                  <a:srgbClr val="002060"/>
                </a:solidFill>
                <a:latin typeface="Calibri" panose="020F0502020204030204" pitchFamily="34" charset="0"/>
                <a:ea typeface="Calibri" panose="020F0502020204030204" pitchFamily="34" charset="0"/>
                <a:cs typeface="Calibri" panose="020F0502020204030204" pitchFamily="34" charset="0"/>
              </a:rPr>
              <a:t> Miller</a:t>
            </a:r>
          </a:p>
          <a:p>
            <a:pPr marL="0" indent="0" eaLnBrk="1" hangingPunct="1">
              <a:spcBef>
                <a:spcPct val="0"/>
              </a:spcBef>
              <a:buNone/>
            </a:pPr>
            <a:r>
              <a:rPr lang="en-US" sz="3600" dirty="0">
                <a:solidFill>
                  <a:srgbClr val="002060"/>
                </a:solidFill>
                <a:latin typeface="Calibri" pitchFamily="34" charset="0"/>
              </a:rPr>
              <a:t>Women’s Health Coordinator- Melissa Knapik </a:t>
            </a:r>
            <a:endParaRPr lang="en-US" altLang="en-US" sz="3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r>
              <a:rPr lang="en-US" altLang="en-US" sz="3600" dirty="0">
                <a:solidFill>
                  <a:srgbClr val="002060"/>
                </a:solidFill>
                <a:latin typeface="Calibri" panose="020F0502020204030204" pitchFamily="34" charset="0"/>
                <a:ea typeface="Calibri" panose="020F0502020204030204" pitchFamily="34" charset="0"/>
                <a:cs typeface="Calibri" panose="020F0502020204030204" pitchFamily="34" charset="0"/>
              </a:rPr>
              <a:t>NICU Staff RN- Paige </a:t>
            </a:r>
            <a:r>
              <a:rPr lang="en-US" altLang="en-US" sz="3600" dirty="0" err="1">
                <a:solidFill>
                  <a:srgbClr val="002060"/>
                </a:solidFill>
                <a:latin typeface="Calibri" panose="020F0502020204030204" pitchFamily="34" charset="0"/>
                <a:ea typeface="Calibri" panose="020F0502020204030204" pitchFamily="34" charset="0"/>
                <a:cs typeface="Calibri" panose="020F0502020204030204" pitchFamily="34" charset="0"/>
              </a:rPr>
              <a:t>Cizek</a:t>
            </a:r>
            <a:r>
              <a:rPr lang="en-US" altLang="en-US" sz="3600" dirty="0">
                <a:solidFill>
                  <a:srgbClr val="002060"/>
                </a:solidFill>
                <a:latin typeface="Calibri" panose="020F0502020204030204" pitchFamily="34" charset="0"/>
                <a:ea typeface="Calibri" panose="020F0502020204030204" pitchFamily="34" charset="0"/>
                <a:cs typeface="Calibri" panose="020F0502020204030204" pitchFamily="34" charset="0"/>
              </a:rPr>
              <a:t>, Meg Bachman, and Carol Heinz</a:t>
            </a:r>
          </a:p>
          <a:p>
            <a:pPr marL="0" indent="0" eaLnBrk="1" hangingPunct="1">
              <a:spcBef>
                <a:spcPct val="0"/>
              </a:spcBef>
              <a:buNone/>
            </a:pPr>
            <a:r>
              <a:rPr lang="en-US" altLang="en-US" sz="3600" dirty="0">
                <a:solidFill>
                  <a:srgbClr val="002060"/>
                </a:solidFill>
                <a:latin typeface="Calibri" panose="020F0502020204030204" pitchFamily="34" charset="0"/>
                <a:ea typeface="Calibri" panose="020F0502020204030204" pitchFamily="34" charset="0"/>
                <a:cs typeface="Calibri" panose="020F0502020204030204" pitchFamily="34" charset="0"/>
              </a:rPr>
              <a:t>Infection Prevention Manger-Kristi Walker</a:t>
            </a:r>
          </a:p>
        </p:txBody>
      </p:sp>
      <p:sp>
        <p:nvSpPr>
          <p:cNvPr id="43" name="TextBox 85"/>
          <p:cNvSpPr txBox="1">
            <a:spLocks noChangeArrowheads="1"/>
          </p:cNvSpPr>
          <p:nvPr/>
        </p:nvSpPr>
        <p:spPr bwMode="auto">
          <a:xfrm>
            <a:off x="17438535" y="5434097"/>
            <a:ext cx="16228965" cy="28161555"/>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4800" u="sng" dirty="0">
                <a:latin typeface="Calibri" panose="020F0502020204030204" pitchFamily="34" charset="0"/>
                <a:ea typeface="Calibri" panose="020F0502020204030204" pitchFamily="34" charset="0"/>
                <a:cs typeface="Calibri" panose="020F0502020204030204" pitchFamily="34" charset="0"/>
              </a:rPr>
              <a:t>MNO-Neo Data </a:t>
            </a:r>
          </a:p>
          <a:p>
            <a:pPr lvl="0"/>
            <a:r>
              <a:rPr lang="en-US" sz="4800" dirty="0">
                <a:latin typeface="Calibri" pitchFamily="34" charset="0"/>
              </a:rPr>
              <a:t>Since implementing the initiative, all babies were successfully managed using Eat, Sleep, and Console and no one required pharmacologic treatment.</a:t>
            </a:r>
          </a:p>
          <a:p>
            <a:pPr lvl="0"/>
            <a:r>
              <a:rPr lang="en-US" sz="4800" dirty="0">
                <a:latin typeface="Calibri" pitchFamily="34" charset="0"/>
              </a:rPr>
              <a:t>The average length of stay for infants exposed to opioids was 4 days.</a:t>
            </a:r>
          </a:p>
          <a:p>
            <a:pPr lvl="0"/>
            <a:r>
              <a:rPr lang="en-US" sz="4800" dirty="0">
                <a:latin typeface="Calibri" pitchFamily="34" charset="0"/>
              </a:rPr>
              <a:t>Challenges included exclusive breast milk feeding at discharge and now have the Lactation consultant meet with every MNO patient on admission regardless of their feeding intention. </a:t>
            </a:r>
          </a:p>
          <a:p>
            <a:pPr marL="0" indent="0" eaLnBrk="1" hangingPunct="1">
              <a:spcBef>
                <a:spcPct val="0"/>
              </a:spcBef>
              <a:buNone/>
            </a:pPr>
            <a:endParaRPr lang="en-US" altLang="en-US" sz="48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48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48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48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4800" u="sng"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4800" u="sng"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4800" u="sng"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4800" u="sng"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4800" u="sng"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r>
              <a:rPr lang="en-US" altLang="en-US" sz="4800" u="sng" dirty="0">
                <a:latin typeface="Calibri" panose="020F0502020204030204" pitchFamily="34" charset="0"/>
                <a:ea typeface="Calibri" panose="020F0502020204030204" pitchFamily="34" charset="0"/>
                <a:cs typeface="Calibri" panose="020F0502020204030204" pitchFamily="34" charset="0"/>
              </a:rPr>
              <a:t>MNO-Sustainability Plan</a:t>
            </a:r>
          </a:p>
          <a:p>
            <a:pPr lvl="0"/>
            <a:r>
              <a:rPr lang="en-US" sz="4800" dirty="0">
                <a:latin typeface="Calibri" pitchFamily="34" charset="0"/>
              </a:rPr>
              <a:t>Continue to collect and submit data into </a:t>
            </a:r>
            <a:r>
              <a:rPr lang="en-US" sz="4800" dirty="0" err="1">
                <a:latin typeface="Calibri" pitchFamily="34" charset="0"/>
              </a:rPr>
              <a:t>REDcap</a:t>
            </a:r>
            <a:r>
              <a:rPr lang="en-US" sz="4800" dirty="0">
                <a:latin typeface="Calibri" pitchFamily="34" charset="0"/>
              </a:rPr>
              <a:t>. </a:t>
            </a:r>
          </a:p>
          <a:p>
            <a:pPr lvl="0"/>
            <a:r>
              <a:rPr lang="en-US" sz="4800" dirty="0">
                <a:latin typeface="Calibri" pitchFamily="34" charset="0"/>
              </a:rPr>
              <a:t>Develop care plans prenatally when patients identified through MFM.</a:t>
            </a:r>
          </a:p>
          <a:p>
            <a:pPr lvl="0"/>
            <a:r>
              <a:rPr lang="en-US" sz="4800" dirty="0">
                <a:latin typeface="Calibri" pitchFamily="34" charset="0"/>
              </a:rPr>
              <a:t>Initiate a patient care team huddle which includes the Managers, Care managers, staff and providers taking care of the patient when patient is admitted to or identified in L&amp;D.</a:t>
            </a:r>
          </a:p>
          <a:p>
            <a:pPr lvl="0"/>
            <a:r>
              <a:rPr lang="en-US" sz="4800" dirty="0">
                <a:latin typeface="Calibri" pitchFamily="34" charset="0"/>
              </a:rPr>
              <a:t> Switched from meconium toxicology to cord toxicology</a:t>
            </a:r>
            <a:r>
              <a:rPr lang="en-US" sz="4800" dirty="0"/>
              <a:t>.</a:t>
            </a:r>
          </a:p>
          <a:p>
            <a:pPr marL="0" indent="0" eaLnBrk="1" hangingPunct="1">
              <a:spcBef>
                <a:spcPct val="0"/>
              </a:spcBef>
              <a:buNone/>
            </a:pPr>
            <a:endParaRPr lang="en-US" altLang="en-US" sz="48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r>
              <a:rPr lang="en-US" altLang="en-US" sz="4800" u="sng" dirty="0">
                <a:latin typeface="Calibri" panose="020F0502020204030204" pitchFamily="34" charset="0"/>
                <a:ea typeface="Calibri" panose="020F0502020204030204" pitchFamily="34" charset="0"/>
                <a:cs typeface="Calibri" panose="020F0502020204030204" pitchFamily="34" charset="0"/>
              </a:rPr>
              <a:t>QI /System Changes tools being used</a:t>
            </a:r>
          </a:p>
          <a:p>
            <a:pPr lvl="0"/>
            <a:r>
              <a:rPr lang="en-US" sz="4800" dirty="0">
                <a:latin typeface="Calibri" pitchFamily="34" charset="0"/>
              </a:rPr>
              <a:t>Early on in the initiative we did a small PDSA, one patient, one nurse, utilizing the ESC care tool. We have since replaced the modified Finnegan tool with ESC tool. </a:t>
            </a:r>
          </a:p>
          <a:p>
            <a:pPr lvl="0"/>
            <a:r>
              <a:rPr lang="en-US" sz="4800" dirty="0">
                <a:latin typeface="Calibri" pitchFamily="34" charset="0"/>
              </a:rPr>
              <a:t>Education folders are located in MFM, L&amp;D, OB and NICU to be handed out whenever a patient is identified. </a:t>
            </a:r>
          </a:p>
          <a:p>
            <a:pPr lvl="0"/>
            <a:r>
              <a:rPr lang="en-US" sz="4800" dirty="0">
                <a:latin typeface="Calibri" pitchFamily="34" charset="0"/>
              </a:rPr>
              <a:t>During huddle the missed opportunity worksheet is reviewed to help prevent missed opportunities.</a:t>
            </a:r>
          </a:p>
        </p:txBody>
      </p:sp>
      <p:sp>
        <p:nvSpPr>
          <p:cNvPr id="2" name="TextBox 1">
            <a:extLst>
              <a:ext uri="{FF2B5EF4-FFF2-40B4-BE49-F238E27FC236}">
                <a16:creationId xmlns:a16="http://schemas.microsoft.com/office/drawing/2014/main" id="{6F1CBF83-D4A3-43E7-8ECD-976B2C3302F6}"/>
              </a:ext>
            </a:extLst>
          </p:cNvPr>
          <p:cNvSpPr txBox="1"/>
          <p:nvPr/>
        </p:nvSpPr>
        <p:spPr>
          <a:xfrm>
            <a:off x="34463299" y="5309405"/>
            <a:ext cx="16155726" cy="28346221"/>
          </a:xfrm>
          <a:prstGeom prst="rect">
            <a:avLst/>
          </a:prstGeom>
          <a:noFill/>
        </p:spPr>
        <p:txBody>
          <a:bodyPr wrap="square" rtlCol="0">
            <a:spAutoFit/>
          </a:bodyPr>
          <a:lstStyle/>
          <a:p>
            <a:r>
              <a:rPr lang="en-US" sz="5400" u="sng" dirty="0">
                <a:latin typeface="Calibri" panose="020F0502020204030204" pitchFamily="34" charset="0"/>
                <a:cs typeface="Calibri" panose="020F0502020204030204" pitchFamily="34" charset="0"/>
              </a:rPr>
              <a:t>Baseline Data</a:t>
            </a:r>
          </a:p>
          <a:p>
            <a:pPr marL="685800" indent="-685800">
              <a:buFont typeface="Arial" pitchFamily="34" charset="0"/>
              <a:buChar char="•"/>
            </a:pPr>
            <a:r>
              <a:rPr lang="en-US" sz="5400" dirty="0">
                <a:latin typeface="Calibri" panose="020F0502020204030204" pitchFamily="34" charset="0"/>
                <a:cs typeface="Calibri" panose="020F0502020204030204" pitchFamily="34" charset="0"/>
              </a:rPr>
              <a:t>Antibiotic stewardship was implemented in Fall of 2019.</a:t>
            </a:r>
          </a:p>
          <a:p>
            <a:pPr marL="685800" indent="-685800">
              <a:buFont typeface="Arial" pitchFamily="34" charset="0"/>
              <a:buChar char="•"/>
            </a:pPr>
            <a:r>
              <a:rPr lang="en-US" sz="5400" dirty="0">
                <a:latin typeface="Calibri" panose="020F0502020204030204" pitchFamily="34" charset="0"/>
                <a:cs typeface="Calibri" panose="020F0502020204030204" pitchFamily="34" charset="0"/>
              </a:rPr>
              <a:t>Percent of newborns &gt;/= 35 weeks who received antibiotics within 72 hours of life 25/622 = 4.02%</a:t>
            </a:r>
          </a:p>
          <a:p>
            <a:pPr marL="685800" indent="-685800">
              <a:buFont typeface="Arial" pitchFamily="34" charset="0"/>
              <a:buChar char="•"/>
            </a:pPr>
            <a:r>
              <a:rPr lang="en-US" sz="5400" dirty="0">
                <a:latin typeface="Calibri" panose="020F0502020204030204" pitchFamily="34" charset="0"/>
                <a:cs typeface="Calibri" panose="020F0502020204030204" pitchFamily="34" charset="0"/>
              </a:rPr>
              <a:t>During that time an automatic stop time of 36 hours for antibiotics was added to the order set. </a:t>
            </a:r>
          </a:p>
          <a:p>
            <a:endParaRPr lang="en-US" sz="5400" dirty="0">
              <a:latin typeface="Calibri" panose="020F0502020204030204" pitchFamily="34" charset="0"/>
              <a:cs typeface="Calibri" panose="020F0502020204030204" pitchFamily="34" charset="0"/>
            </a:endParaRPr>
          </a:p>
          <a:p>
            <a:r>
              <a:rPr lang="en-US" sz="5400" u="sng" dirty="0">
                <a:latin typeface="Calibri" panose="020F0502020204030204" pitchFamily="34" charset="0"/>
                <a:cs typeface="Calibri" panose="020F0502020204030204" pitchFamily="34" charset="0"/>
              </a:rPr>
              <a:t>Readiness Survey</a:t>
            </a:r>
          </a:p>
          <a:p>
            <a:pPr marL="685800" indent="-685800">
              <a:buFont typeface="Arial" panose="020B0604020202020204" pitchFamily="34" charset="0"/>
              <a:buChar char="•"/>
            </a:pPr>
            <a:r>
              <a:rPr lang="en-US" sz="5400" dirty="0">
                <a:latin typeface="Calibri" panose="020F0502020204030204" pitchFamily="34" charset="0"/>
                <a:cs typeface="Calibri" panose="020F0502020204030204" pitchFamily="34" charset="0"/>
              </a:rPr>
              <a:t>The readiness survey was completed in collaboration with the entire BASIC team. </a:t>
            </a:r>
          </a:p>
          <a:p>
            <a:endParaRPr lang="en-US" sz="5400" dirty="0">
              <a:latin typeface="Calibri" panose="020F0502020204030204" pitchFamily="34" charset="0"/>
              <a:cs typeface="Calibri" panose="020F0502020204030204" pitchFamily="34" charset="0"/>
            </a:endParaRPr>
          </a:p>
          <a:p>
            <a:r>
              <a:rPr lang="en-US" sz="5400" u="sng" dirty="0">
                <a:latin typeface="Calibri" panose="020F0502020204030204" pitchFamily="34" charset="0"/>
                <a:cs typeface="Calibri" panose="020F0502020204030204" pitchFamily="34" charset="0"/>
              </a:rPr>
              <a:t>EMR implementation</a:t>
            </a:r>
          </a:p>
          <a:p>
            <a:pPr marL="685800" indent="-685800">
              <a:buFont typeface="Arial" panose="020B0604020202020204" pitchFamily="34" charset="0"/>
              <a:buChar char="•"/>
            </a:pPr>
            <a:r>
              <a:rPr lang="en-US" sz="5400" dirty="0">
                <a:latin typeface="Calibri" panose="020F0502020204030204" pitchFamily="34" charset="0"/>
                <a:cs typeface="Calibri" panose="020F0502020204030204" pitchFamily="34" charset="0"/>
              </a:rPr>
              <a:t>A report from EPIC lists the babies who received antibiotics within 72 hours of birth. </a:t>
            </a:r>
          </a:p>
          <a:p>
            <a:pPr marL="685800" indent="-685800">
              <a:buFont typeface="Arial" panose="020B0604020202020204" pitchFamily="34" charset="0"/>
              <a:buChar char="•"/>
            </a:pPr>
            <a:r>
              <a:rPr lang="en-US" sz="5400" dirty="0">
                <a:latin typeface="Calibri" panose="020F0502020204030204" pitchFamily="34" charset="0"/>
                <a:cs typeface="Calibri" panose="020F0502020204030204" pitchFamily="34" charset="0"/>
              </a:rPr>
              <a:t>An IT member attended the QI topic call. </a:t>
            </a:r>
          </a:p>
          <a:p>
            <a:pPr marL="685800" indent="-685800">
              <a:buFont typeface="Arial" panose="020B0604020202020204" pitchFamily="34" charset="0"/>
              <a:buChar char="•"/>
            </a:pPr>
            <a:r>
              <a:rPr lang="en-US" sz="5400" dirty="0">
                <a:latin typeface="Calibri" panose="020F0502020204030204" pitchFamily="34" charset="0"/>
                <a:cs typeface="Calibri" panose="020F0502020204030204" pitchFamily="34" charset="0"/>
              </a:rPr>
              <a:t>The team is reviewing EPIC to modify note templates  </a:t>
            </a:r>
          </a:p>
          <a:p>
            <a:endParaRPr lang="en-US" sz="5400" dirty="0">
              <a:latin typeface="Calibri" panose="020F0502020204030204" pitchFamily="34" charset="0"/>
              <a:cs typeface="Calibri" panose="020F0502020204030204" pitchFamily="34" charset="0"/>
            </a:endParaRPr>
          </a:p>
          <a:p>
            <a:r>
              <a:rPr lang="en-US" sz="5400" u="sng" dirty="0">
                <a:latin typeface="Calibri" panose="020F0502020204030204" pitchFamily="34" charset="0"/>
                <a:cs typeface="Calibri" panose="020F0502020204030204" pitchFamily="34" charset="0"/>
              </a:rPr>
              <a:t>Anticipated Barriers/Opportunities</a:t>
            </a:r>
          </a:p>
          <a:p>
            <a:pPr marL="685800" indent="-685800">
              <a:buFont typeface="Arial" panose="020B0604020202020204" pitchFamily="34" charset="0"/>
              <a:buChar char="•"/>
            </a:pPr>
            <a:r>
              <a:rPr lang="en-US" sz="5400" dirty="0">
                <a:latin typeface="Calibri" panose="020F0502020204030204" pitchFamily="34" charset="0"/>
                <a:cs typeface="Calibri" panose="020F0502020204030204" pitchFamily="34" charset="0"/>
              </a:rPr>
              <a:t>The Kaiser calculator was launched in Epic in February 2021. However, there were problems with the data flowing into the tool. The EPIC team is currently working on this issue.</a:t>
            </a:r>
          </a:p>
          <a:p>
            <a:pPr marL="685800" indent="-685800">
              <a:buFont typeface="Arial" panose="020B0604020202020204" pitchFamily="34" charset="0"/>
              <a:buChar char="•"/>
            </a:pPr>
            <a:r>
              <a:rPr lang="en-US" sz="5400" dirty="0">
                <a:latin typeface="Calibri" panose="020F0502020204030204" pitchFamily="34" charset="0"/>
                <a:cs typeface="Calibri" panose="020F0502020204030204" pitchFamily="34" charset="0"/>
              </a:rPr>
              <a:t>An opportunity to further antibiotic stewardship in babies born to mother’s diagnosed with chorioamnionitis was identified. Currently, instead of automatically admitting the baby and starting antibiotics the neonatologist will evaluate the baby using the sepsis calculator and determine the need for antibiotics. Some of these babies now room-in!</a:t>
            </a:r>
          </a:p>
          <a:p>
            <a:endParaRPr lang="en-US" sz="5400" u="sng" dirty="0">
              <a:latin typeface="Calibri" panose="020F0502020204030204" pitchFamily="34" charset="0"/>
              <a:cs typeface="Calibri" panose="020F0502020204030204" pitchFamily="34" charset="0"/>
            </a:endParaRPr>
          </a:p>
          <a:p>
            <a:r>
              <a:rPr lang="en-US" sz="5400" u="sng" dirty="0">
                <a:latin typeface="Calibri" panose="020F0502020204030204" pitchFamily="34" charset="0"/>
                <a:cs typeface="Calibri" panose="020F0502020204030204" pitchFamily="34" charset="0"/>
              </a:rPr>
              <a:t>QI Tools being used </a:t>
            </a:r>
          </a:p>
          <a:p>
            <a:pPr marL="685800" indent="-685800">
              <a:buFont typeface="Arial" panose="020B0604020202020204" pitchFamily="34" charset="0"/>
              <a:buChar char="•"/>
            </a:pPr>
            <a:r>
              <a:rPr lang="en-US" sz="5400" dirty="0">
                <a:latin typeface="Calibri" panose="020F0502020204030204" pitchFamily="34" charset="0"/>
                <a:cs typeface="Calibri" panose="020F0502020204030204" pitchFamily="34" charset="0"/>
              </a:rPr>
              <a:t>Run charts, flow charts, PDSA cycles</a:t>
            </a:r>
          </a:p>
          <a:p>
            <a:endParaRPr lang="en-US" sz="5400" dirty="0">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F94207A5-F060-4E25-BE4B-3061BF503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0732" y="547452"/>
            <a:ext cx="10329308" cy="2817084"/>
          </a:xfrm>
          <a:prstGeom prst="rect">
            <a:avLst/>
          </a:prstGeom>
        </p:spPr>
      </p:pic>
      <p:pic>
        <p:nvPicPr>
          <p:cNvPr id="19" name="Picture 2" descr="Rush Family Birth Center in Aurora | Rush System">
            <a:extLst>
              <a:ext uri="{FF2B5EF4-FFF2-40B4-BE49-F238E27FC236}">
                <a16:creationId xmlns:a16="http://schemas.microsoft.com/office/drawing/2014/main" id="{48F7EC3C-F3B4-4358-87D4-3418384149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067" y="21961698"/>
            <a:ext cx="16021580" cy="102556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7513015-6123-40C2-B4EB-4D4074890E02}"/>
              </a:ext>
            </a:extLst>
          </p:cNvPr>
          <p:cNvPicPr>
            <a:picLocks noChangeAspect="1"/>
          </p:cNvPicPr>
          <p:nvPr/>
        </p:nvPicPr>
        <p:blipFill>
          <a:blip r:embed="rId6"/>
          <a:stretch>
            <a:fillRect/>
          </a:stretch>
        </p:blipFill>
        <p:spPr>
          <a:xfrm>
            <a:off x="18765055" y="12605654"/>
            <a:ext cx="13575924" cy="603613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71C3F63D-08F8-41DB-AD34-C948418A05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1206400" cy="32918400"/>
          </a:xfrm>
          <a:prstGeom prst="rect">
            <a:avLst/>
          </a:prstGeom>
        </p:spPr>
      </p:pic>
      <p:sp>
        <p:nvSpPr>
          <p:cNvPr id="4106" name="Text Box 3"/>
          <p:cNvSpPr txBox="1">
            <a:spLocks noChangeArrowheads="1"/>
          </p:cNvSpPr>
          <p:nvPr/>
        </p:nvSpPr>
        <p:spPr bwMode="auto">
          <a:xfrm>
            <a:off x="11136762" y="1412116"/>
            <a:ext cx="28932876" cy="140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lnSpc>
                <a:spcPts val="9338"/>
              </a:lnSpc>
              <a:spcBef>
                <a:spcPct val="0"/>
              </a:spcBef>
              <a:buFontTx/>
              <a:buNone/>
            </a:pPr>
            <a:r>
              <a:rPr lang="en-US" altLang="en-US" sz="15000" b="1" dirty="0">
                <a:solidFill>
                  <a:schemeClr val="bg1"/>
                </a:solidFill>
                <a:latin typeface="Century Gothic" panose="020B0502020202020204" pitchFamily="34" charset="0"/>
                <a:ea typeface="Calibri" panose="020F0502020204030204" pitchFamily="34" charset="0"/>
                <a:cs typeface="Calibri" panose="020F0502020204030204" pitchFamily="34" charset="0"/>
              </a:rPr>
              <a:t>&lt;Hospital Name&gt; </a:t>
            </a:r>
          </a:p>
        </p:txBody>
      </p:sp>
      <p:sp>
        <p:nvSpPr>
          <p:cNvPr id="4116" name="Picture 91"/>
          <p:cNvSpPr>
            <a:spLocks noChangeAspect="1"/>
          </p:cNvSpPr>
          <p:nvPr/>
        </p:nvSpPr>
        <p:spPr bwMode="auto">
          <a:xfrm>
            <a:off x="587375" y="33199388"/>
            <a:ext cx="7299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ndParaRPr>
          </a:p>
        </p:txBody>
      </p:sp>
      <p:sp>
        <p:nvSpPr>
          <p:cNvPr id="33" name="Text Box 3"/>
          <p:cNvSpPr txBox="1">
            <a:spLocks noChangeArrowheads="1"/>
          </p:cNvSpPr>
          <p:nvPr/>
        </p:nvSpPr>
        <p:spPr bwMode="auto">
          <a:xfrm>
            <a:off x="1579884" y="1134646"/>
            <a:ext cx="86156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spcBef>
                <a:spcPct val="0"/>
              </a:spcBef>
              <a:buFontTx/>
              <a:buNone/>
            </a:pPr>
            <a:r>
              <a:rPr lang="en-US" altLang="en-US" sz="7000" b="1" dirty="0">
                <a:solidFill>
                  <a:schemeClr val="bg1"/>
                </a:solidFill>
                <a:latin typeface="Century Gothic" panose="020B0502020202020204" pitchFamily="34" charset="0"/>
                <a:ea typeface="Calibri" panose="020F0502020204030204" pitchFamily="34" charset="0"/>
                <a:cs typeface="Calibri" panose="020F0502020204030204" pitchFamily="34" charset="0"/>
              </a:rPr>
              <a:t>&lt;Hospital Logo&gt;</a:t>
            </a:r>
          </a:p>
        </p:txBody>
      </p:sp>
    </p:spTree>
    <p:extLst>
      <p:ext uri="{BB962C8B-B14F-4D97-AF65-F5344CB8AC3E}">
        <p14:creationId xmlns:p14="http://schemas.microsoft.com/office/powerpoint/2010/main" val="702036258"/>
      </p:ext>
    </p:extLst>
  </p:cSld>
  <p:clrMapOvr>
    <a:masterClrMapping/>
  </p:clrMapOvr>
</p:sld>
</file>

<file path=ppt/theme/theme1.xml><?xml version="1.0" encoding="utf-8"?>
<a:theme xmlns:a="http://schemas.openxmlformats.org/drawingml/2006/main" name="GG Bridge">
  <a:themeElements>
    <a:clrScheme name="GG Brid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G Bri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G Bridg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G Brid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G Bridg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G Bridg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G Brid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G Brid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G Brid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Data\Microsoft\Templates\GG Bridge.pot</Template>
  <TotalTime>17275</TotalTime>
  <Words>611</Words>
  <Application>Microsoft Office PowerPoint</Application>
  <PresentationFormat>Custom</PresentationFormat>
  <Paragraphs>77</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Century Gothic</vt:lpstr>
      <vt:lpstr>Times New Roman</vt:lpstr>
      <vt:lpstr>GG Bridge</vt:lpstr>
      <vt:lpstr>PowerPoint Presentation</vt:lpstr>
      <vt:lpstr>PowerPoint Presentation</vt:lpstr>
    </vt:vector>
  </TitlesOfParts>
  <Company>SFVAMC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D. Varosy, M.D</dc:creator>
  <cp:lastModifiedBy>Melissa Knapik</cp:lastModifiedBy>
  <cp:revision>302</cp:revision>
  <cp:lastPrinted>2002-09-26T20:21:33Z</cp:lastPrinted>
  <dcterms:created xsi:type="dcterms:W3CDTF">2002-04-02T23:37:14Z</dcterms:created>
  <dcterms:modified xsi:type="dcterms:W3CDTF">2021-05-11T21:20:09Z</dcterms:modified>
</cp:coreProperties>
</file>