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3" d="100"/>
          <a:sy n="23" d="100"/>
        </p:scale>
        <p:origin x="1650" y="-18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Folders, coordinated discharge worksheet,</a:t>
            </a:r>
            <a:r>
              <a:rPr lang="en-US" altLang="en-US" baseline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36"/>
            <a:ext cx="51206400" cy="33334036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0616116" y="837544"/>
            <a:ext cx="28932876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Little Company of Mary</a:t>
            </a:r>
          </a:p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Center 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587374" y="5460137"/>
            <a:ext cx="15622443" cy="112646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MNO-Neonatal: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 P. Grimm- Team Lead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O. Itani- Physician Champion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 Ward-Mayster- SCU Primary Charge RN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Cheryl A. Chemers- SCU Educator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Sonia Ramirez- SCU Staff RN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Carol Banks- M/B Staff RN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7426037" y="5328920"/>
            <a:ext cx="15909288" cy="1532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Urine for toxicology: 89%, now 95%</a:t>
            </a: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 of women rec. education: 100%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Mothers rooming in: Baseline 52%, now 66%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Breastfeeding goal: 80%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Breastfed with supplementation: 100%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Prenatal Neo Consults: 100% of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eferred pts.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Parental Support and ESC intervention: 100%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discharge plan: Baseline 26%, now 75%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5897" y="15291842"/>
            <a:ext cx="15632118" cy="1532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-Maintain open communication between providers and staff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-Consistent education and support of MNO couplets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-Continue collaboration with Case Management and weekly Multidisciplinary Discharge Rounds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5896" y="23285481"/>
            <a:ext cx="16002323" cy="1532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/System Changes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</a:t>
            </a:r>
            <a:r>
              <a:rPr lang="en-US" alt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eing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-MNO OB/Neo folders for identified mothers reviewed at all stages of treatment plan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-Team review of all NAS cases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-ESC modeled and encouraged for all identified cases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-Nesting Room offered to identified mothers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-Case Studies being developed for staff review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401580" y="5328920"/>
            <a:ext cx="15685291" cy="5087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Baseline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-Baseline Data completed prior to deadline.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-Reviewed at Department of Pediatrics meeting with providers and shared at monthly RN staff meetings</a:t>
            </a: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Readiness Survey: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Completed in collaboration with team members. Reviewed and submitted 01/15/2021. </a:t>
            </a: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EMR Implementation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-Currently there is no EOS Calculator integrated into the EMR. 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-Fo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rmal request for the addition of a calculator was written and submitted to Ministry </a:t>
            </a: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QI Tools Being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cases reviewed at weekly Multidisciplinary Discharge Rounds</a:t>
            </a: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Ongoing discussion at Pediatric Departmental and Nursing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taff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eetings</a:t>
            </a:r>
            <a:endParaRPr lang="en-US" sz="6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401580" y="23221764"/>
            <a:ext cx="24063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564319" y="22177485"/>
            <a:ext cx="155225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Barriers/Opportunities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-Approval and integration of EOS into EMR</a:t>
            </a:r>
          </a:p>
          <a:p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-Consistent use of EOS calculator by all Neo/</a:t>
            </a:r>
            <a:r>
              <a:rPr lang="en-US" sz="6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Peds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providers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718585" y="19860685"/>
            <a:ext cx="15833950" cy="112646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Cheryl A. Chemers-Team Lead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O. Itani- Physician Champion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 P. Grimm- M/C Manager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 War-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Mayster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SCU Primary Charge RN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Jillian Hassan- Pharmacist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Regina Wan- NNP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Camille 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DiCostanzo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-NNP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Kimberly 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Reule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FNP-C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45" y="457200"/>
            <a:ext cx="6419455" cy="2857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14" y="12552219"/>
            <a:ext cx="6527586" cy="4779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88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134646"/>
            <a:ext cx="2423389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Little Company of Mary Medical Center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5" y="1134646"/>
            <a:ext cx="473201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altLang="en-US" sz="7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</a:t>
            </a: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Logo&gt;</a:t>
            </a:r>
          </a:p>
        </p:txBody>
      </p:sp>
      <p:pic>
        <p:nvPicPr>
          <p:cNvPr id="1034" name="Picture 10" descr="OSFHC_Stacked_Br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360660"/>
            <a:ext cx="6000750" cy="19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2992582" y="6774873"/>
            <a:ext cx="47382544" cy="25603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OSF Little Company of Mary Medical Center</a:t>
            </a:r>
          </a:p>
          <a:p>
            <a:pPr marL="0" indent="0" algn="ctr">
              <a:buNone/>
            </a:pPr>
            <a:r>
              <a:rPr lang="en-US" sz="8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Evergreen Park, Illinois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Proud Metro-Region Hospital of OSF HealthCare. Owned and operated by The Sisters of the Third Order of St. Francis, Peoria, Illinois.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OSF LCMMC is a 274 bed Catholic Hospital serving the Southwest Chicago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8000" b="1" smtClean="0">
                <a:latin typeface="Calibri" panose="020F0502020204030204" pitchFamily="34" charset="0"/>
                <a:cs typeface="Calibri" panose="020F0502020204030204" pitchFamily="34" charset="0"/>
              </a:rPr>
              <a:t>Bed Level </a:t>
            </a:r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2e within the University of Chicago Perinatal Network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8000" b="1" dirty="0" smtClean="0">
              <a:latin typeface="Bradley Hand ITC" panose="03070402050302030203" pitchFamily="66" charset="0"/>
              <a:cs typeface="Calibri Light" panose="020F0302020204030204" pitchFamily="34" charset="0"/>
            </a:endParaRPr>
          </a:p>
          <a:p>
            <a:endParaRPr lang="en-US" sz="8000" b="1" dirty="0" smtClean="0">
              <a:latin typeface="Bradley Hand ITC" panose="03070402050302030203" pitchFamily="66" charset="0"/>
              <a:cs typeface="Calibri Light" panose="020F0302020204030204" pitchFamily="34" charset="0"/>
            </a:endParaRPr>
          </a:p>
          <a:p>
            <a:endParaRPr lang="en-US" sz="8000" b="1" dirty="0" smtClean="0">
              <a:latin typeface="Bradley Hand ITC" panose="03070402050302030203" pitchFamily="66" charset="0"/>
              <a:cs typeface="Calibri Light" panose="020F0302020204030204" pitchFamily="34" charset="0"/>
            </a:endParaRPr>
          </a:p>
          <a:p>
            <a:pPr algn="ctr"/>
            <a:endParaRPr lang="en-US" sz="8000" b="1" dirty="0" smtClean="0">
              <a:latin typeface="Bradley Hand ITC" panose="03070402050302030203" pitchFamily="66" charset="0"/>
              <a:cs typeface="Calibri Light" panose="020F03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n-US" sz="8000" dirty="0">
              <a:latin typeface="Britannic Bold" panose="020B09030607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9891" y="17747673"/>
            <a:ext cx="12967854" cy="146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15526</TotalTime>
  <Words>425</Words>
  <Application>Microsoft Office PowerPoint</Application>
  <PresentationFormat>Custom</PresentationFormat>
  <Paragraphs>114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Bradley Hand ITC</vt:lpstr>
      <vt:lpstr>Britannic Bold</vt:lpstr>
      <vt:lpstr>Calibri</vt:lpstr>
      <vt:lpstr>Calibri Light</vt:lpstr>
      <vt:lpstr>Century Gothic</vt:lpstr>
      <vt:lpstr>Times New Roman</vt:lpstr>
      <vt:lpstr>Wingdings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Chemers, Cheryl A.</cp:lastModifiedBy>
  <cp:revision>302</cp:revision>
  <cp:lastPrinted>2021-05-11T17:17:52Z</cp:lastPrinted>
  <dcterms:created xsi:type="dcterms:W3CDTF">2002-04-02T23:37:14Z</dcterms:created>
  <dcterms:modified xsi:type="dcterms:W3CDTF">2021-05-11T17:21:42Z</dcterms:modified>
</cp:coreProperties>
</file>