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theme/theme11.xml" ContentType="application/vnd.openxmlformats-officedocument.theme+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3"/>
    <p:sldMasterId id="2147484138" r:id="rId4"/>
    <p:sldMasterId id="2147484150" r:id="rId5"/>
    <p:sldMasterId id="2147484152" r:id="rId6"/>
    <p:sldMasterId id="2147484154" r:id="rId7"/>
    <p:sldMasterId id="2147484164" r:id="rId8"/>
    <p:sldMasterId id="2147484166" r:id="rId9"/>
    <p:sldMasterId id="2147484169" r:id="rId10"/>
    <p:sldMasterId id="2147484184" r:id="rId11"/>
    <p:sldMasterId id="2147484231" r:id="rId12"/>
    <p:sldMasterId id="2147484239" r:id="rId13"/>
    <p:sldMasterId id="2147484241" r:id="rId14"/>
    <p:sldMasterId id="2147484256" r:id="rId15"/>
    <p:sldMasterId id="2147484260" r:id="rId16"/>
    <p:sldMasterId id="2147484265" r:id="rId17"/>
    <p:sldMasterId id="2147484269" r:id="rId18"/>
    <p:sldMasterId id="2147484273" r:id="rId19"/>
    <p:sldMasterId id="2147484291" r:id="rId20"/>
  </p:sldMasterIdLst>
  <p:notesMasterIdLst>
    <p:notesMasterId r:id="rId67"/>
  </p:notesMasterIdLst>
  <p:handoutMasterIdLst>
    <p:handoutMasterId r:id="rId68"/>
  </p:handoutMasterIdLst>
  <p:sldIdLst>
    <p:sldId id="1450" r:id="rId21"/>
    <p:sldId id="1825" r:id="rId22"/>
    <p:sldId id="1925" r:id="rId23"/>
    <p:sldId id="2154" r:id="rId24"/>
    <p:sldId id="1986" r:id="rId25"/>
    <p:sldId id="2081" r:id="rId26"/>
    <p:sldId id="2190" r:id="rId27"/>
    <p:sldId id="2191" r:id="rId28"/>
    <p:sldId id="2083" r:id="rId29"/>
    <p:sldId id="1975" r:id="rId30"/>
    <p:sldId id="2160" r:id="rId31"/>
    <p:sldId id="2156" r:id="rId32"/>
    <p:sldId id="2214" r:id="rId33"/>
    <p:sldId id="2212" r:id="rId34"/>
    <p:sldId id="2211" r:id="rId35"/>
    <p:sldId id="2210" r:id="rId36"/>
    <p:sldId id="2095" r:id="rId37"/>
    <p:sldId id="2159" r:id="rId38"/>
    <p:sldId id="2122" r:id="rId39"/>
    <p:sldId id="2123" r:id="rId40"/>
    <p:sldId id="2213" r:id="rId41"/>
    <p:sldId id="1805" r:id="rId42"/>
    <p:sldId id="2201" r:id="rId43"/>
    <p:sldId id="2202" r:id="rId44"/>
    <p:sldId id="2203" r:id="rId45"/>
    <p:sldId id="2204" r:id="rId46"/>
    <p:sldId id="2205" r:id="rId47"/>
    <p:sldId id="2206" r:id="rId48"/>
    <p:sldId id="2192" r:id="rId49"/>
    <p:sldId id="2193" r:id="rId50"/>
    <p:sldId id="2194" r:id="rId51"/>
    <p:sldId id="2195" r:id="rId52"/>
    <p:sldId id="2196" r:id="rId53"/>
    <p:sldId id="2197" r:id="rId54"/>
    <p:sldId id="2198" r:id="rId55"/>
    <p:sldId id="2199" r:id="rId56"/>
    <p:sldId id="2200" r:id="rId57"/>
    <p:sldId id="2207" r:id="rId58"/>
    <p:sldId id="2157" r:id="rId59"/>
    <p:sldId id="1806" r:id="rId60"/>
    <p:sldId id="2166" r:id="rId61"/>
    <p:sldId id="2183" r:id="rId62"/>
    <p:sldId id="2215" r:id="rId63"/>
    <p:sldId id="2170" r:id="rId64"/>
    <p:sldId id="1841" r:id="rId65"/>
    <p:sldId id="1707" r:id="rId66"/>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Ann Lee King" initials="PALK" lastIdx="4" clrIdx="0"/>
  <p:cmAuthor id="2" name="Weiss, Daniel" initials="WD" lastIdx="10" clrIdx="1"/>
  <p:cmAuthor id="3" name="ANNBORDERS" initials="A"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466"/>
    <a:srgbClr val="004990"/>
    <a:srgbClr val="FFFFCC"/>
    <a:srgbClr val="6359AD"/>
    <a:srgbClr val="6D5CAA"/>
    <a:srgbClr val="F799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77" autoAdjust="0"/>
    <p:restoredTop sz="85067" autoAdjust="0"/>
  </p:normalViewPr>
  <p:slideViewPr>
    <p:cSldViewPr>
      <p:cViewPr varScale="1">
        <p:scale>
          <a:sx n="74" d="100"/>
          <a:sy n="74" d="100"/>
        </p:scale>
        <p:origin x="1176" y="110"/>
      </p:cViewPr>
      <p:guideLst>
        <p:guide orient="horz" pos="2160"/>
        <p:guide pos="2880"/>
      </p:guideLst>
    </p:cSldViewPr>
  </p:slideViewPr>
  <p:outlineViewPr>
    <p:cViewPr>
      <p:scale>
        <a:sx n="33" d="100"/>
        <a:sy n="33" d="100"/>
      </p:scale>
      <p:origin x="0" y="-11621"/>
    </p:cViewPr>
  </p:outlineViewPr>
  <p:notesTextViewPr>
    <p:cViewPr>
      <p:scale>
        <a:sx n="3" d="2"/>
        <a:sy n="3" d="2"/>
      </p:scale>
      <p:origin x="0" y="0"/>
    </p:cViewPr>
  </p:notesTextViewPr>
  <p:sorterViewPr>
    <p:cViewPr varScale="1">
      <p:scale>
        <a:sx n="1" d="1"/>
        <a:sy n="1" d="1"/>
      </p:scale>
      <p:origin x="0" y="-1872"/>
    </p:cViewPr>
  </p:sorterViewPr>
  <p:notesViewPr>
    <p:cSldViewPr>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Master" Target="slideMasters/slideMaster14.xml"/><Relationship Id="rId29" Type="http://schemas.openxmlformats.org/officeDocument/2006/relationships/slide" Target="slides/slide9.xml"/><Relationship Id="rId11" Type="http://schemas.openxmlformats.org/officeDocument/2006/relationships/slideMaster" Target="slideMasters/slideMaster9.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5" Type="http://schemas.openxmlformats.org/officeDocument/2006/relationships/slideMaster" Target="slideMasters/slideMaster3.xml"/><Relationship Id="rId61" Type="http://schemas.openxmlformats.org/officeDocument/2006/relationships/slide" Target="slides/slide41.xml"/><Relationship Id="rId19" Type="http://schemas.openxmlformats.org/officeDocument/2006/relationships/slideMaster" Target="slideMasters/slideMaster17.xml"/><Relationship Id="rId14" Type="http://schemas.openxmlformats.org/officeDocument/2006/relationships/slideMaster" Target="slideMasters/slideMaster12.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commentAuthors" Target="commentAuthors.xml"/><Relationship Id="rId8" Type="http://schemas.openxmlformats.org/officeDocument/2006/relationships/slideMaster" Target="slideMasters/slideMaster6.xml"/><Relationship Id="rId51" Type="http://schemas.openxmlformats.org/officeDocument/2006/relationships/slide" Target="slides/slide31.xml"/><Relationship Id="rId72"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Master" Target="slideMasters/slideMaster15.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notesMaster" Target="notesMasters/notesMaster1.xml"/><Relationship Id="rId20" Type="http://schemas.openxmlformats.org/officeDocument/2006/relationships/slideMaster" Target="slideMasters/slideMaster18.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Master" Target="slideMasters/slideMaster13.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8.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Master" Target="slideMasters/slideMaster11.xml"/><Relationship Id="rId18" Type="http://schemas.openxmlformats.org/officeDocument/2006/relationships/slideMaster" Target="slideMasters/slideMaster16.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 Type="http://schemas.openxmlformats.org/officeDocument/2006/relationships/slideMaster" Target="slideMasters/slideMaster5.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F6FE02B9-139B-4A71-A3B0-49BF3BB6CAAD}" type="datetimeFigureOut">
              <a:rPr lang="en-US" smtClean="0"/>
              <a:pPr/>
              <a:t>5/29/2020</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FCADC3D6-F64F-432F-8CAF-12A8E390EF55}" type="slidenum">
              <a:rPr lang="en-US" smtClean="0"/>
              <a:pPr/>
              <a:t>‹#›</a:t>
            </a:fld>
            <a:endParaRPr lang="en-US"/>
          </a:p>
        </p:txBody>
      </p:sp>
    </p:spTree>
    <p:extLst>
      <p:ext uri="{BB962C8B-B14F-4D97-AF65-F5344CB8AC3E}">
        <p14:creationId xmlns:p14="http://schemas.microsoft.com/office/powerpoint/2010/main" val="4029221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mn-cs"/>
              </a:defRPr>
            </a:lvl1pPr>
          </a:lstStyle>
          <a:p>
            <a:pPr>
              <a:defRPr/>
            </a:pPr>
            <a:fld id="{A1234E4B-760D-4C12-91CE-F6FE2BFE65B3}" type="datetimeFigureOut">
              <a:rPr lang="en-US" altLang="ja-JP"/>
              <a:pPr>
                <a:defRPr/>
              </a:pPr>
              <a:t>5/29/2020</a:t>
            </a:fld>
            <a:endParaRPr lang="en-US" alt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799399BA-D265-4DD5-B172-CF7BBEF04538}" type="slidenum">
              <a:rPr lang="en-US" altLang="en-US"/>
              <a:pPr>
                <a:defRPr/>
              </a:pPr>
              <a:t>‹#›</a:t>
            </a:fld>
            <a:endParaRPr lang="en-US" altLang="en-US"/>
          </a:p>
        </p:txBody>
      </p:sp>
    </p:spTree>
    <p:extLst>
      <p:ext uri="{BB962C8B-B14F-4D97-AF65-F5344CB8AC3E}">
        <p14:creationId xmlns:p14="http://schemas.microsoft.com/office/powerpoint/2010/main" val="17201368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1</a:t>
            </a:fld>
            <a:endParaRPr lang="en-US" altLang="en-US" dirty="0">
              <a:latin typeface="Calibri" pitchFamily="34" charset="0"/>
            </a:endParaRPr>
          </a:p>
        </p:txBody>
      </p:sp>
    </p:spTree>
    <p:extLst>
      <p:ext uri="{BB962C8B-B14F-4D97-AF65-F5344CB8AC3E}">
        <p14:creationId xmlns:p14="http://schemas.microsoft.com/office/powerpoint/2010/main" val="105282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61790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39</a:t>
            </a:fld>
            <a:endParaRPr lang="en-US" altLang="en-US"/>
          </a:p>
        </p:txBody>
      </p:sp>
    </p:spTree>
    <p:extLst>
      <p:ext uri="{BB962C8B-B14F-4D97-AF65-F5344CB8AC3E}">
        <p14:creationId xmlns:p14="http://schemas.microsoft.com/office/powerpoint/2010/main" val="2167671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Share Justin example resource from SSM Health</a:t>
            </a:r>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41</a:t>
            </a:fld>
            <a:endParaRPr lang="en-US" altLang="en-US"/>
          </a:p>
        </p:txBody>
      </p:sp>
    </p:spTree>
    <p:extLst>
      <p:ext uri="{BB962C8B-B14F-4D97-AF65-F5344CB8AC3E}">
        <p14:creationId xmlns:p14="http://schemas.microsoft.com/office/powerpoint/2010/main" val="280340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43</a:t>
            </a:fld>
            <a:endParaRPr lang="en-US" altLang="en-US"/>
          </a:p>
        </p:txBody>
      </p:sp>
    </p:spTree>
    <p:extLst>
      <p:ext uri="{BB962C8B-B14F-4D97-AF65-F5344CB8AC3E}">
        <p14:creationId xmlns:p14="http://schemas.microsoft.com/office/powerpoint/2010/main" val="2903311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44</a:t>
            </a:fld>
            <a:endParaRPr lang="en-US" altLang="en-US"/>
          </a:p>
        </p:txBody>
      </p:sp>
    </p:spTree>
    <p:extLst>
      <p:ext uri="{BB962C8B-B14F-4D97-AF65-F5344CB8AC3E}">
        <p14:creationId xmlns:p14="http://schemas.microsoft.com/office/powerpoint/2010/main" val="408849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Updated 10/22/19</a:t>
            </a:r>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46</a:t>
            </a:fld>
            <a:endParaRPr lang="en-US" altLang="en-US"/>
          </a:p>
        </p:txBody>
      </p:sp>
    </p:spTree>
    <p:extLst>
      <p:ext uri="{BB962C8B-B14F-4D97-AF65-F5344CB8AC3E}">
        <p14:creationId xmlns:p14="http://schemas.microsoft.com/office/powerpoint/2010/main" val="337431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a:t>
            </a:fld>
            <a:endParaRPr lang="en-US" altLang="en-US"/>
          </a:p>
        </p:txBody>
      </p:sp>
    </p:spTree>
    <p:extLst>
      <p:ext uri="{BB962C8B-B14F-4D97-AF65-F5344CB8AC3E}">
        <p14:creationId xmlns:p14="http://schemas.microsoft.com/office/powerpoint/2010/main" val="303258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a:t>
            </a:fld>
            <a:endParaRPr lang="en-US" altLang="en-US"/>
          </a:p>
        </p:txBody>
      </p:sp>
    </p:spTree>
    <p:extLst>
      <p:ext uri="{BB962C8B-B14F-4D97-AF65-F5344CB8AC3E}">
        <p14:creationId xmlns:p14="http://schemas.microsoft.com/office/powerpoint/2010/main" val="2513157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5</a:t>
            </a:fld>
            <a:endParaRPr lang="en-US" altLang="en-US"/>
          </a:p>
        </p:txBody>
      </p:sp>
    </p:spTree>
    <p:extLst>
      <p:ext uri="{BB962C8B-B14F-4D97-AF65-F5344CB8AC3E}">
        <p14:creationId xmlns:p14="http://schemas.microsoft.com/office/powerpoint/2010/main" val="2565869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 to update</a:t>
            </a:r>
          </a:p>
        </p:txBody>
      </p:sp>
      <p:sp>
        <p:nvSpPr>
          <p:cNvPr id="4" name="Slide Number Placeholder 3"/>
          <p:cNvSpPr>
            <a:spLocks noGrp="1"/>
          </p:cNvSpPr>
          <p:nvPr>
            <p:ph type="sldNum" sz="quarter" idx="5"/>
          </p:nvPr>
        </p:nvSpPr>
        <p:spPr/>
        <p:txBody>
          <a:bodyPr/>
          <a:lstStyle/>
          <a:p>
            <a:fld id="{6D67FCAF-CF7A-42D2-803B-E84911D91BD9}" type="slidenum">
              <a:rPr lang="en-US" smtClean="0"/>
              <a:t>6</a:t>
            </a:fld>
            <a:endParaRPr lang="en-US"/>
          </a:p>
        </p:txBody>
      </p:sp>
    </p:spTree>
    <p:extLst>
      <p:ext uri="{BB962C8B-B14F-4D97-AF65-F5344CB8AC3E}">
        <p14:creationId xmlns:p14="http://schemas.microsoft.com/office/powerpoint/2010/main" val="343735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http://www.dph.illinois.gov/covid19/covid19-statistics</a:t>
            </a:r>
          </a:p>
          <a:p>
            <a:r>
              <a:rPr lang="en-US" dirty="0"/>
              <a:t>Dan to update</a:t>
            </a:r>
          </a:p>
        </p:txBody>
      </p:sp>
      <p:sp>
        <p:nvSpPr>
          <p:cNvPr id="4" name="Slide Number Placeholder 3"/>
          <p:cNvSpPr>
            <a:spLocks noGrp="1"/>
          </p:cNvSpPr>
          <p:nvPr>
            <p:ph type="sldNum" sz="quarter" idx="5"/>
          </p:nvPr>
        </p:nvSpPr>
        <p:spPr/>
        <p:txBody>
          <a:bodyPr/>
          <a:lstStyle/>
          <a:p>
            <a:fld id="{6D67FCAF-CF7A-42D2-803B-E84911D91BD9}" type="slidenum">
              <a:rPr lang="en-US" smtClean="0"/>
              <a:t>7</a:t>
            </a:fld>
            <a:endParaRPr lang="en-US"/>
          </a:p>
        </p:txBody>
      </p:sp>
    </p:spTree>
    <p:extLst>
      <p:ext uri="{BB962C8B-B14F-4D97-AF65-F5344CB8AC3E}">
        <p14:creationId xmlns:p14="http://schemas.microsoft.com/office/powerpoint/2010/main" val="100505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http://www.dph.illinois.gov/covid19/covid19-statistics</a:t>
            </a:r>
          </a:p>
          <a:p>
            <a:r>
              <a:rPr lang="en-US" dirty="0"/>
              <a:t>Dan to update</a:t>
            </a:r>
          </a:p>
        </p:txBody>
      </p:sp>
      <p:sp>
        <p:nvSpPr>
          <p:cNvPr id="4" name="Slide Number Placeholder 3"/>
          <p:cNvSpPr>
            <a:spLocks noGrp="1"/>
          </p:cNvSpPr>
          <p:nvPr>
            <p:ph type="sldNum" sz="quarter" idx="5"/>
          </p:nvPr>
        </p:nvSpPr>
        <p:spPr/>
        <p:txBody>
          <a:bodyPr/>
          <a:lstStyle/>
          <a:p>
            <a:fld id="{6D67FCAF-CF7A-42D2-803B-E84911D91BD9}" type="slidenum">
              <a:rPr lang="en-US" smtClean="0"/>
              <a:t>9</a:t>
            </a:fld>
            <a:endParaRPr lang="en-US"/>
          </a:p>
        </p:txBody>
      </p:sp>
    </p:spTree>
    <p:extLst>
      <p:ext uri="{BB962C8B-B14F-4D97-AF65-F5344CB8AC3E}">
        <p14:creationId xmlns:p14="http://schemas.microsoft.com/office/powerpoint/2010/main" val="934845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12</a:t>
            </a:fld>
            <a:endParaRPr lang="en-US" altLang="en-US"/>
          </a:p>
        </p:txBody>
      </p:sp>
    </p:spTree>
    <p:extLst>
      <p:ext uri="{BB962C8B-B14F-4D97-AF65-F5344CB8AC3E}">
        <p14:creationId xmlns:p14="http://schemas.microsoft.com/office/powerpoint/2010/main" val="364531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19829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1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1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8.xml"/><Relationship Id="rId1" Type="http://schemas.openxmlformats.org/officeDocument/2006/relationships/tags" Target="../tags/tag1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17.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1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2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2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2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2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2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2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2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9.xml"/><Relationship Id="rId1" Type="http://schemas.openxmlformats.org/officeDocument/2006/relationships/tags" Target="../tags/tag2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5/29/2020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94365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22490D-0CE4-426E-81CB-E242CE6E39A4}" type="datetime1">
              <a:rPr lang="en-US" altLang="ja-JP"/>
              <a:pPr>
                <a:defRPr/>
              </a:pPr>
              <a:t>5/29/2020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ED56C-8F5E-4BF1-A54B-E96394A138E1}" type="slidenum">
              <a:rPr lang="en-US" altLang="en-US"/>
              <a:pPr>
                <a:defRPr/>
              </a:pPr>
              <a:t>‹#›</a:t>
            </a:fld>
            <a:endParaRPr lang="en-US" altLang="en-US"/>
          </a:p>
        </p:txBody>
      </p:sp>
    </p:spTree>
    <p:extLst>
      <p:ext uri="{BB962C8B-B14F-4D97-AF65-F5344CB8AC3E}">
        <p14:creationId xmlns:p14="http://schemas.microsoft.com/office/powerpoint/2010/main" val="34543358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D45B2-AE0A-4CD9-915E-BF89D8D336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80EA66-3659-4A47-A240-4F19B46A75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7C7D8-8FC3-48BC-B637-C4B529076B19}"/>
              </a:ext>
            </a:extLst>
          </p:cNvPr>
          <p:cNvSpPr>
            <a:spLocks noGrp="1"/>
          </p:cNvSpPr>
          <p:nvPr>
            <p:ph type="dt" sz="half" idx="10"/>
          </p:nvPr>
        </p:nvSpPr>
        <p:spPr/>
        <p:txBody>
          <a:body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89B97120-7659-480E-93F9-6894F068987D}"/>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B4DB73B9-EC4C-4B81-98F9-EF209B377B00}"/>
              </a:ext>
            </a:extLst>
          </p:cNvPr>
          <p:cNvSpPr>
            <a:spLocks noGrp="1"/>
          </p:cNvSpPr>
          <p:nvPr>
            <p:ph type="sldNum" sz="quarter" idx="12"/>
          </p:nvPr>
        </p:nvSpPr>
        <p:spPr/>
        <p:txBody>
          <a:body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5027943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93604-6599-4E4A-A7CB-DBD28CD5750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B5EFA44-4E94-4904-B623-4E064332F7B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B37CC-F4D6-451A-8CC4-07BACAEC0668}"/>
              </a:ext>
            </a:extLst>
          </p:cNvPr>
          <p:cNvSpPr>
            <a:spLocks noGrp="1"/>
          </p:cNvSpPr>
          <p:nvPr>
            <p:ph type="dt" sz="half" idx="10"/>
          </p:nvPr>
        </p:nvSpPr>
        <p:spPr/>
        <p:txBody>
          <a:body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5F05B77E-FB9E-4605-98B4-4CFD48D2663C}"/>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1F328EF2-6924-4E21-A433-4AF1FCE3305A}"/>
              </a:ext>
            </a:extLst>
          </p:cNvPr>
          <p:cNvSpPr>
            <a:spLocks noGrp="1"/>
          </p:cNvSpPr>
          <p:nvPr>
            <p:ph type="sldNum" sz="quarter" idx="12"/>
          </p:nvPr>
        </p:nvSpPr>
        <p:spPr/>
        <p:txBody>
          <a:body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835750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4D7C-E6FA-4EAA-93E4-6B168117D7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1FDCE3-4599-4824-9C00-D67347CC6BA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0C2C6-B42E-4967-8A6A-414F8DBFEE8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68FC90-585A-4324-8D84-8F655029B0C4}"/>
              </a:ext>
            </a:extLst>
          </p:cNvPr>
          <p:cNvSpPr>
            <a:spLocks noGrp="1"/>
          </p:cNvSpPr>
          <p:nvPr>
            <p:ph type="dt" sz="half" idx="10"/>
          </p:nvPr>
        </p:nvSpPr>
        <p:spPr/>
        <p:txBody>
          <a:body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AC46EC82-AB27-4520-AAA7-D8F62D4F887D}"/>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BF77A27F-C2A4-40A1-B4D1-8579A9F37131}"/>
              </a:ext>
            </a:extLst>
          </p:cNvPr>
          <p:cNvSpPr>
            <a:spLocks noGrp="1"/>
          </p:cNvSpPr>
          <p:nvPr>
            <p:ph type="sldNum" sz="quarter" idx="12"/>
          </p:nvPr>
        </p:nvSpPr>
        <p:spPr/>
        <p:txBody>
          <a:body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737716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E3BE2-060A-4E85-9338-B614A10B144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E3D7C1-17DC-44CB-BC04-4EDEA9CDB26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164C4E6-5AA4-4DD7-A9F0-E77EBE5D940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D4969F-BF2F-464D-99BC-5E0B7416951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E72B4-881E-427D-8064-D8A3F31CC5D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0A4DF5-D29F-4E9F-935E-26C0D820FF39}"/>
              </a:ext>
            </a:extLst>
          </p:cNvPr>
          <p:cNvSpPr>
            <a:spLocks noGrp="1"/>
          </p:cNvSpPr>
          <p:nvPr>
            <p:ph type="dt" sz="half" idx="10"/>
          </p:nvPr>
        </p:nvSpPr>
        <p:spPr/>
        <p:txBody>
          <a:body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8" name="Footer Placeholder 7">
            <a:extLst>
              <a:ext uri="{FF2B5EF4-FFF2-40B4-BE49-F238E27FC236}">
                <a16:creationId xmlns:a16="http://schemas.microsoft.com/office/drawing/2014/main" id="{11CA7758-95DC-4C0C-850A-EBEF95A3CC33}"/>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9" name="Slide Number Placeholder 8">
            <a:extLst>
              <a:ext uri="{FF2B5EF4-FFF2-40B4-BE49-F238E27FC236}">
                <a16:creationId xmlns:a16="http://schemas.microsoft.com/office/drawing/2014/main" id="{25E0F6ED-0CB8-44E7-BC88-9BC7C3357646}"/>
              </a:ext>
            </a:extLst>
          </p:cNvPr>
          <p:cNvSpPr>
            <a:spLocks noGrp="1"/>
          </p:cNvSpPr>
          <p:nvPr>
            <p:ph type="sldNum" sz="quarter" idx="12"/>
          </p:nvPr>
        </p:nvSpPr>
        <p:spPr/>
        <p:txBody>
          <a:body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1535448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0A36-A60D-47B7-B437-7E58322B80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C76F2D-B7C9-4C06-845A-4B5212AF3785}"/>
              </a:ext>
            </a:extLst>
          </p:cNvPr>
          <p:cNvSpPr>
            <a:spLocks noGrp="1"/>
          </p:cNvSpPr>
          <p:nvPr>
            <p:ph type="dt" sz="half" idx="10"/>
          </p:nvPr>
        </p:nvSpPr>
        <p:spPr/>
        <p:txBody>
          <a:body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4" name="Footer Placeholder 3">
            <a:extLst>
              <a:ext uri="{FF2B5EF4-FFF2-40B4-BE49-F238E27FC236}">
                <a16:creationId xmlns:a16="http://schemas.microsoft.com/office/drawing/2014/main" id="{8448E38A-EF61-48D5-B7C4-8FFB9E190C3E}"/>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5" name="Slide Number Placeholder 4">
            <a:extLst>
              <a:ext uri="{FF2B5EF4-FFF2-40B4-BE49-F238E27FC236}">
                <a16:creationId xmlns:a16="http://schemas.microsoft.com/office/drawing/2014/main" id="{C337440F-2495-4866-84EB-5BBDEFB1E562}"/>
              </a:ext>
            </a:extLst>
          </p:cNvPr>
          <p:cNvSpPr>
            <a:spLocks noGrp="1"/>
          </p:cNvSpPr>
          <p:nvPr>
            <p:ph type="sldNum" sz="quarter" idx="12"/>
          </p:nvPr>
        </p:nvSpPr>
        <p:spPr/>
        <p:txBody>
          <a:body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9887087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37CE7-AEBE-4F1A-BC93-906DF63E9AB8}"/>
              </a:ext>
            </a:extLst>
          </p:cNvPr>
          <p:cNvSpPr>
            <a:spLocks noGrp="1"/>
          </p:cNvSpPr>
          <p:nvPr>
            <p:ph type="dt" sz="half" idx="10"/>
          </p:nvPr>
        </p:nvSpPr>
        <p:spPr/>
        <p:txBody>
          <a:body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3" name="Footer Placeholder 2">
            <a:extLst>
              <a:ext uri="{FF2B5EF4-FFF2-40B4-BE49-F238E27FC236}">
                <a16:creationId xmlns:a16="http://schemas.microsoft.com/office/drawing/2014/main" id="{B526139E-A556-4B50-BD86-8E92B2F34A30}"/>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4" name="Slide Number Placeholder 3">
            <a:extLst>
              <a:ext uri="{FF2B5EF4-FFF2-40B4-BE49-F238E27FC236}">
                <a16:creationId xmlns:a16="http://schemas.microsoft.com/office/drawing/2014/main" id="{97EA80D2-41C7-4356-BD90-04F768FDDC3C}"/>
              </a:ext>
            </a:extLst>
          </p:cNvPr>
          <p:cNvSpPr>
            <a:spLocks noGrp="1"/>
          </p:cNvSpPr>
          <p:nvPr>
            <p:ph type="sldNum" sz="quarter" idx="12"/>
          </p:nvPr>
        </p:nvSpPr>
        <p:spPr/>
        <p:txBody>
          <a:body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078196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7C9E-72E7-44B6-AAB8-04451F51CC7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F4BE7BD-666D-423C-A528-17806D81CDB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D568FD-E9F5-4332-85A6-E33F3685A6D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08DCDE-DA7D-4A4F-B5A4-D4C824C16896}"/>
              </a:ext>
            </a:extLst>
          </p:cNvPr>
          <p:cNvSpPr>
            <a:spLocks noGrp="1"/>
          </p:cNvSpPr>
          <p:nvPr>
            <p:ph type="dt" sz="half" idx="10"/>
          </p:nvPr>
        </p:nvSpPr>
        <p:spPr/>
        <p:txBody>
          <a:body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032182CE-4441-4E91-9B98-540EB6C731A5}"/>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0D78AB2C-C63E-46D1-8C31-D3640B0374A6}"/>
              </a:ext>
            </a:extLst>
          </p:cNvPr>
          <p:cNvSpPr>
            <a:spLocks noGrp="1"/>
          </p:cNvSpPr>
          <p:nvPr>
            <p:ph type="sldNum" sz="quarter" idx="12"/>
          </p:nvPr>
        </p:nvSpPr>
        <p:spPr/>
        <p:txBody>
          <a:body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865958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B69B9-D80A-41FB-8638-21532D8DBAE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B7D5DDE-9E6A-494C-957D-447318F2E37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3FD5EF2-F924-47B0-835C-5819E53839A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F96326A-81C1-4E7C-8BCC-2BD5AA3B4FAF}"/>
              </a:ext>
            </a:extLst>
          </p:cNvPr>
          <p:cNvSpPr>
            <a:spLocks noGrp="1"/>
          </p:cNvSpPr>
          <p:nvPr>
            <p:ph type="dt" sz="half" idx="10"/>
          </p:nvPr>
        </p:nvSpPr>
        <p:spPr/>
        <p:txBody>
          <a:body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F13242AA-53C3-49F6-9490-A6E3A668EAB9}"/>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4ED982FF-58F7-4B2F-96CA-9A4EBCC65EE0}"/>
              </a:ext>
            </a:extLst>
          </p:cNvPr>
          <p:cNvSpPr>
            <a:spLocks noGrp="1"/>
          </p:cNvSpPr>
          <p:nvPr>
            <p:ph type="sldNum" sz="quarter" idx="12"/>
          </p:nvPr>
        </p:nvSpPr>
        <p:spPr/>
        <p:txBody>
          <a:body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0411817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6F12-079E-4AF2-AD51-4084F9C618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4580CA-EBFA-4DB5-89D7-5C086C40F6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9A2F3-AB9C-4942-927C-6C687F65037B}"/>
              </a:ext>
            </a:extLst>
          </p:cNvPr>
          <p:cNvSpPr>
            <a:spLocks noGrp="1"/>
          </p:cNvSpPr>
          <p:nvPr>
            <p:ph type="dt" sz="half" idx="10"/>
          </p:nvPr>
        </p:nvSpPr>
        <p:spPr/>
        <p:txBody>
          <a:body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960EF658-E056-44DF-81CC-FDAC2A0C05A8}"/>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32837987-F187-49F5-A419-12179728AC6C}"/>
              </a:ext>
            </a:extLst>
          </p:cNvPr>
          <p:cNvSpPr>
            <a:spLocks noGrp="1"/>
          </p:cNvSpPr>
          <p:nvPr>
            <p:ph type="sldNum" sz="quarter" idx="12"/>
          </p:nvPr>
        </p:nvSpPr>
        <p:spPr/>
        <p:txBody>
          <a:body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0197021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68F882-A918-434C-8667-F0650824162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BA59E7-BF02-42EE-818B-187DA450A22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F24BD-FBEF-41BA-9E0C-014ED6D34339}"/>
              </a:ext>
            </a:extLst>
          </p:cNvPr>
          <p:cNvSpPr>
            <a:spLocks noGrp="1"/>
          </p:cNvSpPr>
          <p:nvPr>
            <p:ph type="dt" sz="half" idx="10"/>
          </p:nvPr>
        </p:nvSpPr>
        <p:spPr/>
        <p:txBody>
          <a:body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F4738D15-C50F-45A3-9A89-070AD7B1E11B}"/>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3466C27E-701C-4867-AE1D-1EC73B97E74C}"/>
              </a:ext>
            </a:extLst>
          </p:cNvPr>
          <p:cNvSpPr>
            <a:spLocks noGrp="1"/>
          </p:cNvSpPr>
          <p:nvPr>
            <p:ph type="sldNum" sz="quarter" idx="12"/>
          </p:nvPr>
        </p:nvSpPr>
        <p:spPr/>
        <p:txBody>
          <a:body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14646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E2C6C1-0ABC-4A83-A3E1-9B004532B0F2}" type="datetime1">
              <a:rPr lang="en-US" altLang="ja-JP"/>
              <a:pPr>
                <a:defRPr/>
              </a:pPr>
              <a:t>5/29/2020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59B1A-798E-4F1D-851E-F36AC3C874A2}" type="slidenum">
              <a:rPr lang="en-US" altLang="en-US"/>
              <a:pPr>
                <a:defRPr/>
              </a:pPr>
              <a:t>‹#›</a:t>
            </a:fld>
            <a:endParaRPr lang="en-US" altLang="en-US"/>
          </a:p>
        </p:txBody>
      </p:sp>
    </p:spTree>
    <p:extLst>
      <p:ext uri="{BB962C8B-B14F-4D97-AF65-F5344CB8AC3E}">
        <p14:creationId xmlns:p14="http://schemas.microsoft.com/office/powerpoint/2010/main" val="3581978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512EA4-96D9-4767-972A-EA334737A015}" type="datetime1">
              <a:rPr lang="en-US" smtClean="0"/>
              <a:t>5/29/2020</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470538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500650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8181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5/29/2020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373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5/29/2020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4557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007CE4-44CD-514E-AB06-3E1C57ADD73C}" type="datetimeFigureOut">
              <a:rPr lang="en-US" smtClean="0">
                <a:solidFill>
                  <a:prstClr val="black">
                    <a:tint val="75000"/>
                  </a:prstClr>
                </a:solidFill>
              </a:rPr>
              <a:pPr/>
              <a:t>5/29/2020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6391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007CE4-44CD-514E-AB06-3E1C57ADD73C}" type="datetimeFigureOut">
              <a:rPr lang="en-US" smtClean="0">
                <a:solidFill>
                  <a:prstClr val="black">
                    <a:tint val="75000"/>
                  </a:prstClr>
                </a:solidFill>
              </a:rPr>
              <a:pPr/>
              <a:t>5/29/2020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8970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007CE4-44CD-514E-AB06-3E1C57ADD73C}" type="datetimeFigureOut">
              <a:rPr lang="en-US" smtClean="0">
                <a:solidFill>
                  <a:prstClr val="black">
                    <a:tint val="75000"/>
                  </a:prstClr>
                </a:solidFill>
              </a:rPr>
              <a:pPr/>
              <a:t>5/29/2020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4865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E67B97-2A19-4469-BBC1-5124779FD32E}" type="datetime1">
              <a:rPr lang="en-US" altLang="ja-JP"/>
              <a:pPr>
                <a:defRPr/>
              </a:pPr>
              <a:t>5/29/2020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F23B2-1968-4158-BBF8-33ADF3172235}" type="slidenum">
              <a:rPr lang="en-US" altLang="en-US"/>
              <a:pPr>
                <a:defRPr/>
              </a:pPr>
              <a:t>‹#›</a:t>
            </a:fld>
            <a:endParaRPr lang="en-US" altLang="en-US"/>
          </a:p>
        </p:txBody>
      </p:sp>
    </p:spTree>
    <p:extLst>
      <p:ext uri="{BB962C8B-B14F-4D97-AF65-F5344CB8AC3E}">
        <p14:creationId xmlns:p14="http://schemas.microsoft.com/office/powerpoint/2010/main" val="3521531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07CE4-44CD-514E-AB06-3E1C57ADD73C}" type="datetimeFigureOut">
              <a:rPr lang="en-US" smtClean="0">
                <a:solidFill>
                  <a:prstClr val="black">
                    <a:tint val="75000"/>
                  </a:prstClr>
                </a:solidFill>
              </a:rPr>
              <a:pPr/>
              <a:t>5/29/2020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1409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007CE4-44CD-514E-AB06-3E1C57ADD73C}" type="datetimeFigureOut">
              <a:rPr lang="en-US" smtClean="0">
                <a:solidFill>
                  <a:prstClr val="black">
                    <a:tint val="75000"/>
                  </a:prstClr>
                </a:solidFill>
              </a:rPr>
              <a:pPr/>
              <a:t>5/29/2020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8501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007CE4-44CD-514E-AB06-3E1C57ADD73C}" type="datetimeFigureOut">
              <a:rPr lang="en-US" smtClean="0">
                <a:solidFill>
                  <a:prstClr val="black">
                    <a:tint val="75000"/>
                  </a:prstClr>
                </a:solidFill>
              </a:rPr>
              <a:pPr/>
              <a:t>5/29/2020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9224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5/29/2020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066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5/29/2020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7566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2891724" y="1328353"/>
            <a:ext cx="5764856" cy="1470025"/>
          </a:xfrm>
          <a:prstGeom prst="rect">
            <a:avLst/>
          </a:prstGeom>
        </p:spPr>
        <p:txBody>
          <a:bodyPr/>
          <a:lstStyle/>
          <a:p>
            <a:pPr algn="l"/>
            <a:endParaRPr lang="en-US" b="1" dirty="0">
              <a:solidFill>
                <a:srgbClr val="FFFFFF"/>
              </a:solidFill>
            </a:endParaRPr>
          </a:p>
        </p:txBody>
      </p:sp>
      <p:sp>
        <p:nvSpPr>
          <p:cNvPr id="8" name="Subtitle 2"/>
          <p:cNvSpPr>
            <a:spLocks noGrp="1"/>
          </p:cNvSpPr>
          <p:nvPr>
            <p:ph type="subTitle" idx="1"/>
          </p:nvPr>
        </p:nvSpPr>
        <p:spPr>
          <a:xfrm>
            <a:off x="2891724" y="2976618"/>
            <a:ext cx="5764856" cy="900067"/>
          </a:xfrm>
          <a:prstGeom prst="rect">
            <a:avLst/>
          </a:prstGeom>
        </p:spPr>
        <p:txBody>
          <a:bodyPr>
            <a:normAutofit lnSpcReduction="10000"/>
          </a:bodyPr>
          <a:lstStyle/>
          <a:p>
            <a:pPr algn="l">
              <a:lnSpc>
                <a:spcPct val="80000"/>
              </a:lnSpc>
            </a:pPr>
            <a:endParaRPr lang="en-US" dirty="0">
              <a:solidFill>
                <a:schemeClr val="bg1"/>
              </a:solidFill>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fld id="{BAEBC26A-7C5D-1340-BDF4-4A764173B52F}" type="slidenum">
              <a:rPr lang="en-US" smtClean="0"/>
              <a:pPr/>
              <a:t>‹#›</a:t>
            </a:fld>
            <a:endParaRPr lang="en-US" dirty="0"/>
          </a:p>
        </p:txBody>
      </p:sp>
    </p:spTree>
    <p:extLst>
      <p:ext uri="{BB962C8B-B14F-4D97-AF65-F5344CB8AC3E}">
        <p14:creationId xmlns:p14="http://schemas.microsoft.com/office/powerpoint/2010/main" val="3875095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txBox="1">
            <a:spLocks/>
          </p:cNvSpPr>
          <p:nvPr userDrawn="1"/>
        </p:nvSpPr>
        <p:spPr>
          <a:xfrm>
            <a:off x="457200" y="274637"/>
            <a:ext cx="8229600" cy="7168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417C27"/>
              </a:solidFill>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fld id="{BAEBC26A-7C5D-1340-BDF4-4A764173B52F}" type="slidenum">
              <a:rPr lang="en-US" smtClean="0"/>
              <a:pPr/>
              <a:t>‹#›</a:t>
            </a:fld>
            <a:endParaRPr lang="en-US" dirty="0"/>
          </a:p>
        </p:txBody>
      </p:sp>
    </p:spTree>
    <p:extLst>
      <p:ext uri="{BB962C8B-B14F-4D97-AF65-F5344CB8AC3E}">
        <p14:creationId xmlns:p14="http://schemas.microsoft.com/office/powerpoint/2010/main" val="3731347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31"/>
            <a:ext cx="9144000" cy="6864095"/>
          </a:xfrm>
          <a:prstGeom prst="rect">
            <a:avLst/>
          </a:prstGeom>
        </p:spPr>
      </p:pic>
      <p:sp>
        <p:nvSpPr>
          <p:cNvPr id="12" name="TextBox 11"/>
          <p:cNvSpPr txBox="1"/>
          <p:nvPr userDrawn="1"/>
        </p:nvSpPr>
        <p:spPr>
          <a:xfrm>
            <a:off x="9469755" y="2880361"/>
            <a:ext cx="377026" cy="369332"/>
          </a:xfrm>
          <a:prstGeom prst="rect">
            <a:avLst/>
          </a:prstGeom>
          <a:noFill/>
        </p:spPr>
        <p:txBody>
          <a:bodyPr wrap="none" rtlCol="0">
            <a:spAutoFit/>
          </a:bodyPr>
          <a:lstStyle/>
          <a:p>
            <a:r>
              <a:rPr lang="en-US" sz="1800" dirty="0"/>
              <a:t>   </a:t>
            </a:r>
          </a:p>
        </p:txBody>
      </p:sp>
      <p:sp>
        <p:nvSpPr>
          <p:cNvPr id="7" name="Title 1">
            <a:extLst>
              <a:ext uri="{FF2B5EF4-FFF2-40B4-BE49-F238E27FC236}">
                <a16:creationId xmlns:a16="http://schemas.microsoft.com/office/drawing/2014/main" id="{C6473781-ACAD-C34D-8BB7-628294A1A831}"/>
              </a:ext>
            </a:extLst>
          </p:cNvPr>
          <p:cNvSpPr>
            <a:spLocks noGrp="1"/>
          </p:cNvSpPr>
          <p:nvPr>
            <p:ph type="ctrTitle"/>
          </p:nvPr>
        </p:nvSpPr>
        <p:spPr>
          <a:xfrm>
            <a:off x="2663896" y="1474384"/>
            <a:ext cx="6480105" cy="2323003"/>
          </a:xfrm>
          <a:prstGeom prst="rect">
            <a:avLst/>
          </a:prstGeom>
        </p:spPr>
        <p:txBody>
          <a:bodyPr/>
          <a:lstStyle>
            <a:lvl1pPr algn="l">
              <a:defRPr>
                <a:solidFill>
                  <a:schemeClr val="tx1">
                    <a:lumMod val="65000"/>
                    <a:lumOff val="35000"/>
                  </a:schemeClr>
                </a:solidFill>
                <a:latin typeface="+mn-lt"/>
              </a:defRPr>
            </a:lvl1pPr>
          </a:lstStyle>
          <a:p>
            <a:r>
              <a:rPr lang="en-US" sz="5400" dirty="0">
                <a:solidFill>
                  <a:schemeClr val="tx1">
                    <a:lumMod val="65000"/>
                    <a:lumOff val="35000"/>
                  </a:schemeClr>
                </a:solidFill>
              </a:rPr>
              <a:t>Topic of Presentation</a:t>
            </a:r>
            <a:br>
              <a:rPr lang="en-US" sz="5400" dirty="0">
                <a:solidFill>
                  <a:schemeClr val="tx1">
                    <a:lumMod val="65000"/>
                    <a:lumOff val="35000"/>
                  </a:schemeClr>
                </a:solidFill>
              </a:rPr>
            </a:br>
            <a:r>
              <a:rPr lang="en-US" sz="5400" dirty="0">
                <a:solidFill>
                  <a:schemeClr val="tx1">
                    <a:lumMod val="65000"/>
                    <a:lumOff val="35000"/>
                  </a:schemeClr>
                </a:solidFill>
              </a:rPr>
              <a:t>(54 </a:t>
            </a:r>
            <a:r>
              <a:rPr lang="en-US" sz="5400" dirty="0" err="1">
                <a:solidFill>
                  <a:schemeClr val="tx1">
                    <a:lumMod val="65000"/>
                    <a:lumOff val="35000"/>
                  </a:schemeClr>
                </a:solidFill>
              </a:rPr>
              <a:t>pt</a:t>
            </a:r>
            <a:r>
              <a:rPr lang="en-US" sz="5400" dirty="0">
                <a:solidFill>
                  <a:schemeClr val="tx1">
                    <a:lumMod val="65000"/>
                    <a:lumOff val="35000"/>
                  </a:schemeClr>
                </a:solidFill>
              </a:rPr>
              <a:t>)</a:t>
            </a:r>
          </a:p>
        </p:txBody>
      </p:sp>
      <p:sp>
        <p:nvSpPr>
          <p:cNvPr id="8" name="Subtitle 2">
            <a:extLst>
              <a:ext uri="{FF2B5EF4-FFF2-40B4-BE49-F238E27FC236}">
                <a16:creationId xmlns:a16="http://schemas.microsoft.com/office/drawing/2014/main" id="{EC297CBC-A6F5-D848-8FCF-A5A9138984E0}"/>
              </a:ext>
            </a:extLst>
          </p:cNvPr>
          <p:cNvSpPr>
            <a:spLocks noGrp="1"/>
          </p:cNvSpPr>
          <p:nvPr>
            <p:ph type="subTitle" idx="1"/>
          </p:nvPr>
        </p:nvSpPr>
        <p:spPr>
          <a:xfrm>
            <a:off x="2674528" y="3971364"/>
            <a:ext cx="6099105" cy="382907"/>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2400" dirty="0">
                <a:solidFill>
                  <a:schemeClr val="tx1">
                    <a:lumMod val="65000"/>
                    <a:lumOff val="35000"/>
                  </a:schemeClr>
                </a:solidFill>
              </a:rPr>
              <a:t>Presentation Subhead (24 </a:t>
            </a:r>
            <a:r>
              <a:rPr lang="en-US" sz="2400" dirty="0" err="1">
                <a:solidFill>
                  <a:schemeClr val="tx1">
                    <a:lumMod val="65000"/>
                    <a:lumOff val="35000"/>
                  </a:schemeClr>
                </a:solidFill>
              </a:rPr>
              <a:t>pt</a:t>
            </a:r>
            <a:r>
              <a:rPr lang="en-US" sz="2400" dirty="0">
                <a:solidFill>
                  <a:schemeClr val="tx1">
                    <a:lumMod val="65000"/>
                    <a:lumOff val="35000"/>
                  </a:schemeClr>
                </a:solidFill>
              </a:rPr>
              <a:t>)</a:t>
            </a:r>
          </a:p>
        </p:txBody>
      </p:sp>
      <p:sp>
        <p:nvSpPr>
          <p:cNvPr id="9" name="Text Placeholder 3">
            <a:extLst>
              <a:ext uri="{FF2B5EF4-FFF2-40B4-BE49-F238E27FC236}">
                <a16:creationId xmlns:a16="http://schemas.microsoft.com/office/drawing/2014/main" id="{BDC77142-B9FB-8147-87AA-DD67BC6EB141}"/>
              </a:ext>
            </a:extLst>
          </p:cNvPr>
          <p:cNvSpPr>
            <a:spLocks noGrp="1"/>
          </p:cNvSpPr>
          <p:nvPr>
            <p:ph type="body" sz="quarter" idx="10"/>
          </p:nvPr>
        </p:nvSpPr>
        <p:spPr>
          <a:xfrm>
            <a:off x="2677499" y="4528248"/>
            <a:ext cx="6106767" cy="311663"/>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1600" dirty="0">
                <a:solidFill>
                  <a:schemeClr val="tx1">
                    <a:lumMod val="65000"/>
                    <a:lumOff val="35000"/>
                  </a:schemeClr>
                </a:solidFill>
              </a:rPr>
              <a:t>Date | Presenter Information (16 </a:t>
            </a:r>
            <a:r>
              <a:rPr lang="en-US" sz="1600" dirty="0" err="1">
                <a:solidFill>
                  <a:schemeClr val="tx1">
                    <a:lumMod val="65000"/>
                    <a:lumOff val="35000"/>
                  </a:schemeClr>
                </a:solidFill>
              </a:rPr>
              <a:t>pt</a:t>
            </a:r>
            <a:r>
              <a:rPr lang="en-US" sz="1600" dirty="0">
                <a:solidFill>
                  <a:schemeClr val="tx1">
                    <a:lumMod val="65000"/>
                    <a:lumOff val="35000"/>
                  </a:schemeClr>
                </a:solidFill>
              </a:rPr>
              <a:t>)</a:t>
            </a:r>
          </a:p>
        </p:txBody>
      </p:sp>
    </p:spTree>
    <p:extLst>
      <p:ext uri="{BB962C8B-B14F-4D97-AF65-F5344CB8AC3E}">
        <p14:creationId xmlns:p14="http://schemas.microsoft.com/office/powerpoint/2010/main" val="239875799"/>
      </p:ext>
    </p:extLst>
  </p:cSld>
  <p:clrMapOvr>
    <a:masterClrMapping/>
  </p:clrMapOvr>
  <p:extLst>
    <p:ext uri="{DCECCB84-F9BA-43D5-87BE-67443E8EF086}">
      <p15:sldGuideLst xmlns:p15="http://schemas.microsoft.com/office/powerpoint/2012/main">
        <p15:guide id="1" orient="horz" pos="2160">
          <p15:clr>
            <a:srgbClr val="FBAE40"/>
          </p15:clr>
        </p15:guide>
        <p15:guide id="2" pos="5520">
          <p15:clr>
            <a:srgbClr val="FBAE40"/>
          </p15:clr>
        </p15:guide>
        <p15:guide id="3" orient="horz" pos="3006">
          <p15:clr>
            <a:srgbClr val="FBAE40"/>
          </p15:clr>
        </p15:guide>
        <p15:guide id="4" pos="288">
          <p15:clr>
            <a:srgbClr val="FBAE40"/>
          </p15:clr>
        </p15:guide>
        <p15:guide id="5" orient="horz" pos="1944">
          <p15:clr>
            <a:srgbClr val="FBAE40"/>
          </p15:clr>
        </p15:guide>
        <p15:guide id="6" orient="horz" pos="235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6" name="Content Placeholder 2"/>
          <p:cNvSpPr>
            <a:spLocks noGrp="1"/>
          </p:cNvSpPr>
          <p:nvPr>
            <p:ph idx="1"/>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0352136"/>
      </p:ext>
    </p:extLst>
  </p:cSld>
  <p:clrMapOvr>
    <a:masterClrMapping/>
  </p:clrMapOvr>
  <p:extLst>
    <p:ext uri="{DCECCB84-F9BA-43D5-87BE-67443E8EF086}">
      <p15:sldGuideLst xmlns:p15="http://schemas.microsoft.com/office/powerpoint/2012/main">
        <p15:guide id="1" orient="horz" pos="324">
          <p15:clr>
            <a:srgbClr val="FBAE40"/>
          </p15:clr>
        </p15:guide>
        <p15:guide id="2" pos="2880">
          <p15:clr>
            <a:srgbClr val="FBAE40"/>
          </p15:clr>
        </p15:guide>
        <p15:guide id="3" pos="288">
          <p15:clr>
            <a:srgbClr val="FBAE40"/>
          </p15:clr>
        </p15:guide>
        <p15:guide id="4" orient="horz" pos="504">
          <p15:clr>
            <a:srgbClr val="FBAE40"/>
          </p15:clr>
        </p15:guide>
        <p15:guide id="5" orient="horz" pos="8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34728" y="1452039"/>
            <a:ext cx="2652072" cy="1786463"/>
          </a:xfrm>
          <a:prstGeom prst="rect">
            <a:avLst/>
          </a:prstGeom>
        </p:spPr>
        <p:txBody>
          <a:bodyPr rtlCol="0" anchor="ctr">
            <a:normAutofit/>
          </a:bodyPr>
          <a:lstStyle>
            <a:lvl1pPr marL="0" indent="0" algn="ctr">
              <a:buNone/>
              <a:defRPr sz="900" b="0" i="0">
                <a:latin typeface="Arial"/>
                <a:cs typeface="Aria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dirty="0"/>
              <a:t>Drag picture to placeholder or click icon to add</a:t>
            </a:r>
          </a:p>
        </p:txBody>
      </p:sp>
      <p:sp>
        <p:nvSpPr>
          <p:cNvPr id="6"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7" name="Content Placeholder 2"/>
          <p:cNvSpPr>
            <a:spLocks noGrp="1"/>
          </p:cNvSpPr>
          <p:nvPr>
            <p:ph idx="10"/>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888939"/>
      </p:ext>
    </p:extLst>
  </p:cSld>
  <p:clrMapOvr>
    <a:masterClrMapping/>
  </p:clrMapOvr>
  <p:extLst>
    <p:ext uri="{DCECCB84-F9BA-43D5-87BE-67443E8EF086}">
      <p15:sldGuideLst xmlns:p15="http://schemas.microsoft.com/office/powerpoint/2012/main">
        <p15:guide id="1" orient="horz" pos="1530">
          <p15:clr>
            <a:srgbClr val="FBAE40"/>
          </p15:clr>
        </p15:guide>
        <p15:guide id="2" pos="3792">
          <p15:clr>
            <a:srgbClr val="FBAE40"/>
          </p15:clr>
        </p15:guide>
        <p15:guide id="3" pos="288">
          <p15:clr>
            <a:srgbClr val="FBAE40"/>
          </p15:clr>
        </p15:guide>
        <p15:guide id="4" orient="horz" pos="324">
          <p15:clr>
            <a:srgbClr val="FBAE40"/>
          </p15:clr>
        </p15:guide>
        <p15:guide id="5" orient="horz" pos="684">
          <p15:clr>
            <a:srgbClr val="FBAE40"/>
          </p15:clr>
        </p15:guide>
        <p15:guide id="6" orient="horz" pos="504">
          <p15:clr>
            <a:srgbClr val="FBAE40"/>
          </p15:clr>
        </p15:guide>
        <p15:guide id="7" pos="54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5/29/2020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1735056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25" y="2"/>
            <a:ext cx="9135877" cy="6857999"/>
          </a:xfrm>
          <a:prstGeom prst="rect">
            <a:avLst/>
          </a:prstGeom>
        </p:spPr>
      </p:pic>
      <p:sp>
        <p:nvSpPr>
          <p:cNvPr id="4" name="Title 1">
            <a:extLst>
              <a:ext uri="{FF2B5EF4-FFF2-40B4-BE49-F238E27FC236}">
                <a16:creationId xmlns:a16="http://schemas.microsoft.com/office/drawing/2014/main" id="{1BD450F3-B34B-074D-BD6D-B116B7D1C861}"/>
              </a:ext>
            </a:extLst>
          </p:cNvPr>
          <p:cNvSpPr>
            <a:spLocks noGrp="1"/>
          </p:cNvSpPr>
          <p:nvPr>
            <p:ph type="title"/>
          </p:nvPr>
        </p:nvSpPr>
        <p:spPr>
          <a:xfrm>
            <a:off x="415561" y="1928039"/>
            <a:ext cx="8013698" cy="1965617"/>
          </a:xfrm>
          <a:prstGeom prst="rect">
            <a:avLst/>
          </a:prstGeom>
        </p:spPr>
        <p:txBody>
          <a:bodyPr/>
          <a:lstStyle>
            <a:lvl1pPr algn="l">
              <a:defRPr>
                <a:solidFill>
                  <a:schemeClr val="tx1">
                    <a:lumMod val="65000"/>
                    <a:lumOff val="35000"/>
                  </a:schemeClr>
                </a:solidFill>
                <a:latin typeface="+mn-lt"/>
              </a:defRPr>
            </a:lvl1pPr>
          </a:lstStyle>
          <a:p>
            <a:r>
              <a:rPr lang="en-US" sz="4800" dirty="0">
                <a:solidFill>
                  <a:schemeClr val="tx1">
                    <a:lumMod val="65000"/>
                    <a:lumOff val="35000"/>
                  </a:schemeClr>
                </a:solidFill>
              </a:rPr>
              <a:t>Primary Topic of </a:t>
            </a:r>
            <a:br>
              <a:rPr lang="en-US" sz="4800" dirty="0">
                <a:solidFill>
                  <a:schemeClr val="tx1">
                    <a:lumMod val="65000"/>
                    <a:lumOff val="35000"/>
                  </a:schemeClr>
                </a:solidFill>
              </a:rPr>
            </a:br>
            <a:r>
              <a:rPr lang="en-US" sz="4800" dirty="0">
                <a:solidFill>
                  <a:schemeClr val="tx1">
                    <a:lumMod val="65000"/>
                    <a:lumOff val="35000"/>
                  </a:schemeClr>
                </a:solidFill>
              </a:rPr>
              <a:t>Next Section (48 </a:t>
            </a:r>
            <a:r>
              <a:rPr lang="en-US" sz="4800" dirty="0" err="1">
                <a:solidFill>
                  <a:schemeClr val="tx1">
                    <a:lumMod val="65000"/>
                    <a:lumOff val="35000"/>
                  </a:schemeClr>
                </a:solidFill>
              </a:rPr>
              <a:t>pt</a:t>
            </a:r>
            <a:r>
              <a:rPr lang="en-US" sz="4800" dirty="0">
                <a:solidFill>
                  <a:schemeClr val="tx1">
                    <a:lumMod val="65000"/>
                    <a:lumOff val="35000"/>
                  </a:schemeClr>
                </a:solidFill>
              </a:rPr>
              <a:t>)</a:t>
            </a:r>
          </a:p>
        </p:txBody>
      </p:sp>
    </p:spTree>
    <p:extLst>
      <p:ext uri="{BB962C8B-B14F-4D97-AF65-F5344CB8AC3E}">
        <p14:creationId xmlns:p14="http://schemas.microsoft.com/office/powerpoint/2010/main" val="3905427911"/>
      </p:ext>
    </p:extLst>
  </p:cSld>
  <p:clrMapOvr>
    <a:masterClrMapping/>
  </p:clrMapOvr>
  <p:extLst>
    <p:ext uri="{DCECCB84-F9BA-43D5-87BE-67443E8EF086}">
      <p15:sldGuideLst xmlns:p15="http://schemas.microsoft.com/office/powerpoint/2012/main">
        <p15:guide id="1" orient="horz" pos="1440">
          <p15:clr>
            <a:srgbClr val="FBAE40"/>
          </p15:clr>
        </p15:guide>
        <p15:guide id="2" pos="2880">
          <p15:clr>
            <a:srgbClr val="FBAE40"/>
          </p15:clr>
        </p15:guide>
        <p15:guide id="3" pos="2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8" name="Content Placeholder 2"/>
          <p:cNvSpPr>
            <a:spLocks noGrp="1"/>
          </p:cNvSpPr>
          <p:nvPr>
            <p:ph idx="1"/>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1654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31"/>
            <a:ext cx="9144000" cy="6864095"/>
          </a:xfrm>
          <a:prstGeom prst="rect">
            <a:avLst/>
          </a:prstGeom>
        </p:spPr>
      </p:pic>
      <p:sp>
        <p:nvSpPr>
          <p:cNvPr id="18" name="TextBox 17"/>
          <p:cNvSpPr txBox="1"/>
          <p:nvPr userDrawn="1"/>
        </p:nvSpPr>
        <p:spPr>
          <a:xfrm>
            <a:off x="9469755" y="2880361"/>
            <a:ext cx="377026" cy="369332"/>
          </a:xfrm>
          <a:prstGeom prst="rect">
            <a:avLst/>
          </a:prstGeom>
          <a:noFill/>
        </p:spPr>
        <p:txBody>
          <a:bodyPr wrap="none" rtlCol="0">
            <a:spAutoFit/>
          </a:bodyPr>
          <a:lstStyle/>
          <a:p>
            <a:r>
              <a:rPr lang="en-US" sz="1800" dirty="0"/>
              <a:t>   </a:t>
            </a:r>
          </a:p>
        </p:txBody>
      </p:sp>
      <p:sp>
        <p:nvSpPr>
          <p:cNvPr id="7" name="Title 1">
            <a:extLst>
              <a:ext uri="{FF2B5EF4-FFF2-40B4-BE49-F238E27FC236}">
                <a16:creationId xmlns:a16="http://schemas.microsoft.com/office/drawing/2014/main" id="{B2D10ECC-AA90-7944-8C0C-B7C138B59268}"/>
              </a:ext>
            </a:extLst>
          </p:cNvPr>
          <p:cNvSpPr>
            <a:spLocks noGrp="1"/>
          </p:cNvSpPr>
          <p:nvPr>
            <p:ph type="ctrTitle"/>
          </p:nvPr>
        </p:nvSpPr>
        <p:spPr>
          <a:xfrm>
            <a:off x="2663896" y="1474384"/>
            <a:ext cx="6480105" cy="2323003"/>
          </a:xfrm>
          <a:prstGeom prst="rect">
            <a:avLst/>
          </a:prstGeom>
        </p:spPr>
        <p:txBody>
          <a:bodyPr/>
          <a:lstStyle>
            <a:lvl1pPr algn="l">
              <a:defRPr>
                <a:solidFill>
                  <a:schemeClr val="tx1">
                    <a:lumMod val="65000"/>
                    <a:lumOff val="35000"/>
                  </a:schemeClr>
                </a:solidFill>
                <a:latin typeface="+mn-lt"/>
              </a:defRPr>
            </a:lvl1pPr>
          </a:lstStyle>
          <a:p>
            <a:r>
              <a:rPr lang="en-US" sz="5400" dirty="0">
                <a:solidFill>
                  <a:schemeClr val="tx1">
                    <a:lumMod val="65000"/>
                    <a:lumOff val="35000"/>
                  </a:schemeClr>
                </a:solidFill>
              </a:rPr>
              <a:t>Topic of Presentation</a:t>
            </a:r>
            <a:br>
              <a:rPr lang="en-US" sz="5400" dirty="0">
                <a:solidFill>
                  <a:schemeClr val="tx1">
                    <a:lumMod val="65000"/>
                    <a:lumOff val="35000"/>
                  </a:schemeClr>
                </a:solidFill>
              </a:rPr>
            </a:br>
            <a:r>
              <a:rPr lang="en-US" sz="5400" dirty="0">
                <a:solidFill>
                  <a:schemeClr val="tx1">
                    <a:lumMod val="65000"/>
                    <a:lumOff val="35000"/>
                  </a:schemeClr>
                </a:solidFill>
              </a:rPr>
              <a:t>(54 </a:t>
            </a:r>
            <a:r>
              <a:rPr lang="en-US" sz="5400" dirty="0" err="1">
                <a:solidFill>
                  <a:schemeClr val="tx1">
                    <a:lumMod val="65000"/>
                    <a:lumOff val="35000"/>
                  </a:schemeClr>
                </a:solidFill>
              </a:rPr>
              <a:t>pt</a:t>
            </a:r>
            <a:r>
              <a:rPr lang="en-US" sz="5400" dirty="0">
                <a:solidFill>
                  <a:schemeClr val="tx1">
                    <a:lumMod val="65000"/>
                    <a:lumOff val="35000"/>
                  </a:schemeClr>
                </a:solidFill>
              </a:rPr>
              <a:t>)</a:t>
            </a:r>
          </a:p>
        </p:txBody>
      </p:sp>
      <p:sp>
        <p:nvSpPr>
          <p:cNvPr id="8" name="Subtitle 2">
            <a:extLst>
              <a:ext uri="{FF2B5EF4-FFF2-40B4-BE49-F238E27FC236}">
                <a16:creationId xmlns:a16="http://schemas.microsoft.com/office/drawing/2014/main" id="{5AA13960-22BF-4B44-BD30-A372E063D7E3}"/>
              </a:ext>
            </a:extLst>
          </p:cNvPr>
          <p:cNvSpPr>
            <a:spLocks noGrp="1"/>
          </p:cNvSpPr>
          <p:nvPr>
            <p:ph type="subTitle" idx="1"/>
          </p:nvPr>
        </p:nvSpPr>
        <p:spPr>
          <a:xfrm>
            <a:off x="2674528" y="3971362"/>
            <a:ext cx="6099105" cy="556884"/>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2400" dirty="0">
                <a:solidFill>
                  <a:schemeClr val="tx1">
                    <a:lumMod val="65000"/>
                    <a:lumOff val="35000"/>
                  </a:schemeClr>
                </a:solidFill>
              </a:rPr>
              <a:t>Presentation Subhead (24 </a:t>
            </a:r>
            <a:r>
              <a:rPr lang="en-US" sz="2400" dirty="0" err="1">
                <a:solidFill>
                  <a:schemeClr val="tx1">
                    <a:lumMod val="65000"/>
                    <a:lumOff val="35000"/>
                  </a:schemeClr>
                </a:solidFill>
              </a:rPr>
              <a:t>pt</a:t>
            </a:r>
            <a:r>
              <a:rPr lang="en-US" sz="2400" dirty="0">
                <a:solidFill>
                  <a:schemeClr val="tx1">
                    <a:lumMod val="65000"/>
                    <a:lumOff val="35000"/>
                  </a:schemeClr>
                </a:solidFill>
              </a:rPr>
              <a:t>)</a:t>
            </a:r>
          </a:p>
        </p:txBody>
      </p:sp>
      <p:sp>
        <p:nvSpPr>
          <p:cNvPr id="9" name="Text Placeholder 3">
            <a:extLst>
              <a:ext uri="{FF2B5EF4-FFF2-40B4-BE49-F238E27FC236}">
                <a16:creationId xmlns:a16="http://schemas.microsoft.com/office/drawing/2014/main" id="{E4C703ED-D9DC-A64A-807E-BF6A7B0409E1}"/>
              </a:ext>
            </a:extLst>
          </p:cNvPr>
          <p:cNvSpPr>
            <a:spLocks noGrp="1"/>
          </p:cNvSpPr>
          <p:nvPr>
            <p:ph type="body" sz="quarter" idx="10"/>
          </p:nvPr>
        </p:nvSpPr>
        <p:spPr>
          <a:xfrm>
            <a:off x="2677499" y="4528248"/>
            <a:ext cx="6106767" cy="451103"/>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1600" dirty="0">
                <a:solidFill>
                  <a:schemeClr val="tx1">
                    <a:lumMod val="65000"/>
                    <a:lumOff val="35000"/>
                  </a:schemeClr>
                </a:solidFill>
              </a:rPr>
              <a:t>Date | Presenter Information (16 </a:t>
            </a:r>
            <a:r>
              <a:rPr lang="en-US" sz="1600" dirty="0" err="1">
                <a:solidFill>
                  <a:schemeClr val="tx1">
                    <a:lumMod val="65000"/>
                    <a:lumOff val="35000"/>
                  </a:schemeClr>
                </a:solidFill>
              </a:rPr>
              <a:t>pt</a:t>
            </a:r>
            <a:r>
              <a:rPr lang="en-US" sz="1600" dirty="0">
                <a:solidFill>
                  <a:schemeClr val="tx1">
                    <a:lumMod val="65000"/>
                    <a:lumOff val="35000"/>
                  </a:schemeClr>
                </a:solidFill>
              </a:rPr>
              <a:t>)</a:t>
            </a:r>
          </a:p>
        </p:txBody>
      </p:sp>
    </p:spTree>
    <p:extLst>
      <p:ext uri="{BB962C8B-B14F-4D97-AF65-F5344CB8AC3E}">
        <p14:creationId xmlns:p14="http://schemas.microsoft.com/office/powerpoint/2010/main" val="4155897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8" name="Picture Placeholder 2"/>
          <p:cNvSpPr>
            <a:spLocks noGrp="1"/>
          </p:cNvSpPr>
          <p:nvPr>
            <p:ph type="pic" idx="1"/>
          </p:nvPr>
        </p:nvSpPr>
        <p:spPr>
          <a:xfrm>
            <a:off x="6034728" y="1452039"/>
            <a:ext cx="2652072" cy="1786463"/>
          </a:xfrm>
          <a:prstGeom prst="rect">
            <a:avLst/>
          </a:prstGeom>
        </p:spPr>
        <p:txBody>
          <a:bodyPr rtlCol="0" anchor="ctr">
            <a:normAutofit/>
          </a:bodyPr>
          <a:lstStyle>
            <a:lvl1pPr marL="0" indent="0" algn="ctr">
              <a:buNone/>
              <a:defRPr sz="900" b="0" i="0">
                <a:latin typeface="Arial"/>
                <a:cs typeface="Aria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dirty="0"/>
              <a:t>Drag picture to placeholder or click icon to add</a:t>
            </a:r>
          </a:p>
        </p:txBody>
      </p:sp>
      <p:sp>
        <p:nvSpPr>
          <p:cNvPr id="6"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7" name="Content Placeholder 2"/>
          <p:cNvSpPr>
            <a:spLocks noGrp="1"/>
          </p:cNvSpPr>
          <p:nvPr>
            <p:ph idx="10"/>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6351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Title 1"/>
          <p:cNvSpPr txBox="1">
            <a:spLocks/>
          </p:cNvSpPr>
          <p:nvPr userDrawn="1"/>
        </p:nvSpPr>
        <p:spPr bwMode="auto">
          <a:xfrm>
            <a:off x="415561" y="2560323"/>
            <a:ext cx="8013698" cy="13333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l" defTabSz="457200" rtl="0" eaLnBrk="1" fontAlgn="base" hangingPunct="1">
              <a:lnSpc>
                <a:spcPct val="90000"/>
              </a:lnSpc>
              <a:spcBef>
                <a:spcPct val="0"/>
              </a:spcBef>
              <a:spcAft>
                <a:spcPts val="0"/>
              </a:spcAft>
              <a:defRPr sz="5000" b="0" i="0" strike="noStrike" kern="1200" cap="none">
                <a:solidFill>
                  <a:schemeClr val="tx1"/>
                </a:solidFill>
                <a:latin typeface="Calibri"/>
                <a:ea typeface="ＭＳ Ｐゴシック" charset="0"/>
                <a:cs typeface="Calibri"/>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750" dirty="0">
                <a:solidFill>
                  <a:srgbClr val="1D1B5B"/>
                </a:solidFill>
              </a:rPr>
              <a:t>Primary Topic of</a:t>
            </a:r>
            <a:br>
              <a:rPr lang="en-US" sz="3750" dirty="0">
                <a:solidFill>
                  <a:srgbClr val="1D1B5B"/>
                </a:solidFill>
              </a:rPr>
            </a:br>
            <a:r>
              <a:rPr lang="en-US" sz="3750" dirty="0">
                <a:solidFill>
                  <a:srgbClr val="1D1B5B"/>
                </a:solidFill>
              </a:rPr>
              <a:t>Next Section (50 </a:t>
            </a:r>
            <a:r>
              <a:rPr lang="en-US" sz="3750" dirty="0" err="1">
                <a:solidFill>
                  <a:srgbClr val="1D1B5B"/>
                </a:solidFill>
              </a:rPr>
              <a:t>pt</a:t>
            </a:r>
            <a:r>
              <a:rPr lang="en-US" sz="3750" dirty="0">
                <a:solidFill>
                  <a:srgbClr val="1D1B5B"/>
                </a:solidFill>
              </a:rPr>
              <a:t>)</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18" y="2"/>
            <a:ext cx="9135879" cy="6857999"/>
          </a:xfrm>
          <a:prstGeom prst="rect">
            <a:avLst/>
          </a:prstGeom>
        </p:spPr>
      </p:pic>
      <p:sp>
        <p:nvSpPr>
          <p:cNvPr id="5" name="Title 1">
            <a:extLst>
              <a:ext uri="{FF2B5EF4-FFF2-40B4-BE49-F238E27FC236}">
                <a16:creationId xmlns:a16="http://schemas.microsoft.com/office/drawing/2014/main" id="{5FC98DA1-2A63-174B-9A71-E03A0C630086}"/>
              </a:ext>
            </a:extLst>
          </p:cNvPr>
          <p:cNvSpPr>
            <a:spLocks noGrp="1"/>
          </p:cNvSpPr>
          <p:nvPr>
            <p:ph type="title"/>
          </p:nvPr>
        </p:nvSpPr>
        <p:spPr>
          <a:xfrm>
            <a:off x="415561" y="1928039"/>
            <a:ext cx="8013698" cy="1965617"/>
          </a:xfrm>
          <a:prstGeom prst="rect">
            <a:avLst/>
          </a:prstGeom>
        </p:spPr>
        <p:txBody>
          <a:bodyPr/>
          <a:lstStyle>
            <a:lvl1pPr algn="l">
              <a:defRPr>
                <a:solidFill>
                  <a:schemeClr val="tx1">
                    <a:lumMod val="65000"/>
                    <a:lumOff val="35000"/>
                  </a:schemeClr>
                </a:solidFill>
                <a:latin typeface="+mn-lt"/>
              </a:defRPr>
            </a:lvl1pPr>
          </a:lstStyle>
          <a:p>
            <a:r>
              <a:rPr lang="en-US" sz="4800" dirty="0">
                <a:solidFill>
                  <a:schemeClr val="tx1">
                    <a:lumMod val="65000"/>
                    <a:lumOff val="35000"/>
                  </a:schemeClr>
                </a:solidFill>
              </a:rPr>
              <a:t>Primary Topic of </a:t>
            </a:r>
            <a:br>
              <a:rPr lang="en-US" sz="4800" dirty="0">
                <a:solidFill>
                  <a:schemeClr val="tx1">
                    <a:lumMod val="65000"/>
                    <a:lumOff val="35000"/>
                  </a:schemeClr>
                </a:solidFill>
              </a:rPr>
            </a:br>
            <a:r>
              <a:rPr lang="en-US" sz="4800" dirty="0">
                <a:solidFill>
                  <a:schemeClr val="tx1">
                    <a:lumMod val="65000"/>
                    <a:lumOff val="35000"/>
                  </a:schemeClr>
                </a:solidFill>
              </a:rPr>
              <a:t>Next Section (48 </a:t>
            </a:r>
            <a:r>
              <a:rPr lang="en-US" sz="4800" dirty="0" err="1">
                <a:solidFill>
                  <a:schemeClr val="tx1">
                    <a:lumMod val="65000"/>
                    <a:lumOff val="35000"/>
                  </a:schemeClr>
                </a:solidFill>
              </a:rPr>
              <a:t>pt</a:t>
            </a:r>
            <a:r>
              <a:rPr lang="en-US" sz="4800" dirty="0">
                <a:solidFill>
                  <a:schemeClr val="tx1">
                    <a:lumMod val="65000"/>
                    <a:lumOff val="35000"/>
                  </a:schemeClr>
                </a:solidFill>
              </a:rPr>
              <a:t>)</a:t>
            </a:r>
          </a:p>
        </p:txBody>
      </p:sp>
    </p:spTree>
    <p:extLst>
      <p:ext uri="{BB962C8B-B14F-4D97-AF65-F5344CB8AC3E}">
        <p14:creationId xmlns:p14="http://schemas.microsoft.com/office/powerpoint/2010/main" val="3315228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18" y="0"/>
            <a:ext cx="9135879" cy="6858000"/>
          </a:xfrm>
          <a:prstGeom prst="rect">
            <a:avLst/>
          </a:prstGeom>
        </p:spPr>
      </p:pic>
      <p:sp>
        <p:nvSpPr>
          <p:cNvPr id="5" name="Title 1">
            <a:extLst>
              <a:ext uri="{FF2B5EF4-FFF2-40B4-BE49-F238E27FC236}">
                <a16:creationId xmlns:a16="http://schemas.microsoft.com/office/drawing/2014/main" id="{D002DB8A-4C58-1D45-9AF9-84A265074FAA}"/>
              </a:ext>
            </a:extLst>
          </p:cNvPr>
          <p:cNvSpPr>
            <a:spLocks noGrp="1"/>
          </p:cNvSpPr>
          <p:nvPr>
            <p:ph type="title"/>
          </p:nvPr>
        </p:nvSpPr>
        <p:spPr>
          <a:xfrm>
            <a:off x="415561" y="1928039"/>
            <a:ext cx="8013698" cy="1965617"/>
          </a:xfrm>
          <a:prstGeom prst="rect">
            <a:avLst/>
          </a:prstGeom>
        </p:spPr>
        <p:txBody>
          <a:bodyPr/>
          <a:lstStyle>
            <a:lvl1pPr algn="l">
              <a:defRPr>
                <a:solidFill>
                  <a:schemeClr val="tx1">
                    <a:lumMod val="65000"/>
                    <a:lumOff val="35000"/>
                  </a:schemeClr>
                </a:solidFill>
                <a:latin typeface="+mn-lt"/>
              </a:defRPr>
            </a:lvl1pPr>
          </a:lstStyle>
          <a:p>
            <a:r>
              <a:rPr lang="en-US" sz="4800" dirty="0">
                <a:solidFill>
                  <a:schemeClr val="tx1">
                    <a:lumMod val="65000"/>
                    <a:lumOff val="35000"/>
                  </a:schemeClr>
                </a:solidFill>
              </a:rPr>
              <a:t>Primary Topic of </a:t>
            </a:r>
            <a:br>
              <a:rPr lang="en-US" sz="4800" dirty="0">
                <a:solidFill>
                  <a:schemeClr val="tx1">
                    <a:lumMod val="65000"/>
                    <a:lumOff val="35000"/>
                  </a:schemeClr>
                </a:solidFill>
              </a:rPr>
            </a:br>
            <a:r>
              <a:rPr lang="en-US" sz="4800" dirty="0">
                <a:solidFill>
                  <a:schemeClr val="tx1">
                    <a:lumMod val="65000"/>
                    <a:lumOff val="35000"/>
                  </a:schemeClr>
                </a:solidFill>
              </a:rPr>
              <a:t>Next Section (48 </a:t>
            </a:r>
            <a:r>
              <a:rPr lang="en-US" sz="4800" dirty="0" err="1">
                <a:solidFill>
                  <a:schemeClr val="tx1">
                    <a:lumMod val="65000"/>
                    <a:lumOff val="35000"/>
                  </a:schemeClr>
                </a:solidFill>
              </a:rPr>
              <a:t>pt</a:t>
            </a:r>
            <a:r>
              <a:rPr lang="en-US" sz="4800" dirty="0">
                <a:solidFill>
                  <a:schemeClr val="tx1">
                    <a:lumMod val="65000"/>
                    <a:lumOff val="35000"/>
                  </a:schemeClr>
                </a:solidFill>
              </a:rPr>
              <a:t>)</a:t>
            </a:r>
          </a:p>
        </p:txBody>
      </p:sp>
    </p:spTree>
    <p:extLst>
      <p:ext uri="{BB962C8B-B14F-4D97-AF65-F5344CB8AC3E}">
        <p14:creationId xmlns:p14="http://schemas.microsoft.com/office/powerpoint/2010/main" val="608774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2891724" y="1328353"/>
            <a:ext cx="5764856" cy="1470025"/>
          </a:xfrm>
          <a:prstGeom prst="rect">
            <a:avLst/>
          </a:prstGeom>
        </p:spPr>
        <p:txBody>
          <a:bodyPr/>
          <a:lstStyle/>
          <a:p>
            <a:pPr algn="l"/>
            <a:endParaRPr lang="en-US" b="1" dirty="0">
              <a:solidFill>
                <a:srgbClr val="FFFFFF"/>
              </a:solidFill>
            </a:endParaRPr>
          </a:p>
        </p:txBody>
      </p:sp>
      <p:sp>
        <p:nvSpPr>
          <p:cNvPr id="8" name="Subtitle 2"/>
          <p:cNvSpPr>
            <a:spLocks noGrp="1"/>
          </p:cNvSpPr>
          <p:nvPr>
            <p:ph type="subTitle" idx="1"/>
          </p:nvPr>
        </p:nvSpPr>
        <p:spPr>
          <a:xfrm>
            <a:off x="2891724" y="2976618"/>
            <a:ext cx="5764856" cy="900067"/>
          </a:xfrm>
          <a:prstGeom prst="rect">
            <a:avLst/>
          </a:prstGeom>
        </p:spPr>
        <p:txBody>
          <a:bodyPr>
            <a:normAutofit lnSpcReduction="10000"/>
          </a:bodyPr>
          <a:lstStyle/>
          <a:p>
            <a:pPr algn="l">
              <a:lnSpc>
                <a:spcPct val="80000"/>
              </a:lnSpc>
            </a:pPr>
            <a:endParaRPr lang="en-US" dirty="0">
              <a:solidFill>
                <a:schemeClr val="bg1"/>
              </a:solidFill>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94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txBox="1">
            <a:spLocks/>
          </p:cNvSpPr>
          <p:nvPr userDrawn="1"/>
        </p:nvSpPr>
        <p:spPr>
          <a:xfrm>
            <a:off x="457200" y="274637"/>
            <a:ext cx="8229600" cy="7168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417C27"/>
              </a:solidFill>
              <a:effectLst/>
              <a:uLnTx/>
              <a:uFillTx/>
              <a:latin typeface="Calibri"/>
              <a:ea typeface="+mj-ea"/>
              <a:cs typeface="+mj-cs"/>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462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Shape">
            <a:extLst>
              <a:ext uri="{FF2B5EF4-FFF2-40B4-BE49-F238E27FC236}">
                <a16:creationId xmlns:a16="http://schemas.microsoft.com/office/drawing/2014/main" id="{B3B2E306-4BAC-E74F-AAF1-3A3FFDADD8C7}"/>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855320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Placeholder 1"/>
          <p:cNvSpPr>
            <a:spLocks noGrp="1"/>
          </p:cNvSpPr>
          <p:nvPr>
            <p:ph type="title" hasCustomPrompt="1"/>
          </p:nvPr>
        </p:nvSpPr>
        <p:spPr>
          <a:xfrm>
            <a:off x="274321" y="131266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251127" y="2839212"/>
            <a:ext cx="2852928"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5039138" y="1312663"/>
            <a:ext cx="3782599"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66858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D7BA54-BB09-45EF-8BE5-86E399F21075}" type="datetime1">
              <a:rPr lang="en-US" altLang="ja-JP"/>
              <a:pPr>
                <a:defRPr/>
              </a:pPr>
              <a:t>5/29/2020</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83E2C-C682-4CCB-812E-4FD1E6CD7EF7}" type="slidenum">
              <a:rPr lang="en-US" altLang="en-US"/>
              <a:pPr>
                <a:defRPr/>
              </a:pPr>
              <a:t>‹#›</a:t>
            </a:fld>
            <a:endParaRPr lang="en-US" altLang="en-US"/>
          </a:p>
        </p:txBody>
      </p:sp>
    </p:spTree>
    <p:extLst>
      <p:ext uri="{BB962C8B-B14F-4D97-AF65-F5344CB8AC3E}">
        <p14:creationId xmlns:p14="http://schemas.microsoft.com/office/powerpoint/2010/main" val="3505756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hape">
            <a:extLst>
              <a:ext uri="{FF2B5EF4-FFF2-40B4-BE49-F238E27FC236}">
                <a16:creationId xmlns:a16="http://schemas.microsoft.com/office/drawing/2014/main" id="{FF4098C8-B27B-E742-AF2B-FAACE164FD8F}"/>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4190595"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1146"/>
            <a:ext cx="85725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9740348" y="2623930"/>
            <a:ext cx="0" cy="0"/>
          </a:xfrm>
          <a:prstGeom prst="rect">
            <a:avLst/>
          </a:prstGeom>
        </p:spPr>
        <p:txBody>
          <a:bodyPr wrap="none" lIns="121869" tIns="60933" rIns="121869" bIns="60933" rtlCol="0" anchor="t">
            <a:noAutofit/>
          </a:bodyPr>
          <a:lstStyle/>
          <a:p>
            <a:pPr marL="0" indent="0" algn="l">
              <a:spcBef>
                <a:spcPts val="0"/>
              </a:spcBef>
            </a:pPr>
            <a:endParaRPr lang="en-US" sz="1400" dirty="0">
              <a:cs typeface="Calibri"/>
            </a:endParaRPr>
          </a:p>
        </p:txBody>
      </p:sp>
    </p:spTree>
    <p:custDataLst>
      <p:tags r:id="rId1"/>
    </p:custDataLst>
    <p:extLst>
      <p:ext uri="{BB962C8B-B14F-4D97-AF65-F5344CB8AC3E}">
        <p14:creationId xmlns:p14="http://schemas.microsoft.com/office/powerpoint/2010/main" val="1177221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605778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468553" y="2491912"/>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191505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513195" y="1746250"/>
            <a:ext cx="3937000"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4693807" y="1746250"/>
            <a:ext cx="3937000"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2629345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468553" y="4424555"/>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4725592" y="4424555"/>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75173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225953" y="3895712"/>
            <a:ext cx="6692094"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4572000" y="1871353"/>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4572000" y="4313171"/>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468553" y="44223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4725592" y="44223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813012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26021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2602152" y="4429200"/>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906322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0968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3958947"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4593152" y="1708150"/>
            <a:ext cx="4191000" cy="4502150"/>
          </a:xfrm>
        </p:spPr>
        <p:txBody>
          <a:bodyPr/>
          <a:lstStyle/>
          <a:p>
            <a:endParaRPr lang="en-US" dirty="0"/>
          </a:p>
        </p:txBody>
      </p:sp>
    </p:spTree>
    <p:custDataLst>
      <p:tags r:id="rId1"/>
    </p:custDataLst>
    <p:extLst>
      <p:ext uri="{BB962C8B-B14F-4D97-AF65-F5344CB8AC3E}">
        <p14:creationId xmlns:p14="http://schemas.microsoft.com/office/powerpoint/2010/main" val="4091063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50241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888744"/>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4822825" y="2925064"/>
            <a:ext cx="3955415"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dirty="0"/>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69520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B19E3F-723A-48F5-86C3-1FB2ADC6C9E9}" type="datetime1">
              <a:rPr lang="en-US" altLang="ja-JP"/>
              <a:pPr>
                <a:defRPr/>
              </a:pPr>
              <a:t>5/29/2020</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2229A-B942-495A-807D-33D35310454B}" type="slidenum">
              <a:rPr lang="en-US" altLang="en-US"/>
              <a:pPr>
                <a:defRPr/>
              </a:pPr>
              <a:t>‹#›</a:t>
            </a:fld>
            <a:endParaRPr lang="en-US" altLang="en-US"/>
          </a:p>
        </p:txBody>
      </p:sp>
    </p:spTree>
    <p:extLst>
      <p:ext uri="{BB962C8B-B14F-4D97-AF65-F5344CB8AC3E}">
        <p14:creationId xmlns:p14="http://schemas.microsoft.com/office/powerpoint/2010/main" val="4137914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9144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2"/>
            <a:ext cx="9143995"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dirty="0"/>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708127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381000" y="2067339"/>
            <a:ext cx="4191000" cy="4084983"/>
          </a:xfrm>
          <a:prstGeom prst="rect">
            <a:avLst/>
          </a:prstGeom>
        </p:spPr>
        <p:txBody>
          <a:bodyPr wrap="squar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1948569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274321" y="131266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4846321" y="1271016"/>
            <a:ext cx="3911180"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251127" y="2839212"/>
            <a:ext cx="2852928"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3054572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4190595"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1146"/>
            <a:ext cx="85725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39776332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3123393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468553" y="2491912"/>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597834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468313" y="1746753"/>
            <a:ext cx="3937000" cy="4746122"/>
          </a:xfrm>
        </p:spPr>
        <p:txBody>
          <a:bodyPr/>
          <a:lstStyle/>
          <a:p>
            <a:endParaRPr lang="en-US" dirty="0"/>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4720273" y="1746753"/>
            <a:ext cx="3937000" cy="4746122"/>
          </a:xfrm>
        </p:spPr>
        <p:txBody>
          <a:bodyPr/>
          <a:lstStyle/>
          <a:p>
            <a:endParaRPr lang="en-US" dirty="0"/>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99853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468553"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4725592"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48790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26021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2602152" y="4429200"/>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973150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24402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B8BEB86-460D-47CC-9347-A33D2320FEE6}" type="datetime1">
              <a:rPr lang="en-US" altLang="ja-JP"/>
              <a:pPr>
                <a:defRPr/>
              </a:pPr>
              <a:t>5/29/2020</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616943-E090-48BD-85BF-C3499FDFE60E}" type="slidenum">
              <a:rPr lang="en-US" altLang="en-US"/>
              <a:pPr>
                <a:defRPr/>
              </a:pPr>
              <a:t>‹#›</a:t>
            </a:fld>
            <a:endParaRPr lang="en-US" altLang="en-US"/>
          </a:p>
        </p:txBody>
      </p:sp>
    </p:spTree>
    <p:extLst>
      <p:ext uri="{BB962C8B-B14F-4D97-AF65-F5344CB8AC3E}">
        <p14:creationId xmlns:p14="http://schemas.microsoft.com/office/powerpoint/2010/main" val="41176283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3958947"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4593152" y="1708150"/>
            <a:ext cx="4191000" cy="4648200"/>
          </a:xfrm>
        </p:spPr>
        <p:txBody>
          <a:bodyPr/>
          <a:lstStyle/>
          <a:p>
            <a:endParaRPr lang="en-US" dirty="0"/>
          </a:p>
        </p:txBody>
      </p:sp>
    </p:spTree>
    <p:custDataLst>
      <p:tags r:id="rId1"/>
    </p:custDataLst>
    <p:extLst>
      <p:ext uri="{BB962C8B-B14F-4D97-AF65-F5344CB8AC3E}">
        <p14:creationId xmlns:p14="http://schemas.microsoft.com/office/powerpoint/2010/main" val="269961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502412"/>
            <a:ext cx="1355141"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888744"/>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4822825" y="2925064"/>
            <a:ext cx="3955415"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5175166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A0FE-9155-410E-B4DF-1FFF68C87608}"/>
              </a:ext>
            </a:extLst>
          </p:cNvPr>
          <p:cNvSpPr>
            <a:spLocks noGrp="1"/>
          </p:cNvSpPr>
          <p:nvPr>
            <p:ph type="ctrTitle" hasCustomPrompt="1"/>
          </p:nvPr>
        </p:nvSpPr>
        <p:spPr>
          <a:xfrm>
            <a:off x="1143000" y="1885949"/>
            <a:ext cx="6858000" cy="1603772"/>
          </a:xfrm>
        </p:spPr>
        <p:txBody>
          <a:bodyPr lIns="51435" tIns="25718" rIns="51435" bIns="25718" anchor="b"/>
          <a:lstStyle>
            <a:lvl1pPr marL="0" marR="0" indent="0" algn="l">
              <a:spcAft>
                <a:spcPts val="0"/>
              </a:spcAft>
              <a:defRPr sz="3300"/>
            </a:lvl1pPr>
          </a:lstStyle>
          <a:p>
            <a:r>
              <a:rPr lang="en-US" dirty="0"/>
              <a:t>Type Presentation Title Here</a:t>
            </a:r>
          </a:p>
        </p:txBody>
      </p:sp>
      <p:sp>
        <p:nvSpPr>
          <p:cNvPr id="3" name="Subtitle 2">
            <a:extLst>
              <a:ext uri="{FF2B5EF4-FFF2-40B4-BE49-F238E27FC236}">
                <a16:creationId xmlns:a16="http://schemas.microsoft.com/office/drawing/2014/main" id="{A42C5F1A-A191-4128-BF4D-C25FEF72C9F6}"/>
              </a:ext>
            </a:extLst>
          </p:cNvPr>
          <p:cNvSpPr>
            <a:spLocks noGrp="1"/>
          </p:cNvSpPr>
          <p:nvPr>
            <p:ph type="subTitle" idx="1" hasCustomPrompt="1"/>
          </p:nvPr>
        </p:nvSpPr>
        <p:spPr>
          <a:xfrm>
            <a:off x="1143000" y="3558780"/>
            <a:ext cx="6858000" cy="1241821"/>
          </a:xfrm>
        </p:spPr>
        <p:txBody>
          <a:bodyPr lIns="51435" tIns="25718" rIns="51435" bIns="25718">
            <a:normAutofit/>
          </a:bodyPr>
          <a:lstStyle>
            <a:lvl1pPr marL="0" marR="0" indent="0" algn="l">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Speaker Name and Title Here</a:t>
            </a:r>
          </a:p>
        </p:txBody>
      </p:sp>
    </p:spTree>
    <p:extLst>
      <p:ext uri="{BB962C8B-B14F-4D97-AF65-F5344CB8AC3E}">
        <p14:creationId xmlns:p14="http://schemas.microsoft.com/office/powerpoint/2010/main" val="201124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0A8E-9FD7-4A3F-80B0-58837A1FFC2B}"/>
              </a:ext>
            </a:extLst>
          </p:cNvPr>
          <p:cNvSpPr>
            <a:spLocks noGrp="1"/>
          </p:cNvSpPr>
          <p:nvPr>
            <p:ph type="title"/>
          </p:nvPr>
        </p:nvSpPr>
        <p:spPr>
          <a:xfrm>
            <a:off x="628650" y="1200149"/>
            <a:ext cx="7886700" cy="686848"/>
          </a:xfrm>
        </p:spPr>
        <p:txBody>
          <a:bodyPr lIns="51435" tIns="25718" rIns="51435" bIns="25718"/>
          <a:lstStyle>
            <a:lvl1pPr marL="0" marR="0" indent="0">
              <a:spcAft>
                <a:spcPts val="0"/>
              </a:spcAft>
              <a:defRPr sz="2400"/>
            </a:lvl1pPr>
          </a:lstStyle>
          <a:p>
            <a:r>
              <a:rPr lang="en-US"/>
              <a:t>Click to edit Master title style</a:t>
            </a:r>
          </a:p>
        </p:txBody>
      </p:sp>
      <p:sp>
        <p:nvSpPr>
          <p:cNvPr id="3" name="Content Placeholder 2">
            <a:extLst>
              <a:ext uri="{FF2B5EF4-FFF2-40B4-BE49-F238E27FC236}">
                <a16:creationId xmlns:a16="http://schemas.microsoft.com/office/drawing/2014/main" id="{B125530F-0009-4504-980E-A705D504B20D}"/>
              </a:ext>
            </a:extLst>
          </p:cNvPr>
          <p:cNvSpPr>
            <a:spLocks noGrp="1"/>
          </p:cNvSpPr>
          <p:nvPr>
            <p:ph idx="1"/>
          </p:nvPr>
        </p:nvSpPr>
        <p:spPr>
          <a:xfrm>
            <a:off x="628650" y="2226469"/>
            <a:ext cx="7886700" cy="3263504"/>
          </a:xfrm>
        </p:spPr>
        <p:txBody>
          <a:bodyPr lIns="51435" tIns="25718" rIns="51435" bIns="25718">
            <a:normAutofit/>
          </a:bodyPr>
          <a:lstStyle>
            <a:lvl1pPr marL="115729" marR="0" indent="-115729">
              <a:spcBef>
                <a:spcPts val="506"/>
              </a:spcBef>
              <a:spcAft>
                <a:spcPts val="0"/>
              </a:spcAft>
              <a:defRPr sz="2100"/>
            </a:lvl1pPr>
            <a:lvl2pPr marL="231457" marR="0" indent="-96441">
              <a:spcBef>
                <a:spcPts val="422"/>
              </a:spcBef>
              <a:spcAft>
                <a:spcPts val="0"/>
              </a:spcAft>
              <a:defRPr sz="2100"/>
            </a:lvl2pPr>
            <a:lvl3pPr marL="327899" marR="0" indent="-77153">
              <a:spcBef>
                <a:spcPts val="338"/>
              </a:spcBef>
              <a:spcAft>
                <a:spcPts val="0"/>
              </a:spcAft>
              <a:defRPr sz="2100"/>
            </a:lvl3pPr>
            <a:lvl4pPr marL="405051" marR="0" indent="-77153">
              <a:spcBef>
                <a:spcPts val="211"/>
              </a:spcBef>
              <a:spcAft>
                <a:spcPts val="0"/>
              </a:spcAft>
              <a:defRPr sz="2100"/>
            </a:lvl4pPr>
            <a:lvl5pPr marL="482204" marR="0" indent="-77153">
              <a:spcBef>
                <a:spcPts val="211"/>
              </a:spcBef>
              <a:spcAft>
                <a:spcPts val="0"/>
              </a:spcAft>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A6DEB367-F117-4392-969B-405785BC2545}"/>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1583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0A8E-9FD7-4A3F-80B0-58837A1FFC2B}"/>
              </a:ext>
            </a:extLst>
          </p:cNvPr>
          <p:cNvSpPr>
            <a:spLocks noGrp="1"/>
          </p:cNvSpPr>
          <p:nvPr>
            <p:ph type="title"/>
          </p:nvPr>
        </p:nvSpPr>
        <p:spPr>
          <a:xfrm>
            <a:off x="628650" y="1200149"/>
            <a:ext cx="7886700" cy="686848"/>
          </a:xfrm>
        </p:spPr>
        <p:txBody>
          <a:bodyPr lIns="51435" tIns="25718" rIns="51435" bIns="25718"/>
          <a:lstStyle>
            <a:lvl1pPr marL="0" marR="0" indent="0">
              <a:spcAft>
                <a:spcPts val="0"/>
              </a:spcAft>
              <a:defRPr sz="24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125530F-0009-4504-980E-A705D504B20D}"/>
              </a:ext>
            </a:extLst>
          </p:cNvPr>
          <p:cNvSpPr>
            <a:spLocks noGrp="1"/>
          </p:cNvSpPr>
          <p:nvPr>
            <p:ph idx="1"/>
          </p:nvPr>
        </p:nvSpPr>
        <p:spPr>
          <a:xfrm>
            <a:off x="628650" y="2226469"/>
            <a:ext cx="7886700" cy="3263504"/>
          </a:xfrm>
        </p:spPr>
        <p:txBody>
          <a:bodyPr lIns="51435" tIns="25718" rIns="51435" bIns="25718">
            <a:normAutofit/>
          </a:bodyPr>
          <a:lstStyle>
            <a:lvl1pPr marL="0" marR="0" indent="0">
              <a:spcBef>
                <a:spcPts val="506"/>
              </a:spcBef>
              <a:spcAft>
                <a:spcPts val="0"/>
              </a:spcAft>
              <a:buNone/>
              <a:defRPr sz="2100"/>
            </a:lvl1pPr>
            <a:lvl2pPr marL="75947" marR="0" indent="0">
              <a:spcBef>
                <a:spcPts val="178"/>
              </a:spcBef>
              <a:spcAft>
                <a:spcPts val="0"/>
              </a:spcAft>
              <a:buNone/>
              <a:defRPr sz="2100">
                <a:solidFill>
                  <a:schemeClr val="accent1"/>
                </a:solidFill>
              </a:defRPr>
            </a:lvl2pPr>
            <a:lvl3pPr marL="445770" indent="0">
              <a:buNone/>
              <a:defRPr/>
            </a:lvl3pPr>
            <a:lvl4pPr marL="582930" indent="0">
              <a:buNone/>
              <a:defRPr/>
            </a:lvl4pPr>
            <a:lvl5pPr marL="720090" indent="0">
              <a:buNone/>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Slide Number Placeholder 7">
            <a:extLst>
              <a:ext uri="{FF2B5EF4-FFF2-40B4-BE49-F238E27FC236}">
                <a16:creationId xmlns:a16="http://schemas.microsoft.com/office/drawing/2014/main" id="{958AD9D7-4582-4707-8DF8-946A18670AB1}"/>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7718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80F4-856D-4BE0-B4F4-D2ED9EB47541}"/>
              </a:ext>
            </a:extLst>
          </p:cNvPr>
          <p:cNvSpPr>
            <a:spLocks noGrp="1"/>
          </p:cNvSpPr>
          <p:nvPr>
            <p:ph type="title" hasCustomPrompt="1"/>
          </p:nvPr>
        </p:nvSpPr>
        <p:spPr>
          <a:xfrm>
            <a:off x="623888" y="2228850"/>
            <a:ext cx="7886700" cy="2050256"/>
          </a:xfrm>
        </p:spPr>
        <p:txBody>
          <a:bodyPr lIns="51435" tIns="25718" rIns="51435" bIns="25718" anchor="b"/>
          <a:lstStyle>
            <a:lvl1pPr marL="0" marR="0" indent="0">
              <a:spcAft>
                <a:spcPts val="0"/>
              </a:spcAft>
              <a:defRPr sz="4500"/>
            </a:lvl1pPr>
          </a:lstStyle>
          <a:p>
            <a:r>
              <a:rPr lang="en-US" dirty="0"/>
              <a:t>Type Section Title Here</a:t>
            </a:r>
          </a:p>
        </p:txBody>
      </p:sp>
      <p:sp>
        <p:nvSpPr>
          <p:cNvPr id="3" name="Text Placeholder 2">
            <a:extLst>
              <a:ext uri="{FF2B5EF4-FFF2-40B4-BE49-F238E27FC236}">
                <a16:creationId xmlns:a16="http://schemas.microsoft.com/office/drawing/2014/main" id="{642D4273-6E6F-4CBE-970E-5BD491E15E45}"/>
              </a:ext>
            </a:extLst>
          </p:cNvPr>
          <p:cNvSpPr>
            <a:spLocks noGrp="1"/>
          </p:cNvSpPr>
          <p:nvPr>
            <p:ph type="body" idx="1" hasCustomPrompt="1"/>
          </p:nvPr>
        </p:nvSpPr>
        <p:spPr>
          <a:xfrm>
            <a:off x="623888" y="4299347"/>
            <a:ext cx="7886700" cy="1187053"/>
          </a:xfrm>
        </p:spPr>
        <p:txBody>
          <a:bodyPr lIns="51435" tIns="25718" rIns="51435" bIns="25718">
            <a:normAutofit/>
          </a:bodyPr>
          <a:lstStyle>
            <a:lvl1pPr marL="0" marR="0" indent="0">
              <a:spcBef>
                <a:spcPts val="0"/>
              </a:spcBef>
              <a:spcAft>
                <a:spcPts val="0"/>
              </a:spcAft>
              <a:buNone/>
              <a:defRPr sz="1800">
                <a:solidFill>
                  <a:schemeClr val="tx1">
                    <a:lumMod val="90000"/>
                    <a:lumOff val="1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Type subtitle here</a:t>
            </a:r>
          </a:p>
        </p:txBody>
      </p:sp>
      <p:sp>
        <p:nvSpPr>
          <p:cNvPr id="4" name="Slide Number Placeholder 7">
            <a:extLst>
              <a:ext uri="{FF2B5EF4-FFF2-40B4-BE49-F238E27FC236}">
                <a16:creationId xmlns:a16="http://schemas.microsoft.com/office/drawing/2014/main" id="{6CE7919D-9E6E-4585-9850-C140A7964852}"/>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7508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6425-9405-4368-82ED-7BF2E55D3399}"/>
              </a:ext>
            </a:extLst>
          </p:cNvPr>
          <p:cNvSpPr>
            <a:spLocks noGrp="1"/>
          </p:cNvSpPr>
          <p:nvPr>
            <p:ph type="title"/>
          </p:nvPr>
        </p:nvSpPr>
        <p:spPr>
          <a:xfrm>
            <a:off x="628650" y="1200149"/>
            <a:ext cx="7886700" cy="686848"/>
          </a:xfrm>
        </p:spPr>
        <p:txBody>
          <a:bodyPr lIns="51435" tIns="25718" rIns="51435" bIns="25718"/>
          <a:lstStyle>
            <a:lvl1pPr marL="0" marR="0" indent="0">
              <a:spcAft>
                <a:spcPts val="0"/>
              </a:spcAft>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A0EF8DB8-453E-4043-B133-F397E94D51DA}"/>
              </a:ext>
            </a:extLst>
          </p:cNvPr>
          <p:cNvSpPr>
            <a:spLocks noGrp="1"/>
          </p:cNvSpPr>
          <p:nvPr>
            <p:ph sz="half" idx="1"/>
          </p:nvPr>
        </p:nvSpPr>
        <p:spPr>
          <a:xfrm>
            <a:off x="628650" y="2226469"/>
            <a:ext cx="3886200" cy="3263504"/>
          </a:xfrm>
        </p:spPr>
        <p:txBody>
          <a:bodyPr lIns="51435" tIns="25718" rIns="51435" bIns="25718">
            <a:normAutofit/>
          </a:bodyPr>
          <a:lstStyle>
            <a:lvl1pPr marL="115729" marR="0" indent="-115729">
              <a:spcBef>
                <a:spcPts val="506"/>
              </a:spcBef>
              <a:spcAft>
                <a:spcPts val="0"/>
              </a:spcAft>
              <a:defRPr sz="1800"/>
            </a:lvl1pPr>
            <a:lvl2pPr marL="231457" marR="0" indent="-96441">
              <a:spcBef>
                <a:spcPts val="422"/>
              </a:spcBef>
              <a:spcAft>
                <a:spcPts val="0"/>
              </a:spcAft>
              <a:defRPr sz="1800"/>
            </a:lvl2pPr>
            <a:lvl3pPr marL="327899" marR="0" indent="-77153">
              <a:spcBef>
                <a:spcPts val="338"/>
              </a:spcBef>
              <a:spcAft>
                <a:spcPts val="0"/>
              </a:spcAft>
              <a:defRPr sz="1800"/>
            </a:lvl3pPr>
            <a:lvl4pPr marL="405051" marR="0" indent="-77153">
              <a:spcBef>
                <a:spcPts val="211"/>
              </a:spcBef>
              <a:spcAft>
                <a:spcPts val="0"/>
              </a:spcAft>
              <a:defRPr sz="1800"/>
            </a:lvl4pPr>
            <a:lvl5pPr marL="482204" marR="0" indent="-77153">
              <a:spcBef>
                <a:spcPts val="211"/>
              </a:spcBef>
              <a:spcAft>
                <a:spcPts val="0"/>
              </a:spcAft>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334188E-C11B-47AA-BCE6-729A594DD8F9}"/>
              </a:ext>
            </a:extLst>
          </p:cNvPr>
          <p:cNvSpPr>
            <a:spLocks noGrp="1"/>
          </p:cNvSpPr>
          <p:nvPr>
            <p:ph sz="half" idx="2"/>
          </p:nvPr>
        </p:nvSpPr>
        <p:spPr>
          <a:xfrm>
            <a:off x="4629150" y="2226469"/>
            <a:ext cx="3886200" cy="3263504"/>
          </a:xfrm>
        </p:spPr>
        <p:txBody>
          <a:bodyPr lIns="51435" tIns="25718" rIns="51435" bIns="25718">
            <a:normAutofit/>
          </a:bodyPr>
          <a:lstStyle>
            <a:lvl1pPr marL="115729" marR="0" indent="-115729">
              <a:spcBef>
                <a:spcPts val="506"/>
              </a:spcBef>
              <a:spcAft>
                <a:spcPts val="0"/>
              </a:spcAft>
              <a:defRPr sz="1800"/>
            </a:lvl1pPr>
            <a:lvl2pPr marL="231457" marR="0" indent="-96441">
              <a:spcBef>
                <a:spcPts val="422"/>
              </a:spcBef>
              <a:spcAft>
                <a:spcPts val="0"/>
              </a:spcAft>
              <a:defRPr sz="1800"/>
            </a:lvl2pPr>
            <a:lvl3pPr marL="327899" marR="0" indent="-77153">
              <a:spcBef>
                <a:spcPts val="338"/>
              </a:spcBef>
              <a:spcAft>
                <a:spcPts val="0"/>
              </a:spcAft>
              <a:defRPr sz="1800"/>
            </a:lvl3pPr>
            <a:lvl4pPr marL="405051" marR="0" indent="-77153">
              <a:spcBef>
                <a:spcPts val="211"/>
              </a:spcBef>
              <a:spcAft>
                <a:spcPts val="0"/>
              </a:spcAft>
              <a:defRPr sz="1800"/>
            </a:lvl4pPr>
            <a:lvl5pPr marL="482204" marR="0" indent="-77153">
              <a:spcBef>
                <a:spcPts val="211"/>
              </a:spcBef>
              <a:spcAft>
                <a:spcPts val="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6C6E295A-0371-439B-8B56-F67F6BEE00CA}"/>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508715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2891724" y="1328353"/>
            <a:ext cx="5764856" cy="1470025"/>
          </a:xfrm>
          <a:prstGeom prst="rect">
            <a:avLst/>
          </a:prstGeom>
        </p:spPr>
        <p:txBody>
          <a:bodyPr/>
          <a:lstStyle/>
          <a:p>
            <a:pPr algn="l"/>
            <a:endParaRPr lang="en-US" b="1" dirty="0">
              <a:solidFill>
                <a:srgbClr val="FFFFFF"/>
              </a:solidFill>
            </a:endParaRPr>
          </a:p>
        </p:txBody>
      </p:sp>
      <p:sp>
        <p:nvSpPr>
          <p:cNvPr id="8" name="Subtitle 2"/>
          <p:cNvSpPr>
            <a:spLocks noGrp="1"/>
          </p:cNvSpPr>
          <p:nvPr>
            <p:ph type="subTitle" idx="1"/>
          </p:nvPr>
        </p:nvSpPr>
        <p:spPr>
          <a:xfrm>
            <a:off x="2891724" y="2976618"/>
            <a:ext cx="5764856" cy="900067"/>
          </a:xfrm>
          <a:prstGeom prst="rect">
            <a:avLst/>
          </a:prstGeom>
        </p:spPr>
        <p:txBody>
          <a:bodyPr>
            <a:normAutofit lnSpcReduction="10000"/>
          </a:bodyPr>
          <a:lstStyle/>
          <a:p>
            <a:pPr algn="l">
              <a:lnSpc>
                <a:spcPct val="80000"/>
              </a:lnSpc>
            </a:pPr>
            <a:endParaRPr lang="en-US" dirty="0">
              <a:solidFill>
                <a:schemeClr val="bg1"/>
              </a:solidFill>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85860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txBox="1">
            <a:spLocks/>
          </p:cNvSpPr>
          <p:nvPr userDrawn="1"/>
        </p:nvSpPr>
        <p:spPr>
          <a:xfrm>
            <a:off x="457200" y="274637"/>
            <a:ext cx="8229600" cy="7168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417C27"/>
              </a:solidFill>
              <a:effectLst/>
              <a:uLnTx/>
              <a:uFillTx/>
              <a:latin typeface="Calibri"/>
              <a:ea typeface="+mj-ea"/>
              <a:cs typeface="+mj-cs"/>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331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81400" y="914400"/>
            <a:ext cx="5105400" cy="1219200"/>
          </a:xfrm>
        </p:spPr>
        <p:txBody>
          <a:bodyPr>
            <a:noAutofit/>
          </a:bodyPr>
          <a:lstStyle>
            <a:lvl1pPr>
              <a:defRPr sz="4400">
                <a:solidFill>
                  <a:schemeClr val="tx2"/>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8971" y="2286000"/>
            <a:ext cx="8229600" cy="4114800"/>
          </a:xfrm>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071504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E8BE47-7B98-409F-8AB7-EBBB77D90BF3}" type="datetime1">
              <a:rPr lang="en-US" altLang="ja-JP"/>
              <a:pPr>
                <a:defRPr/>
              </a:pPr>
              <a:t>5/29/2020</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C9FB53-311B-43CA-B7CE-1F80A678A235}" type="slidenum">
              <a:rPr lang="en-US" altLang="en-US"/>
              <a:pPr>
                <a:defRPr/>
              </a:pPr>
              <a:t>‹#›</a:t>
            </a:fld>
            <a:endParaRPr lang="en-US" altLang="en-US"/>
          </a:p>
        </p:txBody>
      </p:sp>
    </p:spTree>
    <p:extLst>
      <p:ext uri="{BB962C8B-B14F-4D97-AF65-F5344CB8AC3E}">
        <p14:creationId xmlns:p14="http://schemas.microsoft.com/office/powerpoint/2010/main" val="1856341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9483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559174" y="914400"/>
            <a:ext cx="4860925" cy="990600"/>
          </a:xfrm>
        </p:spPr>
        <p:txBody>
          <a:bodyPr anchor="b"/>
          <a:lstStyle>
            <a:lvl1pPr>
              <a:defRPr sz="3500"/>
            </a:lvl1pPr>
          </a:lstStyle>
          <a:p>
            <a:r>
              <a:rPr lang="en-US" dirty="0" smtClean="0"/>
              <a:t>Click to edit Master title style</a:t>
            </a:r>
            <a:endParaRPr lang="en-US" dirty="0"/>
          </a:p>
        </p:txBody>
      </p:sp>
      <p:sp>
        <p:nvSpPr>
          <p:cNvPr id="5" name="Picture Placeholder 2"/>
          <p:cNvSpPr>
            <a:spLocks noGrp="1"/>
          </p:cNvSpPr>
          <p:nvPr>
            <p:ph type="pic" idx="1"/>
          </p:nvPr>
        </p:nvSpPr>
        <p:spPr>
          <a:xfrm>
            <a:off x="3790950" y="2057400"/>
            <a:ext cx="4629150" cy="44880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Text Placeholder 3"/>
          <p:cNvSpPr>
            <a:spLocks noGrp="1"/>
          </p:cNvSpPr>
          <p:nvPr>
            <p:ph type="body" sz="half" idx="2"/>
          </p:nvPr>
        </p:nvSpPr>
        <p:spPr>
          <a:xfrm>
            <a:off x="609600" y="2057400"/>
            <a:ext cx="2949575" cy="448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Tree>
    <p:extLst>
      <p:ext uri="{BB962C8B-B14F-4D97-AF65-F5344CB8AC3E}">
        <p14:creationId xmlns:p14="http://schemas.microsoft.com/office/powerpoint/2010/main" val="305738071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390648"/>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2895599"/>
            <a:ext cx="7886700" cy="3281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1BA147-A67B-49BF-BDB6-85333233D6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14603-966F-4644-82B5-2BEEA69BB8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4517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77741550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16243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219200"/>
            <a:ext cx="2949575" cy="1066800"/>
          </a:xfrm>
          <a:prstGeom prst="rect">
            <a:avLst/>
          </a:prstGeom>
        </p:spPr>
        <p:txBody>
          <a:bodyPr anchor="b"/>
          <a:lstStyle>
            <a:lvl1pPr>
              <a:defRPr sz="32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788" y="1219200"/>
            <a:ext cx="4629150" cy="4641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438400"/>
            <a:ext cx="2949575" cy="3430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35721787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266032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05853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987424"/>
            <a:ext cx="2949575" cy="1069975"/>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788" y="987425"/>
            <a:ext cx="4629150" cy="4575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4267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Tree>
    <p:extLst>
      <p:ext uri="{BB962C8B-B14F-4D97-AF65-F5344CB8AC3E}">
        <p14:creationId xmlns:p14="http://schemas.microsoft.com/office/powerpoint/2010/main" val="390041715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396A7D-7323-4B47-BE8D-7020EEA19F75}" type="datetimeFigureOut">
              <a:rPr kumimoji="0" lang="en-US" sz="18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5/29/2020</a:t>
            </a:fld>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EF7F84-C96D-49E8-841E-1EC62041735C}" type="slidenum">
              <a:rPr kumimoji="0" lang="en-US" sz="18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5032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5/29/2020</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38927234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29891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987424"/>
            <a:ext cx="2949575" cy="1069975"/>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121781460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6"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108100" cy="1373070"/>
          </a:xfrm>
        </p:spPr>
        <p:txBody>
          <a:bodyPr anchor="b">
            <a:noAutofit/>
          </a:bodyPr>
          <a:lstStyle>
            <a:lvl1pPr algn="r">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510242" y="4394041"/>
            <a:ext cx="6108100" cy="1117687"/>
          </a:xfrm>
        </p:spPr>
        <p:txBody>
          <a:bodyPr>
            <a:normAutofit/>
          </a:bodyPr>
          <a:lstStyle>
            <a:lvl1pPr marL="0" indent="0" algn="r">
              <a:buNone/>
              <a:defRPr sz="1500"/>
            </a:lvl1pPr>
            <a:lvl2pPr marL="342889" indent="0" algn="ctr">
              <a:buNone/>
              <a:defRPr sz="1500"/>
            </a:lvl2pPr>
            <a:lvl3pPr marL="685777" indent="0" algn="ctr">
              <a:buNone/>
              <a:defRPr sz="1350"/>
            </a:lvl3pPr>
            <a:lvl4pPr marL="1028666" indent="0" algn="ctr">
              <a:buNone/>
              <a:defRPr sz="1200"/>
            </a:lvl4pPr>
            <a:lvl5pPr marL="1371554" indent="0" algn="ctr">
              <a:buNone/>
              <a:defRPr sz="1200"/>
            </a:lvl5pPr>
            <a:lvl6pPr marL="1714443" indent="0" algn="ctr">
              <a:buNone/>
              <a:defRPr sz="1200"/>
            </a:lvl6pPr>
            <a:lvl7pPr marL="2057331" indent="0" algn="ctr">
              <a:buNone/>
              <a:defRPr sz="1200"/>
            </a:lvl7pPr>
            <a:lvl8pPr marL="2400220" indent="0" algn="ctr">
              <a:buNone/>
              <a:defRPr sz="1200"/>
            </a:lvl8pPr>
            <a:lvl9pPr marL="2743109"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983" eaLnBrk="1" fontAlgn="auto" hangingPunct="1">
              <a:spcBef>
                <a:spcPts val="0"/>
              </a:spcBef>
              <a:spcAft>
                <a:spcPts val="0"/>
              </a:spcAft>
            </a:pPr>
            <a:fld id="{B61BEF0D-F0BB-DE4B-95CE-6DB70DBA9567}"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dirty="0">
              <a:solidFill>
                <a:prstClr val="white">
                  <a:tint val="75000"/>
                </a:prstClr>
              </a:solidFill>
              <a:latin typeface="Trebuchet MS" panose="020B0603020202020204"/>
              <a:ea typeface="+mn-ea"/>
            </a:endParaRPr>
          </a:p>
        </p:txBody>
      </p:sp>
      <p:sp>
        <p:nvSpPr>
          <p:cNvPr id="5" name="Footer Placeholder 4"/>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6" name="Slide Number Placeholder 5"/>
          <p:cNvSpPr>
            <a:spLocks noGrp="1"/>
          </p:cNvSpPr>
          <p:nvPr>
            <p:ph type="sldNum" sz="quarter" idx="12"/>
          </p:nvPr>
        </p:nvSpPr>
        <p:spPr>
          <a:xfrm>
            <a:off x="6941510" y="2750337"/>
            <a:ext cx="878916" cy="1356442"/>
          </a:xfrm>
        </p:spPr>
        <p:txBody>
          <a:bodyPr/>
          <a:lstStyle/>
          <a:p>
            <a:pPr defTabSz="685983" eaLnBrk="1" fontAlgn="auto" hangingPunct="1">
              <a:spcBef>
                <a:spcPts val="0"/>
              </a:spcBef>
              <a:spcAft>
                <a:spcPts val="0"/>
              </a:spcAft>
            </a:pPr>
            <a:fld id="{D57F1E4F-1CFF-5643-939E-217C01CDF565}"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dirty="0">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145358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7" name="Rectangle 16"/>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5" name="Footer Placeholder 4"/>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6" name="Slide Number Placeholder 5"/>
          <p:cNvSpPr>
            <a:spLocks noGrp="1"/>
          </p:cNvSpPr>
          <p:nvPr>
            <p:ph type="sldNum" sz="quarter" idx="12"/>
          </p:nvPr>
        </p:nvSpPr>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174891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7828359"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69" y="4087901"/>
            <a:ext cx="1202248" cy="144270"/>
          </a:xfrm>
          <a:prstGeom prst="rect">
            <a:avLst/>
          </a:prstGeom>
        </p:spPr>
      </p:pic>
      <p:sp>
        <p:nvSpPr>
          <p:cNvPr id="9" name="Rectangle 8"/>
          <p:cNvSpPr/>
          <p:nvPr/>
        </p:nvSpPr>
        <p:spPr bwMode="ltGray">
          <a:xfrm>
            <a:off x="-1" y="2726267"/>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69" y="2726267"/>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2869895"/>
            <a:ext cx="7210395" cy="1090788"/>
          </a:xfrm>
        </p:spPr>
        <p:txBody>
          <a:bodyPr anchor="ctr">
            <a:normAutofit/>
          </a:bodyPr>
          <a:lstStyle>
            <a:lvl1pPr algn="r">
              <a:defRPr sz="2700"/>
            </a:lvl1pPr>
          </a:lstStyle>
          <a:p>
            <a:r>
              <a:rPr lang="en-US" smtClean="0"/>
              <a:t>Click to edit Master title style</a:t>
            </a:r>
            <a:endParaRPr lang="en-US" dirty="0"/>
          </a:p>
        </p:txBody>
      </p:sp>
      <p:sp>
        <p:nvSpPr>
          <p:cNvPr id="3" name="Text Placeholder 2"/>
          <p:cNvSpPr>
            <a:spLocks noGrp="1"/>
          </p:cNvSpPr>
          <p:nvPr>
            <p:ph type="body" idx="1"/>
          </p:nvPr>
        </p:nvSpPr>
        <p:spPr>
          <a:xfrm>
            <a:off x="510241" y="4232173"/>
            <a:ext cx="7210395" cy="1704017"/>
          </a:xfrm>
        </p:spPr>
        <p:txBody>
          <a:bodyPr>
            <a:normAutofit/>
          </a:bodyPr>
          <a:lstStyle>
            <a:lvl1pPr marL="0" indent="0" algn="r">
              <a:buNone/>
              <a:defRPr sz="1500">
                <a:solidFill>
                  <a:schemeClr val="tx1">
                    <a:tint val="75000"/>
                  </a:schemeClr>
                </a:solidFill>
              </a:defRPr>
            </a:lvl1pPr>
            <a:lvl2pPr marL="342889" indent="0">
              <a:buNone/>
              <a:defRPr sz="1500">
                <a:solidFill>
                  <a:schemeClr val="tx1">
                    <a:tint val="75000"/>
                  </a:schemeClr>
                </a:solidFill>
              </a:defRPr>
            </a:lvl2pPr>
            <a:lvl3pPr marL="685777" indent="0">
              <a:buNone/>
              <a:defRPr sz="1350">
                <a:solidFill>
                  <a:schemeClr val="tx1">
                    <a:tint val="75000"/>
                  </a:schemeClr>
                </a:solidFill>
              </a:defRPr>
            </a:lvl3pPr>
            <a:lvl4pPr marL="1028666" indent="0">
              <a:buNone/>
              <a:defRPr sz="1200">
                <a:solidFill>
                  <a:schemeClr val="tx1">
                    <a:tint val="75000"/>
                  </a:schemeClr>
                </a:solidFill>
              </a:defRPr>
            </a:lvl4pPr>
            <a:lvl5pPr marL="1371554" indent="0">
              <a:buNone/>
              <a:defRPr sz="1200">
                <a:solidFill>
                  <a:schemeClr val="tx1">
                    <a:tint val="75000"/>
                  </a:schemeClr>
                </a:solidFill>
              </a:defRPr>
            </a:lvl5pPr>
            <a:lvl6pPr marL="1714443" indent="0">
              <a:buNone/>
              <a:defRPr sz="1200">
                <a:solidFill>
                  <a:schemeClr val="tx1">
                    <a:tint val="75000"/>
                  </a:schemeClr>
                </a:solidFill>
              </a:defRPr>
            </a:lvl6pPr>
            <a:lvl7pPr marL="2057331" indent="0">
              <a:buNone/>
              <a:defRPr sz="1200">
                <a:solidFill>
                  <a:schemeClr val="tx1">
                    <a:tint val="75000"/>
                  </a:schemeClr>
                </a:solidFill>
              </a:defRPr>
            </a:lvl7pPr>
            <a:lvl8pPr marL="2400220" indent="0">
              <a:buNone/>
              <a:defRPr sz="1200">
                <a:solidFill>
                  <a:schemeClr val="tx1">
                    <a:tint val="75000"/>
                  </a:schemeClr>
                </a:solidFill>
              </a:defRPr>
            </a:lvl8pPr>
            <a:lvl9pPr marL="2743109"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5" name="Footer Placeholder 4"/>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6" name="Slide Number Placeholder 5"/>
          <p:cNvSpPr>
            <a:spLocks noGrp="1"/>
          </p:cNvSpPr>
          <p:nvPr>
            <p:ph type="sldNum" sz="quarter" idx="12"/>
          </p:nvPr>
        </p:nvSpPr>
        <p:spPr>
          <a:xfrm>
            <a:off x="8047092" y="2869897"/>
            <a:ext cx="865613" cy="1090789"/>
          </a:xfrm>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330382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0240" y="2336873"/>
            <a:ext cx="352376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195592" y="2336873"/>
            <a:ext cx="3525043"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6" name="Footer Placeholder 5"/>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7" name="Slide Number Placeholder 6"/>
          <p:cNvSpPr>
            <a:spLocks noGrp="1"/>
          </p:cNvSpPr>
          <p:nvPr>
            <p:ph type="sldNum" sz="quarter" idx="12"/>
          </p:nvPr>
        </p:nvSpPr>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304016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2" name="Rectangle 11"/>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753231"/>
            <a:ext cx="7210397"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9763" y="2336875"/>
            <a:ext cx="3354245" cy="693135"/>
          </a:xfrm>
        </p:spPr>
        <p:txBody>
          <a:bodyPr anchor="b"/>
          <a:lstStyle>
            <a:lvl1pPr marL="0" indent="0">
              <a:buNone/>
              <a:defRPr sz="1800" b="1"/>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0243" y="3030010"/>
            <a:ext cx="3523766"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365116" y="2336873"/>
            <a:ext cx="3355521" cy="692076"/>
          </a:xfrm>
        </p:spPr>
        <p:txBody>
          <a:bodyPr anchor="b"/>
          <a:lstStyle>
            <a:lvl1pPr marL="0" indent="0">
              <a:buNone/>
              <a:defRPr sz="1800" b="1"/>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195593" y="3030010"/>
            <a:ext cx="3525044"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8" name="Footer Placeholder 7"/>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9" name="Slide Number Placeholder 8"/>
          <p:cNvSpPr>
            <a:spLocks noGrp="1"/>
          </p:cNvSpPr>
          <p:nvPr>
            <p:ph type="sldNum" sz="quarter" idx="12"/>
          </p:nvPr>
        </p:nvSpPr>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373654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8" name="Rectangle 7"/>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4" name="Footer Placeholder 3"/>
          <p:cNvSpPr>
            <a:spLocks noGrp="1"/>
          </p:cNvSpPr>
          <p:nvPr>
            <p:ph type="ftr" sz="quarter" idx="11"/>
          </p:nvPr>
        </p:nvSpPr>
        <p:spPr/>
        <p:txBody>
          <a:bodyPr/>
          <a:lstStyle/>
          <a:p>
            <a:pPr defTabSz="685983" eaLnBrk="1" fontAlgn="auto" hangingPunct="1">
              <a:spcBef>
                <a:spcPts val="0"/>
              </a:spcBef>
              <a:spcAft>
                <a:spcPts val="0"/>
              </a:spcAft>
            </a:pPr>
            <a:endParaRPr lang="en-US">
              <a:solidFill>
                <a:prstClr val="white">
                  <a:tint val="75000"/>
                </a:prstClr>
              </a:solidFill>
              <a:latin typeface="Trebuchet MS" panose="020B0603020202020204"/>
              <a:ea typeface="+mn-ea"/>
            </a:endParaRPr>
          </a:p>
        </p:txBody>
      </p:sp>
      <p:sp>
        <p:nvSpPr>
          <p:cNvPr id="5" name="Slide Number Placeholder 4"/>
          <p:cNvSpPr>
            <a:spLocks noGrp="1"/>
          </p:cNvSpPr>
          <p:nvPr>
            <p:ph type="sldNum" sz="quarter" idx="12"/>
          </p:nvPr>
        </p:nvSpPr>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327464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6" name="Rectangle 5"/>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3" name="Footer Placeholder 2"/>
          <p:cNvSpPr>
            <a:spLocks noGrp="1"/>
          </p:cNvSpPr>
          <p:nvPr>
            <p:ph type="ftr" sz="quarter" idx="11"/>
          </p:nvPr>
        </p:nvSpPr>
        <p:spPr/>
        <p:txBody>
          <a:bodyPr/>
          <a:lstStyle/>
          <a:p>
            <a:pPr defTabSz="685983" eaLnBrk="1" fontAlgn="auto" hangingPunct="1">
              <a:spcBef>
                <a:spcPts val="0"/>
              </a:spcBef>
              <a:spcAft>
                <a:spcPts val="0"/>
              </a:spcAft>
            </a:pPr>
            <a:endParaRPr lang="en-US">
              <a:solidFill>
                <a:prstClr val="white">
                  <a:tint val="75000"/>
                </a:prstClr>
              </a:solidFill>
              <a:latin typeface="Trebuchet MS" panose="020B0603020202020204"/>
              <a:ea typeface="+mn-ea"/>
            </a:endParaRPr>
          </a:p>
        </p:txBody>
      </p:sp>
      <p:sp>
        <p:nvSpPr>
          <p:cNvPr id="4" name="Slide Number Placeholder 3"/>
          <p:cNvSpPr>
            <a:spLocks noGrp="1"/>
          </p:cNvSpPr>
          <p:nvPr>
            <p:ph type="sldNum" sz="quarter" idx="12"/>
          </p:nvPr>
        </p:nvSpPr>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383003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753227"/>
            <a:ext cx="7210394" cy="1080940"/>
          </a:xfrm>
        </p:spPr>
        <p:txBody>
          <a:bodyPr anchor="ct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3514385" y="2336875"/>
            <a:ext cx="4206252"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0242" y="2336874"/>
            <a:ext cx="2842558" cy="3599317"/>
          </a:xfrm>
        </p:spPr>
        <p:txBody>
          <a:bodyPr anchor="ctr"/>
          <a:lstStyle>
            <a:lvl1pPr marL="0" indent="0">
              <a:buNone/>
              <a:defRPr sz="1200"/>
            </a:lvl1pPr>
            <a:lvl2pPr marL="342889" indent="0">
              <a:buNone/>
              <a:defRPr sz="1050"/>
            </a:lvl2pPr>
            <a:lvl3pPr marL="685777" indent="0">
              <a:buNone/>
              <a:defRPr sz="900"/>
            </a:lvl3pPr>
            <a:lvl4pPr marL="1028666" indent="0">
              <a:buNone/>
              <a:defRPr sz="750"/>
            </a:lvl4pPr>
            <a:lvl5pPr marL="1371554" indent="0">
              <a:buNone/>
              <a:defRPr sz="750"/>
            </a:lvl5pPr>
            <a:lvl6pPr marL="1714443" indent="0">
              <a:buNone/>
              <a:defRPr sz="750"/>
            </a:lvl6pPr>
            <a:lvl7pPr marL="2057331" indent="0">
              <a:buNone/>
              <a:defRPr sz="750"/>
            </a:lvl7pPr>
            <a:lvl8pPr marL="2400220" indent="0">
              <a:buNone/>
              <a:defRPr sz="750"/>
            </a:lvl8pPr>
            <a:lvl9pPr marL="2743109"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6" name="Footer Placeholder 5"/>
          <p:cNvSpPr>
            <a:spLocks noGrp="1"/>
          </p:cNvSpPr>
          <p:nvPr>
            <p:ph type="ftr" sz="quarter" idx="11"/>
          </p:nvPr>
        </p:nvSpPr>
        <p:spPr/>
        <p:txBody>
          <a:bodyPr/>
          <a:lstStyle/>
          <a:p>
            <a:pPr defTabSz="685983" eaLnBrk="1" fontAlgn="auto" hangingPunct="1">
              <a:spcBef>
                <a:spcPts val="0"/>
              </a:spcBef>
              <a:spcAft>
                <a:spcPts val="0"/>
              </a:spcAft>
            </a:pPr>
            <a:endParaRPr lang="en-US">
              <a:solidFill>
                <a:prstClr val="white">
                  <a:tint val="75000"/>
                </a:prstClr>
              </a:solidFill>
              <a:latin typeface="Trebuchet MS" panose="020B0603020202020204"/>
              <a:ea typeface="+mn-ea"/>
            </a:endParaRPr>
          </a:p>
        </p:txBody>
      </p:sp>
      <p:sp>
        <p:nvSpPr>
          <p:cNvPr id="7" name="Slide Number Placeholder 6"/>
          <p:cNvSpPr>
            <a:spLocks noGrp="1"/>
          </p:cNvSpPr>
          <p:nvPr>
            <p:ph type="sldNum" sz="quarter" idx="12"/>
          </p:nvPr>
        </p:nvSpPr>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29309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179569-1CBE-4B22-934C-222D1AA93EE5}" type="datetime1">
              <a:rPr lang="en-US" altLang="ja-JP"/>
              <a:pPr>
                <a:defRPr/>
              </a:pPr>
              <a:t>5/29/2020</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F6CB7-50F3-4CEB-A4DC-7F1C42559A55}" type="slidenum">
              <a:rPr lang="en-US" altLang="en-US"/>
              <a:pPr>
                <a:defRPr/>
              </a:pPr>
              <a:t>‹#›</a:t>
            </a:fld>
            <a:endParaRPr lang="en-US" altLang="en-US"/>
          </a:p>
        </p:txBody>
      </p:sp>
    </p:spTree>
    <p:extLst>
      <p:ext uri="{BB962C8B-B14F-4D97-AF65-F5344CB8AC3E}">
        <p14:creationId xmlns:p14="http://schemas.microsoft.com/office/powerpoint/2010/main" val="36200376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4" y="753228"/>
            <a:ext cx="7210392" cy="1080938"/>
          </a:xfrm>
        </p:spPr>
        <p:txBody>
          <a:bodyPr anchor="ctr">
            <a:normAutofit/>
          </a:bodyPr>
          <a:lstStyle>
            <a:lvl1pPr>
              <a:defRPr sz="27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651250" y="2336874"/>
            <a:ext cx="4069387" cy="3599312"/>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889" indent="0">
              <a:buNone/>
              <a:defRPr sz="2100"/>
            </a:lvl2pPr>
            <a:lvl3pPr marL="685777" indent="0">
              <a:buNone/>
              <a:defRPr sz="1800"/>
            </a:lvl3pPr>
            <a:lvl4pPr marL="1028666" indent="0">
              <a:buNone/>
              <a:defRPr sz="1500"/>
            </a:lvl4pPr>
            <a:lvl5pPr marL="1371554" indent="0">
              <a:buNone/>
              <a:defRPr sz="1500"/>
            </a:lvl5pPr>
            <a:lvl6pPr marL="1714443" indent="0">
              <a:buNone/>
              <a:defRPr sz="1500"/>
            </a:lvl6pPr>
            <a:lvl7pPr marL="2057331" indent="0">
              <a:buNone/>
              <a:defRPr sz="1500"/>
            </a:lvl7pPr>
            <a:lvl8pPr marL="2400220" indent="0">
              <a:buNone/>
              <a:defRPr sz="1500"/>
            </a:lvl8pPr>
            <a:lvl9pPr marL="2743109"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10243" y="2336875"/>
            <a:ext cx="2907192" cy="3599315"/>
          </a:xfrm>
        </p:spPr>
        <p:txBody>
          <a:bodyPr anchor="ctr"/>
          <a:lstStyle>
            <a:lvl1pPr marL="0" indent="0">
              <a:buNone/>
              <a:defRPr sz="1200"/>
            </a:lvl1pPr>
            <a:lvl2pPr marL="342889" indent="0">
              <a:buNone/>
              <a:defRPr sz="1050"/>
            </a:lvl2pPr>
            <a:lvl3pPr marL="685777" indent="0">
              <a:buNone/>
              <a:defRPr sz="900"/>
            </a:lvl3pPr>
            <a:lvl4pPr marL="1028666" indent="0">
              <a:buNone/>
              <a:defRPr sz="750"/>
            </a:lvl4pPr>
            <a:lvl5pPr marL="1371554" indent="0">
              <a:buNone/>
              <a:defRPr sz="750"/>
            </a:lvl5pPr>
            <a:lvl6pPr marL="1714443" indent="0">
              <a:buNone/>
              <a:defRPr sz="750"/>
            </a:lvl6pPr>
            <a:lvl7pPr marL="2057331" indent="0">
              <a:buNone/>
              <a:defRPr sz="750"/>
            </a:lvl7pPr>
            <a:lvl8pPr marL="2400220" indent="0">
              <a:buNone/>
              <a:defRPr sz="750"/>
            </a:lvl8pPr>
            <a:lvl9pPr marL="2743109"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6" name="Footer Placeholder 5"/>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7" name="Slide Number Placeholder 6"/>
          <p:cNvSpPr>
            <a:spLocks noGrp="1"/>
          </p:cNvSpPr>
          <p:nvPr>
            <p:ph type="sldNum" sz="quarter" idx="12"/>
          </p:nvPr>
        </p:nvSpPr>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95454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0" name="Rectangle 9"/>
          <p:cNvSpPr/>
          <p:nvPr/>
        </p:nvSpPr>
        <p:spPr bwMode="ltGray">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3" y="4711618"/>
            <a:ext cx="7210394" cy="453051"/>
          </a:xfrm>
        </p:spPr>
        <p:txBody>
          <a:bodyPr anchor="b">
            <a:normAutofit/>
          </a:bodyPr>
          <a:lstStyle>
            <a:lvl1pPr>
              <a:defRPr sz="1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0243" y="609599"/>
            <a:ext cx="7210394" cy="3589575"/>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889" indent="0">
              <a:buNone/>
              <a:defRPr sz="2100"/>
            </a:lvl2pPr>
            <a:lvl3pPr marL="685777" indent="0">
              <a:buNone/>
              <a:defRPr sz="1800"/>
            </a:lvl3pPr>
            <a:lvl4pPr marL="1028666" indent="0">
              <a:buNone/>
              <a:defRPr sz="1500"/>
            </a:lvl4pPr>
            <a:lvl5pPr marL="1371554" indent="0">
              <a:buNone/>
              <a:defRPr sz="1500"/>
            </a:lvl5pPr>
            <a:lvl6pPr marL="1714443" indent="0">
              <a:buNone/>
              <a:defRPr sz="1500"/>
            </a:lvl6pPr>
            <a:lvl7pPr marL="2057331" indent="0">
              <a:buNone/>
              <a:defRPr sz="1500"/>
            </a:lvl7pPr>
            <a:lvl8pPr marL="2400220" indent="0">
              <a:buNone/>
              <a:defRPr sz="1500"/>
            </a:lvl8pPr>
            <a:lvl9pPr marL="2743109"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10239" y="5169585"/>
            <a:ext cx="7210396" cy="622971"/>
          </a:xfrm>
        </p:spPr>
        <p:txBody>
          <a:bodyPr/>
          <a:lstStyle>
            <a:lvl1pPr marL="0" indent="0">
              <a:buNone/>
              <a:defRPr sz="1200"/>
            </a:lvl1pPr>
            <a:lvl2pPr marL="342889" indent="0">
              <a:buNone/>
              <a:defRPr sz="1050"/>
            </a:lvl2pPr>
            <a:lvl3pPr marL="685777" indent="0">
              <a:buNone/>
              <a:defRPr sz="900"/>
            </a:lvl3pPr>
            <a:lvl4pPr marL="1028666" indent="0">
              <a:buNone/>
              <a:defRPr sz="750"/>
            </a:lvl4pPr>
            <a:lvl5pPr marL="1371554" indent="0">
              <a:buNone/>
              <a:defRPr sz="750"/>
            </a:lvl5pPr>
            <a:lvl6pPr marL="1714443" indent="0">
              <a:buNone/>
              <a:defRPr sz="750"/>
            </a:lvl6pPr>
            <a:lvl7pPr marL="2057331" indent="0">
              <a:buNone/>
              <a:defRPr sz="750"/>
            </a:lvl7pPr>
            <a:lvl8pPr marL="2400220" indent="0">
              <a:buNone/>
              <a:defRPr sz="750"/>
            </a:lvl8pPr>
            <a:lvl9pPr marL="2743109"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6" name="Footer Placeholder 5"/>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7" name="Slide Number Placeholder 6"/>
          <p:cNvSpPr>
            <a:spLocks noGrp="1"/>
          </p:cNvSpPr>
          <p:nvPr>
            <p:ph type="sldNum" sz="quarter" idx="12"/>
          </p:nvPr>
        </p:nvSpPr>
        <p:spPr>
          <a:xfrm>
            <a:off x="8047092" y="4711311"/>
            <a:ext cx="865613" cy="1090789"/>
          </a:xfrm>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3221116190"/>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0" name="Rectangle 9"/>
          <p:cNvSpPr/>
          <p:nvPr/>
        </p:nvSpPr>
        <p:spPr bwMode="ltGray">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609597"/>
            <a:ext cx="7210393" cy="3592750"/>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0243" y="4711617"/>
            <a:ext cx="7210394" cy="1090789"/>
          </a:xfrm>
        </p:spPr>
        <p:txBody>
          <a:bodyPr anchor="ctr"/>
          <a:lstStyle>
            <a:lvl1pPr marL="0" indent="0">
              <a:buNone/>
              <a:defRPr sz="1200"/>
            </a:lvl1pPr>
            <a:lvl2pPr marL="342889" indent="0">
              <a:buNone/>
              <a:defRPr sz="1050"/>
            </a:lvl2pPr>
            <a:lvl3pPr marL="685777" indent="0">
              <a:buNone/>
              <a:defRPr sz="900"/>
            </a:lvl3pPr>
            <a:lvl4pPr marL="1028666" indent="0">
              <a:buNone/>
              <a:defRPr sz="750"/>
            </a:lvl4pPr>
            <a:lvl5pPr marL="1371554" indent="0">
              <a:buNone/>
              <a:defRPr sz="750"/>
            </a:lvl5pPr>
            <a:lvl6pPr marL="1714443" indent="0">
              <a:buNone/>
              <a:defRPr sz="750"/>
            </a:lvl6pPr>
            <a:lvl7pPr marL="2057331" indent="0">
              <a:buNone/>
              <a:defRPr sz="750"/>
            </a:lvl7pPr>
            <a:lvl8pPr marL="2400220" indent="0">
              <a:buNone/>
              <a:defRPr sz="750"/>
            </a:lvl8pPr>
            <a:lvl9pPr marL="2743109"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6" name="Footer Placeholder 5"/>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7" name="Slide Number Placeholder 6"/>
          <p:cNvSpPr>
            <a:spLocks noGrp="1"/>
          </p:cNvSpPr>
          <p:nvPr>
            <p:ph type="sldNum" sz="quarter" idx="12"/>
          </p:nvPr>
        </p:nvSpPr>
        <p:spPr>
          <a:xfrm>
            <a:off x="8047092" y="4711617"/>
            <a:ext cx="865613" cy="1090789"/>
          </a:xfrm>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248287923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4" name="Rectangle 13"/>
          <p:cNvSpPr/>
          <p:nvPr/>
        </p:nvSpPr>
        <p:spPr bwMode="ltGray">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93" y="609600"/>
            <a:ext cx="6539157" cy="3036061"/>
          </a:xfrm>
        </p:spPr>
        <p:txBody>
          <a:bodyPr anchor="ctr"/>
          <a:lstStyle>
            <a:lvl1pPr>
              <a:defRPr sz="2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051717" y="3653379"/>
            <a:ext cx="6117434" cy="548968"/>
          </a:xfrm>
        </p:spPr>
        <p:txBody>
          <a:bodyPr anchor="t">
            <a:normAutofit/>
          </a:bodyPr>
          <a:lstStyle>
            <a:lvl1pPr marL="0" indent="0">
              <a:buNone/>
              <a:defRPr sz="1050"/>
            </a:lvl1pPr>
            <a:lvl2pPr marL="342889" indent="0">
              <a:buNone/>
              <a:defRPr sz="1050"/>
            </a:lvl2pPr>
            <a:lvl3pPr marL="685777" indent="0">
              <a:buNone/>
              <a:defRPr sz="900"/>
            </a:lvl3pPr>
            <a:lvl4pPr marL="1028666" indent="0">
              <a:buNone/>
              <a:defRPr sz="750"/>
            </a:lvl4pPr>
            <a:lvl5pPr marL="1371554" indent="0">
              <a:buNone/>
              <a:defRPr sz="750"/>
            </a:lvl5pPr>
            <a:lvl6pPr marL="1714443" indent="0">
              <a:buNone/>
              <a:defRPr sz="750"/>
            </a:lvl6pPr>
            <a:lvl7pPr marL="2057331" indent="0">
              <a:buNone/>
              <a:defRPr sz="750"/>
            </a:lvl7pPr>
            <a:lvl8pPr marL="2400220" indent="0">
              <a:buNone/>
              <a:defRPr sz="750"/>
            </a:lvl8pPr>
            <a:lvl9pPr marL="2743109"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510243" y="4711617"/>
            <a:ext cx="7210394" cy="1090789"/>
          </a:xfrm>
        </p:spPr>
        <p:txBody>
          <a:bodyPr anchor="ctr">
            <a:normAutofit/>
          </a:bodyPr>
          <a:lstStyle>
            <a:lvl1pPr marL="0" indent="0">
              <a:buNone/>
              <a:defRPr sz="1200"/>
            </a:lvl1pPr>
            <a:lvl2pPr marL="342889" indent="0">
              <a:buNone/>
              <a:defRPr sz="1050"/>
            </a:lvl2pPr>
            <a:lvl3pPr marL="685777" indent="0">
              <a:buNone/>
              <a:defRPr sz="900"/>
            </a:lvl3pPr>
            <a:lvl4pPr marL="1028666" indent="0">
              <a:buNone/>
              <a:defRPr sz="750"/>
            </a:lvl4pPr>
            <a:lvl5pPr marL="1371554" indent="0">
              <a:buNone/>
              <a:defRPr sz="750"/>
            </a:lvl5pPr>
            <a:lvl6pPr marL="1714443" indent="0">
              <a:buNone/>
              <a:defRPr sz="750"/>
            </a:lvl6pPr>
            <a:lvl7pPr marL="2057331" indent="0">
              <a:buNone/>
              <a:defRPr sz="750"/>
            </a:lvl7pPr>
            <a:lvl8pPr marL="2400220" indent="0">
              <a:buNone/>
              <a:defRPr sz="750"/>
            </a:lvl8pPr>
            <a:lvl9pPr marL="2743109"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6" name="Footer Placeholder 5"/>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7" name="Slide Number Placeholder 6"/>
          <p:cNvSpPr>
            <a:spLocks noGrp="1"/>
          </p:cNvSpPr>
          <p:nvPr>
            <p:ph type="sldNum" sz="quarter" idx="12"/>
          </p:nvPr>
        </p:nvSpPr>
        <p:spPr>
          <a:xfrm>
            <a:off x="8047092" y="4709927"/>
            <a:ext cx="865613" cy="1090789"/>
          </a:xfrm>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
        <p:nvSpPr>
          <p:cNvPr id="16" name="TextBox 15"/>
          <p:cNvSpPr txBox="1"/>
          <p:nvPr/>
        </p:nvSpPr>
        <p:spPr>
          <a:xfrm>
            <a:off x="437679" y="74811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685983" rtl="0" eaLnBrk="1" fontAlgn="auto" latinLnBrk="0" hangingPunct="1">
              <a:lnSpc>
                <a:spcPct val="100000"/>
              </a:lnSpc>
              <a:spcBef>
                <a:spcPct val="0"/>
              </a:spcBef>
              <a:spcAft>
                <a:spcPts val="0"/>
              </a:spcAft>
              <a:buClrTx/>
              <a:buSzTx/>
              <a:buFontTx/>
              <a:buNone/>
              <a:tabLst/>
              <a:defRPr/>
            </a:pPr>
            <a:r>
              <a:rPr kumimoji="0" lang="en-US" sz="5400" b="0" i="0" u="none" strike="noStrike" kern="1200" cap="all" spc="0" normalizeH="0" baseline="0" noProof="0" dirty="0">
                <a:ln w="3175" cmpd="sng">
                  <a:noFill/>
                </a:ln>
                <a:solidFill>
                  <a:prstClr val="white"/>
                </a:solidFill>
                <a:effectLst/>
                <a:uLnTx/>
                <a:uFillTx/>
                <a:latin typeface="Trebuchet MS" panose="020B0603020202020204"/>
                <a:ea typeface="+mn-ea"/>
                <a:cs typeface="+mn-cs"/>
              </a:rPr>
              <a:t>“</a:t>
            </a:r>
          </a:p>
        </p:txBody>
      </p:sp>
      <p:sp>
        <p:nvSpPr>
          <p:cNvPr id="17" name="TextBox 16"/>
          <p:cNvSpPr txBox="1"/>
          <p:nvPr/>
        </p:nvSpPr>
        <p:spPr>
          <a:xfrm>
            <a:off x="7247107" y="30335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685983" rtl="0" eaLnBrk="1" fontAlgn="auto" latinLnBrk="0" hangingPunct="1">
              <a:lnSpc>
                <a:spcPct val="100000"/>
              </a:lnSpc>
              <a:spcBef>
                <a:spcPct val="0"/>
              </a:spcBef>
              <a:spcAft>
                <a:spcPts val="0"/>
              </a:spcAft>
              <a:buClrTx/>
              <a:buSzTx/>
              <a:buFontTx/>
              <a:buNone/>
              <a:tabLst/>
              <a:defRPr/>
            </a:pPr>
            <a:r>
              <a:rPr kumimoji="0" lang="en-US" sz="5400" b="0" i="0" u="none" strike="noStrike" kern="1200" cap="all" spc="0" normalizeH="0" baseline="0" noProof="0" dirty="0">
                <a:ln w="3175" cmpd="sng">
                  <a:noFill/>
                </a:ln>
                <a:solidFill>
                  <a:prstClr val="white"/>
                </a:solidFill>
                <a:effectLst/>
                <a:uLnTx/>
                <a:uFillTx/>
                <a:latin typeface="Trebuchet MS" panose="020B0603020202020204"/>
                <a:ea typeface="+mn-ea"/>
                <a:cs typeface="+mn-cs"/>
              </a:rPr>
              <a:t>”</a:t>
            </a:r>
          </a:p>
        </p:txBody>
      </p:sp>
    </p:spTree>
    <p:extLst>
      <p:ext uri="{BB962C8B-B14F-4D97-AF65-F5344CB8AC3E}">
        <p14:creationId xmlns:p14="http://schemas.microsoft.com/office/powerpoint/2010/main" val="396681230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1" name="Rectangle 10"/>
          <p:cNvSpPr/>
          <p:nvPr/>
        </p:nvSpPr>
        <p:spPr bwMode="ltGray">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39" y="4711617"/>
            <a:ext cx="7210396" cy="588535"/>
          </a:xfrm>
        </p:spPr>
        <p:txBody>
          <a:bodyPr anchor="b"/>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0240" y="5300151"/>
            <a:ext cx="7210396" cy="502255"/>
          </a:xfrm>
        </p:spPr>
        <p:txBody>
          <a:bodyPr anchor="t"/>
          <a:lstStyle>
            <a:lvl1pPr marL="0" indent="0">
              <a:buNone/>
              <a:defRPr sz="1200"/>
            </a:lvl1pPr>
            <a:lvl2pPr marL="342889" indent="0">
              <a:buNone/>
              <a:defRPr sz="1050"/>
            </a:lvl2pPr>
            <a:lvl3pPr marL="685777" indent="0">
              <a:buNone/>
              <a:defRPr sz="900"/>
            </a:lvl3pPr>
            <a:lvl4pPr marL="1028666" indent="0">
              <a:buNone/>
              <a:defRPr sz="750"/>
            </a:lvl4pPr>
            <a:lvl5pPr marL="1371554" indent="0">
              <a:buNone/>
              <a:defRPr sz="750"/>
            </a:lvl5pPr>
            <a:lvl6pPr marL="1714443" indent="0">
              <a:buNone/>
              <a:defRPr sz="750"/>
            </a:lvl6pPr>
            <a:lvl7pPr marL="2057331" indent="0">
              <a:buNone/>
              <a:defRPr sz="750"/>
            </a:lvl7pPr>
            <a:lvl8pPr marL="2400220" indent="0">
              <a:buNone/>
              <a:defRPr sz="750"/>
            </a:lvl8pPr>
            <a:lvl9pPr marL="2743109"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6" name="Footer Placeholder 5"/>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7" name="Slide Number Placeholder 6"/>
          <p:cNvSpPr>
            <a:spLocks noGrp="1"/>
          </p:cNvSpPr>
          <p:nvPr>
            <p:ph type="sldNum" sz="quarter" idx="12"/>
          </p:nvPr>
        </p:nvSpPr>
        <p:spPr>
          <a:xfrm>
            <a:off x="8047092" y="4709927"/>
            <a:ext cx="865613" cy="1090789"/>
          </a:xfrm>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147009758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6" name="Rectangle 15"/>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6" y="753228"/>
            <a:ext cx="721872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495710" y="2336873"/>
            <a:ext cx="2302526" cy="576262"/>
          </a:xfrm>
        </p:spPr>
        <p:txBody>
          <a:bodyPr anchor="b">
            <a:noAutofit/>
          </a:bodyPr>
          <a:lstStyle>
            <a:lvl1pPr marL="0" indent="0">
              <a:buNone/>
              <a:defRPr sz="1800" b="0">
                <a:solidFill>
                  <a:schemeClr val="tx1"/>
                </a:solidFill>
              </a:defRPr>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510241" y="3022675"/>
            <a:ext cx="2287277" cy="2913513"/>
          </a:xfrm>
        </p:spPr>
        <p:txBody>
          <a:bodyPr anchor="t">
            <a:normAutofit/>
          </a:bodyPr>
          <a:lstStyle>
            <a:lvl1pPr marL="0" indent="0">
              <a:buNone/>
              <a:defRPr sz="1050"/>
            </a:lvl1pPr>
            <a:lvl2pPr marL="342889" indent="0">
              <a:buNone/>
              <a:defRPr sz="900"/>
            </a:lvl2pPr>
            <a:lvl3pPr marL="685777" indent="0">
              <a:buNone/>
              <a:defRPr sz="750"/>
            </a:lvl3pPr>
            <a:lvl4pPr marL="1028666" indent="0">
              <a:buNone/>
              <a:defRPr sz="675"/>
            </a:lvl4pPr>
            <a:lvl5pPr marL="1371554" indent="0">
              <a:buNone/>
              <a:defRPr sz="675"/>
            </a:lvl5pPr>
            <a:lvl6pPr marL="1714443" indent="0">
              <a:buNone/>
              <a:defRPr sz="675"/>
            </a:lvl6pPr>
            <a:lvl7pPr marL="2057331" indent="0">
              <a:buNone/>
              <a:defRPr sz="675"/>
            </a:lvl7pPr>
            <a:lvl8pPr marL="2400220" indent="0">
              <a:buNone/>
              <a:defRPr sz="675"/>
            </a:lvl8pPr>
            <a:lvl9pPr marL="2743109"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2967019" y="2336873"/>
            <a:ext cx="2297430" cy="576262"/>
          </a:xfrm>
        </p:spPr>
        <p:txBody>
          <a:bodyPr anchor="b">
            <a:noAutofit/>
          </a:bodyPr>
          <a:lstStyle>
            <a:lvl1pPr marL="0" indent="0">
              <a:buNone/>
              <a:defRPr sz="1800" b="0">
                <a:solidFill>
                  <a:schemeClr val="tx1"/>
                </a:solidFill>
              </a:defRPr>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2959103" y="3022675"/>
            <a:ext cx="2297430" cy="2913513"/>
          </a:xfrm>
        </p:spPr>
        <p:txBody>
          <a:bodyPr anchor="t">
            <a:normAutofit/>
          </a:bodyPr>
          <a:lstStyle>
            <a:lvl1pPr marL="0" indent="0">
              <a:buNone/>
              <a:defRPr sz="1050"/>
            </a:lvl1pPr>
            <a:lvl2pPr marL="342889" indent="0">
              <a:buNone/>
              <a:defRPr sz="900"/>
            </a:lvl2pPr>
            <a:lvl3pPr marL="685777" indent="0">
              <a:buNone/>
              <a:defRPr sz="750"/>
            </a:lvl3pPr>
            <a:lvl4pPr marL="1028666" indent="0">
              <a:buNone/>
              <a:defRPr sz="675"/>
            </a:lvl4pPr>
            <a:lvl5pPr marL="1371554" indent="0">
              <a:buNone/>
              <a:defRPr sz="675"/>
            </a:lvl5pPr>
            <a:lvl6pPr marL="1714443" indent="0">
              <a:buNone/>
              <a:defRPr sz="675"/>
            </a:lvl6pPr>
            <a:lvl7pPr marL="2057331" indent="0">
              <a:buNone/>
              <a:defRPr sz="675"/>
            </a:lvl7pPr>
            <a:lvl8pPr marL="2400220" indent="0">
              <a:buNone/>
              <a:defRPr sz="675"/>
            </a:lvl8pPr>
            <a:lvl9pPr marL="2743109"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418117" y="2336873"/>
            <a:ext cx="2302519" cy="576262"/>
          </a:xfrm>
        </p:spPr>
        <p:txBody>
          <a:bodyPr anchor="b">
            <a:noAutofit/>
          </a:bodyPr>
          <a:lstStyle>
            <a:lvl1pPr marL="0" indent="0">
              <a:buNone/>
              <a:defRPr sz="1800" b="0">
                <a:solidFill>
                  <a:schemeClr val="tx1"/>
                </a:solidFill>
              </a:defRPr>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418117" y="3022675"/>
            <a:ext cx="2302519" cy="2913513"/>
          </a:xfrm>
        </p:spPr>
        <p:txBody>
          <a:bodyPr anchor="t">
            <a:normAutofit/>
          </a:bodyPr>
          <a:lstStyle>
            <a:lvl1pPr marL="0" indent="0">
              <a:buNone/>
              <a:defRPr sz="1050"/>
            </a:lvl1pPr>
            <a:lvl2pPr marL="342889" indent="0">
              <a:buNone/>
              <a:defRPr sz="900"/>
            </a:lvl2pPr>
            <a:lvl3pPr marL="685777" indent="0">
              <a:buNone/>
              <a:defRPr sz="750"/>
            </a:lvl3pPr>
            <a:lvl4pPr marL="1028666" indent="0">
              <a:buNone/>
              <a:defRPr sz="675"/>
            </a:lvl4pPr>
            <a:lvl5pPr marL="1371554" indent="0">
              <a:buNone/>
              <a:defRPr sz="675"/>
            </a:lvl5pPr>
            <a:lvl6pPr marL="1714443" indent="0">
              <a:buNone/>
              <a:defRPr sz="675"/>
            </a:lvl6pPr>
            <a:lvl7pPr marL="2057331" indent="0">
              <a:buNone/>
              <a:defRPr sz="675"/>
            </a:lvl7pPr>
            <a:lvl8pPr marL="2400220" indent="0">
              <a:buNone/>
              <a:defRPr sz="675"/>
            </a:lvl8pPr>
            <a:lvl9pPr marL="2743109"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4" name="Footer Placeholder 3"/>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5" name="Slide Number Placeholder 4"/>
          <p:cNvSpPr>
            <a:spLocks noGrp="1"/>
          </p:cNvSpPr>
          <p:nvPr>
            <p:ph type="sldNum" sz="quarter" idx="12"/>
          </p:nvPr>
        </p:nvSpPr>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1374434991"/>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7" name="Rectangle 16"/>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510241" y="753228"/>
            <a:ext cx="7210395"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10239" y="4297503"/>
            <a:ext cx="2287279" cy="576262"/>
          </a:xfrm>
        </p:spPr>
        <p:txBody>
          <a:bodyPr anchor="b">
            <a:noAutofit/>
          </a:bodyPr>
          <a:lstStyle>
            <a:lvl1pPr marL="0" indent="0">
              <a:buNone/>
              <a:defRPr sz="1800" b="0">
                <a:solidFill>
                  <a:schemeClr val="tx1"/>
                </a:solidFill>
              </a:defRPr>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510239" y="2336873"/>
            <a:ext cx="22872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89" indent="0">
              <a:buNone/>
              <a:defRPr sz="1200"/>
            </a:lvl2pPr>
            <a:lvl3pPr marL="685777" indent="0">
              <a:buNone/>
              <a:defRPr sz="1200"/>
            </a:lvl3pPr>
            <a:lvl4pPr marL="1028666" indent="0">
              <a:buNone/>
              <a:defRPr sz="1200"/>
            </a:lvl4pPr>
            <a:lvl5pPr marL="1371554" indent="0">
              <a:buNone/>
              <a:defRPr sz="1200"/>
            </a:lvl5pPr>
            <a:lvl6pPr marL="1714443" indent="0">
              <a:buNone/>
              <a:defRPr sz="1200"/>
            </a:lvl6pPr>
            <a:lvl7pPr marL="2057331" indent="0">
              <a:buNone/>
              <a:defRPr sz="1200"/>
            </a:lvl7pPr>
            <a:lvl8pPr marL="2400220" indent="0">
              <a:buNone/>
              <a:defRPr sz="1200"/>
            </a:lvl8pPr>
            <a:lvl9pPr marL="2743109"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510239" y="4873765"/>
            <a:ext cx="2287279" cy="1062422"/>
          </a:xfrm>
        </p:spPr>
        <p:txBody>
          <a:bodyPr anchor="t">
            <a:normAutofit/>
          </a:bodyPr>
          <a:lstStyle>
            <a:lvl1pPr marL="0" indent="0">
              <a:buNone/>
              <a:defRPr sz="1050"/>
            </a:lvl1pPr>
            <a:lvl2pPr marL="342889" indent="0">
              <a:buNone/>
              <a:defRPr sz="900"/>
            </a:lvl2pPr>
            <a:lvl3pPr marL="685777" indent="0">
              <a:buNone/>
              <a:defRPr sz="750"/>
            </a:lvl3pPr>
            <a:lvl4pPr marL="1028666" indent="0">
              <a:buNone/>
              <a:defRPr sz="675"/>
            </a:lvl4pPr>
            <a:lvl5pPr marL="1371554" indent="0">
              <a:buNone/>
              <a:defRPr sz="675"/>
            </a:lvl5pPr>
            <a:lvl6pPr marL="1714443" indent="0">
              <a:buNone/>
              <a:defRPr sz="675"/>
            </a:lvl6pPr>
            <a:lvl7pPr marL="2057331" indent="0">
              <a:buNone/>
              <a:defRPr sz="675"/>
            </a:lvl7pPr>
            <a:lvl8pPr marL="2400220" indent="0">
              <a:buNone/>
              <a:defRPr sz="675"/>
            </a:lvl8pPr>
            <a:lvl9pPr marL="2743109"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2959103" y="4297503"/>
            <a:ext cx="2297430" cy="576262"/>
          </a:xfrm>
        </p:spPr>
        <p:txBody>
          <a:bodyPr anchor="b">
            <a:noAutofit/>
          </a:bodyPr>
          <a:lstStyle>
            <a:lvl1pPr marL="0" indent="0">
              <a:buNone/>
              <a:defRPr sz="1800" b="0">
                <a:solidFill>
                  <a:schemeClr val="tx1"/>
                </a:solidFill>
              </a:defRPr>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2959103" y="2336873"/>
            <a:ext cx="229743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89" indent="0">
              <a:buNone/>
              <a:defRPr sz="1200"/>
            </a:lvl2pPr>
            <a:lvl3pPr marL="685777" indent="0">
              <a:buNone/>
              <a:defRPr sz="1200"/>
            </a:lvl3pPr>
            <a:lvl4pPr marL="1028666" indent="0">
              <a:buNone/>
              <a:defRPr sz="1200"/>
            </a:lvl4pPr>
            <a:lvl5pPr marL="1371554" indent="0">
              <a:buNone/>
              <a:defRPr sz="1200"/>
            </a:lvl5pPr>
            <a:lvl6pPr marL="1714443" indent="0">
              <a:buNone/>
              <a:defRPr sz="1200"/>
            </a:lvl6pPr>
            <a:lvl7pPr marL="2057331" indent="0">
              <a:buNone/>
              <a:defRPr sz="1200"/>
            </a:lvl7pPr>
            <a:lvl8pPr marL="2400220" indent="0">
              <a:buNone/>
              <a:defRPr sz="1200"/>
            </a:lvl8pPr>
            <a:lvl9pPr marL="2743109"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2958088" y="4873764"/>
            <a:ext cx="2300473" cy="1062422"/>
          </a:xfrm>
        </p:spPr>
        <p:txBody>
          <a:bodyPr anchor="t">
            <a:normAutofit/>
          </a:bodyPr>
          <a:lstStyle>
            <a:lvl1pPr marL="0" indent="0">
              <a:buNone/>
              <a:defRPr sz="1050"/>
            </a:lvl1pPr>
            <a:lvl2pPr marL="342889" indent="0">
              <a:buNone/>
              <a:defRPr sz="900"/>
            </a:lvl2pPr>
            <a:lvl3pPr marL="685777" indent="0">
              <a:buNone/>
              <a:defRPr sz="750"/>
            </a:lvl3pPr>
            <a:lvl4pPr marL="1028666" indent="0">
              <a:buNone/>
              <a:defRPr sz="675"/>
            </a:lvl4pPr>
            <a:lvl5pPr marL="1371554" indent="0">
              <a:buNone/>
              <a:defRPr sz="675"/>
            </a:lvl5pPr>
            <a:lvl6pPr marL="1714443" indent="0">
              <a:buNone/>
              <a:defRPr sz="675"/>
            </a:lvl6pPr>
            <a:lvl7pPr marL="2057331" indent="0">
              <a:buNone/>
              <a:defRPr sz="675"/>
            </a:lvl7pPr>
            <a:lvl8pPr marL="2400220" indent="0">
              <a:buNone/>
              <a:defRPr sz="675"/>
            </a:lvl8pPr>
            <a:lvl9pPr marL="2743109"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423009" y="4297503"/>
            <a:ext cx="2297629" cy="576262"/>
          </a:xfrm>
        </p:spPr>
        <p:txBody>
          <a:bodyPr anchor="b">
            <a:noAutofit/>
          </a:bodyPr>
          <a:lstStyle>
            <a:lvl1pPr marL="0" indent="0">
              <a:buNone/>
              <a:defRPr sz="1800" b="0">
                <a:solidFill>
                  <a:schemeClr val="tx1"/>
                </a:solidFill>
              </a:defRPr>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423009" y="2336873"/>
            <a:ext cx="229762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89" indent="0">
              <a:buNone/>
              <a:defRPr sz="1200"/>
            </a:lvl2pPr>
            <a:lvl3pPr marL="685777" indent="0">
              <a:buNone/>
              <a:defRPr sz="1200"/>
            </a:lvl3pPr>
            <a:lvl4pPr marL="1028666" indent="0">
              <a:buNone/>
              <a:defRPr sz="1200"/>
            </a:lvl4pPr>
            <a:lvl5pPr marL="1371554" indent="0">
              <a:buNone/>
              <a:defRPr sz="1200"/>
            </a:lvl5pPr>
            <a:lvl6pPr marL="1714443" indent="0">
              <a:buNone/>
              <a:defRPr sz="1200"/>
            </a:lvl6pPr>
            <a:lvl7pPr marL="2057331" indent="0">
              <a:buNone/>
              <a:defRPr sz="1200"/>
            </a:lvl7pPr>
            <a:lvl8pPr marL="2400220" indent="0">
              <a:buNone/>
              <a:defRPr sz="1200"/>
            </a:lvl8pPr>
            <a:lvl9pPr marL="2743109"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422916" y="4873762"/>
            <a:ext cx="2300672" cy="1062422"/>
          </a:xfrm>
        </p:spPr>
        <p:txBody>
          <a:bodyPr anchor="t">
            <a:normAutofit/>
          </a:bodyPr>
          <a:lstStyle>
            <a:lvl1pPr marL="0" indent="0">
              <a:buNone/>
              <a:defRPr sz="1050"/>
            </a:lvl1pPr>
            <a:lvl2pPr marL="342889" indent="0">
              <a:buNone/>
              <a:defRPr sz="900"/>
            </a:lvl2pPr>
            <a:lvl3pPr marL="685777" indent="0">
              <a:buNone/>
              <a:defRPr sz="750"/>
            </a:lvl3pPr>
            <a:lvl4pPr marL="1028666" indent="0">
              <a:buNone/>
              <a:defRPr sz="675"/>
            </a:lvl4pPr>
            <a:lvl5pPr marL="1371554" indent="0">
              <a:buNone/>
              <a:defRPr sz="675"/>
            </a:lvl5pPr>
            <a:lvl6pPr marL="1714443" indent="0">
              <a:buNone/>
              <a:defRPr sz="675"/>
            </a:lvl6pPr>
            <a:lvl7pPr marL="2057331" indent="0">
              <a:buNone/>
              <a:defRPr sz="675"/>
            </a:lvl7pPr>
            <a:lvl8pPr marL="2400220" indent="0">
              <a:buNone/>
              <a:defRPr sz="675"/>
            </a:lvl8pPr>
            <a:lvl9pPr marL="2743109"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4" name="Footer Placeholder 3"/>
          <p:cNvSpPr>
            <a:spLocks noGrp="1"/>
          </p:cNvSpPr>
          <p:nvPr>
            <p:ph type="ftr" sz="quarter" idx="11"/>
          </p:nvPr>
        </p:nvSpPr>
        <p:spPr/>
        <p:txBody>
          <a:body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5" name="Slide Number Placeholder 4"/>
          <p:cNvSpPr>
            <a:spLocks noGrp="1"/>
          </p:cNvSpPr>
          <p:nvPr>
            <p:ph type="sldNum" sz="quarter" idx="12"/>
          </p:nvPr>
        </p:nvSpPr>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217279992"/>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9" name="Rectangle 8"/>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5" name="Footer Placeholder 4"/>
          <p:cNvSpPr>
            <a:spLocks noGrp="1"/>
          </p:cNvSpPr>
          <p:nvPr>
            <p:ph type="ftr" sz="quarter" idx="11"/>
          </p:nvPr>
        </p:nvSpPr>
        <p:spPr/>
        <p:txBody>
          <a:bodyPr/>
          <a:lstStyle/>
          <a:p>
            <a:pPr defTabSz="685983" eaLnBrk="1" fontAlgn="auto" hangingPunct="1">
              <a:spcBef>
                <a:spcPts val="0"/>
              </a:spcBef>
              <a:spcAft>
                <a:spcPts val="0"/>
              </a:spcAft>
            </a:pPr>
            <a:endParaRPr lang="en-US">
              <a:solidFill>
                <a:prstClr val="white">
                  <a:tint val="75000"/>
                </a:prstClr>
              </a:solidFill>
              <a:latin typeface="Trebuchet MS" panose="020B0603020202020204"/>
              <a:ea typeface="+mn-ea"/>
            </a:endParaRPr>
          </a:p>
        </p:txBody>
      </p:sp>
      <p:sp>
        <p:nvSpPr>
          <p:cNvPr id="6" name="Slide Number Placeholder 5"/>
          <p:cNvSpPr>
            <a:spLocks noGrp="1"/>
          </p:cNvSpPr>
          <p:nvPr>
            <p:ph type="sldNum" sz="quarter" idx="12"/>
          </p:nvPr>
        </p:nvSpPr>
        <p:spPr/>
        <p:txBody>
          <a:body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146305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5448781" y="2040420"/>
            <a:ext cx="5106988"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7200778" y="5543428"/>
            <a:ext cx="1602997"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596923" y="609597"/>
            <a:ext cx="805351"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242" y="609599"/>
            <a:ext cx="6652503"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105344" y="5936189"/>
            <a:ext cx="2057400" cy="365125"/>
          </a:xfrm>
        </p:spPr>
        <p:txBody>
          <a:body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5" name="Footer Placeholder 4"/>
          <p:cNvSpPr>
            <a:spLocks noGrp="1"/>
          </p:cNvSpPr>
          <p:nvPr>
            <p:ph type="ftr" sz="quarter" idx="11"/>
          </p:nvPr>
        </p:nvSpPr>
        <p:spPr>
          <a:xfrm>
            <a:off x="510242" y="5936190"/>
            <a:ext cx="4595103" cy="365125"/>
          </a:xfrm>
        </p:spPr>
        <p:txBody>
          <a:bodyPr/>
          <a:lstStyle/>
          <a:p>
            <a:pPr defTabSz="685983" eaLnBrk="1" fontAlgn="auto" hangingPunct="1">
              <a:spcBef>
                <a:spcPts val="0"/>
              </a:spcBef>
              <a:spcAft>
                <a:spcPts val="0"/>
              </a:spcAft>
            </a:pPr>
            <a:endParaRPr lang="en-US">
              <a:solidFill>
                <a:prstClr val="white">
                  <a:tint val="75000"/>
                </a:prstClr>
              </a:solidFill>
              <a:latin typeface="Trebuchet MS" panose="020B0603020202020204"/>
              <a:ea typeface="+mn-ea"/>
            </a:endParaRPr>
          </a:p>
        </p:txBody>
      </p:sp>
      <p:sp>
        <p:nvSpPr>
          <p:cNvPr id="6" name="Slide Number Placeholder 5"/>
          <p:cNvSpPr>
            <a:spLocks noGrp="1"/>
          </p:cNvSpPr>
          <p:nvPr>
            <p:ph type="sldNum" sz="quarter" idx="12"/>
          </p:nvPr>
        </p:nvSpPr>
        <p:spPr>
          <a:xfrm>
            <a:off x="7573163" y="5398635"/>
            <a:ext cx="865613" cy="1090789"/>
          </a:xfrm>
        </p:spPr>
        <p:txBody>
          <a:bodyPr anchor="t"/>
          <a:lstStyle>
            <a:lvl1pPr algn="ctr">
              <a:defRPr/>
            </a:lvl1p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179564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901C-1ABD-4A20-9A26-9A29118BD73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48D6606-DBBC-4AA8-AA09-F570F2CF446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A7CA6CC-067E-4A60-9594-BE1CCB44570E}"/>
              </a:ext>
            </a:extLst>
          </p:cNvPr>
          <p:cNvSpPr>
            <a:spLocks noGrp="1"/>
          </p:cNvSpPr>
          <p:nvPr>
            <p:ph type="dt" sz="half" idx="10"/>
          </p:nvPr>
        </p:nvSpPr>
        <p:spPr/>
        <p:txBody>
          <a:body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1AA746C9-3005-434A-B7D7-00598DD165E9}"/>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A579AEF3-0D46-4E2A-98D6-7A016D5CBBEA}"/>
              </a:ext>
            </a:extLst>
          </p:cNvPr>
          <p:cNvSpPr>
            <a:spLocks noGrp="1"/>
          </p:cNvSpPr>
          <p:nvPr>
            <p:ph type="sldNum" sz="quarter" idx="12"/>
          </p:nvPr>
        </p:nvSpPr>
        <p:spPr/>
        <p:txBody>
          <a:body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145341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4.xml"/><Relationship Id="rId7" Type="http://schemas.openxmlformats.org/officeDocument/2006/relationships/image" Target="../media/image12.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0.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1.xml"/><Relationship Id="rId1" Type="http://schemas.openxmlformats.org/officeDocument/2006/relationships/slideLayout" Target="../slideLayouts/slideLayout67.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2.xml"/><Relationship Id="rId1" Type="http://schemas.openxmlformats.org/officeDocument/2006/relationships/slideLayout" Target="../slideLayouts/slideLayout6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image" Target="../media/image14.jp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15.jpg"/><Relationship Id="rId5" Type="http://schemas.openxmlformats.org/officeDocument/2006/relationships/theme" Target="../theme/theme14.xml"/><Relationship Id="rId4" Type="http://schemas.openxmlformats.org/officeDocument/2006/relationships/slideLayout" Target="../slideLayouts/slideLayout7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16.jp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17.jp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1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image" Target="../media/image18.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6.png"/><Relationship Id="rId5" Type="http://schemas.openxmlformats.org/officeDocument/2006/relationships/slideLayout" Target="../slideLayouts/slideLayout31.xml"/><Relationship Id="rId10" Type="http://schemas.openxmlformats.org/officeDocument/2006/relationships/theme" Target="../theme/theme5.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0.png"/><Relationship Id="rId2" Type="http://schemas.openxmlformats.org/officeDocument/2006/relationships/slideLayout" Target="../slideLayouts/slideLayout39.xml"/><Relationship Id="rId16" Type="http://schemas.openxmlformats.org/officeDocument/2006/relationships/tags" Target="../tags/tag2.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customXml" Target="../../customXml/item1.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customXml" Target="../../customXml/item2.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10.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7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26218B61-2C44-4426-BE0D-62AFE46C727B}" type="datetime1">
              <a:rPr lang="en-US" altLang="ja-JP"/>
              <a:pPr>
                <a:defRPr/>
              </a:pPr>
              <a:t>5/29/2020</a:t>
            </a:fld>
            <a:endParaRPr lang="en-US" altLang="en-US"/>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8215A01-EBC1-45C7-9A9D-8A83BBE998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68" r:id="rId12"/>
    <p:sldLayoutId id="2147484255" r:id="rId13"/>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14D3E-A9C1-4681-A1D3-B081F74EADE9}"/>
              </a:ext>
            </a:extLst>
          </p:cNvPr>
          <p:cNvSpPr>
            <a:spLocks noGrp="1"/>
          </p:cNvSpPr>
          <p:nvPr>
            <p:ph type="title"/>
          </p:nvPr>
        </p:nvSpPr>
        <p:spPr>
          <a:xfrm>
            <a:off x="628650" y="1200149"/>
            <a:ext cx="7886700" cy="686848"/>
          </a:xfrm>
          <a:prstGeom prst="rect">
            <a:avLst/>
          </a:prstGeom>
        </p:spPr>
        <p:txBody>
          <a:bodyPr vert="horz" lIns="68580" tIns="34290" rIns="68580" bIns="3429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6103B934-7A02-423F-9A6C-DCEECE49FED9}"/>
              </a:ext>
            </a:extLst>
          </p:cNvPr>
          <p:cNvSpPr>
            <a:spLocks noGrp="1"/>
          </p:cNvSpPr>
          <p:nvPr>
            <p:ph type="body" idx="1"/>
          </p:nvPr>
        </p:nvSpPr>
        <p:spPr>
          <a:xfrm>
            <a:off x="628650" y="2226469"/>
            <a:ext cx="7886700" cy="3263504"/>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F3F1450-26E4-4BEF-B720-3C2B5D3D751C}"/>
              </a:ext>
            </a:extLst>
          </p:cNvPr>
          <p:cNvSpPr>
            <a:spLocks noGrp="1"/>
          </p:cNvSpPr>
          <p:nvPr>
            <p:ph type="dt" sz="half" idx="2"/>
          </p:nvPr>
        </p:nvSpPr>
        <p:spPr>
          <a:xfrm>
            <a:off x="1394460" y="6601840"/>
            <a:ext cx="685800" cy="171450"/>
          </a:xfrm>
          <a:prstGeom prst="rect">
            <a:avLst/>
          </a:prstGeom>
        </p:spPr>
        <p:txBody>
          <a:bodyPr vert="horz" lIns="91440" tIns="45720" rIns="91440" bIns="45720" rtlCol="0" anchor="ctr"/>
          <a:lstStyle>
            <a:lvl1pPr algn="l">
              <a:defRPr sz="7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74550A8-49F8-4A0C-8B15-2A31C178760B}"/>
              </a:ext>
            </a:extLst>
          </p:cNvPr>
          <p:cNvSpPr>
            <a:spLocks noGrp="1"/>
          </p:cNvSpPr>
          <p:nvPr>
            <p:ph type="ftr" sz="quarter" idx="3"/>
          </p:nvPr>
        </p:nvSpPr>
        <p:spPr>
          <a:xfrm>
            <a:off x="3200400" y="6601840"/>
            <a:ext cx="2743200" cy="171450"/>
          </a:xfrm>
          <a:prstGeom prst="rect">
            <a:avLst/>
          </a:prstGeom>
        </p:spPr>
        <p:txBody>
          <a:bodyPr vert="horz" lIns="91440" tIns="45720" rIns="91440" bIns="45720" rtlCol="0" anchor="ctr"/>
          <a:lstStyle>
            <a:lvl1pPr algn="ctr">
              <a:defRPr sz="75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D7A5B92-A3E0-4215-AD16-CED63E7253F5}"/>
              </a:ext>
            </a:extLst>
          </p:cNvPr>
          <p:cNvSpPr>
            <a:spLocks noGrp="1"/>
          </p:cNvSpPr>
          <p:nvPr>
            <p:ph type="sldNum" sz="quarter" idx="4"/>
          </p:nvPr>
        </p:nvSpPr>
        <p:spPr>
          <a:xfrm>
            <a:off x="8172450" y="6601840"/>
            <a:ext cx="342900" cy="171450"/>
          </a:xfrm>
          <a:prstGeom prst="rect">
            <a:avLst/>
          </a:prstGeom>
        </p:spPr>
        <p:txBody>
          <a:bodyPr vert="horz" lIns="68580" tIns="34290" rIns="68580" bIns="34290" rtlCol="0" anchor="ctr"/>
          <a:lstStyle>
            <a:lvl1pPr marL="0" marR="0" indent="0" algn="r">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52B97F4F-84A7-476B-8B8D-2B57D93F7EC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28605" y="6621842"/>
            <a:ext cx="902965" cy="164176"/>
          </a:xfrm>
          <a:prstGeom prst="rect">
            <a:avLst/>
          </a:prstGeom>
        </p:spPr>
      </p:pic>
    </p:spTree>
    <p:extLst>
      <p:ext uri="{BB962C8B-B14F-4D97-AF65-F5344CB8AC3E}">
        <p14:creationId xmlns:p14="http://schemas.microsoft.com/office/powerpoint/2010/main" val="753116314"/>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Lst>
  <p:hf hdr="0" ftr="0" dt="0"/>
  <p:txStyles>
    <p:titleStyle>
      <a:lvl1pPr marL="0" marR="0" indent="0" algn="l" defTabSz="685800" rtl="0" eaLnBrk="1" latinLnBrk="0" hangingPunct="1">
        <a:lnSpc>
          <a:spcPct val="90000"/>
        </a:lnSpc>
        <a:spcBef>
          <a:spcPct val="0"/>
        </a:spcBef>
        <a:spcAft>
          <a:spcPts val="0"/>
        </a:spcAft>
        <a:buNone/>
        <a:defRPr sz="2400" kern="1200">
          <a:solidFill>
            <a:schemeClr val="tx1"/>
          </a:solidFill>
          <a:latin typeface="+mj-lt"/>
          <a:ea typeface="+mj-ea"/>
          <a:cs typeface="+mj-cs"/>
        </a:defRPr>
      </a:lvl1pPr>
    </p:titleStyle>
    <p:bodyStyle>
      <a:lvl1pPr marL="154305" marR="0" indent="-154305" algn="l" defTabSz="685800" rtl="0" eaLnBrk="1" latinLnBrk="0" hangingPunct="1">
        <a:lnSpc>
          <a:spcPct val="90000"/>
        </a:lnSpc>
        <a:spcBef>
          <a:spcPts val="675"/>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1pPr>
      <a:lvl2pPr marL="308610" marR="0" indent="-128588" algn="l" defTabSz="685800" rtl="0" eaLnBrk="1" latinLnBrk="0" hangingPunct="1">
        <a:lnSpc>
          <a:spcPct val="90000"/>
        </a:lnSpc>
        <a:spcBef>
          <a:spcPts val="563"/>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2pPr>
      <a:lvl3pPr marL="437198" marR="0" indent="-102870" algn="l" defTabSz="685800" rtl="0" eaLnBrk="1" latinLnBrk="0" hangingPunct="1">
        <a:lnSpc>
          <a:spcPct val="90000"/>
        </a:lnSpc>
        <a:spcBef>
          <a:spcPts val="450"/>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3pPr>
      <a:lvl4pPr marL="540068" marR="0" indent="-102870" algn="l" defTabSz="685800" rtl="0" eaLnBrk="1" latinLnBrk="0" hangingPunct="1">
        <a:lnSpc>
          <a:spcPct val="90000"/>
        </a:lnSpc>
        <a:spcBef>
          <a:spcPts val="281"/>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4pPr>
      <a:lvl5pPr marL="642938" marR="0" indent="-102870" algn="l" defTabSz="685800" rtl="0" eaLnBrk="1" latinLnBrk="0" hangingPunct="1">
        <a:lnSpc>
          <a:spcPct val="90000"/>
        </a:lnSpc>
        <a:spcBef>
          <a:spcPts val="281"/>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15:clr>
            <a:srgbClr val="F26B43"/>
          </p15:clr>
        </p15:guide>
        <p15:guide id="4" pos="216">
          <p15:clr>
            <a:srgbClr val="F26B43"/>
          </p15:clr>
        </p15:guide>
        <p15:guide id="5" pos="5760">
          <p15:clr>
            <a:srgbClr val="F26B43"/>
          </p15:clr>
        </p15:guide>
        <p15:guide id="6" pos="5544">
          <p15:clr>
            <a:srgbClr val="F26B43"/>
          </p15:clr>
        </p15:guide>
        <p15:guide id="7" orient="horz">
          <p15:clr>
            <a:srgbClr val="F26B43"/>
          </p15:clr>
        </p15:guide>
        <p15:guide id="8" orient="horz" pos="288">
          <p15:clr>
            <a:srgbClr val="F26B43"/>
          </p15:clr>
        </p15:guide>
        <p15:guide id="9" orient="horz" pos="4320">
          <p15:clr>
            <a:srgbClr val="F26B43"/>
          </p15:clr>
        </p15:guide>
        <p15:guide id="10" orient="horz" pos="4032">
          <p15:clr>
            <a:srgbClr val="F26B43"/>
          </p15:clr>
        </p15:guide>
        <p15:guide id="11" orient="horz" pos="864">
          <p15:clr>
            <a:srgbClr val="F26B43"/>
          </p15:clr>
        </p15:guide>
        <p15:guide id="12" orient="horz" pos="1152">
          <p15:clr>
            <a:srgbClr val="F26B43"/>
          </p15:clr>
        </p15:guide>
        <p15:guide id="13" orient="horz" pos="3888">
          <p15:clr>
            <a:srgbClr val="F26B43"/>
          </p15:clr>
        </p15:guide>
        <p15:guide id="14" orient="horz" pos="41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9094048"/>
      </p:ext>
    </p:extLst>
  </p:cSld>
  <p:clrMap bg1="lt1" tx1="dk1" bg2="lt2" tx2="dk2" accent1="accent1" accent2="accent2" accent3="accent3" accent4="accent4" accent5="accent5" accent6="accent6" hlink="hlink" folHlink="folHlink"/>
  <p:sldLayoutIdLst>
    <p:sldLayoutId id="2147484240"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257800"/>
            <a:ext cx="9144000" cy="1600200"/>
          </a:xfrm>
          <a:prstGeom prst="rect">
            <a:avLst/>
          </a:prstGeom>
        </p:spPr>
      </p:pic>
      <p:sp>
        <p:nvSpPr>
          <p:cNvPr id="11" name="Slide Number Placeholder 3"/>
          <p:cNvSpPr>
            <a:spLocks noGrp="1"/>
          </p:cNvSpPr>
          <p:nvPr>
            <p:ph type="sldNum" sz="quarter" idx="4"/>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872175"/>
      </p:ext>
    </p:extLst>
  </p:cSld>
  <p:clrMap bg1="lt1" tx1="dk1" bg2="lt2" tx2="dk2" accent1="accent1" accent2="accent2" accent3="accent3" accent4="accent4" accent5="accent5" accent6="accent6" hlink="hlink" folHlink="folHlink"/>
  <p:sldLayoutIdLst>
    <p:sldLayoutId id="2147484242"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5200" y="990600"/>
            <a:ext cx="5181600" cy="1219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362200"/>
            <a:ext cx="8229600" cy="3962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4555594"/>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D1BA147-A67B-49BF-BDB6-85333233D6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714603-966F-4644-82B5-2BEEA69BB8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2780"/>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3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85800"/>
            <a:ext cx="7886700" cy="100488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3736975"/>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4991623"/>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85800"/>
            <a:ext cx="7886700" cy="100488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600951"/>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10242" y="753228"/>
            <a:ext cx="7210395"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0242" y="2336873"/>
            <a:ext cx="7210395"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663235" y="5936189"/>
            <a:ext cx="2057400" cy="365125"/>
          </a:xfrm>
          <a:prstGeom prst="rect">
            <a:avLst/>
          </a:prstGeom>
        </p:spPr>
        <p:txBody>
          <a:bodyPr vert="horz" lIns="91440" tIns="45720" rIns="91440" bIns="45720" rtlCol="0" anchor="ctr"/>
          <a:lstStyle>
            <a:lvl1pPr algn="r">
              <a:defRPr sz="788">
                <a:solidFill>
                  <a:schemeClr val="tx1">
                    <a:tint val="75000"/>
                  </a:schemeClr>
                </a:solidFill>
              </a:defRPr>
            </a:lvl1pPr>
          </a:lstStyle>
          <a:p>
            <a:pPr defTabSz="685983" eaLnBrk="1" fontAlgn="auto" hangingPunct="1">
              <a:spcBef>
                <a:spcPts val="0"/>
              </a:spcBef>
              <a:spcAft>
                <a:spcPts val="0"/>
              </a:spcAft>
            </a:pPr>
            <a:fld id="{03F41C87-7AD9-4845-A077-840E4A0F3F06}" type="datetimeFigureOut">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5/29/2020</a:t>
            </a:fld>
            <a:endParaRPr lang="en-US">
              <a:solidFill>
                <a:prstClr val="white">
                  <a:tint val="75000"/>
                </a:prstClr>
              </a:solidFill>
              <a:latin typeface="Trebuchet MS" panose="020B0603020202020204"/>
              <a:ea typeface="+mn-ea"/>
            </a:endParaRPr>
          </a:p>
        </p:txBody>
      </p:sp>
      <p:sp>
        <p:nvSpPr>
          <p:cNvPr id="5" name="Footer Placeholder 4"/>
          <p:cNvSpPr>
            <a:spLocks noGrp="1"/>
          </p:cNvSpPr>
          <p:nvPr>
            <p:ph type="ftr" sz="quarter" idx="3"/>
          </p:nvPr>
        </p:nvSpPr>
        <p:spPr>
          <a:xfrm>
            <a:off x="510241" y="5936190"/>
            <a:ext cx="5152995" cy="365125"/>
          </a:xfrm>
          <a:prstGeom prst="rect">
            <a:avLst/>
          </a:prstGeom>
        </p:spPr>
        <p:txBody>
          <a:bodyPr vert="horz" lIns="91440" tIns="45720" rIns="91440" bIns="45720" rtlCol="0" anchor="ctr"/>
          <a:lstStyle>
            <a:lvl1pPr algn="l">
              <a:defRPr sz="788">
                <a:solidFill>
                  <a:schemeClr val="tx1">
                    <a:tint val="75000"/>
                  </a:schemeClr>
                </a:solidFill>
              </a:defRPr>
            </a:lvl1pPr>
          </a:lstStyle>
          <a:p>
            <a:pPr defTabSz="685983" eaLnBrk="1" fontAlgn="auto" hangingPunct="1">
              <a:spcBef>
                <a:spcPts val="0"/>
              </a:spcBef>
              <a:spcAft>
                <a:spcPts val="0"/>
              </a:spcAft>
            </a:pPr>
            <a:endParaRPr lang="en-US" dirty="0">
              <a:solidFill>
                <a:prstClr val="white">
                  <a:tint val="75000"/>
                </a:prstClr>
              </a:solidFill>
              <a:latin typeface="Trebuchet MS" panose="020B0603020202020204"/>
              <a:ea typeface="+mn-ea"/>
            </a:endParaRPr>
          </a:p>
        </p:txBody>
      </p:sp>
      <p:sp>
        <p:nvSpPr>
          <p:cNvPr id="6" name="Slide Number Placeholder 5"/>
          <p:cNvSpPr>
            <a:spLocks noGrp="1"/>
          </p:cNvSpPr>
          <p:nvPr>
            <p:ph type="sldNum" sz="quarter" idx="4"/>
          </p:nvPr>
        </p:nvSpPr>
        <p:spPr>
          <a:xfrm>
            <a:off x="8047092" y="753229"/>
            <a:ext cx="865613" cy="1090789"/>
          </a:xfrm>
          <a:prstGeom prst="rect">
            <a:avLst/>
          </a:prstGeom>
        </p:spPr>
        <p:txBody>
          <a:bodyPr vert="horz" lIns="91440" tIns="45720" rIns="91440" bIns="45720" rtlCol="0" anchor="ctr"/>
          <a:lstStyle>
            <a:lvl1pPr algn="l">
              <a:defRPr sz="2700">
                <a:solidFill>
                  <a:schemeClr val="tx1">
                    <a:tint val="75000"/>
                  </a:schemeClr>
                </a:solidFill>
              </a:defRPr>
            </a:lvl1pPr>
          </a:lstStyle>
          <a:p>
            <a:pPr defTabSz="685983" eaLnBrk="1" fontAlgn="auto" hangingPunct="1">
              <a:spcBef>
                <a:spcPts val="0"/>
              </a:spcBef>
              <a:spcAft>
                <a:spcPts val="0"/>
              </a:spcAft>
            </a:pPr>
            <a:fld id="{2A013F82-EE5E-44EE-A61D-E31C6657F26F}" type="slidenum">
              <a:rPr lang="en-US" smtClean="0">
                <a:solidFill>
                  <a:prstClr val="white">
                    <a:tint val="75000"/>
                  </a:prstClr>
                </a:solidFill>
                <a:latin typeface="Trebuchet MS" panose="020B0603020202020204"/>
                <a:ea typeface="+mn-ea"/>
              </a:rPr>
              <a:pPr defTabSz="685983" eaLnBrk="1" fontAlgn="auto" hangingPunct="1">
                <a:spcBef>
                  <a:spcPts val="0"/>
                </a:spcBef>
                <a:spcAft>
                  <a:spcPts val="0"/>
                </a:spcAft>
              </a:pPr>
              <a:t>‹#›</a:t>
            </a:fld>
            <a:endParaRPr lang="en-US">
              <a:solidFill>
                <a:prstClr val="white">
                  <a:tint val="75000"/>
                </a:prstClr>
              </a:solidFill>
              <a:latin typeface="Trebuchet MS" panose="020B0603020202020204"/>
              <a:ea typeface="+mn-ea"/>
            </a:endParaRPr>
          </a:p>
        </p:txBody>
      </p:sp>
    </p:spTree>
    <p:extLst>
      <p:ext uri="{BB962C8B-B14F-4D97-AF65-F5344CB8AC3E}">
        <p14:creationId xmlns:p14="http://schemas.microsoft.com/office/powerpoint/2010/main" val="582196854"/>
      </p:ext>
    </p:extLst>
  </p:cSld>
  <p:clrMap bg1="dk1" tx1="lt1" bg2="dk2" tx2="lt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 id="2147484286" r:id="rId13"/>
    <p:sldLayoutId id="2147484287" r:id="rId14"/>
    <p:sldLayoutId id="2147484288" r:id="rId15"/>
    <p:sldLayoutId id="2147484289" r:id="rId16"/>
    <p:sldLayoutId id="214748429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777"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44" indent="-171444" algn="l" defTabSz="685777"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33" indent="-171444" algn="l" defTabSz="68577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21" indent="-171444"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10" indent="-171444" algn="l" defTabSz="685777"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2999" indent="-171444" algn="l" defTabSz="685777"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887" indent="-171444" algn="l" defTabSz="685777"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775" indent="-171444" algn="l" defTabSz="685777"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664" indent="-171444" algn="l" defTabSz="685777"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553" indent="-171444" algn="l" defTabSz="685777"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777" rtl="0" eaLnBrk="1" latinLnBrk="0" hangingPunct="1">
        <a:defRPr sz="1350" kern="1200">
          <a:solidFill>
            <a:schemeClr val="tx1"/>
          </a:solidFill>
          <a:latin typeface="+mn-lt"/>
          <a:ea typeface="+mn-ea"/>
          <a:cs typeface="+mn-cs"/>
        </a:defRPr>
      </a:lvl1pPr>
      <a:lvl2pPr marL="342889" algn="l" defTabSz="685777" rtl="0" eaLnBrk="1" latinLnBrk="0" hangingPunct="1">
        <a:defRPr sz="1350" kern="1200">
          <a:solidFill>
            <a:schemeClr val="tx1"/>
          </a:solidFill>
          <a:latin typeface="+mn-lt"/>
          <a:ea typeface="+mn-ea"/>
          <a:cs typeface="+mn-cs"/>
        </a:defRPr>
      </a:lvl2pPr>
      <a:lvl3pPr marL="685777" algn="l" defTabSz="685777" rtl="0" eaLnBrk="1" latinLnBrk="0" hangingPunct="1">
        <a:defRPr sz="1350" kern="1200">
          <a:solidFill>
            <a:schemeClr val="tx1"/>
          </a:solidFill>
          <a:latin typeface="+mn-lt"/>
          <a:ea typeface="+mn-ea"/>
          <a:cs typeface="+mn-cs"/>
        </a:defRPr>
      </a:lvl3pPr>
      <a:lvl4pPr marL="1028666" algn="l" defTabSz="685777" rtl="0" eaLnBrk="1" latinLnBrk="0" hangingPunct="1">
        <a:defRPr sz="1350" kern="1200">
          <a:solidFill>
            <a:schemeClr val="tx1"/>
          </a:solidFill>
          <a:latin typeface="+mn-lt"/>
          <a:ea typeface="+mn-ea"/>
          <a:cs typeface="+mn-cs"/>
        </a:defRPr>
      </a:lvl4pPr>
      <a:lvl5pPr marL="1371554" algn="l" defTabSz="685777" rtl="0" eaLnBrk="1" latinLnBrk="0" hangingPunct="1">
        <a:defRPr sz="1350" kern="1200">
          <a:solidFill>
            <a:schemeClr val="tx1"/>
          </a:solidFill>
          <a:latin typeface="+mn-lt"/>
          <a:ea typeface="+mn-ea"/>
          <a:cs typeface="+mn-cs"/>
        </a:defRPr>
      </a:lvl5pPr>
      <a:lvl6pPr marL="1714443" algn="l" defTabSz="685777" rtl="0" eaLnBrk="1" latinLnBrk="0" hangingPunct="1">
        <a:defRPr sz="1350" kern="1200">
          <a:solidFill>
            <a:schemeClr val="tx1"/>
          </a:solidFill>
          <a:latin typeface="+mn-lt"/>
          <a:ea typeface="+mn-ea"/>
          <a:cs typeface="+mn-cs"/>
        </a:defRPr>
      </a:lvl6pPr>
      <a:lvl7pPr marL="2057331" algn="l" defTabSz="685777" rtl="0" eaLnBrk="1" latinLnBrk="0" hangingPunct="1">
        <a:defRPr sz="1350" kern="1200">
          <a:solidFill>
            <a:schemeClr val="tx1"/>
          </a:solidFill>
          <a:latin typeface="+mn-lt"/>
          <a:ea typeface="+mn-ea"/>
          <a:cs typeface="+mn-cs"/>
        </a:defRPr>
      </a:lvl7pPr>
      <a:lvl8pPr marL="2400220" algn="l" defTabSz="685777" rtl="0" eaLnBrk="1" latinLnBrk="0" hangingPunct="1">
        <a:defRPr sz="1350" kern="1200">
          <a:solidFill>
            <a:schemeClr val="tx1"/>
          </a:solidFill>
          <a:latin typeface="+mn-lt"/>
          <a:ea typeface="+mn-ea"/>
          <a:cs typeface="+mn-cs"/>
        </a:defRPr>
      </a:lvl8pPr>
      <a:lvl9pPr marL="2743109" algn="l" defTabSz="68577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07071-D303-4FD9-9C0C-31FAF66D1FE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9A7498-2853-4631-B6F1-D5806D93BC9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49356-288F-456D-8ED2-4E5945801FC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ACC631E6-6453-4E55-ABDC-AE2B8575D25C}"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5/29/2020</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26BEEBEB-4BC0-4239-A82C-FB9AC382823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88602B0E-888C-42AB-936B-787AC414BCF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63E67737-D777-4E1E-A78D-D19F05C39B7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303543994"/>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7007CE4-44CD-514E-AB06-3E1C57ADD73C}" type="datetimeFigureOut">
              <a:rPr lang="en-US" smtClean="0">
                <a:solidFill>
                  <a:prstClr val="black">
                    <a:tint val="75000"/>
                  </a:prstClr>
                </a:solidFill>
                <a:latin typeface="Calibri"/>
                <a:ea typeface="+mn-ea"/>
              </a:rPr>
              <a:pPr defTabSz="457200" eaLnBrk="1" fontAlgn="auto" hangingPunct="1">
                <a:spcBef>
                  <a:spcPts val="0"/>
                </a:spcBef>
                <a:spcAft>
                  <a:spcPts val="0"/>
                </a:spcAft>
              </a:pPr>
              <a:t>5/29/2020</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9381DCD0-FAB9-C540-ACA0-2D3DCEDE7E26}"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4187419720"/>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6543888"/>
      </p:ext>
    </p:extLst>
  </p:cSld>
  <p:clrMap bg1="lt1" tx1="dk1" bg2="lt2" tx2="dk2" accent1="accent1" accent2="accent2" accent3="accent3" accent4="accent4" accent5="accent5" accent6="accent6" hlink="hlink" folHlink="folHlink"/>
  <p:sldLayoutIdLst>
    <p:sldLayoutId id="214748415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257800"/>
            <a:ext cx="9144000" cy="1600200"/>
          </a:xfrm>
          <a:prstGeom prst="rect">
            <a:avLst/>
          </a:prstGeom>
        </p:spPr>
      </p:pic>
      <p:sp>
        <p:nvSpPr>
          <p:cNvPr id="11" name="Slide Number Placeholder 3"/>
          <p:cNvSpPr>
            <a:spLocks noGrp="1"/>
          </p:cNvSpPr>
          <p:nvPr>
            <p:ph type="sldNum" sz="quarter" idx="4"/>
          </p:nvPr>
        </p:nvSpPr>
        <p:spPr>
          <a:xfrm>
            <a:off x="6553200" y="6356350"/>
            <a:ext cx="2133600" cy="365125"/>
          </a:xfrm>
          <a:prstGeom prst="rect">
            <a:avLst/>
          </a:prstGeom>
        </p:spPr>
        <p:txBody>
          <a:bodyPr/>
          <a:lstStyle>
            <a:lvl1pPr algn="r">
              <a:defRPr sz="1200"/>
            </a:lvl1pPr>
          </a:lstStyle>
          <a:p>
            <a:fld id="{BAEBC26A-7C5D-1340-BDF4-4A764173B52F}" type="slidenum">
              <a:rPr lang="en-US" smtClean="0"/>
              <a:pPr/>
              <a:t>‹#›</a:t>
            </a:fld>
            <a:endParaRPr lang="en-US" dirty="0"/>
          </a:p>
        </p:txBody>
      </p:sp>
    </p:spTree>
    <p:extLst>
      <p:ext uri="{BB962C8B-B14F-4D97-AF65-F5344CB8AC3E}">
        <p14:creationId xmlns:p14="http://schemas.microsoft.com/office/powerpoint/2010/main" val="3919378497"/>
      </p:ext>
    </p:extLst>
  </p:cSld>
  <p:clrMap bg1="lt1" tx1="dk1" bg2="lt2" tx2="dk2" accent1="accent1" accent2="accent2" accent3="accent3" accent4="accent4" accent5="accent5" accent6="accent6" hlink="hlink" folHlink="folHlink"/>
  <p:sldLayoutIdLst>
    <p:sldLayoutId id="21474841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 y="-2190"/>
            <a:ext cx="9143998" cy="6864095"/>
          </a:xfrm>
          <a:prstGeom prst="rect">
            <a:avLst/>
          </a:prstGeom>
        </p:spPr>
      </p:pic>
    </p:spTree>
    <p:extLst>
      <p:ext uri="{BB962C8B-B14F-4D97-AF65-F5344CB8AC3E}">
        <p14:creationId xmlns:p14="http://schemas.microsoft.com/office/powerpoint/2010/main" val="3652513667"/>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Lst>
  <p:txStyles>
    <p:titleStyle>
      <a:lvl1pPr algn="ctr" defTabSz="342892"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892"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783"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675"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566"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68" indent="-257168" algn="l" defTabSz="342892"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199" indent="-214308" algn="l" defTabSz="342892"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28" indent="-171446" algn="l" defTabSz="342892"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20" indent="-171446" algn="l" defTabSz="342892"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12" indent="-171446" algn="l" defTabSz="342892"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3142678"/>
      </p:ext>
    </p:extLst>
  </p:cSld>
  <p:clrMap bg1="lt1" tx1="dk1" bg2="lt2" tx2="dk2" accent1="accent1" accent2="accent2" accent3="accent3" accent4="accent4" accent5="accent5" accent6="accent6" hlink="hlink" folHlink="folHlink"/>
  <p:sldLayoutIdLst>
    <p:sldLayoutId id="214748416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257800"/>
            <a:ext cx="9144000" cy="1600200"/>
          </a:xfrm>
          <a:prstGeom prst="rect">
            <a:avLst/>
          </a:prstGeom>
        </p:spPr>
      </p:pic>
      <p:sp>
        <p:nvSpPr>
          <p:cNvPr id="11" name="Slide Number Placeholder 3"/>
          <p:cNvSpPr>
            <a:spLocks noGrp="1"/>
          </p:cNvSpPr>
          <p:nvPr>
            <p:ph type="sldNum" sz="quarter" idx="4"/>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873573"/>
      </p:ext>
    </p:extLst>
  </p:cSld>
  <p:clrMap bg1="lt1" tx1="dk1" bg2="lt2" tx2="dk2" accent1="accent1" accent2="accent2" accent3="accent3" accent4="accent4" accent5="accent5" accent6="accent6" hlink="hlink" folHlink="folHlink"/>
  <p:sldLayoutIdLst>
    <p:sldLayoutId id="214748416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452931"/>
            <a:ext cx="85725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381403" y="1604789"/>
            <a:ext cx="8402749"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596348"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5"/>
      <p:tags r:id="rId16"/>
    </p:custDataLst>
    <p:extLst>
      <p:ext uri="{BB962C8B-B14F-4D97-AF65-F5344CB8AC3E}">
        <p14:creationId xmlns:p14="http://schemas.microsoft.com/office/powerpoint/2010/main" val="3652699813"/>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452931"/>
            <a:ext cx="85725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381403" y="1604789"/>
            <a:ext cx="8402749"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596348"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13"/>
      <p:tags r:id="rId14"/>
    </p:custDataLst>
    <p:extLst>
      <p:ext uri="{BB962C8B-B14F-4D97-AF65-F5344CB8AC3E}">
        <p14:creationId xmlns:p14="http://schemas.microsoft.com/office/powerpoint/2010/main" val="644493640"/>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lpqc.org/covid-19-information/"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cdc.gov/coronavirus/2019-ncov/community/strategy-discontinue-isolation.html" TargetMode="External"/><Relationship Id="rId3" Type="http://schemas.openxmlformats.org/officeDocument/2006/relationships/hyperlink" Target="http://dph.illinois.gov/topics-services/diseases-and-conditions/diseases-a-z-list/coronavirus/media-publications/daily-press-briefings" TargetMode="External"/><Relationship Id="rId7" Type="http://schemas.openxmlformats.org/officeDocument/2006/relationships/hyperlink" Target="https://ilpqc.org/ILPQC%202020+/COVID19/20200426_Healthcare_Providers_Consid.pdf" TargetMode="External"/><Relationship Id="rId2" Type="http://schemas.openxmlformats.org/officeDocument/2006/relationships/hyperlink" Target="http://www.dph.illinois.gov/topics-services/diseases-and-conditions/diseases-a-z-list/coronavirus" TargetMode="External"/><Relationship Id="rId1" Type="http://schemas.openxmlformats.org/officeDocument/2006/relationships/slideLayout" Target="../slideLayouts/slideLayout2.xml"/><Relationship Id="rId6" Type="http://schemas.openxmlformats.org/officeDocument/2006/relationships/hyperlink" Target="https://www.cdc.gov/coronavirus/2019-ncov/index.html" TargetMode="External"/><Relationship Id="rId11" Type="http://schemas.openxmlformats.org/officeDocument/2006/relationships/hyperlink" Target="https://ilpqc.org/ILPQC%202020+/COVID19/Elective_Surgery_04.24.20.pdf" TargetMode="External"/><Relationship Id="rId5" Type="http://schemas.openxmlformats.org/officeDocument/2006/relationships/hyperlink" Target="https://gisanddata.maps.arcgis.com/apps/opsdashboard/index.html#/bda7594740fd40299423467b48e9ecf6" TargetMode="External"/><Relationship Id="rId10" Type="http://schemas.openxmlformats.org/officeDocument/2006/relationships/hyperlink" Target="https://ilpqc.org/ILPQC%202020+/COVID19/PACstatement_5.14.2020.pdf" TargetMode="External"/><Relationship Id="rId4" Type="http://schemas.openxmlformats.org/officeDocument/2006/relationships/hyperlink" Target="http://www.dph.illinois.gov/topics-services/diseases-and-conditions/diseases-a-z-list/coronavirus/faq" TargetMode="External"/><Relationship Id="rId9" Type="http://schemas.openxmlformats.org/officeDocument/2006/relationships/hyperlink" Target="https://ilpqc.org/ILPQC%202020+/COVID19/202000507_Changes_to_Isolation_Perio.pdf"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ajog.org/coronavirus_guidance_ajog_mfm" TargetMode="External"/><Relationship Id="rId13" Type="http://schemas.openxmlformats.org/officeDocument/2006/relationships/hyperlink" Target="https://www.acog.org/practice-management/coding/coding-library/faqs-for-practices-cares-act" TargetMode="External"/><Relationship Id="rId3" Type="http://schemas.openxmlformats.org/officeDocument/2006/relationships/hyperlink" Target="https://s3.amazonaws.com/cdn.smfm.org/media/2263/COVID-19_Algorithm5.pdf" TargetMode="External"/><Relationship Id="rId7" Type="http://schemas.openxmlformats.org/officeDocument/2006/relationships/hyperlink" Target="https://www.acog.org/clinical-information/policy-and-position-statements/position-statements/2020/addressing-health-equity-during-the-covid-19-pandemic" TargetMode="External"/><Relationship Id="rId12" Type="http://schemas.openxmlformats.org/officeDocument/2006/relationships/hyperlink" Target="https://s3.amazonaws.com/cdn.smfm.org/media/2383/Practical_guidance_LMIC_05-20-20.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acog.org/clinical-information/policy-and-position-statements/position-statements/2020/resumption-of-comprehensive-womens-health-care-policies-and-processes" TargetMode="External"/><Relationship Id="rId11" Type="http://schemas.openxmlformats.org/officeDocument/2006/relationships/hyperlink" Target="https://www.acog.org/clinical-information/physician-faqs/covid-19-faqs-for-ob-gyns-obstetrics" TargetMode="External"/><Relationship Id="rId5" Type="http://schemas.openxmlformats.org/officeDocument/2006/relationships/hyperlink" Target="https://ilpqc.org/ILPQC%202020+/COVID19/Early_Acute_Respiratory_Support_for_Pregnant.97381.pdf?customize_changeset_uuid=04ebb2ab-b857-461f-94bf-e55e48f25afb&amp;customize_messenger_channel=preview-0" TargetMode="External"/><Relationship Id="rId10" Type="http://schemas.openxmlformats.org/officeDocument/2006/relationships/hyperlink" Target="https://www.acog.org/en/Clinical/Clinical%20Guidance/Practice%20Advisory/Articles/2020/03/Novel%20Coronavirus%202019" TargetMode="External"/><Relationship Id="rId4" Type="http://schemas.openxmlformats.org/officeDocument/2006/relationships/hyperlink" Target="https://s3.amazonaws.com/cdn.smfm.org/media/2334/SMFM_COVID_Management_of_COVID_pos_preg_patients_4-29-20_final.pdf" TargetMode="External"/><Relationship Id="rId9" Type="http://schemas.openxmlformats.org/officeDocument/2006/relationships/hyperlink" Target="https://www.acog.org/practice-management/payment-resources/resources/how-ob-gyn-practices-can-access-hhs-federal-relief-fund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ervices.aap.org/en/pages/2019-novel-coronavirus-covid-19-infections/faqs-management-of-infants-born-to-covid-19-mothers/" TargetMode="External"/><Relationship Id="rId7" Type="http://schemas.openxmlformats.org/officeDocument/2006/relationships/hyperlink" Target="https://services.aap.org/en/pages/2019-novel-coronavirus-covid-19-infections/breastfeeding-guidance-post-hospital-discharge/" TargetMode="External"/><Relationship Id="rId2" Type="http://schemas.openxmlformats.org/officeDocument/2006/relationships/hyperlink" Target="https://services.aap.org/link/b2d5eb6c68634ae880867f6f82e31942.aspx" TargetMode="External"/><Relationship Id="rId1" Type="http://schemas.openxmlformats.org/officeDocument/2006/relationships/slideLayout" Target="../slideLayouts/slideLayout2.xml"/><Relationship Id="rId6" Type="http://schemas.openxmlformats.org/officeDocument/2006/relationships/hyperlink" Target="https://services.aap.org/link/ffa46678e6374b768595319934cbade3.aspx" TargetMode="External"/><Relationship Id="rId5" Type="http://schemas.openxmlformats.org/officeDocument/2006/relationships/hyperlink" Target="https://services.aap.org/en/pages/2019-novel-coronavirus-covid-19-infections/guidance-on-newborn-screening-during-covid-19/" TargetMode="External"/><Relationship Id="rId4" Type="http://schemas.openxmlformats.org/officeDocument/2006/relationships/hyperlink" Target="https://services.aap.org/link/b8aaef88ebe844c3a81458aec4733ea5.aspx"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sciencedirect.com/science/article/pii/S2589933320300859" TargetMode="External"/><Relationship Id="rId13" Type="http://schemas.openxmlformats.org/officeDocument/2006/relationships/hyperlink" Target="https://www.sciencedirect.com/science/article/pii/S2589933320300781" TargetMode="External"/><Relationship Id="rId3" Type="http://schemas.openxmlformats.org/officeDocument/2006/relationships/hyperlink" Target="https://academic.oup.com/ajcp/advance-article/doi/10.1093/ajcp/aqaa089/5842018" TargetMode="External"/><Relationship Id="rId7" Type="http://schemas.openxmlformats.org/officeDocument/2006/relationships/hyperlink" Target="https://www.sciencedirect.com/science/article/pii/S2589933320300884" TargetMode="External"/><Relationship Id="rId12" Type="http://schemas.openxmlformats.org/officeDocument/2006/relationships/hyperlink" Target="https://www.sciencedirect.com/science/article/pii/S258993332030077X" TargetMode="External"/><Relationship Id="rId17" Type="http://schemas.openxmlformats.org/officeDocument/2006/relationships/hyperlink" Target="https://www.sciencedirect.com/science/article/pii/S2589933320300732" TargetMode="External"/><Relationship Id="rId2" Type="http://schemas.openxmlformats.org/officeDocument/2006/relationships/hyperlink" Target="https://www.sciencedirect.com/science/article/pii/S2589933320300914" TargetMode="External"/><Relationship Id="rId16" Type="http://schemas.openxmlformats.org/officeDocument/2006/relationships/hyperlink" Target="https://ilpqc.org/ILPQC%202020+/COVID19/Early_Acute_Respiratory_Support_for_Pregnant.97381.pdf" TargetMode="External"/><Relationship Id="rId1" Type="http://schemas.openxmlformats.org/officeDocument/2006/relationships/slideLayout" Target="../slideLayouts/slideLayout2.xml"/><Relationship Id="rId6" Type="http://schemas.openxmlformats.org/officeDocument/2006/relationships/hyperlink" Target="https://www.sciencedirect.com/science/article/pii/S2589933320300896" TargetMode="External"/><Relationship Id="rId11" Type="http://schemas.openxmlformats.org/officeDocument/2006/relationships/hyperlink" Target="https://www.sciencedirect.com/science/article/pii/S2589933320300768" TargetMode="External"/><Relationship Id="rId5" Type="http://schemas.openxmlformats.org/officeDocument/2006/relationships/hyperlink" Target="https://www.sciencedirect.com/science/article/pii/S2589933320300860" TargetMode="External"/><Relationship Id="rId15" Type="http://schemas.openxmlformats.org/officeDocument/2006/relationships/hyperlink" Target="https://jamanetwork.com/journals/jama/fullarticle/2765616" TargetMode="External"/><Relationship Id="rId10" Type="http://schemas.openxmlformats.org/officeDocument/2006/relationships/hyperlink" Target="https://www.nature.com/articles/d41586-020-01403-8" TargetMode="External"/><Relationship Id="rId4" Type="http://schemas.openxmlformats.org/officeDocument/2006/relationships/hyperlink" Target="https://www.sciencedirect.com/science/article/pii/S2589933320300902" TargetMode="External"/><Relationship Id="rId9" Type="http://schemas.openxmlformats.org/officeDocument/2006/relationships/hyperlink" Target="https://ilpqc.org/ILPQC%202020+/COVID19/cmaj.200821.full_COVID_5.14.20.pdf" TargetMode="External"/><Relationship Id="rId14" Type="http://schemas.openxmlformats.org/officeDocument/2006/relationships/hyperlink" Target="https://www.sciencedirect.com/science/article/pii/S0735109720352189?via%3Dihub"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northwestern.zoom.us/rec/share/uMtYcImr0mNOYYXAtVz_YqIcOYqiT6a81CIY__sNxR7j_JnsKy8as28-QboFA1R-" TargetMode="Externa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hyperlink" Target="https://coeinmch.uic.edu/masks-for-moms/" TargetMode="External"/><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hyperlink" Target="https://bit.ly/masksforMOM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ilpqc.org/wp-content/uploads/2020/04/Final20WIC20Here20for20You204.3.202028229.pdf" TargetMode="External"/><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8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105.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emf"/><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ilpqc.org/wp-content/uploads/2020/04/ILPQCwebinarquestions20OB20Questions_April20320Webinar_Final.pdf" TargetMode="External"/><Relationship Id="rId3" Type="http://schemas.openxmlformats.org/officeDocument/2006/relationships/hyperlink" Target="https://ilpqc.org/wp-content/uploads/2020/05/5.15.2020-COVID-FAQ_OB_FINAL-1_ab.docx" TargetMode="External"/><Relationship Id="rId7" Type="http://schemas.openxmlformats.org/officeDocument/2006/relationships/hyperlink" Target="https://ilpqc.org/ILPQC%202020+/COVID19/ILPQC%20COVID-19%20Webinar%20OB%20Questions_4.15.20_answers_FINAL.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ilpqc.org/ILPQC%202020+/COVID19/ILPQC%20COVID-19%20Webinar%20OB%20Questions_combined_for%204.24.2020%20FINAL.pdf" TargetMode="External"/><Relationship Id="rId5" Type="http://schemas.openxmlformats.org/officeDocument/2006/relationships/hyperlink" Target="https://ilpqc.org/ILPQC%202020+/COVID19/ILPQC%20COVID-19%20Webinar%20OB%20Questions_combined_for%204.17.20_Final.pdf" TargetMode="External"/><Relationship Id="rId4" Type="http://schemas.openxmlformats.org/officeDocument/2006/relationships/hyperlink" Target="https://ilpqc.org/ILPQC%202020+/COVID19/ILPQC%20Covid%20webinar%205.08.20_%20OB%20QandA_ab.pd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ilpqc.org/covid-19-inform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info@ilpqc.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ilpqc.org/ILPQC%202020+/COVID19/Attachment%20B%204-9-20%20perinatal%20isolation%20and%20breastfeeding%20decision%20information%204-8-20.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ilpqc.org/wp-content/uploads/2020/05/Attachment-B-5-20-20-COVID-perinatal-isolation-and-breastfeeding-decision-information-4-8-20.pdf" TargetMode="External"/><Relationship Id="rId4" Type="http://schemas.openxmlformats.org/officeDocument/2006/relationships/hyperlink" Target="https://ilpqc.org/wp-content/uploads/2020/05/Attachment-B-5-20-20-COVID-perinatal-isolation-and-breastfeeding-decision-information-4-8-20.docx"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ilpqc.org/wp-content/uploads/2020/04/ILPQC20COVID-1920Webinar20Neo20Questions_April20320Webinar.pdf" TargetMode="External"/><Relationship Id="rId3" Type="http://schemas.openxmlformats.org/officeDocument/2006/relationships/hyperlink" Target="https://ilpqc.org/ILPQC%202020+/COVID19/ILPQC%20Covid%2019%20Webinar%205.15.20_Neo%20questions_FINAL.pdf" TargetMode="External"/><Relationship Id="rId7" Type="http://schemas.openxmlformats.org/officeDocument/2006/relationships/hyperlink" Target="https://ilpqc.org/ILPQC%202020+/COVID19/ILPQC%20COVID-19%20Webinar%20Neo%20Questions_combined_for%204.10.20_Final.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ilpqc.org/ILPQC%202020+/COVID19/ILPQC%20COVID-19%20Webinar%20Neo%20Questions_4_17_FINAL.pdf" TargetMode="External"/><Relationship Id="rId5" Type="http://schemas.openxmlformats.org/officeDocument/2006/relationships/hyperlink" Target="https://ilpqc.org/ILPQC%202020+/COVID19/ILPQC%20COVID-19%20Webinar%20Neo%20Questions_combined_for%204.24.2020_FINAL.pdf" TargetMode="External"/><Relationship Id="rId4" Type="http://schemas.openxmlformats.org/officeDocument/2006/relationships/hyperlink" Target="https://ilpqc.org/ILPQC%202020+/COVID19/5-8%20Neo%20Q&amp;A%20Final.pdf" TargetMode="External"/></Relationships>
</file>

<file path=ppt/slides/_rels/slide45.xml.rels><?xml version="1.0" encoding="UTF-8" standalone="yes"?>
<Relationships xmlns="http://schemas.openxmlformats.org/package/2006/relationships"><Relationship Id="rId2" Type="http://schemas.openxmlformats.org/officeDocument/2006/relationships/hyperlink" Target="mailto:info@ilpqc.or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mailto:info@ilpqc.org" TargetMode="External"/><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emf"/><Relationship Id="rId9" Type="http://schemas.openxmlformats.org/officeDocument/2006/relationships/hyperlink" Target="http://www.ilpqc.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coronavirus/2019-ncov/cases-updates/cases-in-u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611549"/>
            <a:ext cx="3214688"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Subtitle 2"/>
          <p:cNvSpPr>
            <a:spLocks noGrp="1"/>
          </p:cNvSpPr>
          <p:nvPr>
            <p:ph type="subTitle" idx="1"/>
          </p:nvPr>
        </p:nvSpPr>
        <p:spPr>
          <a:xfrm>
            <a:off x="3352800" y="4876800"/>
            <a:ext cx="5410200" cy="1295400"/>
          </a:xfrm>
        </p:spPr>
        <p:txBody>
          <a:bodyPr/>
          <a:lstStyle/>
          <a:p>
            <a:pPr eaLnBrk="1" hangingPunct="1">
              <a:buFont typeface="Wingdings 2" pitchFamily="18" charset="2"/>
              <a:buNone/>
            </a:pPr>
            <a:r>
              <a:rPr lang="en-US" altLang="en-US" sz="2000" dirty="0">
                <a:solidFill>
                  <a:srgbClr val="898989"/>
                </a:solidFill>
              </a:rPr>
              <a:t>May </a:t>
            </a:r>
            <a:r>
              <a:rPr lang="en-US" altLang="en-US" sz="2000" dirty="0" smtClean="0">
                <a:solidFill>
                  <a:srgbClr val="898989"/>
                </a:solidFill>
              </a:rPr>
              <a:t>29, </a:t>
            </a:r>
            <a:r>
              <a:rPr lang="en-US" altLang="en-US" sz="2000" dirty="0">
                <a:solidFill>
                  <a:srgbClr val="898989"/>
                </a:solidFill>
              </a:rPr>
              <a:t>2020</a:t>
            </a:r>
          </a:p>
          <a:p>
            <a:pPr eaLnBrk="1" hangingPunct="1">
              <a:buFont typeface="Wingdings 2" pitchFamily="18" charset="2"/>
              <a:buNone/>
            </a:pPr>
            <a:r>
              <a:rPr lang="en-US" altLang="en-US" sz="2000" dirty="0">
                <a:solidFill>
                  <a:srgbClr val="898989"/>
                </a:solidFill>
              </a:rPr>
              <a:t>12:00 – 1:15pm</a:t>
            </a:r>
          </a:p>
        </p:txBody>
      </p:sp>
      <p:sp>
        <p:nvSpPr>
          <p:cNvPr id="15364" name="Title 1"/>
          <p:cNvSpPr>
            <a:spLocks noGrp="1"/>
          </p:cNvSpPr>
          <p:nvPr>
            <p:ph type="ctrTitle"/>
          </p:nvPr>
        </p:nvSpPr>
        <p:spPr>
          <a:xfrm>
            <a:off x="3283744" y="2362200"/>
            <a:ext cx="5638800" cy="2057400"/>
          </a:xfrm>
        </p:spPr>
        <p:txBody>
          <a:bodyPr/>
          <a:lstStyle/>
          <a:p>
            <a:pPr eaLnBrk="1" hangingPunct="1"/>
            <a:r>
              <a:rPr lang="en-US" altLang="en-US" sz="4000" b="1" dirty="0">
                <a:solidFill>
                  <a:srgbClr val="004990"/>
                </a:solidFill>
                <a:latin typeface="Goudy Old Style" panose="02020502050305020303" pitchFamily="18" charset="0"/>
              </a:rPr>
              <a:t>COVID-19 Strategies for OB &amp; Neonatal Units</a:t>
            </a:r>
          </a:p>
        </p:txBody>
      </p:sp>
    </p:spTree>
    <p:extLst>
      <p:ext uri="{BB962C8B-B14F-4D97-AF65-F5344CB8AC3E}">
        <p14:creationId xmlns:p14="http://schemas.microsoft.com/office/powerpoint/2010/main" val="4200042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2" y="50062"/>
            <a:ext cx="7885418" cy="1143000"/>
          </a:xfrm>
          <a:noFill/>
        </p:spPr>
        <p:txBody>
          <a:bodyPr/>
          <a:lstStyle/>
          <a:p>
            <a:pPr algn="l" eaLnBrk="1" hangingPunct="1"/>
            <a:r>
              <a:rPr lang="en-US" sz="4000" b="1" dirty="0">
                <a:solidFill>
                  <a:srgbClr val="F58466"/>
                </a:solidFill>
                <a:latin typeface="Goudy Old Style" pitchFamily="18" charset="0"/>
              </a:rPr>
              <a:t>ILPQC COVID-19 Webpage</a:t>
            </a:r>
            <a:br>
              <a:rPr lang="en-US" sz="4000" b="1" dirty="0">
                <a:solidFill>
                  <a:srgbClr val="F58466"/>
                </a:solidFill>
                <a:latin typeface="Goudy Old Style" pitchFamily="18" charset="0"/>
              </a:rPr>
            </a:br>
            <a:r>
              <a:rPr lang="en-US" sz="4000" b="1" dirty="0">
                <a:solidFill>
                  <a:srgbClr val="F58466"/>
                </a:solidFill>
                <a:latin typeface="Goudy Old Style" pitchFamily="18" charset="0"/>
              </a:rPr>
              <a:t>www.ilpqc.org </a:t>
            </a:r>
            <a:endParaRPr lang="en-US" sz="28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10</a:t>
            </a:fld>
            <a:endParaRPr lang="en-US"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562" y="1410554"/>
            <a:ext cx="8524875" cy="4510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5791200" y="1410554"/>
            <a:ext cx="3200400" cy="4304446"/>
          </a:xfrm>
          <a:solidFill>
            <a:schemeClr val="accent1">
              <a:lumMod val="20000"/>
              <a:lumOff val="80000"/>
            </a:schemeClr>
          </a:solidFill>
        </p:spPr>
        <p:txBody>
          <a:bodyPr/>
          <a:lstStyle/>
          <a:p>
            <a:pPr marL="0" indent="0" algn="ctr">
              <a:buNone/>
            </a:pPr>
            <a:r>
              <a:rPr lang="en-US" sz="2800" dirty="0"/>
              <a:t> ILPQC  posts national guidelines and OB &amp; Neonatal COVID-19 example hospital protocols &amp; resources </a:t>
            </a:r>
          </a:p>
          <a:p>
            <a:pPr marL="0" indent="0" algn="ctr">
              <a:buNone/>
            </a:pPr>
            <a:r>
              <a:rPr lang="en-US" sz="2800" b="1" dirty="0"/>
              <a:t>please note dates as guidelines are changing rapidly</a:t>
            </a:r>
          </a:p>
          <a:p>
            <a:pPr marL="0" indent="0" algn="ctr">
              <a:buNone/>
            </a:pPr>
            <a:endParaRPr lang="en-US" sz="2800" dirty="0"/>
          </a:p>
        </p:txBody>
      </p:sp>
      <p:sp>
        <p:nvSpPr>
          <p:cNvPr id="6" name="Oval 5"/>
          <p:cNvSpPr/>
          <p:nvPr/>
        </p:nvSpPr>
        <p:spPr>
          <a:xfrm>
            <a:off x="4419600" y="1447800"/>
            <a:ext cx="914400" cy="5334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 y="5958631"/>
            <a:ext cx="5181600" cy="830997"/>
          </a:xfrm>
          <a:prstGeom prst="rect">
            <a:avLst/>
          </a:prstGeom>
          <a:noFill/>
        </p:spPr>
        <p:txBody>
          <a:bodyPr wrap="square" rtlCol="0">
            <a:spAutoFit/>
          </a:bodyPr>
          <a:lstStyle/>
          <a:p>
            <a:r>
              <a:rPr lang="en-US" sz="2400" dirty="0">
                <a:hlinkClick r:id="rId3"/>
              </a:rPr>
              <a:t>https://ilpqc.org/covid-19-information/</a:t>
            </a:r>
            <a:endParaRPr lang="en-US" sz="2400" dirty="0"/>
          </a:p>
        </p:txBody>
      </p:sp>
    </p:spTree>
    <p:extLst>
      <p:ext uri="{BB962C8B-B14F-4D97-AF65-F5344CB8AC3E}">
        <p14:creationId xmlns:p14="http://schemas.microsoft.com/office/powerpoint/2010/main" val="3833482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228600"/>
            <a:ext cx="8229600" cy="1143000"/>
          </a:xfrm>
        </p:spPr>
        <p:txBody>
          <a:bodyPr/>
          <a:lstStyle/>
          <a:p>
            <a:pPr algn="l"/>
            <a:r>
              <a:rPr lang="en-US" sz="3600" b="1" dirty="0">
                <a:solidFill>
                  <a:srgbClr val="F58466"/>
                </a:solidFill>
                <a:latin typeface="Goudy Old Style" pitchFamily="18" charset="0"/>
              </a:rPr>
              <a:t>IDPH Communications</a:t>
            </a:r>
          </a:p>
        </p:txBody>
      </p:sp>
      <p:sp>
        <p:nvSpPr>
          <p:cNvPr id="3" name="Content Placeholder 2"/>
          <p:cNvSpPr>
            <a:spLocks noGrp="1"/>
          </p:cNvSpPr>
          <p:nvPr>
            <p:ph idx="1"/>
          </p:nvPr>
        </p:nvSpPr>
        <p:spPr>
          <a:xfrm>
            <a:off x="304800" y="609600"/>
            <a:ext cx="8229600" cy="4525963"/>
          </a:xfrm>
        </p:spPr>
        <p:txBody>
          <a:bodyPr/>
          <a:lstStyle/>
          <a:p>
            <a:r>
              <a:rPr lang="en-US" sz="2000" dirty="0">
                <a:hlinkClick r:id="rId2"/>
              </a:rPr>
              <a:t>IDPH - Coronavirus Disease 2019 (COVID-19)</a:t>
            </a:r>
            <a:endParaRPr lang="en-US" sz="2000" dirty="0"/>
          </a:p>
          <a:p>
            <a:r>
              <a:rPr lang="en-US" sz="2000" dirty="0">
                <a:hlinkClick r:id="rId3"/>
              </a:rPr>
              <a:t>IDPH - Coronavirus Disease 2019 (COVID-19): Press Releases / Briefings</a:t>
            </a:r>
            <a:endParaRPr lang="en-US" sz="2000" dirty="0"/>
          </a:p>
          <a:p>
            <a:r>
              <a:rPr lang="en-US" sz="2000" dirty="0">
                <a:hlinkClick r:id="rId4"/>
              </a:rPr>
              <a:t>IDPH - Coronavirus Disease 2019 (COVID-19): Frequently Asked Questions</a:t>
            </a:r>
            <a:endParaRPr lang="en-US" sz="2000" dirty="0"/>
          </a:p>
          <a:p>
            <a:r>
              <a:rPr lang="en-US" sz="2000" dirty="0">
                <a:hlinkClick r:id="rId5"/>
              </a:rPr>
              <a:t>Coronavirus COVID-19 Global Cases by Johns Hopkins CSSE</a:t>
            </a:r>
            <a:endParaRPr lang="en-US" sz="2000" dirty="0"/>
          </a:p>
          <a:p>
            <a:r>
              <a:rPr lang="en-US" sz="2000" dirty="0">
                <a:hlinkClick r:id="rId6"/>
              </a:rPr>
              <a:t>CDC Homepage for Coronavirus Disease 2019 (COVID-19)</a:t>
            </a:r>
            <a:endParaRPr lang="en-US" sz="2000" dirty="0"/>
          </a:p>
          <a:p>
            <a:r>
              <a:rPr lang="en-US" sz="2000" dirty="0"/>
              <a:t>IDPH: </a:t>
            </a:r>
            <a:r>
              <a:rPr lang="en-US" sz="2000" dirty="0">
                <a:hlinkClick r:id="rId7"/>
              </a:rPr>
              <a:t>COVID-19 Considerations for Healthcare Providers in ANY Healthcare Setting</a:t>
            </a:r>
            <a:r>
              <a:rPr lang="en-US" sz="2000" dirty="0"/>
              <a:t> (4.26.2020)</a:t>
            </a:r>
          </a:p>
          <a:p>
            <a:r>
              <a:rPr lang="en-US" sz="2000" dirty="0"/>
              <a:t>CDC: </a:t>
            </a:r>
            <a:r>
              <a:rPr lang="en-US" sz="2000" dirty="0">
                <a:hlinkClick r:id="rId8"/>
              </a:rPr>
              <a:t>Symptom-Based Strategy to Discontinue Isolation for Persons with COVID-19</a:t>
            </a:r>
            <a:r>
              <a:rPr lang="en-US" sz="2000" dirty="0"/>
              <a:t> (5.3.2020)</a:t>
            </a:r>
          </a:p>
          <a:p>
            <a:r>
              <a:rPr lang="en-US" sz="2000" dirty="0"/>
              <a:t>IDPH: </a:t>
            </a:r>
            <a:r>
              <a:rPr lang="en-US" sz="2000" dirty="0">
                <a:hlinkClick r:id="rId9"/>
              </a:rPr>
              <a:t>Changes to Isolation Period for COVID-19 Cases</a:t>
            </a:r>
            <a:r>
              <a:rPr lang="en-US" sz="2000" dirty="0"/>
              <a:t> (5.7.2020)</a:t>
            </a:r>
          </a:p>
          <a:p>
            <a:r>
              <a:rPr lang="en-US" sz="2000" dirty="0"/>
              <a:t>IDPH PAC: </a:t>
            </a:r>
            <a:r>
              <a:rPr lang="en-US" sz="2000" dirty="0">
                <a:hlinkClick r:id="rId10"/>
              </a:rPr>
              <a:t>Obstetrical &amp; neonatal care during the COVID-19 pandemic</a:t>
            </a:r>
            <a:r>
              <a:rPr lang="en-US" sz="2000" dirty="0"/>
              <a:t> (5.14.2020</a:t>
            </a:r>
            <a:r>
              <a:rPr lang="en-US" sz="2000" dirty="0" smtClean="0"/>
              <a:t>)</a:t>
            </a:r>
          </a:p>
          <a:p>
            <a:r>
              <a:rPr lang="en-US" sz="2000" b="1" dirty="0" smtClean="0"/>
              <a:t> </a:t>
            </a:r>
            <a:r>
              <a:rPr lang="en-US" sz="2000" dirty="0" smtClean="0"/>
              <a:t>IDPH</a:t>
            </a:r>
            <a:r>
              <a:rPr lang="en-US" sz="2000" dirty="0"/>
              <a:t>: </a:t>
            </a:r>
            <a:r>
              <a:rPr lang="en-US" sz="2000" dirty="0">
                <a:hlinkClick r:id="rId11"/>
              </a:rPr>
              <a:t>COVID-19 Elective Surgeries &amp; Procedures</a:t>
            </a:r>
            <a:r>
              <a:rPr lang="en-US" sz="2000" dirty="0"/>
              <a:t> (4.24.2020)</a:t>
            </a:r>
          </a:p>
          <a:p>
            <a:r>
              <a:rPr lang="en-US" sz="1050" dirty="0" smtClean="0"/>
              <a:t>For </a:t>
            </a:r>
            <a:r>
              <a:rPr lang="en-US" sz="1050" dirty="0"/>
              <a:t>purposes of this policy guidance, an elective inpatient procedure is defined as an elective procedure in which the patient being considered for that procedure is likely to remain in the hospital for more than 23 hours, starting from the time of registration and ending at the time of departure. For a hospital to perform inpatient procedures, all criteria listed in both Section (C) and Section (D) below must be satisfied.</a:t>
            </a:r>
          </a:p>
          <a:p>
            <a:r>
              <a:rPr lang="en-US" sz="1050" dirty="0"/>
              <a:t>Preoperative Testing for COVID-19. Facilities must test each patient within 72 hours of a scheduled procedure with a preoperative COVID-19 RT-PCR test and ensure COVID-19 negative status. Patients must self-quarantine until the day of surgery after being tested. A temperature check must also be completed on the day of arrival at the facility with results of less than 100.4 degrees prior to proceeding with an elective procedure. When clinically acceptable, providers should consider using telemedicine for preoperative visits. In such cases, face-to-face components of the exam can happen after the result of the preoperative COVID-19 test result is known to be negative</a:t>
            </a:r>
          </a:p>
          <a:p>
            <a:endParaRPr lang="en-US" sz="800" dirty="0"/>
          </a:p>
          <a:p>
            <a:pPr marL="0" indent="0">
              <a:buNone/>
            </a:pPr>
            <a:r>
              <a:rPr lang="en-US" dirty="0"/>
              <a:t/>
            </a:r>
            <a:br>
              <a:rPr lang="en-US" dirty="0"/>
            </a:br>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11</a:t>
            </a:fld>
            <a:endParaRPr lang="en-US" altLang="en-US"/>
          </a:p>
        </p:txBody>
      </p:sp>
    </p:spTree>
    <p:extLst>
      <p:ext uri="{BB962C8B-B14F-4D97-AF65-F5344CB8AC3E}">
        <p14:creationId xmlns:p14="http://schemas.microsoft.com/office/powerpoint/2010/main" val="2333026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24400"/>
            <a:ext cx="91440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43497"/>
            <a:ext cx="6705600" cy="641472"/>
          </a:xfrm>
          <a:solidFill>
            <a:schemeClr val="bg1"/>
          </a:solidFill>
        </p:spPr>
        <p:txBody>
          <a:bodyPr/>
          <a:lstStyle/>
          <a:p>
            <a:pPr algn="l"/>
            <a:r>
              <a:rPr lang="en-US" sz="3200" b="1" dirty="0">
                <a:solidFill>
                  <a:srgbClr val="F58466"/>
                </a:solidFill>
                <a:latin typeface="Goudy Old Style" pitchFamily="18" charset="0"/>
              </a:rPr>
              <a:t>Updated </a:t>
            </a:r>
            <a:r>
              <a:rPr lang="en-US" sz="3200" b="1" dirty="0" smtClean="0">
                <a:solidFill>
                  <a:srgbClr val="F58466"/>
                </a:solidFill>
                <a:latin typeface="Goudy Old Style" pitchFamily="18" charset="0"/>
              </a:rPr>
              <a:t>OB </a:t>
            </a:r>
            <a:r>
              <a:rPr lang="en-US" sz="3200" b="1" dirty="0">
                <a:solidFill>
                  <a:srgbClr val="F58466"/>
                </a:solidFill>
                <a:latin typeface="Goudy Old Style" pitchFamily="18" charset="0"/>
              </a:rPr>
              <a:t>Resources</a:t>
            </a:r>
            <a:endParaRPr lang="en-US" sz="3200" dirty="0"/>
          </a:p>
        </p:txBody>
      </p:sp>
      <p:sp>
        <p:nvSpPr>
          <p:cNvPr id="3" name="Content Placeholder 2"/>
          <p:cNvSpPr>
            <a:spLocks noGrp="1"/>
          </p:cNvSpPr>
          <p:nvPr>
            <p:ph idx="1"/>
          </p:nvPr>
        </p:nvSpPr>
        <p:spPr>
          <a:xfrm>
            <a:off x="157480" y="838200"/>
            <a:ext cx="8534400" cy="4525963"/>
          </a:xfrm>
        </p:spPr>
        <p:txBody>
          <a:bodyPr/>
          <a:lstStyle/>
          <a:p>
            <a:r>
              <a:rPr lang="en-US" sz="1600" dirty="0" smtClean="0"/>
              <a:t>ACOG </a:t>
            </a:r>
            <a:r>
              <a:rPr lang="en-US" sz="1600" dirty="0"/>
              <a:t>&amp; SMFM: </a:t>
            </a:r>
            <a:r>
              <a:rPr lang="en-US" sz="1600" dirty="0">
                <a:hlinkClick r:id="rId3"/>
              </a:rPr>
              <a:t>COVID-19 Algorithm</a:t>
            </a:r>
            <a:r>
              <a:rPr lang="en-US" sz="1600" dirty="0"/>
              <a:t> (Shared 4.23.2020)</a:t>
            </a:r>
          </a:p>
          <a:p>
            <a:pPr lvl="0"/>
            <a:r>
              <a:rPr lang="en-US" sz="1600" dirty="0" smtClean="0"/>
              <a:t>SMFM</a:t>
            </a:r>
            <a:r>
              <a:rPr lang="en-US" sz="1600" dirty="0"/>
              <a:t>: </a:t>
            </a:r>
            <a:r>
              <a:rPr lang="en-US" sz="1600" u="sng" dirty="0">
                <a:hlinkClick r:id="rId4"/>
              </a:rPr>
              <a:t>Management Considerations for Pregnant Patients With COVID-19</a:t>
            </a:r>
            <a:r>
              <a:rPr lang="en-US" sz="1600" dirty="0"/>
              <a:t> (4.29.2020)</a:t>
            </a:r>
          </a:p>
          <a:p>
            <a:pPr lvl="0"/>
            <a:r>
              <a:rPr lang="en-US" sz="1600" dirty="0"/>
              <a:t>ACOG:  </a:t>
            </a:r>
            <a:r>
              <a:rPr lang="en-US" sz="1600" dirty="0">
                <a:hlinkClick r:id="rId5"/>
              </a:rPr>
              <a:t>Early Acute Respiratory Support for Pregnant Patients With Coronavirus Disease 2019 (COVID-19) Infection</a:t>
            </a:r>
            <a:r>
              <a:rPr lang="en-US" sz="1600" dirty="0"/>
              <a:t> (4.29.2020)</a:t>
            </a:r>
          </a:p>
          <a:p>
            <a:r>
              <a:rPr lang="en-US" sz="1600" b="1" dirty="0" smtClean="0"/>
              <a:t>ACOG </a:t>
            </a:r>
            <a:r>
              <a:rPr lang="en-US" sz="1600" b="1" dirty="0"/>
              <a:t>reopening women’s health: </a:t>
            </a:r>
            <a:r>
              <a:rPr lang="en-US" sz="1600" b="1" dirty="0">
                <a:hlinkClick r:id="rId6"/>
              </a:rPr>
              <a:t>https://www.acog.org/clinical-information/policy-and-position-statements/position-statements/2020/resumption-of-comprehensive-womens-health-care-policies-and-processes</a:t>
            </a:r>
            <a:r>
              <a:rPr lang="en-US" sz="1600" b="1" dirty="0"/>
              <a:t> (5.06.20)</a:t>
            </a:r>
          </a:p>
          <a:p>
            <a:r>
              <a:rPr lang="en-US" sz="1600" b="1" dirty="0"/>
              <a:t>ACOG Health Equity in </a:t>
            </a:r>
            <a:r>
              <a:rPr lang="en-US" sz="1600" b="1" dirty="0" err="1"/>
              <a:t>Covid</a:t>
            </a:r>
            <a:r>
              <a:rPr lang="en-US" sz="1600" b="1" dirty="0"/>
              <a:t> 19</a:t>
            </a:r>
            <a:r>
              <a:rPr lang="en-US" sz="1600" b="1" dirty="0">
                <a:hlinkClick r:id="rId7"/>
              </a:rPr>
              <a:t>: https://www.acog.org/clinical-information/policy-and-position-statements/position-statements/2020/addressing-health-equity-during-the-covid-19-pandemic</a:t>
            </a:r>
            <a:r>
              <a:rPr lang="en-US" sz="1600" b="1" dirty="0"/>
              <a:t> (5.11.20)</a:t>
            </a:r>
          </a:p>
          <a:p>
            <a:r>
              <a:rPr lang="en-US" sz="1600" b="1" dirty="0"/>
              <a:t>AJOG MFM: </a:t>
            </a:r>
            <a:r>
              <a:rPr lang="en-US" sz="1600" b="1" dirty="0" err="1"/>
              <a:t>Coronovirus</a:t>
            </a:r>
            <a:r>
              <a:rPr lang="en-US" sz="1600" b="1" dirty="0"/>
              <a:t> Guidance - </a:t>
            </a:r>
            <a:r>
              <a:rPr lang="en-US" sz="1600" b="1" dirty="0">
                <a:hlinkClick r:id="rId8"/>
              </a:rPr>
              <a:t>https://www.ajog.org/coronavirus_guidance_ajog_mfm</a:t>
            </a:r>
            <a:endParaRPr lang="en-US" sz="1600" b="1" dirty="0"/>
          </a:p>
          <a:p>
            <a:r>
              <a:rPr lang="en-US" sz="1800" dirty="0" smtClean="0"/>
              <a:t>ACOG</a:t>
            </a:r>
            <a:r>
              <a:rPr lang="en-US" sz="1800" dirty="0"/>
              <a:t>: </a:t>
            </a:r>
            <a:r>
              <a:rPr lang="en-US" sz="1800" dirty="0">
                <a:hlinkClick r:id="rId9"/>
              </a:rPr>
              <a:t>Step-by-Step Guide: How Ob-Gyn Practices Can Access HHS Federal Relief Funds</a:t>
            </a:r>
            <a:r>
              <a:rPr lang="en-US" sz="1800" dirty="0"/>
              <a:t> (5.19.20)</a:t>
            </a:r>
          </a:p>
          <a:p>
            <a:r>
              <a:rPr lang="en-US" sz="1800" dirty="0" smtClean="0"/>
              <a:t>ACOG</a:t>
            </a:r>
            <a:r>
              <a:rPr lang="en-US" sz="1800" dirty="0"/>
              <a:t>: </a:t>
            </a:r>
            <a:r>
              <a:rPr lang="en-US" sz="1800" dirty="0">
                <a:hlinkClick r:id="rId10"/>
              </a:rPr>
              <a:t>Practice Advisory: Novel Coronavirus 2019 (COVID-19)</a:t>
            </a:r>
            <a:r>
              <a:rPr lang="en-US" sz="1800" dirty="0"/>
              <a:t> (updated 5.19.2020)</a:t>
            </a:r>
          </a:p>
          <a:p>
            <a:r>
              <a:rPr lang="en-US" sz="1800" dirty="0"/>
              <a:t>ACOG: </a:t>
            </a:r>
            <a:r>
              <a:rPr lang="en-US" sz="1800" dirty="0">
                <a:hlinkClick r:id="rId11"/>
              </a:rPr>
              <a:t>COVID-19 FAQs for Obstetrician-Gynecologists, Obstetrics</a:t>
            </a:r>
            <a:r>
              <a:rPr lang="en-US" sz="1800" dirty="0"/>
              <a:t> (updated 5.20.2020</a:t>
            </a:r>
            <a:r>
              <a:rPr lang="en-US" sz="1800" dirty="0" smtClean="0"/>
              <a:t>)</a:t>
            </a:r>
          </a:p>
          <a:p>
            <a:r>
              <a:rPr lang="en-US" sz="2000" dirty="0" smtClean="0"/>
              <a:t>SMFM</a:t>
            </a:r>
            <a:r>
              <a:rPr lang="en-US" sz="2000" dirty="0"/>
              <a:t>: </a:t>
            </a:r>
            <a:r>
              <a:rPr lang="en-US" sz="2000" dirty="0">
                <a:hlinkClick r:id="rId12"/>
              </a:rPr>
              <a:t>Practical Guidance for Treating Pregnant Persons with COVID-19 in Resource Limited Settings: Early Lessons from the US Epidemic</a:t>
            </a:r>
            <a:r>
              <a:rPr lang="en-US" sz="2000" dirty="0"/>
              <a:t> (</a:t>
            </a:r>
            <a:r>
              <a:rPr lang="en-US" sz="2000" dirty="0" smtClean="0"/>
              <a:t>5.20.20</a:t>
            </a:r>
            <a:r>
              <a:rPr lang="en-US" sz="2000" dirty="0"/>
              <a:t>)</a:t>
            </a:r>
          </a:p>
          <a:p>
            <a:r>
              <a:rPr lang="en-US" sz="2000" dirty="0" smtClean="0"/>
              <a:t>ACOG</a:t>
            </a:r>
            <a:r>
              <a:rPr lang="en-US" sz="2000" dirty="0"/>
              <a:t>: </a:t>
            </a:r>
            <a:r>
              <a:rPr lang="en-US" sz="2000" dirty="0">
                <a:hlinkClick r:id="rId13"/>
              </a:rPr>
              <a:t>FAQs for Practices: Financial Relief Provisions in the Coronavirus Aid, Relief and Economics Security (CARES) Act</a:t>
            </a:r>
            <a:r>
              <a:rPr lang="en-US" sz="2000" dirty="0"/>
              <a:t> (updated 5.27.20)</a:t>
            </a:r>
          </a:p>
          <a:p>
            <a:endParaRPr lang="en-US" sz="2800" dirty="0"/>
          </a:p>
          <a:p>
            <a:endParaRPr lang="en-US" sz="1400" b="1" dirty="0"/>
          </a:p>
          <a:p>
            <a:endParaRPr lang="en-US" sz="1800" dirty="0"/>
          </a:p>
          <a:p>
            <a:endParaRPr lang="en-US" sz="1800" dirty="0">
              <a:hlinkClick r:id="rId3"/>
            </a:endParaRPr>
          </a:p>
          <a:p>
            <a:endParaRPr lang="en-US" sz="18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12</a:t>
            </a:fld>
            <a:endParaRPr lang="en-US" altLang="en-US" dirty="0"/>
          </a:p>
        </p:txBody>
      </p:sp>
    </p:spTree>
    <p:extLst>
      <p:ext uri="{BB962C8B-B14F-4D97-AF65-F5344CB8AC3E}">
        <p14:creationId xmlns:p14="http://schemas.microsoft.com/office/powerpoint/2010/main" val="4286432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a:solidFill>
                  <a:srgbClr val="F58466"/>
                </a:solidFill>
                <a:latin typeface="Goudy Old Style" pitchFamily="18" charset="0"/>
              </a:rPr>
              <a:t>Updated </a:t>
            </a:r>
            <a:r>
              <a:rPr lang="en-US" sz="3600" b="1" dirty="0" smtClean="0">
                <a:solidFill>
                  <a:srgbClr val="F58466"/>
                </a:solidFill>
                <a:latin typeface="Goudy Old Style" pitchFamily="18" charset="0"/>
              </a:rPr>
              <a:t>AAP Neonatal Guidance</a:t>
            </a:r>
            <a:endParaRPr lang="en-US" sz="3600" b="1" dirty="0">
              <a:solidFill>
                <a:srgbClr val="F58466"/>
              </a:solidFill>
              <a:latin typeface="Goudy Old Style" pitchFamily="18" charset="0"/>
            </a:endParaRPr>
          </a:p>
        </p:txBody>
      </p:sp>
      <p:sp>
        <p:nvSpPr>
          <p:cNvPr id="3" name="Content Placeholder 2"/>
          <p:cNvSpPr>
            <a:spLocks noGrp="1"/>
          </p:cNvSpPr>
          <p:nvPr>
            <p:ph idx="1"/>
          </p:nvPr>
        </p:nvSpPr>
        <p:spPr>
          <a:xfrm>
            <a:off x="462280" y="1219200"/>
            <a:ext cx="8229600" cy="4525963"/>
          </a:xfrm>
        </p:spPr>
        <p:txBody>
          <a:bodyPr/>
          <a:lstStyle/>
          <a:p>
            <a:r>
              <a:rPr lang="en-US" sz="1800" b="1" dirty="0" smtClean="0">
                <a:hlinkClick r:id="rId2"/>
              </a:rPr>
              <a:t>Newborn Care</a:t>
            </a:r>
            <a:r>
              <a:rPr lang="en-US" sz="1800" b="1" dirty="0" smtClean="0"/>
              <a:t> (5/21/20):</a:t>
            </a:r>
            <a:r>
              <a:rPr lang="en-US" sz="1800" dirty="0"/>
              <a:t> Guidance for the care of infants whose mothers have suspected or confirmed COVID-19. Includes precautions for birth attendants, rooming-in, breastfeeding, testing, neonatal intensive care, visitation and hospital discharge.  </a:t>
            </a:r>
            <a:endParaRPr lang="en-US" sz="1800" dirty="0" smtClean="0"/>
          </a:p>
          <a:p>
            <a:pPr lvl="1"/>
            <a:r>
              <a:rPr lang="en-US" sz="1400" dirty="0">
                <a:hlinkClick r:id="rId3"/>
              </a:rPr>
              <a:t>https://services.aap.org/en/pages/2019-novel-coronavirus-covid-19-infections/faqs-management-of-infants-born-to-covid-19-mothers/</a:t>
            </a:r>
            <a:endParaRPr lang="en-US" sz="1400" dirty="0"/>
          </a:p>
          <a:p>
            <a:pPr marL="342900" lvl="1" indent="-342900">
              <a:buFont typeface="Arial" pitchFamily="34" charset="0"/>
              <a:buChar char="•"/>
            </a:pPr>
            <a:r>
              <a:rPr lang="en-US" sz="1800" b="1" dirty="0">
                <a:hlinkClick r:id="rId4"/>
              </a:rPr>
              <a:t>Newborn Screening During the COVID-19 </a:t>
            </a:r>
            <a:r>
              <a:rPr lang="en-US" sz="1800" b="1" dirty="0" smtClean="0">
                <a:hlinkClick r:id="rId4"/>
              </a:rPr>
              <a:t>Pandemic</a:t>
            </a:r>
            <a:r>
              <a:rPr lang="en-US" sz="1800" b="1" dirty="0" smtClean="0"/>
              <a:t> (4/15/20)</a:t>
            </a:r>
            <a:r>
              <a:rPr lang="en-US" sz="1800" dirty="0" smtClean="0"/>
              <a:t>: </a:t>
            </a:r>
            <a:r>
              <a:rPr lang="en-US" sz="1800" dirty="0"/>
              <a:t>Guidance recommending that pediatricians continue to follow federal and state guidelines on newborn bloodspot screening, newborn hearing screening, and critical congenital heart disease screening</a:t>
            </a:r>
            <a:r>
              <a:rPr lang="en-US" sz="1800" dirty="0" smtClean="0"/>
              <a:t>.</a:t>
            </a:r>
            <a:r>
              <a:rPr lang="en-US" sz="1400" dirty="0">
                <a:hlinkClick r:id="rId5"/>
              </a:rPr>
              <a:t> </a:t>
            </a:r>
            <a:endParaRPr lang="en-US" sz="1400" dirty="0" smtClean="0">
              <a:hlinkClick r:id="rId5"/>
            </a:endParaRPr>
          </a:p>
          <a:p>
            <a:pPr marL="742950" lvl="2" indent="-342900"/>
            <a:r>
              <a:rPr lang="en-US" sz="1200" dirty="0" smtClean="0">
                <a:hlinkClick r:id="rId5"/>
              </a:rPr>
              <a:t>https</a:t>
            </a:r>
            <a:r>
              <a:rPr lang="en-US" sz="1200" dirty="0">
                <a:hlinkClick r:id="rId5"/>
              </a:rPr>
              <a:t>://services.aap.org/en/pages/2019-novel-coronavirus-covid-19-infections/guidance-on-newborn-screening-during-covid-19</a:t>
            </a:r>
            <a:r>
              <a:rPr lang="en-US" sz="1200" dirty="0" smtClean="0">
                <a:hlinkClick r:id="rId5"/>
              </a:rPr>
              <a:t>/</a:t>
            </a:r>
            <a:endParaRPr lang="en-US" sz="1800" dirty="0"/>
          </a:p>
          <a:p>
            <a:r>
              <a:rPr lang="en-US" sz="1800" b="1" dirty="0">
                <a:hlinkClick r:id="rId6"/>
              </a:rPr>
              <a:t>Breastfeeding Guidance Post Hospital Discharge for Mothers or Infants with Suspected or Confirmed SARS-Co V-2 </a:t>
            </a:r>
            <a:r>
              <a:rPr lang="en-US" sz="1800" b="1" dirty="0" smtClean="0">
                <a:hlinkClick r:id="rId6"/>
              </a:rPr>
              <a:t>Infection</a:t>
            </a:r>
            <a:r>
              <a:rPr lang="en-US" sz="1800" b="1" dirty="0" smtClean="0"/>
              <a:t> (4/23/20):</a:t>
            </a:r>
            <a:r>
              <a:rPr lang="en-US" sz="1800" dirty="0"/>
              <a:t> Guidance developed to support pediatricians providing direct care for breastfeeding families after discharge from the newborn hospital stay. Post-discharge guidance and education are essential to support families, ensure the health of mothers and infants, and ensure mothers are able to reach their breastfeeding goals</a:t>
            </a:r>
            <a:r>
              <a:rPr lang="en-US" sz="1800" dirty="0" smtClean="0"/>
              <a:t>.</a:t>
            </a:r>
          </a:p>
          <a:p>
            <a:pPr lvl="1"/>
            <a:r>
              <a:rPr lang="en-US" sz="1400" dirty="0">
                <a:hlinkClick r:id="rId7"/>
              </a:rPr>
              <a:t>https://services.aap.org/en/pages/2019-novel-coronavirus-covid-19-infections/breastfeeding-guidance-post-hospital-discharge/</a:t>
            </a:r>
            <a:endParaRPr lang="en-US" sz="1400" dirty="0" smtClean="0"/>
          </a:p>
          <a:p>
            <a:pPr marL="0" indent="0">
              <a:buNone/>
            </a:pPr>
            <a:endParaRPr lang="en-US" sz="1800" dirty="0"/>
          </a:p>
          <a:p>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13</a:t>
            </a:fld>
            <a:endParaRPr lang="en-US" altLang="en-US"/>
          </a:p>
        </p:txBody>
      </p:sp>
    </p:spTree>
    <p:extLst>
      <p:ext uri="{BB962C8B-B14F-4D97-AF65-F5344CB8AC3E}">
        <p14:creationId xmlns:p14="http://schemas.microsoft.com/office/powerpoint/2010/main" val="2680321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
            <a:ext cx="8229600" cy="1143000"/>
          </a:xfrm>
        </p:spPr>
        <p:txBody>
          <a:bodyPr/>
          <a:lstStyle/>
          <a:p>
            <a:pPr algn="l"/>
            <a:r>
              <a:rPr lang="en-US" sz="3200" b="1" dirty="0" smtClean="0">
                <a:solidFill>
                  <a:srgbClr val="F58466"/>
                </a:solidFill>
                <a:latin typeface="Goudy Old Style" pitchFamily="18" charset="0"/>
              </a:rPr>
              <a:t>Updated OB/Neo </a:t>
            </a:r>
            <a:r>
              <a:rPr lang="en-US" sz="3200" b="1" dirty="0" err="1" smtClean="0">
                <a:solidFill>
                  <a:srgbClr val="F58466"/>
                </a:solidFill>
                <a:latin typeface="Goudy Old Style" pitchFamily="18" charset="0"/>
              </a:rPr>
              <a:t>Covid</a:t>
            </a:r>
            <a:r>
              <a:rPr lang="en-US" sz="3200" b="1" dirty="0" smtClean="0">
                <a:solidFill>
                  <a:srgbClr val="F58466"/>
                </a:solidFill>
                <a:latin typeface="Goudy Old Style" pitchFamily="18" charset="0"/>
              </a:rPr>
              <a:t> Publications</a:t>
            </a:r>
            <a:endParaRPr lang="en-US" sz="3200" dirty="0"/>
          </a:p>
        </p:txBody>
      </p:sp>
      <p:sp>
        <p:nvSpPr>
          <p:cNvPr id="3" name="Content Placeholder 2"/>
          <p:cNvSpPr>
            <a:spLocks noGrp="1"/>
          </p:cNvSpPr>
          <p:nvPr>
            <p:ph idx="1"/>
          </p:nvPr>
        </p:nvSpPr>
        <p:spPr>
          <a:xfrm>
            <a:off x="228600" y="914400"/>
            <a:ext cx="8229600" cy="4952996"/>
          </a:xfrm>
        </p:spPr>
        <p:txBody>
          <a:bodyPr/>
          <a:lstStyle/>
          <a:p>
            <a:r>
              <a:rPr lang="en-US" sz="1300" dirty="0"/>
              <a:t>AJOG: </a:t>
            </a:r>
            <a:r>
              <a:rPr lang="en-US" sz="1300" dirty="0">
                <a:hlinkClick r:id="rId2"/>
              </a:rPr>
              <a:t>Universal testing of patients and their support persons for COVID-19 when presenting for admission to Labor and Delivery within the Mount Sinai Health System </a:t>
            </a:r>
            <a:r>
              <a:rPr lang="en-US" sz="1300" dirty="0"/>
              <a:t>(5.22.20)</a:t>
            </a:r>
          </a:p>
          <a:p>
            <a:r>
              <a:rPr lang="en-US" sz="1400" dirty="0"/>
              <a:t>AJCP: </a:t>
            </a:r>
            <a:r>
              <a:rPr lang="en-US" sz="1400" dirty="0">
                <a:hlinkClick r:id="rId3"/>
              </a:rPr>
              <a:t>Placental pathology in COVID-19</a:t>
            </a:r>
            <a:r>
              <a:rPr lang="en-US" sz="1400" dirty="0"/>
              <a:t> (5.22.20)</a:t>
            </a:r>
          </a:p>
          <a:p>
            <a:r>
              <a:rPr lang="en-US" sz="1300" dirty="0" smtClean="0"/>
              <a:t>AJOG </a:t>
            </a:r>
            <a:r>
              <a:rPr lang="en-US" sz="1300" dirty="0"/>
              <a:t>MFM: </a:t>
            </a:r>
            <a:r>
              <a:rPr lang="en-US" sz="1300" dirty="0">
                <a:hlinkClick r:id="rId4"/>
              </a:rPr>
              <a:t>Preeclampsia Treatment in SARS-CoV-2</a:t>
            </a:r>
            <a:r>
              <a:rPr lang="en-US" sz="1300" dirty="0"/>
              <a:t> (5.20.20)</a:t>
            </a:r>
          </a:p>
          <a:p>
            <a:r>
              <a:rPr lang="en-US" sz="1300" dirty="0" smtClean="0"/>
              <a:t>AJOG </a:t>
            </a:r>
            <a:r>
              <a:rPr lang="en-US" sz="1300" dirty="0"/>
              <a:t>MFM: </a:t>
            </a:r>
            <a:r>
              <a:rPr lang="en-US" sz="1300" dirty="0">
                <a:hlinkClick r:id="rId5"/>
              </a:rPr>
              <a:t>COVID-19 antibody testing in pregnancy</a:t>
            </a:r>
            <a:r>
              <a:rPr lang="en-US" sz="1300" dirty="0"/>
              <a:t> (5.18.20)</a:t>
            </a:r>
          </a:p>
          <a:p>
            <a:r>
              <a:rPr lang="en-US" sz="1300" dirty="0"/>
              <a:t>AJOG MFM: </a:t>
            </a:r>
            <a:r>
              <a:rPr lang="en-US" sz="1300" dirty="0">
                <a:hlinkClick r:id="rId6"/>
              </a:rPr>
              <a:t>Vertical transmission of COVID-19 SARS-CoV-2 RNA on the fetal side of the placenta in pregnancies with COVID-19 positive mothers and neonates at birth</a:t>
            </a:r>
            <a:r>
              <a:rPr lang="en-US" sz="1300" dirty="0"/>
              <a:t> (5.18.20)</a:t>
            </a:r>
          </a:p>
          <a:p>
            <a:r>
              <a:rPr lang="en-US" sz="1300" dirty="0" smtClean="0"/>
              <a:t>AJOG </a:t>
            </a:r>
            <a:r>
              <a:rPr lang="en-US" sz="1300" dirty="0"/>
              <a:t>MFM: </a:t>
            </a:r>
            <a:r>
              <a:rPr lang="en-US" sz="1300" dirty="0">
                <a:hlinkClick r:id="rId7"/>
              </a:rPr>
              <a:t>Maternal fetal surgery during the COVID-19 pandemic</a:t>
            </a:r>
            <a:r>
              <a:rPr lang="en-US" sz="1300" dirty="0"/>
              <a:t> (5.18.20)</a:t>
            </a:r>
          </a:p>
          <a:p>
            <a:r>
              <a:rPr lang="en-US" sz="1300" dirty="0"/>
              <a:t>AJOG MFM: </a:t>
            </a:r>
            <a:r>
              <a:rPr lang="en-US" sz="1300" dirty="0">
                <a:hlinkClick r:id="rId8"/>
              </a:rPr>
              <a:t>Laboring alone?: Brief thoughts on ethics and practical answers during the COVID-19 pandemic</a:t>
            </a:r>
            <a:r>
              <a:rPr lang="en-US" sz="1300" dirty="0"/>
              <a:t> (5.15.20)</a:t>
            </a:r>
          </a:p>
          <a:p>
            <a:r>
              <a:rPr lang="en-US" sz="1300" dirty="0" smtClean="0"/>
              <a:t>CMAJ</a:t>
            </a:r>
            <a:r>
              <a:rPr lang="en-US" sz="1300" dirty="0"/>
              <a:t>: </a:t>
            </a:r>
            <a:r>
              <a:rPr lang="en-US" sz="1300" dirty="0">
                <a:hlinkClick r:id="rId9"/>
              </a:rPr>
              <a:t>Probable congenital SARS-CoV-2 infection in a neonate born to a woman with active SARS-CoV-2 infection</a:t>
            </a:r>
            <a:r>
              <a:rPr lang="en-US" sz="1300" dirty="0"/>
              <a:t> (5.14.2020)</a:t>
            </a:r>
          </a:p>
          <a:p>
            <a:r>
              <a:rPr lang="en-US" sz="1200" b="1" dirty="0"/>
              <a:t>Nature: </a:t>
            </a:r>
            <a:r>
              <a:rPr lang="en-US" sz="1200" b="1" dirty="0" err="1"/>
              <a:t>Coronovirus</a:t>
            </a:r>
            <a:r>
              <a:rPr lang="en-US" sz="1200" b="1" dirty="0"/>
              <a:t> Blood Clot Mysteries Intensifies: </a:t>
            </a:r>
            <a:r>
              <a:rPr lang="en-US" sz="1200" b="1" dirty="0">
                <a:hlinkClick r:id="rId10"/>
              </a:rPr>
              <a:t>https://www.nature.com/articles/d41586-020-01403-8</a:t>
            </a:r>
            <a:r>
              <a:rPr lang="en-US" sz="1200" b="1" dirty="0"/>
              <a:t> (5.13.20)</a:t>
            </a:r>
          </a:p>
          <a:p>
            <a:r>
              <a:rPr lang="en-US" sz="1300" dirty="0" smtClean="0"/>
              <a:t>AJOG </a:t>
            </a:r>
            <a:r>
              <a:rPr lang="en-US" sz="1300" dirty="0"/>
              <a:t>MFM: </a:t>
            </a:r>
            <a:r>
              <a:rPr lang="en-US" sz="1300" dirty="0">
                <a:hlinkClick r:id="rId11"/>
              </a:rPr>
              <a:t>Detection of SARS-COV-2 in placental and fetal membrane samples</a:t>
            </a:r>
            <a:r>
              <a:rPr lang="en-US" sz="1300" dirty="0"/>
              <a:t> (5.8.20)</a:t>
            </a:r>
          </a:p>
          <a:p>
            <a:r>
              <a:rPr lang="en-US" sz="1300" dirty="0"/>
              <a:t>AJOG MFM: </a:t>
            </a:r>
            <a:r>
              <a:rPr lang="en-US" sz="1300" dirty="0">
                <a:hlinkClick r:id="rId12"/>
              </a:rPr>
              <a:t>Clinical course of severe and critical COVID-19 in hospitalized pregnancies: a US cohort study</a:t>
            </a:r>
            <a:r>
              <a:rPr lang="en-US" sz="1300" dirty="0"/>
              <a:t> (5.8.20)</a:t>
            </a:r>
          </a:p>
          <a:p>
            <a:r>
              <a:rPr lang="en-US" sz="1300" dirty="0"/>
              <a:t>AJOG MFM: </a:t>
            </a:r>
            <a:r>
              <a:rPr lang="en-US" sz="1300" dirty="0">
                <a:hlinkClick r:id="rId13"/>
              </a:rPr>
              <a:t>Placental abruption in a twin pregnancy at 32 weeks' gestation complicated by COVID-10 without vertical transmission to the babies</a:t>
            </a:r>
            <a:r>
              <a:rPr lang="en-US" sz="1300" dirty="0"/>
              <a:t> (5.8.20)</a:t>
            </a:r>
          </a:p>
          <a:p>
            <a:r>
              <a:rPr lang="en-US" sz="1300" dirty="0" smtClean="0"/>
              <a:t>JACC</a:t>
            </a:r>
            <a:r>
              <a:rPr lang="en-US" sz="1300" dirty="0"/>
              <a:t>: </a:t>
            </a:r>
            <a:r>
              <a:rPr lang="en-US" sz="1300" dirty="0">
                <a:hlinkClick r:id="rId14"/>
              </a:rPr>
              <a:t>Association of Treatment Dose Anticoagulation with In-Hospital Survival Among Hospitalized Patients with COVID-19</a:t>
            </a:r>
            <a:r>
              <a:rPr lang="en-US" sz="1300" dirty="0"/>
              <a:t> (5.6.2020)</a:t>
            </a:r>
          </a:p>
          <a:p>
            <a:r>
              <a:rPr lang="en-US" sz="1300" dirty="0"/>
              <a:t>JAMA: </a:t>
            </a:r>
            <a:r>
              <a:rPr lang="en-US" sz="1300" dirty="0">
                <a:hlinkClick r:id="rId15"/>
              </a:rPr>
              <a:t>Second-Trimester Miscarriage in a Pregnant Woman With SARS-CoV-2 Infection</a:t>
            </a:r>
            <a:r>
              <a:rPr lang="en-US" sz="1300" dirty="0"/>
              <a:t> (4.30.2020)</a:t>
            </a:r>
          </a:p>
          <a:p>
            <a:r>
              <a:rPr lang="en-US" sz="1300" dirty="0"/>
              <a:t>ACOG: </a:t>
            </a:r>
            <a:r>
              <a:rPr lang="en-US" sz="1300" dirty="0">
                <a:hlinkClick r:id="rId16"/>
              </a:rPr>
              <a:t>Early Acute Respiratory Support for Pregnant Patients With Coronavirus Disease 2019 (COVID-19) Infection</a:t>
            </a:r>
            <a:r>
              <a:rPr lang="en-US" sz="1300" dirty="0"/>
              <a:t> (4.29.2020)</a:t>
            </a:r>
          </a:p>
          <a:p>
            <a:r>
              <a:rPr lang="en-US" sz="1300" dirty="0"/>
              <a:t>AJOG: </a:t>
            </a:r>
            <a:r>
              <a:rPr lang="en-US" sz="1300" dirty="0">
                <a:hlinkClick r:id="rId17"/>
              </a:rPr>
              <a:t>False-Negative COVID-19 Testing: Considerations in Obstetrical Care</a:t>
            </a:r>
            <a:r>
              <a:rPr lang="en-US" sz="1300" dirty="0"/>
              <a:t> (4.28.2020</a:t>
            </a:r>
            <a:r>
              <a:rPr lang="en-US" sz="1300" dirty="0" smtClean="0"/>
              <a:t>)</a:t>
            </a:r>
          </a:p>
          <a:p>
            <a:endParaRPr lang="en-US" sz="1300" dirty="0"/>
          </a:p>
          <a:p>
            <a:endParaRPr lang="en-US" sz="13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14</a:t>
            </a:fld>
            <a:endParaRPr lang="en-US" altLang="en-US"/>
          </a:p>
        </p:txBody>
      </p:sp>
    </p:spTree>
    <p:extLst>
      <p:ext uri="{BB962C8B-B14F-4D97-AF65-F5344CB8AC3E}">
        <p14:creationId xmlns:p14="http://schemas.microsoft.com/office/powerpoint/2010/main" val="64630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42103"/>
            <a:ext cx="8229600" cy="1143000"/>
          </a:xfrm>
        </p:spPr>
        <p:txBody>
          <a:bodyPr/>
          <a:lstStyle/>
          <a:p>
            <a:pPr algn="l"/>
            <a:r>
              <a:rPr lang="en-US" sz="4000" b="1" dirty="0">
                <a:solidFill>
                  <a:srgbClr val="F58466"/>
                </a:solidFill>
                <a:latin typeface="Goudy Old Style" pitchFamily="18" charset="0"/>
              </a:rPr>
              <a:t>Updated “Recovered” Definition</a:t>
            </a:r>
          </a:p>
        </p:txBody>
      </p:sp>
      <p:sp>
        <p:nvSpPr>
          <p:cNvPr id="3" name="Content Placeholder 2"/>
          <p:cNvSpPr>
            <a:spLocks noGrp="1"/>
          </p:cNvSpPr>
          <p:nvPr>
            <p:ph idx="1"/>
          </p:nvPr>
        </p:nvSpPr>
        <p:spPr>
          <a:xfrm>
            <a:off x="457200" y="1295400"/>
            <a:ext cx="8229600" cy="4525963"/>
          </a:xfrm>
        </p:spPr>
        <p:txBody>
          <a:bodyPr/>
          <a:lstStyle/>
          <a:p>
            <a:r>
              <a:rPr lang="en-US" sz="2000" dirty="0" smtClean="0"/>
              <a:t>CDC </a:t>
            </a:r>
            <a:r>
              <a:rPr lang="en-US" sz="2000" dirty="0"/>
              <a:t>and IDPH have aligned to the following recommendations for both healthcare and non-healthcare workers</a:t>
            </a:r>
          </a:p>
          <a:p>
            <a:r>
              <a:rPr lang="en-US" sz="2000" dirty="0"/>
              <a:t>For </a:t>
            </a:r>
            <a:r>
              <a:rPr lang="en-US" sz="2000" u="sng" dirty="0"/>
              <a:t>asymptomatic</a:t>
            </a:r>
            <a:r>
              <a:rPr lang="en-US" sz="2000" dirty="0"/>
              <a:t> individuals: Isolation should be maintained for 10 days from the positive COVID-19 diagnostic test as long as the patient remains asymptomatic during that period of time</a:t>
            </a:r>
          </a:p>
          <a:p>
            <a:r>
              <a:rPr lang="en-US" sz="2000" dirty="0"/>
              <a:t>For </a:t>
            </a:r>
            <a:r>
              <a:rPr lang="en-US" sz="2000" u="sng" dirty="0"/>
              <a:t>symptomatic</a:t>
            </a:r>
            <a:r>
              <a:rPr lang="en-US" sz="2000" dirty="0"/>
              <a:t> individuals: Isolation should be maintained for at least 10 days after illness onset and at least 72 hours after recovery</a:t>
            </a:r>
          </a:p>
          <a:p>
            <a:pPr lvl="1"/>
            <a:r>
              <a:rPr lang="en-US" sz="1800" dirty="0"/>
              <a:t>Illness onset: date symptoms began</a:t>
            </a:r>
          </a:p>
          <a:p>
            <a:pPr lvl="1"/>
            <a:r>
              <a:rPr lang="en-US" sz="1800" dirty="0"/>
              <a:t>Recovery: resolution of fever without the use of fever-reducing medications with progressive improvement or resolution of other symptoms</a:t>
            </a:r>
          </a:p>
          <a:p>
            <a:r>
              <a:rPr lang="en-US" sz="2000" dirty="0" smtClean="0"/>
              <a:t>Exposed family members / contacts should quarantine for 14 days</a:t>
            </a:r>
          </a:p>
          <a:p>
            <a:r>
              <a:rPr lang="en-US" sz="2000" dirty="0" smtClean="0"/>
              <a:t>These </a:t>
            </a:r>
            <a:r>
              <a:rPr lang="en-US" sz="2000" dirty="0"/>
              <a:t>time periods may be adjusted for individuals who are immunocompromised, work in high risk environments or other special populations</a:t>
            </a:r>
          </a:p>
          <a:p>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15</a:t>
            </a:fld>
            <a:endParaRPr lang="en-US" altLang="en-US"/>
          </a:p>
        </p:txBody>
      </p:sp>
    </p:spTree>
    <p:extLst>
      <p:ext uri="{BB962C8B-B14F-4D97-AF65-F5344CB8AC3E}">
        <p14:creationId xmlns:p14="http://schemas.microsoft.com/office/powerpoint/2010/main" val="74353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80" y="152400"/>
            <a:ext cx="8229600" cy="1143000"/>
          </a:xfrm>
        </p:spPr>
        <p:txBody>
          <a:bodyPr/>
          <a:lstStyle/>
          <a:p>
            <a:pPr algn="l"/>
            <a:r>
              <a:rPr lang="en-US" sz="4000" b="1" dirty="0" smtClean="0">
                <a:solidFill>
                  <a:srgbClr val="F58466"/>
                </a:solidFill>
                <a:latin typeface="Goudy Old Style" pitchFamily="18" charset="0"/>
              </a:rPr>
              <a:t>Example:</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Managing </a:t>
            </a:r>
            <a:r>
              <a:rPr lang="en-US" sz="4000" b="1" dirty="0">
                <a:solidFill>
                  <a:srgbClr val="F58466"/>
                </a:solidFill>
                <a:latin typeface="Goudy Old Style" pitchFamily="18" charset="0"/>
              </a:rPr>
              <a:t>“Recovered” Patients</a:t>
            </a:r>
          </a:p>
        </p:txBody>
      </p:sp>
      <p:sp>
        <p:nvSpPr>
          <p:cNvPr id="3" name="Content Placeholder 2"/>
          <p:cNvSpPr>
            <a:spLocks noGrp="1"/>
          </p:cNvSpPr>
          <p:nvPr>
            <p:ph idx="1"/>
          </p:nvPr>
        </p:nvSpPr>
        <p:spPr>
          <a:xfrm>
            <a:off x="314960" y="1295400"/>
            <a:ext cx="8229600" cy="4525963"/>
          </a:xfrm>
        </p:spPr>
        <p:txBody>
          <a:bodyPr/>
          <a:lstStyle/>
          <a:p>
            <a:pPr lvl="0"/>
            <a:r>
              <a:rPr lang="en-US" sz="1800" dirty="0" smtClean="0"/>
              <a:t>Considerations of how to manage isolation requirements for “recovered” patients</a:t>
            </a:r>
          </a:p>
          <a:p>
            <a:pPr lvl="0"/>
            <a:r>
              <a:rPr lang="en-US" sz="1800" dirty="0" smtClean="0"/>
              <a:t>Example of strategy from </a:t>
            </a:r>
            <a:r>
              <a:rPr lang="en-US" sz="1800" dirty="0" err="1" smtClean="0"/>
              <a:t>NorthShore</a:t>
            </a:r>
            <a:r>
              <a:rPr lang="en-US" sz="1800" dirty="0" smtClean="0"/>
              <a:t> University </a:t>
            </a:r>
            <a:r>
              <a:rPr lang="en-US" sz="1800" dirty="0" err="1" smtClean="0"/>
              <a:t>HealthSystem</a:t>
            </a:r>
            <a:endParaRPr lang="en-US" sz="1800" dirty="0" smtClean="0"/>
          </a:p>
          <a:p>
            <a:pPr lvl="0"/>
            <a:endParaRPr lang="en-US" sz="1800" dirty="0" smtClean="0"/>
          </a:p>
          <a:p>
            <a:pPr lvl="0"/>
            <a:r>
              <a:rPr lang="en-US" sz="1800" dirty="0" smtClean="0"/>
              <a:t>All </a:t>
            </a:r>
            <a:r>
              <a:rPr lang="en-US" sz="1800" dirty="0"/>
              <a:t>hospitalized COVID-19 patients will remain in isolation until discharged from the hospital. The EPIC COVID-19 banner will be removed 14 days after discharge from hospital and they will be noted to be “COVID recovered”.</a:t>
            </a:r>
            <a:endParaRPr lang="en-US" sz="2800" dirty="0"/>
          </a:p>
          <a:p>
            <a:pPr lvl="1"/>
            <a:r>
              <a:rPr lang="en-US" sz="1600" dirty="0"/>
              <a:t>If a patient is re-admitted  14 days </a:t>
            </a:r>
            <a:r>
              <a:rPr lang="en-US" sz="1600" u="sng" dirty="0"/>
              <a:t>after</a:t>
            </a:r>
            <a:r>
              <a:rPr lang="en-US" sz="1600" dirty="0"/>
              <a:t> discharge, they are considered recovered and </a:t>
            </a:r>
            <a:r>
              <a:rPr lang="en-US" sz="1600" u="sng" dirty="0"/>
              <a:t>do not</a:t>
            </a:r>
            <a:r>
              <a:rPr lang="en-US" sz="1600" dirty="0"/>
              <a:t> need to be admitted to the COVID unit or re-tested.</a:t>
            </a:r>
            <a:endParaRPr lang="en-US" sz="2400" dirty="0"/>
          </a:p>
          <a:p>
            <a:pPr lvl="1"/>
            <a:r>
              <a:rPr lang="en-US" sz="1600" dirty="0"/>
              <a:t>If a patient is re-admitted </a:t>
            </a:r>
            <a:r>
              <a:rPr lang="en-US" sz="1600" u="sng" dirty="0"/>
              <a:t>within </a:t>
            </a:r>
            <a:r>
              <a:rPr lang="en-US" sz="1600" dirty="0"/>
              <a:t>14 days of discharge, they </a:t>
            </a:r>
            <a:r>
              <a:rPr lang="en-US" sz="1600" u="sng" dirty="0"/>
              <a:t>should be</a:t>
            </a:r>
            <a:r>
              <a:rPr lang="en-US" sz="1600" dirty="0"/>
              <a:t> placed in isolation and admitted to the COVID unit.</a:t>
            </a:r>
            <a:endParaRPr lang="en-US" sz="2400" dirty="0"/>
          </a:p>
          <a:p>
            <a:pPr lvl="1"/>
            <a:r>
              <a:rPr lang="en-US" sz="1600" dirty="0"/>
              <a:t>If an ambulatory patient (never hospitalized) needs hospitalization for any reason 14 days after symptom onset, they are considered COVID recovered and do not need to be admitted to the COVID unit or re-tested.</a:t>
            </a:r>
            <a:endParaRPr lang="en-US" sz="2400" dirty="0"/>
          </a:p>
          <a:p>
            <a:pPr lvl="1"/>
            <a:r>
              <a:rPr lang="en-US" sz="1600" dirty="0"/>
              <a:t>If an ambulatory patient (never hospitalized) needs hospitalization for any reason within 14 days of symptom onset, they should be placed in isolation and in general will be admitted to a COVID unit unless they fall into a special population such as an obstetric patient.</a:t>
            </a:r>
            <a:endParaRPr lang="en-US" sz="2400" dirty="0"/>
          </a:p>
          <a:p>
            <a:endParaRPr lang="en-US" sz="36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16</a:t>
            </a:fld>
            <a:endParaRPr lang="en-US" altLang="en-US"/>
          </a:p>
        </p:txBody>
      </p:sp>
    </p:spTree>
    <p:extLst>
      <p:ext uri="{BB962C8B-B14F-4D97-AF65-F5344CB8AC3E}">
        <p14:creationId xmlns:p14="http://schemas.microsoft.com/office/powerpoint/2010/main" val="1338010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5191" y="2408618"/>
            <a:ext cx="3402349" cy="2543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2170" y="3620990"/>
            <a:ext cx="3672657" cy="2755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306081" y="164385"/>
            <a:ext cx="6742418" cy="1143000"/>
          </a:xfrm>
          <a:noFill/>
        </p:spPr>
        <p:txBody>
          <a:bodyPr/>
          <a:lstStyle/>
          <a:p>
            <a:pPr algn="l" eaLnBrk="1" hangingPunct="1"/>
            <a:r>
              <a:rPr lang="en-US" sz="3600" b="1" dirty="0">
                <a:solidFill>
                  <a:srgbClr val="F58466"/>
                </a:solidFill>
                <a:latin typeface="Goudy Old Style" pitchFamily="18" charset="0"/>
              </a:rPr>
              <a:t>ILPQC  COVID-19 Webpage Resources </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Arial" pitchFamily="34" charset="0"/>
            </a:endParaRPr>
          </a:p>
        </p:txBody>
      </p:sp>
      <p:sp>
        <p:nvSpPr>
          <p:cNvPr id="3" name="Content Placeholder 2"/>
          <p:cNvSpPr>
            <a:spLocks noGrp="1"/>
          </p:cNvSpPr>
          <p:nvPr>
            <p:ph idx="1"/>
          </p:nvPr>
        </p:nvSpPr>
        <p:spPr>
          <a:xfrm>
            <a:off x="1" y="1248211"/>
            <a:ext cx="9372600" cy="4525963"/>
          </a:xfrm>
        </p:spPr>
        <p:txBody>
          <a:bodyPr/>
          <a:lstStyle/>
          <a:p>
            <a:pPr>
              <a:buClr>
                <a:srgbClr val="F58466"/>
              </a:buClr>
            </a:pPr>
            <a:r>
              <a:rPr lang="en-US" sz="3000" dirty="0"/>
              <a:t>Please click </a:t>
            </a:r>
            <a:r>
              <a:rPr lang="en-US" sz="3000" dirty="0">
                <a:solidFill>
                  <a:srgbClr val="FF0000"/>
                </a:solidFill>
                <a:hlinkClick r:id="rId5"/>
              </a:rPr>
              <a:t>here</a:t>
            </a:r>
            <a:r>
              <a:rPr lang="en-US" sz="3000" dirty="0">
                <a:solidFill>
                  <a:srgbClr val="FF0000"/>
                </a:solidFill>
              </a:rPr>
              <a:t> </a:t>
            </a:r>
            <a:r>
              <a:rPr lang="en-US" sz="3000" dirty="0"/>
              <a:t>for COVID-19 resource webpage </a:t>
            </a:r>
          </a:p>
          <a:p>
            <a:pPr marL="0" indent="0">
              <a:buNone/>
            </a:pPr>
            <a:endParaRPr lang="en-US" dirty="0"/>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6751" y="2284237"/>
            <a:ext cx="2939070" cy="2240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5583" y="3783605"/>
            <a:ext cx="3378881" cy="2532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1568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CAA5AEF5-FA98-4886-9083-5362FCDC806E}"/>
              </a:ext>
            </a:extLst>
          </p:cNvPr>
          <p:cNvPicPr/>
          <p:nvPr/>
        </p:nvPicPr>
        <p:blipFill>
          <a:blip r:embed="rId2" cstate="email">
            <a:extLst>
              <a:ext uri="{28A0092B-C50C-407E-A947-70E740481C1C}">
                <a14:useLocalDpi xmlns:a14="http://schemas.microsoft.com/office/drawing/2010/main"/>
              </a:ext>
            </a:extLst>
          </a:blip>
          <a:stretch>
            <a:fillRect/>
          </a:stretch>
        </p:blipFill>
        <p:spPr>
          <a:xfrm>
            <a:off x="4267200" y="0"/>
            <a:ext cx="4863466" cy="6705600"/>
          </a:xfrm>
          <a:prstGeom prst="rect">
            <a:avLst/>
          </a:prstGeom>
          <a:ln w="28575">
            <a:solidFill>
              <a:schemeClr val="tx1"/>
            </a:solidFill>
          </a:ln>
        </p:spPr>
      </p:pic>
      <p:sp>
        <p:nvSpPr>
          <p:cNvPr id="6" name="TextBox 5">
            <a:extLst>
              <a:ext uri="{FF2B5EF4-FFF2-40B4-BE49-F238E27FC236}">
                <a16:creationId xmlns:a16="http://schemas.microsoft.com/office/drawing/2014/main" id="{C49CAD30-76C3-43FC-8EE3-62FF3F1BBA3D}"/>
              </a:ext>
            </a:extLst>
          </p:cNvPr>
          <p:cNvSpPr txBox="1"/>
          <p:nvPr/>
        </p:nvSpPr>
        <p:spPr>
          <a:xfrm>
            <a:off x="381000" y="609600"/>
            <a:ext cx="3581400" cy="6186309"/>
          </a:xfrm>
          <a:prstGeom prst="rect">
            <a:avLst/>
          </a:prstGeom>
          <a:noFill/>
        </p:spPr>
        <p:txBody>
          <a:bodyPr wrap="square" rtlCol="0">
            <a:spAutoFit/>
          </a:bodyPr>
          <a:lstStyle/>
          <a:p>
            <a:pPr fontAlgn="t"/>
            <a:r>
              <a:rPr lang="en-US" sz="2000" i="1" u="sng" dirty="0">
                <a:cs typeface="Arial" panose="020B0604020202020204" pitchFamily="34" charset="0"/>
                <a:hlinkClick r:id="rId3"/>
              </a:rPr>
              <a:t>Masks for MOMs </a:t>
            </a:r>
            <a:r>
              <a:rPr lang="en-US" sz="2000" u="sng" dirty="0">
                <a:cs typeface="Arial" panose="020B0604020202020204" pitchFamily="34" charset="0"/>
                <a:hlinkClick r:id="rId3"/>
              </a:rPr>
              <a:t>wants to get reusable cloth face masks to the moms and moms-to-be who need them in the Chicago-land area</a:t>
            </a:r>
            <a:r>
              <a:rPr lang="en-US" sz="2000" dirty="0">
                <a:cs typeface="Arial" panose="020B0604020202020204" pitchFamily="34" charset="0"/>
              </a:rPr>
              <a:t>. </a:t>
            </a:r>
          </a:p>
          <a:p>
            <a:pPr fontAlgn="t"/>
            <a:endParaRPr lang="en-US" sz="2000" dirty="0">
              <a:cs typeface="Arial" panose="020B0604020202020204" pitchFamily="34" charset="0"/>
            </a:endParaRPr>
          </a:p>
          <a:p>
            <a:pPr fontAlgn="t"/>
            <a:r>
              <a:rPr lang="en-US" sz="2000" dirty="0">
                <a:cs typeface="Arial" panose="020B0604020202020204" pitchFamily="34" charset="0"/>
              </a:rPr>
              <a:t>The aim is to ensure that pregnant moms from vulnerable communities have access to face masks at their prenatal visits and when they arrive at hospitals for delivery.</a:t>
            </a:r>
            <a:br>
              <a:rPr lang="en-US" sz="2000" dirty="0">
                <a:cs typeface="Arial" panose="020B0604020202020204" pitchFamily="34" charset="0"/>
              </a:rPr>
            </a:br>
            <a:endParaRPr lang="en-US" sz="2000" dirty="0">
              <a:cs typeface="Arial" panose="020B0604020202020204" pitchFamily="34" charset="0"/>
            </a:endParaRPr>
          </a:p>
          <a:p>
            <a:endParaRPr lang="en-US" sz="1600" dirty="0">
              <a:cs typeface="Arial" panose="020B0604020202020204" pitchFamily="34" charset="0"/>
            </a:endParaRPr>
          </a:p>
          <a:p>
            <a:r>
              <a:rPr lang="en-US" sz="2000" b="1" dirty="0">
                <a:cs typeface="Arial" panose="020B0604020202020204" pitchFamily="34" charset="0"/>
                <a:hlinkClick r:id="rId4"/>
              </a:rPr>
              <a:t>Find out more &amp; sign-up to volunteer at https://bit.ly/masksforMOMs</a:t>
            </a:r>
            <a:r>
              <a:rPr lang="en-US" sz="2000" b="1" dirty="0">
                <a:cs typeface="Arial" panose="020B0604020202020204" pitchFamily="34" charset="0"/>
              </a:rPr>
              <a:t>.</a:t>
            </a:r>
          </a:p>
          <a:p>
            <a:endParaRPr lang="en-US" sz="2000" dirty="0"/>
          </a:p>
          <a:p>
            <a:endParaRPr lang="en-US" sz="2000" dirty="0"/>
          </a:p>
        </p:txBody>
      </p:sp>
    </p:spTree>
    <p:extLst>
      <p:ext uri="{BB962C8B-B14F-4D97-AF65-F5344CB8AC3E}">
        <p14:creationId xmlns:p14="http://schemas.microsoft.com/office/powerpoint/2010/main" val="2768394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2743200" y="0"/>
            <a:ext cx="6248400" cy="923330"/>
          </a:xfrm>
          <a:prstGeom prst="rect">
            <a:avLst/>
          </a:prstGeom>
        </p:spPr>
        <p:txBody>
          <a:bodyPr wrap="square">
            <a:spAutoFit/>
          </a:bodyPr>
          <a:lstStyle/>
          <a:p>
            <a:r>
              <a:rPr lang="en-US" dirty="0">
                <a:solidFill>
                  <a:schemeClr val="bg1"/>
                </a:solidFill>
              </a:rPr>
              <a:t>http://www.cvent.com/events/supportive-pregnancy-virtual-groups-/event-summary-973b69bfc5dc46ff93a407f4417fb609.aspx </a:t>
            </a:r>
          </a:p>
        </p:txBody>
      </p:sp>
    </p:spTree>
    <p:extLst>
      <p:ext uri="{BB962C8B-B14F-4D97-AF65-F5344CB8AC3E}">
        <p14:creationId xmlns:p14="http://schemas.microsoft.com/office/powerpoint/2010/main" val="100131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b="1" dirty="0">
                <a:solidFill>
                  <a:srgbClr val="F58466"/>
                </a:solidFill>
                <a:latin typeface="Goudy Old Style" pitchFamily="18" charset="0"/>
              </a:rPr>
              <a:t>Welcome</a:t>
            </a:r>
          </a:p>
        </p:txBody>
      </p:sp>
      <p:sp>
        <p:nvSpPr>
          <p:cNvPr id="3" name="Slide Number Placeholder 2"/>
          <p:cNvSpPr>
            <a:spLocks noGrp="1"/>
          </p:cNvSpPr>
          <p:nvPr>
            <p:ph type="sldNum" sz="quarter" idx="12"/>
          </p:nvPr>
        </p:nvSpPr>
        <p:spPr/>
        <p:txBody>
          <a:bodyPr/>
          <a:lstStyle/>
          <a:p>
            <a:fld id="{744C2F5F-8633-4B5B-A080-9CC210AD30A1}" type="slidenum">
              <a:rPr lang="en-US" smtClean="0"/>
              <a:t>2</a:t>
            </a:fld>
            <a:endParaRPr lang="en-US"/>
          </a:p>
        </p:txBody>
      </p:sp>
      <p:sp>
        <p:nvSpPr>
          <p:cNvPr id="4" name="Content Placeholder 2"/>
          <p:cNvSpPr txBox="1">
            <a:spLocks/>
          </p:cNvSpPr>
          <p:nvPr/>
        </p:nvSpPr>
        <p:spPr>
          <a:xfrm>
            <a:off x="1222887" y="1348778"/>
            <a:ext cx="6560219" cy="748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Please</a:t>
            </a:r>
            <a:r>
              <a:rPr lang="en-US" sz="1600" dirty="0">
                <a:solidFill>
                  <a:srgbClr val="C00000"/>
                </a:solidFill>
                <a:latin typeface="Verdana" panose="020B0604030504040204" pitchFamily="34" charset="0"/>
                <a:ea typeface="Verdana" panose="020B0604030504040204" pitchFamily="34" charset="0"/>
                <a:cs typeface="Verdana" panose="020B0604030504040204" pitchFamily="34" charset="0"/>
              </a:rPr>
              <a:t> be certain you are on </a:t>
            </a:r>
            <a:r>
              <a:rPr lang="en-US" sz="1600" i="1" dirty="0">
                <a:solidFill>
                  <a:srgbClr val="C00000"/>
                </a:solidFill>
                <a:latin typeface="Verdana" panose="020B0604030504040204" pitchFamily="34" charset="0"/>
                <a:ea typeface="Verdana" panose="020B0604030504040204" pitchFamily="34" charset="0"/>
                <a:cs typeface="Verdana" panose="020B0604030504040204" pitchFamily="34" charset="0"/>
              </a:rPr>
              <a:t>“mute” </a:t>
            </a:r>
            <a:r>
              <a:rPr lang="en-US" sz="1600" dirty="0">
                <a:solidFill>
                  <a:srgbClr val="C00000"/>
                </a:solidFill>
                <a:latin typeface="Verdana" panose="020B0604030504040204" pitchFamily="34" charset="0"/>
                <a:ea typeface="Verdana" panose="020B0604030504040204" pitchFamily="34" charset="0"/>
                <a:cs typeface="Verdana" panose="020B0604030504040204" pitchFamily="34" charset="0"/>
              </a:rPr>
              <a:t>when not speaking </a:t>
            </a:r>
            <a:r>
              <a:rPr lang="en-US" sz="1600" dirty="0">
                <a:latin typeface="Verdana" panose="020B0604030504040204" pitchFamily="34" charset="0"/>
                <a:ea typeface="Verdana" panose="020B0604030504040204" pitchFamily="34" charset="0"/>
                <a:cs typeface="Verdana" panose="020B0604030504040204" pitchFamily="34" charset="0"/>
              </a:rPr>
              <a:t>to avoid background noise.</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Whether you have joined by phone or computer audio, you can mute and unmute yourself by clicking on the </a:t>
            </a:r>
            <a:r>
              <a:rPr lang="en-US" sz="1600" dirty="0">
                <a:solidFill>
                  <a:srgbClr val="C00000"/>
                </a:solidFill>
                <a:latin typeface="Verdana" panose="020B0604030504040204" pitchFamily="34" charset="0"/>
                <a:ea typeface="Verdana" panose="020B0604030504040204" pitchFamily="34" charset="0"/>
                <a:cs typeface="Verdana" panose="020B0604030504040204" pitchFamily="34" charset="0"/>
              </a:rPr>
              <a:t>microphone icon.</a:t>
            </a:r>
          </a:p>
          <a:p>
            <a:endParaRPr lang="en-US" sz="1400"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949" r="2003" b="12503"/>
          <a:stretch/>
        </p:blipFill>
        <p:spPr>
          <a:xfrm>
            <a:off x="840503" y="2826564"/>
            <a:ext cx="6942603" cy="490923"/>
          </a:xfrm>
          <a:prstGeom prst="rect">
            <a:avLst/>
          </a:prstGeom>
        </p:spPr>
      </p:pic>
      <p:sp>
        <p:nvSpPr>
          <p:cNvPr id="6" name="TextBox 5"/>
          <p:cNvSpPr txBox="1"/>
          <p:nvPr/>
        </p:nvSpPr>
        <p:spPr>
          <a:xfrm>
            <a:off x="1295400" y="3484782"/>
            <a:ext cx="6059118" cy="1512081"/>
          </a:xfrm>
          <a:prstGeom prst="rect">
            <a:avLst/>
          </a:prstGeom>
          <a:noFill/>
        </p:spPr>
        <p:txBody>
          <a:bodyPr wrap="square" rtlCol="0">
            <a:spAutoFit/>
          </a:bodyPr>
          <a:lstStyle/>
          <a:p>
            <a:pPr>
              <a:defRPr/>
            </a:pPr>
            <a:r>
              <a:rPr lang="en-US" b="1" dirty="0">
                <a:solidFill>
                  <a:srgbClr val="7030A0"/>
                </a:solidFill>
                <a:latin typeface="Verdana"/>
              </a:rPr>
              <a:t>The following shortcuts can also be used </a:t>
            </a:r>
          </a:p>
          <a:p>
            <a:pPr>
              <a:defRPr/>
            </a:pPr>
            <a:endParaRPr lang="en-US" sz="450" b="1" dirty="0">
              <a:solidFill>
                <a:prstClr val="black"/>
              </a:solidFill>
              <a:latin typeface="Verdana"/>
            </a:endParaRPr>
          </a:p>
          <a:p>
            <a:pPr>
              <a:defRPr/>
            </a:pPr>
            <a:r>
              <a:rPr lang="en-US" b="1" i="1" dirty="0">
                <a:solidFill>
                  <a:prstClr val="black"/>
                </a:solidFill>
                <a:latin typeface="Verdana"/>
              </a:rPr>
              <a:t>For PC:  </a:t>
            </a:r>
            <a:r>
              <a:rPr lang="en-US" dirty="0">
                <a:solidFill>
                  <a:prstClr val="black"/>
                </a:solidFill>
                <a:latin typeface="Verdana"/>
              </a:rPr>
              <a:t>Alt + A : Mute or Unmute</a:t>
            </a:r>
          </a:p>
          <a:p>
            <a:pPr>
              <a:defRPr/>
            </a:pPr>
            <a:endParaRPr lang="en-US" sz="788" dirty="0">
              <a:solidFill>
                <a:prstClr val="black"/>
              </a:solidFill>
              <a:latin typeface="Verdana"/>
            </a:endParaRPr>
          </a:p>
          <a:p>
            <a:pPr>
              <a:defRPr/>
            </a:pPr>
            <a:r>
              <a:rPr lang="en-US" b="1" i="1" dirty="0">
                <a:solidFill>
                  <a:prstClr val="black"/>
                </a:solidFill>
                <a:latin typeface="Verdana"/>
              </a:rPr>
              <a:t>For Mac:  </a:t>
            </a:r>
            <a:r>
              <a:rPr lang="en-US" dirty="0">
                <a:solidFill>
                  <a:prstClr val="black"/>
                </a:solidFill>
                <a:latin typeface="Verdana"/>
              </a:rPr>
              <a:t>Shift + Command + A: Mute or Unmute</a:t>
            </a:r>
          </a:p>
          <a:p>
            <a:pPr>
              <a:defRPr/>
            </a:pPr>
            <a:endParaRPr lang="en-US" sz="788" dirty="0">
              <a:solidFill>
                <a:prstClr val="black"/>
              </a:solidFill>
              <a:latin typeface="Verdana"/>
            </a:endParaRPr>
          </a:p>
          <a:p>
            <a:pPr>
              <a:defRPr/>
            </a:pPr>
            <a:r>
              <a:rPr lang="en-US" b="1" i="1" dirty="0">
                <a:solidFill>
                  <a:prstClr val="black"/>
                </a:solidFill>
                <a:latin typeface="Verdana"/>
              </a:rPr>
              <a:t>For telephone:</a:t>
            </a:r>
            <a:r>
              <a:rPr lang="en-US" dirty="0">
                <a:solidFill>
                  <a:prstClr val="black"/>
                </a:solidFill>
                <a:latin typeface="Verdana"/>
              </a:rPr>
              <a:t>  *6 : Mute or Unmute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9415" y="5441156"/>
            <a:ext cx="1150619" cy="457200"/>
          </a:xfrm>
          <a:prstGeom prst="rect">
            <a:avLst/>
          </a:prstGeom>
        </p:spPr>
      </p:pic>
    </p:spTree>
    <p:extLst>
      <p:ext uri="{BB962C8B-B14F-4D97-AF65-F5344CB8AC3E}">
        <p14:creationId xmlns:p14="http://schemas.microsoft.com/office/powerpoint/2010/main" val="1476758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Rectangle 1"/>
          <p:cNvSpPr/>
          <p:nvPr/>
        </p:nvSpPr>
        <p:spPr>
          <a:xfrm>
            <a:off x="2895600" y="5638800"/>
            <a:ext cx="4572000" cy="646331"/>
          </a:xfrm>
          <a:prstGeom prst="rect">
            <a:avLst/>
          </a:prstGeom>
        </p:spPr>
        <p:txBody>
          <a:bodyPr>
            <a:spAutoFit/>
          </a:bodyPr>
          <a:lstStyle/>
          <a:p>
            <a:r>
              <a:rPr lang="en-US" dirty="0">
                <a:solidFill>
                  <a:srgbClr val="1F497D"/>
                </a:solidFill>
                <a:latin typeface="Calibri" panose="020F0502020204030204" pitchFamily="34" charset="0"/>
              </a:rPr>
              <a:t>IL WIC: </a:t>
            </a:r>
            <a:r>
              <a:rPr lang="en-US" dirty="0">
                <a:solidFill>
                  <a:srgbClr val="1155CC"/>
                </a:solidFill>
                <a:latin typeface="Calibri" panose="020F0502020204030204" pitchFamily="34" charset="0"/>
                <a:hlinkClick r:id="rId3"/>
              </a:rPr>
              <a:t>Here for You During COVID-19 Fact Sheet</a:t>
            </a:r>
            <a:r>
              <a:rPr lang="en-US" dirty="0">
                <a:solidFill>
                  <a:srgbClr val="1F497D"/>
                </a:solidFill>
                <a:latin typeface="Calibri" panose="020F0502020204030204" pitchFamily="34" charset="0"/>
              </a:rPr>
              <a:t> (4.3.2020)</a:t>
            </a:r>
            <a:endParaRPr lang="en-US" dirty="0"/>
          </a:p>
        </p:txBody>
      </p:sp>
    </p:spTree>
    <p:extLst>
      <p:ext uri="{BB962C8B-B14F-4D97-AF65-F5344CB8AC3E}">
        <p14:creationId xmlns:p14="http://schemas.microsoft.com/office/powerpoint/2010/main" val="4088657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20320"/>
            <a:ext cx="8229600" cy="1143000"/>
          </a:xfrm>
        </p:spPr>
        <p:txBody>
          <a:bodyPr/>
          <a:lstStyle/>
          <a:p>
            <a:pPr algn="l"/>
            <a:r>
              <a:rPr lang="en-US" sz="3600" b="1" dirty="0">
                <a:solidFill>
                  <a:srgbClr val="F58466"/>
                </a:solidFill>
                <a:latin typeface="Goudy Old Style" pitchFamily="18" charset="0"/>
              </a:rPr>
              <a:t>Restore Illinois</a:t>
            </a:r>
          </a:p>
        </p:txBody>
      </p:sp>
      <p:sp>
        <p:nvSpPr>
          <p:cNvPr id="3" name="Content Placeholder 2"/>
          <p:cNvSpPr>
            <a:spLocks noGrp="1"/>
          </p:cNvSpPr>
          <p:nvPr>
            <p:ph idx="1"/>
          </p:nvPr>
        </p:nvSpPr>
        <p:spPr>
          <a:xfrm>
            <a:off x="396240" y="838200"/>
            <a:ext cx="8229600" cy="4525963"/>
          </a:xfrm>
        </p:spPr>
        <p:txBody>
          <a:bodyPr/>
          <a:lstStyle/>
          <a:p>
            <a:r>
              <a:rPr lang="en-US" sz="2800" dirty="0"/>
              <a:t>Chicago moving to Phase 3 on June </a:t>
            </a:r>
            <a:r>
              <a:rPr lang="en-US" sz="2800" dirty="0" smtClean="0"/>
              <a:t>3</a:t>
            </a:r>
            <a:r>
              <a:rPr lang="en-US" sz="2800" baseline="30000" dirty="0" smtClean="0"/>
              <a:t>rd</a:t>
            </a:r>
            <a:endParaRPr lang="en-US" sz="2800" dirty="0"/>
          </a:p>
          <a:p>
            <a:r>
              <a:rPr lang="en-US" sz="2800" dirty="0"/>
              <a:t>Other parts of the state moving to phase 3 on May </a:t>
            </a:r>
            <a:r>
              <a:rPr lang="en-US" sz="2800" dirty="0" smtClean="0"/>
              <a:t>29</a:t>
            </a:r>
            <a:r>
              <a:rPr lang="en-US" sz="2800" baseline="30000" dirty="0" smtClean="0"/>
              <a:t>th</a:t>
            </a:r>
            <a:endParaRPr lang="en-US" sz="2800" dirty="0"/>
          </a:p>
          <a:p>
            <a:r>
              <a:rPr lang="en-US" sz="2800" dirty="0"/>
              <a:t>Earliest timeframe to move to Stage 4 is June </a:t>
            </a:r>
            <a:r>
              <a:rPr lang="en-US" sz="2800" dirty="0" smtClean="0"/>
              <a:t>26</a:t>
            </a:r>
            <a:r>
              <a:rPr lang="en-US" sz="2800" baseline="30000" dirty="0" smtClean="0"/>
              <a:t>th</a:t>
            </a:r>
            <a:endParaRPr lang="en-US" sz="2800" dirty="0"/>
          </a:p>
          <a:p>
            <a:r>
              <a:rPr lang="en-US" sz="2800" dirty="0"/>
              <a:t>Key elements </a:t>
            </a:r>
          </a:p>
          <a:p>
            <a:pPr lvl="1"/>
            <a:r>
              <a:rPr lang="en-US" sz="2400" dirty="0" smtClean="0"/>
              <a:t>social </a:t>
            </a:r>
            <a:r>
              <a:rPr lang="en-US" sz="2400" dirty="0"/>
              <a:t>distancing and wearing of facemasks </a:t>
            </a:r>
            <a:r>
              <a:rPr lang="en-US" sz="2400" dirty="0" smtClean="0"/>
              <a:t>important to continue to educate patients and staff</a:t>
            </a:r>
          </a:p>
          <a:p>
            <a:r>
              <a:rPr lang="en-US" sz="2800" dirty="0" smtClean="0"/>
              <a:t>Key Areas of Focus for Safety</a:t>
            </a:r>
            <a:endParaRPr lang="en-US" sz="2800" dirty="0"/>
          </a:p>
          <a:p>
            <a:pPr lvl="1"/>
            <a:r>
              <a:rPr lang="en-US" sz="2000" dirty="0" smtClean="0"/>
              <a:t>Hand </a:t>
            </a:r>
            <a:r>
              <a:rPr lang="en-US" sz="2000" dirty="0"/>
              <a:t>Hygiene</a:t>
            </a:r>
          </a:p>
          <a:p>
            <a:pPr lvl="1"/>
            <a:r>
              <a:rPr lang="en-US" sz="2000" dirty="0"/>
              <a:t>Social Distancing</a:t>
            </a:r>
          </a:p>
          <a:p>
            <a:pPr lvl="1"/>
            <a:r>
              <a:rPr lang="en-US" sz="2000" dirty="0" smtClean="0"/>
              <a:t>PPE / face masks</a:t>
            </a:r>
            <a:endParaRPr lang="en-US" sz="2000" dirty="0"/>
          </a:p>
          <a:p>
            <a:pPr lvl="1"/>
            <a:r>
              <a:rPr lang="en-US" sz="2000" dirty="0"/>
              <a:t>Screening and self-awareness of </a:t>
            </a:r>
            <a:r>
              <a:rPr lang="en-US" sz="2000" dirty="0" smtClean="0"/>
              <a:t>symptoms</a:t>
            </a:r>
            <a:endParaRPr lang="en-US" sz="2400" dirty="0"/>
          </a:p>
          <a:p>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21</a:t>
            </a:fld>
            <a:endParaRPr lang="en-US" altLang="en-US"/>
          </a:p>
        </p:txBody>
      </p:sp>
    </p:spTree>
    <p:extLst>
      <p:ext uri="{BB962C8B-B14F-4D97-AF65-F5344CB8AC3E}">
        <p14:creationId xmlns:p14="http://schemas.microsoft.com/office/powerpoint/2010/main" val="1491196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990"/>
                </a:solidFill>
              </a:rPr>
              <a:t>Discussion of OB Unit Strategies </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22</a:t>
            </a:fld>
            <a:endParaRPr lang="en-US" altLang="en-US"/>
          </a:p>
        </p:txBody>
      </p:sp>
    </p:spTree>
    <p:extLst>
      <p:ext uri="{BB962C8B-B14F-4D97-AF65-F5344CB8AC3E}">
        <p14:creationId xmlns:p14="http://schemas.microsoft.com/office/powerpoint/2010/main" val="3482398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395135" y="4267200"/>
            <a:ext cx="3830047" cy="1714947"/>
          </a:xfrm>
        </p:spPr>
        <p:txBody>
          <a:bodyPr>
            <a:noAutofit/>
          </a:bodyPr>
          <a:lstStyle/>
          <a:p>
            <a:pPr marL="257244" indent="-257244" algn="l">
              <a:buClr>
                <a:srgbClr val="A5B274"/>
              </a:buClr>
              <a:buFont typeface="Wingdings" panose="05000000000000000000" pitchFamily="2" charset="2"/>
              <a:buChar char=""/>
            </a:pPr>
            <a:r>
              <a:rPr lang="it-IT" sz="1400" dirty="0" smtClean="0"/>
              <a:t>89 bed rural hospital in Morris, IL</a:t>
            </a:r>
          </a:p>
          <a:p>
            <a:pPr marL="257244" indent="-257244" algn="l">
              <a:buClr>
                <a:srgbClr val="A5B274"/>
              </a:buClr>
              <a:buFont typeface="Wingdings" panose="05000000000000000000" pitchFamily="2" charset="2"/>
              <a:buChar char=""/>
            </a:pPr>
            <a:r>
              <a:rPr lang="it-IT" sz="1400" dirty="0" smtClean="0"/>
              <a:t>Morris Hospital is the only hospital in Grundy County</a:t>
            </a:r>
          </a:p>
          <a:p>
            <a:pPr marL="257244" indent="-257244" algn="l">
              <a:buClr>
                <a:srgbClr val="A5B274"/>
              </a:buClr>
              <a:buFont typeface="Wingdings" panose="05000000000000000000" pitchFamily="2" charset="2"/>
              <a:buChar char=""/>
            </a:pPr>
            <a:r>
              <a:rPr lang="it-IT" sz="1400" dirty="0" smtClean="0"/>
              <a:t>Level II Perinatal services provided</a:t>
            </a:r>
          </a:p>
          <a:p>
            <a:pPr marL="257244" indent="-257244" algn="l">
              <a:buClr>
                <a:srgbClr val="A5B274"/>
              </a:buClr>
              <a:buFont typeface="Wingdings" panose="05000000000000000000" pitchFamily="2" charset="2"/>
              <a:buChar char=""/>
            </a:pPr>
            <a:r>
              <a:rPr lang="it-IT" sz="1400" dirty="0" smtClean="0"/>
              <a:t>Loyola University Medical Center network</a:t>
            </a:r>
          </a:p>
          <a:p>
            <a:pPr marL="257244" indent="-257244" algn="l">
              <a:buClr>
                <a:srgbClr val="A5B274"/>
              </a:buClr>
              <a:buFont typeface="Wingdings" panose="05000000000000000000" pitchFamily="2" charset="2"/>
              <a:buChar char=""/>
            </a:pPr>
            <a:r>
              <a:rPr lang="it-IT" sz="1400" dirty="0" smtClean="0"/>
              <a:t>498 births in 2019</a:t>
            </a:r>
          </a:p>
          <a:p>
            <a:pPr marL="257244" indent="-257244" algn="l">
              <a:buClr>
                <a:srgbClr val="A5B274"/>
              </a:buClr>
              <a:buFont typeface="Wingdings" panose="05000000000000000000" pitchFamily="2" charset="2"/>
              <a:buChar char=""/>
            </a:pPr>
            <a:r>
              <a:rPr lang="it-IT" sz="1400" dirty="0" smtClean="0"/>
              <a:t>8 LDRP beds</a:t>
            </a:r>
          </a:p>
          <a:p>
            <a:pPr marL="257244" indent="-257244" algn="l">
              <a:buClr>
                <a:srgbClr val="A5B274"/>
              </a:buClr>
              <a:buFont typeface="Wingdings" panose="05000000000000000000" pitchFamily="2" charset="2"/>
              <a:buChar char=""/>
            </a:pPr>
            <a:r>
              <a:rPr lang="it-IT" sz="1400" dirty="0" smtClean="0"/>
              <a:t>4 Antepartum/triage beds</a:t>
            </a:r>
          </a:p>
          <a:p>
            <a:pPr marL="257244" indent="-257244" algn="l">
              <a:buClr>
                <a:srgbClr val="A5B274"/>
              </a:buClr>
              <a:buFont typeface="Wingdings" panose="05000000000000000000" pitchFamily="2" charset="2"/>
              <a:buChar char=""/>
            </a:pPr>
            <a:r>
              <a:rPr lang="it-IT" sz="1400" dirty="0" smtClean="0"/>
              <a:t>1 surgical suite</a:t>
            </a:r>
          </a:p>
          <a:p>
            <a:pPr marL="257244" indent="-257244" algn="l">
              <a:buClr>
                <a:srgbClr val="A5B274"/>
              </a:buClr>
              <a:buFont typeface="Wingdings" panose="05000000000000000000" pitchFamily="2" charset="2"/>
              <a:buChar char=""/>
            </a:pPr>
            <a:endParaRPr lang="it-IT" sz="1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70" y="1320145"/>
            <a:ext cx="4038065" cy="3120250"/>
          </a:xfrm>
          <a:prstGeom prst="rect">
            <a:avLst/>
          </a:prstGeom>
          <a:effectLst>
            <a:softEdge rad="127000"/>
          </a:effectLst>
          <a:scene3d>
            <a:camera prst="perspectiveRight"/>
            <a:lightRig rig="threePt" dir="t"/>
          </a:scene3d>
        </p:spPr>
      </p:pic>
      <p:sp>
        <p:nvSpPr>
          <p:cNvPr id="5" name="Title 4"/>
          <p:cNvSpPr>
            <a:spLocks noGrp="1"/>
          </p:cNvSpPr>
          <p:nvPr>
            <p:ph type="ctrTitle"/>
          </p:nvPr>
        </p:nvSpPr>
        <p:spPr>
          <a:xfrm>
            <a:off x="4017317" y="1422905"/>
            <a:ext cx="5117949" cy="925278"/>
          </a:xfrm>
        </p:spPr>
        <p:txBody>
          <a:bodyPr/>
          <a:lstStyle/>
          <a:p>
            <a:pPr algn="ctr"/>
            <a:r>
              <a:rPr lang="en-US" sz="4501" dirty="0"/>
              <a:t>MORRIS HOSPITAL</a:t>
            </a:r>
            <a:r>
              <a:rPr lang="en-US" dirty="0" smtClean="0"/>
              <a:t/>
            </a:r>
            <a:br>
              <a:rPr lang="en-US" dirty="0" smtClean="0"/>
            </a:br>
            <a:r>
              <a:rPr lang="en-US" sz="2401" dirty="0"/>
              <a:t>&amp; HEALTHCARE CENTERS</a:t>
            </a:r>
          </a:p>
        </p:txBody>
      </p:sp>
      <p:sp>
        <p:nvSpPr>
          <p:cNvPr id="6" name="TextBox 5"/>
          <p:cNvSpPr txBox="1"/>
          <p:nvPr/>
        </p:nvSpPr>
        <p:spPr>
          <a:xfrm>
            <a:off x="3943186" y="3218962"/>
            <a:ext cx="2801079" cy="646331"/>
          </a:xfrm>
          <a:prstGeom prst="rect">
            <a:avLst/>
          </a:prstGeom>
          <a:noFill/>
        </p:spPr>
        <p:txBody>
          <a:bodyPr wrap="square" rtlCol="0">
            <a:spAutoFit/>
          </a:bodyPr>
          <a:lstStyle/>
          <a:p>
            <a:pPr defTabSz="685983" eaLnBrk="1" fontAlgn="auto" hangingPunct="1">
              <a:spcBef>
                <a:spcPts val="0"/>
              </a:spcBef>
              <a:spcAft>
                <a:spcPts val="0"/>
              </a:spcAft>
            </a:pPr>
            <a:r>
              <a:rPr lang="en-US" sz="1200" dirty="0">
                <a:solidFill>
                  <a:srgbClr val="782E77"/>
                </a:solidFill>
                <a:latin typeface="Trebuchet MS" panose="020B0603020202020204"/>
                <a:ea typeface="+mn-ea"/>
              </a:rPr>
              <a:t>Presented by Leticia Setrini-Best, M.D.</a:t>
            </a:r>
          </a:p>
          <a:p>
            <a:pPr defTabSz="685983" eaLnBrk="1" fontAlgn="auto" hangingPunct="1">
              <a:spcBef>
                <a:spcPts val="0"/>
              </a:spcBef>
              <a:spcAft>
                <a:spcPts val="0"/>
              </a:spcAft>
            </a:pPr>
            <a:r>
              <a:rPr lang="en-US" sz="1200" dirty="0">
                <a:solidFill>
                  <a:srgbClr val="782E77"/>
                </a:solidFill>
                <a:latin typeface="Trebuchet MS" panose="020B0603020202020204"/>
                <a:ea typeface="+mn-ea"/>
              </a:rPr>
              <a:t>Obstetrician &amp; Gynecologist</a:t>
            </a:r>
          </a:p>
        </p:txBody>
      </p:sp>
      <p:pic>
        <p:nvPicPr>
          <p:cNvPr id="7" name="Picture 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770852" y="2947860"/>
            <a:ext cx="1371957" cy="980901"/>
          </a:xfrm>
          <a:prstGeom prst="rect">
            <a:avLst/>
          </a:prstGeom>
          <a:effectLst>
            <a:outerShdw blurRad="50800" dist="38100" dir="18900000" algn="bl" rotWithShape="0">
              <a:prstClr val="black">
                <a:alpha val="40000"/>
              </a:prstClr>
            </a:outerShdw>
            <a:softEdge rad="63500"/>
          </a:effectLst>
        </p:spPr>
      </p:pic>
      <p:pic>
        <p:nvPicPr>
          <p:cNvPr id="1026" name="Picture 2" descr="Setrini-Best, Leticia R., M.D.* | Morris Hospit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5165" y="2880270"/>
            <a:ext cx="796734" cy="1116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9624" t="804" r="26186" b="60776"/>
          <a:stretch/>
        </p:blipFill>
        <p:spPr>
          <a:xfrm>
            <a:off x="6044027" y="989208"/>
            <a:ext cx="532264" cy="43369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4267200"/>
            <a:ext cx="1847850" cy="2466975"/>
          </a:xfrm>
          <a:prstGeom prst="rect">
            <a:avLst/>
          </a:prstGeom>
        </p:spPr>
      </p:pic>
    </p:spTree>
    <p:extLst>
      <p:ext uri="{BB962C8B-B14F-4D97-AF65-F5344CB8AC3E}">
        <p14:creationId xmlns:p14="http://schemas.microsoft.com/office/powerpoint/2010/main" val="289876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8963" y="2057400"/>
            <a:ext cx="7431435" cy="4478149"/>
          </a:xfrm>
          <a:prstGeom prst="rect">
            <a:avLst/>
          </a:prstGeom>
          <a:noFill/>
        </p:spPr>
        <p:txBody>
          <a:bodyPr wrap="square" rtlCol="0">
            <a:spAutoFit/>
          </a:bodyPr>
          <a:lstStyle/>
          <a:p>
            <a:pPr marL="214370" indent="-214370" defTabSz="685983" eaLnBrk="1" fontAlgn="auto" hangingPunct="1">
              <a:spcBef>
                <a:spcPts val="0"/>
              </a:spcBef>
              <a:spcAft>
                <a:spcPts val="0"/>
              </a:spcAft>
              <a:buClr>
                <a:srgbClr val="A5B274"/>
              </a:buClr>
              <a:buFont typeface="Wingdings" panose="05000000000000000000" pitchFamily="2" charset="2"/>
              <a:buChar char=""/>
            </a:pPr>
            <a:r>
              <a:rPr lang="en-US" sz="1600" dirty="0">
                <a:solidFill>
                  <a:prstClr val="white"/>
                </a:solidFill>
                <a:latin typeface="Trebuchet MS" panose="020B0603020202020204"/>
                <a:ea typeface="+mn-ea"/>
              </a:rPr>
              <a:t>35 year old G1P0 at 37 4/7 weeks admitted to L&amp;D on 3/19/2020 for IOL due to CHTN on Procardia with A1GDM, s/p BMTZ per MFM recommendation. GBS+</a:t>
            </a:r>
          </a:p>
          <a:p>
            <a:pPr defTabSz="685983" eaLnBrk="1" fontAlgn="auto" hangingPunct="1">
              <a:spcBef>
                <a:spcPts val="0"/>
              </a:spcBef>
              <a:spcAft>
                <a:spcPts val="0"/>
              </a:spcAft>
              <a:buClr>
                <a:prstClr val="white"/>
              </a:buClr>
            </a:pPr>
            <a:endParaRPr lang="en-US" sz="1600" dirty="0">
              <a:solidFill>
                <a:prstClr val="white"/>
              </a:solidFill>
              <a:latin typeface="Trebuchet MS" panose="020B0603020202020204"/>
              <a:ea typeface="+mn-ea"/>
            </a:endParaRPr>
          </a:p>
          <a:p>
            <a:pPr marL="558552" indent="-214370" defTabSz="685983" eaLnBrk="1" fontAlgn="auto" hangingPunct="1">
              <a:spcBef>
                <a:spcPts val="0"/>
              </a:spcBef>
              <a:spcAft>
                <a:spcPts val="900"/>
              </a:spcAft>
              <a:buClr>
                <a:srgbClr val="A5B274"/>
              </a:buClr>
              <a:buFont typeface="Wingdings" panose="05000000000000000000" pitchFamily="2" charset="2"/>
              <a:buChar char="§"/>
            </a:pPr>
            <a:r>
              <a:rPr lang="en-US" sz="1600" dirty="0">
                <a:solidFill>
                  <a:prstClr val="white"/>
                </a:solidFill>
                <a:latin typeface="Trebuchet MS" panose="020B0603020202020204"/>
                <a:ea typeface="+mn-ea"/>
              </a:rPr>
              <a:t>SROM with Foley, Pitocin for IOL, PNC for GBS</a:t>
            </a:r>
          </a:p>
          <a:p>
            <a:pPr marL="557361" lvl="1" indent="-214370" defTabSz="685983" eaLnBrk="1" fontAlgn="auto" hangingPunct="1">
              <a:spcBef>
                <a:spcPts val="0"/>
              </a:spcBef>
              <a:spcAft>
                <a:spcPts val="900"/>
              </a:spcAft>
              <a:buClr>
                <a:srgbClr val="A5B274"/>
              </a:buClr>
              <a:buFont typeface="Wingdings" panose="05000000000000000000" pitchFamily="2" charset="2"/>
              <a:buChar char="§"/>
            </a:pPr>
            <a:r>
              <a:rPr lang="en-US" sz="1600" dirty="0">
                <a:solidFill>
                  <a:prstClr val="white"/>
                </a:solidFill>
                <a:latin typeface="Trebuchet MS" panose="020B0603020202020204"/>
                <a:ea typeface="+mn-ea"/>
              </a:rPr>
              <a:t>Progress to second stage, pushed 2 hours, temp 104, failed forceps</a:t>
            </a:r>
          </a:p>
          <a:p>
            <a:pPr marL="557361" lvl="1" indent="-214370" defTabSz="685983" eaLnBrk="1" fontAlgn="auto" hangingPunct="1">
              <a:spcBef>
                <a:spcPts val="0"/>
              </a:spcBef>
              <a:spcAft>
                <a:spcPts val="900"/>
              </a:spcAft>
              <a:buClr>
                <a:srgbClr val="A5B274"/>
              </a:buClr>
              <a:buFont typeface="Wingdings" panose="05000000000000000000" pitchFamily="2" charset="2"/>
              <a:buChar char="§"/>
            </a:pPr>
            <a:r>
              <a:rPr lang="en-US" sz="1600" dirty="0">
                <a:solidFill>
                  <a:prstClr val="white"/>
                </a:solidFill>
                <a:latin typeface="Trebuchet MS" panose="020B0603020202020204"/>
                <a:ea typeface="+mn-ea"/>
              </a:rPr>
              <a:t>Delivered by CS on 3/20 female infant, </a:t>
            </a:r>
            <a:r>
              <a:rPr lang="en-US" sz="1600" dirty="0" err="1">
                <a:solidFill>
                  <a:prstClr val="white"/>
                </a:solidFill>
                <a:latin typeface="Trebuchet MS" panose="020B0603020202020204"/>
                <a:ea typeface="+mn-ea"/>
              </a:rPr>
              <a:t>Apgars</a:t>
            </a:r>
            <a:r>
              <a:rPr lang="en-US" sz="1600" dirty="0">
                <a:solidFill>
                  <a:prstClr val="white"/>
                </a:solidFill>
                <a:latin typeface="Trebuchet MS" panose="020B0603020202020204"/>
                <a:ea typeface="+mn-ea"/>
              </a:rPr>
              <a:t> 8 &amp; 9, 6lbs. 8oz., placed on droplet and contact precautions, COVID PCR obtained</a:t>
            </a:r>
          </a:p>
          <a:p>
            <a:pPr marL="557361" lvl="1" indent="-214370" defTabSz="685983" eaLnBrk="1" fontAlgn="auto" hangingPunct="1">
              <a:spcBef>
                <a:spcPts val="0"/>
              </a:spcBef>
              <a:spcAft>
                <a:spcPts val="900"/>
              </a:spcAft>
              <a:buClr>
                <a:srgbClr val="A5B274"/>
              </a:buClr>
              <a:buFont typeface="Wingdings" panose="05000000000000000000" pitchFamily="2" charset="2"/>
              <a:buChar char="§"/>
            </a:pPr>
            <a:r>
              <a:rPr lang="en-US" sz="1600" dirty="0">
                <a:solidFill>
                  <a:prstClr val="white"/>
                </a:solidFill>
                <a:latin typeface="Trebuchet MS" panose="020B0603020202020204"/>
                <a:ea typeface="+mn-ea"/>
              </a:rPr>
              <a:t>Amp and Gent for suspected </a:t>
            </a:r>
            <a:r>
              <a:rPr lang="en-US" sz="1600" dirty="0" err="1">
                <a:solidFill>
                  <a:prstClr val="white"/>
                </a:solidFill>
                <a:latin typeface="Trebuchet MS" panose="020B0603020202020204"/>
                <a:ea typeface="+mn-ea"/>
              </a:rPr>
              <a:t>chorioamnionitis</a:t>
            </a:r>
            <a:r>
              <a:rPr lang="en-US" sz="1600" dirty="0">
                <a:solidFill>
                  <a:prstClr val="white"/>
                </a:solidFill>
                <a:latin typeface="Trebuchet MS" panose="020B0603020202020204"/>
                <a:ea typeface="+mn-ea"/>
              </a:rPr>
              <a:t>, 2 units PRBC, BPs stable on Procardia</a:t>
            </a:r>
          </a:p>
          <a:p>
            <a:pPr marL="557361" lvl="1" indent="-214370" defTabSz="685983" eaLnBrk="1" fontAlgn="auto" hangingPunct="1">
              <a:spcBef>
                <a:spcPts val="0"/>
              </a:spcBef>
              <a:spcAft>
                <a:spcPts val="900"/>
              </a:spcAft>
              <a:buClr>
                <a:srgbClr val="A5B274"/>
              </a:buClr>
              <a:buFont typeface="Wingdings" panose="05000000000000000000" pitchFamily="2" charset="2"/>
              <a:buChar char="§"/>
            </a:pPr>
            <a:r>
              <a:rPr lang="en-US" sz="1600" dirty="0">
                <a:solidFill>
                  <a:prstClr val="white"/>
                </a:solidFill>
                <a:latin typeface="Trebuchet MS" panose="020B0603020202020204"/>
                <a:ea typeface="+mn-ea"/>
              </a:rPr>
              <a:t>COVID positive 3/23, d/c home to self isolate</a:t>
            </a:r>
          </a:p>
          <a:p>
            <a:pPr marL="557361" lvl="1" indent="-214370" defTabSz="685983" eaLnBrk="1" fontAlgn="auto" hangingPunct="1">
              <a:spcBef>
                <a:spcPts val="0"/>
              </a:spcBef>
              <a:spcAft>
                <a:spcPts val="900"/>
              </a:spcAft>
              <a:buClr>
                <a:srgbClr val="A5B274"/>
              </a:buClr>
              <a:buFont typeface="Wingdings" panose="05000000000000000000" pitchFamily="2" charset="2"/>
              <a:buChar char="§"/>
            </a:pPr>
            <a:r>
              <a:rPr lang="en-US" sz="1600" dirty="0">
                <a:solidFill>
                  <a:prstClr val="white"/>
                </a:solidFill>
                <a:latin typeface="Trebuchet MS" panose="020B0603020202020204"/>
                <a:ea typeface="+mn-ea"/>
              </a:rPr>
              <a:t>Infant made PUI and placed in nursery, COVID testing negative, d/c home with Aunt</a:t>
            </a:r>
          </a:p>
          <a:p>
            <a:pPr marL="557361" lvl="1" indent="-214370" defTabSz="685983" eaLnBrk="1" fontAlgn="auto" hangingPunct="1">
              <a:spcBef>
                <a:spcPts val="0"/>
              </a:spcBef>
              <a:spcAft>
                <a:spcPts val="900"/>
              </a:spcAft>
              <a:buClr>
                <a:srgbClr val="A5B274"/>
              </a:buClr>
              <a:buFont typeface="Wingdings" panose="05000000000000000000" pitchFamily="2" charset="2"/>
              <a:buChar char="§"/>
            </a:pPr>
            <a:r>
              <a:rPr lang="en-US" sz="1600" dirty="0">
                <a:solidFill>
                  <a:prstClr val="white"/>
                </a:solidFill>
                <a:latin typeface="Trebuchet MS" panose="020B0603020202020204"/>
                <a:ea typeface="+mn-ea"/>
              </a:rPr>
              <a:t>Infant returned to ER on 4/3 with hypothermia, no etiology, d/c home with </a:t>
            </a:r>
            <a:r>
              <a:rPr lang="en-US" sz="1600" dirty="0" smtClean="0">
                <a:solidFill>
                  <a:prstClr val="white"/>
                </a:solidFill>
                <a:latin typeface="Trebuchet MS" panose="020B0603020202020204"/>
                <a:ea typeface="+mn-ea"/>
              </a:rPr>
              <a:t>parents, education provided</a:t>
            </a:r>
            <a:endParaRPr lang="en-US" sz="1600" dirty="0">
              <a:solidFill>
                <a:prstClr val="white"/>
              </a:solidFill>
              <a:latin typeface="Trebuchet MS" panose="020B0603020202020204"/>
              <a:ea typeface="+mn-ea"/>
            </a:endParaRPr>
          </a:p>
        </p:txBody>
      </p:sp>
      <p:sp>
        <p:nvSpPr>
          <p:cNvPr id="5" name="Title 4"/>
          <p:cNvSpPr>
            <a:spLocks noGrp="1"/>
          </p:cNvSpPr>
          <p:nvPr>
            <p:ph type="title"/>
          </p:nvPr>
        </p:nvSpPr>
        <p:spPr>
          <a:xfrm>
            <a:off x="398963" y="1428229"/>
            <a:ext cx="3772883" cy="810915"/>
          </a:xfrm>
        </p:spPr>
        <p:txBody>
          <a:bodyPr>
            <a:normAutofit/>
          </a:bodyPr>
          <a:lstStyle/>
          <a:p>
            <a:r>
              <a:rPr lang="en-US" dirty="0" smtClean="0">
                <a:solidFill>
                  <a:srgbClr val="782E77"/>
                </a:solidFill>
              </a:rPr>
              <a:t>Case Presentation</a:t>
            </a:r>
            <a:endParaRPr lang="en-US" dirty="0">
              <a:solidFill>
                <a:srgbClr val="782E77"/>
              </a:solidFill>
            </a:endParaRPr>
          </a:p>
        </p:txBody>
      </p:sp>
      <p:pic>
        <p:nvPicPr>
          <p:cNvPr id="6" name="Picture 5"/>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7968659" y="1421648"/>
            <a:ext cx="1119367" cy="800308"/>
          </a:xfrm>
          <a:prstGeom prst="rect">
            <a:avLst/>
          </a:prstGeom>
          <a:effectLst>
            <a:outerShdw blurRad="50800" dist="38100" dir="18900000" algn="bl" rotWithShape="0">
              <a:prstClr val="black">
                <a:alpha val="40000"/>
              </a:prstClr>
            </a:outerShdw>
            <a:softEdge rad="63500"/>
          </a:effectLst>
        </p:spPr>
      </p:pic>
    </p:spTree>
    <p:extLst>
      <p:ext uri="{BB962C8B-B14F-4D97-AF65-F5344CB8AC3E}">
        <p14:creationId xmlns:p14="http://schemas.microsoft.com/office/powerpoint/2010/main" val="99589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782E77"/>
                </a:solidFill>
              </a:rPr>
              <a:t>Lessons Learned</a:t>
            </a:r>
          </a:p>
        </p:txBody>
      </p:sp>
      <p:sp>
        <p:nvSpPr>
          <p:cNvPr id="3" name="TextBox 2"/>
          <p:cNvSpPr txBox="1"/>
          <p:nvPr/>
        </p:nvSpPr>
        <p:spPr>
          <a:xfrm>
            <a:off x="510242" y="2514362"/>
            <a:ext cx="7660095" cy="4131900"/>
          </a:xfrm>
          <a:prstGeom prst="rect">
            <a:avLst/>
          </a:prstGeom>
          <a:noFill/>
        </p:spPr>
        <p:txBody>
          <a:bodyPr wrap="square" rtlCol="0">
            <a:spAutoFit/>
          </a:bodyPr>
          <a:lstStyle/>
          <a:p>
            <a:pPr marL="214370" indent="-214370" defTabSz="685983" eaLnBrk="1" fontAlgn="auto" hangingPunct="1">
              <a:spcBef>
                <a:spcPts val="0"/>
              </a:spcBef>
              <a:spcAft>
                <a:spcPts val="900"/>
              </a:spcAft>
              <a:buClr>
                <a:srgbClr val="A5B274"/>
              </a:buClr>
              <a:buFont typeface="Wingdings" panose="05000000000000000000" pitchFamily="2" charset="2"/>
              <a:buChar char=""/>
            </a:pPr>
            <a:r>
              <a:rPr lang="en-US" sz="2400" dirty="0">
                <a:solidFill>
                  <a:prstClr val="white"/>
                </a:solidFill>
                <a:latin typeface="Trebuchet MS" panose="020B0603020202020204"/>
                <a:ea typeface="+mn-ea"/>
              </a:rPr>
              <a:t>Universal PPE or Universal testing (5 office visits, all OB, half the staff)</a:t>
            </a:r>
          </a:p>
          <a:p>
            <a:pPr marL="214370" indent="-214370" defTabSz="685983" eaLnBrk="1" fontAlgn="auto" hangingPunct="1">
              <a:spcBef>
                <a:spcPts val="0"/>
              </a:spcBef>
              <a:spcAft>
                <a:spcPts val="900"/>
              </a:spcAft>
              <a:buClr>
                <a:srgbClr val="A5B274"/>
              </a:buClr>
              <a:buFont typeface="Wingdings" panose="05000000000000000000" pitchFamily="2" charset="2"/>
              <a:buChar char=""/>
            </a:pPr>
            <a:r>
              <a:rPr lang="en-US" sz="2400" dirty="0">
                <a:solidFill>
                  <a:prstClr val="white"/>
                </a:solidFill>
                <a:latin typeface="Trebuchet MS" panose="020B0603020202020204"/>
                <a:ea typeface="+mn-ea"/>
              </a:rPr>
              <a:t>Unit divided into COVID, non-COVID wings with 2 negative pressure rooms and negative pressure Special Care Nursery</a:t>
            </a:r>
          </a:p>
          <a:p>
            <a:pPr marL="214370" indent="-214370" defTabSz="685983" eaLnBrk="1" fontAlgn="auto" hangingPunct="1">
              <a:spcBef>
                <a:spcPts val="0"/>
              </a:spcBef>
              <a:spcAft>
                <a:spcPts val="900"/>
              </a:spcAft>
              <a:buClr>
                <a:srgbClr val="A5B274"/>
              </a:buClr>
              <a:buFont typeface="Wingdings" panose="05000000000000000000" pitchFamily="2" charset="2"/>
              <a:buChar char=""/>
            </a:pPr>
            <a:r>
              <a:rPr lang="en-US" sz="2400" dirty="0">
                <a:solidFill>
                  <a:prstClr val="white"/>
                </a:solidFill>
                <a:latin typeface="Trebuchet MS" panose="020B0603020202020204"/>
                <a:ea typeface="+mn-ea"/>
              </a:rPr>
              <a:t>OR could not be made negative pressure, CS done with TOGA, N95, newborn resuscitation in sub sterile area</a:t>
            </a:r>
          </a:p>
          <a:p>
            <a:pPr marL="214370" indent="-214370" defTabSz="685983" eaLnBrk="1" fontAlgn="auto" hangingPunct="1">
              <a:spcBef>
                <a:spcPts val="0"/>
              </a:spcBef>
              <a:spcAft>
                <a:spcPts val="900"/>
              </a:spcAft>
              <a:buClr>
                <a:srgbClr val="A5B274"/>
              </a:buClr>
              <a:buFont typeface="Wingdings" panose="05000000000000000000" pitchFamily="2" charset="2"/>
              <a:buChar char=""/>
            </a:pPr>
            <a:r>
              <a:rPr lang="en-US" sz="2400" dirty="0" smtClean="0">
                <a:solidFill>
                  <a:prstClr val="white"/>
                </a:solidFill>
                <a:latin typeface="Trebuchet MS" panose="020B0603020202020204"/>
                <a:ea typeface="+mn-ea"/>
              </a:rPr>
              <a:t>Newborn care education </a:t>
            </a:r>
            <a:r>
              <a:rPr lang="en-US" sz="2400" dirty="0">
                <a:solidFill>
                  <a:prstClr val="white"/>
                </a:solidFill>
                <a:latin typeface="Trebuchet MS" panose="020B0603020202020204"/>
                <a:ea typeface="+mn-ea"/>
              </a:rPr>
              <a:t>for mothers isolated from newborn</a:t>
            </a:r>
          </a:p>
        </p:txBody>
      </p:sp>
      <p:pic>
        <p:nvPicPr>
          <p:cNvPr id="4" name="Picture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7968659" y="1421648"/>
            <a:ext cx="1119367" cy="800308"/>
          </a:xfrm>
          <a:prstGeom prst="rect">
            <a:avLst/>
          </a:prstGeom>
          <a:effectLst>
            <a:outerShdw blurRad="50800" dist="38100" dir="18900000" algn="bl" rotWithShape="0">
              <a:prstClr val="black">
                <a:alpha val="40000"/>
              </a:prstClr>
            </a:outerShdw>
            <a:softEdge rad="63500"/>
          </a:effectLst>
        </p:spPr>
      </p:pic>
    </p:spTree>
    <p:extLst>
      <p:ext uri="{BB962C8B-B14F-4D97-AF65-F5344CB8AC3E}">
        <p14:creationId xmlns:p14="http://schemas.microsoft.com/office/powerpoint/2010/main" val="41527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26F23-CC43-47F6-8652-E803133AFA1A}"/>
              </a:ext>
            </a:extLst>
          </p:cNvPr>
          <p:cNvPicPr>
            <a:picLocks noChangeAspect="1"/>
          </p:cNvPicPr>
          <p:nvPr/>
        </p:nvPicPr>
        <p:blipFill>
          <a:blip r:embed="rId2"/>
          <a:stretch>
            <a:fillRect/>
          </a:stretch>
        </p:blipFill>
        <p:spPr>
          <a:xfrm>
            <a:off x="52887" y="1447800"/>
            <a:ext cx="3699127" cy="3495675"/>
          </a:xfrm>
          <a:prstGeom prst="rect">
            <a:avLst/>
          </a:prstGeom>
        </p:spPr>
      </p:pic>
      <p:pic>
        <p:nvPicPr>
          <p:cNvPr id="7" name="Picture 6">
            <a:extLst>
              <a:ext uri="{FF2B5EF4-FFF2-40B4-BE49-F238E27FC236}">
                <a16:creationId xmlns:a16="http://schemas.microsoft.com/office/drawing/2014/main" id="{4BB7B983-DEA0-4C57-B4F5-C3A5DC036C62}"/>
              </a:ext>
            </a:extLst>
          </p:cNvPr>
          <p:cNvPicPr>
            <a:picLocks noChangeAspect="1"/>
          </p:cNvPicPr>
          <p:nvPr/>
        </p:nvPicPr>
        <p:blipFill rotWithShape="1">
          <a:blip r:embed="rId3"/>
          <a:srcRect t="-778" r="51138"/>
          <a:stretch/>
        </p:blipFill>
        <p:spPr>
          <a:xfrm>
            <a:off x="457200" y="4951953"/>
            <a:ext cx="3601637" cy="995045"/>
          </a:xfrm>
          <a:prstGeom prst="rect">
            <a:avLst/>
          </a:prstGeom>
        </p:spPr>
      </p:pic>
      <p:pic>
        <p:nvPicPr>
          <p:cNvPr id="5" name="Picture 4">
            <a:extLst>
              <a:ext uri="{FF2B5EF4-FFF2-40B4-BE49-F238E27FC236}">
                <a16:creationId xmlns:a16="http://schemas.microsoft.com/office/drawing/2014/main" id="{B4527BD9-E70B-49B5-AE23-9C8A2C2188B6}"/>
              </a:ext>
            </a:extLst>
          </p:cNvPr>
          <p:cNvPicPr>
            <a:picLocks noChangeAspect="1"/>
          </p:cNvPicPr>
          <p:nvPr/>
        </p:nvPicPr>
        <p:blipFill rotWithShape="1">
          <a:blip r:embed="rId4"/>
          <a:srcRect l="18558" t="18754" r="8471" b="9556"/>
          <a:stretch/>
        </p:blipFill>
        <p:spPr>
          <a:xfrm>
            <a:off x="3752014" y="228600"/>
            <a:ext cx="5391986" cy="388992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014" y="4118527"/>
            <a:ext cx="2857143" cy="2857143"/>
          </a:xfrm>
          <a:prstGeom prst="rect">
            <a:avLst/>
          </a:prstGeom>
        </p:spPr>
      </p:pic>
    </p:spTree>
    <p:extLst>
      <p:ext uri="{BB962C8B-B14F-4D97-AF65-F5344CB8AC3E}">
        <p14:creationId xmlns:p14="http://schemas.microsoft.com/office/powerpoint/2010/main" val="3575578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2A6DA-9EE7-4ECF-854A-14D243898A57}"/>
              </a:ext>
            </a:extLst>
          </p:cNvPr>
          <p:cNvSpPr>
            <a:spLocks noGrp="1"/>
          </p:cNvSpPr>
          <p:nvPr>
            <p:ph type="title"/>
          </p:nvPr>
        </p:nvSpPr>
        <p:spPr>
          <a:xfrm>
            <a:off x="628650" y="1131094"/>
            <a:ext cx="7886700" cy="994172"/>
          </a:xfrm>
        </p:spPr>
        <p:txBody>
          <a:bodyPr/>
          <a:lstStyle/>
          <a:p>
            <a:pPr algn="ctr"/>
            <a:r>
              <a:rPr lang="en-US"/>
              <a:t>Creating a Negative Pressure OR in L&amp;D</a:t>
            </a:r>
            <a:endParaRPr lang="en-US" dirty="0"/>
          </a:p>
        </p:txBody>
      </p:sp>
      <p:sp>
        <p:nvSpPr>
          <p:cNvPr id="5" name="Content Placeholder 4">
            <a:extLst>
              <a:ext uri="{FF2B5EF4-FFF2-40B4-BE49-F238E27FC236}">
                <a16:creationId xmlns:a16="http://schemas.microsoft.com/office/drawing/2014/main" id="{203D7E0C-E928-4B79-BDCF-A774669518E8}"/>
              </a:ext>
            </a:extLst>
          </p:cNvPr>
          <p:cNvSpPr>
            <a:spLocks noGrp="1"/>
          </p:cNvSpPr>
          <p:nvPr>
            <p:ph idx="1"/>
          </p:nvPr>
        </p:nvSpPr>
        <p:spPr>
          <a:xfrm>
            <a:off x="628650" y="2051657"/>
            <a:ext cx="7886700" cy="3263504"/>
          </a:xfrm>
        </p:spPr>
        <p:txBody>
          <a:bodyPr>
            <a:noAutofit/>
          </a:bodyPr>
          <a:lstStyle/>
          <a:p>
            <a:r>
              <a:rPr lang="en-US" sz="1800" dirty="0"/>
              <a:t>Concern arose in L&amp;D during a morning safety huddle about how to control spread of Covid-19 as there were no negative pressure OR’s</a:t>
            </a:r>
          </a:p>
          <a:p>
            <a:r>
              <a:rPr lang="en-US" sz="1800" dirty="0"/>
              <a:t>Universal screening demonstrated + results in asymptomatic patients and need for a negative pressure OR </a:t>
            </a:r>
          </a:p>
          <a:p>
            <a:r>
              <a:rPr lang="en-US" sz="1800" dirty="0"/>
              <a:t>LDR negative pressure room was evaluated as a possibility-team approach with building services, epidemiology, pharmacy, main OR team, anesthesia, IT, surgeons/obstetricians, RN’s, and surgical techs</a:t>
            </a:r>
          </a:p>
          <a:p>
            <a:r>
              <a:rPr lang="en-US" sz="1800" dirty="0"/>
              <a:t>It was determined that air exchange was adequate, biomed evaluated for vacuum system for anesthesia gas waste</a:t>
            </a:r>
          </a:p>
          <a:p>
            <a:r>
              <a:rPr lang="en-US" sz="1800" dirty="0"/>
              <a:t>Drills were conducted and infection prevention consulted to evaluate and approve use as an OR</a:t>
            </a:r>
          </a:p>
          <a:p>
            <a:r>
              <a:rPr lang="en-US" sz="1800" dirty="0"/>
              <a:t>This all occurred in the time of about 24 hours!</a:t>
            </a:r>
          </a:p>
          <a:p>
            <a:endParaRPr lang="en-US" sz="1800" dirty="0"/>
          </a:p>
          <a:p>
            <a:endParaRPr lang="en-US" sz="1800" dirty="0"/>
          </a:p>
        </p:txBody>
      </p:sp>
      <p:pic>
        <p:nvPicPr>
          <p:cNvPr id="2" name="Picture 1">
            <a:extLst>
              <a:ext uri="{FF2B5EF4-FFF2-40B4-BE49-F238E27FC236}">
                <a16:creationId xmlns:a16="http://schemas.microsoft.com/office/drawing/2014/main" id="{30F47BB7-B8EB-4DDC-9549-B395D9870076}"/>
              </a:ext>
            </a:extLst>
          </p:cNvPr>
          <p:cNvPicPr>
            <a:picLocks noChangeAspect="1"/>
          </p:cNvPicPr>
          <p:nvPr/>
        </p:nvPicPr>
        <p:blipFill>
          <a:blip r:embed="rId2"/>
          <a:stretch>
            <a:fillRect/>
          </a:stretch>
        </p:blipFill>
        <p:spPr>
          <a:xfrm>
            <a:off x="6853283" y="5473138"/>
            <a:ext cx="1860965" cy="507536"/>
          </a:xfrm>
          <a:prstGeom prst="rect">
            <a:avLst/>
          </a:prstGeom>
        </p:spPr>
      </p:pic>
    </p:spTree>
    <p:extLst>
      <p:ext uri="{BB962C8B-B14F-4D97-AF65-F5344CB8AC3E}">
        <p14:creationId xmlns:p14="http://schemas.microsoft.com/office/powerpoint/2010/main" val="2406783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3834CF-E67A-4436-937A-3E05C453FB9D}"/>
              </a:ext>
            </a:extLst>
          </p:cNvPr>
          <p:cNvSpPr>
            <a:spLocks noGrp="1"/>
          </p:cNvSpPr>
          <p:nvPr>
            <p:ph type="title"/>
          </p:nvPr>
        </p:nvSpPr>
        <p:spPr/>
        <p:txBody>
          <a:bodyPr/>
          <a:lstStyle/>
          <a:p>
            <a:pPr algn="ctr"/>
            <a:r>
              <a:rPr lang="en-US" dirty="0"/>
              <a:t>Lessons Learned</a:t>
            </a:r>
          </a:p>
        </p:txBody>
      </p:sp>
      <p:sp>
        <p:nvSpPr>
          <p:cNvPr id="7" name="Content Placeholder 6">
            <a:extLst>
              <a:ext uri="{FF2B5EF4-FFF2-40B4-BE49-F238E27FC236}">
                <a16:creationId xmlns:a16="http://schemas.microsoft.com/office/drawing/2014/main" id="{E8CA5D43-ED19-4078-9839-AD363236A0E5}"/>
              </a:ext>
            </a:extLst>
          </p:cNvPr>
          <p:cNvSpPr>
            <a:spLocks noGrp="1"/>
          </p:cNvSpPr>
          <p:nvPr>
            <p:ph idx="1"/>
          </p:nvPr>
        </p:nvSpPr>
        <p:spPr>
          <a:xfrm>
            <a:off x="628650" y="2125266"/>
            <a:ext cx="7886700" cy="3263504"/>
          </a:xfrm>
        </p:spPr>
        <p:txBody>
          <a:bodyPr>
            <a:normAutofit fontScale="85000" lnSpcReduction="20000"/>
          </a:bodyPr>
          <a:lstStyle/>
          <a:p>
            <a:r>
              <a:rPr lang="en-US" dirty="0"/>
              <a:t>Supply issues and conservation/COVID cart</a:t>
            </a:r>
          </a:p>
          <a:p>
            <a:r>
              <a:rPr lang="en-US" dirty="0"/>
              <a:t>All COVID positive postpartum patients are admitted to a COVID unit and staffed with OB RN.</a:t>
            </a:r>
          </a:p>
          <a:p>
            <a:r>
              <a:rPr lang="en-US" dirty="0"/>
              <a:t>Virtual visits set up via telehealth for isolated newborns in NICU</a:t>
            </a:r>
          </a:p>
          <a:p>
            <a:pPr lvl="0"/>
            <a:r>
              <a:rPr lang="en-US" dirty="0"/>
              <a:t>Mother is given at least one children’s book that she keeps and can read during her virtual visit to promote bonding and allows mother to nurture baby remotely</a:t>
            </a:r>
          </a:p>
          <a:p>
            <a:pPr lvl="0"/>
            <a:r>
              <a:rPr lang="en-US" dirty="0"/>
              <a:t>Pictures of newborn are also provided to mother.</a:t>
            </a:r>
          </a:p>
          <a:p>
            <a:pPr lvl="0"/>
            <a:r>
              <a:rPr lang="en-US" dirty="0"/>
              <a:t>Mother is given handout that has names, pictures, roles, and contact info of the supportive service team members in NICU (care management, child life, social services, music therapy, therapeutic listening RN, chaplaincy)</a:t>
            </a:r>
          </a:p>
          <a:p>
            <a:pPr lvl="0"/>
            <a:r>
              <a:rPr lang="en-US" dirty="0"/>
              <a:t>Retesting scheduled prior to discharge if applicable</a:t>
            </a:r>
          </a:p>
          <a:p>
            <a:pPr lvl="0"/>
            <a:r>
              <a:rPr lang="en-US" dirty="0"/>
              <a:t>Discharge follow-up phone calls </a:t>
            </a:r>
          </a:p>
          <a:p>
            <a:endParaRPr lang="en-US" dirty="0"/>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AD3FB674-5C1F-41FE-8529-4DB3554EE979}"/>
              </a:ext>
            </a:extLst>
          </p:cNvPr>
          <p:cNvPicPr>
            <a:picLocks noChangeAspect="1"/>
          </p:cNvPicPr>
          <p:nvPr/>
        </p:nvPicPr>
        <p:blipFill rotWithShape="1">
          <a:blip r:embed="rId2"/>
          <a:srcRect t="4449" r="53156"/>
          <a:stretch/>
        </p:blipFill>
        <p:spPr>
          <a:xfrm>
            <a:off x="6895741" y="5329542"/>
            <a:ext cx="1859154" cy="506801"/>
          </a:xfrm>
          <a:prstGeom prst="rect">
            <a:avLst/>
          </a:prstGeom>
        </p:spPr>
      </p:pic>
    </p:spTree>
    <p:extLst>
      <p:ext uri="{BB962C8B-B14F-4D97-AF65-F5344CB8AC3E}">
        <p14:creationId xmlns:p14="http://schemas.microsoft.com/office/powerpoint/2010/main" val="4151735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100" y="1371600"/>
            <a:ext cx="5105400" cy="3276600"/>
          </a:xfrm>
        </p:spPr>
        <p:txBody>
          <a:bodyPr/>
          <a:lstStyle/>
          <a:p>
            <a:pPr algn="l"/>
            <a:r>
              <a:rPr lang="en-US" sz="1800" dirty="0" smtClean="0"/>
              <a:t>HSHS St. Anthony’s Memorial Hospital is a133 bed hospital in South Central IL.  The Women and Infants Center has 5 LDR rooms, 2 Triage beds, 10 PP rooms, a Level II nursery with 24/7 NNP coverage</a:t>
            </a:r>
            <a:r>
              <a:rPr lang="en-US" sz="1800" dirty="0"/>
              <a:t> </a:t>
            </a:r>
            <a:r>
              <a:rPr lang="en-US" sz="1800" dirty="0" smtClean="0"/>
              <a:t>and </a:t>
            </a:r>
            <a:r>
              <a:rPr lang="en-US" sz="1800" dirty="0"/>
              <a:t>averages 750 deliveries annually.</a:t>
            </a:r>
            <a:r>
              <a:rPr lang="en-US" sz="1800" dirty="0" smtClean="0"/>
              <a:t> </a:t>
            </a:r>
            <a:endParaRPr lang="en-US" sz="1800" dirty="0"/>
          </a:p>
        </p:txBody>
      </p:sp>
      <p:pic>
        <p:nvPicPr>
          <p:cNvPr id="4" name="Content Placeholder 3"/>
          <p:cNvPicPr>
            <a:picLocks noGrp="1" noChangeAspect="1"/>
          </p:cNvPicPr>
          <p:nvPr>
            <p:ph idx="1"/>
          </p:nvPr>
        </p:nvPicPr>
        <p:blipFill>
          <a:blip r:embed="rId2"/>
          <a:stretch>
            <a:fillRect/>
          </a:stretch>
        </p:blipFill>
        <p:spPr>
          <a:xfrm>
            <a:off x="4792800" y="3810000"/>
            <a:ext cx="3794400" cy="19851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174" y="3601687"/>
            <a:ext cx="3048608" cy="3240000"/>
          </a:xfrm>
          <a:prstGeom prst="rect">
            <a:avLst/>
          </a:prstGeom>
        </p:spPr>
      </p:pic>
    </p:spTree>
    <p:extLst>
      <p:ext uri="{BB962C8B-B14F-4D97-AF65-F5344CB8AC3E}">
        <p14:creationId xmlns:p14="http://schemas.microsoft.com/office/powerpoint/2010/main" val="1653466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b="1" dirty="0">
                <a:solidFill>
                  <a:srgbClr val="F58466"/>
                </a:solidFill>
                <a:latin typeface="Goudy Old Style" pitchFamily="18" charset="0"/>
              </a:rPr>
              <a:t>Housekeeping: </a:t>
            </a:r>
            <a:br>
              <a:rPr lang="en-US" b="1" dirty="0">
                <a:solidFill>
                  <a:srgbClr val="F58466"/>
                </a:solidFill>
                <a:latin typeface="Goudy Old Style" pitchFamily="18" charset="0"/>
              </a:rPr>
            </a:br>
            <a:r>
              <a:rPr lang="en-US" b="1" dirty="0">
                <a:solidFill>
                  <a:srgbClr val="F58466"/>
                </a:solidFill>
                <a:latin typeface="Goudy Old Style" pitchFamily="18" charset="0"/>
              </a:rPr>
              <a:t>We Are Recording Now</a:t>
            </a:r>
          </a:p>
        </p:txBody>
      </p:sp>
      <p:sp>
        <p:nvSpPr>
          <p:cNvPr id="3" name="Slide Number Placeholder 2"/>
          <p:cNvSpPr>
            <a:spLocks noGrp="1"/>
          </p:cNvSpPr>
          <p:nvPr>
            <p:ph type="sldNum" sz="quarter" idx="12"/>
          </p:nvPr>
        </p:nvSpPr>
        <p:spPr/>
        <p:txBody>
          <a:bodyPr/>
          <a:lstStyle/>
          <a:p>
            <a:fld id="{744C2F5F-8633-4B5B-A080-9CC210AD30A1}" type="slidenum">
              <a:rPr lang="en-US" smtClean="0"/>
              <a:t>3</a:t>
            </a:fld>
            <a:endParaRPr lang="en-US"/>
          </a:p>
        </p:txBody>
      </p:sp>
      <p:pic>
        <p:nvPicPr>
          <p:cNvPr id="8"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63" y="2971800"/>
            <a:ext cx="6480275" cy="505862"/>
          </a:xfrm>
          <a:prstGeom prst="rect">
            <a:avLst/>
          </a:prstGeom>
        </p:spPr>
      </p:pic>
      <p:sp>
        <p:nvSpPr>
          <p:cNvPr id="10" name="Oval 9"/>
          <p:cNvSpPr/>
          <p:nvPr/>
        </p:nvSpPr>
        <p:spPr>
          <a:xfrm>
            <a:off x="5715000" y="2971800"/>
            <a:ext cx="579550" cy="5058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13" dirty="0">
              <a:solidFill>
                <a:prstClr val="white"/>
              </a:solidFill>
              <a:latin typeface="Verdana"/>
            </a:endParaRPr>
          </a:p>
        </p:txBody>
      </p:sp>
    </p:spTree>
    <p:extLst>
      <p:ext uri="{BB962C8B-B14F-4D97-AF65-F5344CB8AC3E}">
        <p14:creationId xmlns:p14="http://schemas.microsoft.com/office/powerpoint/2010/main" val="1409476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chemeClr val="tx2"/>
                </a:solidFill>
                <a:latin typeface="Arial" panose="020B0604020202020204" pitchFamily="34" charset="0"/>
                <a:cs typeface="Arial" panose="020B0604020202020204" pitchFamily="34" charset="0"/>
              </a:rPr>
              <a:t>Patient G2P1 delivered via Repeat Cesarean Section at 39 3/7 weeks gestation.</a:t>
            </a:r>
          </a:p>
          <a:p>
            <a:r>
              <a:rPr lang="en-US" dirty="0" err="1">
                <a:solidFill>
                  <a:schemeClr val="tx2"/>
                </a:solidFill>
                <a:latin typeface="Arial" panose="020B0604020202020204" pitchFamily="34" charset="0"/>
                <a:cs typeface="Arial" panose="020B0604020202020204" pitchFamily="34" charset="0"/>
              </a:rPr>
              <a:t>Hx</a:t>
            </a:r>
            <a:r>
              <a:rPr lang="en-US" dirty="0">
                <a:solidFill>
                  <a:schemeClr val="tx2"/>
                </a:solidFill>
                <a:latin typeface="Arial" panose="020B0604020202020204" pitchFamily="34" charset="0"/>
                <a:cs typeface="Arial" panose="020B0604020202020204" pitchFamily="34" charset="0"/>
              </a:rPr>
              <a:t>: Patient presented to her Obstetricians office on </a:t>
            </a:r>
            <a:r>
              <a:rPr lang="en-US" dirty="0" smtClean="0">
                <a:solidFill>
                  <a:schemeClr val="tx2"/>
                </a:solidFill>
                <a:latin typeface="Arial" panose="020B0604020202020204" pitchFamily="34" charset="0"/>
                <a:cs typeface="Arial" panose="020B0604020202020204" pitchFamily="34" charset="0"/>
              </a:rPr>
              <a:t>April 7th </a:t>
            </a:r>
            <a:r>
              <a:rPr lang="en-US" dirty="0">
                <a:solidFill>
                  <a:schemeClr val="tx2"/>
                </a:solidFill>
                <a:latin typeface="Arial" panose="020B0604020202020204" pitchFamily="34" charset="0"/>
                <a:cs typeface="Arial" panose="020B0604020202020204" pitchFamily="34" charset="0"/>
              </a:rPr>
              <a:t>for a routine prenatal visit, patient is asymptomatic</a:t>
            </a:r>
          </a:p>
          <a:p>
            <a:r>
              <a:rPr lang="en-US" dirty="0">
                <a:solidFill>
                  <a:schemeClr val="tx2"/>
                </a:solidFill>
                <a:latin typeface="Arial" panose="020B0604020202020204" pitchFamily="34" charset="0"/>
                <a:cs typeface="Arial" panose="020B0604020202020204" pitchFamily="34" charset="0"/>
              </a:rPr>
              <a:t>Patient developed a runny nose and symptoms of what was believed to be </a:t>
            </a:r>
            <a:r>
              <a:rPr lang="en-US" dirty="0" smtClean="0">
                <a:solidFill>
                  <a:schemeClr val="tx2"/>
                </a:solidFill>
                <a:latin typeface="Arial" panose="020B0604020202020204" pitchFamily="34" charset="0"/>
                <a:cs typeface="Arial" panose="020B0604020202020204" pitchFamily="34" charset="0"/>
              </a:rPr>
              <a:t>sinusitis on April 9th.  Patient was treated with antibiotics.</a:t>
            </a:r>
          </a:p>
          <a:p>
            <a:r>
              <a:rPr lang="en-US" dirty="0" smtClean="0">
                <a:solidFill>
                  <a:schemeClr val="tx2"/>
                </a:solidFill>
                <a:latin typeface="Arial" panose="020B0604020202020204" pitchFamily="34" charset="0"/>
                <a:cs typeface="Arial" panose="020B0604020202020204" pitchFamily="34" charset="0"/>
              </a:rPr>
              <a:t>Patient lost sense of smell and taste, tested for COVID-19 on April 20th, results came back positive.</a:t>
            </a:r>
            <a:endParaRPr lang="en-US" dirty="0">
              <a:solidFill>
                <a:schemeClr val="tx2"/>
              </a:solidFill>
              <a:latin typeface="Arial" panose="020B0604020202020204" pitchFamily="34" charset="0"/>
              <a:cs typeface="Arial" panose="020B0604020202020204" pitchFamily="34" charset="0"/>
            </a:endParaRPr>
          </a:p>
          <a:p>
            <a:endParaRPr lang="en-US"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8364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1"/>
            <a:ext cx="7886700" cy="4652962"/>
          </a:xfrm>
        </p:spPr>
        <p:txBody>
          <a:bodyPr>
            <a:normAutofit fontScale="92500" lnSpcReduction="20000"/>
          </a:bodyPr>
          <a:lstStyle/>
          <a:p>
            <a:r>
              <a:rPr lang="en-US" dirty="0" smtClean="0">
                <a:solidFill>
                  <a:schemeClr val="tx2"/>
                </a:solidFill>
                <a:latin typeface="Arial" panose="020B0604020202020204" pitchFamily="34" charset="0"/>
                <a:cs typeface="Arial" panose="020B0604020202020204" pitchFamily="34" charset="0"/>
              </a:rPr>
              <a:t>Patient presented to hospital on April 24th for a repeat Cesarean section.</a:t>
            </a:r>
          </a:p>
          <a:p>
            <a:r>
              <a:rPr lang="en-US" dirty="0" smtClean="0">
                <a:solidFill>
                  <a:schemeClr val="tx2"/>
                </a:solidFill>
                <a:latin typeface="Arial" panose="020B0604020202020204" pitchFamily="34" charset="0"/>
                <a:cs typeface="Arial" panose="020B0604020202020204" pitchFamily="34" charset="0"/>
              </a:rPr>
              <a:t>C-Section scheduled for 1230 with a 1030 patient arrival.  </a:t>
            </a:r>
            <a:endParaRPr lang="en-US" dirty="0">
              <a:solidFill>
                <a:schemeClr val="tx2"/>
              </a:solidFill>
              <a:latin typeface="Arial" panose="020B0604020202020204" pitchFamily="34" charset="0"/>
              <a:cs typeface="Arial" panose="020B0604020202020204" pitchFamily="34" charset="0"/>
            </a:endParaRPr>
          </a:p>
          <a:p>
            <a:r>
              <a:rPr lang="en-US" dirty="0" smtClean="0">
                <a:solidFill>
                  <a:schemeClr val="tx2"/>
                </a:solidFill>
                <a:latin typeface="Arial" panose="020B0604020202020204" pitchFamily="34" charset="0"/>
                <a:cs typeface="Arial" panose="020B0604020202020204" pitchFamily="34" charset="0"/>
              </a:rPr>
              <a:t>All staff that would provide care to the patient were notified and reported the day before the schedule procedure date to complete a walk through of the procedure.</a:t>
            </a:r>
          </a:p>
          <a:p>
            <a:r>
              <a:rPr lang="en-US" dirty="0" smtClean="0">
                <a:solidFill>
                  <a:schemeClr val="tx2"/>
                </a:solidFill>
                <a:latin typeface="Arial" panose="020B0604020202020204" pitchFamily="34" charset="0"/>
                <a:cs typeface="Arial" panose="020B0604020202020204" pitchFamily="34" charset="0"/>
              </a:rPr>
              <a:t>Patient was also contacted by myself to complete a walk through of what to expect and to answer any questions her or her family may have.</a:t>
            </a:r>
          </a:p>
          <a:p>
            <a:r>
              <a:rPr lang="en-US" dirty="0">
                <a:solidFill>
                  <a:schemeClr val="tx2"/>
                </a:solidFill>
                <a:latin typeface="Arial" panose="020B0604020202020204" pitchFamily="34" charset="0"/>
                <a:cs typeface="Arial" panose="020B0604020202020204" pitchFamily="34" charset="0"/>
              </a:rPr>
              <a:t>Patient was asymptomatic on </a:t>
            </a:r>
            <a:r>
              <a:rPr lang="en-US" dirty="0" smtClean="0">
                <a:solidFill>
                  <a:schemeClr val="tx2"/>
                </a:solidFill>
                <a:latin typeface="Arial" panose="020B0604020202020204" pitchFamily="34" charset="0"/>
                <a:cs typeface="Arial" panose="020B0604020202020204" pitchFamily="34" charset="0"/>
              </a:rPr>
              <a:t>the date of her procedure </a:t>
            </a:r>
            <a:r>
              <a:rPr lang="en-US" dirty="0">
                <a:solidFill>
                  <a:schemeClr val="tx2"/>
                </a:solidFill>
                <a:latin typeface="Arial" panose="020B0604020202020204" pitchFamily="34" charset="0"/>
                <a:cs typeface="Arial" panose="020B0604020202020204" pitchFamily="34" charset="0"/>
              </a:rPr>
              <a:t>and was 14</a:t>
            </a:r>
            <a:r>
              <a:rPr lang="en-US" dirty="0" smtClean="0">
                <a:solidFill>
                  <a:schemeClr val="tx2"/>
                </a:solidFill>
                <a:latin typeface="Arial" panose="020B0604020202020204" pitchFamily="34" charset="0"/>
                <a:cs typeface="Arial" panose="020B0604020202020204" pitchFamily="34" charset="0"/>
              </a:rPr>
              <a:t>+ days </a:t>
            </a:r>
            <a:r>
              <a:rPr lang="en-US" dirty="0">
                <a:solidFill>
                  <a:schemeClr val="tx2"/>
                </a:solidFill>
                <a:latin typeface="Arial" panose="020B0604020202020204" pitchFamily="34" charset="0"/>
                <a:cs typeface="Arial" panose="020B0604020202020204" pitchFamily="34" charset="0"/>
              </a:rPr>
              <a:t>since symptom onset.</a:t>
            </a:r>
          </a:p>
          <a:p>
            <a:endParaRPr lang="en-US" dirty="0"/>
          </a:p>
        </p:txBody>
      </p:sp>
    </p:spTree>
    <p:extLst>
      <p:ext uri="{BB962C8B-B14F-4D97-AF65-F5344CB8AC3E}">
        <p14:creationId xmlns:p14="http://schemas.microsoft.com/office/powerpoint/2010/main" val="2115634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685800"/>
            <a:ext cx="8153400" cy="5181599"/>
          </a:xfrm>
        </p:spPr>
      </p:pic>
    </p:spTree>
    <p:extLst>
      <p:ext uri="{BB962C8B-B14F-4D97-AF65-F5344CB8AC3E}">
        <p14:creationId xmlns:p14="http://schemas.microsoft.com/office/powerpoint/2010/main" val="27127741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solidFill>
                  <a:schemeClr val="tx2"/>
                </a:solidFill>
                <a:latin typeface="Arial" panose="020B0604020202020204" pitchFamily="34" charset="0"/>
                <a:cs typeface="Arial" panose="020B0604020202020204" pitchFamily="34" charset="0"/>
              </a:rPr>
              <a:t>Patient’s support person was not allowed in the OR, iPad provided.</a:t>
            </a:r>
          </a:p>
          <a:p>
            <a:r>
              <a:rPr lang="en-US" dirty="0" smtClean="0">
                <a:solidFill>
                  <a:schemeClr val="tx2"/>
                </a:solidFill>
                <a:latin typeface="Arial" panose="020B0604020202020204" pitchFamily="34" charset="0"/>
                <a:cs typeface="Arial" panose="020B0604020202020204" pitchFamily="34" charset="0"/>
              </a:rPr>
              <a:t>Patient delivered healthy baby boy via repeat cesarean section no complications during entire stay- Mother and baby roomed together in a negative pressure room</a:t>
            </a:r>
          </a:p>
          <a:p>
            <a:r>
              <a:rPr lang="en-US" dirty="0" smtClean="0">
                <a:solidFill>
                  <a:schemeClr val="tx2"/>
                </a:solidFill>
                <a:latin typeface="Arial" panose="020B0604020202020204" pitchFamily="34" charset="0"/>
                <a:cs typeface="Arial" panose="020B0604020202020204" pitchFamily="34" charset="0"/>
              </a:rPr>
              <a:t>Negative pressure nursery on stand by</a:t>
            </a:r>
          </a:p>
          <a:p>
            <a:r>
              <a:rPr lang="en-US" dirty="0" smtClean="0">
                <a:solidFill>
                  <a:schemeClr val="tx2"/>
                </a:solidFill>
                <a:latin typeface="Arial" panose="020B0604020202020204" pitchFamily="34" charset="0"/>
                <a:cs typeface="Arial" panose="020B0604020202020204" pitchFamily="34" charset="0"/>
              </a:rPr>
              <a:t>Parents refused COVID-19 testing for newborn</a:t>
            </a:r>
          </a:p>
          <a:p>
            <a:r>
              <a:rPr lang="en-US" dirty="0" smtClean="0">
                <a:solidFill>
                  <a:schemeClr val="tx2"/>
                </a:solidFill>
                <a:latin typeface="Arial" panose="020B0604020202020204" pitchFamily="34" charset="0"/>
                <a:cs typeface="Arial" panose="020B0604020202020204" pitchFamily="34" charset="0"/>
              </a:rPr>
              <a:t>Formula fed and discharged on Postpartum day 2.</a:t>
            </a:r>
          </a:p>
        </p:txBody>
      </p:sp>
    </p:spTree>
    <p:extLst>
      <p:ext uri="{BB962C8B-B14F-4D97-AF65-F5344CB8AC3E}">
        <p14:creationId xmlns:p14="http://schemas.microsoft.com/office/powerpoint/2010/main" val="3125356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solidFill>
                <a:latin typeface="Arial" panose="020B0604020202020204" pitchFamily="34" charset="0"/>
                <a:cs typeface="Arial" panose="020B0604020202020204" pitchFamily="34" charset="0"/>
              </a:rPr>
              <a:t>Lessons Learned	</a:t>
            </a:r>
            <a:endParaRPr lang="en-US"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Our plan focused on the mother</a:t>
            </a:r>
          </a:p>
          <a:p>
            <a:r>
              <a:rPr lang="en-US" dirty="0" smtClean="0">
                <a:latin typeface="Arial" panose="020B0604020202020204" pitchFamily="34" charset="0"/>
                <a:cs typeface="Arial" panose="020B0604020202020204" pitchFamily="34" charset="0"/>
              </a:rPr>
              <a:t>No specific newborn plan</a:t>
            </a:r>
          </a:p>
          <a:p>
            <a:r>
              <a:rPr lang="en-US" dirty="0" smtClean="0">
                <a:latin typeface="Arial" panose="020B0604020202020204" pitchFamily="34" charset="0"/>
                <a:cs typeface="Arial" panose="020B0604020202020204" pitchFamily="34" charset="0"/>
              </a:rPr>
              <a:t>Staffing concerns</a:t>
            </a:r>
          </a:p>
          <a:p>
            <a:r>
              <a:rPr lang="en-US" dirty="0" smtClean="0">
                <a:latin typeface="Arial" panose="020B0604020202020204" pitchFamily="34" charset="0"/>
                <a:cs typeface="Arial" panose="020B0604020202020204" pitchFamily="34" charset="0"/>
              </a:rPr>
              <a:t>Level II care</a:t>
            </a:r>
          </a:p>
          <a:p>
            <a:endParaRPr lang="en-US" dirty="0"/>
          </a:p>
        </p:txBody>
      </p:sp>
    </p:spTree>
    <p:extLst>
      <p:ext uri="{BB962C8B-B14F-4D97-AF65-F5344CB8AC3E}">
        <p14:creationId xmlns:p14="http://schemas.microsoft.com/office/powerpoint/2010/main" val="332462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1" y="685800"/>
            <a:ext cx="7696200" cy="5943600"/>
          </a:xfrm>
        </p:spPr>
      </p:pic>
    </p:spTree>
    <p:extLst>
      <p:ext uri="{BB962C8B-B14F-4D97-AF65-F5344CB8AC3E}">
        <p14:creationId xmlns:p14="http://schemas.microsoft.com/office/powerpoint/2010/main" val="3560100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840" b="1840"/>
          <a:stretch>
            <a:fillRect/>
          </a:stretch>
        </p:blipFill>
        <p:spPr>
          <a:xfrm>
            <a:off x="457200" y="685800"/>
            <a:ext cx="8382000" cy="6019800"/>
          </a:xfrm>
        </p:spPr>
      </p:pic>
    </p:spTree>
    <p:extLst>
      <p:ext uri="{BB962C8B-B14F-4D97-AF65-F5344CB8AC3E}">
        <p14:creationId xmlns:p14="http://schemas.microsoft.com/office/powerpoint/2010/main" val="1287004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4283" b="4283"/>
          <a:stretch>
            <a:fillRect/>
          </a:stretch>
        </p:blipFill>
        <p:spPr>
          <a:xfrm>
            <a:off x="381000" y="609601"/>
            <a:ext cx="8135938" cy="6019800"/>
          </a:xfrm>
        </p:spPr>
      </p:pic>
    </p:spTree>
    <p:extLst>
      <p:ext uri="{BB962C8B-B14F-4D97-AF65-F5344CB8AC3E}">
        <p14:creationId xmlns:p14="http://schemas.microsoft.com/office/powerpoint/2010/main" val="1598586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7755467" cy="1143000"/>
          </a:xfrm>
          <a:noFill/>
        </p:spPr>
        <p:txBody>
          <a:bodyPr/>
          <a:lstStyle/>
          <a:p>
            <a:pPr algn="l" eaLnBrk="1" hangingPunct="1"/>
            <a:r>
              <a:rPr lang="en-US" sz="4000" b="1" dirty="0">
                <a:solidFill>
                  <a:srgbClr val="F58466"/>
                </a:solidFill>
                <a:latin typeface="Goudy Old Style" pitchFamily="18" charset="0"/>
              </a:rPr>
              <a:t>OB Discussion Panel</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srgbClr val="898989"/>
              </a:solidFill>
              <a:effectLst/>
              <a:uLnTx/>
              <a:uFillTx/>
              <a:latin typeface="Arial" pitchFamily="34" charset="0"/>
              <a:ea typeface="MS PGothic" pitchFamily="34" charset="-128"/>
              <a:cs typeface="+mn-cs"/>
            </a:endParaRPr>
          </a:p>
        </p:txBody>
      </p:sp>
      <p:sp>
        <p:nvSpPr>
          <p:cNvPr id="5" name="Content Placeholder 4"/>
          <p:cNvSpPr>
            <a:spLocks noGrp="1"/>
          </p:cNvSpPr>
          <p:nvPr>
            <p:ph idx="1"/>
          </p:nvPr>
        </p:nvSpPr>
        <p:spPr>
          <a:xfrm>
            <a:off x="457200" y="1295400"/>
            <a:ext cx="8229600" cy="4525963"/>
          </a:xfrm>
        </p:spPr>
        <p:txBody>
          <a:bodyPr/>
          <a:lstStyle/>
          <a:p>
            <a:pPr>
              <a:buClr>
                <a:srgbClr val="F58466"/>
              </a:buClr>
            </a:pPr>
            <a:r>
              <a:rPr lang="en-US" sz="2200" b="1" dirty="0"/>
              <a:t>Leticia </a:t>
            </a:r>
            <a:r>
              <a:rPr lang="en-US" sz="2200" b="1" dirty="0" err="1"/>
              <a:t>Setrini</a:t>
            </a:r>
            <a:r>
              <a:rPr lang="en-US" sz="2200" b="1" dirty="0"/>
              <a:t>-Best, MD – </a:t>
            </a:r>
            <a:r>
              <a:rPr lang="en-US" sz="2200" dirty="0"/>
              <a:t>Obstetrics &amp; Gynecology, Morris Hospital, Morris, IL</a:t>
            </a:r>
            <a:endParaRPr lang="en-US" sz="2200" b="1" dirty="0"/>
          </a:p>
          <a:p>
            <a:pPr>
              <a:buClr>
                <a:srgbClr val="F58466"/>
              </a:buClr>
            </a:pPr>
            <a:r>
              <a:rPr lang="en-US" sz="2200" b="1" dirty="0"/>
              <a:t>Ashley Vincent, BSN, RNC-OB, HSHS - </a:t>
            </a:r>
            <a:r>
              <a:rPr lang="en-US" sz="2200" dirty="0"/>
              <a:t>Manager, Women and Infant Services/Pediatrics, St. Anthony’s Memorial Hospital, Effingham, IL</a:t>
            </a:r>
            <a:endParaRPr lang="en-US" sz="2200" b="1" dirty="0"/>
          </a:p>
          <a:p>
            <a:pPr>
              <a:buClr>
                <a:srgbClr val="F58466"/>
              </a:buClr>
            </a:pPr>
            <a:r>
              <a:rPr lang="en-US" sz="2200" b="1" dirty="0"/>
              <a:t>Kim </a:t>
            </a:r>
            <a:r>
              <a:rPr lang="en-US" sz="2200" b="1" dirty="0" err="1"/>
              <a:t>Kocur</a:t>
            </a:r>
            <a:r>
              <a:rPr lang="en-US" sz="2200" b="1" dirty="0"/>
              <a:t>, MSN, RNC-OB, CNS-APN</a:t>
            </a:r>
            <a:r>
              <a:rPr lang="en-US" sz="2200" dirty="0"/>
              <a:t> - Perinatal Outreach Coordinator, Women and Infant's Services, Advocate Christ Medical Center, Oak Lawn, IL</a:t>
            </a:r>
          </a:p>
          <a:p>
            <a:pPr>
              <a:buClr>
                <a:srgbClr val="F58466"/>
              </a:buClr>
            </a:pPr>
            <a:r>
              <a:rPr lang="en-US" sz="2200" b="1" dirty="0"/>
              <a:t>Fidel </a:t>
            </a:r>
            <a:r>
              <a:rPr lang="en-US" sz="2200" b="1" dirty="0" err="1"/>
              <a:t>Abrego</a:t>
            </a:r>
            <a:r>
              <a:rPr lang="en-US" sz="2200" b="1" dirty="0"/>
              <a:t>, MD, MBA </a:t>
            </a:r>
            <a:r>
              <a:rPr lang="en-US" sz="2200" dirty="0"/>
              <a:t>– Obstetrics &amp; Gynecology, John H. Stroger, Jr. Hospital, </a:t>
            </a:r>
            <a:r>
              <a:rPr lang="en-US" sz="2200" dirty="0" smtClean="0"/>
              <a:t>Chicago, IL</a:t>
            </a:r>
            <a:endParaRPr lang="en-US" sz="2200" dirty="0"/>
          </a:p>
          <a:p>
            <a:pPr>
              <a:buClr>
                <a:srgbClr val="F58466"/>
              </a:buClr>
            </a:pPr>
            <a:r>
              <a:rPr lang="en-US" sz="2200" b="1" dirty="0"/>
              <a:t>Emily Miller, MD </a:t>
            </a:r>
            <a:r>
              <a:rPr lang="en-US" sz="2200" dirty="0"/>
              <a:t>– Maternal-Fetal Medicine, Northwestern </a:t>
            </a:r>
            <a:r>
              <a:rPr lang="en-US" sz="2200" dirty="0" smtClean="0"/>
              <a:t>University, Chicago, IL</a:t>
            </a:r>
            <a:endParaRPr lang="en-US" sz="2200" dirty="0"/>
          </a:p>
          <a:p>
            <a:pPr>
              <a:buClr>
                <a:srgbClr val="F58466"/>
              </a:buClr>
            </a:pPr>
            <a:r>
              <a:rPr lang="en-US" sz="2200" b="1" dirty="0"/>
              <a:t>Rob Abrams, MD, </a:t>
            </a:r>
            <a:r>
              <a:rPr lang="en-US" sz="2200" dirty="0"/>
              <a:t>Executive Director - SIU Center for Maternal - Fetal Medicine, HSHS St. John's Hospital, Springfield</a:t>
            </a:r>
          </a:p>
          <a:p>
            <a:pPr>
              <a:buClr>
                <a:srgbClr val="F58466"/>
              </a:buClr>
            </a:pPr>
            <a:endParaRPr lang="en-US" sz="2400" dirty="0" smtClean="0"/>
          </a:p>
        </p:txBody>
      </p:sp>
    </p:spTree>
    <p:extLst>
      <p:ext uri="{BB962C8B-B14F-4D97-AF65-F5344CB8AC3E}">
        <p14:creationId xmlns:p14="http://schemas.microsoft.com/office/powerpoint/2010/main" val="4272188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AA6D-4C01-4077-9569-2CDB8C3D48F9}"/>
              </a:ext>
            </a:extLst>
          </p:cNvPr>
          <p:cNvSpPr>
            <a:spLocks noGrp="1"/>
          </p:cNvSpPr>
          <p:nvPr>
            <p:ph type="title"/>
          </p:nvPr>
        </p:nvSpPr>
        <p:spPr>
          <a:xfrm>
            <a:off x="435077" y="150793"/>
            <a:ext cx="8229600" cy="1143000"/>
          </a:xfrm>
        </p:spPr>
        <p:txBody>
          <a:bodyPr/>
          <a:lstStyle/>
          <a:p>
            <a:pPr algn="l"/>
            <a:r>
              <a:rPr lang="en-US" sz="4000" b="1" dirty="0">
                <a:solidFill>
                  <a:srgbClr val="F58466"/>
                </a:solidFill>
                <a:latin typeface="Goudy Old Style" pitchFamily="18" charset="0"/>
              </a:rPr>
              <a:t>OB Questions/Discussion</a:t>
            </a:r>
          </a:p>
        </p:txBody>
      </p:sp>
      <p:sp>
        <p:nvSpPr>
          <p:cNvPr id="3" name="Content Placeholder 2">
            <a:extLst>
              <a:ext uri="{FF2B5EF4-FFF2-40B4-BE49-F238E27FC236}">
                <a16:creationId xmlns:a16="http://schemas.microsoft.com/office/drawing/2014/main" id="{8E823701-6DF5-42D9-BE4B-D02C52FD597A}"/>
              </a:ext>
            </a:extLst>
          </p:cNvPr>
          <p:cNvSpPr>
            <a:spLocks noGrp="1"/>
          </p:cNvSpPr>
          <p:nvPr>
            <p:ph idx="1"/>
          </p:nvPr>
        </p:nvSpPr>
        <p:spPr>
          <a:xfrm>
            <a:off x="685800" y="1291335"/>
            <a:ext cx="8229600" cy="4525963"/>
          </a:xfrm>
        </p:spPr>
        <p:txBody>
          <a:bodyPr/>
          <a:lstStyle/>
          <a:p>
            <a:r>
              <a:rPr lang="en-US" sz="2000" dirty="0"/>
              <a:t>Questions from chat box</a:t>
            </a:r>
          </a:p>
          <a:p>
            <a:endParaRPr lang="en-US" sz="1400" dirty="0"/>
          </a:p>
          <a:p>
            <a:r>
              <a:rPr lang="en-US" sz="2000" dirty="0" smtClean="0"/>
              <a:t>Questions from registration</a:t>
            </a:r>
          </a:p>
          <a:p>
            <a:endParaRPr lang="en-US" sz="1400" dirty="0"/>
          </a:p>
          <a:p>
            <a:r>
              <a:rPr lang="en-US" sz="2000" dirty="0"/>
              <a:t> </a:t>
            </a:r>
            <a:r>
              <a:rPr lang="en-US" sz="2000" dirty="0">
                <a:hlinkClick r:id="rId3"/>
              </a:rPr>
              <a:t>OB </a:t>
            </a:r>
            <a:r>
              <a:rPr lang="en-US" sz="2000" dirty="0" smtClean="0">
                <a:hlinkClick r:id="rId3"/>
              </a:rPr>
              <a:t>Q&amp;A</a:t>
            </a:r>
            <a:r>
              <a:rPr lang="en-US" sz="2000" dirty="0" smtClean="0"/>
              <a:t> from 5.15.20 webinar</a:t>
            </a:r>
            <a:endParaRPr lang="en-US" sz="2000" dirty="0" smtClean="0">
              <a:hlinkClick r:id="rId4"/>
            </a:endParaRPr>
          </a:p>
          <a:p>
            <a:r>
              <a:rPr lang="en-US" sz="2000" dirty="0" smtClean="0">
                <a:hlinkClick r:id="rId4"/>
              </a:rPr>
              <a:t>Q/A </a:t>
            </a:r>
            <a:r>
              <a:rPr lang="en-US" sz="2000" dirty="0">
                <a:hlinkClick r:id="rId4"/>
              </a:rPr>
              <a:t>from </a:t>
            </a:r>
            <a:r>
              <a:rPr lang="en-US" sz="2000" dirty="0" smtClean="0">
                <a:hlinkClick r:id="rId4"/>
              </a:rPr>
              <a:t>5.8.2020</a:t>
            </a:r>
            <a:r>
              <a:rPr lang="en-US" sz="2000" dirty="0" smtClean="0"/>
              <a:t> webinar (OB answers)</a:t>
            </a:r>
            <a:endParaRPr lang="en-US" sz="2000" dirty="0"/>
          </a:p>
          <a:p>
            <a:r>
              <a:rPr lang="en-US" sz="2000" dirty="0"/>
              <a:t>Q/A from 5.01.2020 – questions answered </a:t>
            </a:r>
            <a:r>
              <a:rPr lang="en-US" sz="2000" dirty="0" smtClean="0"/>
              <a:t>webcast</a:t>
            </a:r>
            <a:endParaRPr lang="en-US" sz="2000" dirty="0">
              <a:hlinkClick r:id="rId5"/>
            </a:endParaRPr>
          </a:p>
          <a:p>
            <a:r>
              <a:rPr lang="en-US" sz="2000" dirty="0">
                <a:hlinkClick r:id="rId5"/>
              </a:rPr>
              <a:t>Q/A from 4.24.2020 webinar</a:t>
            </a:r>
            <a:r>
              <a:rPr lang="en-US" sz="2000" dirty="0"/>
              <a:t> (</a:t>
            </a:r>
            <a:r>
              <a:rPr lang="en-US" sz="2000" dirty="0">
                <a:hlinkClick r:id="rId6"/>
              </a:rPr>
              <a:t>OB answers</a:t>
            </a:r>
            <a:r>
              <a:rPr lang="en-US" sz="2000" dirty="0" smtClean="0"/>
              <a:t>)</a:t>
            </a:r>
            <a:endParaRPr lang="en-US" sz="1400" dirty="0">
              <a:hlinkClick r:id="rId5"/>
            </a:endParaRPr>
          </a:p>
          <a:p>
            <a:r>
              <a:rPr lang="en-US" sz="2000" dirty="0">
                <a:hlinkClick r:id="rId5"/>
              </a:rPr>
              <a:t>Q/A from 4.17.2020 </a:t>
            </a:r>
            <a:r>
              <a:rPr lang="en-US" sz="2000" dirty="0" smtClean="0">
                <a:hlinkClick r:id="rId5"/>
              </a:rPr>
              <a:t>webinar</a:t>
            </a:r>
            <a:endParaRPr lang="en-US" sz="1400" dirty="0"/>
          </a:p>
          <a:p>
            <a:r>
              <a:rPr lang="en-US" sz="2000" dirty="0">
                <a:hlinkClick r:id="rId7"/>
              </a:rPr>
              <a:t>Q/A from 4.10.2020 </a:t>
            </a:r>
            <a:r>
              <a:rPr lang="en-US" sz="2000" dirty="0" smtClean="0">
                <a:hlinkClick r:id="rId7"/>
              </a:rPr>
              <a:t>webinar</a:t>
            </a:r>
            <a:endParaRPr lang="en-US" sz="1400" dirty="0"/>
          </a:p>
          <a:p>
            <a:r>
              <a:rPr lang="en-US" sz="2000" dirty="0">
                <a:hlinkClick r:id="rId8"/>
              </a:rPr>
              <a:t>Q/A  from 4.3.2020 webinar</a:t>
            </a:r>
            <a:endParaRPr lang="en-US" sz="2000" dirty="0"/>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13AE0F85-0420-4460-A1D2-478E1D5CABAF}"/>
              </a:ext>
            </a:extLst>
          </p:cNvPr>
          <p:cNvSpPr>
            <a:spLocks noGrp="1"/>
          </p:cNvSpPr>
          <p:nvPr>
            <p:ph type="sldNum" sz="quarter" idx="12"/>
          </p:nvPr>
        </p:nvSpPr>
        <p:spPr/>
        <p:txBody>
          <a:bodyPr/>
          <a:lstStyle/>
          <a:p>
            <a:pPr>
              <a:defRPr/>
            </a:pPr>
            <a:fld id="{DCEF23B2-1968-4158-BBF8-33ADF3172235}" type="slidenum">
              <a:rPr lang="en-US" altLang="en-US" smtClean="0"/>
              <a:pPr>
                <a:defRPr/>
              </a:pPr>
              <a:t>39</a:t>
            </a:fld>
            <a:endParaRPr lang="en-US" altLang="en-US"/>
          </a:p>
        </p:txBody>
      </p:sp>
    </p:spTree>
    <p:extLst>
      <p:ext uri="{BB962C8B-B14F-4D97-AF65-F5344CB8AC3E}">
        <p14:creationId xmlns:p14="http://schemas.microsoft.com/office/powerpoint/2010/main" val="3773850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E5A5ED-4066-E144-89F8-5C4DADD49EB1}"/>
              </a:ext>
            </a:extLst>
          </p:cNvPr>
          <p:cNvSpPr>
            <a:spLocks noGrp="1"/>
          </p:cNvSpPr>
          <p:nvPr>
            <p:ph type="title"/>
          </p:nvPr>
        </p:nvSpPr>
        <p:spPr>
          <a:xfrm>
            <a:off x="304800" y="0"/>
            <a:ext cx="8229600" cy="1143000"/>
          </a:xfrm>
        </p:spPr>
        <p:txBody>
          <a:bodyPr/>
          <a:lstStyle/>
          <a:p>
            <a:pPr algn="l" eaLnBrk="1" hangingPunct="1"/>
            <a:r>
              <a:rPr lang="en-US" b="1" dirty="0">
                <a:solidFill>
                  <a:srgbClr val="F58466"/>
                </a:solidFill>
                <a:latin typeface="Goudy Old Style" pitchFamily="18" charset="0"/>
              </a:rPr>
              <a:t>ILPQC </a:t>
            </a:r>
            <a:r>
              <a:rPr lang="en-US" b="1" dirty="0" err="1" smtClean="0">
                <a:solidFill>
                  <a:srgbClr val="F58466"/>
                </a:solidFill>
                <a:latin typeface="Goudy Old Style" pitchFamily="18" charset="0"/>
              </a:rPr>
              <a:t>Covid</a:t>
            </a:r>
            <a:r>
              <a:rPr lang="en-US" b="1" dirty="0" smtClean="0">
                <a:solidFill>
                  <a:srgbClr val="F58466"/>
                </a:solidFill>
                <a:latin typeface="Goudy Old Style" pitchFamily="18" charset="0"/>
              </a:rPr>
              <a:t> 19 webinars</a:t>
            </a:r>
            <a:endParaRPr lang="en-US" b="1" dirty="0">
              <a:solidFill>
                <a:srgbClr val="F58466"/>
              </a:solidFill>
              <a:latin typeface="Goudy Old Style" pitchFamily="18" charset="0"/>
            </a:endParaRPr>
          </a:p>
        </p:txBody>
      </p:sp>
      <p:sp>
        <p:nvSpPr>
          <p:cNvPr id="7" name="Content Placeholder 6">
            <a:extLst>
              <a:ext uri="{FF2B5EF4-FFF2-40B4-BE49-F238E27FC236}">
                <a16:creationId xmlns:a16="http://schemas.microsoft.com/office/drawing/2014/main" id="{8265C79B-1F0D-7542-9FF5-AA3A4DBC18E5}"/>
              </a:ext>
            </a:extLst>
          </p:cNvPr>
          <p:cNvSpPr>
            <a:spLocks noGrp="1"/>
          </p:cNvSpPr>
          <p:nvPr>
            <p:ph idx="1"/>
          </p:nvPr>
        </p:nvSpPr>
        <p:spPr>
          <a:xfrm>
            <a:off x="335280" y="990600"/>
            <a:ext cx="8229600" cy="5181600"/>
          </a:xfrm>
        </p:spPr>
        <p:txBody>
          <a:bodyPr>
            <a:normAutofit fontScale="77500" lnSpcReduction="20000"/>
          </a:bodyPr>
          <a:lstStyle/>
          <a:p>
            <a:r>
              <a:rPr lang="en-US" dirty="0"/>
              <a:t>The strategies shared today are examples from individual institutions not IDPH or ILPQC recommendations. </a:t>
            </a:r>
            <a:endParaRPr lang="en-US" dirty="0" smtClean="0"/>
          </a:p>
          <a:p>
            <a:pPr marL="0" indent="0">
              <a:buNone/>
            </a:pPr>
            <a:endParaRPr lang="en-US" dirty="0"/>
          </a:p>
          <a:p>
            <a:r>
              <a:rPr lang="en-US" dirty="0" smtClean="0"/>
              <a:t>This is our 8th </a:t>
            </a:r>
            <a:r>
              <a:rPr lang="en-US" dirty="0"/>
              <a:t>COVID-19 strategies for OB/Neonatal Units </a:t>
            </a:r>
            <a:r>
              <a:rPr lang="en-US" dirty="0" smtClean="0"/>
              <a:t>webinars,  Friday’s </a:t>
            </a:r>
            <a:r>
              <a:rPr lang="en-US" dirty="0"/>
              <a:t>at </a:t>
            </a:r>
            <a:r>
              <a:rPr lang="en-US" dirty="0" smtClean="0"/>
              <a:t>noon since April 3rd.  </a:t>
            </a:r>
            <a:r>
              <a:rPr lang="en-US" dirty="0"/>
              <a:t>Please see </a:t>
            </a:r>
            <a:r>
              <a:rPr lang="en-US" dirty="0">
                <a:hlinkClick r:id="rId3"/>
              </a:rPr>
              <a:t>https://ilpqc.org/covid-19-information/</a:t>
            </a:r>
            <a:r>
              <a:rPr lang="en-US" dirty="0"/>
              <a:t> for future webinar registration, prior recorded webinars and Q/A’s from those webinars</a:t>
            </a:r>
            <a:r>
              <a:rPr lang="en-US" dirty="0" smtClean="0"/>
              <a:t>.</a:t>
            </a:r>
          </a:p>
          <a:p>
            <a:pPr marL="0" indent="0">
              <a:buNone/>
            </a:pPr>
            <a:endParaRPr lang="en-US" dirty="0" smtClean="0"/>
          </a:p>
          <a:p>
            <a:r>
              <a:rPr lang="en-US" dirty="0" smtClean="0"/>
              <a:t>We need to determine ongoing frequency of webinars, every other week to monthly, please share your opinion.</a:t>
            </a:r>
          </a:p>
          <a:p>
            <a:pPr marL="0" indent="0">
              <a:buNone/>
            </a:pPr>
            <a:r>
              <a:rPr lang="en-US" dirty="0" smtClean="0"/>
              <a:t> </a:t>
            </a:r>
            <a:endParaRPr lang="en-US" dirty="0"/>
          </a:p>
          <a:p>
            <a:r>
              <a:rPr lang="en-US" dirty="0"/>
              <a:t>Please let us know if your hospital would like to share on an upcoming webinar, please put questions/comments into the </a:t>
            </a:r>
            <a:r>
              <a:rPr lang="en-US" dirty="0" err="1"/>
              <a:t>chatbox</a:t>
            </a:r>
            <a:r>
              <a:rPr lang="en-US" dirty="0"/>
              <a:t> or email directly to </a:t>
            </a:r>
            <a:r>
              <a:rPr lang="en-US" dirty="0">
                <a:hlinkClick r:id="rId4"/>
              </a:rPr>
              <a:t>info@ilpqc.org</a:t>
            </a:r>
            <a:endParaRPr lang="en-US" dirty="0"/>
          </a:p>
          <a:p>
            <a:endParaRPr lang="en-US" dirty="0"/>
          </a:p>
        </p:txBody>
      </p:sp>
      <p:sp>
        <p:nvSpPr>
          <p:cNvPr id="3" name="Slide Number Placeholder 2">
            <a:extLst>
              <a:ext uri="{FF2B5EF4-FFF2-40B4-BE49-F238E27FC236}">
                <a16:creationId xmlns:a16="http://schemas.microsoft.com/office/drawing/2014/main" id="{6C121084-7266-034E-8D2B-4415B9D1A9C3}"/>
              </a:ext>
            </a:extLst>
          </p:cNvPr>
          <p:cNvSpPr>
            <a:spLocks noGrp="1"/>
          </p:cNvSpPr>
          <p:nvPr>
            <p:ph type="sldNum" sz="quarter" idx="12"/>
          </p:nvPr>
        </p:nvSpPr>
        <p:spPr/>
        <p:txBody>
          <a:bodyPr/>
          <a:lstStyle/>
          <a:p>
            <a:fld id="{744C2F5F-8633-4B5B-A080-9CC210AD30A1}" type="slidenum">
              <a:rPr lang="en-US" smtClean="0"/>
              <a:t>4</a:t>
            </a:fld>
            <a:endParaRPr lang="en-US"/>
          </a:p>
        </p:txBody>
      </p:sp>
    </p:spTree>
    <p:extLst>
      <p:ext uri="{BB962C8B-B14F-4D97-AF65-F5344CB8AC3E}">
        <p14:creationId xmlns:p14="http://schemas.microsoft.com/office/powerpoint/2010/main" val="2442299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990"/>
                </a:solidFill>
              </a:rPr>
              <a:t>Discussion of Neonatal Unit Strategies </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40</a:t>
            </a:fld>
            <a:endParaRPr lang="en-US" altLang="en-US"/>
          </a:p>
        </p:txBody>
      </p:sp>
    </p:spTree>
    <p:extLst>
      <p:ext uri="{BB962C8B-B14F-4D97-AF65-F5344CB8AC3E}">
        <p14:creationId xmlns:p14="http://schemas.microsoft.com/office/powerpoint/2010/main" val="4036027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l"/>
            <a:r>
              <a:rPr lang="en-US" sz="3200" b="1" dirty="0">
                <a:solidFill>
                  <a:srgbClr val="F58466"/>
                </a:solidFill>
                <a:latin typeface="Goudy Old Style" pitchFamily="18" charset="0"/>
              </a:rPr>
              <a:t>Considering Patient Centered </a:t>
            </a:r>
            <a:br>
              <a:rPr lang="en-US" sz="3200" b="1" dirty="0">
                <a:solidFill>
                  <a:srgbClr val="F58466"/>
                </a:solidFill>
                <a:latin typeface="Goudy Old Style" pitchFamily="18" charset="0"/>
              </a:rPr>
            </a:br>
            <a:r>
              <a:rPr lang="en-US" sz="3200" b="1" dirty="0">
                <a:solidFill>
                  <a:srgbClr val="F58466"/>
                </a:solidFill>
                <a:latin typeface="Goudy Old Style" pitchFamily="18" charset="0"/>
              </a:rPr>
              <a:t>Decision Making for mom/babies</a:t>
            </a:r>
          </a:p>
        </p:txBody>
      </p:sp>
      <p:sp>
        <p:nvSpPr>
          <p:cNvPr id="3" name="Content Placeholder 2"/>
          <p:cNvSpPr>
            <a:spLocks noGrp="1"/>
          </p:cNvSpPr>
          <p:nvPr>
            <p:ph idx="1"/>
          </p:nvPr>
        </p:nvSpPr>
        <p:spPr>
          <a:xfrm>
            <a:off x="457200" y="1752600"/>
            <a:ext cx="8229600" cy="4525963"/>
          </a:xfrm>
        </p:spPr>
        <p:txBody>
          <a:bodyPr/>
          <a:lstStyle/>
          <a:p>
            <a:r>
              <a:rPr lang="en-US" sz="2400" dirty="0" smtClean="0"/>
              <a:t>SSM </a:t>
            </a:r>
            <a:r>
              <a:rPr lang="en-US" sz="2400" dirty="0"/>
              <a:t>Health: </a:t>
            </a:r>
            <a:r>
              <a:rPr lang="en-US" sz="2400" dirty="0">
                <a:hlinkClick r:id="rId3"/>
              </a:rPr>
              <a:t>Perinatal Isolation &amp; breastfeeding decision information </a:t>
            </a:r>
            <a:r>
              <a:rPr lang="en-US" sz="2400" dirty="0"/>
              <a:t>(4.8.2020</a:t>
            </a:r>
            <a:r>
              <a:rPr lang="en-US" sz="2400" dirty="0" smtClean="0"/>
              <a:t>)</a:t>
            </a:r>
          </a:p>
          <a:p>
            <a:r>
              <a:rPr lang="en-US" sz="2400" dirty="0"/>
              <a:t>SSM Health: </a:t>
            </a:r>
            <a:r>
              <a:rPr lang="en-US" sz="2400" dirty="0">
                <a:hlinkClick r:id="rId4"/>
              </a:rPr>
              <a:t>Patient education resource to support patient centered decision making for COVID+ moms/baby separation </a:t>
            </a:r>
            <a:r>
              <a:rPr lang="en-US" sz="2400" dirty="0"/>
              <a:t> (Word version 5.23.20)</a:t>
            </a:r>
          </a:p>
          <a:p>
            <a:r>
              <a:rPr lang="en-US" sz="2400" dirty="0"/>
              <a:t>·        SSM Health: </a:t>
            </a:r>
            <a:r>
              <a:rPr lang="en-US" sz="2400" dirty="0">
                <a:hlinkClick r:id="rId5"/>
              </a:rPr>
              <a:t>Patient education resource to support patient centered decision making for COVID+ moms/baby </a:t>
            </a:r>
            <a:r>
              <a:rPr lang="en-US" sz="2400" dirty="0"/>
              <a:t> (pdf version 5.23.20)</a:t>
            </a:r>
          </a:p>
          <a:p>
            <a:endParaRPr lang="en-US" sz="24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41</a:t>
            </a:fld>
            <a:endParaRPr lang="en-US" altLang="en-US"/>
          </a:p>
        </p:txBody>
      </p:sp>
    </p:spTree>
    <p:extLst>
      <p:ext uri="{BB962C8B-B14F-4D97-AF65-F5344CB8AC3E}">
        <p14:creationId xmlns:p14="http://schemas.microsoft.com/office/powerpoint/2010/main" val="1440535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50F4-5E1F-43E7-9E64-BB13F59C018C}"/>
              </a:ext>
            </a:extLst>
          </p:cNvPr>
          <p:cNvSpPr>
            <a:spLocks noGrp="1"/>
          </p:cNvSpPr>
          <p:nvPr>
            <p:ph type="title"/>
          </p:nvPr>
        </p:nvSpPr>
        <p:spPr>
          <a:xfrm>
            <a:off x="333791" y="20875"/>
            <a:ext cx="8229600" cy="1143000"/>
          </a:xfrm>
        </p:spPr>
        <p:txBody>
          <a:bodyPr/>
          <a:lstStyle/>
          <a:p>
            <a:pPr algn="l"/>
            <a:r>
              <a:rPr lang="en-US" sz="3200" b="1" dirty="0" smtClean="0">
                <a:solidFill>
                  <a:srgbClr val="F58466"/>
                </a:solidFill>
                <a:latin typeface="Goudy Old Style" pitchFamily="18" charset="0"/>
              </a:rPr>
              <a:t>Patient-Centered Decision </a:t>
            </a:r>
            <a:br>
              <a:rPr lang="en-US" sz="3200" b="1" dirty="0" smtClean="0">
                <a:solidFill>
                  <a:srgbClr val="F58466"/>
                </a:solidFill>
                <a:latin typeface="Goudy Old Style" pitchFamily="18" charset="0"/>
              </a:rPr>
            </a:br>
            <a:r>
              <a:rPr lang="en-US" sz="3200" b="1" dirty="0" smtClean="0">
                <a:solidFill>
                  <a:srgbClr val="F58466"/>
                </a:solidFill>
                <a:latin typeface="Goudy Old Style" pitchFamily="18" charset="0"/>
              </a:rPr>
              <a:t>Making for Moms/Newborns</a:t>
            </a:r>
            <a:endParaRPr lang="en-US" dirty="0"/>
          </a:p>
        </p:txBody>
      </p:sp>
      <p:pic>
        <p:nvPicPr>
          <p:cNvPr id="5" name="Content Placeholder 4">
            <a:extLst>
              <a:ext uri="{FF2B5EF4-FFF2-40B4-BE49-F238E27FC236}">
                <a16:creationId xmlns:a16="http://schemas.microsoft.com/office/drawing/2014/main" id="{4A93F032-4FD9-493C-BC8F-883B44CC497A}"/>
              </a:ext>
            </a:extLst>
          </p:cNvPr>
          <p:cNvPicPr>
            <a:picLocks noGrp="1" noChangeAspect="1"/>
          </p:cNvPicPr>
          <p:nvPr>
            <p:ph idx="1"/>
          </p:nvPr>
        </p:nvPicPr>
        <p:blipFill>
          <a:blip r:embed="rId2"/>
          <a:stretch>
            <a:fillRect/>
          </a:stretch>
        </p:blipFill>
        <p:spPr>
          <a:xfrm>
            <a:off x="156189" y="1163875"/>
            <a:ext cx="8691031" cy="5694125"/>
          </a:xfrm>
          <a:prstGeom prst="rect">
            <a:avLst/>
          </a:prstGeom>
        </p:spPr>
      </p:pic>
      <p:sp>
        <p:nvSpPr>
          <p:cNvPr id="4" name="Slide Number Placeholder 3">
            <a:extLst>
              <a:ext uri="{FF2B5EF4-FFF2-40B4-BE49-F238E27FC236}">
                <a16:creationId xmlns:a16="http://schemas.microsoft.com/office/drawing/2014/main" id="{06579C26-134A-4409-BBED-C9ED70830FDC}"/>
              </a:ext>
            </a:extLst>
          </p:cNvPr>
          <p:cNvSpPr>
            <a:spLocks noGrp="1"/>
          </p:cNvSpPr>
          <p:nvPr>
            <p:ph type="sldNum" sz="quarter" idx="12"/>
          </p:nvPr>
        </p:nvSpPr>
        <p:spPr/>
        <p:txBody>
          <a:bodyPr/>
          <a:lstStyle/>
          <a:p>
            <a:pPr>
              <a:defRPr/>
            </a:pPr>
            <a:fld id="{DCEF23B2-1968-4158-BBF8-33ADF3172235}" type="slidenum">
              <a:rPr lang="en-US" altLang="en-US" smtClean="0"/>
              <a:pPr>
                <a:defRPr/>
              </a:pPr>
              <a:t>42</a:t>
            </a:fld>
            <a:endParaRPr lang="en-US" altLang="en-US"/>
          </a:p>
        </p:txBody>
      </p:sp>
    </p:spTree>
    <p:extLst>
      <p:ext uri="{BB962C8B-B14F-4D97-AF65-F5344CB8AC3E}">
        <p14:creationId xmlns:p14="http://schemas.microsoft.com/office/powerpoint/2010/main" val="1822744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5562601" cy="1143000"/>
          </a:xfrm>
          <a:noFill/>
        </p:spPr>
        <p:txBody>
          <a:bodyPr/>
          <a:lstStyle/>
          <a:p>
            <a:pPr algn="l" eaLnBrk="1" hangingPunct="1"/>
            <a:r>
              <a:rPr lang="en-US" sz="4000" b="1" dirty="0">
                <a:solidFill>
                  <a:srgbClr val="F58466"/>
                </a:solidFill>
                <a:latin typeface="Goudy Old Style" pitchFamily="18" charset="0"/>
              </a:rPr>
              <a:t>Discussion Panel</a:t>
            </a:r>
          </a:p>
        </p:txBody>
      </p:sp>
      <p:sp>
        <p:nvSpPr>
          <p:cNvPr id="3" name="Content Placeholder 2"/>
          <p:cNvSpPr>
            <a:spLocks noGrp="1"/>
          </p:cNvSpPr>
          <p:nvPr>
            <p:ph idx="1"/>
          </p:nvPr>
        </p:nvSpPr>
        <p:spPr>
          <a:xfrm>
            <a:off x="228600" y="1163782"/>
            <a:ext cx="8229600" cy="4525963"/>
          </a:xfrm>
        </p:spPr>
        <p:txBody>
          <a:bodyPr/>
          <a:lstStyle/>
          <a:p>
            <a:pPr>
              <a:buClr>
                <a:srgbClr val="F58466"/>
              </a:buClr>
            </a:pPr>
            <a:r>
              <a:rPr lang="en-US" sz="2800" b="1" dirty="0" smtClean="0"/>
              <a:t>Leslie </a:t>
            </a:r>
            <a:r>
              <a:rPr lang="en-US" sz="2800" b="1" dirty="0" err="1"/>
              <a:t>Caldarelli</a:t>
            </a:r>
            <a:r>
              <a:rPr lang="en-US" sz="2800" b="1" dirty="0"/>
              <a:t>, MD,</a:t>
            </a:r>
            <a:r>
              <a:rPr lang="en-US" sz="2800" dirty="0"/>
              <a:t> NICU Director, Prentice Women's Hospital, Chicago</a:t>
            </a:r>
          </a:p>
          <a:p>
            <a:pPr>
              <a:buClr>
                <a:srgbClr val="F58466"/>
              </a:buClr>
            </a:pPr>
            <a:r>
              <a:rPr lang="en-US" sz="2800" b="1" dirty="0"/>
              <a:t>Justin </a:t>
            </a:r>
            <a:r>
              <a:rPr lang="en-US" sz="2800" b="1" dirty="0" err="1"/>
              <a:t>Josephsen</a:t>
            </a:r>
            <a:r>
              <a:rPr lang="en-US" sz="2800" b="1" dirty="0"/>
              <a:t>, MD, </a:t>
            </a:r>
            <a:r>
              <a:rPr lang="en-US" sz="2800" dirty="0"/>
              <a:t>Medical Director – St. Mary’s Hospital NICU, Neonatologist </a:t>
            </a:r>
            <a:r>
              <a:rPr lang="en-US" sz="2200" dirty="0"/>
              <a:t>Cardinal </a:t>
            </a:r>
            <a:r>
              <a:rPr lang="en-US" sz="2200" dirty="0" err="1"/>
              <a:t>Glennon</a:t>
            </a:r>
            <a:r>
              <a:rPr lang="en-US" sz="2200" dirty="0"/>
              <a:t> Children’s Hospital, St. Louis</a:t>
            </a:r>
          </a:p>
          <a:p>
            <a:pPr>
              <a:buClr>
                <a:srgbClr val="F58466"/>
              </a:buClr>
            </a:pPr>
            <a:endParaRPr lang="en-US" sz="2400" dirty="0"/>
          </a:p>
          <a:p>
            <a:pPr>
              <a:buClr>
                <a:srgbClr val="F58466"/>
              </a:buClr>
            </a:pPr>
            <a:endParaRPr lang="en-US" sz="800" dirty="0"/>
          </a:p>
          <a:p>
            <a:pPr>
              <a:buClr>
                <a:srgbClr val="F58466"/>
              </a:buClr>
            </a:pPr>
            <a:endParaRPr lang="en-US" sz="800" dirty="0"/>
          </a:p>
          <a:p>
            <a:pPr>
              <a:buClr>
                <a:srgbClr val="F58466"/>
              </a:buClr>
            </a:pPr>
            <a:endParaRPr lang="en-US" sz="800" dirty="0"/>
          </a:p>
          <a:p>
            <a:pPr>
              <a:buClr>
                <a:srgbClr val="F58466"/>
              </a:buClr>
            </a:pPr>
            <a:endParaRPr lang="en-US" sz="2400"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43</a:t>
            </a:fld>
            <a:endParaRPr lang="en-US" altLang="en-US" dirty="0"/>
          </a:p>
        </p:txBody>
      </p:sp>
    </p:spTree>
    <p:extLst>
      <p:ext uri="{BB962C8B-B14F-4D97-AF65-F5344CB8AC3E}">
        <p14:creationId xmlns:p14="http://schemas.microsoft.com/office/powerpoint/2010/main" val="2221841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AA6D-4C01-4077-9569-2CDB8C3D48F9}"/>
              </a:ext>
            </a:extLst>
          </p:cNvPr>
          <p:cNvSpPr>
            <a:spLocks noGrp="1"/>
          </p:cNvSpPr>
          <p:nvPr>
            <p:ph type="title"/>
          </p:nvPr>
        </p:nvSpPr>
        <p:spPr>
          <a:xfrm>
            <a:off x="24865" y="148335"/>
            <a:ext cx="8229600" cy="1143000"/>
          </a:xfrm>
          <a:noFill/>
        </p:spPr>
        <p:txBody>
          <a:bodyPr/>
          <a:lstStyle/>
          <a:p>
            <a:pPr algn="l"/>
            <a:r>
              <a:rPr lang="en-US" sz="4000" b="1" dirty="0">
                <a:solidFill>
                  <a:srgbClr val="F58466"/>
                </a:solidFill>
                <a:latin typeface="Goudy Old Style" pitchFamily="18" charset="0"/>
              </a:rPr>
              <a:t>Neonatal Questions/Discussion</a:t>
            </a:r>
          </a:p>
        </p:txBody>
      </p:sp>
      <p:sp>
        <p:nvSpPr>
          <p:cNvPr id="3" name="Content Placeholder 2">
            <a:extLst>
              <a:ext uri="{FF2B5EF4-FFF2-40B4-BE49-F238E27FC236}">
                <a16:creationId xmlns:a16="http://schemas.microsoft.com/office/drawing/2014/main" id="{8E823701-6DF5-42D9-BE4B-D02C52FD597A}"/>
              </a:ext>
            </a:extLst>
          </p:cNvPr>
          <p:cNvSpPr>
            <a:spLocks noGrp="1"/>
          </p:cNvSpPr>
          <p:nvPr>
            <p:ph idx="1"/>
          </p:nvPr>
        </p:nvSpPr>
        <p:spPr>
          <a:xfrm>
            <a:off x="685800" y="1291335"/>
            <a:ext cx="8229600" cy="4525963"/>
          </a:xfrm>
        </p:spPr>
        <p:txBody>
          <a:bodyPr/>
          <a:lstStyle/>
          <a:p>
            <a:r>
              <a:rPr lang="en-US" sz="2800" dirty="0"/>
              <a:t>Questions from chat box</a:t>
            </a:r>
            <a:endParaRPr lang="en-US" sz="1800" dirty="0"/>
          </a:p>
          <a:p>
            <a:r>
              <a:rPr lang="en-US" sz="2800" dirty="0"/>
              <a:t>Questions from meeting </a:t>
            </a:r>
            <a:r>
              <a:rPr lang="en-US" sz="2800" dirty="0" smtClean="0"/>
              <a:t>registration</a:t>
            </a:r>
            <a:endParaRPr lang="en-US" dirty="0"/>
          </a:p>
          <a:p>
            <a:r>
              <a:rPr lang="en-US" sz="2800" dirty="0" smtClean="0">
                <a:hlinkClick r:id="rId3"/>
              </a:rPr>
              <a:t>Neonatal Q&amp;A</a:t>
            </a:r>
            <a:r>
              <a:rPr lang="en-US" sz="2800" dirty="0" smtClean="0"/>
              <a:t> from 5.15.20 webinar</a:t>
            </a:r>
            <a:endParaRPr lang="en-US" sz="2400" dirty="0"/>
          </a:p>
          <a:p>
            <a:r>
              <a:rPr lang="en-US" sz="2800" dirty="0">
                <a:hlinkClick r:id="rId4"/>
              </a:rPr>
              <a:t>Q/A from 5.8.2020</a:t>
            </a:r>
            <a:endParaRPr lang="en-US" sz="2800" dirty="0"/>
          </a:p>
          <a:p>
            <a:r>
              <a:rPr lang="en-US" sz="2800" dirty="0"/>
              <a:t>Q/A from 5.01.2020 – questions answered webcast</a:t>
            </a:r>
          </a:p>
          <a:p>
            <a:r>
              <a:rPr lang="en-US" sz="2800" dirty="0"/>
              <a:t>Q/A from 4.24.2020 webinar (</a:t>
            </a:r>
            <a:r>
              <a:rPr lang="en-US" sz="2800" dirty="0">
                <a:hlinkClick r:id="rId5"/>
              </a:rPr>
              <a:t>Neonatal Answers</a:t>
            </a:r>
            <a:r>
              <a:rPr lang="en-US" sz="2800" dirty="0"/>
              <a:t>)</a:t>
            </a:r>
          </a:p>
          <a:p>
            <a:r>
              <a:rPr lang="en-US" sz="2800" dirty="0"/>
              <a:t>Q/A from </a:t>
            </a:r>
            <a:r>
              <a:rPr lang="en-US" sz="2800" dirty="0">
                <a:hlinkClick r:id="rId6"/>
              </a:rPr>
              <a:t>4.17.2020</a:t>
            </a:r>
            <a:r>
              <a:rPr lang="en-US" sz="2800" dirty="0"/>
              <a:t> webinar</a:t>
            </a:r>
            <a:endParaRPr lang="en-US" sz="1800" dirty="0"/>
          </a:p>
          <a:p>
            <a:r>
              <a:rPr lang="en-US" sz="2800" dirty="0">
                <a:hlinkClick r:id="rId7"/>
              </a:rPr>
              <a:t>Q/A from 4.10.2020 webinar</a:t>
            </a:r>
            <a:endParaRPr lang="en-US" sz="1800" dirty="0"/>
          </a:p>
          <a:p>
            <a:r>
              <a:rPr lang="en-US" sz="2800" dirty="0">
                <a:hlinkClick r:id="rId8"/>
              </a:rPr>
              <a:t>Q/A from 4.3.2020 webinar</a:t>
            </a:r>
            <a:endParaRPr lang="en-US" sz="2800" dirty="0"/>
          </a:p>
          <a:p>
            <a:endParaRPr lang="en-US" sz="2000" dirty="0"/>
          </a:p>
          <a:p>
            <a:endParaRPr lang="en-US" sz="2800" dirty="0"/>
          </a:p>
          <a:p>
            <a:endParaRPr lang="en-US" sz="2800" dirty="0"/>
          </a:p>
        </p:txBody>
      </p:sp>
      <p:sp>
        <p:nvSpPr>
          <p:cNvPr id="4" name="Slide Number Placeholder 3">
            <a:extLst>
              <a:ext uri="{FF2B5EF4-FFF2-40B4-BE49-F238E27FC236}">
                <a16:creationId xmlns:a16="http://schemas.microsoft.com/office/drawing/2014/main" id="{13AE0F85-0420-4460-A1D2-478E1D5CABAF}"/>
              </a:ext>
            </a:extLst>
          </p:cNvPr>
          <p:cNvSpPr>
            <a:spLocks noGrp="1"/>
          </p:cNvSpPr>
          <p:nvPr>
            <p:ph type="sldNum" sz="quarter" idx="12"/>
          </p:nvPr>
        </p:nvSpPr>
        <p:spPr/>
        <p:txBody>
          <a:bodyPr/>
          <a:lstStyle/>
          <a:p>
            <a:pPr>
              <a:defRPr/>
            </a:pPr>
            <a:fld id="{DCEF23B2-1968-4158-BBF8-33ADF3172235}" type="slidenum">
              <a:rPr lang="en-US" altLang="en-US" smtClean="0"/>
              <a:pPr>
                <a:defRPr/>
              </a:pPr>
              <a:t>44</a:t>
            </a:fld>
            <a:endParaRPr lang="en-US" altLang="en-US"/>
          </a:p>
        </p:txBody>
      </p:sp>
    </p:spTree>
    <p:extLst>
      <p:ext uri="{BB962C8B-B14F-4D97-AF65-F5344CB8AC3E}">
        <p14:creationId xmlns:p14="http://schemas.microsoft.com/office/powerpoint/2010/main" val="3161713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382" y="228600"/>
            <a:ext cx="6132818" cy="1143000"/>
          </a:xfrm>
          <a:noFill/>
        </p:spPr>
        <p:txBody>
          <a:bodyPr/>
          <a:lstStyle/>
          <a:p>
            <a:pPr algn="l" eaLnBrk="1" hangingPunct="1"/>
            <a:r>
              <a:rPr lang="en-US" sz="4000" b="1" dirty="0">
                <a:solidFill>
                  <a:srgbClr val="F58466"/>
                </a:solidFill>
                <a:latin typeface="Goudy Old Style" pitchFamily="18" charset="0"/>
              </a:rPr>
              <a:t>Thank You</a:t>
            </a:r>
            <a:endParaRPr lang="en-US" sz="28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45</a:t>
            </a:fld>
            <a:endParaRPr lang="en-US" altLang="en-US"/>
          </a:p>
        </p:txBody>
      </p:sp>
      <p:sp>
        <p:nvSpPr>
          <p:cNvPr id="3" name="Content Placeholder 2"/>
          <p:cNvSpPr>
            <a:spLocks noGrp="1"/>
          </p:cNvSpPr>
          <p:nvPr>
            <p:ph idx="1"/>
          </p:nvPr>
        </p:nvSpPr>
        <p:spPr>
          <a:xfrm>
            <a:off x="420382" y="1219200"/>
            <a:ext cx="8414807" cy="4525963"/>
          </a:xfrm>
        </p:spPr>
        <p:txBody>
          <a:bodyPr/>
          <a:lstStyle/>
          <a:p>
            <a:r>
              <a:rPr lang="en-US" dirty="0"/>
              <a:t>We continue to give thanks to the nurses, doctors, health care workers, public health teams and others across our state at work confronting the COVID-19 pandemic. </a:t>
            </a:r>
          </a:p>
          <a:p>
            <a:r>
              <a:rPr lang="en-US" dirty="0"/>
              <a:t>Please send questions, comments and recommendations, cases / willingness to share for  future COVID-19 OB/Neo discussion webinars to </a:t>
            </a:r>
            <a:r>
              <a:rPr lang="en-US" dirty="0">
                <a:hlinkClick r:id="rId2"/>
              </a:rPr>
              <a:t>info@ilpqc.org</a:t>
            </a:r>
            <a:endParaRPr lang="en-US" dirty="0"/>
          </a:p>
          <a:p>
            <a:r>
              <a:rPr lang="en-US" dirty="0"/>
              <a:t>Recording of this webinar will be available at www.ilpqc.org</a:t>
            </a:r>
          </a:p>
          <a:p>
            <a:endParaRPr lang="en-US" dirty="0"/>
          </a:p>
          <a:p>
            <a:pPr marL="0" indent="0">
              <a:buNone/>
            </a:pPr>
            <a:endParaRPr lang="en-US" dirty="0"/>
          </a:p>
        </p:txBody>
      </p:sp>
    </p:spTree>
    <p:extLst>
      <p:ext uri="{BB962C8B-B14F-4D97-AF65-F5344CB8AC3E}">
        <p14:creationId xmlns:p14="http://schemas.microsoft.com/office/powerpoint/2010/main" val="1930805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3886200"/>
          </a:xfrm>
          <a:prstGeom prst="rect">
            <a:avLst/>
          </a:prstGeom>
        </p:spPr>
      </p:pic>
      <p:sp>
        <p:nvSpPr>
          <p:cNvPr id="22" name="Rectangle 21"/>
          <p:cNvSpPr/>
          <p:nvPr/>
        </p:nvSpPr>
        <p:spPr>
          <a:xfrm>
            <a:off x="0" y="4942644"/>
            <a:ext cx="9144000" cy="1915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rved Up Ribbon 1"/>
          <p:cNvSpPr/>
          <p:nvPr/>
        </p:nvSpPr>
        <p:spPr>
          <a:xfrm>
            <a:off x="76200" y="3261695"/>
            <a:ext cx="9067800" cy="1295400"/>
          </a:xfrm>
          <a:prstGeom prst="ellipseRibbon2">
            <a:avLst>
              <a:gd name="adj1" fmla="val 50077"/>
              <a:gd name="adj2" fmla="val 55689"/>
              <a:gd name="adj3" fmla="val 30688"/>
            </a:avLst>
          </a:prstGeom>
          <a:solidFill>
            <a:srgbClr val="F584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895600" y="3324620"/>
            <a:ext cx="4038600" cy="584775"/>
          </a:xfrm>
          <a:prstGeom prst="rect">
            <a:avLst/>
          </a:prstGeom>
          <a:noFill/>
        </p:spPr>
        <p:txBody>
          <a:bodyPr wrap="square" rtlCol="0">
            <a:spAutoFit/>
          </a:bodyPr>
          <a:lstStyle/>
          <a:p>
            <a:r>
              <a:rPr lang="en-US" sz="3200" b="1" dirty="0">
                <a:solidFill>
                  <a:srgbClr val="004990"/>
                </a:solidFill>
                <a:latin typeface="Goudy Old Style" panose="02020502050305020303" pitchFamily="18" charset="0"/>
              </a:rPr>
              <a:t>THANKS TO OUR</a:t>
            </a:r>
          </a:p>
        </p:txBody>
      </p:sp>
      <p:sp>
        <p:nvSpPr>
          <p:cNvPr id="5" name="Rectangle 4"/>
          <p:cNvSpPr/>
          <p:nvPr/>
        </p:nvSpPr>
        <p:spPr>
          <a:xfrm>
            <a:off x="3678451" y="4353580"/>
            <a:ext cx="1846980" cy="523220"/>
          </a:xfrm>
          <a:prstGeom prst="rect">
            <a:avLst/>
          </a:prstGeom>
        </p:spPr>
        <p:txBody>
          <a:bodyPr wrap="none">
            <a:spAutoFit/>
          </a:bodyPr>
          <a:lstStyle/>
          <a:p>
            <a:r>
              <a:rPr lang="en-US" sz="2800" b="1" dirty="0">
                <a:solidFill>
                  <a:srgbClr val="004990"/>
                </a:solidFill>
                <a:latin typeface="Goudy Old Style" panose="02020502050305020303" pitchFamily="18" charset="0"/>
              </a:rPr>
              <a:t>FUNDERS</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663" y="5192824"/>
            <a:ext cx="2438399" cy="700561"/>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20883" y="5101399"/>
            <a:ext cx="1852841" cy="860671"/>
          </a:xfrm>
          <a:prstGeom prst="rect">
            <a:avLst/>
          </a:prstGeom>
        </p:spPr>
      </p:pic>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28640" y="4926793"/>
            <a:ext cx="2391559" cy="1169207"/>
          </a:xfrm>
          <a:prstGeom prst="rect">
            <a:avLst/>
          </a:prstGeom>
        </p:spPr>
      </p:pic>
      <p:pic>
        <p:nvPicPr>
          <p:cNvPr id="1026" name="Picture 2" descr="Image result for cdc"/>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120277" y="4926793"/>
            <a:ext cx="1469069" cy="11164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2900" y="6043286"/>
            <a:ext cx="8648700" cy="369332"/>
          </a:xfrm>
          <a:prstGeom prst="rect">
            <a:avLst/>
          </a:prstGeom>
        </p:spPr>
        <p:txBody>
          <a:bodyPr wrap="square">
            <a:spAutoFit/>
          </a:bodyPr>
          <a:lstStyle/>
          <a:p>
            <a:pPr algn="ctr">
              <a:buClr>
                <a:srgbClr val="F58466"/>
              </a:buClr>
              <a:defRPr/>
            </a:pPr>
            <a:r>
              <a:rPr lang="en-US" dirty="0"/>
              <a:t>Email  </a:t>
            </a:r>
            <a:r>
              <a:rPr lang="en-US" dirty="0">
                <a:hlinkClick r:id="rId8"/>
              </a:rPr>
              <a:t>info@ilpqc.org</a:t>
            </a:r>
            <a:r>
              <a:rPr lang="en-US" dirty="0"/>
              <a:t> or visit us at </a:t>
            </a:r>
            <a:r>
              <a:rPr lang="en-US" dirty="0">
                <a:hlinkClick r:id="rId9"/>
              </a:rPr>
              <a:t>www.ilpqc.org</a:t>
            </a:r>
            <a:endParaRPr lang="en-US" sz="1600" dirty="0"/>
          </a:p>
        </p:txBody>
      </p:sp>
    </p:spTree>
    <p:extLst>
      <p:ext uri="{BB962C8B-B14F-4D97-AF65-F5344CB8AC3E}">
        <p14:creationId xmlns:p14="http://schemas.microsoft.com/office/powerpoint/2010/main" val="1319227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78" y="-37578"/>
            <a:ext cx="6231193" cy="457200"/>
          </a:xfrm>
          <a:noFill/>
        </p:spPr>
        <p:txBody>
          <a:bodyPr/>
          <a:lstStyle/>
          <a:p>
            <a:pPr algn="l" eaLnBrk="1" hangingPunct="1"/>
            <a:r>
              <a:rPr lang="en-US" sz="4000" b="1" dirty="0">
                <a:solidFill>
                  <a:srgbClr val="F58466"/>
                </a:solidFill>
                <a:latin typeface="Goudy Old Style" pitchFamily="18" charset="0"/>
              </a:rPr>
              <a:t>Overview</a:t>
            </a:r>
          </a:p>
        </p:txBody>
      </p:sp>
      <p:sp>
        <p:nvSpPr>
          <p:cNvPr id="3" name="Content Placeholder 2"/>
          <p:cNvSpPr>
            <a:spLocks noGrp="1"/>
          </p:cNvSpPr>
          <p:nvPr>
            <p:ph idx="1"/>
          </p:nvPr>
        </p:nvSpPr>
        <p:spPr>
          <a:xfrm>
            <a:off x="152400" y="609600"/>
            <a:ext cx="8229600" cy="4800600"/>
          </a:xfrm>
        </p:spPr>
        <p:txBody>
          <a:bodyPr/>
          <a:lstStyle/>
          <a:p>
            <a:pPr>
              <a:buClr>
                <a:srgbClr val="F58466"/>
              </a:buClr>
            </a:pPr>
            <a:r>
              <a:rPr lang="en-US" sz="2000" b="1" dirty="0"/>
              <a:t>Introduction</a:t>
            </a:r>
          </a:p>
          <a:p>
            <a:pPr>
              <a:buClr>
                <a:srgbClr val="F58466"/>
              </a:buClr>
            </a:pPr>
            <a:r>
              <a:rPr lang="en-US" sz="2000" b="1" dirty="0"/>
              <a:t>Discussion of OB Unit Strategies </a:t>
            </a:r>
          </a:p>
          <a:p>
            <a:pPr lvl="1">
              <a:buClr>
                <a:srgbClr val="F58466"/>
              </a:buClr>
            </a:pPr>
            <a:r>
              <a:rPr lang="en-US" sz="1800" b="1" dirty="0" smtClean="0"/>
              <a:t>Leticia </a:t>
            </a:r>
            <a:r>
              <a:rPr lang="en-US" sz="1800" b="1" dirty="0" err="1" smtClean="0"/>
              <a:t>Setrini</a:t>
            </a:r>
            <a:r>
              <a:rPr lang="en-US" sz="1800" b="1" dirty="0" smtClean="0"/>
              <a:t>-Best, MD – </a:t>
            </a:r>
            <a:r>
              <a:rPr lang="en-US" sz="1800" dirty="0" smtClean="0"/>
              <a:t>Obstetrics &amp; Gynecology, Morris Hospital, Morris, IL</a:t>
            </a:r>
            <a:endParaRPr lang="en-US" sz="1800" b="1" dirty="0" smtClean="0"/>
          </a:p>
          <a:p>
            <a:pPr lvl="1">
              <a:buClr>
                <a:srgbClr val="F58466"/>
              </a:buClr>
            </a:pPr>
            <a:r>
              <a:rPr lang="en-US" sz="1800" b="1" dirty="0"/>
              <a:t>Kim </a:t>
            </a:r>
            <a:r>
              <a:rPr lang="en-US" sz="1800" b="1" dirty="0" err="1"/>
              <a:t>Kocur</a:t>
            </a:r>
            <a:r>
              <a:rPr lang="en-US" sz="1800" b="1" dirty="0"/>
              <a:t>, MSN, RNC-OB, CNS-APN</a:t>
            </a:r>
            <a:r>
              <a:rPr lang="en-US" sz="1800" dirty="0"/>
              <a:t> - Perinatal Outreach Coordinator, Women and Infant's Services, Advocate Christ Medical Center, Oak Lawn, IL</a:t>
            </a:r>
          </a:p>
          <a:p>
            <a:pPr lvl="1">
              <a:buClr>
                <a:srgbClr val="F58466"/>
              </a:buClr>
            </a:pPr>
            <a:r>
              <a:rPr lang="en-US" sz="1800" b="1" dirty="0" smtClean="0"/>
              <a:t>Ashley </a:t>
            </a:r>
            <a:r>
              <a:rPr lang="en-US" sz="1800" b="1" dirty="0"/>
              <a:t>Vincent, BSN, RNC-OB, HSHS </a:t>
            </a:r>
            <a:r>
              <a:rPr lang="en-US" sz="1800" b="1" dirty="0" smtClean="0"/>
              <a:t>- </a:t>
            </a:r>
            <a:r>
              <a:rPr lang="en-US" sz="1800" dirty="0" smtClean="0"/>
              <a:t>Manager</a:t>
            </a:r>
            <a:r>
              <a:rPr lang="en-US" sz="1800" dirty="0"/>
              <a:t>, Women and Infant </a:t>
            </a:r>
            <a:r>
              <a:rPr lang="en-US" sz="1800" dirty="0" smtClean="0"/>
              <a:t>Services/Pediatrics, </a:t>
            </a:r>
            <a:r>
              <a:rPr lang="en-US" sz="1800" dirty="0"/>
              <a:t>St. Anthony’s Memorial Hospital, </a:t>
            </a:r>
            <a:r>
              <a:rPr lang="en-US" sz="1800" dirty="0" smtClean="0"/>
              <a:t>Effingham, IL</a:t>
            </a:r>
            <a:endParaRPr lang="en-US" sz="1800" b="1" dirty="0" smtClean="0"/>
          </a:p>
          <a:p>
            <a:pPr lvl="1">
              <a:buClr>
                <a:srgbClr val="F58466"/>
              </a:buClr>
            </a:pPr>
            <a:r>
              <a:rPr lang="en-US" sz="1800" b="1" dirty="0" smtClean="0"/>
              <a:t>Fidel </a:t>
            </a:r>
            <a:r>
              <a:rPr lang="en-US" sz="1800" b="1" dirty="0" err="1" smtClean="0"/>
              <a:t>Abrego</a:t>
            </a:r>
            <a:r>
              <a:rPr lang="en-US" sz="1800" b="1" dirty="0" smtClean="0"/>
              <a:t>, MD, MBA </a:t>
            </a:r>
            <a:r>
              <a:rPr lang="en-US" sz="1800" dirty="0" smtClean="0"/>
              <a:t>– Obstetrics &amp; Gynecology, John H. Stroger, Jr</a:t>
            </a:r>
            <a:r>
              <a:rPr lang="en-US" sz="1800" dirty="0"/>
              <a:t>.</a:t>
            </a:r>
            <a:r>
              <a:rPr lang="en-US" sz="1800" dirty="0" smtClean="0"/>
              <a:t> Hospital, </a:t>
            </a:r>
          </a:p>
          <a:p>
            <a:pPr lvl="1">
              <a:buClr>
                <a:srgbClr val="F58466"/>
              </a:buClr>
            </a:pPr>
            <a:r>
              <a:rPr lang="en-US" sz="1800" b="1" dirty="0" smtClean="0"/>
              <a:t>Emily </a:t>
            </a:r>
            <a:r>
              <a:rPr lang="en-US" sz="1800" b="1" dirty="0"/>
              <a:t>Miller, MD </a:t>
            </a:r>
            <a:r>
              <a:rPr lang="en-US" sz="1800" dirty="0"/>
              <a:t>– Maternal-Fetal Medicine, Northwestern University</a:t>
            </a:r>
          </a:p>
          <a:p>
            <a:pPr lvl="1">
              <a:buClr>
                <a:srgbClr val="F58466"/>
              </a:buClr>
            </a:pPr>
            <a:r>
              <a:rPr lang="en-US" sz="1800" b="1" dirty="0"/>
              <a:t>Rob Abrams, MD, </a:t>
            </a:r>
            <a:r>
              <a:rPr lang="en-US" sz="1800" dirty="0"/>
              <a:t>Executive Director - SIU Center for Maternal - Fetal Medicine, HSHS St. John's Hospital, </a:t>
            </a:r>
            <a:r>
              <a:rPr lang="en-US" sz="1800" dirty="0" smtClean="0"/>
              <a:t>Springfield</a:t>
            </a:r>
          </a:p>
          <a:p>
            <a:pPr>
              <a:buClr>
                <a:srgbClr val="F58466"/>
              </a:buClr>
            </a:pPr>
            <a:r>
              <a:rPr lang="en-US" sz="2000" b="1" dirty="0" smtClean="0"/>
              <a:t>Discussion </a:t>
            </a:r>
            <a:r>
              <a:rPr lang="en-US" sz="2000" b="1" dirty="0"/>
              <a:t>of Neonatal Unit Strategies</a:t>
            </a:r>
          </a:p>
          <a:p>
            <a:pPr lvl="1">
              <a:buClr>
                <a:srgbClr val="F58466"/>
              </a:buClr>
            </a:pPr>
            <a:r>
              <a:rPr lang="en-US" sz="1800" b="1" dirty="0" smtClean="0"/>
              <a:t>Leslie </a:t>
            </a:r>
            <a:r>
              <a:rPr lang="en-US" sz="1800" b="1" dirty="0" err="1"/>
              <a:t>Caldarelli</a:t>
            </a:r>
            <a:r>
              <a:rPr lang="en-US" sz="1800" b="1" dirty="0"/>
              <a:t>, MD,</a:t>
            </a:r>
            <a:r>
              <a:rPr lang="en-US" sz="1800" dirty="0"/>
              <a:t> NICU Director, Prentice Women's Hospital, Chicago</a:t>
            </a:r>
          </a:p>
          <a:p>
            <a:pPr lvl="1">
              <a:buClr>
                <a:srgbClr val="F58466"/>
              </a:buClr>
            </a:pPr>
            <a:r>
              <a:rPr lang="en-US" sz="1800" b="1" dirty="0"/>
              <a:t>Justin </a:t>
            </a:r>
            <a:r>
              <a:rPr lang="en-US" sz="1800" b="1" dirty="0" err="1"/>
              <a:t>Josephsen</a:t>
            </a:r>
            <a:r>
              <a:rPr lang="en-US" sz="1800" b="1" dirty="0"/>
              <a:t>, MD, </a:t>
            </a:r>
            <a:r>
              <a:rPr lang="en-US" sz="1800" dirty="0"/>
              <a:t>Medical Director – St. Mary’s Hospital NICU, Neonatologist Cardinal </a:t>
            </a:r>
            <a:r>
              <a:rPr lang="en-US" sz="1800" dirty="0" err="1"/>
              <a:t>Glennon</a:t>
            </a:r>
            <a:r>
              <a:rPr lang="en-US" sz="1800" dirty="0"/>
              <a:t> Children’s Hospital, St. Louis</a:t>
            </a:r>
          </a:p>
          <a:p>
            <a:pPr marL="0" indent="0">
              <a:buClr>
                <a:srgbClr val="F58466"/>
              </a:buClr>
              <a:buNone/>
            </a:pPr>
            <a:endParaRPr lang="en-US" sz="2000" dirty="0"/>
          </a:p>
          <a:p>
            <a:pPr lvl="1">
              <a:buClr>
                <a:srgbClr val="F58466"/>
              </a:buClr>
            </a:pPr>
            <a:endParaRPr lang="en-US" sz="2000" dirty="0"/>
          </a:p>
          <a:p>
            <a:pPr lvl="1">
              <a:buClr>
                <a:srgbClr val="F58466"/>
              </a:buClr>
            </a:pPr>
            <a:endParaRPr lang="en-US" sz="2000" dirty="0"/>
          </a:p>
          <a:p>
            <a:pPr lvl="1">
              <a:buClr>
                <a:srgbClr val="F58466"/>
              </a:buClr>
            </a:pPr>
            <a:endParaRPr lang="en-US" sz="2000"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5</a:t>
            </a:fld>
            <a:endParaRPr lang="en-US" altLang="en-US" dirty="0"/>
          </a:p>
        </p:txBody>
      </p:sp>
    </p:spTree>
    <p:extLst>
      <p:ext uri="{BB962C8B-B14F-4D97-AF65-F5344CB8AC3E}">
        <p14:creationId xmlns:p14="http://schemas.microsoft.com/office/powerpoint/2010/main" val="304872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 y="75951"/>
            <a:ext cx="8229600" cy="1143000"/>
          </a:xfrm>
          <a:noFill/>
        </p:spPr>
        <p:txBody>
          <a:bodyPr>
            <a:noAutofit/>
          </a:bodyPr>
          <a:lstStyle/>
          <a:p>
            <a:pPr algn="ctr"/>
            <a:r>
              <a:rPr lang="en-US" sz="2800" dirty="0"/>
              <a:t>Data Update </a:t>
            </a:r>
            <a:r>
              <a:rPr lang="en-US" sz="2800" b="1" dirty="0">
                <a:solidFill>
                  <a:srgbClr val="C00000"/>
                </a:solidFill>
              </a:rPr>
              <a:t>May </a:t>
            </a:r>
            <a:r>
              <a:rPr lang="en-US" sz="2800" b="1" dirty="0" smtClean="0">
                <a:solidFill>
                  <a:srgbClr val="C00000"/>
                </a:solidFill>
              </a:rPr>
              <a:t>28</a:t>
            </a:r>
            <a:r>
              <a:rPr lang="en-US" sz="2800" dirty="0" smtClean="0">
                <a:solidFill>
                  <a:srgbClr val="C00000"/>
                </a:solidFill>
              </a:rPr>
              <a:t>, </a:t>
            </a:r>
            <a:r>
              <a:rPr lang="en-US" sz="2800" b="1" dirty="0">
                <a:solidFill>
                  <a:srgbClr val="C00000"/>
                </a:solidFill>
              </a:rPr>
              <a:t>2020</a:t>
            </a:r>
            <a:r>
              <a:rPr lang="en-US" sz="2800" dirty="0"/>
              <a:t/>
            </a:r>
            <a:br>
              <a:rPr lang="en-US" sz="2800" dirty="0"/>
            </a:br>
            <a:r>
              <a:rPr lang="en-US" sz="2800" dirty="0"/>
              <a:t>CDC/IDPH: COVID-19 Outbreak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98907340"/>
              </p:ext>
            </p:extLst>
          </p:nvPr>
        </p:nvGraphicFramePr>
        <p:xfrm>
          <a:off x="0" y="1218951"/>
          <a:ext cx="9144000" cy="5639049"/>
        </p:xfrm>
        <a:graphic>
          <a:graphicData uri="http://schemas.openxmlformats.org/drawingml/2006/table">
            <a:tbl>
              <a:tblPr firstRow="1" bandRow="1">
                <a:tableStyleId>{5C22544A-7EE6-4342-B048-85BDC9FD1C3A}</a:tableStyleId>
              </a:tblPr>
              <a:tblGrid>
                <a:gridCol w="5105400">
                  <a:extLst>
                    <a:ext uri="{9D8B030D-6E8A-4147-A177-3AD203B41FA5}">
                      <a16:colId xmlns:a16="http://schemas.microsoft.com/office/drawing/2014/main" val="3906134990"/>
                    </a:ext>
                  </a:extLst>
                </a:gridCol>
                <a:gridCol w="4038600">
                  <a:extLst>
                    <a:ext uri="{9D8B030D-6E8A-4147-A177-3AD203B41FA5}">
                      <a16:colId xmlns:a16="http://schemas.microsoft.com/office/drawing/2014/main" val="2796142017"/>
                    </a:ext>
                  </a:extLst>
                </a:gridCol>
              </a:tblGrid>
              <a:tr h="1013920">
                <a:tc>
                  <a:txBody>
                    <a:bodyPr/>
                    <a:lstStyle/>
                    <a:p>
                      <a:pPr algn="ctr"/>
                      <a:r>
                        <a:rPr lang="en-US" sz="1800" dirty="0"/>
                        <a:t>CDC (5.14.2020)</a:t>
                      </a:r>
                    </a:p>
                    <a:p>
                      <a:pPr algn="ctr"/>
                      <a:r>
                        <a:rPr lang="en-US" sz="1800" dirty="0">
                          <a:hlinkClick r:id="rId3"/>
                        </a:rPr>
                        <a:t>https://www.cdc.gov/coronavirus/2019-ncov/cases-updates/cases-in-us.html</a:t>
                      </a:r>
                      <a:endParaRPr lang="en-US" sz="1800" dirty="0"/>
                    </a:p>
                  </a:txBody>
                  <a:tcPr marL="68580" marR="68580" marT="34290" marB="34290"/>
                </a:tc>
                <a:tc>
                  <a:txBody>
                    <a:bodyPr/>
                    <a:lstStyle/>
                    <a:p>
                      <a:pPr algn="ctr"/>
                      <a:r>
                        <a:rPr lang="en-US" sz="1800" dirty="0"/>
                        <a:t>IDPH</a:t>
                      </a:r>
                    </a:p>
                    <a:p>
                      <a:pPr algn="ctr"/>
                      <a:r>
                        <a:rPr lang="en-US" sz="1800" dirty="0"/>
                        <a:t>https://www.dph.illinois.gov/covid19</a:t>
                      </a:r>
                    </a:p>
                  </a:txBody>
                  <a:tcPr marL="68580" marR="68580" marT="34290" marB="34290"/>
                </a:tc>
                <a:extLst>
                  <a:ext uri="{0D108BD9-81ED-4DB2-BD59-A6C34878D82A}">
                    <a16:rowId xmlns:a16="http://schemas.microsoft.com/office/drawing/2014/main" val="1493270207"/>
                  </a:ext>
                </a:extLst>
              </a:tr>
              <a:tr h="4625129">
                <a:tc>
                  <a:txBody>
                    <a:bodyPr/>
                    <a:lstStyle/>
                    <a:p>
                      <a:pPr marL="285750" indent="-285750">
                        <a:buFont typeface="Arial" panose="020B0604020202020204" pitchFamily="34" charset="0"/>
                        <a:buChar char="•"/>
                      </a:pPr>
                      <a:r>
                        <a:rPr lang="en-US" sz="1800" dirty="0"/>
                        <a:t>Total cases: </a:t>
                      </a:r>
                      <a:r>
                        <a:rPr lang="en-US" sz="1800" b="1" dirty="0" smtClean="0">
                          <a:solidFill>
                            <a:schemeClr val="tx1"/>
                          </a:solidFill>
                        </a:rPr>
                        <a:t>1,698,523</a:t>
                      </a:r>
                      <a:r>
                        <a:rPr lang="en-US" sz="1800" b="1" baseline="0" dirty="0" smtClean="0">
                          <a:solidFill>
                            <a:schemeClr val="tx1"/>
                          </a:solidFill>
                        </a:rPr>
                        <a:t> </a:t>
                      </a:r>
                      <a:r>
                        <a:rPr lang="en-US" sz="1800" b="1" baseline="0" dirty="0">
                          <a:solidFill>
                            <a:schemeClr val="tx1"/>
                          </a:solidFill>
                        </a:rPr>
                        <a:t>confirmed</a:t>
                      </a:r>
                      <a:endParaRPr lang="en-US" sz="1800" b="1" dirty="0">
                        <a:solidFill>
                          <a:schemeClr val="tx1"/>
                        </a:solidFill>
                      </a:endParaRPr>
                    </a:p>
                    <a:p>
                      <a:pPr marL="285750" indent="-285750">
                        <a:buFont typeface="Arial" panose="020B0604020202020204" pitchFamily="34" charset="0"/>
                        <a:buChar char="•"/>
                      </a:pPr>
                      <a:r>
                        <a:rPr lang="en-US" sz="1800" b="0" dirty="0">
                          <a:solidFill>
                            <a:schemeClr val="tx1"/>
                          </a:solidFill>
                        </a:rPr>
                        <a:t>Total deaths: </a:t>
                      </a:r>
                      <a:r>
                        <a:rPr lang="en-US" sz="1800" b="1" dirty="0" smtClean="0">
                          <a:solidFill>
                            <a:schemeClr val="tx1"/>
                          </a:solidFill>
                        </a:rPr>
                        <a:t>100,446 </a:t>
                      </a:r>
                      <a:r>
                        <a:rPr lang="en-US" sz="1800" b="1" dirty="0">
                          <a:solidFill>
                            <a:schemeClr val="tx1"/>
                          </a:solidFill>
                        </a:rPr>
                        <a:t>confirmed</a:t>
                      </a:r>
                    </a:p>
                  </a:txBody>
                  <a:tcPr marL="68580" marR="68580" marT="34290" marB="34290"/>
                </a:tc>
                <a:tc>
                  <a:txBody>
                    <a:bodyPr/>
                    <a:lstStyle/>
                    <a:p>
                      <a:pPr marL="285750" indent="-285750">
                        <a:buFont typeface="Arial" panose="020B0604020202020204" pitchFamily="34" charset="0"/>
                        <a:buChar char="•"/>
                      </a:pPr>
                      <a:r>
                        <a:rPr lang="en-US" sz="2000" b="1" dirty="0" smtClean="0">
                          <a:solidFill>
                            <a:schemeClr val="tx1"/>
                          </a:solidFill>
                        </a:rPr>
                        <a:t>115,833</a:t>
                      </a:r>
                      <a:r>
                        <a:rPr lang="en-US" sz="2000" b="1" baseline="0" dirty="0" smtClean="0">
                          <a:solidFill>
                            <a:schemeClr val="tx1"/>
                          </a:solidFill>
                        </a:rPr>
                        <a:t> </a:t>
                      </a:r>
                      <a:r>
                        <a:rPr lang="en-US" sz="2000" dirty="0" smtClean="0"/>
                        <a:t>Confirmed </a:t>
                      </a:r>
                      <a:r>
                        <a:rPr lang="en-US" sz="2000" dirty="0"/>
                        <a:t>Positive Cases</a:t>
                      </a:r>
                    </a:p>
                    <a:p>
                      <a:pPr marL="285750" indent="-285750">
                        <a:buFont typeface="Arial" panose="020B0604020202020204" pitchFamily="34" charset="0"/>
                        <a:buChar char="•"/>
                      </a:pPr>
                      <a:r>
                        <a:rPr lang="en-US" sz="2000" b="1" dirty="0" smtClean="0">
                          <a:solidFill>
                            <a:schemeClr val="tx1"/>
                          </a:solidFill>
                        </a:rPr>
                        <a:t>5,186</a:t>
                      </a:r>
                      <a:r>
                        <a:rPr lang="en-US" sz="2000" dirty="0" smtClean="0"/>
                        <a:t> </a:t>
                      </a:r>
                      <a:r>
                        <a:rPr lang="en-US" sz="2000" dirty="0"/>
                        <a:t>Deaths </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endParaRPr lang="en-US" sz="1400" dirty="0"/>
                    </a:p>
                  </a:txBody>
                  <a:tcPr marL="68580" marR="68580" marT="34290" marB="34290"/>
                </a:tc>
                <a:extLst>
                  <a:ext uri="{0D108BD9-81ED-4DB2-BD59-A6C34878D82A}">
                    <a16:rowId xmlns:a16="http://schemas.microsoft.com/office/drawing/2014/main" val="2270015956"/>
                  </a:ext>
                </a:extLst>
              </a:tr>
            </a:tbl>
          </a:graphicData>
        </a:graphic>
      </p:graphicFrame>
      <p:sp>
        <p:nvSpPr>
          <p:cNvPr id="3" name="Slide Number Placeholder 2"/>
          <p:cNvSpPr>
            <a:spLocks noGrp="1"/>
          </p:cNvSpPr>
          <p:nvPr>
            <p:ph type="sldNum" sz="quarter" idx="12"/>
          </p:nvPr>
        </p:nvSpPr>
        <p:spPr/>
        <p:txBody>
          <a:bodyPr/>
          <a:lstStyle/>
          <a:p>
            <a:fld id="{744C2F5F-8633-4B5B-A080-9CC210AD30A1}" type="slidenum">
              <a:rPr lang="en-US" smtClean="0"/>
              <a:t>6</a:t>
            </a:fld>
            <a:endParaRPr lang="en-US"/>
          </a:p>
        </p:txBody>
      </p:sp>
      <p:pic>
        <p:nvPicPr>
          <p:cNvPr id="7" name="Picture 6"/>
          <p:cNvPicPr>
            <a:picLocks noChangeAspect="1"/>
          </p:cNvPicPr>
          <p:nvPr/>
        </p:nvPicPr>
        <p:blipFill>
          <a:blip r:embed="rId4"/>
          <a:stretch>
            <a:fillRect/>
          </a:stretch>
        </p:blipFill>
        <p:spPr>
          <a:xfrm>
            <a:off x="30481" y="3201511"/>
            <a:ext cx="5136454" cy="278821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935" y="3181680"/>
            <a:ext cx="3900865" cy="3566505"/>
          </a:xfrm>
          <a:prstGeom prst="rect">
            <a:avLst/>
          </a:prstGeom>
        </p:spPr>
      </p:pic>
    </p:spTree>
    <p:extLst>
      <p:ext uri="{BB962C8B-B14F-4D97-AF65-F5344CB8AC3E}">
        <p14:creationId xmlns:p14="http://schemas.microsoft.com/office/powerpoint/2010/main" val="2834718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1858" y="21094"/>
            <a:ext cx="8229600" cy="1143000"/>
          </a:xfrm>
          <a:solidFill>
            <a:schemeClr val="bg1"/>
          </a:solidFill>
        </p:spPr>
        <p:txBody>
          <a:bodyPr>
            <a:noAutofit/>
          </a:bodyPr>
          <a:lstStyle/>
          <a:p>
            <a:r>
              <a:rPr lang="en-US" sz="2800" dirty="0"/>
              <a:t>Data Update </a:t>
            </a:r>
            <a:r>
              <a:rPr lang="en-US" sz="2800" b="1" dirty="0">
                <a:solidFill>
                  <a:srgbClr val="C00000"/>
                </a:solidFill>
              </a:rPr>
              <a:t>May </a:t>
            </a:r>
            <a:r>
              <a:rPr lang="en-US" sz="2800" b="1" dirty="0" smtClean="0">
                <a:solidFill>
                  <a:srgbClr val="C00000"/>
                </a:solidFill>
              </a:rPr>
              <a:t>28</a:t>
            </a:r>
            <a:r>
              <a:rPr lang="en-US" sz="2800" dirty="0" smtClean="0">
                <a:solidFill>
                  <a:srgbClr val="C00000"/>
                </a:solidFill>
              </a:rPr>
              <a:t>, </a:t>
            </a:r>
            <a:r>
              <a:rPr lang="en-US" sz="2800" b="1" dirty="0">
                <a:solidFill>
                  <a:srgbClr val="C00000"/>
                </a:solidFill>
              </a:rPr>
              <a:t>2020</a:t>
            </a:r>
            <a:r>
              <a:rPr lang="en-US" sz="2800" dirty="0"/>
              <a:t/>
            </a:r>
            <a:br>
              <a:rPr lang="en-US" sz="2800" dirty="0"/>
            </a:br>
            <a:r>
              <a:rPr lang="en-US" sz="2800" dirty="0"/>
              <a:t>IDPH: COVID-19 Outbreak </a:t>
            </a:r>
          </a:p>
        </p:txBody>
      </p:sp>
      <p:sp>
        <p:nvSpPr>
          <p:cNvPr id="3" name="Slide Number Placeholder 2"/>
          <p:cNvSpPr>
            <a:spLocks noGrp="1"/>
          </p:cNvSpPr>
          <p:nvPr>
            <p:ph type="sldNum" sz="quarter" idx="12"/>
          </p:nvPr>
        </p:nvSpPr>
        <p:spPr/>
        <p:txBody>
          <a:bodyPr/>
          <a:lstStyle/>
          <a:p>
            <a:fld id="{744C2F5F-8633-4B5B-A080-9CC210AD30A1}" type="slidenum">
              <a:rPr lang="en-US" smtClean="0"/>
              <a:t>7</a:t>
            </a:fld>
            <a:endParaRPr lang="en-US"/>
          </a:p>
        </p:txBody>
      </p:sp>
      <p:sp>
        <p:nvSpPr>
          <p:cNvPr id="10" name="Rectangle 9"/>
          <p:cNvSpPr/>
          <p:nvPr/>
        </p:nvSpPr>
        <p:spPr>
          <a:xfrm>
            <a:off x="2895600" y="909864"/>
            <a:ext cx="3801105" cy="369332"/>
          </a:xfrm>
          <a:prstGeom prst="rect">
            <a:avLst/>
          </a:prstGeom>
        </p:spPr>
        <p:txBody>
          <a:bodyPr wrap="none">
            <a:spAutoFit/>
          </a:bodyPr>
          <a:lstStyle/>
          <a:p>
            <a:r>
              <a:rPr lang="en-US" dirty="0"/>
              <a:t>https://www.dph.illinois.gov/covid19</a:t>
            </a:r>
          </a:p>
        </p:txBody>
      </p:sp>
      <p:sp>
        <p:nvSpPr>
          <p:cNvPr id="7" name="Rectangle 6"/>
          <p:cNvSpPr/>
          <p:nvPr/>
        </p:nvSpPr>
        <p:spPr>
          <a:xfrm>
            <a:off x="897006" y="1818628"/>
            <a:ext cx="3087192" cy="369332"/>
          </a:xfrm>
          <a:prstGeom prst="rect">
            <a:avLst/>
          </a:prstGeom>
        </p:spPr>
        <p:txBody>
          <a:bodyPr wrap="none">
            <a:spAutoFit/>
          </a:bodyPr>
          <a:lstStyle/>
          <a:p>
            <a:r>
              <a:rPr lang="en-US" dirty="0"/>
              <a:t>IL Positive Cases Over Time</a:t>
            </a:r>
          </a:p>
        </p:txBody>
      </p:sp>
      <p:sp>
        <p:nvSpPr>
          <p:cNvPr id="8" name="Rectangle 7"/>
          <p:cNvSpPr/>
          <p:nvPr/>
        </p:nvSpPr>
        <p:spPr>
          <a:xfrm>
            <a:off x="5530443" y="1752600"/>
            <a:ext cx="2292102" cy="369332"/>
          </a:xfrm>
          <a:prstGeom prst="rect">
            <a:avLst/>
          </a:prstGeom>
        </p:spPr>
        <p:txBody>
          <a:bodyPr wrap="none">
            <a:spAutoFit/>
          </a:bodyPr>
          <a:lstStyle/>
          <a:p>
            <a:r>
              <a:rPr lang="en-US" dirty="0"/>
              <a:t>IL Deaths Over Time</a:t>
            </a:r>
          </a:p>
        </p:txBody>
      </p:sp>
      <p:sp>
        <p:nvSpPr>
          <p:cNvPr id="11" name="TextBox 10"/>
          <p:cNvSpPr txBox="1"/>
          <p:nvPr/>
        </p:nvSpPr>
        <p:spPr>
          <a:xfrm>
            <a:off x="3999856" y="3288268"/>
            <a:ext cx="914400" cy="369332"/>
          </a:xfrm>
          <a:prstGeom prst="rect">
            <a:avLst/>
          </a:prstGeom>
          <a:noFill/>
        </p:spPr>
        <p:txBody>
          <a:bodyPr wrap="square" rtlCol="0">
            <a:spAutoFit/>
          </a:bodyPr>
          <a:lstStyle/>
          <a:p>
            <a:r>
              <a:rPr lang="en-US" dirty="0"/>
              <a:t>70,873</a:t>
            </a:r>
          </a:p>
        </p:txBody>
      </p:sp>
      <p:sp>
        <p:nvSpPr>
          <p:cNvPr id="12" name="TextBox 11"/>
          <p:cNvSpPr txBox="1"/>
          <p:nvPr/>
        </p:nvSpPr>
        <p:spPr>
          <a:xfrm>
            <a:off x="7467600" y="2918936"/>
            <a:ext cx="914400" cy="369332"/>
          </a:xfrm>
          <a:prstGeom prst="rect">
            <a:avLst/>
          </a:prstGeom>
          <a:noFill/>
        </p:spPr>
        <p:txBody>
          <a:bodyPr wrap="square" rtlCol="0">
            <a:spAutoFit/>
          </a:bodyPr>
          <a:lstStyle/>
          <a:p>
            <a:r>
              <a:rPr lang="en-US" dirty="0"/>
              <a:t>3,111</a:t>
            </a:r>
          </a:p>
        </p:txBody>
      </p:sp>
      <p:sp>
        <p:nvSpPr>
          <p:cNvPr id="13" name="TextBox 12"/>
          <p:cNvSpPr txBox="1"/>
          <p:nvPr/>
        </p:nvSpPr>
        <p:spPr>
          <a:xfrm>
            <a:off x="7523006" y="2609126"/>
            <a:ext cx="1295400" cy="369332"/>
          </a:xfrm>
          <a:prstGeom prst="rect">
            <a:avLst/>
          </a:prstGeom>
          <a:noFill/>
        </p:spPr>
        <p:txBody>
          <a:bodyPr wrap="square" rtlCol="0">
            <a:spAutoFit/>
          </a:bodyPr>
          <a:lstStyle/>
          <a:p>
            <a:r>
              <a:rPr lang="en-US" dirty="0"/>
              <a:t>3,928</a:t>
            </a:r>
          </a:p>
        </p:txBody>
      </p:sp>
      <p:sp>
        <p:nvSpPr>
          <p:cNvPr id="14" name="TextBox 13"/>
          <p:cNvSpPr txBox="1"/>
          <p:nvPr/>
        </p:nvSpPr>
        <p:spPr>
          <a:xfrm>
            <a:off x="3546472" y="2567804"/>
            <a:ext cx="1219200" cy="369332"/>
          </a:xfrm>
          <a:prstGeom prst="rect">
            <a:avLst/>
          </a:prstGeom>
          <a:noFill/>
        </p:spPr>
        <p:txBody>
          <a:bodyPr wrap="square" rtlCol="0">
            <a:spAutoFit/>
          </a:bodyPr>
          <a:lstStyle/>
          <a:p>
            <a:r>
              <a:rPr lang="en-US" dirty="0"/>
              <a:t>87,937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26" y="2354606"/>
            <a:ext cx="4518120" cy="400176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6680" y="2354606"/>
            <a:ext cx="4499627" cy="3985384"/>
          </a:xfrm>
          <a:prstGeom prst="rect">
            <a:avLst/>
          </a:prstGeom>
        </p:spPr>
      </p:pic>
      <p:sp>
        <p:nvSpPr>
          <p:cNvPr id="15" name="TextBox 14"/>
          <p:cNvSpPr txBox="1"/>
          <p:nvPr/>
        </p:nvSpPr>
        <p:spPr>
          <a:xfrm>
            <a:off x="3002165" y="2546928"/>
            <a:ext cx="1641472" cy="369332"/>
          </a:xfrm>
          <a:prstGeom prst="rect">
            <a:avLst/>
          </a:prstGeom>
          <a:noFill/>
        </p:spPr>
        <p:txBody>
          <a:bodyPr wrap="square" rtlCol="0">
            <a:spAutoFit/>
          </a:bodyPr>
          <a:lstStyle/>
          <a:p>
            <a:r>
              <a:rPr lang="en-US" dirty="0" smtClean="0"/>
              <a:t>Total: 115,833</a:t>
            </a:r>
            <a:endParaRPr lang="en-US" dirty="0"/>
          </a:p>
        </p:txBody>
      </p:sp>
      <p:sp>
        <p:nvSpPr>
          <p:cNvPr id="16" name="TextBox 15"/>
          <p:cNvSpPr txBox="1"/>
          <p:nvPr/>
        </p:nvSpPr>
        <p:spPr>
          <a:xfrm>
            <a:off x="7001809" y="2394699"/>
            <a:ext cx="1641472" cy="369332"/>
          </a:xfrm>
          <a:prstGeom prst="rect">
            <a:avLst/>
          </a:prstGeom>
          <a:noFill/>
        </p:spPr>
        <p:txBody>
          <a:bodyPr wrap="square" rtlCol="0">
            <a:spAutoFit/>
          </a:bodyPr>
          <a:lstStyle/>
          <a:p>
            <a:r>
              <a:rPr lang="en-US" dirty="0" smtClean="0"/>
              <a:t>Total: 5,186</a:t>
            </a:r>
            <a:endParaRPr lang="en-US" dirty="0"/>
          </a:p>
        </p:txBody>
      </p:sp>
    </p:spTree>
    <p:extLst>
      <p:ext uri="{BB962C8B-B14F-4D97-AF65-F5344CB8AC3E}">
        <p14:creationId xmlns:p14="http://schemas.microsoft.com/office/powerpoint/2010/main" val="496164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pPr marL="0" indent="0">
              <a:buNone/>
            </a:pPr>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smtClean="0"/>
              <a:t>Illinois Daily Incidence</a:t>
            </a:r>
            <a:endParaRPr lang="en-US" dirty="0"/>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Box 6"/>
          <p:cNvSpPr txBox="1"/>
          <p:nvPr/>
        </p:nvSpPr>
        <p:spPr>
          <a:xfrm>
            <a:off x="228600" y="1510748"/>
            <a:ext cx="3277925" cy="349857"/>
          </a:xfrm>
          <a:prstGeom prst="rect">
            <a:avLst/>
          </a:prstGeom>
        </p:spPr>
        <p:txBody>
          <a:bodyPr wrap="square" lIns="121869" tIns="60933" rIns="121869" bIns="60933" rtlCol="0" anchor="t">
            <a:noAutofit/>
          </a:bodyPr>
          <a:lstStyle/>
          <a:p>
            <a:pPr marL="0" indent="0" algn="l">
              <a:spcBef>
                <a:spcPts val="0"/>
              </a:spcBef>
            </a:pPr>
            <a:r>
              <a:rPr lang="en-US" sz="1400" dirty="0" smtClean="0">
                <a:cs typeface="Calibri"/>
              </a:rPr>
              <a:t>IDPH daily data summary</a:t>
            </a:r>
          </a:p>
        </p:txBody>
      </p:sp>
      <p:pic>
        <p:nvPicPr>
          <p:cNvPr id="6" name="Picture 5"/>
          <p:cNvPicPr>
            <a:picLocks noChangeAspect="1"/>
          </p:cNvPicPr>
          <p:nvPr/>
        </p:nvPicPr>
        <p:blipFill>
          <a:blip r:embed="rId2"/>
          <a:stretch>
            <a:fillRect/>
          </a:stretch>
        </p:blipFill>
        <p:spPr>
          <a:xfrm>
            <a:off x="495300" y="2289204"/>
            <a:ext cx="8039100" cy="3638550"/>
          </a:xfrm>
          <a:prstGeom prst="rect">
            <a:avLst/>
          </a:prstGeom>
        </p:spPr>
      </p:pic>
    </p:spTree>
    <p:extLst>
      <p:ext uri="{BB962C8B-B14F-4D97-AF65-F5344CB8AC3E}">
        <p14:creationId xmlns:p14="http://schemas.microsoft.com/office/powerpoint/2010/main" val="3084382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682" y="2434756"/>
            <a:ext cx="5972994" cy="3413140"/>
          </a:xfrm>
          <a:prstGeom prst="rect">
            <a:avLst/>
          </a:prstGeom>
        </p:spPr>
      </p:pic>
      <p:sp>
        <p:nvSpPr>
          <p:cNvPr id="4" name="Title 3"/>
          <p:cNvSpPr>
            <a:spLocks noGrp="1"/>
          </p:cNvSpPr>
          <p:nvPr>
            <p:ph type="title"/>
          </p:nvPr>
        </p:nvSpPr>
        <p:spPr>
          <a:xfrm>
            <a:off x="473242" y="76200"/>
            <a:ext cx="8229600" cy="1143000"/>
          </a:xfrm>
          <a:noFill/>
        </p:spPr>
        <p:txBody>
          <a:bodyPr>
            <a:noAutofit/>
          </a:bodyPr>
          <a:lstStyle/>
          <a:p>
            <a:pPr algn="ctr"/>
            <a:r>
              <a:rPr lang="en-US" sz="2800" dirty="0"/>
              <a:t>Data Update </a:t>
            </a:r>
            <a:r>
              <a:rPr lang="en-US" sz="2800" b="1" dirty="0">
                <a:solidFill>
                  <a:srgbClr val="C00000"/>
                </a:solidFill>
              </a:rPr>
              <a:t>May </a:t>
            </a:r>
            <a:r>
              <a:rPr lang="en-US" sz="2800" b="1" dirty="0" smtClean="0">
                <a:solidFill>
                  <a:srgbClr val="C00000"/>
                </a:solidFill>
              </a:rPr>
              <a:t>28</a:t>
            </a:r>
            <a:r>
              <a:rPr lang="en-US" sz="2800" dirty="0" smtClean="0">
                <a:solidFill>
                  <a:srgbClr val="C00000"/>
                </a:solidFill>
              </a:rPr>
              <a:t>, </a:t>
            </a:r>
            <a:r>
              <a:rPr lang="en-US" sz="2800" b="1" dirty="0">
                <a:solidFill>
                  <a:srgbClr val="C00000"/>
                </a:solidFill>
              </a:rPr>
              <a:t>2020</a:t>
            </a:r>
            <a:r>
              <a:rPr lang="en-US" sz="2800" dirty="0"/>
              <a:t/>
            </a:r>
            <a:br>
              <a:rPr lang="en-US" sz="2800" dirty="0"/>
            </a:br>
            <a:r>
              <a:rPr lang="en-US" sz="2800" dirty="0"/>
              <a:t>IDPH: COVID-19 Outbreak </a:t>
            </a:r>
            <a:br>
              <a:rPr lang="en-US" sz="2800" dirty="0"/>
            </a:br>
            <a:r>
              <a:rPr lang="en-US" sz="2800" dirty="0"/>
              <a:t>Race Demographics</a:t>
            </a:r>
          </a:p>
        </p:txBody>
      </p:sp>
      <p:sp>
        <p:nvSpPr>
          <p:cNvPr id="3" name="Slide Number Placeholder 2"/>
          <p:cNvSpPr>
            <a:spLocks noGrp="1"/>
          </p:cNvSpPr>
          <p:nvPr>
            <p:ph type="sldNum" sz="quarter" idx="12"/>
          </p:nvPr>
        </p:nvSpPr>
        <p:spPr/>
        <p:txBody>
          <a:bodyPr/>
          <a:lstStyle/>
          <a:p>
            <a:fld id="{744C2F5F-8633-4B5B-A080-9CC210AD30A1}" type="slidenum">
              <a:rPr lang="en-US" smtClean="0"/>
              <a:t>9</a:t>
            </a:fld>
            <a:endParaRPr lang="en-US"/>
          </a:p>
        </p:txBody>
      </p:sp>
      <p:sp>
        <p:nvSpPr>
          <p:cNvPr id="10" name="Rectangle 9"/>
          <p:cNvSpPr/>
          <p:nvPr/>
        </p:nvSpPr>
        <p:spPr>
          <a:xfrm>
            <a:off x="2744074" y="1278498"/>
            <a:ext cx="3801105" cy="369332"/>
          </a:xfrm>
          <a:prstGeom prst="rect">
            <a:avLst/>
          </a:prstGeom>
        </p:spPr>
        <p:txBody>
          <a:bodyPr wrap="none">
            <a:spAutoFit/>
          </a:bodyPr>
          <a:lstStyle/>
          <a:p>
            <a:r>
              <a:rPr lang="en-US" dirty="0"/>
              <a:t>https://www.dph.illinois.gov/covid19</a:t>
            </a:r>
          </a:p>
        </p:txBody>
      </p:sp>
      <p:sp>
        <p:nvSpPr>
          <p:cNvPr id="7" name="Rectangle 6"/>
          <p:cNvSpPr/>
          <p:nvPr/>
        </p:nvSpPr>
        <p:spPr>
          <a:xfrm>
            <a:off x="1199319" y="1728884"/>
            <a:ext cx="1967205" cy="369332"/>
          </a:xfrm>
          <a:prstGeom prst="rect">
            <a:avLst/>
          </a:prstGeom>
        </p:spPr>
        <p:txBody>
          <a:bodyPr wrap="none">
            <a:spAutoFit/>
          </a:bodyPr>
          <a:lstStyle/>
          <a:p>
            <a:r>
              <a:rPr lang="en-US" dirty="0"/>
              <a:t>Confirmed Cases</a:t>
            </a:r>
          </a:p>
        </p:txBody>
      </p:sp>
      <p:sp>
        <p:nvSpPr>
          <p:cNvPr id="8" name="Rectangle 7"/>
          <p:cNvSpPr/>
          <p:nvPr/>
        </p:nvSpPr>
        <p:spPr>
          <a:xfrm>
            <a:off x="6428043" y="1707128"/>
            <a:ext cx="915635" cy="369332"/>
          </a:xfrm>
          <a:prstGeom prst="rect">
            <a:avLst/>
          </a:prstGeom>
        </p:spPr>
        <p:txBody>
          <a:bodyPr wrap="none">
            <a:spAutoFit/>
          </a:bodyPr>
          <a:lstStyle/>
          <a:p>
            <a:r>
              <a:rPr lang="en-US" dirty="0"/>
              <a:t>Deaths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 y="2434756"/>
            <a:ext cx="4781550" cy="2732314"/>
          </a:xfrm>
          <a:prstGeom prst="rect">
            <a:avLst/>
          </a:prstGeom>
        </p:spPr>
      </p:pic>
    </p:spTree>
    <p:extLst>
      <p:ext uri="{BB962C8B-B14F-4D97-AF65-F5344CB8AC3E}">
        <p14:creationId xmlns:p14="http://schemas.microsoft.com/office/powerpoint/2010/main" val="38965122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SM Health Theme">
  <a:themeElements>
    <a:clrScheme name="SSM Health">
      <a:dk1>
        <a:srgbClr val="282B25"/>
      </a:dk1>
      <a:lt1>
        <a:srgbClr val="FFFFFF"/>
      </a:lt1>
      <a:dk2>
        <a:srgbClr val="000000"/>
      </a:dk2>
      <a:lt2>
        <a:srgbClr val="D8D8D8"/>
      </a:lt2>
      <a:accent1>
        <a:srgbClr val="001F5F"/>
      </a:accent1>
      <a:accent2>
        <a:srgbClr val="ED5615"/>
      </a:accent2>
      <a:accent3>
        <a:srgbClr val="00839B"/>
      </a:accent3>
      <a:accent4>
        <a:srgbClr val="71798F"/>
      </a:accent4>
      <a:accent5>
        <a:srgbClr val="FDB714"/>
      </a:accent5>
      <a:accent6>
        <a:srgbClr val="2D3043"/>
      </a:accent6>
      <a:hlink>
        <a:srgbClr val="00839B"/>
      </a:hlink>
      <a:folHlink>
        <a:srgbClr val="9495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Main Page/Transition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Office Theme">
  <a:themeElements>
    <a:clrScheme name="Custom 1">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Custom Design">
  <a:themeElements>
    <a:clrScheme name="Custom 2">
      <a:dk1>
        <a:srgbClr val="44546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Custom Design">
  <a:themeElements>
    <a:clrScheme name="Custom 5">
      <a:dk1>
        <a:srgbClr val="44546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Berlin">
  <a:themeElements>
    <a:clrScheme name="Custom 3">
      <a:dk1>
        <a:srgbClr val="FFE195"/>
      </a:dk1>
      <a:lt1>
        <a:sysClr val="window" lastClr="FFFFFF"/>
      </a:lt1>
      <a:dk2>
        <a:srgbClr val="782E77"/>
      </a:dk2>
      <a:lt2>
        <a:srgbClr val="E7E6E6"/>
      </a:lt2>
      <a:accent1>
        <a:srgbClr val="A5B274"/>
      </a:accent1>
      <a:accent2>
        <a:srgbClr val="A5B274"/>
      </a:accent2>
      <a:accent3>
        <a:srgbClr val="F67C64"/>
      </a:accent3>
      <a:accent4>
        <a:srgbClr val="FFE19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 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in Page/Transition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AHC PPT Template">
  <a:themeElements>
    <a:clrScheme name="AHC">
      <a:dk1>
        <a:srgbClr val="000000"/>
      </a:dk1>
      <a:lt1>
        <a:srgbClr val="FFFFFF"/>
      </a:lt1>
      <a:dk2>
        <a:srgbClr val="4C4D4C"/>
      </a:dk2>
      <a:lt2>
        <a:srgbClr val="FFFFFE"/>
      </a:lt2>
      <a:accent1>
        <a:srgbClr val="66528E"/>
      </a:accent1>
      <a:accent2>
        <a:srgbClr val="1D1B5B"/>
      </a:accent2>
      <a:accent3>
        <a:srgbClr val="C1CF23"/>
      </a:accent3>
      <a:accent4>
        <a:srgbClr val="435E9B"/>
      </a:accent4>
      <a:accent5>
        <a:srgbClr val="790A24"/>
      </a:accent5>
      <a:accent6>
        <a:srgbClr val="479DB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Main Page/Transition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9.xml><?xml version="1.0" encoding="utf-8"?>
<a:theme xmlns:a="http://schemas.openxmlformats.org/drawingml/2006/main" name="12_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Customer_x0020_Name xmlns="77c31a17-6afb-46f8-bbc0-94bb9c504c40" xsi:nil="true"/>
    <IconOverlay xmlns="http://schemas.microsoft.com/sharepoint/v4" xsi:nil="true"/>
  </documentManagement>
</p:properties>
</file>

<file path=customXml/itemProps1.xml><?xml version="1.0" encoding="utf-8"?>
<ds:datastoreItem xmlns:ds="http://schemas.openxmlformats.org/officeDocument/2006/customXml" ds:itemID="{B7C62C7B-0FA7-4687-9118-8AF8A14FA911}">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3292C52B-4780-40E0-BA3D-D7011A94DE9A}">
  <ds:schemaRefs>
    <ds:schemaRef ds:uri="http://schemas.microsoft.com/office/2006/metadata/properties"/>
    <ds:schemaRef ds:uri="http://schemas.microsoft.com/office/infopath/2007/PartnerControls"/>
    <ds:schemaRef ds:uri="77c31a17-6afb-46f8-bbc0-94bb9c504c40"/>
    <ds:schemaRef ds:uri="http://schemas.microsoft.com/sharepoint/v4"/>
  </ds:schemaRefs>
</ds:datastoreItem>
</file>

<file path=docProps/app.xml><?xml version="1.0" encoding="utf-8"?>
<Properties xmlns="http://schemas.openxmlformats.org/officeDocument/2006/extended-properties" xmlns:vt="http://schemas.openxmlformats.org/officeDocument/2006/docPropsVTypes">
  <Template/>
  <TotalTime>76214</TotalTime>
  <Words>2144</Words>
  <Application>Microsoft Office PowerPoint</Application>
  <PresentationFormat>On-screen Show (4:3)</PresentationFormat>
  <Paragraphs>325</Paragraphs>
  <Slides>46</Slides>
  <Notes>15</Notes>
  <HiddenSlides>0</HiddenSlides>
  <MMClips>0</MMClips>
  <ScaleCrop>false</ScaleCrop>
  <HeadingPairs>
    <vt:vector size="6" baseType="variant">
      <vt:variant>
        <vt:lpstr>Fonts Used</vt:lpstr>
      </vt:variant>
      <vt:variant>
        <vt:i4>13</vt:i4>
      </vt:variant>
      <vt:variant>
        <vt:lpstr>Theme</vt:lpstr>
      </vt:variant>
      <vt:variant>
        <vt:i4>18</vt:i4>
      </vt:variant>
      <vt:variant>
        <vt:lpstr>Slide Titles</vt:lpstr>
      </vt:variant>
      <vt:variant>
        <vt:i4>46</vt:i4>
      </vt:variant>
    </vt:vector>
  </HeadingPairs>
  <TitlesOfParts>
    <vt:vector size="77" baseType="lpstr">
      <vt:lpstr>MS PGothic</vt:lpstr>
      <vt:lpstr>MS PGothic</vt:lpstr>
      <vt:lpstr>Arial</vt:lpstr>
      <vt:lpstr>Arial Black</vt:lpstr>
      <vt:lpstr>Calibri</vt:lpstr>
      <vt:lpstr>Calibri Light</vt:lpstr>
      <vt:lpstr>Goudy Old Style</vt:lpstr>
      <vt:lpstr>Helvetica Neue Medium</vt:lpstr>
      <vt:lpstr>PT Sans</vt:lpstr>
      <vt:lpstr>Trebuchet MS</vt:lpstr>
      <vt:lpstr>Verdana</vt:lpstr>
      <vt:lpstr>Wingdings</vt:lpstr>
      <vt:lpstr>Wingdings 2</vt:lpstr>
      <vt:lpstr>Office Theme</vt:lpstr>
      <vt:lpstr>Power point</vt:lpstr>
      <vt:lpstr>Main Page/Transition Page</vt:lpstr>
      <vt:lpstr>Content Pages</vt:lpstr>
      <vt:lpstr>4_AHC PPT Template</vt:lpstr>
      <vt:lpstr>1_Main Page/Transition Page</vt:lpstr>
      <vt:lpstr>1_Content Pages</vt:lpstr>
      <vt:lpstr>Vision</vt:lpstr>
      <vt:lpstr>12_Vision</vt:lpstr>
      <vt:lpstr>SSM Health Theme</vt:lpstr>
      <vt:lpstr>2_Main Page/Transition Page</vt:lpstr>
      <vt:lpstr>2_Content Pages</vt:lpstr>
      <vt:lpstr>1_Office Theme</vt:lpstr>
      <vt:lpstr>5_Custom Design</vt:lpstr>
      <vt:lpstr>2_Custom Design</vt:lpstr>
      <vt:lpstr>3_Custom Design</vt:lpstr>
      <vt:lpstr>Berlin</vt:lpstr>
      <vt:lpstr>2_Office Theme</vt:lpstr>
      <vt:lpstr>COVID-19 Strategies for OB &amp; Neonatal Units</vt:lpstr>
      <vt:lpstr>Welcome</vt:lpstr>
      <vt:lpstr>Housekeeping:  We Are Recording Now</vt:lpstr>
      <vt:lpstr>ILPQC Covid 19 webinars</vt:lpstr>
      <vt:lpstr>Overview</vt:lpstr>
      <vt:lpstr>Data Update May 28, 2020 CDC/IDPH: COVID-19 Outbreak </vt:lpstr>
      <vt:lpstr>Data Update May 28, 2020 IDPH: COVID-19 Outbreak </vt:lpstr>
      <vt:lpstr>Illinois Daily Incidence</vt:lpstr>
      <vt:lpstr>Data Update May 28, 2020 IDPH: COVID-19 Outbreak  Race Demographics</vt:lpstr>
      <vt:lpstr>ILPQC COVID-19 Webpage www.ilpqc.org </vt:lpstr>
      <vt:lpstr>IDPH Communications</vt:lpstr>
      <vt:lpstr>Updated OB Resources</vt:lpstr>
      <vt:lpstr>Updated AAP Neonatal Guidance</vt:lpstr>
      <vt:lpstr>Updated OB/Neo Covid Publications</vt:lpstr>
      <vt:lpstr>Updated “Recovered” Definition</vt:lpstr>
      <vt:lpstr>Example: Managing “Recovered” Patients</vt:lpstr>
      <vt:lpstr>ILPQC  COVID-19 Webpage Resources </vt:lpstr>
      <vt:lpstr>PowerPoint Presentation</vt:lpstr>
      <vt:lpstr>PowerPoint Presentation</vt:lpstr>
      <vt:lpstr>PowerPoint Presentation</vt:lpstr>
      <vt:lpstr>Restore Illinois</vt:lpstr>
      <vt:lpstr>Discussion of OB Unit Strategies </vt:lpstr>
      <vt:lpstr>MORRIS HOSPITAL &amp; HEALTHCARE CENTERS</vt:lpstr>
      <vt:lpstr>Case Presentation</vt:lpstr>
      <vt:lpstr>Lessons Learned</vt:lpstr>
      <vt:lpstr>PowerPoint Presentation</vt:lpstr>
      <vt:lpstr>Creating a Negative Pressure OR in L&amp;D</vt:lpstr>
      <vt:lpstr>Lessons Learned</vt:lpstr>
      <vt:lpstr>HSHS St. Anthony’s Memorial Hospital is a133 bed hospital in South Central IL.  The Women and Infants Center has 5 LDR rooms, 2 Triage beds, 10 PP rooms, a Level II nursery with 24/7 NNP coverage and averages 750 deliveries annually. </vt:lpstr>
      <vt:lpstr>PowerPoint Presentation</vt:lpstr>
      <vt:lpstr>PowerPoint Presentation</vt:lpstr>
      <vt:lpstr>PowerPoint Presentation</vt:lpstr>
      <vt:lpstr>PowerPoint Presentation</vt:lpstr>
      <vt:lpstr>Lessons Learned </vt:lpstr>
      <vt:lpstr>PowerPoint Presentation</vt:lpstr>
      <vt:lpstr>PowerPoint Presentation</vt:lpstr>
      <vt:lpstr>PowerPoint Presentation</vt:lpstr>
      <vt:lpstr>OB Discussion Panel</vt:lpstr>
      <vt:lpstr>OB Questions/Discussion</vt:lpstr>
      <vt:lpstr>Discussion of Neonatal Unit Strategies </vt:lpstr>
      <vt:lpstr>Considering Patient Centered  Decision Making for mom/babies</vt:lpstr>
      <vt:lpstr>Patient-Centered Decision  Making for Moms/Newborns</vt:lpstr>
      <vt:lpstr>Discussion Panel</vt:lpstr>
      <vt:lpstr>Neonatal Questions/Discussion</vt:lpstr>
      <vt:lpstr>Thank You</vt:lpstr>
      <vt:lpstr>PowerPoint Presentation</vt:lpstr>
    </vt:vector>
  </TitlesOfParts>
  <Company>State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alicia.hawkins</dc:creator>
  <cp:lastModifiedBy>Patricia Ann Lee King</cp:lastModifiedBy>
  <cp:revision>2297</cp:revision>
  <cp:lastPrinted>2018-07-12T17:33:39Z</cp:lastPrinted>
  <dcterms:created xsi:type="dcterms:W3CDTF">2013-06-07T18:46:59Z</dcterms:created>
  <dcterms:modified xsi:type="dcterms:W3CDTF">2020-05-30T02:52:01Z</dcterms:modified>
</cp:coreProperties>
</file>