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65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14" d="100"/>
          <a:sy n="114" d="100"/>
        </p:scale>
        <p:origin x="-35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ILPQC Golden Hour</a:t>
            </a:r>
          </a:p>
          <a:p>
            <a:r>
              <a:rPr lang="en-US" dirty="0" smtClean="0"/>
              <a:t>September 30 </a:t>
            </a:r>
            <a:r>
              <a:rPr lang="en-US" dirty="0"/>
              <a:t>2015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1 pm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50869"/>
            <a:ext cx="8596668" cy="1826581"/>
          </a:xfrm>
        </p:spPr>
        <p:txBody>
          <a:bodyPr/>
          <a:lstStyle/>
          <a:p>
            <a:r>
              <a:rPr lang="en-US"/>
              <a:t>Call number </a:t>
            </a:r>
          </a:p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652661"/>
            <a:ext cx="8596668" cy="4407096"/>
          </a:xfrm>
        </p:spPr>
        <p:txBody>
          <a:bodyPr/>
          <a:lstStyle/>
          <a:p>
            <a:r>
              <a:rPr lang="en-US" sz="4800" dirty="0"/>
              <a:t>815-348-9071 </a:t>
            </a:r>
          </a:p>
          <a:p>
            <a:r>
              <a:rPr lang="en-US" sz="4800" dirty="0"/>
              <a:t>No pin </a:t>
            </a:r>
            <a:r>
              <a:rPr lang="en-US" sz="4800" dirty="0" smtClean="0"/>
              <a:t>needed</a:t>
            </a:r>
          </a:p>
          <a:p>
            <a:endParaRPr lang="en-US" sz="4800" dirty="0"/>
          </a:p>
          <a:p>
            <a:r>
              <a:rPr lang="en-US" sz="3600" b="1" dirty="0" smtClean="0">
                <a:solidFill>
                  <a:srgbClr val="00B0F0"/>
                </a:solidFill>
              </a:rPr>
              <a:t>If you are not speaking please mute</a:t>
            </a:r>
            <a:endParaRPr lang="en-US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4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Attendance </a:t>
            </a:r>
          </a:p>
          <a:p>
            <a:r>
              <a:rPr lang="en-US" dirty="0"/>
              <a:t>Data </a:t>
            </a:r>
            <a:r>
              <a:rPr lang="en-US" dirty="0" smtClean="0"/>
              <a:t>collection</a:t>
            </a:r>
            <a:endParaRPr lang="en-US" dirty="0"/>
          </a:p>
          <a:p>
            <a:r>
              <a:rPr lang="en-US" dirty="0" smtClean="0"/>
              <a:t>Reporting update</a:t>
            </a:r>
          </a:p>
          <a:p>
            <a:r>
              <a:rPr lang="en-US" dirty="0" smtClean="0"/>
              <a:t>Annual meeting </a:t>
            </a:r>
            <a:endParaRPr lang="en-US" dirty="0"/>
          </a:p>
          <a:p>
            <a:r>
              <a:rPr lang="en-US" dirty="0" smtClean="0"/>
              <a:t>Website</a:t>
            </a:r>
            <a:endParaRPr lang="en-US" dirty="0"/>
          </a:p>
          <a:p>
            <a:r>
              <a:rPr lang="en-US" dirty="0"/>
              <a:t>MOC</a:t>
            </a:r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you are on the call as a team email Kate your center name and members present</a:t>
            </a:r>
          </a:p>
          <a:p>
            <a:r>
              <a:rPr lang="en-US"/>
              <a:t>If you are calling in solo email Kate your name and center</a:t>
            </a:r>
          </a:p>
          <a:p>
            <a:r>
              <a:rPr lang="en-US"/>
              <a:t>KFinnegan@northshore.org</a:t>
            </a:r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</a:t>
            </a:r>
            <a:r>
              <a:rPr lang="en-US" smtClean="0"/>
              <a:t>and reporting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entry live </a:t>
            </a:r>
          </a:p>
          <a:p>
            <a:r>
              <a:rPr lang="en-US" dirty="0" smtClean="0"/>
              <a:t>Initially algorithm problem </a:t>
            </a:r>
          </a:p>
          <a:p>
            <a:r>
              <a:rPr lang="en-US" dirty="0" smtClean="0"/>
              <a:t>Fixed</a:t>
            </a:r>
          </a:p>
          <a:p>
            <a:r>
              <a:rPr lang="en-US" dirty="0" smtClean="0"/>
              <a:t>Issues?</a:t>
            </a:r>
          </a:p>
          <a:p>
            <a:r>
              <a:rPr lang="en-US" dirty="0" smtClean="0"/>
              <a:t>Reporting live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18th</a:t>
            </a:r>
          </a:p>
          <a:p>
            <a:r>
              <a:rPr lang="en-US" dirty="0" smtClean="0"/>
              <a:t>8am- 5 pm</a:t>
            </a:r>
          </a:p>
          <a:p>
            <a:r>
              <a:rPr lang="en-US" dirty="0" smtClean="0"/>
              <a:t>UIC Forum Chicago</a:t>
            </a:r>
          </a:p>
          <a:p>
            <a:r>
              <a:rPr lang="en-US" dirty="0" smtClean="0"/>
              <a:t>Registration open -$50</a:t>
            </a:r>
          </a:p>
          <a:p>
            <a:r>
              <a:rPr lang="en-US" dirty="0" smtClean="0"/>
              <a:t>Posters – submit abstracts thru Survey Monkey </a:t>
            </a:r>
          </a:p>
          <a:p>
            <a:r>
              <a:rPr lang="en-US" dirty="0" smtClean="0"/>
              <a:t>Plenary </a:t>
            </a:r>
          </a:p>
          <a:p>
            <a:r>
              <a:rPr lang="en-US" dirty="0" smtClean="0"/>
              <a:t>Neo breakout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8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Listserve and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people please email name and email</a:t>
            </a:r>
          </a:p>
          <a:p>
            <a:r>
              <a:rPr lang="en-US" dirty="0"/>
              <a:t>Use the listserve to collaborate and share</a:t>
            </a:r>
          </a:p>
          <a:p>
            <a:r>
              <a:rPr lang="en-US" dirty="0"/>
              <a:t>ILPQC website members area</a:t>
            </a:r>
          </a:p>
          <a:p>
            <a:r>
              <a:rPr lang="en-US" dirty="0"/>
              <a:t>If you have something to share on website send to 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9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QI credit for Neonatologists </a:t>
            </a:r>
          </a:p>
          <a:p>
            <a:r>
              <a:rPr lang="en-US" dirty="0"/>
              <a:t>Application </a:t>
            </a:r>
            <a:r>
              <a:rPr lang="en-US" dirty="0" smtClean="0"/>
              <a:t>approved</a:t>
            </a:r>
            <a:endParaRPr lang="en-US" dirty="0"/>
          </a:p>
          <a:p>
            <a:r>
              <a:rPr lang="en-US" dirty="0"/>
              <a:t>Instructions to </a:t>
            </a:r>
            <a:r>
              <a:rPr lang="en-US" dirty="0" smtClean="0"/>
              <a:t>follow</a:t>
            </a:r>
          </a:p>
          <a:p>
            <a:r>
              <a:rPr lang="en-US" dirty="0" smtClean="0"/>
              <a:t>Not yet on ABP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7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303" y="1193176"/>
            <a:ext cx="8596668" cy="1826581"/>
          </a:xfrm>
        </p:spPr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597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Facet_16x9</Template>
  <TotalTime>68</TotalTime>
  <Words>150</Words>
  <Application>Microsoft Office PowerPoint</Application>
  <PresentationFormat>Custom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ILPQC Golden Hour September 30 2015</vt:lpstr>
      <vt:lpstr>Call number  </vt:lpstr>
      <vt:lpstr>Agenda</vt:lpstr>
      <vt:lpstr>Attendance</vt:lpstr>
      <vt:lpstr>Data Collection and reporting </vt:lpstr>
      <vt:lpstr>Annual Meeting </vt:lpstr>
      <vt:lpstr>Listserve and Website</vt:lpstr>
      <vt:lpstr>MOC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Ittmann</dc:creator>
  <cp:lastModifiedBy>Katelynne Finnegan</cp:lastModifiedBy>
  <cp:revision>32</cp:revision>
  <dcterms:created xsi:type="dcterms:W3CDTF">2015-06-09T02:15:49Z</dcterms:created>
  <dcterms:modified xsi:type="dcterms:W3CDTF">2015-09-30T18:17:58Z</dcterms:modified>
</cp:coreProperties>
</file>