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sldIdLst>
    <p:sldId id="256" r:id="rId2"/>
    <p:sldId id="257" r:id="rId3"/>
    <p:sldId id="258" r:id="rId4"/>
    <p:sldId id="268" r:id="rId5"/>
    <p:sldId id="259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61" r:id="rId23"/>
    <p:sldId id="260" r:id="rId24"/>
    <p:sldId id="262" r:id="rId25"/>
    <p:sldId id="264" r:id="rId26"/>
    <p:sldId id="263" r:id="rId27"/>
    <p:sldId id="265" r:id="rId28"/>
    <p:sldId id="267" r:id="rId29"/>
    <p:sldId id="26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94" d="100"/>
          <a:sy n="94" d="100"/>
        </p:scale>
        <p:origin x="-384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126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00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25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212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6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442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33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059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50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23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882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15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7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65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83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62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50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ILPQC GOLDEN HOUR</a:t>
            </a:r>
          </a:p>
          <a:p>
            <a:r>
              <a:rPr lang="en-US" dirty="0" smtClean="0"/>
              <a:t>MAY 13 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64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07830" y="-204328"/>
            <a:ext cx="8596668" cy="1320800"/>
          </a:xfrm>
        </p:spPr>
        <p:txBody>
          <a:bodyPr/>
          <a:lstStyle/>
          <a:p>
            <a:r>
              <a:rPr lang="en-US" dirty="0" smtClean="0"/>
              <a:t>CPAP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0504" y="809350"/>
            <a:ext cx="7511734" cy="575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01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81898" y="-294581"/>
            <a:ext cx="8596668" cy="1320800"/>
          </a:xfrm>
        </p:spPr>
        <p:txBody>
          <a:bodyPr/>
          <a:lstStyle/>
          <a:p>
            <a:r>
              <a:rPr lang="en-US" dirty="0" smtClean="0"/>
              <a:t>Surfactant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0197" y="512997"/>
            <a:ext cx="7789444" cy="596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19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12309" y="-439220"/>
            <a:ext cx="10018713" cy="1752599"/>
          </a:xfrm>
        </p:spPr>
        <p:txBody>
          <a:bodyPr/>
          <a:lstStyle/>
          <a:p>
            <a:r>
              <a:rPr lang="en-US" dirty="0" smtClean="0"/>
              <a:t>Timed Cord Clamping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7633" y="936998"/>
            <a:ext cx="7260363" cy="556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66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17723" y="-486870"/>
            <a:ext cx="10018713" cy="1752599"/>
          </a:xfrm>
        </p:spPr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5018" y="958193"/>
            <a:ext cx="8680047" cy="486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22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64094" y="-362792"/>
            <a:ext cx="8596668" cy="1320800"/>
          </a:xfrm>
        </p:spPr>
        <p:txBody>
          <a:bodyPr/>
          <a:lstStyle/>
          <a:p>
            <a:r>
              <a:rPr lang="en-US" dirty="0" smtClean="0"/>
              <a:t>IV glucose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7534" y="622921"/>
            <a:ext cx="7901490" cy="605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3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84772" y="-203546"/>
            <a:ext cx="8596668" cy="1320800"/>
          </a:xfrm>
        </p:spPr>
        <p:txBody>
          <a:bodyPr/>
          <a:lstStyle/>
          <a:p>
            <a:r>
              <a:rPr lang="en-US" dirty="0" smtClean="0"/>
              <a:t>Antibiotics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9525" y="876382"/>
            <a:ext cx="7463674" cy="571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60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4115" y="-269736"/>
            <a:ext cx="8596668" cy="1320800"/>
          </a:xfrm>
        </p:spPr>
        <p:txBody>
          <a:bodyPr/>
          <a:lstStyle/>
          <a:p>
            <a:r>
              <a:rPr lang="en-US" dirty="0" smtClean="0"/>
              <a:t>Family pre contact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4660" y="704282"/>
            <a:ext cx="7871507" cy="603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1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6382" y="-349892"/>
            <a:ext cx="8596668" cy="1320800"/>
          </a:xfrm>
        </p:spPr>
        <p:txBody>
          <a:bodyPr/>
          <a:lstStyle/>
          <a:p>
            <a:r>
              <a:rPr lang="en-US" dirty="0" smtClean="0"/>
              <a:t>Family at resuscitation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6966" y="664329"/>
            <a:ext cx="7810679" cy="598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0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24732" y="-396126"/>
            <a:ext cx="8596668" cy="1320800"/>
          </a:xfrm>
        </p:spPr>
        <p:txBody>
          <a:bodyPr/>
          <a:lstStyle/>
          <a:p>
            <a:r>
              <a:rPr lang="en-US" dirty="0" smtClean="0"/>
              <a:t>Family admit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2321" y="379469"/>
            <a:ext cx="8016444" cy="614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16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88281" y="-577219"/>
            <a:ext cx="10018713" cy="1752599"/>
          </a:xfrm>
        </p:spPr>
        <p:txBody>
          <a:bodyPr/>
          <a:lstStyle/>
          <a:p>
            <a:r>
              <a:rPr lang="en-US" dirty="0" smtClean="0"/>
              <a:t>CLD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1053" y="608310"/>
            <a:ext cx="7898186" cy="605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34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-192640"/>
            <a:ext cx="10018713" cy="1752599"/>
          </a:xfrm>
        </p:spPr>
        <p:txBody>
          <a:bodyPr/>
          <a:lstStyle/>
          <a:p>
            <a:r>
              <a:rPr lang="en-US" smtClean="0"/>
              <a:t>Agenda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287" y="1881026"/>
            <a:ext cx="10018713" cy="312420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Welcome and introductions</a:t>
            </a:r>
          </a:p>
          <a:p>
            <a:pPr lvl="0"/>
            <a:r>
              <a:rPr lang="en-US" dirty="0"/>
              <a:t>Simulation videos</a:t>
            </a:r>
          </a:p>
          <a:p>
            <a:pPr lvl="0"/>
            <a:r>
              <a:rPr lang="en-US" dirty="0"/>
              <a:t>Golden Hour Data review</a:t>
            </a:r>
          </a:p>
          <a:p>
            <a:pPr lvl="0"/>
            <a:r>
              <a:rPr lang="en-US" dirty="0"/>
              <a:t>Golden Hour open forum</a:t>
            </a:r>
          </a:p>
          <a:p>
            <a:pPr lvl="0"/>
            <a:r>
              <a:rPr lang="en-US" dirty="0"/>
              <a:t>Storyboard viewing</a:t>
            </a:r>
          </a:p>
          <a:p>
            <a:pPr lvl="0"/>
            <a:r>
              <a:rPr lang="en-US" dirty="0"/>
              <a:t>Project 2017 discussion</a:t>
            </a:r>
          </a:p>
          <a:p>
            <a:pPr lvl="0"/>
            <a:r>
              <a:rPr lang="en-US" dirty="0"/>
              <a:t>Project 2017 voting</a:t>
            </a:r>
          </a:p>
        </p:txBody>
      </p:sp>
    </p:spTree>
    <p:extLst>
      <p:ext uri="{BB962C8B-B14F-4D97-AF65-F5344CB8AC3E}">
        <p14:creationId xmlns:p14="http://schemas.microsoft.com/office/powerpoint/2010/main" val="1694078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46040" y="-499143"/>
            <a:ext cx="10018713" cy="1752599"/>
          </a:xfrm>
        </p:spPr>
        <p:txBody>
          <a:bodyPr/>
          <a:lstStyle/>
          <a:p>
            <a:r>
              <a:rPr lang="en-US" dirty="0" smtClean="0"/>
              <a:t>IVH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6043" y="673498"/>
            <a:ext cx="7816084" cy="598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6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8928" y="-512779"/>
            <a:ext cx="10018713" cy="1752599"/>
          </a:xfrm>
        </p:spPr>
        <p:txBody>
          <a:bodyPr/>
          <a:lstStyle/>
          <a:p>
            <a:r>
              <a:rPr lang="en-US" smtClean="0"/>
              <a:t>ROP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4480" y="363520"/>
            <a:ext cx="8150277" cy="624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84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910155"/>
            <a:ext cx="10018713" cy="1752599"/>
          </a:xfrm>
        </p:spPr>
        <p:txBody>
          <a:bodyPr/>
          <a:lstStyle/>
          <a:p>
            <a:r>
              <a:rPr lang="en-US" dirty="0" smtClean="0"/>
              <a:t>Discussion and Storyboards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95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38623" y="-435452"/>
            <a:ext cx="10018713" cy="1752599"/>
          </a:xfrm>
        </p:spPr>
        <p:txBody>
          <a:bodyPr/>
          <a:lstStyle/>
          <a:p>
            <a:r>
              <a:rPr lang="en-US" dirty="0" smtClean="0"/>
              <a:t>Projects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5777" y="1484690"/>
            <a:ext cx="10018713" cy="3124201"/>
          </a:xfrm>
        </p:spPr>
        <p:txBody>
          <a:bodyPr/>
          <a:lstStyle/>
          <a:p>
            <a:r>
              <a:rPr lang="en-US" dirty="0" smtClean="0"/>
              <a:t>Family focused Transitions </a:t>
            </a:r>
          </a:p>
          <a:p>
            <a:r>
              <a:rPr lang="en-US" dirty="0" smtClean="0"/>
              <a:t>Survival without Morbidity</a:t>
            </a:r>
          </a:p>
          <a:p>
            <a:r>
              <a:rPr lang="en-US" dirty="0" smtClean="0"/>
              <a:t>NAS</a:t>
            </a:r>
          </a:p>
          <a:p>
            <a:r>
              <a:rPr lang="en-US" dirty="0" smtClean="0"/>
              <a:t>Human Milk</a:t>
            </a:r>
          </a:p>
          <a:p>
            <a:r>
              <a:rPr lang="en-US" dirty="0" smtClean="0"/>
              <a:t>Antibiotic Stewardship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653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224" y="-396788"/>
            <a:ext cx="10018713" cy="1752599"/>
          </a:xfrm>
        </p:spPr>
        <p:txBody>
          <a:bodyPr/>
          <a:lstStyle/>
          <a:p>
            <a:r>
              <a:rPr lang="en-US" dirty="0" smtClean="0"/>
              <a:t>Family Focused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51" y="1355811"/>
            <a:ext cx="10018713" cy="3124201"/>
          </a:xfrm>
        </p:spPr>
        <p:txBody>
          <a:bodyPr/>
          <a:lstStyle/>
          <a:p>
            <a:r>
              <a:rPr lang="en-US" smtClean="0"/>
              <a:t>Peoria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6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-242133"/>
            <a:ext cx="10018713" cy="1752599"/>
          </a:xfrm>
        </p:spPr>
        <p:txBody>
          <a:bodyPr/>
          <a:lstStyle/>
          <a:p>
            <a:r>
              <a:rPr lang="en-US" dirty="0" smtClean="0"/>
              <a:t>Survival without Morbidity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194" y="1184885"/>
            <a:ext cx="10018713" cy="3124201"/>
          </a:xfrm>
        </p:spPr>
        <p:txBody>
          <a:bodyPr/>
          <a:lstStyle/>
          <a:p>
            <a:r>
              <a:rPr lang="en-US" dirty="0" smtClean="0"/>
              <a:t>Northwestern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632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328" y="-319460"/>
            <a:ext cx="10018713" cy="1752599"/>
          </a:xfrm>
        </p:spPr>
        <p:txBody>
          <a:bodyPr/>
          <a:lstStyle/>
          <a:p>
            <a:r>
              <a:rPr lang="en-US" dirty="0" smtClean="0"/>
              <a:t>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4230" y="1249324"/>
            <a:ext cx="10018713" cy="3124201"/>
          </a:xfrm>
        </p:spPr>
        <p:txBody>
          <a:bodyPr/>
          <a:lstStyle/>
          <a:p>
            <a:r>
              <a:rPr lang="en-US" dirty="0" smtClean="0"/>
              <a:t>Aki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22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-203469"/>
            <a:ext cx="10018713" cy="1752599"/>
          </a:xfrm>
        </p:spPr>
        <p:txBody>
          <a:bodyPr/>
          <a:lstStyle/>
          <a:p>
            <a:r>
              <a:rPr lang="en-US" dirty="0" smtClean="0"/>
              <a:t>Human Milk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0822" y="1549130"/>
            <a:ext cx="10018713" cy="3124201"/>
          </a:xfrm>
        </p:spPr>
        <p:txBody>
          <a:bodyPr/>
          <a:lstStyle/>
          <a:p>
            <a:r>
              <a:rPr lang="en-US" dirty="0" smtClean="0"/>
              <a:t>Statewide</a:t>
            </a:r>
          </a:p>
          <a:p>
            <a:r>
              <a:rPr lang="en-US" dirty="0" smtClean="0"/>
              <a:t>Evidence </a:t>
            </a:r>
          </a:p>
          <a:p>
            <a:r>
              <a:rPr lang="en-US" dirty="0" smtClean="0"/>
              <a:t>Builds on Nutrition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063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664" y="-409676"/>
            <a:ext cx="10018713" cy="1752599"/>
          </a:xfrm>
        </p:spPr>
        <p:txBody>
          <a:bodyPr/>
          <a:lstStyle/>
          <a:p>
            <a:r>
              <a:rPr lang="en-US" smtClean="0"/>
              <a:t>Next Steps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1469" y="1223549"/>
            <a:ext cx="10018713" cy="3124201"/>
          </a:xfrm>
        </p:spPr>
        <p:txBody>
          <a:bodyPr/>
          <a:lstStyle/>
          <a:p>
            <a:r>
              <a:rPr lang="en-US" dirty="0" smtClean="0"/>
              <a:t>Tool kits</a:t>
            </a:r>
          </a:p>
          <a:p>
            <a:r>
              <a:rPr lang="en-US" dirty="0" smtClean="0"/>
              <a:t>Data Sheets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99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320" y="-255020"/>
            <a:ext cx="10018713" cy="1752599"/>
          </a:xfrm>
        </p:spPr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7891" y="1236437"/>
            <a:ext cx="10018713" cy="3124201"/>
          </a:xfrm>
        </p:spPr>
        <p:txBody>
          <a:bodyPr/>
          <a:lstStyle/>
          <a:p>
            <a:r>
              <a:rPr lang="en-US" smtClean="0"/>
              <a:t>VON Posters</a:t>
            </a:r>
            <a:endParaRPr lang="en-US" dirty="0" smtClean="0"/>
          </a:p>
          <a:p>
            <a:r>
              <a:rPr lang="en-US" dirty="0" smtClean="0"/>
              <a:t>November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544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-238874"/>
            <a:ext cx="10018713" cy="1752599"/>
          </a:xfrm>
        </p:spPr>
        <p:txBody>
          <a:bodyPr/>
          <a:lstStyle/>
          <a:p>
            <a:r>
              <a:rPr lang="en-US" smtClean="0"/>
              <a:t>Simulation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9591" y="1513725"/>
            <a:ext cx="10018713" cy="31242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6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181" y="0"/>
            <a:ext cx="10018713" cy="1752599"/>
          </a:xfrm>
        </p:spPr>
        <p:txBody>
          <a:bodyPr/>
          <a:lstStyle/>
          <a:p>
            <a:r>
              <a:rPr lang="en-US" dirty="0" smtClean="0"/>
              <a:t>November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6257" y="1279988"/>
            <a:ext cx="10018713" cy="3124201"/>
          </a:xfrm>
        </p:spPr>
        <p:txBody>
          <a:bodyPr/>
          <a:lstStyle/>
          <a:p>
            <a:r>
              <a:rPr lang="en-US" smtClean="0"/>
              <a:t>Speakers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84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788" y="1964932"/>
            <a:ext cx="10018713" cy="1752599"/>
          </a:xfrm>
        </p:spPr>
        <p:txBody>
          <a:bodyPr/>
          <a:lstStyle/>
          <a:p>
            <a:r>
              <a:rPr lang="en-US" dirty="0" smtClean="0"/>
              <a:t>Golden Hour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40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162" y="-268856"/>
            <a:ext cx="8596668" cy="1320800"/>
          </a:xfrm>
        </p:spPr>
        <p:txBody>
          <a:bodyPr/>
          <a:lstStyle/>
          <a:p>
            <a:r>
              <a:rPr lang="en-US" dirty="0" smtClean="0"/>
              <a:t>Checklist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5773" y="940886"/>
            <a:ext cx="7474057" cy="572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39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67460" y="-454631"/>
            <a:ext cx="10018713" cy="1752599"/>
          </a:xfrm>
        </p:spPr>
        <p:txBody>
          <a:bodyPr/>
          <a:lstStyle/>
          <a:p>
            <a:r>
              <a:rPr lang="en-US" dirty="0" err="1" smtClean="0"/>
              <a:t>Prebrief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6686" y="931717"/>
            <a:ext cx="7208972" cy="552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4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96215" y="-423809"/>
            <a:ext cx="10018713" cy="1752599"/>
          </a:xfrm>
        </p:spPr>
        <p:txBody>
          <a:bodyPr/>
          <a:lstStyle/>
          <a:p>
            <a:r>
              <a:rPr lang="en-US" dirty="0" smtClean="0"/>
              <a:t>Debrief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0068" y="1058144"/>
            <a:ext cx="7126759" cy="546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1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02475" y="-227810"/>
            <a:ext cx="8596668" cy="1320800"/>
          </a:xfrm>
        </p:spPr>
        <p:txBody>
          <a:bodyPr/>
          <a:lstStyle/>
          <a:p>
            <a:r>
              <a:rPr lang="en-US" dirty="0" smtClean="0"/>
              <a:t>Temp Probe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1366" y="596928"/>
            <a:ext cx="7943555" cy="608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89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Parallax_16x9</Template>
  <TotalTime>51</TotalTime>
  <Words>105</Words>
  <Application>Microsoft Office PowerPoint</Application>
  <PresentationFormat>Custom</PresentationFormat>
  <Paragraphs>53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Parallax</vt:lpstr>
      <vt:lpstr>ILPQC GOLDEN HOUR MAY 13 2016</vt:lpstr>
      <vt:lpstr>Agenda</vt:lpstr>
      <vt:lpstr>Simulation </vt:lpstr>
      <vt:lpstr>November Meeting</vt:lpstr>
      <vt:lpstr>Golden Hour Data</vt:lpstr>
      <vt:lpstr>Checklist </vt:lpstr>
      <vt:lpstr>Prebrief </vt:lpstr>
      <vt:lpstr>Debrief</vt:lpstr>
      <vt:lpstr>Temp Probe</vt:lpstr>
      <vt:lpstr>CPAP</vt:lpstr>
      <vt:lpstr>Surfactant </vt:lpstr>
      <vt:lpstr>Timed Cord Clamping</vt:lpstr>
      <vt:lpstr>Temperature</vt:lpstr>
      <vt:lpstr>IV glucose</vt:lpstr>
      <vt:lpstr>Antibiotics</vt:lpstr>
      <vt:lpstr>Family pre contact</vt:lpstr>
      <vt:lpstr>Family at resuscitation </vt:lpstr>
      <vt:lpstr>Family admit</vt:lpstr>
      <vt:lpstr>CLD</vt:lpstr>
      <vt:lpstr>IVH</vt:lpstr>
      <vt:lpstr>ROP</vt:lpstr>
      <vt:lpstr>Discussion and Storyboards</vt:lpstr>
      <vt:lpstr>Projects 2017</vt:lpstr>
      <vt:lpstr>Family Focused Transitions</vt:lpstr>
      <vt:lpstr>Survival without Morbidity</vt:lpstr>
      <vt:lpstr>NAS</vt:lpstr>
      <vt:lpstr>Human Milk</vt:lpstr>
      <vt:lpstr>Next Steps</vt:lpstr>
      <vt:lpstr>Final Thoughts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Ittmann</dc:creator>
  <cp:lastModifiedBy>Katelynne Finnegan</cp:lastModifiedBy>
  <cp:revision>48</cp:revision>
  <dcterms:created xsi:type="dcterms:W3CDTF">2016-05-12T04:26:14Z</dcterms:created>
  <dcterms:modified xsi:type="dcterms:W3CDTF">2017-01-25T15:59:55Z</dcterms:modified>
</cp:coreProperties>
</file>