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20" r:id="rId3"/>
    <p:sldId id="284" r:id="rId4"/>
    <p:sldId id="319" r:id="rId5"/>
    <p:sldId id="322" r:id="rId6"/>
    <p:sldId id="323" r:id="rId7"/>
    <p:sldId id="324" r:id="rId8"/>
    <p:sldId id="325" r:id="rId9"/>
    <p:sldId id="326" r:id="rId10"/>
    <p:sldId id="310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hlink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99"/>
    <a:srgbClr val="FFFF00"/>
    <a:srgbClr val="FF0000"/>
    <a:srgbClr val="A4B4F8"/>
    <a:srgbClr val="00CCFF"/>
    <a:srgbClr val="2EF4DC"/>
    <a:srgbClr val="E8E8E8"/>
    <a:srgbClr val="DADA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0973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6" tIns="44694" rIns="90986" bIns="44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3160472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45167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3969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72661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72661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7266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7266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72661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03729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0372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0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6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5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421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30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46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40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2662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4433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8268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4000" smtClean="0"/>
              <a:t>Storyboard Instructions </a:t>
            </a:r>
            <a:br>
              <a:rPr lang="en-US" altLang="en-US" sz="4000" smtClean="0"/>
            </a:br>
            <a:r>
              <a:rPr lang="en-US" altLang="en-US" sz="2000" smtClean="0"/>
              <a:t>Adapted from the New York State Perinatal Quality Collaborative (NYSPQC)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600" y="962025"/>
            <a:ext cx="86868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Tahoma" pitchFamily="34" charset="0"/>
              </a:rPr>
              <a:t>This is a Storyboard template.  Feel free to change font size, color, add slides, or use your own pages, but please provide as much information as possible that is requested in this template.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Tahoma" pitchFamily="34" charset="0"/>
              </a:rPr>
              <a:t>At the Face-to-Face Learning Session, use the Storyboard to tell your team’s story descriptively, clearly and creatively – photos, collages and illustrations are welcome.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latin typeface="Tahoma" pitchFamily="34" charset="0"/>
              </a:rPr>
              <a:t>There is no wrong way to create a Storyboard so don’t be afraid to be creative. Additionally, be sure to keep it simple; the Storyboard is not meant to be an extremely time-consuming project.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solidFill>
                  <a:srgbClr val="000099"/>
                </a:solidFill>
                <a:latin typeface="Tahoma" pitchFamily="34" charset="0"/>
              </a:rPr>
              <a:t>Storyboards must fit into a space approximately 28 x 40 inches.  It may be created from a collection of letter-sized sheets (print outs of your power point slides or word documents) that are convenient for carrying while traveling. 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Seven to eight pages </a:t>
            </a:r>
            <a:r>
              <a:rPr lang="en-US" altLang="en-US" sz="1600" b="1" dirty="0">
                <a:solidFill>
                  <a:srgbClr val="000099"/>
                </a:solidFill>
                <a:latin typeface="Tahoma" pitchFamily="34" charset="0"/>
              </a:rPr>
              <a:t>fit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easily in </a:t>
            </a:r>
            <a:r>
              <a:rPr lang="en-US" altLang="en-US" sz="1600" b="1" dirty="0">
                <a:solidFill>
                  <a:srgbClr val="000099"/>
                </a:solidFill>
                <a:latin typeface="Tahoma" pitchFamily="34" charset="0"/>
              </a:rPr>
              <a:t>the available space – depending on </a:t>
            </a:r>
            <a:r>
              <a:rPr lang="en-US" altLang="en-US" sz="1600" b="1" dirty="0" smtClean="0">
                <a:solidFill>
                  <a:srgbClr val="000099"/>
                </a:solidFill>
                <a:latin typeface="Tahoma" pitchFamily="34" charset="0"/>
              </a:rPr>
              <a:t>arrangement - but more can be accommodated by overlapping pages (see Slide 11 for sample layouts).</a:t>
            </a:r>
            <a:r>
              <a:rPr lang="en-US" altLang="en-US" sz="1600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US" altLang="en-US" sz="1600" dirty="0">
                <a:solidFill>
                  <a:srgbClr val="000099"/>
                </a:solidFill>
                <a:latin typeface="Tahoma" pitchFamily="34" charset="0"/>
              </a:rPr>
              <a:t>Boards for posting and pushpins will be provided at the </a:t>
            </a:r>
            <a:r>
              <a:rPr lang="en-US" altLang="en-US" sz="1600" dirty="0" smtClean="0">
                <a:solidFill>
                  <a:srgbClr val="000099"/>
                </a:solidFill>
                <a:latin typeface="Tahoma" pitchFamily="34" charset="0"/>
              </a:rPr>
              <a:t>Face-to-Face. </a:t>
            </a:r>
            <a:endParaRPr lang="en-US" altLang="en-US" sz="1600" dirty="0">
              <a:solidFill>
                <a:srgbClr val="000099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latin typeface="Tahoma" pitchFamily="34" charset="0"/>
              </a:rPr>
              <a:t>Display Tips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Fewer words: More pictures and graphics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Real people pictures… At least of your teams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Font size as big as possible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Fancy not necessary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Color to highlight key messages (If you don’t have a color printer, use bright highlighters)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1200" dirty="0">
                <a:latin typeface="Tahoma" pitchFamily="34" charset="0"/>
              </a:rPr>
              <a:t>Clear titles and labels if you use graphs (X and Y axes, dates, brief explanation of what it shows)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Opportunities for Improvement and Sustainability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Identify opportunities for improvement for last 6 months of HTN initiative </a:t>
            </a:r>
          </a:p>
          <a:p>
            <a:r>
              <a:rPr lang="en-US" altLang="en-US" dirty="0" smtClean="0"/>
              <a:t>Start thinking about sustainability planning and sharing ideas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Layouts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905000"/>
            <a:ext cx="3086100" cy="4114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1905000"/>
            <a:ext cx="3086100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617220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4 portrait oriented sheets in the middle panel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6173273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3 landscape oriented sheets in the middle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62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Storyboard Template for </a:t>
            </a:r>
            <a:br>
              <a:rPr lang="en-US" altLang="en-US" smtClean="0"/>
            </a:br>
            <a:r>
              <a:rPr lang="en-US" altLang="en-US" smtClean="0"/>
              <a:t>Illinois Teams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smtClean="0"/>
              <a:t>Adapted from the New York State Perinatal Quality Collaborative (NYSPQC)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Hospital and Team Description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95400"/>
            <a:ext cx="7848600" cy="4724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altLang="en-US" dirty="0" smtClean="0"/>
              <a:t>Describe </a:t>
            </a:r>
            <a:r>
              <a:rPr lang="en-US" altLang="en-US" dirty="0"/>
              <a:t>your Hospital and your improvement </a:t>
            </a:r>
            <a:r>
              <a:rPr lang="en-US" altLang="en-US" dirty="0" smtClean="0"/>
              <a:t>team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en-US" dirty="0"/>
              <a:t>List team members and their </a:t>
            </a:r>
            <a:r>
              <a:rPr lang="en-US" altLang="en-US" dirty="0" smtClean="0"/>
              <a:t>roles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en-US" dirty="0"/>
              <a:t>Brief description of your </a:t>
            </a:r>
            <a:r>
              <a:rPr lang="en-US" altLang="en-US" dirty="0" smtClean="0"/>
              <a:t>hospital demographics</a:t>
            </a:r>
            <a:endParaRPr lang="en-US" altLang="en-US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en-US" dirty="0"/>
              <a:t>Other additional information about cultural groups or important demographics others should know about you </a:t>
            </a:r>
          </a:p>
          <a:p>
            <a:pPr algn="l"/>
            <a:endParaRPr lang="en-US" altLang="en-US" dirty="0"/>
          </a:p>
          <a:p>
            <a:pPr algn="l"/>
            <a:endParaRPr lang="en-US" altLang="en-US" dirty="0"/>
          </a:p>
          <a:p>
            <a:pPr algn="l"/>
            <a:endParaRPr lang="en-US" altLang="en-US" dirty="0" smtClean="0"/>
          </a:p>
          <a:p>
            <a:pPr algn="l">
              <a:buFontTx/>
              <a:buChar char="•"/>
            </a:pPr>
            <a:endParaRPr lang="en-US" altLang="en-US" dirty="0" smtClean="0"/>
          </a:p>
          <a:p>
            <a:pPr algn="l">
              <a:buFontTx/>
              <a:buChar char="•"/>
            </a:pPr>
            <a:endParaRPr lang="en-US" altLang="en-US" dirty="0" smtClean="0"/>
          </a:p>
          <a:p>
            <a:pPr lvl="1" algn="l">
              <a:buFontTx/>
              <a:buChar char="–"/>
            </a:pPr>
            <a:endParaRPr lang="en-US" altLang="en-US" dirty="0" smtClean="0"/>
          </a:p>
          <a:p>
            <a:pPr lvl="1" algn="l">
              <a:buFontTx/>
              <a:buChar char="–"/>
            </a:pPr>
            <a:endParaRPr lang="en-US" altLang="en-US" dirty="0" smtClean="0"/>
          </a:p>
          <a:p>
            <a:pPr lvl="1" algn="l"/>
            <a:endParaRPr lang="en-US" altLang="en-US" dirty="0" smtClean="0"/>
          </a:p>
          <a:p>
            <a:pPr algn="l"/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Flow Diagram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Share process flow diagram for severe maternal hypertension (can be from any unit)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Time to Treatment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Share time to treatment data and strategies</a:t>
            </a:r>
          </a:p>
        </p:txBody>
      </p:sp>
    </p:spTree>
    <p:extLst>
      <p:ext uri="{BB962C8B-B14F-4D97-AF65-F5344CB8AC3E}">
        <p14:creationId xmlns:p14="http://schemas.microsoft.com/office/powerpoint/2010/main" xmlns="" val="374045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Patient Education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Share patient education </a:t>
            </a:r>
            <a:r>
              <a:rPr lang="en-US" altLang="en-US" dirty="0"/>
              <a:t>data and strategies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317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Discharge Follow-up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Share discharge follow-up </a:t>
            </a:r>
            <a:r>
              <a:rPr lang="en-US" altLang="en-US" dirty="0"/>
              <a:t>data and strategies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31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Debrief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Share data on </a:t>
            </a:r>
            <a:r>
              <a:rPr lang="en-US" altLang="en-US" dirty="0"/>
              <a:t>debriefing and strategies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3172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Successes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Identify key successes in working towards goals on process measures for HTN initiative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48187282"/>
      </p:ext>
    </p:extLst>
  </p:cSld>
  <p:clrMapOvr>
    <a:masterClrMapping/>
  </p:clrMapOvr>
</p:sld>
</file>

<file path=ppt/theme/theme1.xml><?xml version="1.0" encoding="utf-8"?>
<a:theme xmlns:a="http://schemas.openxmlformats.org/drawingml/2006/main" name="IHI BPHC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HI BPH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HI BPH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PH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PH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5223</TotalTime>
  <Pages>9</Pages>
  <Words>421</Words>
  <Application>Microsoft Office PowerPoint</Application>
  <PresentationFormat>On-screen Show (4:3)</PresentationFormat>
  <Paragraphs>44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IHI BPHC</vt:lpstr>
      <vt:lpstr>Storyboard Instructions  Adapted from the New York State Perinatal Quality Collaborative (NYSPQC)</vt:lpstr>
      <vt:lpstr>Storyboard Template for  Illinois Teams</vt:lpstr>
      <vt:lpstr>Hospital and Team Description</vt:lpstr>
      <vt:lpstr>Process Flow Diagram</vt:lpstr>
      <vt:lpstr>Time to Treatment</vt:lpstr>
      <vt:lpstr>Patient Education</vt:lpstr>
      <vt:lpstr>Discharge Follow-up</vt:lpstr>
      <vt:lpstr>Debrief</vt:lpstr>
      <vt:lpstr>Successes</vt:lpstr>
      <vt:lpstr>Opportunities for Improvement and Sustainability</vt:lpstr>
      <vt:lpstr>Sample Layouts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Center for Health Studies</dc:creator>
  <cp:lastModifiedBy>Katelynne Finnegan</cp:lastModifiedBy>
  <cp:revision>165</cp:revision>
  <cp:lastPrinted>1999-10-13T22:30:39Z</cp:lastPrinted>
  <dcterms:created xsi:type="dcterms:W3CDTF">1997-07-24T15:07:42Z</dcterms:created>
  <dcterms:modified xsi:type="dcterms:W3CDTF">2017-03-27T17:37:59Z</dcterms:modified>
</cp:coreProperties>
</file>