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3AD7-A772-4F83-850B-482C70935EA4}" type="datetime1">
              <a:rPr lang="en-US" altLang="ja-JP"/>
              <a:pPr>
                <a:defRPr/>
              </a:pPr>
              <a:t>5/10/2016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8331-DEC2-4D1E-95D5-94283CB87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77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490D-0CE4-426E-81CB-E242CE6E39A4}" type="datetime1">
              <a:rPr lang="en-US" altLang="ja-JP"/>
              <a:pPr>
                <a:defRPr/>
              </a:pPr>
              <a:t>5/10/2016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D56C-8F5E-4BF1-A54B-E96394A13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72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C6C1-0ABC-4A83-A3E1-9B004532B0F2}" type="datetime1">
              <a:rPr lang="en-US" altLang="ja-JP"/>
              <a:pPr>
                <a:defRPr/>
              </a:pPr>
              <a:t>5/10/2016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9B1A-798E-4F1D-851E-F36AC3C87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8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7B97-2A19-4469-BBC1-5124779FD32E}" type="datetime1">
              <a:rPr lang="en-US" altLang="ja-JP"/>
              <a:pPr>
                <a:defRPr/>
              </a:pPr>
              <a:t>5/10/2016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23B2-1968-4158-BBF8-33ADF3172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78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1ED6-1809-467D-BA74-8EA1DF4B6FEF}" type="datetime1">
              <a:rPr lang="en-US" altLang="ja-JP"/>
              <a:pPr>
                <a:defRPr/>
              </a:pPr>
              <a:t>5/10/2016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8077-2CE4-4A8C-806A-F9B27078C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9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BA54-BB09-45EF-8BE5-86E399F21075}" type="datetime1">
              <a:rPr lang="en-US" altLang="ja-JP"/>
              <a:pPr>
                <a:defRPr/>
              </a:pPr>
              <a:t>5/10/2016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3E2C-C682-4CCB-812E-4FD1E6CD7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7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9E3F-723A-48F5-86C3-1FB2ADC6C9E9}" type="datetime1">
              <a:rPr lang="en-US" altLang="ja-JP"/>
              <a:pPr>
                <a:defRPr/>
              </a:pPr>
              <a:t>5/10/2016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229A-B942-495A-807D-33D353104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83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EB86-460D-47CC-9347-A33D2320FEE6}" type="datetime1">
              <a:rPr lang="en-US" altLang="ja-JP"/>
              <a:pPr>
                <a:defRPr/>
              </a:pPr>
              <a:t>5/10/2016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6943-E090-48BD-85BF-C3499FDFE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33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BE47-7B98-409F-8AB7-EBBB77D90BF3}" type="datetime1">
              <a:rPr lang="en-US" altLang="ja-JP"/>
              <a:pPr>
                <a:defRPr/>
              </a:pPr>
              <a:t>5/10/2016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FB53-311B-43CA-B7CE-1F80A678A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81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7D64-CF7F-42F3-8C27-B520EE2453CF}" type="datetime1">
              <a:rPr lang="en-US" altLang="ja-JP"/>
              <a:pPr>
                <a:defRPr/>
              </a:pPr>
              <a:t>5/10/2016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50D0-02D5-42FB-907E-376816E2D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9569-1CBE-4B22-934C-222D1AA93EE5}" type="datetime1">
              <a:rPr lang="en-US" altLang="ja-JP"/>
              <a:pPr>
                <a:defRPr/>
              </a:pPr>
              <a:t>5/10/2016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6CB7-50F3-4CEB-A4DC-7F1C42559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70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218B61-2C44-4426-BE0D-62AFE46C727B}" type="datetime1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5/10/2016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215A01-EBC1-45C7-9A9D-8A83BBE998CB}" type="slidenum">
              <a:rPr lang="en-US" altLang="en-US">
                <a:latin typeface="Arial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735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&quot;No&quot; Symbol 7"/>
          <p:cNvSpPr/>
          <p:nvPr/>
        </p:nvSpPr>
        <p:spPr>
          <a:xfrm>
            <a:off x="152400" y="914400"/>
            <a:ext cx="3810000" cy="35814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905000"/>
            <a:ext cx="3513398" cy="15819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BP ≥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160/110(105)</a:t>
            </a:r>
            <a:endParaRPr lang="en-US" sz="4400" b="1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343400" y="2362200"/>
            <a:ext cx="1371600" cy="838200"/>
          </a:xfrm>
          <a:prstGeom prst="rightArrow">
            <a:avLst/>
          </a:prstGeom>
          <a:solidFill>
            <a:srgbClr val="004990"/>
          </a:solidFill>
          <a:ln>
            <a:solidFill>
              <a:srgbClr val="004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5110" y="1264146"/>
            <a:ext cx="350269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Need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To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Treat*</a:t>
            </a:r>
            <a:endParaRPr lang="en-US" sz="6000" b="1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9530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t>*BP persistent 15 minutes, activate treatment algorithm with IV therapy ASAP, &lt; 30-60 minutes </a:t>
            </a:r>
            <a:endParaRPr lang="en-US" sz="2800" dirty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327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Jazzmin Cooper</dc:creator>
  <cp:lastModifiedBy>Jazzmin Cooper</cp:lastModifiedBy>
  <cp:revision>3</cp:revision>
  <dcterms:created xsi:type="dcterms:W3CDTF">2016-05-10T16:58:50Z</dcterms:created>
  <dcterms:modified xsi:type="dcterms:W3CDTF">2016-05-10T17:05:40Z</dcterms:modified>
</cp:coreProperties>
</file>