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50" r:id="rId2"/>
  </p:sldMasterIdLst>
  <p:notesMasterIdLst>
    <p:notesMasterId r:id="rId5"/>
  </p:notesMasterIdLst>
  <p:sldIdLst>
    <p:sldId id="719" r:id="rId3"/>
    <p:sldId id="72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09" autoAdjust="0"/>
    <p:restoredTop sz="85810" autoAdjust="0"/>
  </p:normalViewPr>
  <p:slideViewPr>
    <p:cSldViewPr>
      <p:cViewPr varScale="1">
        <p:scale>
          <a:sx n="68" d="100"/>
          <a:sy n="68" d="100"/>
        </p:scale>
        <p:origin x="7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2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491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>
                <a:solidFill>
                  <a:srgbClr val="C3AFCC"/>
                </a:solidFill>
              </a:rPr>
              <a:pPr/>
              <a:t>12/18/2017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0C84A2-23CF-44F5-B813-5187ED5C7D1C}" type="datetimeFigureOut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12/18/2017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EC173-99AE-4773-AB25-02E469A13EAE}" type="slidenum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791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Breakout Sessions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600" dirty="0"/>
              <a:t>Hot Topics in </a:t>
            </a:r>
            <a:r>
              <a:rPr lang="en-US" altLang="en-US" sz="2600" dirty="0" smtClean="0"/>
              <a:t>Neonatal QI: Discussion of Sustaining Current Golden Hour Initiative and Launching 2018 Initiative: Mothers and Newborns affected by Opioids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600" dirty="0" smtClean="0"/>
              <a:t>Grand Ballroom I-J</a:t>
            </a:r>
            <a:endParaRPr lang="en-US" altLang="en-US" sz="26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2600" dirty="0"/>
              <a:t>Hot Topics in </a:t>
            </a:r>
            <a:r>
              <a:rPr lang="en-US" altLang="en-US" sz="2600" dirty="0" smtClean="0"/>
              <a:t>Obstetric </a:t>
            </a:r>
            <a:r>
              <a:rPr lang="en-US" altLang="en-US" sz="2600" dirty="0"/>
              <a:t>QI: Discussion of </a:t>
            </a:r>
            <a:r>
              <a:rPr lang="en-US" altLang="en-US" sz="2600" dirty="0" smtClean="0"/>
              <a:t>Sustaining Current Severe Maternal Hypertension Initiative and Launching 2018 Initiatives: Mothers and Newborns affected by Opioids and Immediate Postpartum LARC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600" dirty="0" smtClean="0"/>
              <a:t>Grand Ballroom A-F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600" dirty="0" smtClean="0"/>
              <a:t>Engaging Patients and Families in Quality Improvement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600" dirty="0" smtClean="0"/>
              <a:t>Grand H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526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82048"/>
              </p:ext>
            </p:extLst>
          </p:nvPr>
        </p:nvGraphicFramePr>
        <p:xfrm>
          <a:off x="0" y="0"/>
          <a:ext cx="9220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9151464" imgH="6865436" progId="Acrobat.Document.DC">
                  <p:embed/>
                </p:oleObj>
              </mc:Choice>
              <mc:Fallback>
                <p:oleObj name="Acrobat Document" r:id="rId3" imgW="9151464" imgH="68654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202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6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PhotoAlbu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55101</TotalTime>
  <Words>71</Words>
  <Application>Microsoft Office PowerPoint</Application>
  <PresentationFormat>On-screen Show (4:3)</PresentationFormat>
  <Paragraphs>8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Arial</vt:lpstr>
      <vt:lpstr>Calibri</vt:lpstr>
      <vt:lpstr>Century Schoolbook</vt:lpstr>
      <vt:lpstr>Goudy Old Style</vt:lpstr>
      <vt:lpstr>Office Theme</vt:lpstr>
      <vt:lpstr>ClassicPhotoAlbum</vt:lpstr>
      <vt:lpstr>Adobe Acrobat Document</vt:lpstr>
      <vt:lpstr>Breakout Sessions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Daniel L Weiss</cp:lastModifiedBy>
  <cp:revision>1026</cp:revision>
  <dcterms:created xsi:type="dcterms:W3CDTF">2013-06-07T18:46:59Z</dcterms:created>
  <dcterms:modified xsi:type="dcterms:W3CDTF">2017-12-19T05:07:41Z</dcterms:modified>
</cp:coreProperties>
</file>