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58DA-53E6-42F2-A797-B558E154D233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930B-B430-4DA0-A2DF-303248D1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58DA-53E6-42F2-A797-B558E154D233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930B-B430-4DA0-A2DF-303248D1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0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58DA-53E6-42F2-A797-B558E154D233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930B-B430-4DA0-A2DF-303248D1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58DA-53E6-42F2-A797-B558E154D233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930B-B430-4DA0-A2DF-303248D1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9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58DA-53E6-42F2-A797-B558E154D233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930B-B430-4DA0-A2DF-303248D1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58DA-53E6-42F2-A797-B558E154D233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930B-B430-4DA0-A2DF-303248D1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58DA-53E6-42F2-A797-B558E154D233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930B-B430-4DA0-A2DF-303248D1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58DA-53E6-42F2-A797-B558E154D233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930B-B430-4DA0-A2DF-303248D1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5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58DA-53E6-42F2-A797-B558E154D233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930B-B430-4DA0-A2DF-303248D1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7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58DA-53E6-42F2-A797-B558E154D233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930B-B430-4DA0-A2DF-303248D1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58DA-53E6-42F2-A797-B558E154D233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930B-B430-4DA0-A2DF-303248D1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9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58DA-53E6-42F2-A797-B558E154D233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F930B-B430-4DA0-A2DF-303248D19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386565"/>
              </p:ext>
            </p:extLst>
          </p:nvPr>
        </p:nvGraphicFramePr>
        <p:xfrm>
          <a:off x="0" y="-1902"/>
          <a:ext cx="9144000" cy="686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9151464" imgH="6865436" progId="Acrobat.Document.DC">
                  <p:embed/>
                </p:oleObj>
              </mc:Choice>
              <mc:Fallback>
                <p:oleObj name="Acrobat Document" r:id="rId3" imgW="9151464" imgH="686543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902"/>
                        <a:ext cx="9144000" cy="6861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95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Adobe Acrobat Document</vt:lpstr>
      <vt:lpstr>PowerPoint Presentation</vt:lpstr>
    </vt:vector>
  </TitlesOfParts>
  <Company>NorthShore University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Katelynne Finnegan</dc:creator>
  <cp:lastModifiedBy>Daniel L Weiss</cp:lastModifiedBy>
  <cp:revision>4</cp:revision>
  <dcterms:created xsi:type="dcterms:W3CDTF">2016-11-02T15:52:05Z</dcterms:created>
  <dcterms:modified xsi:type="dcterms:W3CDTF">2017-12-19T05:06:17Z</dcterms:modified>
</cp:coreProperties>
</file>