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notesSlides/notesSlide6.xml" ContentType="application/vnd.openxmlformats-officedocument.presentationml.notesSlide+xml"/>
  <Override PartName="/ppt/charts/chart8.xml" ContentType="application/vnd.openxmlformats-officedocument.drawingml.chart+xml"/>
  <Override PartName="/ppt/notesSlides/notesSlide7.xml" ContentType="application/vnd.openxmlformats-officedocument.presentationml.notesSlide+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drawings/drawing6.xml" ContentType="application/vnd.openxmlformats-officedocument.drawingml.chartshapes+xml"/>
  <Override PartName="/ppt/charts/chart11.xml" ContentType="application/vnd.openxmlformats-officedocument.drawingml.chart+xml"/>
  <Override PartName="/ppt/drawings/drawing7.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drawings/drawing8.xml" ContentType="application/vnd.openxmlformats-officedocument.drawingml.chartshapes+xml"/>
  <Override PartName="/ppt/charts/chart14.xml" ContentType="application/vnd.openxmlformats-officedocument.drawingml.chart+xml"/>
  <Override PartName="/ppt/charts/chart15.xml" ContentType="application/vnd.openxmlformats-officedocument.drawingml.chart+xml"/>
  <Override PartName="/ppt/drawings/drawing9.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95" r:id="rId1"/>
  </p:sldMasterIdLst>
  <p:notesMasterIdLst>
    <p:notesMasterId r:id="rId72"/>
  </p:notesMasterIdLst>
  <p:handoutMasterIdLst>
    <p:handoutMasterId r:id="rId73"/>
  </p:handoutMasterIdLst>
  <p:sldIdLst>
    <p:sldId id="366" r:id="rId2"/>
    <p:sldId id="454" r:id="rId3"/>
    <p:sldId id="413" r:id="rId4"/>
    <p:sldId id="451" r:id="rId5"/>
    <p:sldId id="452" r:id="rId6"/>
    <p:sldId id="369" r:id="rId7"/>
    <p:sldId id="370" r:id="rId8"/>
    <p:sldId id="371" r:id="rId9"/>
    <p:sldId id="372" r:id="rId10"/>
    <p:sldId id="373" r:id="rId11"/>
    <p:sldId id="374" r:id="rId12"/>
    <p:sldId id="375" r:id="rId13"/>
    <p:sldId id="418" r:id="rId14"/>
    <p:sldId id="377" r:id="rId15"/>
    <p:sldId id="378" r:id="rId16"/>
    <p:sldId id="379" r:id="rId17"/>
    <p:sldId id="380" r:id="rId18"/>
    <p:sldId id="381" r:id="rId19"/>
    <p:sldId id="383" r:id="rId20"/>
    <p:sldId id="442" r:id="rId21"/>
    <p:sldId id="419" r:id="rId22"/>
    <p:sldId id="331" r:id="rId23"/>
    <p:sldId id="423" r:id="rId24"/>
    <p:sldId id="443" r:id="rId25"/>
    <p:sldId id="420" r:id="rId26"/>
    <p:sldId id="384" r:id="rId27"/>
    <p:sldId id="385" r:id="rId28"/>
    <p:sldId id="386" r:id="rId29"/>
    <p:sldId id="393" r:id="rId30"/>
    <p:sldId id="447" r:id="rId31"/>
    <p:sldId id="421" r:id="rId32"/>
    <p:sldId id="387" r:id="rId33"/>
    <p:sldId id="388" r:id="rId34"/>
    <p:sldId id="450" r:id="rId35"/>
    <p:sldId id="392" r:id="rId36"/>
    <p:sldId id="330" r:id="rId37"/>
    <p:sldId id="430" r:id="rId38"/>
    <p:sldId id="431" r:id="rId39"/>
    <p:sldId id="432" r:id="rId40"/>
    <p:sldId id="441" r:id="rId41"/>
    <p:sldId id="435" r:id="rId42"/>
    <p:sldId id="398" r:id="rId43"/>
    <p:sldId id="426" r:id="rId44"/>
    <p:sldId id="427" r:id="rId45"/>
    <p:sldId id="395" r:id="rId46"/>
    <p:sldId id="399" r:id="rId47"/>
    <p:sldId id="448" r:id="rId48"/>
    <p:sldId id="428" r:id="rId49"/>
    <p:sldId id="332" r:id="rId50"/>
    <p:sldId id="333" r:id="rId51"/>
    <p:sldId id="336" r:id="rId52"/>
    <p:sldId id="335" r:id="rId53"/>
    <p:sldId id="404" r:id="rId54"/>
    <p:sldId id="440" r:id="rId55"/>
    <p:sldId id="337" r:id="rId56"/>
    <p:sldId id="403" r:id="rId57"/>
    <p:sldId id="449" r:id="rId58"/>
    <p:sldId id="405" r:id="rId59"/>
    <p:sldId id="356" r:id="rId60"/>
    <p:sldId id="406" r:id="rId61"/>
    <p:sldId id="361" r:id="rId62"/>
    <p:sldId id="359" r:id="rId63"/>
    <p:sldId id="408" r:id="rId64"/>
    <p:sldId id="360" r:id="rId65"/>
    <p:sldId id="436" r:id="rId66"/>
    <p:sldId id="438" r:id="rId67"/>
    <p:sldId id="453" r:id="rId68"/>
    <p:sldId id="412" r:id="rId69"/>
    <p:sldId id="351" r:id="rId70"/>
    <p:sldId id="352"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1" autoAdjust="0"/>
    <p:restoredTop sz="89925" autoAdjust="0"/>
  </p:normalViewPr>
  <p:slideViewPr>
    <p:cSldViewPr snapToGrid="0" snapToObjects="1">
      <p:cViewPr>
        <p:scale>
          <a:sx n="108" d="100"/>
          <a:sy n="108" d="100"/>
        </p:scale>
        <p:origin x="-960" y="-80"/>
      </p:cViewPr>
      <p:guideLst>
        <p:guide orient="horz" pos="2160"/>
        <p:guide pos="2880"/>
      </p:guideLst>
    </p:cSldViewPr>
  </p:slideViewPr>
  <p:notesTextViewPr>
    <p:cViewPr>
      <p:scale>
        <a:sx n="100" d="100"/>
        <a:sy n="100" d="100"/>
      </p:scale>
      <p:origin x="0" y="0"/>
    </p:cViewPr>
  </p:notesTextViewPr>
  <p:sorterViewPr>
    <p:cViewPr>
      <p:scale>
        <a:sx n="46" d="100"/>
        <a:sy n="46" d="100"/>
      </p:scale>
      <p:origin x="0" y="0"/>
    </p:cViewPr>
  </p:sorterViewPr>
  <p:notesViewPr>
    <p:cSldViewPr snapToGrid="0" snapToObjects="1">
      <p:cViewPr varScale="1">
        <p:scale>
          <a:sx n="59" d="100"/>
          <a:sy n="59" d="100"/>
        </p:scale>
        <p:origin x="-20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patricsw:Dropbox:NAS%20AHA:Combined%20NAS%20Figur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mrg56:Box%20Sync:Publications:NAS%20data:YCAS%20full%20data%20sheet%20090817.xlsx" TargetMode="External"/><Relationship Id="rId2"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1" Type="http://schemas.openxmlformats.org/officeDocument/2006/relationships/oleObject" Target="Workbook1" TargetMode="External"/><Relationship Id="rId2" Type="http://schemas.openxmlformats.org/officeDocument/2006/relationships/chartUserShapes" Target="../drawings/drawing7.xm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mrg56:Box%20Sync:YCAS%20full%20data%20sheet%20-%20graph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mrg56:Box%20Sync:YCAS%20full%20data%20sheet%20062716.xlsx" TargetMode="External"/><Relationship Id="rId2" Type="http://schemas.openxmlformats.org/officeDocument/2006/relationships/chartUserShapes" Target="../drawings/drawing8.xm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mrg56:Box%20Sync:YCAS%20full%20data%20sheet%20-%20graph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mrg56:Box%20Sync:YCAS%20full%20data%20sheet%20-%20graphs.xlsx" TargetMode="External"/><Relationship Id="rId2" Type="http://schemas.openxmlformats.org/officeDocument/2006/relationships/chartUserShapes" Target="../drawings/drawing9.xm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mrg56:Box%20Sync:YCAS%20full%20data%20sheet%20062716.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mrg56:Box%20Sync:YCAS%20full%20data%20sheet%20-%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rg56:Library:Caches:TemporaryItems:Outlook%20Temp:Copy%20of%20NAS1998_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matthewgrossman:Documents:NAS%20spreadsheet%202003-2013-2-1.xlsx" TargetMode="External"/><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mrg56:Box%20Sync:YCAS%20full%20data%20shee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mrg56:Box%20Sync:Publications:NAS%20data:YCAS%20full%20data%20sheet%20090817.xlsx" TargetMode="External"/><Relationship Id="rId2"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mrg56:Box%20Sync:Publications:NAS%20data:YCAS%20full%20data%20sheet%20090817.xlsx" TargetMode="External"/><Relationship Id="rId2"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mrg56:Box%20Sync:Publications:NAS%20data:YCAS%20full%20data%20sheet%20090817.xlsx" TargetMode="External"/><Relationship Id="rId2"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mrg56:Box%20Sync:Publications:NAS%20data:YCAS%20full%20data%20sheet%20090817.xlsx" TargetMode="External"/><Relationship Id="rId2"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rgbClr val="FFB91D"/>
              </a:solidFill>
            </a:ln>
          </c:spPr>
          <c:marker>
            <c:symbol val="circle"/>
            <c:size val="9"/>
            <c:spPr>
              <a:solidFill>
                <a:srgbClr val="FFB91D"/>
              </a:solidFill>
              <a:ln>
                <a:solidFill>
                  <a:srgbClr val="FFB91D"/>
                </a:solidFill>
              </a:ln>
            </c:spPr>
          </c:marker>
          <c:cat>
            <c:numRef>
              <c:f>Sheet1!$E$1:$K$1</c:f>
              <c:numCache>
                <c:formatCode>General</c:formatCode>
                <c:ptCount val="7"/>
                <c:pt idx="0">
                  <c:v>2000.0</c:v>
                </c:pt>
                <c:pt idx="1">
                  <c:v>2003.0</c:v>
                </c:pt>
                <c:pt idx="2">
                  <c:v>2006.0</c:v>
                </c:pt>
                <c:pt idx="3">
                  <c:v>2009.0</c:v>
                </c:pt>
                <c:pt idx="4">
                  <c:v>2010.0</c:v>
                </c:pt>
                <c:pt idx="5">
                  <c:v>2011.0</c:v>
                </c:pt>
                <c:pt idx="6">
                  <c:v>2012.0</c:v>
                </c:pt>
              </c:numCache>
            </c:numRef>
          </c:cat>
          <c:val>
            <c:numRef>
              <c:f>Sheet1!$E$2:$K$2</c:f>
              <c:numCache>
                <c:formatCode>0.0</c:formatCode>
                <c:ptCount val="7"/>
                <c:pt idx="0">
                  <c:v>1.204298010888421</c:v>
                </c:pt>
                <c:pt idx="1">
                  <c:v>1.503336804575204</c:v>
                </c:pt>
                <c:pt idx="2">
                  <c:v>1.962690226463642</c:v>
                </c:pt>
                <c:pt idx="3" formatCode="General">
                  <c:v>3.4</c:v>
                </c:pt>
                <c:pt idx="4" formatCode="General">
                  <c:v>4.8</c:v>
                </c:pt>
                <c:pt idx="5" formatCode="General">
                  <c:v>5.0</c:v>
                </c:pt>
                <c:pt idx="6" formatCode="General">
                  <c:v>5.8</c:v>
                </c:pt>
              </c:numCache>
            </c:numRef>
          </c:val>
          <c:smooth val="0"/>
        </c:ser>
        <c:dLbls>
          <c:showLegendKey val="0"/>
          <c:showVal val="0"/>
          <c:showCatName val="0"/>
          <c:showSerName val="0"/>
          <c:showPercent val="0"/>
          <c:showBubbleSize val="0"/>
        </c:dLbls>
        <c:marker val="1"/>
        <c:smooth val="0"/>
        <c:axId val="2146860712"/>
        <c:axId val="2145852088"/>
      </c:lineChart>
      <c:catAx>
        <c:axId val="2146860712"/>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txPr>
          <a:bodyPr rot="0" vert="horz"/>
          <a:lstStyle/>
          <a:p>
            <a:pPr>
              <a:defRPr/>
            </a:pPr>
            <a:endParaRPr lang="en-US"/>
          </a:p>
        </c:txPr>
        <c:crossAx val="2145852088"/>
        <c:crosses val="autoZero"/>
        <c:auto val="1"/>
        <c:lblAlgn val="ctr"/>
        <c:lblOffset val="100"/>
        <c:noMultiLvlLbl val="0"/>
      </c:catAx>
      <c:valAx>
        <c:axId val="2145852088"/>
        <c:scaling>
          <c:orientation val="minMax"/>
        </c:scaling>
        <c:delete val="0"/>
        <c:axPos val="l"/>
        <c:majorGridlines/>
        <c:title>
          <c:tx>
            <c:rich>
              <a:bodyPr rot="-5400000" vert="horz"/>
              <a:lstStyle/>
              <a:p>
                <a:pPr>
                  <a:defRPr sz="1600"/>
                </a:pPr>
                <a:r>
                  <a:rPr lang="en-US" sz="1600"/>
                  <a:t>NAS per 1000 Hospital Births</a:t>
                </a:r>
              </a:p>
            </c:rich>
          </c:tx>
          <c:layout/>
          <c:overlay val="0"/>
        </c:title>
        <c:numFmt formatCode="#,##0.0" sourceLinked="0"/>
        <c:majorTickMark val="out"/>
        <c:minorTickMark val="none"/>
        <c:tickLblPos val="nextTo"/>
        <c:txPr>
          <a:bodyPr/>
          <a:lstStyle/>
          <a:p>
            <a:pPr>
              <a:defRPr sz="1600"/>
            </a:pPr>
            <a:endParaRPr lang="en-US"/>
          </a:p>
        </c:txPr>
        <c:crossAx val="2146860712"/>
        <c:crosses val="autoZero"/>
        <c:crossBetween val="between"/>
      </c:valAx>
    </c:plotArea>
    <c:plotVisOnly val="1"/>
    <c:dispBlanksAs val="gap"/>
    <c:showDLblsOverMax val="0"/>
  </c:chart>
  <c:txPr>
    <a:bodyPr/>
    <a:lstStyle/>
    <a:p>
      <a:pPr>
        <a:defRPr sz="1400">
          <a:latin typeface="Arial"/>
          <a:cs typeface="Arial"/>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'LOS5'!$B$1:$C$1</c:f>
              <c:strCache>
                <c:ptCount val="1"/>
                <c:pt idx="0">
                  <c:v>LENGTH OF STAY National Average</c:v>
                </c:pt>
              </c:strCache>
            </c:strRef>
          </c:tx>
          <c:spPr>
            <a:ln w="12700">
              <a:noFill/>
              <a:prstDash val="solid"/>
            </a:ln>
            <a:effectLst/>
          </c:spPr>
          <c:marker>
            <c:symbol val="circle"/>
            <c:size val="2"/>
            <c:spPr>
              <a:solidFill>
                <a:schemeClr val="tx1"/>
              </a:solidFill>
              <a:ln>
                <a:solidFill>
                  <a:schemeClr val="tx1"/>
                </a:solidFill>
                <a:prstDash val="solid"/>
              </a:ln>
            </c:spPr>
          </c:marker>
          <c:cat>
            <c:numRef>
              <c:f>'LOS5'!$A$2:$A$359</c:f>
              <c:numCache>
                <c:formatCode>m/d/yy;@</c:formatCode>
                <c:ptCount val="358"/>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pt idx="243">
                  <c:v>42131.0</c:v>
                </c:pt>
                <c:pt idx="244">
                  <c:v>42137.0</c:v>
                </c:pt>
                <c:pt idx="245">
                  <c:v>42150.0</c:v>
                </c:pt>
                <c:pt idx="246">
                  <c:v>42153.0</c:v>
                </c:pt>
                <c:pt idx="247">
                  <c:v>42170.0</c:v>
                </c:pt>
                <c:pt idx="248">
                  <c:v>42174.0</c:v>
                </c:pt>
                <c:pt idx="249">
                  <c:v>42178.0</c:v>
                </c:pt>
                <c:pt idx="250">
                  <c:v>42180.0</c:v>
                </c:pt>
                <c:pt idx="251">
                  <c:v>42200.0</c:v>
                </c:pt>
                <c:pt idx="252">
                  <c:v>42202.0</c:v>
                </c:pt>
                <c:pt idx="253">
                  <c:v>42208.0</c:v>
                </c:pt>
                <c:pt idx="254">
                  <c:v>42216.0</c:v>
                </c:pt>
                <c:pt idx="255">
                  <c:v>42223.0</c:v>
                </c:pt>
                <c:pt idx="256">
                  <c:v>42224.0</c:v>
                </c:pt>
                <c:pt idx="257">
                  <c:v>42229.0</c:v>
                </c:pt>
                <c:pt idx="258">
                  <c:v>42233.0</c:v>
                </c:pt>
                <c:pt idx="259">
                  <c:v>42238.0</c:v>
                </c:pt>
                <c:pt idx="260">
                  <c:v>42239.0</c:v>
                </c:pt>
                <c:pt idx="261">
                  <c:v>42241.0</c:v>
                </c:pt>
                <c:pt idx="262">
                  <c:v>42622.0</c:v>
                </c:pt>
                <c:pt idx="263">
                  <c:v>42265.0</c:v>
                </c:pt>
                <c:pt idx="264">
                  <c:v>42274.0</c:v>
                </c:pt>
                <c:pt idx="265">
                  <c:v>42282.0</c:v>
                </c:pt>
                <c:pt idx="266">
                  <c:v>42298.0</c:v>
                </c:pt>
                <c:pt idx="267">
                  <c:v>42300.0</c:v>
                </c:pt>
                <c:pt idx="268">
                  <c:v>42302.0</c:v>
                </c:pt>
                <c:pt idx="269">
                  <c:v>42303.0</c:v>
                </c:pt>
                <c:pt idx="270">
                  <c:v>42306.0</c:v>
                </c:pt>
                <c:pt idx="271">
                  <c:v>42314.0</c:v>
                </c:pt>
                <c:pt idx="272">
                  <c:v>42315.0</c:v>
                </c:pt>
                <c:pt idx="273">
                  <c:v>42342.0</c:v>
                </c:pt>
                <c:pt idx="274">
                  <c:v>42423.0</c:v>
                </c:pt>
                <c:pt idx="275">
                  <c:v>42431.06944444445</c:v>
                </c:pt>
                <c:pt idx="276">
                  <c:v>42431.2576388889</c:v>
                </c:pt>
                <c:pt idx="277">
                  <c:v>42434.69236111105</c:v>
                </c:pt>
                <c:pt idx="278">
                  <c:v>42462.0</c:v>
                </c:pt>
                <c:pt idx="279">
                  <c:v>42469.49791666667</c:v>
                </c:pt>
                <c:pt idx="280">
                  <c:v>42488.93819444444</c:v>
                </c:pt>
                <c:pt idx="281">
                  <c:v>42506.64027777777</c:v>
                </c:pt>
                <c:pt idx="282">
                  <c:v>42511.425</c:v>
                </c:pt>
                <c:pt idx="283">
                  <c:v>42518.925</c:v>
                </c:pt>
                <c:pt idx="284">
                  <c:v>42531.50902777778</c:v>
                </c:pt>
                <c:pt idx="285">
                  <c:v>42537.0</c:v>
                </c:pt>
                <c:pt idx="286">
                  <c:v>42539.0</c:v>
                </c:pt>
                <c:pt idx="287">
                  <c:v>42558.89791666667</c:v>
                </c:pt>
                <c:pt idx="288">
                  <c:v>42586.92708333328</c:v>
                </c:pt>
                <c:pt idx="289">
                  <c:v>42606.83125</c:v>
                </c:pt>
                <c:pt idx="290">
                  <c:v>42607.69374999998</c:v>
                </c:pt>
                <c:pt idx="291">
                  <c:v>42607.84861111111</c:v>
                </c:pt>
                <c:pt idx="292">
                  <c:v>42607.99791666667</c:v>
                </c:pt>
                <c:pt idx="293">
                  <c:v>42613.21944444445</c:v>
                </c:pt>
                <c:pt idx="294">
                  <c:v>42613.67152777778</c:v>
                </c:pt>
                <c:pt idx="295">
                  <c:v>42618.54861111111</c:v>
                </c:pt>
                <c:pt idx="296">
                  <c:v>42619.90277777778</c:v>
                </c:pt>
                <c:pt idx="297">
                  <c:v>42622.20347222222</c:v>
                </c:pt>
                <c:pt idx="298">
                  <c:v>42624.21180555555</c:v>
                </c:pt>
                <c:pt idx="299">
                  <c:v>42624.90347222222</c:v>
                </c:pt>
                <c:pt idx="300">
                  <c:v>42634.71944444445</c:v>
                </c:pt>
                <c:pt idx="301">
                  <c:v>42640.2326388889</c:v>
                </c:pt>
                <c:pt idx="302">
                  <c:v>42648.03125</c:v>
                </c:pt>
                <c:pt idx="303">
                  <c:v>42651.8236111111</c:v>
                </c:pt>
                <c:pt idx="304">
                  <c:v>42657.58194444444</c:v>
                </c:pt>
                <c:pt idx="305">
                  <c:v>42661.86527777777</c:v>
                </c:pt>
                <c:pt idx="306">
                  <c:v>42664.5375</c:v>
                </c:pt>
                <c:pt idx="307">
                  <c:v>42666.17083333333</c:v>
                </c:pt>
                <c:pt idx="308">
                  <c:v>42672.35486111111</c:v>
                </c:pt>
                <c:pt idx="309">
                  <c:v>42685.03680555556</c:v>
                </c:pt>
                <c:pt idx="310">
                  <c:v>42691.42638888889</c:v>
                </c:pt>
                <c:pt idx="311">
                  <c:v>42692.67152777778</c:v>
                </c:pt>
                <c:pt idx="312">
                  <c:v>42696.30694444444</c:v>
                </c:pt>
                <c:pt idx="313">
                  <c:v>42713.01597222222</c:v>
                </c:pt>
                <c:pt idx="314">
                  <c:v>42725.06527777778</c:v>
                </c:pt>
                <c:pt idx="315">
                  <c:v>42725.51944444444</c:v>
                </c:pt>
                <c:pt idx="316">
                  <c:v>42729.6875</c:v>
                </c:pt>
                <c:pt idx="317">
                  <c:v>42730.84861111111</c:v>
                </c:pt>
                <c:pt idx="318">
                  <c:v>42732.18472222222</c:v>
                </c:pt>
                <c:pt idx="319">
                  <c:v>42747.53194444445</c:v>
                </c:pt>
                <c:pt idx="320">
                  <c:v>42751.32986111107</c:v>
                </c:pt>
                <c:pt idx="321">
                  <c:v>42753.23888888889</c:v>
                </c:pt>
                <c:pt idx="322">
                  <c:v>42754.1041666666</c:v>
                </c:pt>
                <c:pt idx="323">
                  <c:v>42765.85347222222</c:v>
                </c:pt>
                <c:pt idx="324">
                  <c:v>42775.49305555555</c:v>
                </c:pt>
                <c:pt idx="325">
                  <c:v>42779.83888888888</c:v>
                </c:pt>
                <c:pt idx="326">
                  <c:v>42781.50902777778</c:v>
                </c:pt>
                <c:pt idx="327">
                  <c:v>42796.19513888888</c:v>
                </c:pt>
                <c:pt idx="328">
                  <c:v>42797.4916666666</c:v>
                </c:pt>
                <c:pt idx="329">
                  <c:v>42797.93611111111</c:v>
                </c:pt>
                <c:pt idx="330">
                  <c:v>42800.62013888889</c:v>
                </c:pt>
                <c:pt idx="331">
                  <c:v>42802.36597222222</c:v>
                </c:pt>
                <c:pt idx="332">
                  <c:v>42803.75138888889</c:v>
                </c:pt>
                <c:pt idx="333">
                  <c:v>42804.81458333333</c:v>
                </c:pt>
                <c:pt idx="334">
                  <c:v>42806.55486111111</c:v>
                </c:pt>
                <c:pt idx="335">
                  <c:v>42816.9763888889</c:v>
                </c:pt>
                <c:pt idx="336">
                  <c:v>42828.83333333334</c:v>
                </c:pt>
                <c:pt idx="337">
                  <c:v>42829.22013888889</c:v>
                </c:pt>
                <c:pt idx="338">
                  <c:v>42830.58333333334</c:v>
                </c:pt>
                <c:pt idx="339">
                  <c:v>42830.89097222222</c:v>
                </c:pt>
                <c:pt idx="340">
                  <c:v>42833.4375</c:v>
                </c:pt>
                <c:pt idx="341">
                  <c:v>42844.35</c:v>
                </c:pt>
                <c:pt idx="342">
                  <c:v>42846.33541666667</c:v>
                </c:pt>
                <c:pt idx="343">
                  <c:v>42855.22569444445</c:v>
                </c:pt>
                <c:pt idx="344">
                  <c:v>42859.84722222222</c:v>
                </c:pt>
                <c:pt idx="345">
                  <c:v>42863.16944444444</c:v>
                </c:pt>
                <c:pt idx="346">
                  <c:v>42866.66597222222</c:v>
                </c:pt>
                <c:pt idx="347">
                  <c:v>42870.84722222222</c:v>
                </c:pt>
                <c:pt idx="348">
                  <c:v>42873.75069444444</c:v>
                </c:pt>
                <c:pt idx="349">
                  <c:v>42881.71944444445</c:v>
                </c:pt>
                <c:pt idx="350">
                  <c:v>42883.86458333334</c:v>
                </c:pt>
                <c:pt idx="351">
                  <c:v>42887.87083333333</c:v>
                </c:pt>
                <c:pt idx="352">
                  <c:v>42897.48194444444</c:v>
                </c:pt>
                <c:pt idx="353">
                  <c:v>42900.09444444445</c:v>
                </c:pt>
                <c:pt idx="354">
                  <c:v>42909.4763888889</c:v>
                </c:pt>
                <c:pt idx="355">
                  <c:v>42909.51180555556</c:v>
                </c:pt>
                <c:pt idx="356">
                  <c:v>42910.88333333333</c:v>
                </c:pt>
                <c:pt idx="357">
                  <c:v>42911.22083333333</c:v>
                </c:pt>
              </c:numCache>
            </c:numRef>
          </c:cat>
          <c:val>
            <c:numRef>
              <c:f>'LOS5'!$B$2:$B$359</c:f>
              <c:numCache>
                <c:formatCode>0.0</c:formatCode>
                <c:ptCount val="358"/>
                <c:pt idx="0">
                  <c:v>13.0</c:v>
                </c:pt>
                <c:pt idx="1">
                  <c:v>15.0</c:v>
                </c:pt>
                <c:pt idx="2">
                  <c:v>19.0</c:v>
                </c:pt>
                <c:pt idx="3">
                  <c:v>21.0</c:v>
                </c:pt>
                <c:pt idx="4">
                  <c:v>67.0</c:v>
                </c:pt>
                <c:pt idx="5">
                  <c:v>19.0</c:v>
                </c:pt>
                <c:pt idx="6">
                  <c:v>33.0</c:v>
                </c:pt>
                <c:pt idx="7">
                  <c:v>30.0</c:v>
                </c:pt>
                <c:pt idx="8">
                  <c:v>41.0</c:v>
                </c:pt>
                <c:pt idx="9">
                  <c:v>51.0</c:v>
                </c:pt>
                <c:pt idx="10">
                  <c:v>19.0</c:v>
                </c:pt>
                <c:pt idx="11">
                  <c:v>14.0</c:v>
                </c:pt>
                <c:pt idx="12">
                  <c:v>18.0</c:v>
                </c:pt>
                <c:pt idx="13">
                  <c:v>35.0</c:v>
                </c:pt>
                <c:pt idx="14">
                  <c:v>15.0</c:v>
                </c:pt>
                <c:pt idx="15">
                  <c:v>16.0</c:v>
                </c:pt>
                <c:pt idx="16">
                  <c:v>13.0</c:v>
                </c:pt>
                <c:pt idx="17">
                  <c:v>15.0</c:v>
                </c:pt>
                <c:pt idx="18">
                  <c:v>29.0</c:v>
                </c:pt>
                <c:pt idx="19">
                  <c:v>30.0</c:v>
                </c:pt>
                <c:pt idx="20">
                  <c:v>9.0</c:v>
                </c:pt>
                <c:pt idx="21">
                  <c:v>32.0</c:v>
                </c:pt>
                <c:pt idx="22">
                  <c:v>7.0</c:v>
                </c:pt>
                <c:pt idx="23">
                  <c:v>29.0</c:v>
                </c:pt>
                <c:pt idx="24">
                  <c:v>25.0</c:v>
                </c:pt>
                <c:pt idx="25">
                  <c:v>20.0</c:v>
                </c:pt>
                <c:pt idx="26">
                  <c:v>26.0</c:v>
                </c:pt>
                <c:pt idx="27">
                  <c:v>20.0</c:v>
                </c:pt>
                <c:pt idx="28">
                  <c:v>25.0</c:v>
                </c:pt>
                <c:pt idx="29">
                  <c:v>24.0</c:v>
                </c:pt>
                <c:pt idx="30">
                  <c:v>14.0</c:v>
                </c:pt>
                <c:pt idx="31">
                  <c:v>9.0</c:v>
                </c:pt>
                <c:pt idx="32">
                  <c:v>26.0</c:v>
                </c:pt>
                <c:pt idx="33">
                  <c:v>18.0</c:v>
                </c:pt>
                <c:pt idx="34">
                  <c:v>15.0</c:v>
                </c:pt>
                <c:pt idx="35">
                  <c:v>25.0</c:v>
                </c:pt>
                <c:pt idx="36">
                  <c:v>19.0</c:v>
                </c:pt>
                <c:pt idx="37">
                  <c:v>18.0</c:v>
                </c:pt>
                <c:pt idx="38">
                  <c:v>13.0</c:v>
                </c:pt>
                <c:pt idx="39">
                  <c:v>15.0</c:v>
                </c:pt>
                <c:pt idx="40">
                  <c:v>29.0</c:v>
                </c:pt>
                <c:pt idx="41">
                  <c:v>20.0</c:v>
                </c:pt>
                <c:pt idx="42">
                  <c:v>18.0</c:v>
                </c:pt>
                <c:pt idx="43">
                  <c:v>43.0</c:v>
                </c:pt>
                <c:pt idx="44">
                  <c:v>28.0</c:v>
                </c:pt>
                <c:pt idx="45">
                  <c:v>15.0</c:v>
                </c:pt>
                <c:pt idx="46">
                  <c:v>23.0</c:v>
                </c:pt>
                <c:pt idx="47">
                  <c:v>16.0</c:v>
                </c:pt>
                <c:pt idx="48">
                  <c:v>13.0</c:v>
                </c:pt>
                <c:pt idx="49">
                  <c:v>23.0</c:v>
                </c:pt>
                <c:pt idx="50">
                  <c:v>29.0</c:v>
                </c:pt>
                <c:pt idx="51">
                  <c:v>25.0</c:v>
                </c:pt>
                <c:pt idx="52">
                  <c:v>14.0</c:v>
                </c:pt>
                <c:pt idx="53">
                  <c:v>9.0</c:v>
                </c:pt>
                <c:pt idx="54">
                  <c:v>28.0</c:v>
                </c:pt>
                <c:pt idx="55">
                  <c:v>12.0</c:v>
                </c:pt>
                <c:pt idx="56">
                  <c:v>5.0</c:v>
                </c:pt>
                <c:pt idx="57">
                  <c:v>16.0</c:v>
                </c:pt>
                <c:pt idx="58">
                  <c:v>13.0</c:v>
                </c:pt>
                <c:pt idx="59">
                  <c:v>15.0</c:v>
                </c:pt>
                <c:pt idx="60">
                  <c:v>15.0</c:v>
                </c:pt>
                <c:pt idx="61">
                  <c:v>13.0</c:v>
                </c:pt>
                <c:pt idx="62">
                  <c:v>8.0</c:v>
                </c:pt>
                <c:pt idx="63">
                  <c:v>13.0</c:v>
                </c:pt>
                <c:pt idx="64">
                  <c:v>13.0</c:v>
                </c:pt>
                <c:pt idx="65">
                  <c:v>13.0</c:v>
                </c:pt>
                <c:pt idx="66">
                  <c:v>33.0</c:v>
                </c:pt>
                <c:pt idx="67">
                  <c:v>6.0</c:v>
                </c:pt>
                <c:pt idx="68">
                  <c:v>9.0</c:v>
                </c:pt>
                <c:pt idx="69">
                  <c:v>9.0</c:v>
                </c:pt>
                <c:pt idx="70">
                  <c:v>13.0</c:v>
                </c:pt>
                <c:pt idx="71">
                  <c:v>16.0</c:v>
                </c:pt>
                <c:pt idx="72">
                  <c:v>12.0</c:v>
                </c:pt>
                <c:pt idx="73">
                  <c:v>14.0</c:v>
                </c:pt>
                <c:pt idx="74">
                  <c:v>15.0</c:v>
                </c:pt>
                <c:pt idx="75">
                  <c:v>20.0</c:v>
                </c:pt>
                <c:pt idx="76">
                  <c:v>13.0</c:v>
                </c:pt>
                <c:pt idx="77">
                  <c:v>13.0</c:v>
                </c:pt>
                <c:pt idx="78">
                  <c:v>6.0</c:v>
                </c:pt>
                <c:pt idx="79">
                  <c:v>9.0</c:v>
                </c:pt>
                <c:pt idx="80">
                  <c:v>7.0</c:v>
                </c:pt>
                <c:pt idx="81">
                  <c:v>4.0</c:v>
                </c:pt>
                <c:pt idx="82">
                  <c:v>17.0</c:v>
                </c:pt>
                <c:pt idx="83">
                  <c:v>13.0</c:v>
                </c:pt>
                <c:pt idx="84">
                  <c:v>19.0</c:v>
                </c:pt>
                <c:pt idx="85">
                  <c:v>4.0</c:v>
                </c:pt>
                <c:pt idx="86">
                  <c:v>16.0</c:v>
                </c:pt>
                <c:pt idx="87">
                  <c:v>10.0</c:v>
                </c:pt>
                <c:pt idx="88">
                  <c:v>10.0</c:v>
                </c:pt>
                <c:pt idx="89">
                  <c:v>4.0</c:v>
                </c:pt>
                <c:pt idx="90">
                  <c:v>3.0</c:v>
                </c:pt>
                <c:pt idx="91">
                  <c:v>12.0</c:v>
                </c:pt>
                <c:pt idx="92">
                  <c:v>17.0</c:v>
                </c:pt>
                <c:pt idx="93">
                  <c:v>14.0</c:v>
                </c:pt>
                <c:pt idx="94">
                  <c:v>6.0</c:v>
                </c:pt>
                <c:pt idx="95">
                  <c:v>6.0</c:v>
                </c:pt>
                <c:pt idx="96">
                  <c:v>16.0</c:v>
                </c:pt>
                <c:pt idx="97">
                  <c:v>14.0</c:v>
                </c:pt>
                <c:pt idx="98">
                  <c:v>6.0</c:v>
                </c:pt>
                <c:pt idx="99">
                  <c:v>28.0</c:v>
                </c:pt>
                <c:pt idx="100">
                  <c:v>13.0</c:v>
                </c:pt>
                <c:pt idx="101">
                  <c:v>7.0</c:v>
                </c:pt>
                <c:pt idx="102">
                  <c:v>2.0</c:v>
                </c:pt>
                <c:pt idx="103">
                  <c:v>14.0</c:v>
                </c:pt>
                <c:pt idx="104">
                  <c:v>14.0</c:v>
                </c:pt>
                <c:pt idx="105">
                  <c:v>13.0</c:v>
                </c:pt>
                <c:pt idx="106">
                  <c:v>14.0</c:v>
                </c:pt>
                <c:pt idx="107">
                  <c:v>10.0</c:v>
                </c:pt>
                <c:pt idx="108">
                  <c:v>5.0</c:v>
                </c:pt>
                <c:pt idx="109">
                  <c:v>11.0</c:v>
                </c:pt>
                <c:pt idx="110">
                  <c:v>5.0</c:v>
                </c:pt>
                <c:pt idx="111">
                  <c:v>8.0</c:v>
                </c:pt>
                <c:pt idx="112">
                  <c:v>12.0</c:v>
                </c:pt>
                <c:pt idx="113">
                  <c:v>5.0</c:v>
                </c:pt>
                <c:pt idx="114">
                  <c:v>10.0</c:v>
                </c:pt>
                <c:pt idx="115">
                  <c:v>8.0</c:v>
                </c:pt>
                <c:pt idx="116">
                  <c:v>5.0</c:v>
                </c:pt>
                <c:pt idx="117">
                  <c:v>5.0</c:v>
                </c:pt>
                <c:pt idx="118">
                  <c:v>7.0</c:v>
                </c:pt>
                <c:pt idx="119">
                  <c:v>30.0</c:v>
                </c:pt>
                <c:pt idx="120">
                  <c:v>5.0</c:v>
                </c:pt>
                <c:pt idx="121">
                  <c:v>16.0</c:v>
                </c:pt>
                <c:pt idx="122">
                  <c:v>15.0</c:v>
                </c:pt>
                <c:pt idx="123">
                  <c:v>22.0</c:v>
                </c:pt>
                <c:pt idx="124">
                  <c:v>4.0</c:v>
                </c:pt>
                <c:pt idx="125">
                  <c:v>17.0</c:v>
                </c:pt>
                <c:pt idx="126">
                  <c:v>4.0</c:v>
                </c:pt>
                <c:pt idx="127">
                  <c:v>10.0</c:v>
                </c:pt>
                <c:pt idx="128">
                  <c:v>28.0</c:v>
                </c:pt>
                <c:pt idx="129">
                  <c:v>8.0</c:v>
                </c:pt>
                <c:pt idx="130">
                  <c:v>13.0</c:v>
                </c:pt>
                <c:pt idx="131">
                  <c:v>6.0</c:v>
                </c:pt>
                <c:pt idx="132">
                  <c:v>27.0</c:v>
                </c:pt>
                <c:pt idx="133">
                  <c:v>27.0</c:v>
                </c:pt>
                <c:pt idx="134">
                  <c:v>4.0</c:v>
                </c:pt>
                <c:pt idx="135">
                  <c:v>27.0</c:v>
                </c:pt>
                <c:pt idx="136">
                  <c:v>7.0</c:v>
                </c:pt>
                <c:pt idx="137">
                  <c:v>44.0</c:v>
                </c:pt>
                <c:pt idx="138">
                  <c:v>29.0</c:v>
                </c:pt>
                <c:pt idx="139">
                  <c:v>30.0</c:v>
                </c:pt>
                <c:pt idx="140">
                  <c:v>15.0</c:v>
                </c:pt>
                <c:pt idx="141">
                  <c:v>6.0</c:v>
                </c:pt>
                <c:pt idx="142">
                  <c:v>17.0</c:v>
                </c:pt>
                <c:pt idx="143">
                  <c:v>17.0</c:v>
                </c:pt>
                <c:pt idx="144">
                  <c:v>19.0</c:v>
                </c:pt>
                <c:pt idx="145">
                  <c:v>27.0</c:v>
                </c:pt>
                <c:pt idx="146">
                  <c:v>22.0</c:v>
                </c:pt>
                <c:pt idx="147">
                  <c:v>8.0</c:v>
                </c:pt>
                <c:pt idx="148">
                  <c:v>48.0</c:v>
                </c:pt>
                <c:pt idx="149">
                  <c:v>19.0</c:v>
                </c:pt>
                <c:pt idx="150">
                  <c:v>22.0</c:v>
                </c:pt>
                <c:pt idx="151">
                  <c:v>7.0</c:v>
                </c:pt>
                <c:pt idx="152">
                  <c:v>26.0</c:v>
                </c:pt>
                <c:pt idx="153">
                  <c:v>18.0</c:v>
                </c:pt>
                <c:pt idx="154">
                  <c:v>17.0</c:v>
                </c:pt>
                <c:pt idx="155">
                  <c:v>15.0</c:v>
                </c:pt>
                <c:pt idx="156">
                  <c:v>15.0</c:v>
                </c:pt>
                <c:pt idx="157">
                  <c:v>6.0</c:v>
                </c:pt>
                <c:pt idx="158">
                  <c:v>30.0</c:v>
                </c:pt>
                <c:pt idx="159">
                  <c:v>14.0</c:v>
                </c:pt>
                <c:pt idx="160">
                  <c:v>16.0</c:v>
                </c:pt>
                <c:pt idx="161">
                  <c:v>10.0</c:v>
                </c:pt>
                <c:pt idx="162">
                  <c:v>19.0</c:v>
                </c:pt>
                <c:pt idx="163">
                  <c:v>10.0</c:v>
                </c:pt>
                <c:pt idx="164">
                  <c:v>39.0</c:v>
                </c:pt>
                <c:pt idx="165">
                  <c:v>19.0</c:v>
                </c:pt>
                <c:pt idx="166">
                  <c:v>7.0</c:v>
                </c:pt>
                <c:pt idx="167">
                  <c:v>8.0</c:v>
                </c:pt>
                <c:pt idx="168">
                  <c:v>6.0</c:v>
                </c:pt>
                <c:pt idx="169">
                  <c:v>6.0</c:v>
                </c:pt>
                <c:pt idx="170">
                  <c:v>15.0</c:v>
                </c:pt>
                <c:pt idx="171">
                  <c:v>11.0</c:v>
                </c:pt>
                <c:pt idx="172">
                  <c:v>12.0</c:v>
                </c:pt>
                <c:pt idx="173">
                  <c:v>9.0</c:v>
                </c:pt>
                <c:pt idx="174">
                  <c:v>5.0</c:v>
                </c:pt>
                <c:pt idx="175">
                  <c:v>17.0</c:v>
                </c:pt>
                <c:pt idx="176">
                  <c:v>25.0</c:v>
                </c:pt>
                <c:pt idx="177">
                  <c:v>5.0</c:v>
                </c:pt>
                <c:pt idx="178">
                  <c:v>24.0</c:v>
                </c:pt>
                <c:pt idx="179">
                  <c:v>7.0</c:v>
                </c:pt>
                <c:pt idx="180">
                  <c:v>7.0</c:v>
                </c:pt>
                <c:pt idx="181">
                  <c:v>20.0</c:v>
                </c:pt>
                <c:pt idx="182">
                  <c:v>7.0</c:v>
                </c:pt>
                <c:pt idx="183">
                  <c:v>6.0</c:v>
                </c:pt>
                <c:pt idx="184">
                  <c:v>10.0</c:v>
                </c:pt>
                <c:pt idx="185">
                  <c:v>9.0</c:v>
                </c:pt>
                <c:pt idx="186">
                  <c:v>21.0</c:v>
                </c:pt>
                <c:pt idx="187">
                  <c:v>13.0</c:v>
                </c:pt>
                <c:pt idx="188">
                  <c:v>14.0</c:v>
                </c:pt>
                <c:pt idx="189">
                  <c:v>6.0</c:v>
                </c:pt>
                <c:pt idx="190">
                  <c:v>7.0</c:v>
                </c:pt>
                <c:pt idx="191">
                  <c:v>8.0</c:v>
                </c:pt>
                <c:pt idx="192">
                  <c:v>5.0</c:v>
                </c:pt>
                <c:pt idx="193">
                  <c:v>5.0</c:v>
                </c:pt>
                <c:pt idx="194">
                  <c:v>5.0</c:v>
                </c:pt>
                <c:pt idx="195">
                  <c:v>12.0</c:v>
                </c:pt>
                <c:pt idx="196">
                  <c:v>5.0</c:v>
                </c:pt>
                <c:pt idx="197">
                  <c:v>5.0</c:v>
                </c:pt>
                <c:pt idx="198">
                  <c:v>8.0</c:v>
                </c:pt>
                <c:pt idx="199">
                  <c:v>8.0</c:v>
                </c:pt>
                <c:pt idx="200">
                  <c:v>5.0</c:v>
                </c:pt>
                <c:pt idx="201">
                  <c:v>7.0</c:v>
                </c:pt>
                <c:pt idx="202">
                  <c:v>13.0</c:v>
                </c:pt>
                <c:pt idx="203">
                  <c:v>23.0</c:v>
                </c:pt>
                <c:pt idx="204">
                  <c:v>5.0</c:v>
                </c:pt>
                <c:pt idx="205">
                  <c:v>6.0</c:v>
                </c:pt>
                <c:pt idx="206">
                  <c:v>8.0</c:v>
                </c:pt>
                <c:pt idx="207">
                  <c:v>11.0</c:v>
                </c:pt>
                <c:pt idx="208">
                  <c:v>8.0</c:v>
                </c:pt>
                <c:pt idx="209">
                  <c:v>9.0</c:v>
                </c:pt>
                <c:pt idx="210">
                  <c:v>5.0</c:v>
                </c:pt>
                <c:pt idx="211">
                  <c:v>4.0</c:v>
                </c:pt>
                <c:pt idx="212">
                  <c:v>5.0</c:v>
                </c:pt>
                <c:pt idx="213">
                  <c:v>4.0</c:v>
                </c:pt>
                <c:pt idx="214">
                  <c:v>11.0</c:v>
                </c:pt>
                <c:pt idx="215">
                  <c:v>5.0</c:v>
                </c:pt>
                <c:pt idx="216">
                  <c:v>9.0</c:v>
                </c:pt>
                <c:pt idx="217">
                  <c:v>6.0</c:v>
                </c:pt>
                <c:pt idx="218">
                  <c:v>7.0</c:v>
                </c:pt>
                <c:pt idx="219">
                  <c:v>14.0</c:v>
                </c:pt>
                <c:pt idx="220">
                  <c:v>13.0</c:v>
                </c:pt>
                <c:pt idx="221">
                  <c:v>11.0</c:v>
                </c:pt>
                <c:pt idx="222">
                  <c:v>7.0</c:v>
                </c:pt>
                <c:pt idx="223">
                  <c:v>5.0</c:v>
                </c:pt>
                <c:pt idx="224">
                  <c:v>10.0</c:v>
                </c:pt>
                <c:pt idx="225">
                  <c:v>5.0</c:v>
                </c:pt>
                <c:pt idx="226">
                  <c:v>5.0</c:v>
                </c:pt>
                <c:pt idx="227">
                  <c:v>10.0</c:v>
                </c:pt>
                <c:pt idx="228">
                  <c:v>4.0</c:v>
                </c:pt>
                <c:pt idx="229">
                  <c:v>7.0</c:v>
                </c:pt>
                <c:pt idx="230">
                  <c:v>9.0</c:v>
                </c:pt>
                <c:pt idx="231">
                  <c:v>5.0</c:v>
                </c:pt>
                <c:pt idx="232">
                  <c:v>12.0</c:v>
                </c:pt>
                <c:pt idx="233">
                  <c:v>13.0</c:v>
                </c:pt>
                <c:pt idx="234">
                  <c:v>10.0</c:v>
                </c:pt>
                <c:pt idx="235">
                  <c:v>4.0</c:v>
                </c:pt>
                <c:pt idx="236">
                  <c:v>5.0</c:v>
                </c:pt>
                <c:pt idx="237">
                  <c:v>4.0</c:v>
                </c:pt>
                <c:pt idx="238">
                  <c:v>5.0</c:v>
                </c:pt>
                <c:pt idx="239">
                  <c:v>9.0</c:v>
                </c:pt>
                <c:pt idx="240">
                  <c:v>10.0</c:v>
                </c:pt>
                <c:pt idx="241">
                  <c:v>6.0</c:v>
                </c:pt>
                <c:pt idx="242">
                  <c:v>11.0</c:v>
                </c:pt>
                <c:pt idx="243">
                  <c:v>5.0</c:v>
                </c:pt>
                <c:pt idx="244">
                  <c:v>8.0</c:v>
                </c:pt>
                <c:pt idx="245">
                  <c:v>5.0</c:v>
                </c:pt>
                <c:pt idx="246">
                  <c:v>4.0</c:v>
                </c:pt>
                <c:pt idx="247">
                  <c:v>5.0</c:v>
                </c:pt>
                <c:pt idx="248">
                  <c:v>5.0</c:v>
                </c:pt>
                <c:pt idx="249">
                  <c:v>5.0</c:v>
                </c:pt>
                <c:pt idx="250">
                  <c:v>5.0</c:v>
                </c:pt>
                <c:pt idx="251">
                  <c:v>5.0</c:v>
                </c:pt>
                <c:pt idx="252">
                  <c:v>4.0</c:v>
                </c:pt>
                <c:pt idx="253">
                  <c:v>5.0</c:v>
                </c:pt>
                <c:pt idx="254">
                  <c:v>6.0</c:v>
                </c:pt>
                <c:pt idx="255">
                  <c:v>5.0</c:v>
                </c:pt>
                <c:pt idx="256">
                  <c:v>5.0</c:v>
                </c:pt>
                <c:pt idx="257">
                  <c:v>9.0</c:v>
                </c:pt>
                <c:pt idx="258">
                  <c:v>12.0</c:v>
                </c:pt>
                <c:pt idx="259">
                  <c:v>4.0</c:v>
                </c:pt>
                <c:pt idx="260">
                  <c:v>4.0</c:v>
                </c:pt>
                <c:pt idx="261">
                  <c:v>3.0</c:v>
                </c:pt>
                <c:pt idx="262">
                  <c:v>7.0</c:v>
                </c:pt>
                <c:pt idx="263">
                  <c:v>5.0</c:v>
                </c:pt>
                <c:pt idx="264">
                  <c:v>9.0</c:v>
                </c:pt>
                <c:pt idx="265">
                  <c:v>5.0</c:v>
                </c:pt>
                <c:pt idx="266">
                  <c:v>11.0</c:v>
                </c:pt>
                <c:pt idx="267">
                  <c:v>7.0</c:v>
                </c:pt>
                <c:pt idx="268">
                  <c:v>4.0</c:v>
                </c:pt>
                <c:pt idx="269">
                  <c:v>5.0</c:v>
                </c:pt>
                <c:pt idx="270">
                  <c:v>7.0</c:v>
                </c:pt>
                <c:pt idx="271">
                  <c:v>8.0</c:v>
                </c:pt>
                <c:pt idx="272">
                  <c:v>4.0</c:v>
                </c:pt>
                <c:pt idx="273">
                  <c:v>5.0</c:v>
                </c:pt>
                <c:pt idx="274">
                  <c:v>6.0</c:v>
                </c:pt>
                <c:pt idx="275">
                  <c:v>6.0</c:v>
                </c:pt>
                <c:pt idx="276">
                  <c:v>6.0</c:v>
                </c:pt>
                <c:pt idx="277">
                  <c:v>6.0</c:v>
                </c:pt>
                <c:pt idx="278">
                  <c:v>5.0</c:v>
                </c:pt>
                <c:pt idx="279">
                  <c:v>5.0</c:v>
                </c:pt>
                <c:pt idx="280">
                  <c:v>5.0</c:v>
                </c:pt>
                <c:pt idx="281">
                  <c:v>5.0</c:v>
                </c:pt>
                <c:pt idx="282">
                  <c:v>5.0</c:v>
                </c:pt>
                <c:pt idx="283">
                  <c:v>7.0</c:v>
                </c:pt>
                <c:pt idx="284">
                  <c:v>7.0</c:v>
                </c:pt>
                <c:pt idx="285">
                  <c:v>5.0</c:v>
                </c:pt>
                <c:pt idx="286">
                  <c:v>9.0</c:v>
                </c:pt>
                <c:pt idx="287">
                  <c:v>5.0</c:v>
                </c:pt>
                <c:pt idx="288">
                  <c:v>11.0</c:v>
                </c:pt>
                <c:pt idx="289">
                  <c:v>5.0</c:v>
                </c:pt>
                <c:pt idx="290">
                  <c:v>5.0</c:v>
                </c:pt>
                <c:pt idx="291">
                  <c:v>5.0</c:v>
                </c:pt>
                <c:pt idx="292">
                  <c:v>6.0</c:v>
                </c:pt>
                <c:pt idx="293">
                  <c:v>2.0</c:v>
                </c:pt>
                <c:pt idx="294">
                  <c:v>5.0</c:v>
                </c:pt>
                <c:pt idx="295">
                  <c:v>5.0</c:v>
                </c:pt>
                <c:pt idx="296">
                  <c:v>6.0</c:v>
                </c:pt>
                <c:pt idx="297">
                  <c:v>12.0</c:v>
                </c:pt>
                <c:pt idx="298">
                  <c:v>5.0</c:v>
                </c:pt>
                <c:pt idx="299">
                  <c:v>5.0</c:v>
                </c:pt>
                <c:pt idx="300">
                  <c:v>4.0</c:v>
                </c:pt>
                <c:pt idx="301">
                  <c:v>5.0</c:v>
                </c:pt>
                <c:pt idx="302">
                  <c:v>6.0</c:v>
                </c:pt>
                <c:pt idx="303">
                  <c:v>10.0</c:v>
                </c:pt>
                <c:pt idx="304">
                  <c:v>5.0</c:v>
                </c:pt>
                <c:pt idx="305">
                  <c:v>9.0</c:v>
                </c:pt>
                <c:pt idx="306">
                  <c:v>6.0</c:v>
                </c:pt>
                <c:pt idx="307">
                  <c:v>5.0</c:v>
                </c:pt>
                <c:pt idx="308">
                  <c:v>5.0</c:v>
                </c:pt>
                <c:pt idx="309">
                  <c:v>5.0</c:v>
                </c:pt>
                <c:pt idx="310">
                  <c:v>5.0</c:v>
                </c:pt>
                <c:pt idx="311">
                  <c:v>5.0</c:v>
                </c:pt>
                <c:pt idx="312">
                  <c:v>6.0</c:v>
                </c:pt>
                <c:pt idx="313">
                  <c:v>7.0</c:v>
                </c:pt>
                <c:pt idx="314">
                  <c:v>13.0</c:v>
                </c:pt>
                <c:pt idx="315">
                  <c:v>6.0</c:v>
                </c:pt>
                <c:pt idx="316">
                  <c:v>7.0</c:v>
                </c:pt>
                <c:pt idx="317">
                  <c:v>6.0</c:v>
                </c:pt>
                <c:pt idx="318">
                  <c:v>5.0</c:v>
                </c:pt>
                <c:pt idx="319">
                  <c:v>5.0</c:v>
                </c:pt>
                <c:pt idx="320">
                  <c:v>5.0</c:v>
                </c:pt>
                <c:pt idx="321">
                  <c:v>6.0</c:v>
                </c:pt>
                <c:pt idx="322">
                  <c:v>6.0</c:v>
                </c:pt>
                <c:pt idx="323">
                  <c:v>4.0</c:v>
                </c:pt>
                <c:pt idx="324">
                  <c:v>5.0</c:v>
                </c:pt>
                <c:pt idx="325">
                  <c:v>5.0</c:v>
                </c:pt>
                <c:pt idx="326">
                  <c:v>6.0</c:v>
                </c:pt>
                <c:pt idx="327">
                  <c:v>8.0</c:v>
                </c:pt>
                <c:pt idx="328">
                  <c:v>7.0</c:v>
                </c:pt>
                <c:pt idx="329">
                  <c:v>10.0</c:v>
                </c:pt>
                <c:pt idx="330">
                  <c:v>4.0</c:v>
                </c:pt>
                <c:pt idx="331">
                  <c:v>8.0</c:v>
                </c:pt>
                <c:pt idx="332">
                  <c:v>4.0</c:v>
                </c:pt>
                <c:pt idx="333">
                  <c:v>5.0</c:v>
                </c:pt>
                <c:pt idx="334">
                  <c:v>5.0</c:v>
                </c:pt>
                <c:pt idx="335">
                  <c:v>3.0</c:v>
                </c:pt>
                <c:pt idx="336">
                  <c:v>5.0</c:v>
                </c:pt>
                <c:pt idx="337">
                  <c:v>5.0</c:v>
                </c:pt>
                <c:pt idx="338">
                  <c:v>5.0</c:v>
                </c:pt>
                <c:pt idx="339">
                  <c:v>5.0</c:v>
                </c:pt>
                <c:pt idx="340">
                  <c:v>5.0</c:v>
                </c:pt>
                <c:pt idx="341">
                  <c:v>5.0</c:v>
                </c:pt>
                <c:pt idx="342">
                  <c:v>5.0</c:v>
                </c:pt>
                <c:pt idx="343">
                  <c:v>8.0</c:v>
                </c:pt>
                <c:pt idx="344">
                  <c:v>5.0</c:v>
                </c:pt>
                <c:pt idx="345">
                  <c:v>5.0</c:v>
                </c:pt>
                <c:pt idx="346">
                  <c:v>6.0</c:v>
                </c:pt>
                <c:pt idx="347">
                  <c:v>6.0</c:v>
                </c:pt>
                <c:pt idx="348">
                  <c:v>5.0</c:v>
                </c:pt>
                <c:pt idx="349">
                  <c:v>9.0</c:v>
                </c:pt>
                <c:pt idx="350">
                  <c:v>10.0</c:v>
                </c:pt>
                <c:pt idx="351">
                  <c:v>5.0</c:v>
                </c:pt>
                <c:pt idx="352">
                  <c:v>8.0</c:v>
                </c:pt>
                <c:pt idx="353">
                  <c:v>5.0</c:v>
                </c:pt>
                <c:pt idx="354">
                  <c:v>5.0</c:v>
                </c:pt>
                <c:pt idx="355">
                  <c:v>7.0</c:v>
                </c:pt>
                <c:pt idx="356">
                  <c:v>5.0</c:v>
                </c:pt>
                <c:pt idx="357">
                  <c:v>5.0</c:v>
                </c:pt>
              </c:numCache>
            </c:numRef>
          </c:val>
          <c:smooth val="0"/>
        </c:ser>
        <c:ser>
          <c:idx val="1"/>
          <c:order val="1"/>
          <c:tx>
            <c:strRef>
              <c:f>'LOS5'!$D$1</c:f>
              <c:strCache>
                <c:ptCount val="1"/>
                <c:pt idx="0">
                  <c:v>UCL</c:v>
                </c:pt>
              </c:strCache>
            </c:strRef>
          </c:tx>
          <c:spPr>
            <a:ln w="12700">
              <a:solidFill>
                <a:srgbClr val="DD0806"/>
              </a:solidFill>
              <a:prstDash val="lgDash"/>
            </a:ln>
            <a:effectLst/>
          </c:spPr>
          <c:marker>
            <c:symbol val="none"/>
          </c:marker>
          <c:dLbls>
            <c:dLbl>
              <c:idx val="1"/>
              <c:layout>
                <c:manualLayout>
                  <c:x val="-0.0148148148148148"/>
                  <c:y val="-0.0217765031188411"/>
                </c:manualLayout>
              </c:layout>
              <c:tx>
                <c:rich>
                  <a:bodyPr/>
                  <a:lstStyle/>
                  <a:p>
                    <a:pPr>
                      <a:defRPr lang="en-US"/>
                    </a:pPr>
                    <a:r>
                      <a:rPr lang="en-US"/>
                      <a:t>UCL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357"/>
              <c:layout>
                <c:manualLayout>
                  <c:x val="-0.014814814814815"/>
                  <c:y val="-0.0217765031188411"/>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'LOS5'!$A$2:$A$359</c:f>
              <c:numCache>
                <c:formatCode>m/d/yy;@</c:formatCode>
                <c:ptCount val="358"/>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pt idx="243">
                  <c:v>42131.0</c:v>
                </c:pt>
                <c:pt idx="244">
                  <c:v>42137.0</c:v>
                </c:pt>
                <c:pt idx="245">
                  <c:v>42150.0</c:v>
                </c:pt>
                <c:pt idx="246">
                  <c:v>42153.0</c:v>
                </c:pt>
                <c:pt idx="247">
                  <c:v>42170.0</c:v>
                </c:pt>
                <c:pt idx="248">
                  <c:v>42174.0</c:v>
                </c:pt>
                <c:pt idx="249">
                  <c:v>42178.0</c:v>
                </c:pt>
                <c:pt idx="250">
                  <c:v>42180.0</c:v>
                </c:pt>
                <c:pt idx="251">
                  <c:v>42200.0</c:v>
                </c:pt>
                <c:pt idx="252">
                  <c:v>42202.0</c:v>
                </c:pt>
                <c:pt idx="253">
                  <c:v>42208.0</c:v>
                </c:pt>
                <c:pt idx="254">
                  <c:v>42216.0</c:v>
                </c:pt>
                <c:pt idx="255">
                  <c:v>42223.0</c:v>
                </c:pt>
                <c:pt idx="256">
                  <c:v>42224.0</c:v>
                </c:pt>
                <c:pt idx="257">
                  <c:v>42229.0</c:v>
                </c:pt>
                <c:pt idx="258">
                  <c:v>42233.0</c:v>
                </c:pt>
                <c:pt idx="259">
                  <c:v>42238.0</c:v>
                </c:pt>
                <c:pt idx="260">
                  <c:v>42239.0</c:v>
                </c:pt>
                <c:pt idx="261">
                  <c:v>42241.0</c:v>
                </c:pt>
                <c:pt idx="262">
                  <c:v>42622.0</c:v>
                </c:pt>
                <c:pt idx="263">
                  <c:v>42265.0</c:v>
                </c:pt>
                <c:pt idx="264">
                  <c:v>42274.0</c:v>
                </c:pt>
                <c:pt idx="265">
                  <c:v>42282.0</c:v>
                </c:pt>
                <c:pt idx="266">
                  <c:v>42298.0</c:v>
                </c:pt>
                <c:pt idx="267">
                  <c:v>42300.0</c:v>
                </c:pt>
                <c:pt idx="268">
                  <c:v>42302.0</c:v>
                </c:pt>
                <c:pt idx="269">
                  <c:v>42303.0</c:v>
                </c:pt>
                <c:pt idx="270">
                  <c:v>42306.0</c:v>
                </c:pt>
                <c:pt idx="271">
                  <c:v>42314.0</c:v>
                </c:pt>
                <c:pt idx="272">
                  <c:v>42315.0</c:v>
                </c:pt>
                <c:pt idx="273">
                  <c:v>42342.0</c:v>
                </c:pt>
                <c:pt idx="274">
                  <c:v>42423.0</c:v>
                </c:pt>
                <c:pt idx="275">
                  <c:v>42431.06944444445</c:v>
                </c:pt>
                <c:pt idx="276">
                  <c:v>42431.2576388889</c:v>
                </c:pt>
                <c:pt idx="277">
                  <c:v>42434.69236111105</c:v>
                </c:pt>
                <c:pt idx="278">
                  <c:v>42462.0</c:v>
                </c:pt>
                <c:pt idx="279">
                  <c:v>42469.49791666667</c:v>
                </c:pt>
                <c:pt idx="280">
                  <c:v>42488.93819444444</c:v>
                </c:pt>
                <c:pt idx="281">
                  <c:v>42506.64027777777</c:v>
                </c:pt>
                <c:pt idx="282">
                  <c:v>42511.425</c:v>
                </c:pt>
                <c:pt idx="283">
                  <c:v>42518.925</c:v>
                </c:pt>
                <c:pt idx="284">
                  <c:v>42531.50902777778</c:v>
                </c:pt>
                <c:pt idx="285">
                  <c:v>42537.0</c:v>
                </c:pt>
                <c:pt idx="286">
                  <c:v>42539.0</c:v>
                </c:pt>
                <c:pt idx="287">
                  <c:v>42558.89791666667</c:v>
                </c:pt>
                <c:pt idx="288">
                  <c:v>42586.92708333328</c:v>
                </c:pt>
                <c:pt idx="289">
                  <c:v>42606.83125</c:v>
                </c:pt>
                <c:pt idx="290">
                  <c:v>42607.69374999998</c:v>
                </c:pt>
                <c:pt idx="291">
                  <c:v>42607.84861111111</c:v>
                </c:pt>
                <c:pt idx="292">
                  <c:v>42607.99791666667</c:v>
                </c:pt>
                <c:pt idx="293">
                  <c:v>42613.21944444445</c:v>
                </c:pt>
                <c:pt idx="294">
                  <c:v>42613.67152777778</c:v>
                </c:pt>
                <c:pt idx="295">
                  <c:v>42618.54861111111</c:v>
                </c:pt>
                <c:pt idx="296">
                  <c:v>42619.90277777778</c:v>
                </c:pt>
                <c:pt idx="297">
                  <c:v>42622.20347222222</c:v>
                </c:pt>
                <c:pt idx="298">
                  <c:v>42624.21180555555</c:v>
                </c:pt>
                <c:pt idx="299">
                  <c:v>42624.90347222222</c:v>
                </c:pt>
                <c:pt idx="300">
                  <c:v>42634.71944444445</c:v>
                </c:pt>
                <c:pt idx="301">
                  <c:v>42640.2326388889</c:v>
                </c:pt>
                <c:pt idx="302">
                  <c:v>42648.03125</c:v>
                </c:pt>
                <c:pt idx="303">
                  <c:v>42651.8236111111</c:v>
                </c:pt>
                <c:pt idx="304">
                  <c:v>42657.58194444444</c:v>
                </c:pt>
                <c:pt idx="305">
                  <c:v>42661.86527777777</c:v>
                </c:pt>
                <c:pt idx="306">
                  <c:v>42664.5375</c:v>
                </c:pt>
                <c:pt idx="307">
                  <c:v>42666.17083333333</c:v>
                </c:pt>
                <c:pt idx="308">
                  <c:v>42672.35486111111</c:v>
                </c:pt>
                <c:pt idx="309">
                  <c:v>42685.03680555556</c:v>
                </c:pt>
                <c:pt idx="310">
                  <c:v>42691.42638888889</c:v>
                </c:pt>
                <c:pt idx="311">
                  <c:v>42692.67152777778</c:v>
                </c:pt>
                <c:pt idx="312">
                  <c:v>42696.30694444444</c:v>
                </c:pt>
                <c:pt idx="313">
                  <c:v>42713.01597222222</c:v>
                </c:pt>
                <c:pt idx="314">
                  <c:v>42725.06527777778</c:v>
                </c:pt>
                <c:pt idx="315">
                  <c:v>42725.51944444444</c:v>
                </c:pt>
                <c:pt idx="316">
                  <c:v>42729.6875</c:v>
                </c:pt>
                <c:pt idx="317">
                  <c:v>42730.84861111111</c:v>
                </c:pt>
                <c:pt idx="318">
                  <c:v>42732.18472222222</c:v>
                </c:pt>
                <c:pt idx="319">
                  <c:v>42747.53194444445</c:v>
                </c:pt>
                <c:pt idx="320">
                  <c:v>42751.32986111107</c:v>
                </c:pt>
                <c:pt idx="321">
                  <c:v>42753.23888888889</c:v>
                </c:pt>
                <c:pt idx="322">
                  <c:v>42754.1041666666</c:v>
                </c:pt>
                <c:pt idx="323">
                  <c:v>42765.85347222222</c:v>
                </c:pt>
                <c:pt idx="324">
                  <c:v>42775.49305555555</c:v>
                </c:pt>
                <c:pt idx="325">
                  <c:v>42779.83888888888</c:v>
                </c:pt>
                <c:pt idx="326">
                  <c:v>42781.50902777778</c:v>
                </c:pt>
                <c:pt idx="327">
                  <c:v>42796.19513888888</c:v>
                </c:pt>
                <c:pt idx="328">
                  <c:v>42797.4916666666</c:v>
                </c:pt>
                <c:pt idx="329">
                  <c:v>42797.93611111111</c:v>
                </c:pt>
                <c:pt idx="330">
                  <c:v>42800.62013888889</c:v>
                </c:pt>
                <c:pt idx="331">
                  <c:v>42802.36597222222</c:v>
                </c:pt>
                <c:pt idx="332">
                  <c:v>42803.75138888889</c:v>
                </c:pt>
                <c:pt idx="333">
                  <c:v>42804.81458333333</c:v>
                </c:pt>
                <c:pt idx="334">
                  <c:v>42806.55486111111</c:v>
                </c:pt>
                <c:pt idx="335">
                  <c:v>42816.9763888889</c:v>
                </c:pt>
                <c:pt idx="336">
                  <c:v>42828.83333333334</c:v>
                </c:pt>
                <c:pt idx="337">
                  <c:v>42829.22013888889</c:v>
                </c:pt>
                <c:pt idx="338">
                  <c:v>42830.58333333334</c:v>
                </c:pt>
                <c:pt idx="339">
                  <c:v>42830.89097222222</c:v>
                </c:pt>
                <c:pt idx="340">
                  <c:v>42833.4375</c:v>
                </c:pt>
                <c:pt idx="341">
                  <c:v>42844.35</c:v>
                </c:pt>
                <c:pt idx="342">
                  <c:v>42846.33541666667</c:v>
                </c:pt>
                <c:pt idx="343">
                  <c:v>42855.22569444445</c:v>
                </c:pt>
                <c:pt idx="344">
                  <c:v>42859.84722222222</c:v>
                </c:pt>
                <c:pt idx="345">
                  <c:v>42863.16944444444</c:v>
                </c:pt>
                <c:pt idx="346">
                  <c:v>42866.66597222222</c:v>
                </c:pt>
                <c:pt idx="347">
                  <c:v>42870.84722222222</c:v>
                </c:pt>
                <c:pt idx="348">
                  <c:v>42873.75069444444</c:v>
                </c:pt>
                <c:pt idx="349">
                  <c:v>42881.71944444445</c:v>
                </c:pt>
                <c:pt idx="350">
                  <c:v>42883.86458333334</c:v>
                </c:pt>
                <c:pt idx="351">
                  <c:v>42887.87083333333</c:v>
                </c:pt>
                <c:pt idx="352">
                  <c:v>42897.48194444444</c:v>
                </c:pt>
                <c:pt idx="353">
                  <c:v>42900.09444444445</c:v>
                </c:pt>
                <c:pt idx="354">
                  <c:v>42909.4763888889</c:v>
                </c:pt>
                <c:pt idx="355">
                  <c:v>42909.51180555556</c:v>
                </c:pt>
                <c:pt idx="356">
                  <c:v>42910.88333333333</c:v>
                </c:pt>
                <c:pt idx="357">
                  <c:v>42911.22083333333</c:v>
                </c:pt>
              </c:numCache>
            </c:numRef>
          </c:cat>
          <c:val>
            <c:numRef>
              <c:f>'LOS5'!$D$2:$D$359</c:f>
              <c:numCache>
                <c:formatCode>0.0</c:formatCode>
                <c:ptCount val="358"/>
                <c:pt idx="0">
                  <c:v>45.87297682709448</c:v>
                </c:pt>
                <c:pt idx="1">
                  <c:v>45.87297682709448</c:v>
                </c:pt>
                <c:pt idx="2">
                  <c:v>45.87297682709448</c:v>
                </c:pt>
                <c:pt idx="3">
                  <c:v>45.87297682709448</c:v>
                </c:pt>
                <c:pt idx="4">
                  <c:v>45.87297682709448</c:v>
                </c:pt>
                <c:pt idx="5">
                  <c:v>45.87297682709448</c:v>
                </c:pt>
                <c:pt idx="6">
                  <c:v>45.87297682709448</c:v>
                </c:pt>
                <c:pt idx="7">
                  <c:v>45.87297682709448</c:v>
                </c:pt>
                <c:pt idx="8">
                  <c:v>45.87297682709448</c:v>
                </c:pt>
                <c:pt idx="9">
                  <c:v>45.87297682709448</c:v>
                </c:pt>
                <c:pt idx="10">
                  <c:v>45.87297682709448</c:v>
                </c:pt>
                <c:pt idx="11">
                  <c:v>45.87297682709448</c:v>
                </c:pt>
                <c:pt idx="12">
                  <c:v>45.87297682709448</c:v>
                </c:pt>
                <c:pt idx="13">
                  <c:v>45.87297682709448</c:v>
                </c:pt>
                <c:pt idx="14">
                  <c:v>45.87297682709448</c:v>
                </c:pt>
                <c:pt idx="15">
                  <c:v>45.87297682709448</c:v>
                </c:pt>
                <c:pt idx="16">
                  <c:v>45.87297682709448</c:v>
                </c:pt>
                <c:pt idx="17">
                  <c:v>45.87297682709448</c:v>
                </c:pt>
                <c:pt idx="18">
                  <c:v>45.87297682709448</c:v>
                </c:pt>
                <c:pt idx="19">
                  <c:v>45.87297682709448</c:v>
                </c:pt>
                <c:pt idx="20">
                  <c:v>45.87297682709448</c:v>
                </c:pt>
                <c:pt idx="21">
                  <c:v>45.87297682709448</c:v>
                </c:pt>
                <c:pt idx="22">
                  <c:v>45.87297682709448</c:v>
                </c:pt>
                <c:pt idx="23">
                  <c:v>45.87297682709448</c:v>
                </c:pt>
                <c:pt idx="24">
                  <c:v>45.87297682709448</c:v>
                </c:pt>
                <c:pt idx="25">
                  <c:v>45.87297682709448</c:v>
                </c:pt>
                <c:pt idx="26">
                  <c:v>45.87297682709448</c:v>
                </c:pt>
                <c:pt idx="27">
                  <c:v>45.87297682709448</c:v>
                </c:pt>
                <c:pt idx="28">
                  <c:v>45.87297682709448</c:v>
                </c:pt>
                <c:pt idx="29">
                  <c:v>45.87297682709448</c:v>
                </c:pt>
                <c:pt idx="30">
                  <c:v>45.87297682709448</c:v>
                </c:pt>
                <c:pt idx="31">
                  <c:v>45.87297682709448</c:v>
                </c:pt>
                <c:pt idx="32">
                  <c:v>45.87297682709448</c:v>
                </c:pt>
                <c:pt idx="33">
                  <c:v>45.87297682709448</c:v>
                </c:pt>
                <c:pt idx="34">
                  <c:v>45.87297682709448</c:v>
                </c:pt>
                <c:pt idx="35">
                  <c:v>45.87297682709448</c:v>
                </c:pt>
                <c:pt idx="36">
                  <c:v>45.87297682709448</c:v>
                </c:pt>
                <c:pt idx="37">
                  <c:v>45.87297682709448</c:v>
                </c:pt>
                <c:pt idx="38">
                  <c:v>45.87297682709448</c:v>
                </c:pt>
                <c:pt idx="39">
                  <c:v>45.87297682709448</c:v>
                </c:pt>
                <c:pt idx="40">
                  <c:v>45.87297682709448</c:v>
                </c:pt>
                <c:pt idx="41">
                  <c:v>45.87297682709448</c:v>
                </c:pt>
                <c:pt idx="42">
                  <c:v>45.87297682709448</c:v>
                </c:pt>
                <c:pt idx="43">
                  <c:v>45.87297682709448</c:v>
                </c:pt>
                <c:pt idx="44">
                  <c:v>45.87297682709448</c:v>
                </c:pt>
                <c:pt idx="45">
                  <c:v>45.87297682709448</c:v>
                </c:pt>
                <c:pt idx="46">
                  <c:v>45.87297682709448</c:v>
                </c:pt>
                <c:pt idx="47">
                  <c:v>45.87297682709448</c:v>
                </c:pt>
                <c:pt idx="48">
                  <c:v>45.87297682709448</c:v>
                </c:pt>
                <c:pt idx="49">
                  <c:v>45.87297682709448</c:v>
                </c:pt>
                <c:pt idx="50">
                  <c:v>45.87297682709448</c:v>
                </c:pt>
                <c:pt idx="51">
                  <c:v>45.87297682709448</c:v>
                </c:pt>
                <c:pt idx="52">
                  <c:v>45.87297682709448</c:v>
                </c:pt>
                <c:pt idx="53">
                  <c:v>45.87297682709448</c:v>
                </c:pt>
                <c:pt idx="54">
                  <c:v>45.87297682709448</c:v>
                </c:pt>
                <c:pt idx="55">
                  <c:v>29.11</c:v>
                </c:pt>
                <c:pt idx="56">
                  <c:v>29.11</c:v>
                </c:pt>
                <c:pt idx="57">
                  <c:v>29.11</c:v>
                </c:pt>
                <c:pt idx="58">
                  <c:v>29.11</c:v>
                </c:pt>
                <c:pt idx="59">
                  <c:v>29.11</c:v>
                </c:pt>
                <c:pt idx="60">
                  <c:v>29.11</c:v>
                </c:pt>
                <c:pt idx="61">
                  <c:v>29.11</c:v>
                </c:pt>
                <c:pt idx="62">
                  <c:v>29.11</c:v>
                </c:pt>
                <c:pt idx="63">
                  <c:v>29.11</c:v>
                </c:pt>
                <c:pt idx="64">
                  <c:v>29.11</c:v>
                </c:pt>
                <c:pt idx="65">
                  <c:v>29.11</c:v>
                </c:pt>
                <c:pt idx="66">
                  <c:v>29.11</c:v>
                </c:pt>
                <c:pt idx="67">
                  <c:v>29.11</c:v>
                </c:pt>
                <c:pt idx="68">
                  <c:v>29.11</c:v>
                </c:pt>
                <c:pt idx="69">
                  <c:v>29.11</c:v>
                </c:pt>
                <c:pt idx="70">
                  <c:v>29.11</c:v>
                </c:pt>
                <c:pt idx="71">
                  <c:v>29.11</c:v>
                </c:pt>
                <c:pt idx="72">
                  <c:v>29.11</c:v>
                </c:pt>
                <c:pt idx="73">
                  <c:v>29.11</c:v>
                </c:pt>
                <c:pt idx="74">
                  <c:v>29.11</c:v>
                </c:pt>
                <c:pt idx="75">
                  <c:v>29.11</c:v>
                </c:pt>
                <c:pt idx="76">
                  <c:v>29.11</c:v>
                </c:pt>
                <c:pt idx="77">
                  <c:v>29.11</c:v>
                </c:pt>
                <c:pt idx="78">
                  <c:v>29.11</c:v>
                </c:pt>
                <c:pt idx="79">
                  <c:v>29.11</c:v>
                </c:pt>
                <c:pt idx="80">
                  <c:v>29.11</c:v>
                </c:pt>
                <c:pt idx="81">
                  <c:v>29.11</c:v>
                </c:pt>
                <c:pt idx="82">
                  <c:v>29.11</c:v>
                </c:pt>
                <c:pt idx="83">
                  <c:v>29.11</c:v>
                </c:pt>
                <c:pt idx="84">
                  <c:v>29.11</c:v>
                </c:pt>
                <c:pt idx="85">
                  <c:v>29.11</c:v>
                </c:pt>
                <c:pt idx="86">
                  <c:v>29.11</c:v>
                </c:pt>
                <c:pt idx="87">
                  <c:v>29.11</c:v>
                </c:pt>
                <c:pt idx="88">
                  <c:v>29.11</c:v>
                </c:pt>
                <c:pt idx="89">
                  <c:v>29.11</c:v>
                </c:pt>
                <c:pt idx="90">
                  <c:v>29.11</c:v>
                </c:pt>
                <c:pt idx="91">
                  <c:v>29.11</c:v>
                </c:pt>
                <c:pt idx="92">
                  <c:v>29.11</c:v>
                </c:pt>
                <c:pt idx="93">
                  <c:v>29.11</c:v>
                </c:pt>
                <c:pt idx="94">
                  <c:v>29.11</c:v>
                </c:pt>
                <c:pt idx="95">
                  <c:v>29.11</c:v>
                </c:pt>
                <c:pt idx="96">
                  <c:v>29.11</c:v>
                </c:pt>
                <c:pt idx="97">
                  <c:v>29.11</c:v>
                </c:pt>
                <c:pt idx="98">
                  <c:v>29.11</c:v>
                </c:pt>
                <c:pt idx="99">
                  <c:v>29.11</c:v>
                </c:pt>
                <c:pt idx="100">
                  <c:v>29.11</c:v>
                </c:pt>
                <c:pt idx="101">
                  <c:v>29.11</c:v>
                </c:pt>
                <c:pt idx="102">
                  <c:v>29.11</c:v>
                </c:pt>
                <c:pt idx="103">
                  <c:v>29.11</c:v>
                </c:pt>
                <c:pt idx="104">
                  <c:v>29.11</c:v>
                </c:pt>
                <c:pt idx="105">
                  <c:v>29.11</c:v>
                </c:pt>
                <c:pt idx="106">
                  <c:v>29.11</c:v>
                </c:pt>
                <c:pt idx="107">
                  <c:v>31.36559139784946</c:v>
                </c:pt>
                <c:pt idx="108">
                  <c:v>31.36559139784946</c:v>
                </c:pt>
                <c:pt idx="109">
                  <c:v>31.36559139784946</c:v>
                </c:pt>
                <c:pt idx="110">
                  <c:v>31.36559139784946</c:v>
                </c:pt>
                <c:pt idx="111">
                  <c:v>31.36559139784946</c:v>
                </c:pt>
                <c:pt idx="112">
                  <c:v>31.36559139784946</c:v>
                </c:pt>
                <c:pt idx="113">
                  <c:v>31.36559139784946</c:v>
                </c:pt>
                <c:pt idx="114">
                  <c:v>31.36559139784946</c:v>
                </c:pt>
                <c:pt idx="115">
                  <c:v>31.36559139784946</c:v>
                </c:pt>
                <c:pt idx="116">
                  <c:v>31.36559139784946</c:v>
                </c:pt>
                <c:pt idx="117">
                  <c:v>31.36559139784946</c:v>
                </c:pt>
                <c:pt idx="118">
                  <c:v>31.36559139784946</c:v>
                </c:pt>
                <c:pt idx="119">
                  <c:v>31.36559139784946</c:v>
                </c:pt>
                <c:pt idx="120">
                  <c:v>31.36559139784946</c:v>
                </c:pt>
                <c:pt idx="121">
                  <c:v>31.36559139784946</c:v>
                </c:pt>
                <c:pt idx="122">
                  <c:v>31.36559139784946</c:v>
                </c:pt>
                <c:pt idx="123">
                  <c:v>31.36559139784946</c:v>
                </c:pt>
                <c:pt idx="124">
                  <c:v>31.36559139784946</c:v>
                </c:pt>
                <c:pt idx="125">
                  <c:v>31.36559139784946</c:v>
                </c:pt>
                <c:pt idx="126">
                  <c:v>31.36559139784946</c:v>
                </c:pt>
                <c:pt idx="127">
                  <c:v>31.36559139784946</c:v>
                </c:pt>
                <c:pt idx="128">
                  <c:v>31.36559139784946</c:v>
                </c:pt>
                <c:pt idx="129">
                  <c:v>31.36559139784946</c:v>
                </c:pt>
                <c:pt idx="130">
                  <c:v>31.36559139784946</c:v>
                </c:pt>
                <c:pt idx="131">
                  <c:v>31.36559139784946</c:v>
                </c:pt>
                <c:pt idx="132">
                  <c:v>31.36559139784946</c:v>
                </c:pt>
                <c:pt idx="133">
                  <c:v>31.36559139784946</c:v>
                </c:pt>
                <c:pt idx="134">
                  <c:v>31.36559139784946</c:v>
                </c:pt>
                <c:pt idx="135">
                  <c:v>31.36559139784946</c:v>
                </c:pt>
                <c:pt idx="136">
                  <c:v>31.36559139784946</c:v>
                </c:pt>
                <c:pt idx="137">
                  <c:v>31.36559139784946</c:v>
                </c:pt>
                <c:pt idx="138">
                  <c:v>31.36559139784946</c:v>
                </c:pt>
                <c:pt idx="139">
                  <c:v>31.36559139784946</c:v>
                </c:pt>
                <c:pt idx="140">
                  <c:v>31.36559139784946</c:v>
                </c:pt>
                <c:pt idx="141">
                  <c:v>31.36559139784946</c:v>
                </c:pt>
                <c:pt idx="142">
                  <c:v>31.36559139784946</c:v>
                </c:pt>
                <c:pt idx="143">
                  <c:v>31.36559139784946</c:v>
                </c:pt>
                <c:pt idx="144">
                  <c:v>31.36559139784946</c:v>
                </c:pt>
                <c:pt idx="145">
                  <c:v>31.36559139784946</c:v>
                </c:pt>
                <c:pt idx="146">
                  <c:v>31.36559139784946</c:v>
                </c:pt>
                <c:pt idx="147">
                  <c:v>31.36559139784946</c:v>
                </c:pt>
                <c:pt idx="148">
                  <c:v>31.36559139784946</c:v>
                </c:pt>
                <c:pt idx="149">
                  <c:v>31.36559139784946</c:v>
                </c:pt>
                <c:pt idx="150">
                  <c:v>31.36559139784946</c:v>
                </c:pt>
                <c:pt idx="151">
                  <c:v>31.36559139784946</c:v>
                </c:pt>
                <c:pt idx="152">
                  <c:v>31.36559139784946</c:v>
                </c:pt>
                <c:pt idx="153">
                  <c:v>31.36559139784946</c:v>
                </c:pt>
                <c:pt idx="154">
                  <c:v>31.36559139784946</c:v>
                </c:pt>
                <c:pt idx="155">
                  <c:v>31.36559139784946</c:v>
                </c:pt>
                <c:pt idx="156">
                  <c:v>31.36559139784946</c:v>
                </c:pt>
                <c:pt idx="157">
                  <c:v>31.36559139784946</c:v>
                </c:pt>
                <c:pt idx="158">
                  <c:v>31.36559139784946</c:v>
                </c:pt>
                <c:pt idx="159">
                  <c:v>31.36559139784946</c:v>
                </c:pt>
                <c:pt idx="160">
                  <c:v>31.36559139784946</c:v>
                </c:pt>
                <c:pt idx="161">
                  <c:v>31.36559139784946</c:v>
                </c:pt>
                <c:pt idx="162">
                  <c:v>31.36559139784946</c:v>
                </c:pt>
                <c:pt idx="163">
                  <c:v>31.36559139784946</c:v>
                </c:pt>
                <c:pt idx="164">
                  <c:v>31.36559139784946</c:v>
                </c:pt>
                <c:pt idx="165">
                  <c:v>31.36559139784946</c:v>
                </c:pt>
                <c:pt idx="166">
                  <c:v>31.36559139784946</c:v>
                </c:pt>
                <c:pt idx="167">
                  <c:v>31.36559139784946</c:v>
                </c:pt>
                <c:pt idx="168">
                  <c:v>31.36559139784946</c:v>
                </c:pt>
                <c:pt idx="169">
                  <c:v>31.36559139784946</c:v>
                </c:pt>
                <c:pt idx="170">
                  <c:v>31.36559139784946</c:v>
                </c:pt>
                <c:pt idx="171">
                  <c:v>31.36559139784946</c:v>
                </c:pt>
                <c:pt idx="172">
                  <c:v>31.36559139784946</c:v>
                </c:pt>
                <c:pt idx="173">
                  <c:v>31.36559139784946</c:v>
                </c:pt>
                <c:pt idx="174">
                  <c:v>31.36559139784946</c:v>
                </c:pt>
                <c:pt idx="175">
                  <c:v>31.36559139784946</c:v>
                </c:pt>
                <c:pt idx="176">
                  <c:v>31.36559139784946</c:v>
                </c:pt>
                <c:pt idx="177">
                  <c:v>31.36559139784946</c:v>
                </c:pt>
                <c:pt idx="178">
                  <c:v>31.36559139784946</c:v>
                </c:pt>
                <c:pt idx="179">
                  <c:v>31.36559139784946</c:v>
                </c:pt>
                <c:pt idx="180">
                  <c:v>31.36559139784946</c:v>
                </c:pt>
                <c:pt idx="181">
                  <c:v>31.36559139784946</c:v>
                </c:pt>
                <c:pt idx="182">
                  <c:v>31.36559139784946</c:v>
                </c:pt>
                <c:pt idx="183">
                  <c:v>31.36559139784946</c:v>
                </c:pt>
                <c:pt idx="184">
                  <c:v>31.36559139784946</c:v>
                </c:pt>
                <c:pt idx="185">
                  <c:v>31.36559139784946</c:v>
                </c:pt>
                <c:pt idx="186">
                  <c:v>31.36559139784946</c:v>
                </c:pt>
                <c:pt idx="187">
                  <c:v>31.36559139784946</c:v>
                </c:pt>
                <c:pt idx="188">
                  <c:v>31.36559139784946</c:v>
                </c:pt>
                <c:pt idx="189">
                  <c:v>31.36559139784946</c:v>
                </c:pt>
                <c:pt idx="190">
                  <c:v>31.36559139784946</c:v>
                </c:pt>
                <c:pt idx="191">
                  <c:v>31.36559139784946</c:v>
                </c:pt>
                <c:pt idx="192">
                  <c:v>31.36559139784946</c:v>
                </c:pt>
                <c:pt idx="193">
                  <c:v>31.36559139784946</c:v>
                </c:pt>
                <c:pt idx="194">
                  <c:v>31.36559139784946</c:v>
                </c:pt>
                <c:pt idx="195">
                  <c:v>31.36559139784946</c:v>
                </c:pt>
                <c:pt idx="196">
                  <c:v>31.36559139784946</c:v>
                </c:pt>
                <c:pt idx="197">
                  <c:v>31.36559139784946</c:v>
                </c:pt>
                <c:pt idx="198">
                  <c:v>31.36559139784946</c:v>
                </c:pt>
                <c:pt idx="199">
                  <c:v>31.36559139784946</c:v>
                </c:pt>
                <c:pt idx="200">
                  <c:v>31.36559139784946</c:v>
                </c:pt>
                <c:pt idx="201">
                  <c:v>31.36559139784946</c:v>
                </c:pt>
                <c:pt idx="202">
                  <c:v>31.36559139784946</c:v>
                </c:pt>
                <c:pt idx="203">
                  <c:v>31.36559139784946</c:v>
                </c:pt>
                <c:pt idx="204">
                  <c:v>16.92589743589744</c:v>
                </c:pt>
                <c:pt idx="205">
                  <c:v>16.92589743589744</c:v>
                </c:pt>
                <c:pt idx="206">
                  <c:v>16.92589743589744</c:v>
                </c:pt>
                <c:pt idx="207">
                  <c:v>16.92589743589744</c:v>
                </c:pt>
                <c:pt idx="208">
                  <c:v>16.92589743589744</c:v>
                </c:pt>
                <c:pt idx="209">
                  <c:v>16.92589743589744</c:v>
                </c:pt>
                <c:pt idx="210">
                  <c:v>16.92589743589744</c:v>
                </c:pt>
                <c:pt idx="211">
                  <c:v>16.92589743589744</c:v>
                </c:pt>
                <c:pt idx="212">
                  <c:v>16.92589743589744</c:v>
                </c:pt>
                <c:pt idx="213">
                  <c:v>16.92589743589744</c:v>
                </c:pt>
                <c:pt idx="214">
                  <c:v>16.92589743589744</c:v>
                </c:pt>
                <c:pt idx="215">
                  <c:v>16.92589743589744</c:v>
                </c:pt>
                <c:pt idx="216">
                  <c:v>16.92589743589744</c:v>
                </c:pt>
                <c:pt idx="217">
                  <c:v>16.92589743589744</c:v>
                </c:pt>
                <c:pt idx="218">
                  <c:v>16.92589743589744</c:v>
                </c:pt>
                <c:pt idx="219">
                  <c:v>16.92589743589744</c:v>
                </c:pt>
                <c:pt idx="220">
                  <c:v>16.92589743589744</c:v>
                </c:pt>
                <c:pt idx="221">
                  <c:v>16.92589743589744</c:v>
                </c:pt>
                <c:pt idx="222">
                  <c:v>16.92589743589744</c:v>
                </c:pt>
                <c:pt idx="223">
                  <c:v>16.92589743589744</c:v>
                </c:pt>
                <c:pt idx="224">
                  <c:v>16.92589743589744</c:v>
                </c:pt>
                <c:pt idx="225">
                  <c:v>16.92589743589744</c:v>
                </c:pt>
                <c:pt idx="226">
                  <c:v>16.92589743589744</c:v>
                </c:pt>
                <c:pt idx="227">
                  <c:v>16.92589743589744</c:v>
                </c:pt>
                <c:pt idx="228">
                  <c:v>16.92589743589744</c:v>
                </c:pt>
                <c:pt idx="229">
                  <c:v>16.92589743589744</c:v>
                </c:pt>
                <c:pt idx="230">
                  <c:v>16.92589743589744</c:v>
                </c:pt>
                <c:pt idx="231">
                  <c:v>16.92589743589744</c:v>
                </c:pt>
                <c:pt idx="232">
                  <c:v>16.92589743589744</c:v>
                </c:pt>
                <c:pt idx="233">
                  <c:v>16.92589743589744</c:v>
                </c:pt>
                <c:pt idx="234">
                  <c:v>16.92589743589744</c:v>
                </c:pt>
                <c:pt idx="235">
                  <c:v>16.92589743589744</c:v>
                </c:pt>
                <c:pt idx="236">
                  <c:v>16.92589743589744</c:v>
                </c:pt>
                <c:pt idx="237">
                  <c:v>16.92589743589744</c:v>
                </c:pt>
                <c:pt idx="238">
                  <c:v>16.92589743589744</c:v>
                </c:pt>
                <c:pt idx="239">
                  <c:v>16.92589743589744</c:v>
                </c:pt>
                <c:pt idx="240">
                  <c:v>16.92589743589744</c:v>
                </c:pt>
                <c:pt idx="241">
                  <c:v>16.92589743589744</c:v>
                </c:pt>
                <c:pt idx="242">
                  <c:v>16.92589743589744</c:v>
                </c:pt>
                <c:pt idx="243">
                  <c:v>10.81354940711462</c:v>
                </c:pt>
                <c:pt idx="244">
                  <c:v>10.81354940711462</c:v>
                </c:pt>
                <c:pt idx="245">
                  <c:v>10.81354940711462</c:v>
                </c:pt>
                <c:pt idx="246">
                  <c:v>10.81354940711462</c:v>
                </c:pt>
                <c:pt idx="247">
                  <c:v>10.81354940711462</c:v>
                </c:pt>
                <c:pt idx="248">
                  <c:v>10.81354940711462</c:v>
                </c:pt>
                <c:pt idx="249">
                  <c:v>10.81354940711462</c:v>
                </c:pt>
                <c:pt idx="250">
                  <c:v>10.81354940711462</c:v>
                </c:pt>
                <c:pt idx="251">
                  <c:v>10.81354940711462</c:v>
                </c:pt>
                <c:pt idx="252">
                  <c:v>10.81354940711462</c:v>
                </c:pt>
                <c:pt idx="253">
                  <c:v>10.81354940711462</c:v>
                </c:pt>
                <c:pt idx="254">
                  <c:v>10.81354940711462</c:v>
                </c:pt>
                <c:pt idx="255">
                  <c:v>10.81354940711462</c:v>
                </c:pt>
                <c:pt idx="256">
                  <c:v>10.81354940711462</c:v>
                </c:pt>
                <c:pt idx="257">
                  <c:v>10.81354940711462</c:v>
                </c:pt>
                <c:pt idx="258">
                  <c:v>10.81354940711462</c:v>
                </c:pt>
                <c:pt idx="259">
                  <c:v>10.81354940711462</c:v>
                </c:pt>
                <c:pt idx="260">
                  <c:v>10.81354940711462</c:v>
                </c:pt>
                <c:pt idx="261">
                  <c:v>10.81354940711462</c:v>
                </c:pt>
                <c:pt idx="262">
                  <c:v>10.81354940711462</c:v>
                </c:pt>
                <c:pt idx="263">
                  <c:v>10.81354940711462</c:v>
                </c:pt>
                <c:pt idx="264">
                  <c:v>10.81354940711462</c:v>
                </c:pt>
                <c:pt idx="265">
                  <c:v>10.81354940711462</c:v>
                </c:pt>
                <c:pt idx="266">
                  <c:v>10.81354940711462</c:v>
                </c:pt>
                <c:pt idx="267">
                  <c:v>10.81354940711462</c:v>
                </c:pt>
                <c:pt idx="268">
                  <c:v>10.81354940711462</c:v>
                </c:pt>
                <c:pt idx="269">
                  <c:v>10.81354940711462</c:v>
                </c:pt>
                <c:pt idx="270">
                  <c:v>10.81354940711462</c:v>
                </c:pt>
                <c:pt idx="271">
                  <c:v>10.81354940711462</c:v>
                </c:pt>
                <c:pt idx="272">
                  <c:v>10.81354940711462</c:v>
                </c:pt>
                <c:pt idx="273">
                  <c:v>10.81354940711462</c:v>
                </c:pt>
                <c:pt idx="274">
                  <c:v>10.81354940711462</c:v>
                </c:pt>
                <c:pt idx="275">
                  <c:v>10.81354940711462</c:v>
                </c:pt>
                <c:pt idx="276">
                  <c:v>10.81354940711462</c:v>
                </c:pt>
                <c:pt idx="277">
                  <c:v>10.81354940711462</c:v>
                </c:pt>
                <c:pt idx="278">
                  <c:v>10.81354940711462</c:v>
                </c:pt>
                <c:pt idx="279">
                  <c:v>10.81354940711462</c:v>
                </c:pt>
                <c:pt idx="280">
                  <c:v>10.81354940711462</c:v>
                </c:pt>
                <c:pt idx="281">
                  <c:v>10.81354940711462</c:v>
                </c:pt>
                <c:pt idx="282">
                  <c:v>10.81354940711462</c:v>
                </c:pt>
                <c:pt idx="283">
                  <c:v>10.81354940711462</c:v>
                </c:pt>
                <c:pt idx="284">
                  <c:v>10.81354940711462</c:v>
                </c:pt>
                <c:pt idx="285">
                  <c:v>10.81354940711462</c:v>
                </c:pt>
                <c:pt idx="286">
                  <c:v>10.81354940711462</c:v>
                </c:pt>
                <c:pt idx="287">
                  <c:v>10.81354940711462</c:v>
                </c:pt>
                <c:pt idx="288">
                  <c:v>10.81354940711462</c:v>
                </c:pt>
                <c:pt idx="289">
                  <c:v>10.81354940711462</c:v>
                </c:pt>
                <c:pt idx="290">
                  <c:v>10.81354940711462</c:v>
                </c:pt>
                <c:pt idx="291">
                  <c:v>10.81354940711462</c:v>
                </c:pt>
                <c:pt idx="292">
                  <c:v>10.81354940711462</c:v>
                </c:pt>
                <c:pt idx="293">
                  <c:v>10.81354940711462</c:v>
                </c:pt>
                <c:pt idx="294">
                  <c:v>10.81354940711462</c:v>
                </c:pt>
                <c:pt idx="295">
                  <c:v>10.81354940711462</c:v>
                </c:pt>
                <c:pt idx="296">
                  <c:v>10.81354940711462</c:v>
                </c:pt>
                <c:pt idx="297">
                  <c:v>10.81354940711462</c:v>
                </c:pt>
                <c:pt idx="298">
                  <c:v>10.81354940711462</c:v>
                </c:pt>
                <c:pt idx="299">
                  <c:v>10.81354940711462</c:v>
                </c:pt>
                <c:pt idx="300">
                  <c:v>10.81354940711462</c:v>
                </c:pt>
                <c:pt idx="301">
                  <c:v>10.81354940711462</c:v>
                </c:pt>
                <c:pt idx="302">
                  <c:v>10.81354940711462</c:v>
                </c:pt>
                <c:pt idx="303">
                  <c:v>10.81354940711462</c:v>
                </c:pt>
                <c:pt idx="304">
                  <c:v>10.81354940711462</c:v>
                </c:pt>
                <c:pt idx="305">
                  <c:v>10.81354940711462</c:v>
                </c:pt>
                <c:pt idx="306">
                  <c:v>10.81354940711462</c:v>
                </c:pt>
                <c:pt idx="307">
                  <c:v>10.81354940711462</c:v>
                </c:pt>
                <c:pt idx="308">
                  <c:v>10.81354940711462</c:v>
                </c:pt>
                <c:pt idx="309">
                  <c:v>10.81354940711462</c:v>
                </c:pt>
                <c:pt idx="310">
                  <c:v>10.81354940711462</c:v>
                </c:pt>
                <c:pt idx="311">
                  <c:v>10.81354940711462</c:v>
                </c:pt>
                <c:pt idx="312">
                  <c:v>10.81354940711462</c:v>
                </c:pt>
                <c:pt idx="313">
                  <c:v>10.81354940711462</c:v>
                </c:pt>
                <c:pt idx="314">
                  <c:v>10.81354940711462</c:v>
                </c:pt>
                <c:pt idx="315">
                  <c:v>10.81354940711462</c:v>
                </c:pt>
                <c:pt idx="316">
                  <c:v>10.81354940711462</c:v>
                </c:pt>
                <c:pt idx="317">
                  <c:v>10.81354940711462</c:v>
                </c:pt>
                <c:pt idx="318">
                  <c:v>10.81354940711462</c:v>
                </c:pt>
                <c:pt idx="319">
                  <c:v>10.81354940711462</c:v>
                </c:pt>
                <c:pt idx="320">
                  <c:v>10.81354940711462</c:v>
                </c:pt>
                <c:pt idx="321">
                  <c:v>10.81354940711462</c:v>
                </c:pt>
                <c:pt idx="322">
                  <c:v>10.81354940711462</c:v>
                </c:pt>
                <c:pt idx="323">
                  <c:v>10.81354940711462</c:v>
                </c:pt>
                <c:pt idx="324">
                  <c:v>10.81354940711462</c:v>
                </c:pt>
                <c:pt idx="325">
                  <c:v>10.81354940711462</c:v>
                </c:pt>
                <c:pt idx="326">
                  <c:v>10.81354940711462</c:v>
                </c:pt>
                <c:pt idx="327">
                  <c:v>10.81354940711462</c:v>
                </c:pt>
                <c:pt idx="328">
                  <c:v>10.81354940711462</c:v>
                </c:pt>
                <c:pt idx="329">
                  <c:v>10.81354940711462</c:v>
                </c:pt>
                <c:pt idx="330">
                  <c:v>10.81354940711462</c:v>
                </c:pt>
                <c:pt idx="331">
                  <c:v>10.81354940711462</c:v>
                </c:pt>
                <c:pt idx="332">
                  <c:v>10.81354940711462</c:v>
                </c:pt>
                <c:pt idx="333">
                  <c:v>10.81354940711462</c:v>
                </c:pt>
                <c:pt idx="334">
                  <c:v>10.81354940711462</c:v>
                </c:pt>
                <c:pt idx="335">
                  <c:v>10.81354940711462</c:v>
                </c:pt>
                <c:pt idx="336">
                  <c:v>10.81354940711462</c:v>
                </c:pt>
                <c:pt idx="337">
                  <c:v>10.81354940711462</c:v>
                </c:pt>
                <c:pt idx="338">
                  <c:v>10.81354940711462</c:v>
                </c:pt>
                <c:pt idx="339">
                  <c:v>10.81354940711462</c:v>
                </c:pt>
                <c:pt idx="340">
                  <c:v>10.81354940711462</c:v>
                </c:pt>
                <c:pt idx="341">
                  <c:v>10.81354940711462</c:v>
                </c:pt>
                <c:pt idx="342">
                  <c:v>10.81354940711462</c:v>
                </c:pt>
                <c:pt idx="343">
                  <c:v>10.81354940711462</c:v>
                </c:pt>
                <c:pt idx="344">
                  <c:v>10.81354940711462</c:v>
                </c:pt>
                <c:pt idx="345">
                  <c:v>10.81354940711462</c:v>
                </c:pt>
                <c:pt idx="346">
                  <c:v>10.81354940711462</c:v>
                </c:pt>
                <c:pt idx="347">
                  <c:v>10.81354940711462</c:v>
                </c:pt>
                <c:pt idx="348">
                  <c:v>10.81354940711462</c:v>
                </c:pt>
                <c:pt idx="349">
                  <c:v>10.81354940711462</c:v>
                </c:pt>
                <c:pt idx="350">
                  <c:v>10.81354940711462</c:v>
                </c:pt>
                <c:pt idx="351">
                  <c:v>10.81354940711462</c:v>
                </c:pt>
                <c:pt idx="352">
                  <c:v>10.81354940711462</c:v>
                </c:pt>
                <c:pt idx="353">
                  <c:v>10.81354940711462</c:v>
                </c:pt>
                <c:pt idx="354">
                  <c:v>10.81354940711462</c:v>
                </c:pt>
                <c:pt idx="355">
                  <c:v>10.81354940711462</c:v>
                </c:pt>
                <c:pt idx="356">
                  <c:v>10.81354940711462</c:v>
                </c:pt>
                <c:pt idx="357">
                  <c:v>10.81354940711462</c:v>
                </c:pt>
              </c:numCache>
            </c:numRef>
          </c:val>
          <c:smooth val="0"/>
        </c:ser>
        <c:ser>
          <c:idx val="2"/>
          <c:order val="2"/>
          <c:tx>
            <c:strRef>
              <c:f>'LOS5'!$E$1</c:f>
              <c:strCache>
                <c:ptCount val="1"/>
                <c:pt idx="0">
                  <c:v> +2 Sigma</c:v>
                </c:pt>
              </c:strCache>
            </c:strRef>
          </c:tx>
          <c:spPr>
            <a:ln w="25400">
              <a:noFill/>
            </a:ln>
            <a:effectLst/>
          </c:spPr>
          <c:marker>
            <c:symbol val="none"/>
          </c:marker>
          <c:cat>
            <c:numRef>
              <c:f>'LOS5'!$A$2:$A$359</c:f>
              <c:numCache>
                <c:formatCode>m/d/yy;@</c:formatCode>
                <c:ptCount val="358"/>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pt idx="243">
                  <c:v>42131.0</c:v>
                </c:pt>
                <c:pt idx="244">
                  <c:v>42137.0</c:v>
                </c:pt>
                <c:pt idx="245">
                  <c:v>42150.0</c:v>
                </c:pt>
                <c:pt idx="246">
                  <c:v>42153.0</c:v>
                </c:pt>
                <c:pt idx="247">
                  <c:v>42170.0</c:v>
                </c:pt>
                <c:pt idx="248">
                  <c:v>42174.0</c:v>
                </c:pt>
                <c:pt idx="249">
                  <c:v>42178.0</c:v>
                </c:pt>
                <c:pt idx="250">
                  <c:v>42180.0</c:v>
                </c:pt>
                <c:pt idx="251">
                  <c:v>42200.0</c:v>
                </c:pt>
                <c:pt idx="252">
                  <c:v>42202.0</c:v>
                </c:pt>
                <c:pt idx="253">
                  <c:v>42208.0</c:v>
                </c:pt>
                <c:pt idx="254">
                  <c:v>42216.0</c:v>
                </c:pt>
                <c:pt idx="255">
                  <c:v>42223.0</c:v>
                </c:pt>
                <c:pt idx="256">
                  <c:v>42224.0</c:v>
                </c:pt>
                <c:pt idx="257">
                  <c:v>42229.0</c:v>
                </c:pt>
                <c:pt idx="258">
                  <c:v>42233.0</c:v>
                </c:pt>
                <c:pt idx="259">
                  <c:v>42238.0</c:v>
                </c:pt>
                <c:pt idx="260">
                  <c:v>42239.0</c:v>
                </c:pt>
                <c:pt idx="261">
                  <c:v>42241.0</c:v>
                </c:pt>
                <c:pt idx="262">
                  <c:v>42622.0</c:v>
                </c:pt>
                <c:pt idx="263">
                  <c:v>42265.0</c:v>
                </c:pt>
                <c:pt idx="264">
                  <c:v>42274.0</c:v>
                </c:pt>
                <c:pt idx="265">
                  <c:v>42282.0</c:v>
                </c:pt>
                <c:pt idx="266">
                  <c:v>42298.0</c:v>
                </c:pt>
                <c:pt idx="267">
                  <c:v>42300.0</c:v>
                </c:pt>
                <c:pt idx="268">
                  <c:v>42302.0</c:v>
                </c:pt>
                <c:pt idx="269">
                  <c:v>42303.0</c:v>
                </c:pt>
                <c:pt idx="270">
                  <c:v>42306.0</c:v>
                </c:pt>
                <c:pt idx="271">
                  <c:v>42314.0</c:v>
                </c:pt>
                <c:pt idx="272">
                  <c:v>42315.0</c:v>
                </c:pt>
                <c:pt idx="273">
                  <c:v>42342.0</c:v>
                </c:pt>
                <c:pt idx="274">
                  <c:v>42423.0</c:v>
                </c:pt>
                <c:pt idx="275">
                  <c:v>42431.06944444445</c:v>
                </c:pt>
                <c:pt idx="276">
                  <c:v>42431.2576388889</c:v>
                </c:pt>
                <c:pt idx="277">
                  <c:v>42434.69236111105</c:v>
                </c:pt>
                <c:pt idx="278">
                  <c:v>42462.0</c:v>
                </c:pt>
                <c:pt idx="279">
                  <c:v>42469.49791666667</c:v>
                </c:pt>
                <c:pt idx="280">
                  <c:v>42488.93819444444</c:v>
                </c:pt>
                <c:pt idx="281">
                  <c:v>42506.64027777777</c:v>
                </c:pt>
                <c:pt idx="282">
                  <c:v>42511.425</c:v>
                </c:pt>
                <c:pt idx="283">
                  <c:v>42518.925</c:v>
                </c:pt>
                <c:pt idx="284">
                  <c:v>42531.50902777778</c:v>
                </c:pt>
                <c:pt idx="285">
                  <c:v>42537.0</c:v>
                </c:pt>
                <c:pt idx="286">
                  <c:v>42539.0</c:v>
                </c:pt>
                <c:pt idx="287">
                  <c:v>42558.89791666667</c:v>
                </c:pt>
                <c:pt idx="288">
                  <c:v>42586.92708333328</c:v>
                </c:pt>
                <c:pt idx="289">
                  <c:v>42606.83125</c:v>
                </c:pt>
                <c:pt idx="290">
                  <c:v>42607.69374999998</c:v>
                </c:pt>
                <c:pt idx="291">
                  <c:v>42607.84861111111</c:v>
                </c:pt>
                <c:pt idx="292">
                  <c:v>42607.99791666667</c:v>
                </c:pt>
                <c:pt idx="293">
                  <c:v>42613.21944444445</c:v>
                </c:pt>
                <c:pt idx="294">
                  <c:v>42613.67152777778</c:v>
                </c:pt>
                <c:pt idx="295">
                  <c:v>42618.54861111111</c:v>
                </c:pt>
                <c:pt idx="296">
                  <c:v>42619.90277777778</c:v>
                </c:pt>
                <c:pt idx="297">
                  <c:v>42622.20347222222</c:v>
                </c:pt>
                <c:pt idx="298">
                  <c:v>42624.21180555555</c:v>
                </c:pt>
                <c:pt idx="299">
                  <c:v>42624.90347222222</c:v>
                </c:pt>
                <c:pt idx="300">
                  <c:v>42634.71944444445</c:v>
                </c:pt>
                <c:pt idx="301">
                  <c:v>42640.2326388889</c:v>
                </c:pt>
                <c:pt idx="302">
                  <c:v>42648.03125</c:v>
                </c:pt>
                <c:pt idx="303">
                  <c:v>42651.8236111111</c:v>
                </c:pt>
                <c:pt idx="304">
                  <c:v>42657.58194444444</c:v>
                </c:pt>
                <c:pt idx="305">
                  <c:v>42661.86527777777</c:v>
                </c:pt>
                <c:pt idx="306">
                  <c:v>42664.5375</c:v>
                </c:pt>
                <c:pt idx="307">
                  <c:v>42666.17083333333</c:v>
                </c:pt>
                <c:pt idx="308">
                  <c:v>42672.35486111111</c:v>
                </c:pt>
                <c:pt idx="309">
                  <c:v>42685.03680555556</c:v>
                </c:pt>
                <c:pt idx="310">
                  <c:v>42691.42638888889</c:v>
                </c:pt>
                <c:pt idx="311">
                  <c:v>42692.67152777778</c:v>
                </c:pt>
                <c:pt idx="312">
                  <c:v>42696.30694444444</c:v>
                </c:pt>
                <c:pt idx="313">
                  <c:v>42713.01597222222</c:v>
                </c:pt>
                <c:pt idx="314">
                  <c:v>42725.06527777778</c:v>
                </c:pt>
                <c:pt idx="315">
                  <c:v>42725.51944444444</c:v>
                </c:pt>
                <c:pt idx="316">
                  <c:v>42729.6875</c:v>
                </c:pt>
                <c:pt idx="317">
                  <c:v>42730.84861111111</c:v>
                </c:pt>
                <c:pt idx="318">
                  <c:v>42732.18472222222</c:v>
                </c:pt>
                <c:pt idx="319">
                  <c:v>42747.53194444445</c:v>
                </c:pt>
                <c:pt idx="320">
                  <c:v>42751.32986111107</c:v>
                </c:pt>
                <c:pt idx="321">
                  <c:v>42753.23888888889</c:v>
                </c:pt>
                <c:pt idx="322">
                  <c:v>42754.1041666666</c:v>
                </c:pt>
                <c:pt idx="323">
                  <c:v>42765.85347222222</c:v>
                </c:pt>
                <c:pt idx="324">
                  <c:v>42775.49305555555</c:v>
                </c:pt>
                <c:pt idx="325">
                  <c:v>42779.83888888888</c:v>
                </c:pt>
                <c:pt idx="326">
                  <c:v>42781.50902777778</c:v>
                </c:pt>
                <c:pt idx="327">
                  <c:v>42796.19513888888</c:v>
                </c:pt>
                <c:pt idx="328">
                  <c:v>42797.4916666666</c:v>
                </c:pt>
                <c:pt idx="329">
                  <c:v>42797.93611111111</c:v>
                </c:pt>
                <c:pt idx="330">
                  <c:v>42800.62013888889</c:v>
                </c:pt>
                <c:pt idx="331">
                  <c:v>42802.36597222222</c:v>
                </c:pt>
                <c:pt idx="332">
                  <c:v>42803.75138888889</c:v>
                </c:pt>
                <c:pt idx="333">
                  <c:v>42804.81458333333</c:v>
                </c:pt>
                <c:pt idx="334">
                  <c:v>42806.55486111111</c:v>
                </c:pt>
                <c:pt idx="335">
                  <c:v>42816.9763888889</c:v>
                </c:pt>
                <c:pt idx="336">
                  <c:v>42828.83333333334</c:v>
                </c:pt>
                <c:pt idx="337">
                  <c:v>42829.22013888889</c:v>
                </c:pt>
                <c:pt idx="338">
                  <c:v>42830.58333333334</c:v>
                </c:pt>
                <c:pt idx="339">
                  <c:v>42830.89097222222</c:v>
                </c:pt>
                <c:pt idx="340">
                  <c:v>42833.4375</c:v>
                </c:pt>
                <c:pt idx="341">
                  <c:v>42844.35</c:v>
                </c:pt>
                <c:pt idx="342">
                  <c:v>42846.33541666667</c:v>
                </c:pt>
                <c:pt idx="343">
                  <c:v>42855.22569444445</c:v>
                </c:pt>
                <c:pt idx="344">
                  <c:v>42859.84722222222</c:v>
                </c:pt>
                <c:pt idx="345">
                  <c:v>42863.16944444444</c:v>
                </c:pt>
                <c:pt idx="346">
                  <c:v>42866.66597222222</c:v>
                </c:pt>
                <c:pt idx="347">
                  <c:v>42870.84722222222</c:v>
                </c:pt>
                <c:pt idx="348">
                  <c:v>42873.75069444444</c:v>
                </c:pt>
                <c:pt idx="349">
                  <c:v>42881.71944444445</c:v>
                </c:pt>
                <c:pt idx="350">
                  <c:v>42883.86458333334</c:v>
                </c:pt>
                <c:pt idx="351">
                  <c:v>42887.87083333333</c:v>
                </c:pt>
                <c:pt idx="352">
                  <c:v>42897.48194444444</c:v>
                </c:pt>
                <c:pt idx="353">
                  <c:v>42900.09444444445</c:v>
                </c:pt>
                <c:pt idx="354">
                  <c:v>42909.4763888889</c:v>
                </c:pt>
                <c:pt idx="355">
                  <c:v>42909.51180555556</c:v>
                </c:pt>
                <c:pt idx="356">
                  <c:v>42910.88333333333</c:v>
                </c:pt>
                <c:pt idx="357">
                  <c:v>42911.22083333333</c:v>
                </c:pt>
              </c:numCache>
            </c:numRef>
          </c:cat>
          <c:val>
            <c:numRef>
              <c:f>'LOS5'!$E$2:$E$359</c:f>
              <c:numCache>
                <c:formatCode>0.0</c:formatCode>
                <c:ptCount val="358"/>
                <c:pt idx="0">
                  <c:v>38.0668330362448</c:v>
                </c:pt>
                <c:pt idx="1">
                  <c:v>38.0668330362448</c:v>
                </c:pt>
                <c:pt idx="2">
                  <c:v>38.0668330362448</c:v>
                </c:pt>
                <c:pt idx="3">
                  <c:v>38.0668330362448</c:v>
                </c:pt>
                <c:pt idx="4">
                  <c:v>38.0668330362448</c:v>
                </c:pt>
                <c:pt idx="5">
                  <c:v>38.0668330362448</c:v>
                </c:pt>
                <c:pt idx="6">
                  <c:v>38.0668330362448</c:v>
                </c:pt>
                <c:pt idx="7">
                  <c:v>38.0668330362448</c:v>
                </c:pt>
                <c:pt idx="8">
                  <c:v>38.0668330362448</c:v>
                </c:pt>
                <c:pt idx="9">
                  <c:v>38.0668330362448</c:v>
                </c:pt>
                <c:pt idx="10">
                  <c:v>38.0668330362448</c:v>
                </c:pt>
                <c:pt idx="11">
                  <c:v>38.0668330362448</c:v>
                </c:pt>
                <c:pt idx="12">
                  <c:v>38.0668330362448</c:v>
                </c:pt>
                <c:pt idx="13">
                  <c:v>38.0668330362448</c:v>
                </c:pt>
                <c:pt idx="14">
                  <c:v>38.0668330362448</c:v>
                </c:pt>
                <c:pt idx="15">
                  <c:v>38.0668330362448</c:v>
                </c:pt>
                <c:pt idx="16">
                  <c:v>38.0668330362448</c:v>
                </c:pt>
                <c:pt idx="17">
                  <c:v>38.0668330362448</c:v>
                </c:pt>
                <c:pt idx="18">
                  <c:v>38.0668330362448</c:v>
                </c:pt>
                <c:pt idx="19">
                  <c:v>38.0668330362448</c:v>
                </c:pt>
                <c:pt idx="20">
                  <c:v>38.0668330362448</c:v>
                </c:pt>
                <c:pt idx="21">
                  <c:v>38.0668330362448</c:v>
                </c:pt>
                <c:pt idx="22">
                  <c:v>38.0668330362448</c:v>
                </c:pt>
                <c:pt idx="23">
                  <c:v>38.0668330362448</c:v>
                </c:pt>
                <c:pt idx="24">
                  <c:v>38.0668330362448</c:v>
                </c:pt>
                <c:pt idx="25">
                  <c:v>38.0668330362448</c:v>
                </c:pt>
                <c:pt idx="26">
                  <c:v>38.0668330362448</c:v>
                </c:pt>
                <c:pt idx="27">
                  <c:v>38.0668330362448</c:v>
                </c:pt>
                <c:pt idx="28">
                  <c:v>38.0668330362448</c:v>
                </c:pt>
                <c:pt idx="29">
                  <c:v>38.0668330362448</c:v>
                </c:pt>
                <c:pt idx="30">
                  <c:v>38.0668330362448</c:v>
                </c:pt>
                <c:pt idx="31">
                  <c:v>38.0668330362448</c:v>
                </c:pt>
                <c:pt idx="32">
                  <c:v>38.0668330362448</c:v>
                </c:pt>
                <c:pt idx="33">
                  <c:v>38.0668330362448</c:v>
                </c:pt>
                <c:pt idx="34">
                  <c:v>38.0668330362448</c:v>
                </c:pt>
                <c:pt idx="35">
                  <c:v>38.0668330362448</c:v>
                </c:pt>
                <c:pt idx="36">
                  <c:v>38.0668330362448</c:v>
                </c:pt>
                <c:pt idx="37">
                  <c:v>38.0668330362448</c:v>
                </c:pt>
                <c:pt idx="38">
                  <c:v>38.0668330362448</c:v>
                </c:pt>
                <c:pt idx="39">
                  <c:v>38.0668330362448</c:v>
                </c:pt>
                <c:pt idx="40">
                  <c:v>38.0668330362448</c:v>
                </c:pt>
                <c:pt idx="41">
                  <c:v>38.0668330362448</c:v>
                </c:pt>
                <c:pt idx="42">
                  <c:v>38.0668330362448</c:v>
                </c:pt>
                <c:pt idx="43">
                  <c:v>38.0668330362448</c:v>
                </c:pt>
                <c:pt idx="44">
                  <c:v>38.0668330362448</c:v>
                </c:pt>
                <c:pt idx="45">
                  <c:v>38.0668330362448</c:v>
                </c:pt>
                <c:pt idx="46">
                  <c:v>38.0668330362448</c:v>
                </c:pt>
                <c:pt idx="47">
                  <c:v>38.0668330362448</c:v>
                </c:pt>
                <c:pt idx="48">
                  <c:v>38.0668330362448</c:v>
                </c:pt>
                <c:pt idx="49">
                  <c:v>38.0668330362448</c:v>
                </c:pt>
                <c:pt idx="50">
                  <c:v>38.0668330362448</c:v>
                </c:pt>
                <c:pt idx="51">
                  <c:v>38.0668330362448</c:v>
                </c:pt>
                <c:pt idx="52">
                  <c:v>38.0668330362448</c:v>
                </c:pt>
                <c:pt idx="53">
                  <c:v>38.0668330362448</c:v>
                </c:pt>
                <c:pt idx="54">
                  <c:v>38.0668330362448</c:v>
                </c:pt>
                <c:pt idx="55">
                  <c:v>23.79</c:v>
                </c:pt>
                <c:pt idx="56">
                  <c:v>23.79</c:v>
                </c:pt>
                <c:pt idx="57">
                  <c:v>23.79</c:v>
                </c:pt>
                <c:pt idx="58">
                  <c:v>23.79</c:v>
                </c:pt>
                <c:pt idx="59">
                  <c:v>23.79</c:v>
                </c:pt>
                <c:pt idx="60">
                  <c:v>23.79</c:v>
                </c:pt>
                <c:pt idx="61">
                  <c:v>23.79</c:v>
                </c:pt>
                <c:pt idx="62">
                  <c:v>23.79</c:v>
                </c:pt>
                <c:pt idx="63">
                  <c:v>23.79</c:v>
                </c:pt>
                <c:pt idx="64">
                  <c:v>23.79</c:v>
                </c:pt>
                <c:pt idx="65">
                  <c:v>23.79</c:v>
                </c:pt>
                <c:pt idx="66">
                  <c:v>23.79</c:v>
                </c:pt>
                <c:pt idx="67">
                  <c:v>23.79</c:v>
                </c:pt>
                <c:pt idx="68">
                  <c:v>23.79</c:v>
                </c:pt>
                <c:pt idx="69">
                  <c:v>23.79</c:v>
                </c:pt>
                <c:pt idx="70">
                  <c:v>23.79</c:v>
                </c:pt>
                <c:pt idx="71">
                  <c:v>23.79</c:v>
                </c:pt>
                <c:pt idx="72">
                  <c:v>23.79</c:v>
                </c:pt>
                <c:pt idx="73">
                  <c:v>23.79</c:v>
                </c:pt>
                <c:pt idx="74">
                  <c:v>23.79</c:v>
                </c:pt>
                <c:pt idx="75">
                  <c:v>23.79</c:v>
                </c:pt>
                <c:pt idx="76">
                  <c:v>23.79</c:v>
                </c:pt>
                <c:pt idx="77">
                  <c:v>23.79</c:v>
                </c:pt>
                <c:pt idx="78">
                  <c:v>23.79</c:v>
                </c:pt>
                <c:pt idx="79">
                  <c:v>23.79</c:v>
                </c:pt>
                <c:pt idx="80">
                  <c:v>23.79</c:v>
                </c:pt>
                <c:pt idx="81">
                  <c:v>23.79</c:v>
                </c:pt>
                <c:pt idx="82">
                  <c:v>23.79</c:v>
                </c:pt>
                <c:pt idx="83">
                  <c:v>23.79</c:v>
                </c:pt>
                <c:pt idx="84">
                  <c:v>23.79</c:v>
                </c:pt>
                <c:pt idx="85">
                  <c:v>23.79</c:v>
                </c:pt>
                <c:pt idx="86">
                  <c:v>23.79</c:v>
                </c:pt>
                <c:pt idx="87">
                  <c:v>23.79</c:v>
                </c:pt>
                <c:pt idx="88">
                  <c:v>23.79</c:v>
                </c:pt>
                <c:pt idx="89">
                  <c:v>23.79</c:v>
                </c:pt>
                <c:pt idx="90">
                  <c:v>23.79</c:v>
                </c:pt>
                <c:pt idx="91">
                  <c:v>23.79</c:v>
                </c:pt>
                <c:pt idx="92">
                  <c:v>23.79</c:v>
                </c:pt>
                <c:pt idx="93">
                  <c:v>23.79</c:v>
                </c:pt>
                <c:pt idx="94">
                  <c:v>23.79</c:v>
                </c:pt>
                <c:pt idx="95">
                  <c:v>23.79</c:v>
                </c:pt>
                <c:pt idx="96">
                  <c:v>23.79</c:v>
                </c:pt>
                <c:pt idx="97">
                  <c:v>23.79</c:v>
                </c:pt>
                <c:pt idx="98">
                  <c:v>23.79</c:v>
                </c:pt>
                <c:pt idx="99">
                  <c:v>23.79</c:v>
                </c:pt>
                <c:pt idx="100">
                  <c:v>23.79</c:v>
                </c:pt>
                <c:pt idx="101">
                  <c:v>23.79</c:v>
                </c:pt>
                <c:pt idx="102">
                  <c:v>23.79</c:v>
                </c:pt>
                <c:pt idx="103">
                  <c:v>23.79</c:v>
                </c:pt>
                <c:pt idx="104">
                  <c:v>23.79</c:v>
                </c:pt>
                <c:pt idx="105">
                  <c:v>23.79</c:v>
                </c:pt>
                <c:pt idx="106">
                  <c:v>23.79</c:v>
                </c:pt>
                <c:pt idx="107">
                  <c:v>24.31039426523298</c:v>
                </c:pt>
                <c:pt idx="108">
                  <c:v>24.31039426523298</c:v>
                </c:pt>
                <c:pt idx="109">
                  <c:v>24.31039426523298</c:v>
                </c:pt>
                <c:pt idx="110">
                  <c:v>24.31039426523298</c:v>
                </c:pt>
                <c:pt idx="111">
                  <c:v>24.31039426523298</c:v>
                </c:pt>
                <c:pt idx="112">
                  <c:v>24.31039426523298</c:v>
                </c:pt>
                <c:pt idx="113">
                  <c:v>24.31039426523298</c:v>
                </c:pt>
                <c:pt idx="114">
                  <c:v>24.31039426523298</c:v>
                </c:pt>
                <c:pt idx="115">
                  <c:v>24.31039426523298</c:v>
                </c:pt>
                <c:pt idx="116">
                  <c:v>24.31039426523298</c:v>
                </c:pt>
                <c:pt idx="117">
                  <c:v>24.31039426523298</c:v>
                </c:pt>
                <c:pt idx="118">
                  <c:v>24.31039426523298</c:v>
                </c:pt>
                <c:pt idx="119">
                  <c:v>24.31039426523298</c:v>
                </c:pt>
                <c:pt idx="120">
                  <c:v>24.31039426523298</c:v>
                </c:pt>
                <c:pt idx="121">
                  <c:v>24.31039426523298</c:v>
                </c:pt>
                <c:pt idx="122">
                  <c:v>24.31039426523298</c:v>
                </c:pt>
                <c:pt idx="123">
                  <c:v>24.31039426523298</c:v>
                </c:pt>
                <c:pt idx="124">
                  <c:v>24.31039426523298</c:v>
                </c:pt>
                <c:pt idx="125">
                  <c:v>24.31039426523298</c:v>
                </c:pt>
                <c:pt idx="126">
                  <c:v>24.31039426523298</c:v>
                </c:pt>
                <c:pt idx="127">
                  <c:v>24.31039426523298</c:v>
                </c:pt>
                <c:pt idx="128">
                  <c:v>24.31039426523298</c:v>
                </c:pt>
                <c:pt idx="129">
                  <c:v>24.31039426523298</c:v>
                </c:pt>
                <c:pt idx="130">
                  <c:v>24.31039426523298</c:v>
                </c:pt>
                <c:pt idx="131">
                  <c:v>24.31039426523298</c:v>
                </c:pt>
                <c:pt idx="132">
                  <c:v>24.31039426523298</c:v>
                </c:pt>
                <c:pt idx="133">
                  <c:v>24.31039426523298</c:v>
                </c:pt>
                <c:pt idx="134">
                  <c:v>24.31039426523298</c:v>
                </c:pt>
                <c:pt idx="135">
                  <c:v>24.31039426523298</c:v>
                </c:pt>
                <c:pt idx="136">
                  <c:v>24.31039426523298</c:v>
                </c:pt>
                <c:pt idx="137">
                  <c:v>24.31039426523298</c:v>
                </c:pt>
                <c:pt idx="138">
                  <c:v>24.31039426523298</c:v>
                </c:pt>
                <c:pt idx="139">
                  <c:v>24.31039426523298</c:v>
                </c:pt>
                <c:pt idx="140">
                  <c:v>24.31039426523298</c:v>
                </c:pt>
                <c:pt idx="141">
                  <c:v>24.31039426523298</c:v>
                </c:pt>
                <c:pt idx="142">
                  <c:v>24.31039426523298</c:v>
                </c:pt>
                <c:pt idx="143">
                  <c:v>24.31039426523298</c:v>
                </c:pt>
                <c:pt idx="144">
                  <c:v>24.31039426523298</c:v>
                </c:pt>
                <c:pt idx="145">
                  <c:v>24.31039426523298</c:v>
                </c:pt>
                <c:pt idx="146">
                  <c:v>24.31039426523298</c:v>
                </c:pt>
                <c:pt idx="147">
                  <c:v>24.31039426523298</c:v>
                </c:pt>
                <c:pt idx="148">
                  <c:v>24.31039426523298</c:v>
                </c:pt>
                <c:pt idx="149">
                  <c:v>24.31039426523298</c:v>
                </c:pt>
                <c:pt idx="150">
                  <c:v>24.31039426523298</c:v>
                </c:pt>
                <c:pt idx="151">
                  <c:v>24.31039426523298</c:v>
                </c:pt>
                <c:pt idx="152">
                  <c:v>24.31039426523298</c:v>
                </c:pt>
                <c:pt idx="153">
                  <c:v>24.31039426523298</c:v>
                </c:pt>
                <c:pt idx="154">
                  <c:v>24.31039426523298</c:v>
                </c:pt>
                <c:pt idx="155">
                  <c:v>24.31039426523298</c:v>
                </c:pt>
                <c:pt idx="156">
                  <c:v>24.31039426523298</c:v>
                </c:pt>
                <c:pt idx="157">
                  <c:v>24.31039426523298</c:v>
                </c:pt>
                <c:pt idx="158">
                  <c:v>24.31039426523298</c:v>
                </c:pt>
                <c:pt idx="159">
                  <c:v>24.31039426523298</c:v>
                </c:pt>
                <c:pt idx="160">
                  <c:v>24.31039426523298</c:v>
                </c:pt>
                <c:pt idx="161">
                  <c:v>24.31039426523298</c:v>
                </c:pt>
                <c:pt idx="162">
                  <c:v>24.31039426523298</c:v>
                </c:pt>
                <c:pt idx="163">
                  <c:v>24.31039426523298</c:v>
                </c:pt>
                <c:pt idx="164">
                  <c:v>24.31039426523298</c:v>
                </c:pt>
                <c:pt idx="165">
                  <c:v>24.31039426523298</c:v>
                </c:pt>
                <c:pt idx="166">
                  <c:v>24.31039426523298</c:v>
                </c:pt>
                <c:pt idx="167">
                  <c:v>24.31039426523298</c:v>
                </c:pt>
                <c:pt idx="168">
                  <c:v>24.31039426523298</c:v>
                </c:pt>
                <c:pt idx="169">
                  <c:v>24.31039426523298</c:v>
                </c:pt>
                <c:pt idx="170">
                  <c:v>24.31039426523298</c:v>
                </c:pt>
                <c:pt idx="171">
                  <c:v>24.31039426523298</c:v>
                </c:pt>
                <c:pt idx="172">
                  <c:v>24.31039426523298</c:v>
                </c:pt>
                <c:pt idx="173">
                  <c:v>24.31039426523298</c:v>
                </c:pt>
                <c:pt idx="174">
                  <c:v>24.31039426523298</c:v>
                </c:pt>
                <c:pt idx="175">
                  <c:v>24.31039426523298</c:v>
                </c:pt>
                <c:pt idx="176">
                  <c:v>24.31039426523298</c:v>
                </c:pt>
                <c:pt idx="177">
                  <c:v>24.31039426523298</c:v>
                </c:pt>
                <c:pt idx="178">
                  <c:v>24.31039426523298</c:v>
                </c:pt>
                <c:pt idx="179">
                  <c:v>24.31039426523298</c:v>
                </c:pt>
                <c:pt idx="180">
                  <c:v>24.31039426523298</c:v>
                </c:pt>
                <c:pt idx="181">
                  <c:v>24.31039426523298</c:v>
                </c:pt>
                <c:pt idx="182">
                  <c:v>24.31039426523298</c:v>
                </c:pt>
                <c:pt idx="183">
                  <c:v>24.31039426523298</c:v>
                </c:pt>
                <c:pt idx="184">
                  <c:v>24.31039426523298</c:v>
                </c:pt>
                <c:pt idx="185">
                  <c:v>24.31039426523298</c:v>
                </c:pt>
                <c:pt idx="186">
                  <c:v>24.31039426523298</c:v>
                </c:pt>
                <c:pt idx="187">
                  <c:v>24.31039426523298</c:v>
                </c:pt>
                <c:pt idx="188">
                  <c:v>24.31039426523298</c:v>
                </c:pt>
                <c:pt idx="189">
                  <c:v>24.31039426523298</c:v>
                </c:pt>
                <c:pt idx="190">
                  <c:v>24.31039426523298</c:v>
                </c:pt>
                <c:pt idx="191">
                  <c:v>24.31039426523298</c:v>
                </c:pt>
                <c:pt idx="192">
                  <c:v>24.31039426523298</c:v>
                </c:pt>
                <c:pt idx="193">
                  <c:v>24.31039426523298</c:v>
                </c:pt>
                <c:pt idx="194">
                  <c:v>24.31039426523298</c:v>
                </c:pt>
                <c:pt idx="195">
                  <c:v>24.31039426523298</c:v>
                </c:pt>
                <c:pt idx="196">
                  <c:v>24.31039426523298</c:v>
                </c:pt>
                <c:pt idx="197">
                  <c:v>24.31039426523298</c:v>
                </c:pt>
                <c:pt idx="198">
                  <c:v>24.31039426523298</c:v>
                </c:pt>
                <c:pt idx="199">
                  <c:v>24.31039426523298</c:v>
                </c:pt>
                <c:pt idx="200">
                  <c:v>24.31039426523298</c:v>
                </c:pt>
                <c:pt idx="201">
                  <c:v>24.31039426523298</c:v>
                </c:pt>
                <c:pt idx="202">
                  <c:v>24.31039426523298</c:v>
                </c:pt>
                <c:pt idx="203">
                  <c:v>24.31039426523298</c:v>
                </c:pt>
                <c:pt idx="204">
                  <c:v>13.83393162393162</c:v>
                </c:pt>
                <c:pt idx="205">
                  <c:v>13.83393162393162</c:v>
                </c:pt>
                <c:pt idx="206">
                  <c:v>13.83393162393162</c:v>
                </c:pt>
                <c:pt idx="207">
                  <c:v>13.83393162393162</c:v>
                </c:pt>
                <c:pt idx="208">
                  <c:v>13.83393162393162</c:v>
                </c:pt>
                <c:pt idx="209">
                  <c:v>13.83393162393162</c:v>
                </c:pt>
                <c:pt idx="210">
                  <c:v>13.83393162393162</c:v>
                </c:pt>
                <c:pt idx="211">
                  <c:v>13.83393162393162</c:v>
                </c:pt>
                <c:pt idx="212">
                  <c:v>13.83393162393162</c:v>
                </c:pt>
                <c:pt idx="213">
                  <c:v>13.83393162393162</c:v>
                </c:pt>
                <c:pt idx="214">
                  <c:v>13.83393162393162</c:v>
                </c:pt>
                <c:pt idx="215">
                  <c:v>13.83393162393162</c:v>
                </c:pt>
                <c:pt idx="216">
                  <c:v>13.83393162393162</c:v>
                </c:pt>
                <c:pt idx="217">
                  <c:v>13.83393162393162</c:v>
                </c:pt>
                <c:pt idx="218">
                  <c:v>13.83393162393162</c:v>
                </c:pt>
                <c:pt idx="219">
                  <c:v>13.83393162393162</c:v>
                </c:pt>
                <c:pt idx="220">
                  <c:v>13.83393162393162</c:v>
                </c:pt>
                <c:pt idx="221">
                  <c:v>13.83393162393162</c:v>
                </c:pt>
                <c:pt idx="222">
                  <c:v>13.83393162393162</c:v>
                </c:pt>
                <c:pt idx="223">
                  <c:v>13.83393162393162</c:v>
                </c:pt>
                <c:pt idx="224">
                  <c:v>13.83393162393162</c:v>
                </c:pt>
                <c:pt idx="225">
                  <c:v>13.83393162393162</c:v>
                </c:pt>
                <c:pt idx="226">
                  <c:v>13.83393162393162</c:v>
                </c:pt>
                <c:pt idx="227">
                  <c:v>13.83393162393162</c:v>
                </c:pt>
                <c:pt idx="228">
                  <c:v>13.83393162393162</c:v>
                </c:pt>
                <c:pt idx="229">
                  <c:v>13.83393162393162</c:v>
                </c:pt>
                <c:pt idx="230">
                  <c:v>13.83393162393162</c:v>
                </c:pt>
                <c:pt idx="231">
                  <c:v>13.83393162393162</c:v>
                </c:pt>
                <c:pt idx="232">
                  <c:v>13.83393162393162</c:v>
                </c:pt>
                <c:pt idx="233">
                  <c:v>13.83393162393162</c:v>
                </c:pt>
                <c:pt idx="234">
                  <c:v>13.83393162393162</c:v>
                </c:pt>
                <c:pt idx="235">
                  <c:v>13.83393162393162</c:v>
                </c:pt>
                <c:pt idx="236">
                  <c:v>13.83393162393162</c:v>
                </c:pt>
                <c:pt idx="237">
                  <c:v>13.83393162393162</c:v>
                </c:pt>
                <c:pt idx="238">
                  <c:v>13.83393162393162</c:v>
                </c:pt>
                <c:pt idx="239">
                  <c:v>13.83393162393162</c:v>
                </c:pt>
                <c:pt idx="240">
                  <c:v>13.83393162393162</c:v>
                </c:pt>
                <c:pt idx="241">
                  <c:v>13.83393162393162</c:v>
                </c:pt>
                <c:pt idx="242">
                  <c:v>13.83393162393162</c:v>
                </c:pt>
                <c:pt idx="243">
                  <c:v>9.163578392621868</c:v>
                </c:pt>
                <c:pt idx="244">
                  <c:v>9.163578392621868</c:v>
                </c:pt>
                <c:pt idx="245">
                  <c:v>9.163578392621868</c:v>
                </c:pt>
                <c:pt idx="246">
                  <c:v>9.163578392621868</c:v>
                </c:pt>
                <c:pt idx="247">
                  <c:v>9.163578392621868</c:v>
                </c:pt>
                <c:pt idx="248">
                  <c:v>9.163578392621868</c:v>
                </c:pt>
                <c:pt idx="249">
                  <c:v>9.163578392621868</c:v>
                </c:pt>
                <c:pt idx="250">
                  <c:v>9.163578392621868</c:v>
                </c:pt>
                <c:pt idx="251">
                  <c:v>9.163578392621868</c:v>
                </c:pt>
                <c:pt idx="252">
                  <c:v>9.163578392621868</c:v>
                </c:pt>
                <c:pt idx="253">
                  <c:v>9.163578392621868</c:v>
                </c:pt>
                <c:pt idx="254">
                  <c:v>9.163578392621868</c:v>
                </c:pt>
                <c:pt idx="255">
                  <c:v>9.163578392621868</c:v>
                </c:pt>
                <c:pt idx="256">
                  <c:v>9.163578392621868</c:v>
                </c:pt>
                <c:pt idx="257">
                  <c:v>9.163578392621868</c:v>
                </c:pt>
                <c:pt idx="258">
                  <c:v>9.163578392621868</c:v>
                </c:pt>
                <c:pt idx="259">
                  <c:v>9.163578392621868</c:v>
                </c:pt>
                <c:pt idx="260">
                  <c:v>9.163578392621868</c:v>
                </c:pt>
                <c:pt idx="261">
                  <c:v>9.163578392621868</c:v>
                </c:pt>
                <c:pt idx="262">
                  <c:v>9.163578392621868</c:v>
                </c:pt>
                <c:pt idx="263">
                  <c:v>9.163578392621868</c:v>
                </c:pt>
                <c:pt idx="264">
                  <c:v>9.163578392621868</c:v>
                </c:pt>
                <c:pt idx="265">
                  <c:v>9.163578392621868</c:v>
                </c:pt>
                <c:pt idx="266">
                  <c:v>9.163578392621868</c:v>
                </c:pt>
                <c:pt idx="267">
                  <c:v>9.163578392621868</c:v>
                </c:pt>
                <c:pt idx="268">
                  <c:v>9.163578392621868</c:v>
                </c:pt>
                <c:pt idx="269">
                  <c:v>9.163578392621868</c:v>
                </c:pt>
                <c:pt idx="270">
                  <c:v>9.163578392621868</c:v>
                </c:pt>
                <c:pt idx="271">
                  <c:v>9.163578392621868</c:v>
                </c:pt>
                <c:pt idx="272">
                  <c:v>9.163578392621868</c:v>
                </c:pt>
                <c:pt idx="273">
                  <c:v>9.163578392621868</c:v>
                </c:pt>
                <c:pt idx="274">
                  <c:v>9.163578392621868</c:v>
                </c:pt>
                <c:pt idx="275">
                  <c:v>9.163578392621868</c:v>
                </c:pt>
                <c:pt idx="276">
                  <c:v>9.163578392621868</c:v>
                </c:pt>
                <c:pt idx="277">
                  <c:v>9.163578392621868</c:v>
                </c:pt>
                <c:pt idx="278">
                  <c:v>9.163578392621868</c:v>
                </c:pt>
                <c:pt idx="279">
                  <c:v>9.163578392621868</c:v>
                </c:pt>
                <c:pt idx="280">
                  <c:v>9.163578392621868</c:v>
                </c:pt>
                <c:pt idx="281">
                  <c:v>9.163578392621868</c:v>
                </c:pt>
                <c:pt idx="282">
                  <c:v>9.163578392621868</c:v>
                </c:pt>
                <c:pt idx="283">
                  <c:v>9.163578392621868</c:v>
                </c:pt>
                <c:pt idx="284">
                  <c:v>9.163578392621868</c:v>
                </c:pt>
                <c:pt idx="285">
                  <c:v>9.163578392621868</c:v>
                </c:pt>
                <c:pt idx="286">
                  <c:v>9.163578392621868</c:v>
                </c:pt>
                <c:pt idx="287">
                  <c:v>9.163578392621868</c:v>
                </c:pt>
                <c:pt idx="288">
                  <c:v>9.163578392621868</c:v>
                </c:pt>
                <c:pt idx="289">
                  <c:v>9.163578392621868</c:v>
                </c:pt>
                <c:pt idx="290">
                  <c:v>9.163578392621868</c:v>
                </c:pt>
                <c:pt idx="291">
                  <c:v>9.163578392621868</c:v>
                </c:pt>
                <c:pt idx="292">
                  <c:v>9.163578392621868</c:v>
                </c:pt>
                <c:pt idx="293">
                  <c:v>9.163578392621868</c:v>
                </c:pt>
                <c:pt idx="294">
                  <c:v>9.163578392621868</c:v>
                </c:pt>
                <c:pt idx="295">
                  <c:v>9.163578392621868</c:v>
                </c:pt>
                <c:pt idx="296">
                  <c:v>9.163578392621868</c:v>
                </c:pt>
                <c:pt idx="297">
                  <c:v>9.163578392621868</c:v>
                </c:pt>
                <c:pt idx="298">
                  <c:v>9.163578392621868</c:v>
                </c:pt>
                <c:pt idx="299">
                  <c:v>9.163578392621868</c:v>
                </c:pt>
                <c:pt idx="300">
                  <c:v>9.163578392621868</c:v>
                </c:pt>
                <c:pt idx="301">
                  <c:v>9.163578392621868</c:v>
                </c:pt>
                <c:pt idx="302">
                  <c:v>9.163578392621868</c:v>
                </c:pt>
                <c:pt idx="303">
                  <c:v>9.163578392621868</c:v>
                </c:pt>
                <c:pt idx="304">
                  <c:v>9.163578392621868</c:v>
                </c:pt>
                <c:pt idx="305">
                  <c:v>9.163578392621868</c:v>
                </c:pt>
                <c:pt idx="306">
                  <c:v>9.163578392621868</c:v>
                </c:pt>
                <c:pt idx="307">
                  <c:v>9.163578392621868</c:v>
                </c:pt>
                <c:pt idx="308">
                  <c:v>9.163578392621868</c:v>
                </c:pt>
                <c:pt idx="309">
                  <c:v>9.163578392621868</c:v>
                </c:pt>
                <c:pt idx="310">
                  <c:v>9.163578392621868</c:v>
                </c:pt>
                <c:pt idx="311">
                  <c:v>9.163578392621868</c:v>
                </c:pt>
                <c:pt idx="312">
                  <c:v>9.163578392621868</c:v>
                </c:pt>
                <c:pt idx="313">
                  <c:v>9.163578392621868</c:v>
                </c:pt>
                <c:pt idx="314">
                  <c:v>9.163578392621868</c:v>
                </c:pt>
                <c:pt idx="315">
                  <c:v>9.163578392621868</c:v>
                </c:pt>
                <c:pt idx="316">
                  <c:v>9.163578392621868</c:v>
                </c:pt>
                <c:pt idx="317">
                  <c:v>9.163578392621868</c:v>
                </c:pt>
                <c:pt idx="318">
                  <c:v>9.163578392621868</c:v>
                </c:pt>
                <c:pt idx="319">
                  <c:v>9.163578392621868</c:v>
                </c:pt>
                <c:pt idx="320">
                  <c:v>9.163578392621868</c:v>
                </c:pt>
                <c:pt idx="321">
                  <c:v>9.163578392621868</c:v>
                </c:pt>
                <c:pt idx="322">
                  <c:v>9.163578392621868</c:v>
                </c:pt>
                <c:pt idx="323">
                  <c:v>9.163578392621868</c:v>
                </c:pt>
                <c:pt idx="324">
                  <c:v>9.163578392621868</c:v>
                </c:pt>
                <c:pt idx="325">
                  <c:v>9.163578392621868</c:v>
                </c:pt>
                <c:pt idx="326">
                  <c:v>9.163578392621868</c:v>
                </c:pt>
                <c:pt idx="327">
                  <c:v>9.163578392621868</c:v>
                </c:pt>
                <c:pt idx="328">
                  <c:v>9.163578392621868</c:v>
                </c:pt>
                <c:pt idx="329">
                  <c:v>9.163578392621868</c:v>
                </c:pt>
                <c:pt idx="330">
                  <c:v>9.163578392621868</c:v>
                </c:pt>
                <c:pt idx="331">
                  <c:v>9.163578392621868</c:v>
                </c:pt>
                <c:pt idx="332">
                  <c:v>9.163578392621868</c:v>
                </c:pt>
                <c:pt idx="333">
                  <c:v>9.163578392621868</c:v>
                </c:pt>
                <c:pt idx="334">
                  <c:v>9.163578392621868</c:v>
                </c:pt>
                <c:pt idx="335">
                  <c:v>9.163578392621868</c:v>
                </c:pt>
                <c:pt idx="336">
                  <c:v>9.163578392621868</c:v>
                </c:pt>
                <c:pt idx="337">
                  <c:v>9.163578392621868</c:v>
                </c:pt>
                <c:pt idx="338">
                  <c:v>9.163578392621868</c:v>
                </c:pt>
                <c:pt idx="339">
                  <c:v>9.163578392621868</c:v>
                </c:pt>
                <c:pt idx="340">
                  <c:v>9.163578392621868</c:v>
                </c:pt>
                <c:pt idx="341">
                  <c:v>9.163578392621868</c:v>
                </c:pt>
                <c:pt idx="342">
                  <c:v>9.163578392621868</c:v>
                </c:pt>
                <c:pt idx="343">
                  <c:v>9.163578392621868</c:v>
                </c:pt>
                <c:pt idx="344">
                  <c:v>9.163578392621868</c:v>
                </c:pt>
                <c:pt idx="345">
                  <c:v>9.163578392621868</c:v>
                </c:pt>
                <c:pt idx="346">
                  <c:v>9.163578392621868</c:v>
                </c:pt>
                <c:pt idx="347">
                  <c:v>9.163578392621868</c:v>
                </c:pt>
                <c:pt idx="348">
                  <c:v>9.163578392621868</c:v>
                </c:pt>
                <c:pt idx="349">
                  <c:v>9.163578392621868</c:v>
                </c:pt>
                <c:pt idx="350">
                  <c:v>9.163578392621868</c:v>
                </c:pt>
                <c:pt idx="351">
                  <c:v>9.163578392621868</c:v>
                </c:pt>
                <c:pt idx="352">
                  <c:v>9.163578392621868</c:v>
                </c:pt>
                <c:pt idx="353">
                  <c:v>9.163578392621868</c:v>
                </c:pt>
                <c:pt idx="354">
                  <c:v>9.163578392621868</c:v>
                </c:pt>
                <c:pt idx="355">
                  <c:v>9.163578392621868</c:v>
                </c:pt>
                <c:pt idx="356">
                  <c:v>9.163578392621868</c:v>
                </c:pt>
                <c:pt idx="357">
                  <c:v>9.163578392621868</c:v>
                </c:pt>
              </c:numCache>
            </c:numRef>
          </c:val>
          <c:smooth val="0"/>
        </c:ser>
        <c:ser>
          <c:idx val="3"/>
          <c:order val="3"/>
          <c:tx>
            <c:strRef>
              <c:f>'LOS5'!$F$1</c:f>
              <c:strCache>
                <c:ptCount val="1"/>
                <c:pt idx="0">
                  <c:v> +1 Sigma</c:v>
                </c:pt>
              </c:strCache>
            </c:strRef>
          </c:tx>
          <c:spPr>
            <a:ln w="25400">
              <a:noFill/>
            </a:ln>
            <a:effectLst/>
          </c:spPr>
          <c:marker>
            <c:symbol val="none"/>
          </c:marker>
          <c:cat>
            <c:numRef>
              <c:f>'LOS5'!$A$2:$A$359</c:f>
              <c:numCache>
                <c:formatCode>m/d/yy;@</c:formatCode>
                <c:ptCount val="358"/>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pt idx="243">
                  <c:v>42131.0</c:v>
                </c:pt>
                <c:pt idx="244">
                  <c:v>42137.0</c:v>
                </c:pt>
                <c:pt idx="245">
                  <c:v>42150.0</c:v>
                </c:pt>
                <c:pt idx="246">
                  <c:v>42153.0</c:v>
                </c:pt>
                <c:pt idx="247">
                  <c:v>42170.0</c:v>
                </c:pt>
                <c:pt idx="248">
                  <c:v>42174.0</c:v>
                </c:pt>
                <c:pt idx="249">
                  <c:v>42178.0</c:v>
                </c:pt>
                <c:pt idx="250">
                  <c:v>42180.0</c:v>
                </c:pt>
                <c:pt idx="251">
                  <c:v>42200.0</c:v>
                </c:pt>
                <c:pt idx="252">
                  <c:v>42202.0</c:v>
                </c:pt>
                <c:pt idx="253">
                  <c:v>42208.0</c:v>
                </c:pt>
                <c:pt idx="254">
                  <c:v>42216.0</c:v>
                </c:pt>
                <c:pt idx="255">
                  <c:v>42223.0</c:v>
                </c:pt>
                <c:pt idx="256">
                  <c:v>42224.0</c:v>
                </c:pt>
                <c:pt idx="257">
                  <c:v>42229.0</c:v>
                </c:pt>
                <c:pt idx="258">
                  <c:v>42233.0</c:v>
                </c:pt>
                <c:pt idx="259">
                  <c:v>42238.0</c:v>
                </c:pt>
                <c:pt idx="260">
                  <c:v>42239.0</c:v>
                </c:pt>
                <c:pt idx="261">
                  <c:v>42241.0</c:v>
                </c:pt>
                <c:pt idx="262">
                  <c:v>42622.0</c:v>
                </c:pt>
                <c:pt idx="263">
                  <c:v>42265.0</c:v>
                </c:pt>
                <c:pt idx="264">
                  <c:v>42274.0</c:v>
                </c:pt>
                <c:pt idx="265">
                  <c:v>42282.0</c:v>
                </c:pt>
                <c:pt idx="266">
                  <c:v>42298.0</c:v>
                </c:pt>
                <c:pt idx="267">
                  <c:v>42300.0</c:v>
                </c:pt>
                <c:pt idx="268">
                  <c:v>42302.0</c:v>
                </c:pt>
                <c:pt idx="269">
                  <c:v>42303.0</c:v>
                </c:pt>
                <c:pt idx="270">
                  <c:v>42306.0</c:v>
                </c:pt>
                <c:pt idx="271">
                  <c:v>42314.0</c:v>
                </c:pt>
                <c:pt idx="272">
                  <c:v>42315.0</c:v>
                </c:pt>
                <c:pt idx="273">
                  <c:v>42342.0</c:v>
                </c:pt>
                <c:pt idx="274">
                  <c:v>42423.0</c:v>
                </c:pt>
                <c:pt idx="275">
                  <c:v>42431.06944444445</c:v>
                </c:pt>
                <c:pt idx="276">
                  <c:v>42431.2576388889</c:v>
                </c:pt>
                <c:pt idx="277">
                  <c:v>42434.69236111105</c:v>
                </c:pt>
                <c:pt idx="278">
                  <c:v>42462.0</c:v>
                </c:pt>
                <c:pt idx="279">
                  <c:v>42469.49791666667</c:v>
                </c:pt>
                <c:pt idx="280">
                  <c:v>42488.93819444444</c:v>
                </c:pt>
                <c:pt idx="281">
                  <c:v>42506.64027777777</c:v>
                </c:pt>
                <c:pt idx="282">
                  <c:v>42511.425</c:v>
                </c:pt>
                <c:pt idx="283">
                  <c:v>42518.925</c:v>
                </c:pt>
                <c:pt idx="284">
                  <c:v>42531.50902777778</c:v>
                </c:pt>
                <c:pt idx="285">
                  <c:v>42537.0</c:v>
                </c:pt>
                <c:pt idx="286">
                  <c:v>42539.0</c:v>
                </c:pt>
                <c:pt idx="287">
                  <c:v>42558.89791666667</c:v>
                </c:pt>
                <c:pt idx="288">
                  <c:v>42586.92708333328</c:v>
                </c:pt>
                <c:pt idx="289">
                  <c:v>42606.83125</c:v>
                </c:pt>
                <c:pt idx="290">
                  <c:v>42607.69374999998</c:v>
                </c:pt>
                <c:pt idx="291">
                  <c:v>42607.84861111111</c:v>
                </c:pt>
                <c:pt idx="292">
                  <c:v>42607.99791666667</c:v>
                </c:pt>
                <c:pt idx="293">
                  <c:v>42613.21944444445</c:v>
                </c:pt>
                <c:pt idx="294">
                  <c:v>42613.67152777778</c:v>
                </c:pt>
                <c:pt idx="295">
                  <c:v>42618.54861111111</c:v>
                </c:pt>
                <c:pt idx="296">
                  <c:v>42619.90277777778</c:v>
                </c:pt>
                <c:pt idx="297">
                  <c:v>42622.20347222222</c:v>
                </c:pt>
                <c:pt idx="298">
                  <c:v>42624.21180555555</c:v>
                </c:pt>
                <c:pt idx="299">
                  <c:v>42624.90347222222</c:v>
                </c:pt>
                <c:pt idx="300">
                  <c:v>42634.71944444445</c:v>
                </c:pt>
                <c:pt idx="301">
                  <c:v>42640.2326388889</c:v>
                </c:pt>
                <c:pt idx="302">
                  <c:v>42648.03125</c:v>
                </c:pt>
                <c:pt idx="303">
                  <c:v>42651.8236111111</c:v>
                </c:pt>
                <c:pt idx="304">
                  <c:v>42657.58194444444</c:v>
                </c:pt>
                <c:pt idx="305">
                  <c:v>42661.86527777777</c:v>
                </c:pt>
                <c:pt idx="306">
                  <c:v>42664.5375</c:v>
                </c:pt>
                <c:pt idx="307">
                  <c:v>42666.17083333333</c:v>
                </c:pt>
                <c:pt idx="308">
                  <c:v>42672.35486111111</c:v>
                </c:pt>
                <c:pt idx="309">
                  <c:v>42685.03680555556</c:v>
                </c:pt>
                <c:pt idx="310">
                  <c:v>42691.42638888889</c:v>
                </c:pt>
                <c:pt idx="311">
                  <c:v>42692.67152777778</c:v>
                </c:pt>
                <c:pt idx="312">
                  <c:v>42696.30694444444</c:v>
                </c:pt>
                <c:pt idx="313">
                  <c:v>42713.01597222222</c:v>
                </c:pt>
                <c:pt idx="314">
                  <c:v>42725.06527777778</c:v>
                </c:pt>
                <c:pt idx="315">
                  <c:v>42725.51944444444</c:v>
                </c:pt>
                <c:pt idx="316">
                  <c:v>42729.6875</c:v>
                </c:pt>
                <c:pt idx="317">
                  <c:v>42730.84861111111</c:v>
                </c:pt>
                <c:pt idx="318">
                  <c:v>42732.18472222222</c:v>
                </c:pt>
                <c:pt idx="319">
                  <c:v>42747.53194444445</c:v>
                </c:pt>
                <c:pt idx="320">
                  <c:v>42751.32986111107</c:v>
                </c:pt>
                <c:pt idx="321">
                  <c:v>42753.23888888889</c:v>
                </c:pt>
                <c:pt idx="322">
                  <c:v>42754.1041666666</c:v>
                </c:pt>
                <c:pt idx="323">
                  <c:v>42765.85347222222</c:v>
                </c:pt>
                <c:pt idx="324">
                  <c:v>42775.49305555555</c:v>
                </c:pt>
                <c:pt idx="325">
                  <c:v>42779.83888888888</c:v>
                </c:pt>
                <c:pt idx="326">
                  <c:v>42781.50902777778</c:v>
                </c:pt>
                <c:pt idx="327">
                  <c:v>42796.19513888888</c:v>
                </c:pt>
                <c:pt idx="328">
                  <c:v>42797.4916666666</c:v>
                </c:pt>
                <c:pt idx="329">
                  <c:v>42797.93611111111</c:v>
                </c:pt>
                <c:pt idx="330">
                  <c:v>42800.62013888889</c:v>
                </c:pt>
                <c:pt idx="331">
                  <c:v>42802.36597222222</c:v>
                </c:pt>
                <c:pt idx="332">
                  <c:v>42803.75138888889</c:v>
                </c:pt>
                <c:pt idx="333">
                  <c:v>42804.81458333333</c:v>
                </c:pt>
                <c:pt idx="334">
                  <c:v>42806.55486111111</c:v>
                </c:pt>
                <c:pt idx="335">
                  <c:v>42816.9763888889</c:v>
                </c:pt>
                <c:pt idx="336">
                  <c:v>42828.83333333334</c:v>
                </c:pt>
                <c:pt idx="337">
                  <c:v>42829.22013888889</c:v>
                </c:pt>
                <c:pt idx="338">
                  <c:v>42830.58333333334</c:v>
                </c:pt>
                <c:pt idx="339">
                  <c:v>42830.89097222222</c:v>
                </c:pt>
                <c:pt idx="340">
                  <c:v>42833.4375</c:v>
                </c:pt>
                <c:pt idx="341">
                  <c:v>42844.35</c:v>
                </c:pt>
                <c:pt idx="342">
                  <c:v>42846.33541666667</c:v>
                </c:pt>
                <c:pt idx="343">
                  <c:v>42855.22569444445</c:v>
                </c:pt>
                <c:pt idx="344">
                  <c:v>42859.84722222222</c:v>
                </c:pt>
                <c:pt idx="345">
                  <c:v>42863.16944444444</c:v>
                </c:pt>
                <c:pt idx="346">
                  <c:v>42866.66597222222</c:v>
                </c:pt>
                <c:pt idx="347">
                  <c:v>42870.84722222222</c:v>
                </c:pt>
                <c:pt idx="348">
                  <c:v>42873.75069444444</c:v>
                </c:pt>
                <c:pt idx="349">
                  <c:v>42881.71944444445</c:v>
                </c:pt>
                <c:pt idx="350">
                  <c:v>42883.86458333334</c:v>
                </c:pt>
                <c:pt idx="351">
                  <c:v>42887.87083333333</c:v>
                </c:pt>
                <c:pt idx="352">
                  <c:v>42897.48194444444</c:v>
                </c:pt>
                <c:pt idx="353">
                  <c:v>42900.09444444445</c:v>
                </c:pt>
                <c:pt idx="354">
                  <c:v>42909.4763888889</c:v>
                </c:pt>
                <c:pt idx="355">
                  <c:v>42909.51180555556</c:v>
                </c:pt>
                <c:pt idx="356">
                  <c:v>42910.88333333333</c:v>
                </c:pt>
                <c:pt idx="357">
                  <c:v>42911.22083333333</c:v>
                </c:pt>
              </c:numCache>
            </c:numRef>
          </c:cat>
          <c:val>
            <c:numRef>
              <c:f>'LOS5'!$F$2:$F$359</c:f>
              <c:numCache>
                <c:formatCode>0.0</c:formatCode>
                <c:ptCount val="358"/>
                <c:pt idx="0">
                  <c:v>30.26068924539507</c:v>
                </c:pt>
                <c:pt idx="1">
                  <c:v>30.26068924539507</c:v>
                </c:pt>
                <c:pt idx="2">
                  <c:v>30.26068924539507</c:v>
                </c:pt>
                <c:pt idx="3">
                  <c:v>30.26068924539507</c:v>
                </c:pt>
                <c:pt idx="4">
                  <c:v>30.26068924539507</c:v>
                </c:pt>
                <c:pt idx="5">
                  <c:v>30.26068924539507</c:v>
                </c:pt>
                <c:pt idx="6">
                  <c:v>30.26068924539507</c:v>
                </c:pt>
                <c:pt idx="7">
                  <c:v>30.26068924539507</c:v>
                </c:pt>
                <c:pt idx="8">
                  <c:v>30.26068924539507</c:v>
                </c:pt>
                <c:pt idx="9">
                  <c:v>30.26068924539507</c:v>
                </c:pt>
                <c:pt idx="10">
                  <c:v>30.26068924539507</c:v>
                </c:pt>
                <c:pt idx="11">
                  <c:v>30.26068924539507</c:v>
                </c:pt>
                <c:pt idx="12">
                  <c:v>30.26068924539507</c:v>
                </c:pt>
                <c:pt idx="13">
                  <c:v>30.26068924539507</c:v>
                </c:pt>
                <c:pt idx="14">
                  <c:v>30.26068924539507</c:v>
                </c:pt>
                <c:pt idx="15">
                  <c:v>30.26068924539507</c:v>
                </c:pt>
                <c:pt idx="16">
                  <c:v>30.26068924539507</c:v>
                </c:pt>
                <c:pt idx="17">
                  <c:v>30.26068924539507</c:v>
                </c:pt>
                <c:pt idx="18">
                  <c:v>30.26068924539507</c:v>
                </c:pt>
                <c:pt idx="19">
                  <c:v>30.26068924539507</c:v>
                </c:pt>
                <c:pt idx="20">
                  <c:v>30.26068924539507</c:v>
                </c:pt>
                <c:pt idx="21">
                  <c:v>30.26068924539507</c:v>
                </c:pt>
                <c:pt idx="22">
                  <c:v>30.26068924539507</c:v>
                </c:pt>
                <c:pt idx="23">
                  <c:v>30.26068924539507</c:v>
                </c:pt>
                <c:pt idx="24">
                  <c:v>30.26068924539507</c:v>
                </c:pt>
                <c:pt idx="25">
                  <c:v>30.26068924539507</c:v>
                </c:pt>
                <c:pt idx="26">
                  <c:v>30.26068924539507</c:v>
                </c:pt>
                <c:pt idx="27">
                  <c:v>30.26068924539507</c:v>
                </c:pt>
                <c:pt idx="28">
                  <c:v>30.26068924539507</c:v>
                </c:pt>
                <c:pt idx="29">
                  <c:v>30.26068924539507</c:v>
                </c:pt>
                <c:pt idx="30">
                  <c:v>30.26068924539507</c:v>
                </c:pt>
                <c:pt idx="31">
                  <c:v>30.26068924539507</c:v>
                </c:pt>
                <c:pt idx="32">
                  <c:v>30.26068924539507</c:v>
                </c:pt>
                <c:pt idx="33">
                  <c:v>30.26068924539507</c:v>
                </c:pt>
                <c:pt idx="34">
                  <c:v>30.26068924539507</c:v>
                </c:pt>
                <c:pt idx="35">
                  <c:v>30.26068924539507</c:v>
                </c:pt>
                <c:pt idx="36">
                  <c:v>30.26068924539507</c:v>
                </c:pt>
                <c:pt idx="37">
                  <c:v>30.26068924539507</c:v>
                </c:pt>
                <c:pt idx="38">
                  <c:v>30.26068924539507</c:v>
                </c:pt>
                <c:pt idx="39">
                  <c:v>30.26068924539507</c:v>
                </c:pt>
                <c:pt idx="40">
                  <c:v>30.26068924539507</c:v>
                </c:pt>
                <c:pt idx="41">
                  <c:v>30.26068924539507</c:v>
                </c:pt>
                <c:pt idx="42">
                  <c:v>30.26068924539507</c:v>
                </c:pt>
                <c:pt idx="43">
                  <c:v>30.26068924539507</c:v>
                </c:pt>
                <c:pt idx="44">
                  <c:v>30.26068924539507</c:v>
                </c:pt>
                <c:pt idx="45">
                  <c:v>30.26068924539507</c:v>
                </c:pt>
                <c:pt idx="46">
                  <c:v>30.26068924539507</c:v>
                </c:pt>
                <c:pt idx="47">
                  <c:v>30.26068924539507</c:v>
                </c:pt>
                <c:pt idx="48">
                  <c:v>30.26068924539507</c:v>
                </c:pt>
                <c:pt idx="49">
                  <c:v>30.26068924539507</c:v>
                </c:pt>
                <c:pt idx="50">
                  <c:v>30.26068924539507</c:v>
                </c:pt>
                <c:pt idx="51">
                  <c:v>30.26068924539507</c:v>
                </c:pt>
                <c:pt idx="52">
                  <c:v>30.26068924539507</c:v>
                </c:pt>
                <c:pt idx="53">
                  <c:v>30.26068924539507</c:v>
                </c:pt>
                <c:pt idx="54">
                  <c:v>30.26068924539507</c:v>
                </c:pt>
                <c:pt idx="55">
                  <c:v>18.47</c:v>
                </c:pt>
                <c:pt idx="56">
                  <c:v>18.47</c:v>
                </c:pt>
                <c:pt idx="57">
                  <c:v>18.47</c:v>
                </c:pt>
                <c:pt idx="58">
                  <c:v>18.47</c:v>
                </c:pt>
                <c:pt idx="59">
                  <c:v>18.47</c:v>
                </c:pt>
                <c:pt idx="60">
                  <c:v>18.47</c:v>
                </c:pt>
                <c:pt idx="61">
                  <c:v>18.47</c:v>
                </c:pt>
                <c:pt idx="62">
                  <c:v>18.47</c:v>
                </c:pt>
                <c:pt idx="63">
                  <c:v>18.47</c:v>
                </c:pt>
                <c:pt idx="64">
                  <c:v>18.47</c:v>
                </c:pt>
                <c:pt idx="65">
                  <c:v>18.47</c:v>
                </c:pt>
                <c:pt idx="66">
                  <c:v>18.47</c:v>
                </c:pt>
                <c:pt idx="67">
                  <c:v>18.47</c:v>
                </c:pt>
                <c:pt idx="68">
                  <c:v>18.47</c:v>
                </c:pt>
                <c:pt idx="69">
                  <c:v>18.47</c:v>
                </c:pt>
                <c:pt idx="70">
                  <c:v>18.47</c:v>
                </c:pt>
                <c:pt idx="71">
                  <c:v>18.47</c:v>
                </c:pt>
                <c:pt idx="72">
                  <c:v>18.47</c:v>
                </c:pt>
                <c:pt idx="73">
                  <c:v>18.47</c:v>
                </c:pt>
                <c:pt idx="74">
                  <c:v>18.47</c:v>
                </c:pt>
                <c:pt idx="75">
                  <c:v>18.47</c:v>
                </c:pt>
                <c:pt idx="76">
                  <c:v>18.47</c:v>
                </c:pt>
                <c:pt idx="77">
                  <c:v>18.47</c:v>
                </c:pt>
                <c:pt idx="78">
                  <c:v>18.47</c:v>
                </c:pt>
                <c:pt idx="79">
                  <c:v>18.47</c:v>
                </c:pt>
                <c:pt idx="80">
                  <c:v>18.47</c:v>
                </c:pt>
                <c:pt idx="81">
                  <c:v>18.47</c:v>
                </c:pt>
                <c:pt idx="82">
                  <c:v>18.47</c:v>
                </c:pt>
                <c:pt idx="83">
                  <c:v>18.47</c:v>
                </c:pt>
                <c:pt idx="84">
                  <c:v>18.47</c:v>
                </c:pt>
                <c:pt idx="85">
                  <c:v>18.47</c:v>
                </c:pt>
                <c:pt idx="86">
                  <c:v>18.47</c:v>
                </c:pt>
                <c:pt idx="87">
                  <c:v>18.47</c:v>
                </c:pt>
                <c:pt idx="88">
                  <c:v>18.47</c:v>
                </c:pt>
                <c:pt idx="89">
                  <c:v>18.47</c:v>
                </c:pt>
                <c:pt idx="90">
                  <c:v>18.47</c:v>
                </c:pt>
                <c:pt idx="91">
                  <c:v>18.47</c:v>
                </c:pt>
                <c:pt idx="92">
                  <c:v>18.47</c:v>
                </c:pt>
                <c:pt idx="93">
                  <c:v>18.47</c:v>
                </c:pt>
                <c:pt idx="94">
                  <c:v>18.47</c:v>
                </c:pt>
                <c:pt idx="95">
                  <c:v>18.47</c:v>
                </c:pt>
                <c:pt idx="96">
                  <c:v>18.47</c:v>
                </c:pt>
                <c:pt idx="97">
                  <c:v>18.47</c:v>
                </c:pt>
                <c:pt idx="98">
                  <c:v>18.47</c:v>
                </c:pt>
                <c:pt idx="99">
                  <c:v>18.47</c:v>
                </c:pt>
                <c:pt idx="100">
                  <c:v>18.47</c:v>
                </c:pt>
                <c:pt idx="101">
                  <c:v>18.47</c:v>
                </c:pt>
                <c:pt idx="102">
                  <c:v>18.47</c:v>
                </c:pt>
                <c:pt idx="103">
                  <c:v>18.47</c:v>
                </c:pt>
                <c:pt idx="104">
                  <c:v>18.47</c:v>
                </c:pt>
                <c:pt idx="105">
                  <c:v>18.47</c:v>
                </c:pt>
                <c:pt idx="106">
                  <c:v>18.47</c:v>
                </c:pt>
                <c:pt idx="107">
                  <c:v>17.2551971326165</c:v>
                </c:pt>
                <c:pt idx="108">
                  <c:v>17.2551971326165</c:v>
                </c:pt>
                <c:pt idx="109">
                  <c:v>17.2551971326165</c:v>
                </c:pt>
                <c:pt idx="110">
                  <c:v>17.2551971326165</c:v>
                </c:pt>
                <c:pt idx="111">
                  <c:v>17.2551971326165</c:v>
                </c:pt>
                <c:pt idx="112">
                  <c:v>17.2551971326165</c:v>
                </c:pt>
                <c:pt idx="113">
                  <c:v>17.2551971326165</c:v>
                </c:pt>
                <c:pt idx="114">
                  <c:v>17.2551971326165</c:v>
                </c:pt>
                <c:pt idx="115">
                  <c:v>17.2551971326165</c:v>
                </c:pt>
                <c:pt idx="116">
                  <c:v>17.2551971326165</c:v>
                </c:pt>
                <c:pt idx="117">
                  <c:v>17.2551971326165</c:v>
                </c:pt>
                <c:pt idx="118">
                  <c:v>17.2551971326165</c:v>
                </c:pt>
                <c:pt idx="119">
                  <c:v>17.2551971326165</c:v>
                </c:pt>
                <c:pt idx="120">
                  <c:v>17.2551971326165</c:v>
                </c:pt>
                <c:pt idx="121">
                  <c:v>17.2551971326165</c:v>
                </c:pt>
                <c:pt idx="122">
                  <c:v>17.2551971326165</c:v>
                </c:pt>
                <c:pt idx="123">
                  <c:v>17.2551971326165</c:v>
                </c:pt>
                <c:pt idx="124">
                  <c:v>17.2551971326165</c:v>
                </c:pt>
                <c:pt idx="125">
                  <c:v>17.2551971326165</c:v>
                </c:pt>
                <c:pt idx="126">
                  <c:v>17.2551971326165</c:v>
                </c:pt>
                <c:pt idx="127">
                  <c:v>17.2551971326165</c:v>
                </c:pt>
                <c:pt idx="128">
                  <c:v>17.2551971326165</c:v>
                </c:pt>
                <c:pt idx="129">
                  <c:v>17.2551971326165</c:v>
                </c:pt>
                <c:pt idx="130">
                  <c:v>17.2551971326165</c:v>
                </c:pt>
                <c:pt idx="131">
                  <c:v>17.2551971326165</c:v>
                </c:pt>
                <c:pt idx="132">
                  <c:v>17.2551971326165</c:v>
                </c:pt>
                <c:pt idx="133">
                  <c:v>17.2551971326165</c:v>
                </c:pt>
                <c:pt idx="134">
                  <c:v>17.2551971326165</c:v>
                </c:pt>
                <c:pt idx="135">
                  <c:v>17.2551971326165</c:v>
                </c:pt>
                <c:pt idx="136">
                  <c:v>17.2551971326165</c:v>
                </c:pt>
                <c:pt idx="137">
                  <c:v>17.2551971326165</c:v>
                </c:pt>
                <c:pt idx="138">
                  <c:v>17.2551971326165</c:v>
                </c:pt>
                <c:pt idx="139">
                  <c:v>17.2551971326165</c:v>
                </c:pt>
                <c:pt idx="140">
                  <c:v>17.2551971326165</c:v>
                </c:pt>
                <c:pt idx="141">
                  <c:v>17.2551971326165</c:v>
                </c:pt>
                <c:pt idx="142">
                  <c:v>17.2551971326165</c:v>
                </c:pt>
                <c:pt idx="143">
                  <c:v>17.2551971326165</c:v>
                </c:pt>
                <c:pt idx="144">
                  <c:v>17.2551971326165</c:v>
                </c:pt>
                <c:pt idx="145">
                  <c:v>17.2551971326165</c:v>
                </c:pt>
                <c:pt idx="146">
                  <c:v>17.2551971326165</c:v>
                </c:pt>
                <c:pt idx="147">
                  <c:v>17.2551971326165</c:v>
                </c:pt>
                <c:pt idx="148">
                  <c:v>17.2551971326165</c:v>
                </c:pt>
                <c:pt idx="149">
                  <c:v>17.2551971326165</c:v>
                </c:pt>
                <c:pt idx="150">
                  <c:v>17.2551971326165</c:v>
                </c:pt>
                <c:pt idx="151">
                  <c:v>17.2551971326165</c:v>
                </c:pt>
                <c:pt idx="152">
                  <c:v>17.2551971326165</c:v>
                </c:pt>
                <c:pt idx="153">
                  <c:v>17.2551971326165</c:v>
                </c:pt>
                <c:pt idx="154">
                  <c:v>17.2551971326165</c:v>
                </c:pt>
                <c:pt idx="155">
                  <c:v>17.2551971326165</c:v>
                </c:pt>
                <c:pt idx="156">
                  <c:v>17.2551971326165</c:v>
                </c:pt>
                <c:pt idx="157">
                  <c:v>17.2551971326165</c:v>
                </c:pt>
                <c:pt idx="158">
                  <c:v>17.2551971326165</c:v>
                </c:pt>
                <c:pt idx="159">
                  <c:v>17.2551971326165</c:v>
                </c:pt>
                <c:pt idx="160">
                  <c:v>17.2551971326165</c:v>
                </c:pt>
                <c:pt idx="161">
                  <c:v>17.2551971326165</c:v>
                </c:pt>
                <c:pt idx="162">
                  <c:v>17.2551971326165</c:v>
                </c:pt>
                <c:pt idx="163">
                  <c:v>17.2551971326165</c:v>
                </c:pt>
                <c:pt idx="164">
                  <c:v>17.2551971326165</c:v>
                </c:pt>
                <c:pt idx="165">
                  <c:v>17.2551971326165</c:v>
                </c:pt>
                <c:pt idx="166">
                  <c:v>17.2551971326165</c:v>
                </c:pt>
                <c:pt idx="167">
                  <c:v>17.2551971326165</c:v>
                </c:pt>
                <c:pt idx="168">
                  <c:v>17.2551971326165</c:v>
                </c:pt>
                <c:pt idx="169">
                  <c:v>17.2551971326165</c:v>
                </c:pt>
                <c:pt idx="170">
                  <c:v>17.2551971326165</c:v>
                </c:pt>
                <c:pt idx="171">
                  <c:v>17.2551971326165</c:v>
                </c:pt>
                <c:pt idx="172">
                  <c:v>17.2551971326165</c:v>
                </c:pt>
                <c:pt idx="173">
                  <c:v>17.2551971326165</c:v>
                </c:pt>
                <c:pt idx="174">
                  <c:v>17.2551971326165</c:v>
                </c:pt>
                <c:pt idx="175">
                  <c:v>17.2551971326165</c:v>
                </c:pt>
                <c:pt idx="176">
                  <c:v>17.2551971326165</c:v>
                </c:pt>
                <c:pt idx="177">
                  <c:v>17.2551971326165</c:v>
                </c:pt>
                <c:pt idx="178">
                  <c:v>17.2551971326165</c:v>
                </c:pt>
                <c:pt idx="179">
                  <c:v>17.2551971326165</c:v>
                </c:pt>
                <c:pt idx="180">
                  <c:v>17.2551971326165</c:v>
                </c:pt>
                <c:pt idx="181">
                  <c:v>17.2551971326165</c:v>
                </c:pt>
                <c:pt idx="182">
                  <c:v>17.2551971326165</c:v>
                </c:pt>
                <c:pt idx="183">
                  <c:v>17.2551971326165</c:v>
                </c:pt>
                <c:pt idx="184">
                  <c:v>17.2551971326165</c:v>
                </c:pt>
                <c:pt idx="185">
                  <c:v>17.2551971326165</c:v>
                </c:pt>
                <c:pt idx="186">
                  <c:v>17.2551971326165</c:v>
                </c:pt>
                <c:pt idx="187">
                  <c:v>17.2551971326165</c:v>
                </c:pt>
                <c:pt idx="188">
                  <c:v>17.2551971326165</c:v>
                </c:pt>
                <c:pt idx="189">
                  <c:v>17.2551971326165</c:v>
                </c:pt>
                <c:pt idx="190">
                  <c:v>17.2551971326165</c:v>
                </c:pt>
                <c:pt idx="191">
                  <c:v>17.2551971326165</c:v>
                </c:pt>
                <c:pt idx="192">
                  <c:v>17.2551971326165</c:v>
                </c:pt>
                <c:pt idx="193">
                  <c:v>17.2551971326165</c:v>
                </c:pt>
                <c:pt idx="194">
                  <c:v>17.2551971326165</c:v>
                </c:pt>
                <c:pt idx="195">
                  <c:v>17.2551971326165</c:v>
                </c:pt>
                <c:pt idx="196">
                  <c:v>17.2551971326165</c:v>
                </c:pt>
                <c:pt idx="197">
                  <c:v>17.2551971326165</c:v>
                </c:pt>
                <c:pt idx="198">
                  <c:v>17.2551971326165</c:v>
                </c:pt>
                <c:pt idx="199">
                  <c:v>17.2551971326165</c:v>
                </c:pt>
                <c:pt idx="200">
                  <c:v>17.2551971326165</c:v>
                </c:pt>
                <c:pt idx="201">
                  <c:v>17.2551971326165</c:v>
                </c:pt>
                <c:pt idx="202">
                  <c:v>17.2551971326165</c:v>
                </c:pt>
                <c:pt idx="203">
                  <c:v>17.2551971326165</c:v>
                </c:pt>
                <c:pt idx="204">
                  <c:v>10.74196581196581</c:v>
                </c:pt>
                <c:pt idx="205">
                  <c:v>10.74196581196581</c:v>
                </c:pt>
                <c:pt idx="206">
                  <c:v>10.74196581196581</c:v>
                </c:pt>
                <c:pt idx="207">
                  <c:v>10.74196581196581</c:v>
                </c:pt>
                <c:pt idx="208">
                  <c:v>10.74196581196581</c:v>
                </c:pt>
                <c:pt idx="209">
                  <c:v>10.74196581196581</c:v>
                </c:pt>
                <c:pt idx="210">
                  <c:v>10.74196581196581</c:v>
                </c:pt>
                <c:pt idx="211">
                  <c:v>10.74196581196581</c:v>
                </c:pt>
                <c:pt idx="212">
                  <c:v>10.74196581196581</c:v>
                </c:pt>
                <c:pt idx="213">
                  <c:v>10.74196581196581</c:v>
                </c:pt>
                <c:pt idx="214">
                  <c:v>10.74196581196581</c:v>
                </c:pt>
                <c:pt idx="215">
                  <c:v>10.74196581196581</c:v>
                </c:pt>
                <c:pt idx="216">
                  <c:v>10.74196581196581</c:v>
                </c:pt>
                <c:pt idx="217">
                  <c:v>10.74196581196581</c:v>
                </c:pt>
                <c:pt idx="218">
                  <c:v>10.74196581196581</c:v>
                </c:pt>
                <c:pt idx="219">
                  <c:v>10.74196581196581</c:v>
                </c:pt>
                <c:pt idx="220">
                  <c:v>10.74196581196581</c:v>
                </c:pt>
                <c:pt idx="221">
                  <c:v>10.74196581196581</c:v>
                </c:pt>
                <c:pt idx="222">
                  <c:v>10.74196581196581</c:v>
                </c:pt>
                <c:pt idx="223">
                  <c:v>10.74196581196581</c:v>
                </c:pt>
                <c:pt idx="224">
                  <c:v>10.74196581196581</c:v>
                </c:pt>
                <c:pt idx="225">
                  <c:v>10.74196581196581</c:v>
                </c:pt>
                <c:pt idx="226">
                  <c:v>10.74196581196581</c:v>
                </c:pt>
                <c:pt idx="227">
                  <c:v>10.74196581196581</c:v>
                </c:pt>
                <c:pt idx="228">
                  <c:v>10.74196581196581</c:v>
                </c:pt>
                <c:pt idx="229">
                  <c:v>10.74196581196581</c:v>
                </c:pt>
                <c:pt idx="230">
                  <c:v>10.74196581196581</c:v>
                </c:pt>
                <c:pt idx="231">
                  <c:v>10.74196581196581</c:v>
                </c:pt>
                <c:pt idx="232">
                  <c:v>10.74196581196581</c:v>
                </c:pt>
                <c:pt idx="233">
                  <c:v>10.74196581196581</c:v>
                </c:pt>
                <c:pt idx="234">
                  <c:v>10.74196581196581</c:v>
                </c:pt>
                <c:pt idx="235">
                  <c:v>10.74196581196581</c:v>
                </c:pt>
                <c:pt idx="236">
                  <c:v>10.74196581196581</c:v>
                </c:pt>
                <c:pt idx="237">
                  <c:v>10.74196581196581</c:v>
                </c:pt>
                <c:pt idx="238">
                  <c:v>10.74196581196581</c:v>
                </c:pt>
                <c:pt idx="239">
                  <c:v>10.74196581196581</c:v>
                </c:pt>
                <c:pt idx="240">
                  <c:v>10.74196581196581</c:v>
                </c:pt>
                <c:pt idx="241">
                  <c:v>10.74196581196581</c:v>
                </c:pt>
                <c:pt idx="242">
                  <c:v>10.74196581196581</c:v>
                </c:pt>
                <c:pt idx="243">
                  <c:v>7.513607378129117</c:v>
                </c:pt>
                <c:pt idx="244">
                  <c:v>7.513607378129117</c:v>
                </c:pt>
                <c:pt idx="245">
                  <c:v>7.513607378129117</c:v>
                </c:pt>
                <c:pt idx="246">
                  <c:v>7.513607378129117</c:v>
                </c:pt>
                <c:pt idx="247">
                  <c:v>7.513607378129117</c:v>
                </c:pt>
                <c:pt idx="248">
                  <c:v>7.513607378129117</c:v>
                </c:pt>
                <c:pt idx="249">
                  <c:v>7.513607378129117</c:v>
                </c:pt>
                <c:pt idx="250">
                  <c:v>7.513607378129117</c:v>
                </c:pt>
                <c:pt idx="251">
                  <c:v>7.513607378129117</c:v>
                </c:pt>
                <c:pt idx="252">
                  <c:v>7.513607378129117</c:v>
                </c:pt>
                <c:pt idx="253">
                  <c:v>7.513607378129117</c:v>
                </c:pt>
                <c:pt idx="254">
                  <c:v>7.513607378129117</c:v>
                </c:pt>
                <c:pt idx="255">
                  <c:v>7.513607378129117</c:v>
                </c:pt>
                <c:pt idx="256">
                  <c:v>7.513607378129117</c:v>
                </c:pt>
                <c:pt idx="257">
                  <c:v>7.513607378129117</c:v>
                </c:pt>
                <c:pt idx="258">
                  <c:v>7.513607378129117</c:v>
                </c:pt>
                <c:pt idx="259">
                  <c:v>7.513607378129117</c:v>
                </c:pt>
                <c:pt idx="260">
                  <c:v>7.513607378129117</c:v>
                </c:pt>
                <c:pt idx="261">
                  <c:v>7.513607378129117</c:v>
                </c:pt>
                <c:pt idx="262">
                  <c:v>7.513607378129117</c:v>
                </c:pt>
                <c:pt idx="263">
                  <c:v>7.513607378129117</c:v>
                </c:pt>
                <c:pt idx="264">
                  <c:v>7.513607378129117</c:v>
                </c:pt>
                <c:pt idx="265">
                  <c:v>7.513607378129117</c:v>
                </c:pt>
                <c:pt idx="266">
                  <c:v>7.513607378129117</c:v>
                </c:pt>
                <c:pt idx="267">
                  <c:v>7.513607378129117</c:v>
                </c:pt>
                <c:pt idx="268">
                  <c:v>7.513607378129117</c:v>
                </c:pt>
                <c:pt idx="269">
                  <c:v>7.513607378129117</c:v>
                </c:pt>
                <c:pt idx="270">
                  <c:v>7.513607378129117</c:v>
                </c:pt>
                <c:pt idx="271">
                  <c:v>7.513607378129117</c:v>
                </c:pt>
                <c:pt idx="272">
                  <c:v>7.513607378129117</c:v>
                </c:pt>
                <c:pt idx="273">
                  <c:v>7.513607378129117</c:v>
                </c:pt>
                <c:pt idx="274">
                  <c:v>7.513607378129117</c:v>
                </c:pt>
                <c:pt idx="275">
                  <c:v>7.513607378129117</c:v>
                </c:pt>
                <c:pt idx="276">
                  <c:v>7.513607378129117</c:v>
                </c:pt>
                <c:pt idx="277">
                  <c:v>7.513607378129117</c:v>
                </c:pt>
                <c:pt idx="278">
                  <c:v>7.513607378129117</c:v>
                </c:pt>
                <c:pt idx="279">
                  <c:v>7.513607378129117</c:v>
                </c:pt>
                <c:pt idx="280">
                  <c:v>7.513607378129117</c:v>
                </c:pt>
                <c:pt idx="281">
                  <c:v>7.513607378129117</c:v>
                </c:pt>
                <c:pt idx="282">
                  <c:v>7.513607378129117</c:v>
                </c:pt>
                <c:pt idx="283">
                  <c:v>7.513607378129117</c:v>
                </c:pt>
                <c:pt idx="284">
                  <c:v>7.513607378129117</c:v>
                </c:pt>
                <c:pt idx="285">
                  <c:v>7.513607378129117</c:v>
                </c:pt>
                <c:pt idx="286">
                  <c:v>7.513607378129117</c:v>
                </c:pt>
                <c:pt idx="287">
                  <c:v>7.513607378129117</c:v>
                </c:pt>
                <c:pt idx="288">
                  <c:v>7.513607378129117</c:v>
                </c:pt>
                <c:pt idx="289">
                  <c:v>7.513607378129117</c:v>
                </c:pt>
                <c:pt idx="290">
                  <c:v>7.513607378129117</c:v>
                </c:pt>
                <c:pt idx="291">
                  <c:v>7.513607378129117</c:v>
                </c:pt>
                <c:pt idx="292">
                  <c:v>7.513607378129117</c:v>
                </c:pt>
                <c:pt idx="293">
                  <c:v>7.513607378129117</c:v>
                </c:pt>
                <c:pt idx="294">
                  <c:v>7.513607378129117</c:v>
                </c:pt>
                <c:pt idx="295">
                  <c:v>7.513607378129117</c:v>
                </c:pt>
                <c:pt idx="296">
                  <c:v>7.513607378129117</c:v>
                </c:pt>
                <c:pt idx="297">
                  <c:v>7.513607378129117</c:v>
                </c:pt>
                <c:pt idx="298">
                  <c:v>7.513607378129117</c:v>
                </c:pt>
                <c:pt idx="299">
                  <c:v>7.513607378129117</c:v>
                </c:pt>
                <c:pt idx="300">
                  <c:v>7.513607378129117</c:v>
                </c:pt>
                <c:pt idx="301">
                  <c:v>7.513607378129117</c:v>
                </c:pt>
                <c:pt idx="302">
                  <c:v>7.513607378129117</c:v>
                </c:pt>
                <c:pt idx="303">
                  <c:v>7.513607378129117</c:v>
                </c:pt>
                <c:pt idx="304">
                  <c:v>7.513607378129117</c:v>
                </c:pt>
                <c:pt idx="305">
                  <c:v>7.513607378129117</c:v>
                </c:pt>
                <c:pt idx="306">
                  <c:v>7.513607378129117</c:v>
                </c:pt>
                <c:pt idx="307">
                  <c:v>7.513607378129117</c:v>
                </c:pt>
                <c:pt idx="308">
                  <c:v>7.513607378129117</c:v>
                </c:pt>
                <c:pt idx="309">
                  <c:v>7.513607378129117</c:v>
                </c:pt>
                <c:pt idx="310">
                  <c:v>7.513607378129117</c:v>
                </c:pt>
                <c:pt idx="311">
                  <c:v>7.513607378129117</c:v>
                </c:pt>
                <c:pt idx="312">
                  <c:v>7.513607378129117</c:v>
                </c:pt>
                <c:pt idx="313">
                  <c:v>7.513607378129117</c:v>
                </c:pt>
                <c:pt idx="314">
                  <c:v>7.513607378129117</c:v>
                </c:pt>
                <c:pt idx="315">
                  <c:v>7.513607378129117</c:v>
                </c:pt>
                <c:pt idx="316">
                  <c:v>7.513607378129117</c:v>
                </c:pt>
                <c:pt idx="317">
                  <c:v>7.513607378129117</c:v>
                </c:pt>
                <c:pt idx="318">
                  <c:v>7.513607378129117</c:v>
                </c:pt>
                <c:pt idx="319">
                  <c:v>7.513607378129117</c:v>
                </c:pt>
                <c:pt idx="320">
                  <c:v>7.513607378129117</c:v>
                </c:pt>
                <c:pt idx="321">
                  <c:v>7.513607378129117</c:v>
                </c:pt>
                <c:pt idx="322">
                  <c:v>7.513607378129117</c:v>
                </c:pt>
                <c:pt idx="323">
                  <c:v>7.513607378129117</c:v>
                </c:pt>
                <c:pt idx="324">
                  <c:v>7.513607378129117</c:v>
                </c:pt>
                <c:pt idx="325">
                  <c:v>7.513607378129117</c:v>
                </c:pt>
                <c:pt idx="326">
                  <c:v>7.513607378129117</c:v>
                </c:pt>
                <c:pt idx="327">
                  <c:v>7.513607378129117</c:v>
                </c:pt>
                <c:pt idx="328">
                  <c:v>7.513607378129117</c:v>
                </c:pt>
                <c:pt idx="329">
                  <c:v>7.513607378129117</c:v>
                </c:pt>
                <c:pt idx="330">
                  <c:v>7.513607378129117</c:v>
                </c:pt>
                <c:pt idx="331">
                  <c:v>7.513607378129117</c:v>
                </c:pt>
                <c:pt idx="332">
                  <c:v>7.513607378129117</c:v>
                </c:pt>
                <c:pt idx="333">
                  <c:v>7.513607378129117</c:v>
                </c:pt>
                <c:pt idx="334">
                  <c:v>7.513607378129117</c:v>
                </c:pt>
                <c:pt idx="335">
                  <c:v>7.513607378129117</c:v>
                </c:pt>
                <c:pt idx="336">
                  <c:v>7.513607378129117</c:v>
                </c:pt>
                <c:pt idx="337">
                  <c:v>7.513607378129117</c:v>
                </c:pt>
                <c:pt idx="338">
                  <c:v>7.513607378129117</c:v>
                </c:pt>
                <c:pt idx="339">
                  <c:v>7.513607378129117</c:v>
                </c:pt>
                <c:pt idx="340">
                  <c:v>7.513607378129117</c:v>
                </c:pt>
                <c:pt idx="341">
                  <c:v>7.513607378129117</c:v>
                </c:pt>
                <c:pt idx="342">
                  <c:v>7.513607378129117</c:v>
                </c:pt>
                <c:pt idx="343">
                  <c:v>7.513607378129117</c:v>
                </c:pt>
                <c:pt idx="344">
                  <c:v>7.513607378129117</c:v>
                </c:pt>
                <c:pt idx="345">
                  <c:v>7.513607378129117</c:v>
                </c:pt>
                <c:pt idx="346">
                  <c:v>7.513607378129117</c:v>
                </c:pt>
                <c:pt idx="347">
                  <c:v>7.513607378129117</c:v>
                </c:pt>
                <c:pt idx="348">
                  <c:v>7.513607378129117</c:v>
                </c:pt>
                <c:pt idx="349">
                  <c:v>7.513607378129117</c:v>
                </c:pt>
                <c:pt idx="350">
                  <c:v>7.513607378129117</c:v>
                </c:pt>
                <c:pt idx="351">
                  <c:v>7.513607378129117</c:v>
                </c:pt>
                <c:pt idx="352">
                  <c:v>7.513607378129117</c:v>
                </c:pt>
                <c:pt idx="353">
                  <c:v>7.513607378129117</c:v>
                </c:pt>
                <c:pt idx="354">
                  <c:v>7.513607378129117</c:v>
                </c:pt>
                <c:pt idx="355">
                  <c:v>7.513607378129117</c:v>
                </c:pt>
                <c:pt idx="356">
                  <c:v>7.513607378129117</c:v>
                </c:pt>
                <c:pt idx="357">
                  <c:v>7.513607378129117</c:v>
                </c:pt>
              </c:numCache>
            </c:numRef>
          </c:val>
          <c:smooth val="0"/>
        </c:ser>
        <c:ser>
          <c:idx val="4"/>
          <c:order val="4"/>
          <c:tx>
            <c:strRef>
              <c:f>'LOS5'!$G$1</c:f>
              <c:strCache>
                <c:ptCount val="1"/>
                <c:pt idx="0">
                  <c:v>Average</c:v>
                </c:pt>
              </c:strCache>
            </c:strRef>
          </c:tx>
          <c:spPr>
            <a:ln w="25400">
              <a:solidFill>
                <a:schemeClr val="bg1"/>
              </a:solidFill>
              <a:prstDash val="solid"/>
            </a:ln>
            <a:effectLst/>
          </c:spPr>
          <c:marker>
            <c:symbol val="none"/>
          </c:marker>
          <c:cat>
            <c:numRef>
              <c:f>'LOS5'!$A$2:$A$359</c:f>
              <c:numCache>
                <c:formatCode>m/d/yy;@</c:formatCode>
                <c:ptCount val="358"/>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pt idx="243">
                  <c:v>42131.0</c:v>
                </c:pt>
                <c:pt idx="244">
                  <c:v>42137.0</c:v>
                </c:pt>
                <c:pt idx="245">
                  <c:v>42150.0</c:v>
                </c:pt>
                <c:pt idx="246">
                  <c:v>42153.0</c:v>
                </c:pt>
                <c:pt idx="247">
                  <c:v>42170.0</c:v>
                </c:pt>
                <c:pt idx="248">
                  <c:v>42174.0</c:v>
                </c:pt>
                <c:pt idx="249">
                  <c:v>42178.0</c:v>
                </c:pt>
                <c:pt idx="250">
                  <c:v>42180.0</c:v>
                </c:pt>
                <c:pt idx="251">
                  <c:v>42200.0</c:v>
                </c:pt>
                <c:pt idx="252">
                  <c:v>42202.0</c:v>
                </c:pt>
                <c:pt idx="253">
                  <c:v>42208.0</c:v>
                </c:pt>
                <c:pt idx="254">
                  <c:v>42216.0</c:v>
                </c:pt>
                <c:pt idx="255">
                  <c:v>42223.0</c:v>
                </c:pt>
                <c:pt idx="256">
                  <c:v>42224.0</c:v>
                </c:pt>
                <c:pt idx="257">
                  <c:v>42229.0</c:v>
                </c:pt>
                <c:pt idx="258">
                  <c:v>42233.0</c:v>
                </c:pt>
                <c:pt idx="259">
                  <c:v>42238.0</c:v>
                </c:pt>
                <c:pt idx="260">
                  <c:v>42239.0</c:v>
                </c:pt>
                <c:pt idx="261">
                  <c:v>42241.0</c:v>
                </c:pt>
                <c:pt idx="262">
                  <c:v>42622.0</c:v>
                </c:pt>
                <c:pt idx="263">
                  <c:v>42265.0</c:v>
                </c:pt>
                <c:pt idx="264">
                  <c:v>42274.0</c:v>
                </c:pt>
                <c:pt idx="265">
                  <c:v>42282.0</c:v>
                </c:pt>
                <c:pt idx="266">
                  <c:v>42298.0</c:v>
                </c:pt>
                <c:pt idx="267">
                  <c:v>42300.0</c:v>
                </c:pt>
                <c:pt idx="268">
                  <c:v>42302.0</c:v>
                </c:pt>
                <c:pt idx="269">
                  <c:v>42303.0</c:v>
                </c:pt>
                <c:pt idx="270">
                  <c:v>42306.0</c:v>
                </c:pt>
                <c:pt idx="271">
                  <c:v>42314.0</c:v>
                </c:pt>
                <c:pt idx="272">
                  <c:v>42315.0</c:v>
                </c:pt>
                <c:pt idx="273">
                  <c:v>42342.0</c:v>
                </c:pt>
                <c:pt idx="274">
                  <c:v>42423.0</c:v>
                </c:pt>
                <c:pt idx="275">
                  <c:v>42431.06944444445</c:v>
                </c:pt>
                <c:pt idx="276">
                  <c:v>42431.2576388889</c:v>
                </c:pt>
                <c:pt idx="277">
                  <c:v>42434.69236111105</c:v>
                </c:pt>
                <c:pt idx="278">
                  <c:v>42462.0</c:v>
                </c:pt>
                <c:pt idx="279">
                  <c:v>42469.49791666667</c:v>
                </c:pt>
                <c:pt idx="280">
                  <c:v>42488.93819444444</c:v>
                </c:pt>
                <c:pt idx="281">
                  <c:v>42506.64027777777</c:v>
                </c:pt>
                <c:pt idx="282">
                  <c:v>42511.425</c:v>
                </c:pt>
                <c:pt idx="283">
                  <c:v>42518.925</c:v>
                </c:pt>
                <c:pt idx="284">
                  <c:v>42531.50902777778</c:v>
                </c:pt>
                <c:pt idx="285">
                  <c:v>42537.0</c:v>
                </c:pt>
                <c:pt idx="286">
                  <c:v>42539.0</c:v>
                </c:pt>
                <c:pt idx="287">
                  <c:v>42558.89791666667</c:v>
                </c:pt>
                <c:pt idx="288">
                  <c:v>42586.92708333328</c:v>
                </c:pt>
                <c:pt idx="289">
                  <c:v>42606.83125</c:v>
                </c:pt>
                <c:pt idx="290">
                  <c:v>42607.69374999998</c:v>
                </c:pt>
                <c:pt idx="291">
                  <c:v>42607.84861111111</c:v>
                </c:pt>
                <c:pt idx="292">
                  <c:v>42607.99791666667</c:v>
                </c:pt>
                <c:pt idx="293">
                  <c:v>42613.21944444445</c:v>
                </c:pt>
                <c:pt idx="294">
                  <c:v>42613.67152777778</c:v>
                </c:pt>
                <c:pt idx="295">
                  <c:v>42618.54861111111</c:v>
                </c:pt>
                <c:pt idx="296">
                  <c:v>42619.90277777778</c:v>
                </c:pt>
                <c:pt idx="297">
                  <c:v>42622.20347222222</c:v>
                </c:pt>
                <c:pt idx="298">
                  <c:v>42624.21180555555</c:v>
                </c:pt>
                <c:pt idx="299">
                  <c:v>42624.90347222222</c:v>
                </c:pt>
                <c:pt idx="300">
                  <c:v>42634.71944444445</c:v>
                </c:pt>
                <c:pt idx="301">
                  <c:v>42640.2326388889</c:v>
                </c:pt>
                <c:pt idx="302">
                  <c:v>42648.03125</c:v>
                </c:pt>
                <c:pt idx="303">
                  <c:v>42651.8236111111</c:v>
                </c:pt>
                <c:pt idx="304">
                  <c:v>42657.58194444444</c:v>
                </c:pt>
                <c:pt idx="305">
                  <c:v>42661.86527777777</c:v>
                </c:pt>
                <c:pt idx="306">
                  <c:v>42664.5375</c:v>
                </c:pt>
                <c:pt idx="307">
                  <c:v>42666.17083333333</c:v>
                </c:pt>
                <c:pt idx="308">
                  <c:v>42672.35486111111</c:v>
                </c:pt>
                <c:pt idx="309">
                  <c:v>42685.03680555556</c:v>
                </c:pt>
                <c:pt idx="310">
                  <c:v>42691.42638888889</c:v>
                </c:pt>
                <c:pt idx="311">
                  <c:v>42692.67152777778</c:v>
                </c:pt>
                <c:pt idx="312">
                  <c:v>42696.30694444444</c:v>
                </c:pt>
                <c:pt idx="313">
                  <c:v>42713.01597222222</c:v>
                </c:pt>
                <c:pt idx="314">
                  <c:v>42725.06527777778</c:v>
                </c:pt>
                <c:pt idx="315">
                  <c:v>42725.51944444444</c:v>
                </c:pt>
                <c:pt idx="316">
                  <c:v>42729.6875</c:v>
                </c:pt>
                <c:pt idx="317">
                  <c:v>42730.84861111111</c:v>
                </c:pt>
                <c:pt idx="318">
                  <c:v>42732.18472222222</c:v>
                </c:pt>
                <c:pt idx="319">
                  <c:v>42747.53194444445</c:v>
                </c:pt>
                <c:pt idx="320">
                  <c:v>42751.32986111107</c:v>
                </c:pt>
                <c:pt idx="321">
                  <c:v>42753.23888888889</c:v>
                </c:pt>
                <c:pt idx="322">
                  <c:v>42754.1041666666</c:v>
                </c:pt>
                <c:pt idx="323">
                  <c:v>42765.85347222222</c:v>
                </c:pt>
                <c:pt idx="324">
                  <c:v>42775.49305555555</c:v>
                </c:pt>
                <c:pt idx="325">
                  <c:v>42779.83888888888</c:v>
                </c:pt>
                <c:pt idx="326">
                  <c:v>42781.50902777778</c:v>
                </c:pt>
                <c:pt idx="327">
                  <c:v>42796.19513888888</c:v>
                </c:pt>
                <c:pt idx="328">
                  <c:v>42797.4916666666</c:v>
                </c:pt>
                <c:pt idx="329">
                  <c:v>42797.93611111111</c:v>
                </c:pt>
                <c:pt idx="330">
                  <c:v>42800.62013888889</c:v>
                </c:pt>
                <c:pt idx="331">
                  <c:v>42802.36597222222</c:v>
                </c:pt>
                <c:pt idx="332">
                  <c:v>42803.75138888889</c:v>
                </c:pt>
                <c:pt idx="333">
                  <c:v>42804.81458333333</c:v>
                </c:pt>
                <c:pt idx="334">
                  <c:v>42806.55486111111</c:v>
                </c:pt>
                <c:pt idx="335">
                  <c:v>42816.9763888889</c:v>
                </c:pt>
                <c:pt idx="336">
                  <c:v>42828.83333333334</c:v>
                </c:pt>
                <c:pt idx="337">
                  <c:v>42829.22013888889</c:v>
                </c:pt>
                <c:pt idx="338">
                  <c:v>42830.58333333334</c:v>
                </c:pt>
                <c:pt idx="339">
                  <c:v>42830.89097222222</c:v>
                </c:pt>
                <c:pt idx="340">
                  <c:v>42833.4375</c:v>
                </c:pt>
                <c:pt idx="341">
                  <c:v>42844.35</c:v>
                </c:pt>
                <c:pt idx="342">
                  <c:v>42846.33541666667</c:v>
                </c:pt>
                <c:pt idx="343">
                  <c:v>42855.22569444445</c:v>
                </c:pt>
                <c:pt idx="344">
                  <c:v>42859.84722222222</c:v>
                </c:pt>
                <c:pt idx="345">
                  <c:v>42863.16944444444</c:v>
                </c:pt>
                <c:pt idx="346">
                  <c:v>42866.66597222222</c:v>
                </c:pt>
                <c:pt idx="347">
                  <c:v>42870.84722222222</c:v>
                </c:pt>
                <c:pt idx="348">
                  <c:v>42873.75069444444</c:v>
                </c:pt>
                <c:pt idx="349">
                  <c:v>42881.71944444445</c:v>
                </c:pt>
                <c:pt idx="350">
                  <c:v>42883.86458333334</c:v>
                </c:pt>
                <c:pt idx="351">
                  <c:v>42887.87083333333</c:v>
                </c:pt>
                <c:pt idx="352">
                  <c:v>42897.48194444444</c:v>
                </c:pt>
                <c:pt idx="353">
                  <c:v>42900.09444444445</c:v>
                </c:pt>
                <c:pt idx="354">
                  <c:v>42909.4763888889</c:v>
                </c:pt>
                <c:pt idx="355">
                  <c:v>42909.51180555556</c:v>
                </c:pt>
                <c:pt idx="356">
                  <c:v>42910.88333333333</c:v>
                </c:pt>
                <c:pt idx="357">
                  <c:v>42911.22083333333</c:v>
                </c:pt>
              </c:numCache>
            </c:numRef>
          </c:cat>
          <c:val>
            <c:numRef>
              <c:f>'LOS5'!$G$2:$G$359</c:f>
              <c:numCache>
                <c:formatCode>0.0</c:formatCode>
                <c:ptCount val="358"/>
                <c:pt idx="0">
                  <c:v>22.45454545454545</c:v>
                </c:pt>
                <c:pt idx="1">
                  <c:v>22.45454545454545</c:v>
                </c:pt>
                <c:pt idx="2">
                  <c:v>22.45454545454545</c:v>
                </c:pt>
                <c:pt idx="3">
                  <c:v>22.45454545454545</c:v>
                </c:pt>
                <c:pt idx="4">
                  <c:v>22.45454545454545</c:v>
                </c:pt>
                <c:pt idx="5">
                  <c:v>22.45454545454545</c:v>
                </c:pt>
                <c:pt idx="6">
                  <c:v>22.45454545454545</c:v>
                </c:pt>
                <c:pt idx="7">
                  <c:v>22.45454545454545</c:v>
                </c:pt>
                <c:pt idx="8">
                  <c:v>22.45454545454545</c:v>
                </c:pt>
                <c:pt idx="9">
                  <c:v>22.45454545454545</c:v>
                </c:pt>
                <c:pt idx="10">
                  <c:v>22.45454545454545</c:v>
                </c:pt>
                <c:pt idx="11">
                  <c:v>22.45454545454545</c:v>
                </c:pt>
                <c:pt idx="12">
                  <c:v>22.45454545454545</c:v>
                </c:pt>
                <c:pt idx="13">
                  <c:v>22.45454545454545</c:v>
                </c:pt>
                <c:pt idx="14">
                  <c:v>22.45454545454545</c:v>
                </c:pt>
                <c:pt idx="15">
                  <c:v>22.45454545454545</c:v>
                </c:pt>
                <c:pt idx="16">
                  <c:v>22.45454545454545</c:v>
                </c:pt>
                <c:pt idx="17">
                  <c:v>22.45454545454545</c:v>
                </c:pt>
                <c:pt idx="18">
                  <c:v>22.45454545454545</c:v>
                </c:pt>
                <c:pt idx="19">
                  <c:v>22.45454545454545</c:v>
                </c:pt>
                <c:pt idx="20">
                  <c:v>22.45454545454545</c:v>
                </c:pt>
                <c:pt idx="21">
                  <c:v>22.45454545454545</c:v>
                </c:pt>
                <c:pt idx="22">
                  <c:v>22.45454545454545</c:v>
                </c:pt>
                <c:pt idx="23">
                  <c:v>22.45454545454545</c:v>
                </c:pt>
                <c:pt idx="24">
                  <c:v>22.45454545454545</c:v>
                </c:pt>
                <c:pt idx="25">
                  <c:v>22.45454545454545</c:v>
                </c:pt>
                <c:pt idx="26">
                  <c:v>22.45454545454545</c:v>
                </c:pt>
                <c:pt idx="27">
                  <c:v>22.45454545454545</c:v>
                </c:pt>
                <c:pt idx="28">
                  <c:v>22.45454545454545</c:v>
                </c:pt>
                <c:pt idx="29">
                  <c:v>22.45454545454545</c:v>
                </c:pt>
                <c:pt idx="30">
                  <c:v>22.45454545454545</c:v>
                </c:pt>
                <c:pt idx="31">
                  <c:v>22.45454545454545</c:v>
                </c:pt>
                <c:pt idx="32">
                  <c:v>22.45454545454545</c:v>
                </c:pt>
                <c:pt idx="33">
                  <c:v>22.45454545454545</c:v>
                </c:pt>
                <c:pt idx="34">
                  <c:v>22.45454545454545</c:v>
                </c:pt>
                <c:pt idx="35">
                  <c:v>22.45454545454545</c:v>
                </c:pt>
                <c:pt idx="36">
                  <c:v>22.45454545454545</c:v>
                </c:pt>
                <c:pt idx="37">
                  <c:v>22.45454545454545</c:v>
                </c:pt>
                <c:pt idx="38">
                  <c:v>22.45454545454545</c:v>
                </c:pt>
                <c:pt idx="39">
                  <c:v>22.45454545454545</c:v>
                </c:pt>
                <c:pt idx="40">
                  <c:v>22.45454545454545</c:v>
                </c:pt>
                <c:pt idx="41">
                  <c:v>22.45454545454545</c:v>
                </c:pt>
                <c:pt idx="42">
                  <c:v>22.45454545454545</c:v>
                </c:pt>
                <c:pt idx="43">
                  <c:v>22.45454545454545</c:v>
                </c:pt>
                <c:pt idx="44">
                  <c:v>22.45454545454545</c:v>
                </c:pt>
                <c:pt idx="45">
                  <c:v>22.45454545454545</c:v>
                </c:pt>
                <c:pt idx="46">
                  <c:v>22.45454545454545</c:v>
                </c:pt>
                <c:pt idx="47">
                  <c:v>22.45454545454545</c:v>
                </c:pt>
                <c:pt idx="48">
                  <c:v>22.45454545454545</c:v>
                </c:pt>
                <c:pt idx="49">
                  <c:v>22.45454545454545</c:v>
                </c:pt>
                <c:pt idx="50">
                  <c:v>22.45454545454545</c:v>
                </c:pt>
                <c:pt idx="51">
                  <c:v>22.45454545454545</c:v>
                </c:pt>
                <c:pt idx="52">
                  <c:v>22.45454545454545</c:v>
                </c:pt>
                <c:pt idx="53">
                  <c:v>22.45454545454545</c:v>
                </c:pt>
                <c:pt idx="54">
                  <c:v>22.45454545454545</c:v>
                </c:pt>
                <c:pt idx="55">
                  <c:v>13.15</c:v>
                </c:pt>
                <c:pt idx="56">
                  <c:v>13.15</c:v>
                </c:pt>
                <c:pt idx="57">
                  <c:v>13.15</c:v>
                </c:pt>
                <c:pt idx="58">
                  <c:v>13.15</c:v>
                </c:pt>
                <c:pt idx="59">
                  <c:v>13.15</c:v>
                </c:pt>
                <c:pt idx="60">
                  <c:v>13.15</c:v>
                </c:pt>
                <c:pt idx="61">
                  <c:v>13.15</c:v>
                </c:pt>
                <c:pt idx="62">
                  <c:v>13.15</c:v>
                </c:pt>
                <c:pt idx="63">
                  <c:v>13.15</c:v>
                </c:pt>
                <c:pt idx="64">
                  <c:v>13.15</c:v>
                </c:pt>
                <c:pt idx="65">
                  <c:v>13.15</c:v>
                </c:pt>
                <c:pt idx="66">
                  <c:v>13.15</c:v>
                </c:pt>
                <c:pt idx="67">
                  <c:v>13.15</c:v>
                </c:pt>
                <c:pt idx="68">
                  <c:v>13.15</c:v>
                </c:pt>
                <c:pt idx="69">
                  <c:v>13.15</c:v>
                </c:pt>
                <c:pt idx="70">
                  <c:v>13.15</c:v>
                </c:pt>
                <c:pt idx="71">
                  <c:v>13.15</c:v>
                </c:pt>
                <c:pt idx="72">
                  <c:v>13.15</c:v>
                </c:pt>
                <c:pt idx="73">
                  <c:v>13.15</c:v>
                </c:pt>
                <c:pt idx="74">
                  <c:v>13.15</c:v>
                </c:pt>
                <c:pt idx="75">
                  <c:v>13.15</c:v>
                </c:pt>
                <c:pt idx="76">
                  <c:v>13.15</c:v>
                </c:pt>
                <c:pt idx="77">
                  <c:v>13.15</c:v>
                </c:pt>
                <c:pt idx="78">
                  <c:v>13.15</c:v>
                </c:pt>
                <c:pt idx="79">
                  <c:v>13.15</c:v>
                </c:pt>
                <c:pt idx="80">
                  <c:v>13.15</c:v>
                </c:pt>
                <c:pt idx="81">
                  <c:v>13.15</c:v>
                </c:pt>
                <c:pt idx="82">
                  <c:v>13.15</c:v>
                </c:pt>
                <c:pt idx="83">
                  <c:v>13.15</c:v>
                </c:pt>
                <c:pt idx="84">
                  <c:v>13.15</c:v>
                </c:pt>
                <c:pt idx="85">
                  <c:v>13.15</c:v>
                </c:pt>
                <c:pt idx="86">
                  <c:v>13.15</c:v>
                </c:pt>
                <c:pt idx="87">
                  <c:v>13.15</c:v>
                </c:pt>
                <c:pt idx="88">
                  <c:v>13.15</c:v>
                </c:pt>
                <c:pt idx="89">
                  <c:v>13.15</c:v>
                </c:pt>
                <c:pt idx="90">
                  <c:v>13.15</c:v>
                </c:pt>
                <c:pt idx="91">
                  <c:v>13.15</c:v>
                </c:pt>
                <c:pt idx="92">
                  <c:v>13.15</c:v>
                </c:pt>
                <c:pt idx="93">
                  <c:v>13.15</c:v>
                </c:pt>
                <c:pt idx="94">
                  <c:v>13.15</c:v>
                </c:pt>
                <c:pt idx="95">
                  <c:v>13.15</c:v>
                </c:pt>
                <c:pt idx="96">
                  <c:v>13.15</c:v>
                </c:pt>
                <c:pt idx="97">
                  <c:v>13.15</c:v>
                </c:pt>
                <c:pt idx="98">
                  <c:v>13.15</c:v>
                </c:pt>
                <c:pt idx="99">
                  <c:v>13.15</c:v>
                </c:pt>
                <c:pt idx="100">
                  <c:v>13.15</c:v>
                </c:pt>
                <c:pt idx="101">
                  <c:v>13.15</c:v>
                </c:pt>
                <c:pt idx="102">
                  <c:v>13.15</c:v>
                </c:pt>
                <c:pt idx="103">
                  <c:v>13.15</c:v>
                </c:pt>
                <c:pt idx="104">
                  <c:v>13.15</c:v>
                </c:pt>
                <c:pt idx="105">
                  <c:v>13.15</c:v>
                </c:pt>
                <c:pt idx="106">
                  <c:v>13.15</c:v>
                </c:pt>
                <c:pt idx="107">
                  <c:v>10.2</c:v>
                </c:pt>
                <c:pt idx="108">
                  <c:v>10.2</c:v>
                </c:pt>
                <c:pt idx="109">
                  <c:v>10.2</c:v>
                </c:pt>
                <c:pt idx="110">
                  <c:v>10.2</c:v>
                </c:pt>
                <c:pt idx="111">
                  <c:v>10.2</c:v>
                </c:pt>
                <c:pt idx="112">
                  <c:v>10.2</c:v>
                </c:pt>
                <c:pt idx="113">
                  <c:v>10.2</c:v>
                </c:pt>
                <c:pt idx="114">
                  <c:v>10.2</c:v>
                </c:pt>
                <c:pt idx="115">
                  <c:v>10.2</c:v>
                </c:pt>
                <c:pt idx="116">
                  <c:v>10.2</c:v>
                </c:pt>
                <c:pt idx="117">
                  <c:v>10.2</c:v>
                </c:pt>
                <c:pt idx="118">
                  <c:v>10.2</c:v>
                </c:pt>
                <c:pt idx="119">
                  <c:v>10.2</c:v>
                </c:pt>
                <c:pt idx="120">
                  <c:v>10.2</c:v>
                </c:pt>
                <c:pt idx="121">
                  <c:v>10.2</c:v>
                </c:pt>
                <c:pt idx="122">
                  <c:v>10.2</c:v>
                </c:pt>
                <c:pt idx="123">
                  <c:v>10.2</c:v>
                </c:pt>
                <c:pt idx="124">
                  <c:v>10.2</c:v>
                </c:pt>
                <c:pt idx="125">
                  <c:v>10.2</c:v>
                </c:pt>
                <c:pt idx="126">
                  <c:v>10.2</c:v>
                </c:pt>
                <c:pt idx="127">
                  <c:v>10.2</c:v>
                </c:pt>
                <c:pt idx="128">
                  <c:v>10.2</c:v>
                </c:pt>
                <c:pt idx="129">
                  <c:v>10.2</c:v>
                </c:pt>
                <c:pt idx="130">
                  <c:v>10.2</c:v>
                </c:pt>
                <c:pt idx="131">
                  <c:v>10.2</c:v>
                </c:pt>
                <c:pt idx="132">
                  <c:v>10.2</c:v>
                </c:pt>
                <c:pt idx="133">
                  <c:v>10.2</c:v>
                </c:pt>
                <c:pt idx="134">
                  <c:v>10.2</c:v>
                </c:pt>
                <c:pt idx="135">
                  <c:v>10.2</c:v>
                </c:pt>
                <c:pt idx="136">
                  <c:v>10.2</c:v>
                </c:pt>
                <c:pt idx="137">
                  <c:v>10.2</c:v>
                </c:pt>
                <c:pt idx="138">
                  <c:v>10.2</c:v>
                </c:pt>
                <c:pt idx="139">
                  <c:v>10.2</c:v>
                </c:pt>
                <c:pt idx="140">
                  <c:v>10.2</c:v>
                </c:pt>
                <c:pt idx="141">
                  <c:v>10.2</c:v>
                </c:pt>
                <c:pt idx="142">
                  <c:v>10.2</c:v>
                </c:pt>
                <c:pt idx="143">
                  <c:v>10.2</c:v>
                </c:pt>
                <c:pt idx="144">
                  <c:v>10.2</c:v>
                </c:pt>
                <c:pt idx="145">
                  <c:v>10.2</c:v>
                </c:pt>
                <c:pt idx="146">
                  <c:v>10.2</c:v>
                </c:pt>
                <c:pt idx="147">
                  <c:v>10.2</c:v>
                </c:pt>
                <c:pt idx="148">
                  <c:v>10.2</c:v>
                </c:pt>
                <c:pt idx="149">
                  <c:v>10.2</c:v>
                </c:pt>
                <c:pt idx="150">
                  <c:v>10.2</c:v>
                </c:pt>
                <c:pt idx="151">
                  <c:v>10.2</c:v>
                </c:pt>
                <c:pt idx="152">
                  <c:v>10.2</c:v>
                </c:pt>
                <c:pt idx="153">
                  <c:v>10.2</c:v>
                </c:pt>
                <c:pt idx="154">
                  <c:v>10.2</c:v>
                </c:pt>
                <c:pt idx="155">
                  <c:v>10.2</c:v>
                </c:pt>
                <c:pt idx="156">
                  <c:v>10.2</c:v>
                </c:pt>
                <c:pt idx="157">
                  <c:v>10.2</c:v>
                </c:pt>
                <c:pt idx="158">
                  <c:v>10.2</c:v>
                </c:pt>
                <c:pt idx="159">
                  <c:v>10.2</c:v>
                </c:pt>
                <c:pt idx="160">
                  <c:v>10.2</c:v>
                </c:pt>
                <c:pt idx="161">
                  <c:v>10.2</c:v>
                </c:pt>
                <c:pt idx="162">
                  <c:v>10.2</c:v>
                </c:pt>
                <c:pt idx="163">
                  <c:v>10.2</c:v>
                </c:pt>
                <c:pt idx="164">
                  <c:v>10.2</c:v>
                </c:pt>
                <c:pt idx="165">
                  <c:v>10.2</c:v>
                </c:pt>
                <c:pt idx="166">
                  <c:v>10.2</c:v>
                </c:pt>
                <c:pt idx="167">
                  <c:v>10.2</c:v>
                </c:pt>
                <c:pt idx="168">
                  <c:v>10.2</c:v>
                </c:pt>
                <c:pt idx="169">
                  <c:v>10.2</c:v>
                </c:pt>
                <c:pt idx="170">
                  <c:v>10.2</c:v>
                </c:pt>
                <c:pt idx="171">
                  <c:v>10.2</c:v>
                </c:pt>
                <c:pt idx="172">
                  <c:v>10.2</c:v>
                </c:pt>
                <c:pt idx="173">
                  <c:v>10.2</c:v>
                </c:pt>
                <c:pt idx="174">
                  <c:v>10.2</c:v>
                </c:pt>
                <c:pt idx="175">
                  <c:v>10.2</c:v>
                </c:pt>
                <c:pt idx="176">
                  <c:v>10.2</c:v>
                </c:pt>
                <c:pt idx="177">
                  <c:v>10.2</c:v>
                </c:pt>
                <c:pt idx="178">
                  <c:v>10.2</c:v>
                </c:pt>
                <c:pt idx="179">
                  <c:v>10.2</c:v>
                </c:pt>
                <c:pt idx="180">
                  <c:v>10.2</c:v>
                </c:pt>
                <c:pt idx="181">
                  <c:v>10.2</c:v>
                </c:pt>
                <c:pt idx="182">
                  <c:v>10.2</c:v>
                </c:pt>
                <c:pt idx="183">
                  <c:v>10.2</c:v>
                </c:pt>
                <c:pt idx="184">
                  <c:v>10.2</c:v>
                </c:pt>
                <c:pt idx="185">
                  <c:v>10.2</c:v>
                </c:pt>
                <c:pt idx="186">
                  <c:v>10.2</c:v>
                </c:pt>
                <c:pt idx="187">
                  <c:v>10.2</c:v>
                </c:pt>
                <c:pt idx="188">
                  <c:v>10.2</c:v>
                </c:pt>
                <c:pt idx="189">
                  <c:v>10.2</c:v>
                </c:pt>
                <c:pt idx="190">
                  <c:v>10.2</c:v>
                </c:pt>
                <c:pt idx="191">
                  <c:v>10.2</c:v>
                </c:pt>
                <c:pt idx="192">
                  <c:v>10.2</c:v>
                </c:pt>
                <c:pt idx="193">
                  <c:v>10.2</c:v>
                </c:pt>
                <c:pt idx="194">
                  <c:v>10.2</c:v>
                </c:pt>
                <c:pt idx="195">
                  <c:v>10.2</c:v>
                </c:pt>
                <c:pt idx="196">
                  <c:v>10.2</c:v>
                </c:pt>
                <c:pt idx="197">
                  <c:v>10.2</c:v>
                </c:pt>
                <c:pt idx="198">
                  <c:v>10.2</c:v>
                </c:pt>
                <c:pt idx="199">
                  <c:v>10.2</c:v>
                </c:pt>
                <c:pt idx="200">
                  <c:v>10.2</c:v>
                </c:pt>
                <c:pt idx="201">
                  <c:v>10.2</c:v>
                </c:pt>
                <c:pt idx="202">
                  <c:v>10.2</c:v>
                </c:pt>
                <c:pt idx="203">
                  <c:v>10.2</c:v>
                </c:pt>
                <c:pt idx="204">
                  <c:v>7.649999999999998</c:v>
                </c:pt>
                <c:pt idx="205">
                  <c:v>7.649999999999998</c:v>
                </c:pt>
                <c:pt idx="206">
                  <c:v>7.649999999999998</c:v>
                </c:pt>
                <c:pt idx="207">
                  <c:v>7.649999999999998</c:v>
                </c:pt>
                <c:pt idx="208">
                  <c:v>7.649999999999998</c:v>
                </c:pt>
                <c:pt idx="209">
                  <c:v>7.649999999999998</c:v>
                </c:pt>
                <c:pt idx="210">
                  <c:v>7.649999999999998</c:v>
                </c:pt>
                <c:pt idx="211">
                  <c:v>7.649999999999998</c:v>
                </c:pt>
                <c:pt idx="212">
                  <c:v>7.649999999999998</c:v>
                </c:pt>
                <c:pt idx="213">
                  <c:v>7.649999999999998</c:v>
                </c:pt>
                <c:pt idx="214">
                  <c:v>7.649999999999998</c:v>
                </c:pt>
                <c:pt idx="215">
                  <c:v>7.649999999999998</c:v>
                </c:pt>
                <c:pt idx="216">
                  <c:v>7.649999999999998</c:v>
                </c:pt>
                <c:pt idx="217">
                  <c:v>7.649999999999998</c:v>
                </c:pt>
                <c:pt idx="218">
                  <c:v>7.649999999999998</c:v>
                </c:pt>
                <c:pt idx="219">
                  <c:v>7.649999999999998</c:v>
                </c:pt>
                <c:pt idx="220">
                  <c:v>7.649999999999998</c:v>
                </c:pt>
                <c:pt idx="221">
                  <c:v>7.649999999999998</c:v>
                </c:pt>
                <c:pt idx="222">
                  <c:v>7.649999999999998</c:v>
                </c:pt>
                <c:pt idx="223">
                  <c:v>7.649999999999998</c:v>
                </c:pt>
                <c:pt idx="224">
                  <c:v>7.649999999999998</c:v>
                </c:pt>
                <c:pt idx="225">
                  <c:v>7.649999999999998</c:v>
                </c:pt>
                <c:pt idx="226">
                  <c:v>7.649999999999998</c:v>
                </c:pt>
                <c:pt idx="227">
                  <c:v>7.649999999999998</c:v>
                </c:pt>
                <c:pt idx="228">
                  <c:v>7.649999999999998</c:v>
                </c:pt>
                <c:pt idx="229">
                  <c:v>7.649999999999998</c:v>
                </c:pt>
                <c:pt idx="230">
                  <c:v>7.649999999999998</c:v>
                </c:pt>
                <c:pt idx="231">
                  <c:v>7.649999999999998</c:v>
                </c:pt>
                <c:pt idx="232">
                  <c:v>7.649999999999998</c:v>
                </c:pt>
                <c:pt idx="233">
                  <c:v>7.649999999999998</c:v>
                </c:pt>
                <c:pt idx="234">
                  <c:v>7.649999999999998</c:v>
                </c:pt>
                <c:pt idx="235">
                  <c:v>7.649999999999998</c:v>
                </c:pt>
                <c:pt idx="236">
                  <c:v>7.649999999999998</c:v>
                </c:pt>
                <c:pt idx="237">
                  <c:v>7.649999999999998</c:v>
                </c:pt>
                <c:pt idx="238">
                  <c:v>7.649999999999998</c:v>
                </c:pt>
                <c:pt idx="239">
                  <c:v>7.649999999999998</c:v>
                </c:pt>
                <c:pt idx="240">
                  <c:v>7.649999999999998</c:v>
                </c:pt>
                <c:pt idx="241">
                  <c:v>7.649999999999998</c:v>
                </c:pt>
                <c:pt idx="242">
                  <c:v>7.649999999999998</c:v>
                </c:pt>
                <c:pt idx="243">
                  <c:v>5.863636363636361</c:v>
                </c:pt>
                <c:pt idx="244">
                  <c:v>5.863636363636361</c:v>
                </c:pt>
                <c:pt idx="245">
                  <c:v>5.863636363636361</c:v>
                </c:pt>
                <c:pt idx="246">
                  <c:v>5.863636363636361</c:v>
                </c:pt>
                <c:pt idx="247">
                  <c:v>5.863636363636361</c:v>
                </c:pt>
                <c:pt idx="248">
                  <c:v>5.863636363636361</c:v>
                </c:pt>
                <c:pt idx="249">
                  <c:v>5.863636363636361</c:v>
                </c:pt>
                <c:pt idx="250">
                  <c:v>5.863636363636361</c:v>
                </c:pt>
                <c:pt idx="251">
                  <c:v>5.863636363636361</c:v>
                </c:pt>
                <c:pt idx="252">
                  <c:v>5.863636363636361</c:v>
                </c:pt>
                <c:pt idx="253">
                  <c:v>5.863636363636361</c:v>
                </c:pt>
                <c:pt idx="254">
                  <c:v>5.863636363636361</c:v>
                </c:pt>
                <c:pt idx="255">
                  <c:v>5.863636363636361</c:v>
                </c:pt>
                <c:pt idx="256">
                  <c:v>5.863636363636361</c:v>
                </c:pt>
                <c:pt idx="257">
                  <c:v>5.863636363636361</c:v>
                </c:pt>
                <c:pt idx="258">
                  <c:v>5.863636363636361</c:v>
                </c:pt>
                <c:pt idx="259">
                  <c:v>5.863636363636361</c:v>
                </c:pt>
                <c:pt idx="260">
                  <c:v>5.863636363636361</c:v>
                </c:pt>
                <c:pt idx="261">
                  <c:v>5.863636363636361</c:v>
                </c:pt>
                <c:pt idx="262">
                  <c:v>5.863636363636361</c:v>
                </c:pt>
                <c:pt idx="263">
                  <c:v>5.863636363636361</c:v>
                </c:pt>
                <c:pt idx="264">
                  <c:v>5.863636363636361</c:v>
                </c:pt>
                <c:pt idx="265">
                  <c:v>5.863636363636361</c:v>
                </c:pt>
                <c:pt idx="266">
                  <c:v>5.863636363636361</c:v>
                </c:pt>
                <c:pt idx="267">
                  <c:v>5.863636363636361</c:v>
                </c:pt>
                <c:pt idx="268">
                  <c:v>5.863636363636361</c:v>
                </c:pt>
                <c:pt idx="269">
                  <c:v>5.863636363636361</c:v>
                </c:pt>
                <c:pt idx="270">
                  <c:v>5.863636363636361</c:v>
                </c:pt>
                <c:pt idx="271">
                  <c:v>5.863636363636361</c:v>
                </c:pt>
                <c:pt idx="272">
                  <c:v>5.863636363636361</c:v>
                </c:pt>
                <c:pt idx="273">
                  <c:v>5.863636363636361</c:v>
                </c:pt>
                <c:pt idx="274">
                  <c:v>5.863636363636361</c:v>
                </c:pt>
                <c:pt idx="275">
                  <c:v>5.863636363636361</c:v>
                </c:pt>
                <c:pt idx="276">
                  <c:v>5.863636363636361</c:v>
                </c:pt>
                <c:pt idx="277">
                  <c:v>5.863636363636361</c:v>
                </c:pt>
                <c:pt idx="278">
                  <c:v>5.863636363636361</c:v>
                </c:pt>
                <c:pt idx="279">
                  <c:v>5.863636363636361</c:v>
                </c:pt>
                <c:pt idx="280">
                  <c:v>5.863636363636361</c:v>
                </c:pt>
                <c:pt idx="281">
                  <c:v>5.863636363636361</c:v>
                </c:pt>
                <c:pt idx="282">
                  <c:v>5.863636363636361</c:v>
                </c:pt>
                <c:pt idx="283">
                  <c:v>5.863636363636361</c:v>
                </c:pt>
                <c:pt idx="284">
                  <c:v>5.863636363636361</c:v>
                </c:pt>
                <c:pt idx="285">
                  <c:v>5.863636363636361</c:v>
                </c:pt>
                <c:pt idx="286">
                  <c:v>5.863636363636361</c:v>
                </c:pt>
                <c:pt idx="287">
                  <c:v>5.863636363636361</c:v>
                </c:pt>
                <c:pt idx="288">
                  <c:v>5.863636363636361</c:v>
                </c:pt>
                <c:pt idx="289">
                  <c:v>5.863636363636361</c:v>
                </c:pt>
                <c:pt idx="290">
                  <c:v>5.863636363636361</c:v>
                </c:pt>
                <c:pt idx="291">
                  <c:v>5.863636363636361</c:v>
                </c:pt>
                <c:pt idx="292">
                  <c:v>5.863636363636361</c:v>
                </c:pt>
                <c:pt idx="293">
                  <c:v>5.863636363636361</c:v>
                </c:pt>
                <c:pt idx="294">
                  <c:v>5.863636363636361</c:v>
                </c:pt>
                <c:pt idx="295">
                  <c:v>5.863636363636361</c:v>
                </c:pt>
                <c:pt idx="296">
                  <c:v>5.863636363636361</c:v>
                </c:pt>
                <c:pt idx="297">
                  <c:v>5.863636363636361</c:v>
                </c:pt>
                <c:pt idx="298">
                  <c:v>5.863636363636361</c:v>
                </c:pt>
                <c:pt idx="299">
                  <c:v>5.863636363636361</c:v>
                </c:pt>
                <c:pt idx="300">
                  <c:v>5.863636363636361</c:v>
                </c:pt>
                <c:pt idx="301">
                  <c:v>5.863636363636361</c:v>
                </c:pt>
                <c:pt idx="302">
                  <c:v>5.863636363636361</c:v>
                </c:pt>
                <c:pt idx="303">
                  <c:v>5.863636363636361</c:v>
                </c:pt>
                <c:pt idx="304">
                  <c:v>5.863636363636361</c:v>
                </c:pt>
                <c:pt idx="305">
                  <c:v>5.863636363636361</c:v>
                </c:pt>
                <c:pt idx="306">
                  <c:v>5.863636363636361</c:v>
                </c:pt>
                <c:pt idx="307">
                  <c:v>5.863636363636361</c:v>
                </c:pt>
                <c:pt idx="308">
                  <c:v>5.863636363636361</c:v>
                </c:pt>
                <c:pt idx="309">
                  <c:v>5.863636363636361</c:v>
                </c:pt>
                <c:pt idx="310">
                  <c:v>5.863636363636361</c:v>
                </c:pt>
                <c:pt idx="311">
                  <c:v>5.863636363636361</c:v>
                </c:pt>
                <c:pt idx="312">
                  <c:v>5.863636363636361</c:v>
                </c:pt>
                <c:pt idx="313">
                  <c:v>5.863636363636361</c:v>
                </c:pt>
                <c:pt idx="314">
                  <c:v>5.863636363636361</c:v>
                </c:pt>
                <c:pt idx="315">
                  <c:v>5.863636363636361</c:v>
                </c:pt>
                <c:pt idx="316">
                  <c:v>5.863636363636361</c:v>
                </c:pt>
                <c:pt idx="317">
                  <c:v>5.863636363636361</c:v>
                </c:pt>
                <c:pt idx="318">
                  <c:v>5.863636363636361</c:v>
                </c:pt>
                <c:pt idx="319">
                  <c:v>5.863636363636361</c:v>
                </c:pt>
                <c:pt idx="320">
                  <c:v>5.863636363636361</c:v>
                </c:pt>
                <c:pt idx="321">
                  <c:v>5.863636363636361</c:v>
                </c:pt>
                <c:pt idx="322">
                  <c:v>5.863636363636361</c:v>
                </c:pt>
                <c:pt idx="323">
                  <c:v>5.863636363636361</c:v>
                </c:pt>
                <c:pt idx="324">
                  <c:v>5.863636363636361</c:v>
                </c:pt>
                <c:pt idx="325">
                  <c:v>5.863636363636361</c:v>
                </c:pt>
                <c:pt idx="326">
                  <c:v>5.863636363636361</c:v>
                </c:pt>
                <c:pt idx="327">
                  <c:v>5.863636363636361</c:v>
                </c:pt>
                <c:pt idx="328">
                  <c:v>5.863636363636361</c:v>
                </c:pt>
                <c:pt idx="329">
                  <c:v>5.863636363636361</c:v>
                </c:pt>
                <c:pt idx="330">
                  <c:v>5.863636363636361</c:v>
                </c:pt>
                <c:pt idx="331">
                  <c:v>5.863636363636361</c:v>
                </c:pt>
                <c:pt idx="332">
                  <c:v>5.863636363636361</c:v>
                </c:pt>
                <c:pt idx="333">
                  <c:v>5.863636363636361</c:v>
                </c:pt>
                <c:pt idx="334">
                  <c:v>5.863636363636361</c:v>
                </c:pt>
                <c:pt idx="335">
                  <c:v>5.863636363636361</c:v>
                </c:pt>
                <c:pt idx="336">
                  <c:v>5.863636363636361</c:v>
                </c:pt>
                <c:pt idx="337">
                  <c:v>5.863636363636361</c:v>
                </c:pt>
                <c:pt idx="338">
                  <c:v>5.863636363636361</c:v>
                </c:pt>
                <c:pt idx="339">
                  <c:v>5.863636363636361</c:v>
                </c:pt>
                <c:pt idx="340">
                  <c:v>5.863636363636361</c:v>
                </c:pt>
                <c:pt idx="341">
                  <c:v>5.863636363636361</c:v>
                </c:pt>
                <c:pt idx="342">
                  <c:v>5.863636363636361</c:v>
                </c:pt>
                <c:pt idx="343">
                  <c:v>5.863636363636361</c:v>
                </c:pt>
                <c:pt idx="344">
                  <c:v>5.863636363636361</c:v>
                </c:pt>
                <c:pt idx="345">
                  <c:v>5.863636363636361</c:v>
                </c:pt>
                <c:pt idx="346">
                  <c:v>5.863636363636361</c:v>
                </c:pt>
                <c:pt idx="347">
                  <c:v>5.863636363636361</c:v>
                </c:pt>
                <c:pt idx="348">
                  <c:v>5.863636363636361</c:v>
                </c:pt>
                <c:pt idx="349">
                  <c:v>5.863636363636361</c:v>
                </c:pt>
                <c:pt idx="350">
                  <c:v>5.863636363636361</c:v>
                </c:pt>
                <c:pt idx="351">
                  <c:v>5.863636363636361</c:v>
                </c:pt>
                <c:pt idx="352">
                  <c:v>5.863636363636361</c:v>
                </c:pt>
                <c:pt idx="353">
                  <c:v>5.863636363636361</c:v>
                </c:pt>
                <c:pt idx="354">
                  <c:v>5.863636363636361</c:v>
                </c:pt>
                <c:pt idx="355">
                  <c:v>5.863636363636361</c:v>
                </c:pt>
                <c:pt idx="356">
                  <c:v>5.863636363636361</c:v>
                </c:pt>
                <c:pt idx="357">
                  <c:v>5.863636363636361</c:v>
                </c:pt>
              </c:numCache>
            </c:numRef>
          </c:val>
          <c:smooth val="0"/>
        </c:ser>
        <c:ser>
          <c:idx val="5"/>
          <c:order val="5"/>
          <c:tx>
            <c:strRef>
              <c:f>'LOS5'!$H$1</c:f>
              <c:strCache>
                <c:ptCount val="1"/>
                <c:pt idx="0">
                  <c:v> -1 Sigma</c:v>
                </c:pt>
              </c:strCache>
            </c:strRef>
          </c:tx>
          <c:spPr>
            <a:ln w="25400">
              <a:noFill/>
            </a:ln>
            <a:effectLst/>
          </c:spPr>
          <c:marker>
            <c:symbol val="none"/>
          </c:marker>
          <c:cat>
            <c:numRef>
              <c:f>'LOS5'!$A$2:$A$359</c:f>
              <c:numCache>
                <c:formatCode>m/d/yy;@</c:formatCode>
                <c:ptCount val="358"/>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pt idx="243">
                  <c:v>42131.0</c:v>
                </c:pt>
                <c:pt idx="244">
                  <c:v>42137.0</c:v>
                </c:pt>
                <c:pt idx="245">
                  <c:v>42150.0</c:v>
                </c:pt>
                <c:pt idx="246">
                  <c:v>42153.0</c:v>
                </c:pt>
                <c:pt idx="247">
                  <c:v>42170.0</c:v>
                </c:pt>
                <c:pt idx="248">
                  <c:v>42174.0</c:v>
                </c:pt>
                <c:pt idx="249">
                  <c:v>42178.0</c:v>
                </c:pt>
                <c:pt idx="250">
                  <c:v>42180.0</c:v>
                </c:pt>
                <c:pt idx="251">
                  <c:v>42200.0</c:v>
                </c:pt>
                <c:pt idx="252">
                  <c:v>42202.0</c:v>
                </c:pt>
                <c:pt idx="253">
                  <c:v>42208.0</c:v>
                </c:pt>
                <c:pt idx="254">
                  <c:v>42216.0</c:v>
                </c:pt>
                <c:pt idx="255">
                  <c:v>42223.0</c:v>
                </c:pt>
                <c:pt idx="256">
                  <c:v>42224.0</c:v>
                </c:pt>
                <c:pt idx="257">
                  <c:v>42229.0</c:v>
                </c:pt>
                <c:pt idx="258">
                  <c:v>42233.0</c:v>
                </c:pt>
                <c:pt idx="259">
                  <c:v>42238.0</c:v>
                </c:pt>
                <c:pt idx="260">
                  <c:v>42239.0</c:v>
                </c:pt>
                <c:pt idx="261">
                  <c:v>42241.0</c:v>
                </c:pt>
                <c:pt idx="262">
                  <c:v>42622.0</c:v>
                </c:pt>
                <c:pt idx="263">
                  <c:v>42265.0</c:v>
                </c:pt>
                <c:pt idx="264">
                  <c:v>42274.0</c:v>
                </c:pt>
                <c:pt idx="265">
                  <c:v>42282.0</c:v>
                </c:pt>
                <c:pt idx="266">
                  <c:v>42298.0</c:v>
                </c:pt>
                <c:pt idx="267">
                  <c:v>42300.0</c:v>
                </c:pt>
                <c:pt idx="268">
                  <c:v>42302.0</c:v>
                </c:pt>
                <c:pt idx="269">
                  <c:v>42303.0</c:v>
                </c:pt>
                <c:pt idx="270">
                  <c:v>42306.0</c:v>
                </c:pt>
                <c:pt idx="271">
                  <c:v>42314.0</c:v>
                </c:pt>
                <c:pt idx="272">
                  <c:v>42315.0</c:v>
                </c:pt>
                <c:pt idx="273">
                  <c:v>42342.0</c:v>
                </c:pt>
                <c:pt idx="274">
                  <c:v>42423.0</c:v>
                </c:pt>
                <c:pt idx="275">
                  <c:v>42431.06944444445</c:v>
                </c:pt>
                <c:pt idx="276">
                  <c:v>42431.2576388889</c:v>
                </c:pt>
                <c:pt idx="277">
                  <c:v>42434.69236111105</c:v>
                </c:pt>
                <c:pt idx="278">
                  <c:v>42462.0</c:v>
                </c:pt>
                <c:pt idx="279">
                  <c:v>42469.49791666667</c:v>
                </c:pt>
                <c:pt idx="280">
                  <c:v>42488.93819444444</c:v>
                </c:pt>
                <c:pt idx="281">
                  <c:v>42506.64027777777</c:v>
                </c:pt>
                <c:pt idx="282">
                  <c:v>42511.425</c:v>
                </c:pt>
                <c:pt idx="283">
                  <c:v>42518.925</c:v>
                </c:pt>
                <c:pt idx="284">
                  <c:v>42531.50902777778</c:v>
                </c:pt>
                <c:pt idx="285">
                  <c:v>42537.0</c:v>
                </c:pt>
                <c:pt idx="286">
                  <c:v>42539.0</c:v>
                </c:pt>
                <c:pt idx="287">
                  <c:v>42558.89791666667</c:v>
                </c:pt>
                <c:pt idx="288">
                  <c:v>42586.92708333328</c:v>
                </c:pt>
                <c:pt idx="289">
                  <c:v>42606.83125</c:v>
                </c:pt>
                <c:pt idx="290">
                  <c:v>42607.69374999998</c:v>
                </c:pt>
                <c:pt idx="291">
                  <c:v>42607.84861111111</c:v>
                </c:pt>
                <c:pt idx="292">
                  <c:v>42607.99791666667</c:v>
                </c:pt>
                <c:pt idx="293">
                  <c:v>42613.21944444445</c:v>
                </c:pt>
                <c:pt idx="294">
                  <c:v>42613.67152777778</c:v>
                </c:pt>
                <c:pt idx="295">
                  <c:v>42618.54861111111</c:v>
                </c:pt>
                <c:pt idx="296">
                  <c:v>42619.90277777778</c:v>
                </c:pt>
                <c:pt idx="297">
                  <c:v>42622.20347222222</c:v>
                </c:pt>
                <c:pt idx="298">
                  <c:v>42624.21180555555</c:v>
                </c:pt>
                <c:pt idx="299">
                  <c:v>42624.90347222222</c:v>
                </c:pt>
                <c:pt idx="300">
                  <c:v>42634.71944444445</c:v>
                </c:pt>
                <c:pt idx="301">
                  <c:v>42640.2326388889</c:v>
                </c:pt>
                <c:pt idx="302">
                  <c:v>42648.03125</c:v>
                </c:pt>
                <c:pt idx="303">
                  <c:v>42651.8236111111</c:v>
                </c:pt>
                <c:pt idx="304">
                  <c:v>42657.58194444444</c:v>
                </c:pt>
                <c:pt idx="305">
                  <c:v>42661.86527777777</c:v>
                </c:pt>
                <c:pt idx="306">
                  <c:v>42664.5375</c:v>
                </c:pt>
                <c:pt idx="307">
                  <c:v>42666.17083333333</c:v>
                </c:pt>
                <c:pt idx="308">
                  <c:v>42672.35486111111</c:v>
                </c:pt>
                <c:pt idx="309">
                  <c:v>42685.03680555556</c:v>
                </c:pt>
                <c:pt idx="310">
                  <c:v>42691.42638888889</c:v>
                </c:pt>
                <c:pt idx="311">
                  <c:v>42692.67152777778</c:v>
                </c:pt>
                <c:pt idx="312">
                  <c:v>42696.30694444444</c:v>
                </c:pt>
                <c:pt idx="313">
                  <c:v>42713.01597222222</c:v>
                </c:pt>
                <c:pt idx="314">
                  <c:v>42725.06527777778</c:v>
                </c:pt>
                <c:pt idx="315">
                  <c:v>42725.51944444444</c:v>
                </c:pt>
                <c:pt idx="316">
                  <c:v>42729.6875</c:v>
                </c:pt>
                <c:pt idx="317">
                  <c:v>42730.84861111111</c:v>
                </c:pt>
                <c:pt idx="318">
                  <c:v>42732.18472222222</c:v>
                </c:pt>
                <c:pt idx="319">
                  <c:v>42747.53194444445</c:v>
                </c:pt>
                <c:pt idx="320">
                  <c:v>42751.32986111107</c:v>
                </c:pt>
                <c:pt idx="321">
                  <c:v>42753.23888888889</c:v>
                </c:pt>
                <c:pt idx="322">
                  <c:v>42754.1041666666</c:v>
                </c:pt>
                <c:pt idx="323">
                  <c:v>42765.85347222222</c:v>
                </c:pt>
                <c:pt idx="324">
                  <c:v>42775.49305555555</c:v>
                </c:pt>
                <c:pt idx="325">
                  <c:v>42779.83888888888</c:v>
                </c:pt>
                <c:pt idx="326">
                  <c:v>42781.50902777778</c:v>
                </c:pt>
                <c:pt idx="327">
                  <c:v>42796.19513888888</c:v>
                </c:pt>
                <c:pt idx="328">
                  <c:v>42797.4916666666</c:v>
                </c:pt>
                <c:pt idx="329">
                  <c:v>42797.93611111111</c:v>
                </c:pt>
                <c:pt idx="330">
                  <c:v>42800.62013888889</c:v>
                </c:pt>
                <c:pt idx="331">
                  <c:v>42802.36597222222</c:v>
                </c:pt>
                <c:pt idx="332">
                  <c:v>42803.75138888889</c:v>
                </c:pt>
                <c:pt idx="333">
                  <c:v>42804.81458333333</c:v>
                </c:pt>
                <c:pt idx="334">
                  <c:v>42806.55486111111</c:v>
                </c:pt>
                <c:pt idx="335">
                  <c:v>42816.9763888889</c:v>
                </c:pt>
                <c:pt idx="336">
                  <c:v>42828.83333333334</c:v>
                </c:pt>
                <c:pt idx="337">
                  <c:v>42829.22013888889</c:v>
                </c:pt>
                <c:pt idx="338">
                  <c:v>42830.58333333334</c:v>
                </c:pt>
                <c:pt idx="339">
                  <c:v>42830.89097222222</c:v>
                </c:pt>
                <c:pt idx="340">
                  <c:v>42833.4375</c:v>
                </c:pt>
                <c:pt idx="341">
                  <c:v>42844.35</c:v>
                </c:pt>
                <c:pt idx="342">
                  <c:v>42846.33541666667</c:v>
                </c:pt>
                <c:pt idx="343">
                  <c:v>42855.22569444445</c:v>
                </c:pt>
                <c:pt idx="344">
                  <c:v>42859.84722222222</c:v>
                </c:pt>
                <c:pt idx="345">
                  <c:v>42863.16944444444</c:v>
                </c:pt>
                <c:pt idx="346">
                  <c:v>42866.66597222222</c:v>
                </c:pt>
                <c:pt idx="347">
                  <c:v>42870.84722222222</c:v>
                </c:pt>
                <c:pt idx="348">
                  <c:v>42873.75069444444</c:v>
                </c:pt>
                <c:pt idx="349">
                  <c:v>42881.71944444445</c:v>
                </c:pt>
                <c:pt idx="350">
                  <c:v>42883.86458333334</c:v>
                </c:pt>
                <c:pt idx="351">
                  <c:v>42887.87083333333</c:v>
                </c:pt>
                <c:pt idx="352">
                  <c:v>42897.48194444444</c:v>
                </c:pt>
                <c:pt idx="353">
                  <c:v>42900.09444444445</c:v>
                </c:pt>
                <c:pt idx="354">
                  <c:v>42909.4763888889</c:v>
                </c:pt>
                <c:pt idx="355">
                  <c:v>42909.51180555556</c:v>
                </c:pt>
                <c:pt idx="356">
                  <c:v>42910.88333333333</c:v>
                </c:pt>
                <c:pt idx="357">
                  <c:v>42911.22083333333</c:v>
                </c:pt>
              </c:numCache>
            </c:numRef>
          </c:cat>
          <c:val>
            <c:numRef>
              <c:f>'LOS5'!$H$2:$H$359</c:f>
              <c:numCache>
                <c:formatCode>0.0</c:formatCode>
                <c:ptCount val="358"/>
                <c:pt idx="0">
                  <c:v>14.64840166369578</c:v>
                </c:pt>
                <c:pt idx="1">
                  <c:v>14.64840166369578</c:v>
                </c:pt>
                <c:pt idx="2">
                  <c:v>14.64840166369578</c:v>
                </c:pt>
                <c:pt idx="3">
                  <c:v>14.64840166369578</c:v>
                </c:pt>
                <c:pt idx="4">
                  <c:v>14.64840166369578</c:v>
                </c:pt>
                <c:pt idx="5">
                  <c:v>14.64840166369578</c:v>
                </c:pt>
                <c:pt idx="6">
                  <c:v>14.64840166369578</c:v>
                </c:pt>
                <c:pt idx="7">
                  <c:v>14.64840166369578</c:v>
                </c:pt>
                <c:pt idx="8">
                  <c:v>14.64840166369578</c:v>
                </c:pt>
                <c:pt idx="9">
                  <c:v>14.64840166369578</c:v>
                </c:pt>
                <c:pt idx="10">
                  <c:v>14.64840166369578</c:v>
                </c:pt>
                <c:pt idx="11">
                  <c:v>14.64840166369578</c:v>
                </c:pt>
                <c:pt idx="12">
                  <c:v>14.64840166369578</c:v>
                </c:pt>
                <c:pt idx="13">
                  <c:v>14.64840166369578</c:v>
                </c:pt>
                <c:pt idx="14">
                  <c:v>14.64840166369578</c:v>
                </c:pt>
                <c:pt idx="15">
                  <c:v>14.64840166369578</c:v>
                </c:pt>
                <c:pt idx="16">
                  <c:v>14.64840166369578</c:v>
                </c:pt>
                <c:pt idx="17">
                  <c:v>14.64840166369578</c:v>
                </c:pt>
                <c:pt idx="18">
                  <c:v>14.64840166369578</c:v>
                </c:pt>
                <c:pt idx="19">
                  <c:v>14.64840166369578</c:v>
                </c:pt>
                <c:pt idx="20">
                  <c:v>14.64840166369578</c:v>
                </c:pt>
                <c:pt idx="21">
                  <c:v>14.64840166369578</c:v>
                </c:pt>
                <c:pt idx="22">
                  <c:v>14.64840166369578</c:v>
                </c:pt>
                <c:pt idx="23">
                  <c:v>14.64840166369578</c:v>
                </c:pt>
                <c:pt idx="24">
                  <c:v>14.64840166369578</c:v>
                </c:pt>
                <c:pt idx="25">
                  <c:v>14.64840166369578</c:v>
                </c:pt>
                <c:pt idx="26">
                  <c:v>14.64840166369578</c:v>
                </c:pt>
                <c:pt idx="27">
                  <c:v>14.64840166369578</c:v>
                </c:pt>
                <c:pt idx="28">
                  <c:v>14.64840166369578</c:v>
                </c:pt>
                <c:pt idx="29">
                  <c:v>14.64840166369578</c:v>
                </c:pt>
                <c:pt idx="30">
                  <c:v>14.64840166369578</c:v>
                </c:pt>
                <c:pt idx="31">
                  <c:v>14.64840166369578</c:v>
                </c:pt>
                <c:pt idx="32">
                  <c:v>14.64840166369578</c:v>
                </c:pt>
                <c:pt idx="33">
                  <c:v>14.64840166369578</c:v>
                </c:pt>
                <c:pt idx="34">
                  <c:v>14.64840166369578</c:v>
                </c:pt>
                <c:pt idx="35">
                  <c:v>14.64840166369578</c:v>
                </c:pt>
                <c:pt idx="36">
                  <c:v>14.64840166369578</c:v>
                </c:pt>
                <c:pt idx="37">
                  <c:v>14.64840166369578</c:v>
                </c:pt>
                <c:pt idx="38">
                  <c:v>14.64840166369578</c:v>
                </c:pt>
                <c:pt idx="39">
                  <c:v>14.64840166369578</c:v>
                </c:pt>
                <c:pt idx="40">
                  <c:v>14.64840166369578</c:v>
                </c:pt>
                <c:pt idx="41">
                  <c:v>14.64840166369578</c:v>
                </c:pt>
                <c:pt idx="42">
                  <c:v>14.64840166369578</c:v>
                </c:pt>
                <c:pt idx="43">
                  <c:v>14.64840166369578</c:v>
                </c:pt>
                <c:pt idx="44">
                  <c:v>14.64840166369578</c:v>
                </c:pt>
                <c:pt idx="45">
                  <c:v>14.64840166369578</c:v>
                </c:pt>
                <c:pt idx="46">
                  <c:v>14.64840166369578</c:v>
                </c:pt>
                <c:pt idx="47">
                  <c:v>14.64840166369578</c:v>
                </c:pt>
                <c:pt idx="48">
                  <c:v>14.64840166369578</c:v>
                </c:pt>
                <c:pt idx="49">
                  <c:v>14.64840166369578</c:v>
                </c:pt>
                <c:pt idx="50">
                  <c:v>14.64840166369578</c:v>
                </c:pt>
                <c:pt idx="51">
                  <c:v>14.64840166369578</c:v>
                </c:pt>
                <c:pt idx="52">
                  <c:v>14.64840166369578</c:v>
                </c:pt>
                <c:pt idx="53">
                  <c:v>14.64840166369578</c:v>
                </c:pt>
                <c:pt idx="54">
                  <c:v>14.64840166369578</c:v>
                </c:pt>
                <c:pt idx="55">
                  <c:v>7.83</c:v>
                </c:pt>
                <c:pt idx="56">
                  <c:v>7.83</c:v>
                </c:pt>
                <c:pt idx="57">
                  <c:v>7.83</c:v>
                </c:pt>
                <c:pt idx="58">
                  <c:v>7.83</c:v>
                </c:pt>
                <c:pt idx="59">
                  <c:v>7.83</c:v>
                </c:pt>
                <c:pt idx="60">
                  <c:v>7.83</c:v>
                </c:pt>
                <c:pt idx="61">
                  <c:v>7.83</c:v>
                </c:pt>
                <c:pt idx="62">
                  <c:v>7.83</c:v>
                </c:pt>
                <c:pt idx="63">
                  <c:v>7.83</c:v>
                </c:pt>
                <c:pt idx="64">
                  <c:v>7.83</c:v>
                </c:pt>
                <c:pt idx="65">
                  <c:v>7.83</c:v>
                </c:pt>
                <c:pt idx="66">
                  <c:v>7.83</c:v>
                </c:pt>
                <c:pt idx="67">
                  <c:v>7.83</c:v>
                </c:pt>
                <c:pt idx="68">
                  <c:v>7.83</c:v>
                </c:pt>
                <c:pt idx="69">
                  <c:v>7.83</c:v>
                </c:pt>
                <c:pt idx="70">
                  <c:v>7.83</c:v>
                </c:pt>
                <c:pt idx="71">
                  <c:v>7.83</c:v>
                </c:pt>
                <c:pt idx="72">
                  <c:v>7.83</c:v>
                </c:pt>
                <c:pt idx="73">
                  <c:v>7.83</c:v>
                </c:pt>
                <c:pt idx="74">
                  <c:v>7.83</c:v>
                </c:pt>
                <c:pt idx="75">
                  <c:v>7.83</c:v>
                </c:pt>
                <c:pt idx="76">
                  <c:v>7.83</c:v>
                </c:pt>
                <c:pt idx="77">
                  <c:v>7.83</c:v>
                </c:pt>
                <c:pt idx="78">
                  <c:v>7.83</c:v>
                </c:pt>
                <c:pt idx="79">
                  <c:v>7.83</c:v>
                </c:pt>
                <c:pt idx="80">
                  <c:v>7.83</c:v>
                </c:pt>
                <c:pt idx="81">
                  <c:v>7.83</c:v>
                </c:pt>
                <c:pt idx="82">
                  <c:v>7.83</c:v>
                </c:pt>
                <c:pt idx="83">
                  <c:v>7.83</c:v>
                </c:pt>
                <c:pt idx="84">
                  <c:v>7.83</c:v>
                </c:pt>
                <c:pt idx="85">
                  <c:v>7.83</c:v>
                </c:pt>
                <c:pt idx="86">
                  <c:v>7.83</c:v>
                </c:pt>
                <c:pt idx="87">
                  <c:v>7.83</c:v>
                </c:pt>
                <c:pt idx="88">
                  <c:v>7.83</c:v>
                </c:pt>
                <c:pt idx="89">
                  <c:v>7.83</c:v>
                </c:pt>
                <c:pt idx="90">
                  <c:v>7.83</c:v>
                </c:pt>
                <c:pt idx="91">
                  <c:v>7.83</c:v>
                </c:pt>
                <c:pt idx="92">
                  <c:v>7.83</c:v>
                </c:pt>
                <c:pt idx="93">
                  <c:v>7.83</c:v>
                </c:pt>
                <c:pt idx="94">
                  <c:v>7.83</c:v>
                </c:pt>
                <c:pt idx="95">
                  <c:v>7.83</c:v>
                </c:pt>
                <c:pt idx="96">
                  <c:v>7.83</c:v>
                </c:pt>
                <c:pt idx="97">
                  <c:v>7.83</c:v>
                </c:pt>
                <c:pt idx="98">
                  <c:v>7.83</c:v>
                </c:pt>
                <c:pt idx="99">
                  <c:v>7.83</c:v>
                </c:pt>
                <c:pt idx="100">
                  <c:v>7.83</c:v>
                </c:pt>
                <c:pt idx="101">
                  <c:v>7.83</c:v>
                </c:pt>
                <c:pt idx="102">
                  <c:v>7.83</c:v>
                </c:pt>
                <c:pt idx="103">
                  <c:v>7.83</c:v>
                </c:pt>
                <c:pt idx="104">
                  <c:v>7.83</c:v>
                </c:pt>
                <c:pt idx="105">
                  <c:v>7.83</c:v>
                </c:pt>
                <c:pt idx="106">
                  <c:v>7.83</c:v>
                </c:pt>
                <c:pt idx="107">
                  <c:v>3.144802867383511</c:v>
                </c:pt>
                <c:pt idx="108">
                  <c:v>3.144802867383511</c:v>
                </c:pt>
                <c:pt idx="109">
                  <c:v>3.144802867383511</c:v>
                </c:pt>
                <c:pt idx="110">
                  <c:v>3.144802867383511</c:v>
                </c:pt>
                <c:pt idx="111">
                  <c:v>3.144802867383511</c:v>
                </c:pt>
                <c:pt idx="112">
                  <c:v>3.144802867383511</c:v>
                </c:pt>
                <c:pt idx="113">
                  <c:v>3.144802867383511</c:v>
                </c:pt>
                <c:pt idx="114">
                  <c:v>3.144802867383511</c:v>
                </c:pt>
                <c:pt idx="115">
                  <c:v>3.144802867383511</c:v>
                </c:pt>
                <c:pt idx="116">
                  <c:v>3.144802867383511</c:v>
                </c:pt>
                <c:pt idx="117">
                  <c:v>3.144802867383511</c:v>
                </c:pt>
                <c:pt idx="118">
                  <c:v>3.144802867383511</c:v>
                </c:pt>
                <c:pt idx="119">
                  <c:v>3.144802867383511</c:v>
                </c:pt>
                <c:pt idx="120">
                  <c:v>3.144802867383511</c:v>
                </c:pt>
                <c:pt idx="121">
                  <c:v>3.144802867383511</c:v>
                </c:pt>
                <c:pt idx="122">
                  <c:v>3.144802867383511</c:v>
                </c:pt>
                <c:pt idx="123">
                  <c:v>3.144802867383511</c:v>
                </c:pt>
                <c:pt idx="124">
                  <c:v>3.144802867383511</c:v>
                </c:pt>
                <c:pt idx="125">
                  <c:v>3.144802867383511</c:v>
                </c:pt>
                <c:pt idx="126">
                  <c:v>3.144802867383511</c:v>
                </c:pt>
                <c:pt idx="127">
                  <c:v>3.144802867383511</c:v>
                </c:pt>
                <c:pt idx="128">
                  <c:v>3.144802867383511</c:v>
                </c:pt>
                <c:pt idx="129">
                  <c:v>3.144802867383511</c:v>
                </c:pt>
                <c:pt idx="130">
                  <c:v>3.144802867383511</c:v>
                </c:pt>
                <c:pt idx="131">
                  <c:v>3.144802867383511</c:v>
                </c:pt>
                <c:pt idx="132">
                  <c:v>3.144802867383511</c:v>
                </c:pt>
                <c:pt idx="133">
                  <c:v>3.144802867383511</c:v>
                </c:pt>
                <c:pt idx="134">
                  <c:v>3.144802867383511</c:v>
                </c:pt>
                <c:pt idx="135">
                  <c:v>3.144802867383511</c:v>
                </c:pt>
                <c:pt idx="136">
                  <c:v>3.144802867383511</c:v>
                </c:pt>
                <c:pt idx="137">
                  <c:v>3.144802867383511</c:v>
                </c:pt>
                <c:pt idx="138">
                  <c:v>3.144802867383511</c:v>
                </c:pt>
                <c:pt idx="139">
                  <c:v>3.144802867383511</c:v>
                </c:pt>
                <c:pt idx="140">
                  <c:v>3.144802867383511</c:v>
                </c:pt>
                <c:pt idx="141">
                  <c:v>3.144802867383511</c:v>
                </c:pt>
                <c:pt idx="142">
                  <c:v>3.144802867383511</c:v>
                </c:pt>
                <c:pt idx="143">
                  <c:v>3.144802867383511</c:v>
                </c:pt>
                <c:pt idx="144">
                  <c:v>3.144802867383511</c:v>
                </c:pt>
                <c:pt idx="145">
                  <c:v>3.144802867383511</c:v>
                </c:pt>
                <c:pt idx="146">
                  <c:v>3.144802867383511</c:v>
                </c:pt>
                <c:pt idx="147">
                  <c:v>3.144802867383511</c:v>
                </c:pt>
                <c:pt idx="148">
                  <c:v>3.144802867383511</c:v>
                </c:pt>
                <c:pt idx="149">
                  <c:v>3.144802867383511</c:v>
                </c:pt>
                <c:pt idx="150">
                  <c:v>3.144802867383511</c:v>
                </c:pt>
                <c:pt idx="151">
                  <c:v>3.144802867383511</c:v>
                </c:pt>
                <c:pt idx="152">
                  <c:v>3.144802867383511</c:v>
                </c:pt>
                <c:pt idx="153">
                  <c:v>3.144802867383511</c:v>
                </c:pt>
                <c:pt idx="154">
                  <c:v>3.144802867383511</c:v>
                </c:pt>
                <c:pt idx="155">
                  <c:v>3.144802867383511</c:v>
                </c:pt>
                <c:pt idx="156">
                  <c:v>3.144802867383511</c:v>
                </c:pt>
                <c:pt idx="157">
                  <c:v>3.144802867383511</c:v>
                </c:pt>
                <c:pt idx="158">
                  <c:v>3.144802867383511</c:v>
                </c:pt>
                <c:pt idx="159">
                  <c:v>3.144802867383511</c:v>
                </c:pt>
                <c:pt idx="160">
                  <c:v>3.144802867383511</c:v>
                </c:pt>
                <c:pt idx="161">
                  <c:v>3.144802867383511</c:v>
                </c:pt>
                <c:pt idx="162">
                  <c:v>3.144802867383511</c:v>
                </c:pt>
                <c:pt idx="163">
                  <c:v>3.144802867383511</c:v>
                </c:pt>
                <c:pt idx="164">
                  <c:v>3.144802867383511</c:v>
                </c:pt>
                <c:pt idx="165">
                  <c:v>3.144802867383511</c:v>
                </c:pt>
                <c:pt idx="166">
                  <c:v>3.144802867383511</c:v>
                </c:pt>
                <c:pt idx="167">
                  <c:v>3.144802867383511</c:v>
                </c:pt>
                <c:pt idx="168">
                  <c:v>3.144802867383511</c:v>
                </c:pt>
                <c:pt idx="169">
                  <c:v>3.144802867383511</c:v>
                </c:pt>
                <c:pt idx="170">
                  <c:v>3.144802867383511</c:v>
                </c:pt>
                <c:pt idx="171">
                  <c:v>3.144802867383511</c:v>
                </c:pt>
                <c:pt idx="172">
                  <c:v>3.144802867383511</c:v>
                </c:pt>
                <c:pt idx="173">
                  <c:v>3.144802867383511</c:v>
                </c:pt>
                <c:pt idx="174">
                  <c:v>3.144802867383511</c:v>
                </c:pt>
                <c:pt idx="175">
                  <c:v>3.144802867383511</c:v>
                </c:pt>
                <c:pt idx="176">
                  <c:v>3.144802867383511</c:v>
                </c:pt>
                <c:pt idx="177">
                  <c:v>3.144802867383511</c:v>
                </c:pt>
                <c:pt idx="178">
                  <c:v>3.144802867383511</c:v>
                </c:pt>
                <c:pt idx="179">
                  <c:v>3.144802867383511</c:v>
                </c:pt>
                <c:pt idx="180">
                  <c:v>3.144802867383511</c:v>
                </c:pt>
                <c:pt idx="181">
                  <c:v>3.144802867383511</c:v>
                </c:pt>
                <c:pt idx="182">
                  <c:v>3.144802867383511</c:v>
                </c:pt>
                <c:pt idx="183">
                  <c:v>3.144802867383511</c:v>
                </c:pt>
                <c:pt idx="184">
                  <c:v>3.144802867383511</c:v>
                </c:pt>
                <c:pt idx="185">
                  <c:v>3.144802867383511</c:v>
                </c:pt>
                <c:pt idx="186">
                  <c:v>3.144802867383511</c:v>
                </c:pt>
                <c:pt idx="187">
                  <c:v>3.144802867383511</c:v>
                </c:pt>
                <c:pt idx="188">
                  <c:v>3.144802867383511</c:v>
                </c:pt>
                <c:pt idx="189">
                  <c:v>3.144802867383511</c:v>
                </c:pt>
                <c:pt idx="190">
                  <c:v>3.144802867383511</c:v>
                </c:pt>
                <c:pt idx="191">
                  <c:v>3.144802867383511</c:v>
                </c:pt>
                <c:pt idx="192">
                  <c:v>3.144802867383511</c:v>
                </c:pt>
                <c:pt idx="193">
                  <c:v>3.144802867383511</c:v>
                </c:pt>
                <c:pt idx="194">
                  <c:v>3.144802867383511</c:v>
                </c:pt>
                <c:pt idx="195">
                  <c:v>3.144802867383511</c:v>
                </c:pt>
                <c:pt idx="196">
                  <c:v>3.144802867383511</c:v>
                </c:pt>
                <c:pt idx="197">
                  <c:v>3.144802867383511</c:v>
                </c:pt>
                <c:pt idx="198">
                  <c:v>3.144802867383511</c:v>
                </c:pt>
                <c:pt idx="199">
                  <c:v>3.144802867383511</c:v>
                </c:pt>
                <c:pt idx="200">
                  <c:v>3.144802867383511</c:v>
                </c:pt>
                <c:pt idx="201">
                  <c:v>3.144802867383511</c:v>
                </c:pt>
                <c:pt idx="202">
                  <c:v>3.144802867383511</c:v>
                </c:pt>
                <c:pt idx="203">
                  <c:v>3.144802867383511</c:v>
                </c:pt>
                <c:pt idx="204">
                  <c:v>4.558034188034188</c:v>
                </c:pt>
                <c:pt idx="205">
                  <c:v>4.558034188034188</c:v>
                </c:pt>
                <c:pt idx="206">
                  <c:v>4.558034188034188</c:v>
                </c:pt>
                <c:pt idx="207">
                  <c:v>4.558034188034188</c:v>
                </c:pt>
                <c:pt idx="208">
                  <c:v>4.558034188034188</c:v>
                </c:pt>
                <c:pt idx="209">
                  <c:v>4.558034188034188</c:v>
                </c:pt>
                <c:pt idx="210">
                  <c:v>4.558034188034188</c:v>
                </c:pt>
                <c:pt idx="211">
                  <c:v>4.558034188034188</c:v>
                </c:pt>
                <c:pt idx="212">
                  <c:v>4.558034188034188</c:v>
                </c:pt>
                <c:pt idx="213">
                  <c:v>4.558034188034188</c:v>
                </c:pt>
                <c:pt idx="214">
                  <c:v>4.558034188034188</c:v>
                </c:pt>
                <c:pt idx="215">
                  <c:v>4.558034188034188</c:v>
                </c:pt>
                <c:pt idx="216">
                  <c:v>4.558034188034188</c:v>
                </c:pt>
                <c:pt idx="217">
                  <c:v>4.558034188034188</c:v>
                </c:pt>
                <c:pt idx="218">
                  <c:v>4.558034188034188</c:v>
                </c:pt>
                <c:pt idx="219">
                  <c:v>4.558034188034188</c:v>
                </c:pt>
                <c:pt idx="220">
                  <c:v>4.558034188034188</c:v>
                </c:pt>
                <c:pt idx="221">
                  <c:v>4.558034188034188</c:v>
                </c:pt>
                <c:pt idx="222">
                  <c:v>4.558034188034188</c:v>
                </c:pt>
                <c:pt idx="223">
                  <c:v>4.558034188034188</c:v>
                </c:pt>
                <c:pt idx="224">
                  <c:v>4.558034188034188</c:v>
                </c:pt>
                <c:pt idx="225">
                  <c:v>4.558034188034188</c:v>
                </c:pt>
                <c:pt idx="226">
                  <c:v>4.558034188034188</c:v>
                </c:pt>
                <c:pt idx="227">
                  <c:v>4.558034188034188</c:v>
                </c:pt>
                <c:pt idx="228">
                  <c:v>4.558034188034188</c:v>
                </c:pt>
                <c:pt idx="229">
                  <c:v>4.558034188034188</c:v>
                </c:pt>
                <c:pt idx="230">
                  <c:v>4.558034188034188</c:v>
                </c:pt>
                <c:pt idx="231">
                  <c:v>4.558034188034188</c:v>
                </c:pt>
                <c:pt idx="232">
                  <c:v>4.558034188034188</c:v>
                </c:pt>
                <c:pt idx="233">
                  <c:v>4.558034188034188</c:v>
                </c:pt>
                <c:pt idx="234">
                  <c:v>4.558034188034188</c:v>
                </c:pt>
                <c:pt idx="235">
                  <c:v>4.558034188034188</c:v>
                </c:pt>
                <c:pt idx="236">
                  <c:v>4.558034188034188</c:v>
                </c:pt>
                <c:pt idx="237">
                  <c:v>4.558034188034188</c:v>
                </c:pt>
                <c:pt idx="238">
                  <c:v>4.558034188034188</c:v>
                </c:pt>
                <c:pt idx="239">
                  <c:v>4.558034188034188</c:v>
                </c:pt>
                <c:pt idx="240">
                  <c:v>4.558034188034188</c:v>
                </c:pt>
                <c:pt idx="241">
                  <c:v>4.558034188034188</c:v>
                </c:pt>
                <c:pt idx="242">
                  <c:v>4.558034188034188</c:v>
                </c:pt>
                <c:pt idx="243">
                  <c:v>4.21366534914361</c:v>
                </c:pt>
                <c:pt idx="244">
                  <c:v>4.21366534914361</c:v>
                </c:pt>
                <c:pt idx="245">
                  <c:v>4.21366534914361</c:v>
                </c:pt>
                <c:pt idx="246">
                  <c:v>4.21366534914361</c:v>
                </c:pt>
                <c:pt idx="247">
                  <c:v>4.21366534914361</c:v>
                </c:pt>
                <c:pt idx="248">
                  <c:v>4.21366534914361</c:v>
                </c:pt>
                <c:pt idx="249">
                  <c:v>4.21366534914361</c:v>
                </c:pt>
                <c:pt idx="250">
                  <c:v>4.21366534914361</c:v>
                </c:pt>
                <c:pt idx="251">
                  <c:v>4.21366534914361</c:v>
                </c:pt>
                <c:pt idx="252">
                  <c:v>4.21366534914361</c:v>
                </c:pt>
                <c:pt idx="253">
                  <c:v>4.21366534914361</c:v>
                </c:pt>
                <c:pt idx="254">
                  <c:v>4.21366534914361</c:v>
                </c:pt>
                <c:pt idx="255">
                  <c:v>4.21366534914361</c:v>
                </c:pt>
                <c:pt idx="256">
                  <c:v>4.21366534914361</c:v>
                </c:pt>
                <c:pt idx="257">
                  <c:v>4.21366534914361</c:v>
                </c:pt>
                <c:pt idx="258">
                  <c:v>4.21366534914361</c:v>
                </c:pt>
                <c:pt idx="259">
                  <c:v>4.21366534914361</c:v>
                </c:pt>
                <c:pt idx="260">
                  <c:v>4.21366534914361</c:v>
                </c:pt>
                <c:pt idx="261">
                  <c:v>4.21366534914361</c:v>
                </c:pt>
                <c:pt idx="262">
                  <c:v>4.21366534914361</c:v>
                </c:pt>
                <c:pt idx="263">
                  <c:v>4.21366534914361</c:v>
                </c:pt>
                <c:pt idx="264">
                  <c:v>4.21366534914361</c:v>
                </c:pt>
                <c:pt idx="265">
                  <c:v>4.21366534914361</c:v>
                </c:pt>
                <c:pt idx="266">
                  <c:v>4.21366534914361</c:v>
                </c:pt>
                <c:pt idx="267">
                  <c:v>4.21366534914361</c:v>
                </c:pt>
                <c:pt idx="268">
                  <c:v>4.21366534914361</c:v>
                </c:pt>
                <c:pt idx="269">
                  <c:v>4.21366534914361</c:v>
                </c:pt>
                <c:pt idx="270">
                  <c:v>4.21366534914361</c:v>
                </c:pt>
                <c:pt idx="271">
                  <c:v>4.21366534914361</c:v>
                </c:pt>
                <c:pt idx="272">
                  <c:v>4.21366534914361</c:v>
                </c:pt>
                <c:pt idx="273">
                  <c:v>4.21366534914361</c:v>
                </c:pt>
                <c:pt idx="274">
                  <c:v>4.21366534914361</c:v>
                </c:pt>
                <c:pt idx="275">
                  <c:v>4.21366534914361</c:v>
                </c:pt>
                <c:pt idx="276">
                  <c:v>4.21366534914361</c:v>
                </c:pt>
                <c:pt idx="277">
                  <c:v>4.21366534914361</c:v>
                </c:pt>
                <c:pt idx="278">
                  <c:v>4.21366534914361</c:v>
                </c:pt>
                <c:pt idx="279">
                  <c:v>4.21366534914361</c:v>
                </c:pt>
                <c:pt idx="280">
                  <c:v>4.21366534914361</c:v>
                </c:pt>
                <c:pt idx="281">
                  <c:v>4.21366534914361</c:v>
                </c:pt>
                <c:pt idx="282">
                  <c:v>4.21366534914361</c:v>
                </c:pt>
                <c:pt idx="283">
                  <c:v>4.21366534914361</c:v>
                </c:pt>
                <c:pt idx="284">
                  <c:v>4.21366534914361</c:v>
                </c:pt>
                <c:pt idx="285">
                  <c:v>4.21366534914361</c:v>
                </c:pt>
                <c:pt idx="286">
                  <c:v>4.21366534914361</c:v>
                </c:pt>
                <c:pt idx="287">
                  <c:v>4.21366534914361</c:v>
                </c:pt>
                <c:pt idx="288">
                  <c:v>4.21366534914361</c:v>
                </c:pt>
                <c:pt idx="289">
                  <c:v>4.21366534914361</c:v>
                </c:pt>
                <c:pt idx="290">
                  <c:v>4.21366534914361</c:v>
                </c:pt>
                <c:pt idx="291">
                  <c:v>4.21366534914361</c:v>
                </c:pt>
                <c:pt idx="292">
                  <c:v>4.21366534914361</c:v>
                </c:pt>
                <c:pt idx="293">
                  <c:v>4.21366534914361</c:v>
                </c:pt>
                <c:pt idx="294">
                  <c:v>4.21366534914361</c:v>
                </c:pt>
                <c:pt idx="295">
                  <c:v>4.21366534914361</c:v>
                </c:pt>
                <c:pt idx="296">
                  <c:v>4.21366534914361</c:v>
                </c:pt>
                <c:pt idx="297">
                  <c:v>4.21366534914361</c:v>
                </c:pt>
                <c:pt idx="298">
                  <c:v>4.21366534914361</c:v>
                </c:pt>
                <c:pt idx="299">
                  <c:v>4.21366534914361</c:v>
                </c:pt>
                <c:pt idx="300">
                  <c:v>4.21366534914361</c:v>
                </c:pt>
                <c:pt idx="301">
                  <c:v>4.21366534914361</c:v>
                </c:pt>
                <c:pt idx="302">
                  <c:v>4.21366534914361</c:v>
                </c:pt>
                <c:pt idx="303">
                  <c:v>4.21366534914361</c:v>
                </c:pt>
                <c:pt idx="304">
                  <c:v>4.21366534914361</c:v>
                </c:pt>
                <c:pt idx="305">
                  <c:v>4.21366534914361</c:v>
                </c:pt>
                <c:pt idx="306">
                  <c:v>4.21366534914361</c:v>
                </c:pt>
                <c:pt idx="307">
                  <c:v>4.21366534914361</c:v>
                </c:pt>
                <c:pt idx="308">
                  <c:v>4.21366534914361</c:v>
                </c:pt>
                <c:pt idx="309">
                  <c:v>4.21366534914361</c:v>
                </c:pt>
                <c:pt idx="310">
                  <c:v>4.21366534914361</c:v>
                </c:pt>
                <c:pt idx="311">
                  <c:v>4.21366534914361</c:v>
                </c:pt>
                <c:pt idx="312">
                  <c:v>4.21366534914361</c:v>
                </c:pt>
                <c:pt idx="313">
                  <c:v>4.21366534914361</c:v>
                </c:pt>
                <c:pt idx="314">
                  <c:v>4.21366534914361</c:v>
                </c:pt>
                <c:pt idx="315">
                  <c:v>4.21366534914361</c:v>
                </c:pt>
                <c:pt idx="316">
                  <c:v>4.21366534914361</c:v>
                </c:pt>
                <c:pt idx="317">
                  <c:v>4.21366534914361</c:v>
                </c:pt>
                <c:pt idx="318">
                  <c:v>4.21366534914361</c:v>
                </c:pt>
                <c:pt idx="319">
                  <c:v>4.21366534914361</c:v>
                </c:pt>
                <c:pt idx="320">
                  <c:v>4.21366534914361</c:v>
                </c:pt>
                <c:pt idx="321">
                  <c:v>4.21366534914361</c:v>
                </c:pt>
                <c:pt idx="322">
                  <c:v>4.21366534914361</c:v>
                </c:pt>
                <c:pt idx="323">
                  <c:v>4.21366534914361</c:v>
                </c:pt>
                <c:pt idx="324">
                  <c:v>4.21366534914361</c:v>
                </c:pt>
                <c:pt idx="325">
                  <c:v>4.21366534914361</c:v>
                </c:pt>
                <c:pt idx="326">
                  <c:v>4.21366534914361</c:v>
                </c:pt>
                <c:pt idx="327">
                  <c:v>4.21366534914361</c:v>
                </c:pt>
                <c:pt idx="328">
                  <c:v>4.21366534914361</c:v>
                </c:pt>
                <c:pt idx="329">
                  <c:v>4.21366534914361</c:v>
                </c:pt>
                <c:pt idx="330">
                  <c:v>4.21366534914361</c:v>
                </c:pt>
                <c:pt idx="331">
                  <c:v>4.21366534914361</c:v>
                </c:pt>
                <c:pt idx="332">
                  <c:v>4.21366534914361</c:v>
                </c:pt>
                <c:pt idx="333">
                  <c:v>4.21366534914361</c:v>
                </c:pt>
                <c:pt idx="334">
                  <c:v>4.21366534914361</c:v>
                </c:pt>
                <c:pt idx="335">
                  <c:v>4.21366534914361</c:v>
                </c:pt>
                <c:pt idx="336">
                  <c:v>4.21366534914361</c:v>
                </c:pt>
                <c:pt idx="337">
                  <c:v>4.21366534914361</c:v>
                </c:pt>
                <c:pt idx="338">
                  <c:v>4.21366534914361</c:v>
                </c:pt>
                <c:pt idx="339">
                  <c:v>4.21366534914361</c:v>
                </c:pt>
                <c:pt idx="340">
                  <c:v>4.21366534914361</c:v>
                </c:pt>
                <c:pt idx="341">
                  <c:v>4.21366534914361</c:v>
                </c:pt>
                <c:pt idx="342">
                  <c:v>4.21366534914361</c:v>
                </c:pt>
                <c:pt idx="343">
                  <c:v>4.21366534914361</c:v>
                </c:pt>
                <c:pt idx="344">
                  <c:v>4.21366534914361</c:v>
                </c:pt>
                <c:pt idx="345">
                  <c:v>4.21366534914361</c:v>
                </c:pt>
                <c:pt idx="346">
                  <c:v>4.21366534914361</c:v>
                </c:pt>
                <c:pt idx="347">
                  <c:v>4.21366534914361</c:v>
                </c:pt>
                <c:pt idx="348">
                  <c:v>4.21366534914361</c:v>
                </c:pt>
                <c:pt idx="349">
                  <c:v>4.21366534914361</c:v>
                </c:pt>
                <c:pt idx="350">
                  <c:v>4.21366534914361</c:v>
                </c:pt>
                <c:pt idx="351">
                  <c:v>4.21366534914361</c:v>
                </c:pt>
                <c:pt idx="352">
                  <c:v>4.21366534914361</c:v>
                </c:pt>
                <c:pt idx="353">
                  <c:v>4.21366534914361</c:v>
                </c:pt>
                <c:pt idx="354">
                  <c:v>4.21366534914361</c:v>
                </c:pt>
                <c:pt idx="355">
                  <c:v>4.21366534914361</c:v>
                </c:pt>
                <c:pt idx="356">
                  <c:v>4.21366534914361</c:v>
                </c:pt>
                <c:pt idx="357">
                  <c:v>4.21366534914361</c:v>
                </c:pt>
              </c:numCache>
            </c:numRef>
          </c:val>
          <c:smooth val="0"/>
        </c:ser>
        <c:ser>
          <c:idx val="6"/>
          <c:order val="6"/>
          <c:tx>
            <c:strRef>
              <c:f>'LOS5'!$I$1</c:f>
              <c:strCache>
                <c:ptCount val="1"/>
                <c:pt idx="0">
                  <c:v> -2 Sigma</c:v>
                </c:pt>
              </c:strCache>
            </c:strRef>
          </c:tx>
          <c:spPr>
            <a:ln w="25400">
              <a:noFill/>
            </a:ln>
            <a:effectLst/>
          </c:spPr>
          <c:marker>
            <c:symbol val="none"/>
          </c:marker>
          <c:cat>
            <c:numRef>
              <c:f>'LOS5'!$A$2:$A$359</c:f>
              <c:numCache>
                <c:formatCode>m/d/yy;@</c:formatCode>
                <c:ptCount val="358"/>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pt idx="243">
                  <c:v>42131.0</c:v>
                </c:pt>
                <c:pt idx="244">
                  <c:v>42137.0</c:v>
                </c:pt>
                <c:pt idx="245">
                  <c:v>42150.0</c:v>
                </c:pt>
                <c:pt idx="246">
                  <c:v>42153.0</c:v>
                </c:pt>
                <c:pt idx="247">
                  <c:v>42170.0</c:v>
                </c:pt>
                <c:pt idx="248">
                  <c:v>42174.0</c:v>
                </c:pt>
                <c:pt idx="249">
                  <c:v>42178.0</c:v>
                </c:pt>
                <c:pt idx="250">
                  <c:v>42180.0</c:v>
                </c:pt>
                <c:pt idx="251">
                  <c:v>42200.0</c:v>
                </c:pt>
                <c:pt idx="252">
                  <c:v>42202.0</c:v>
                </c:pt>
                <c:pt idx="253">
                  <c:v>42208.0</c:v>
                </c:pt>
                <c:pt idx="254">
                  <c:v>42216.0</c:v>
                </c:pt>
                <c:pt idx="255">
                  <c:v>42223.0</c:v>
                </c:pt>
                <c:pt idx="256">
                  <c:v>42224.0</c:v>
                </c:pt>
                <c:pt idx="257">
                  <c:v>42229.0</c:v>
                </c:pt>
                <c:pt idx="258">
                  <c:v>42233.0</c:v>
                </c:pt>
                <c:pt idx="259">
                  <c:v>42238.0</c:v>
                </c:pt>
                <c:pt idx="260">
                  <c:v>42239.0</c:v>
                </c:pt>
                <c:pt idx="261">
                  <c:v>42241.0</c:v>
                </c:pt>
                <c:pt idx="262">
                  <c:v>42622.0</c:v>
                </c:pt>
                <c:pt idx="263">
                  <c:v>42265.0</c:v>
                </c:pt>
                <c:pt idx="264">
                  <c:v>42274.0</c:v>
                </c:pt>
                <c:pt idx="265">
                  <c:v>42282.0</c:v>
                </c:pt>
                <c:pt idx="266">
                  <c:v>42298.0</c:v>
                </c:pt>
                <c:pt idx="267">
                  <c:v>42300.0</c:v>
                </c:pt>
                <c:pt idx="268">
                  <c:v>42302.0</c:v>
                </c:pt>
                <c:pt idx="269">
                  <c:v>42303.0</c:v>
                </c:pt>
                <c:pt idx="270">
                  <c:v>42306.0</c:v>
                </c:pt>
                <c:pt idx="271">
                  <c:v>42314.0</c:v>
                </c:pt>
                <c:pt idx="272">
                  <c:v>42315.0</c:v>
                </c:pt>
                <c:pt idx="273">
                  <c:v>42342.0</c:v>
                </c:pt>
                <c:pt idx="274">
                  <c:v>42423.0</c:v>
                </c:pt>
                <c:pt idx="275">
                  <c:v>42431.06944444445</c:v>
                </c:pt>
                <c:pt idx="276">
                  <c:v>42431.2576388889</c:v>
                </c:pt>
                <c:pt idx="277">
                  <c:v>42434.69236111105</c:v>
                </c:pt>
                <c:pt idx="278">
                  <c:v>42462.0</c:v>
                </c:pt>
                <c:pt idx="279">
                  <c:v>42469.49791666667</c:v>
                </c:pt>
                <c:pt idx="280">
                  <c:v>42488.93819444444</c:v>
                </c:pt>
                <c:pt idx="281">
                  <c:v>42506.64027777777</c:v>
                </c:pt>
                <c:pt idx="282">
                  <c:v>42511.425</c:v>
                </c:pt>
                <c:pt idx="283">
                  <c:v>42518.925</c:v>
                </c:pt>
                <c:pt idx="284">
                  <c:v>42531.50902777778</c:v>
                </c:pt>
                <c:pt idx="285">
                  <c:v>42537.0</c:v>
                </c:pt>
                <c:pt idx="286">
                  <c:v>42539.0</c:v>
                </c:pt>
                <c:pt idx="287">
                  <c:v>42558.89791666667</c:v>
                </c:pt>
                <c:pt idx="288">
                  <c:v>42586.92708333328</c:v>
                </c:pt>
                <c:pt idx="289">
                  <c:v>42606.83125</c:v>
                </c:pt>
                <c:pt idx="290">
                  <c:v>42607.69374999998</c:v>
                </c:pt>
                <c:pt idx="291">
                  <c:v>42607.84861111111</c:v>
                </c:pt>
                <c:pt idx="292">
                  <c:v>42607.99791666667</c:v>
                </c:pt>
                <c:pt idx="293">
                  <c:v>42613.21944444445</c:v>
                </c:pt>
                <c:pt idx="294">
                  <c:v>42613.67152777778</c:v>
                </c:pt>
                <c:pt idx="295">
                  <c:v>42618.54861111111</c:v>
                </c:pt>
                <c:pt idx="296">
                  <c:v>42619.90277777778</c:v>
                </c:pt>
                <c:pt idx="297">
                  <c:v>42622.20347222222</c:v>
                </c:pt>
                <c:pt idx="298">
                  <c:v>42624.21180555555</c:v>
                </c:pt>
                <c:pt idx="299">
                  <c:v>42624.90347222222</c:v>
                </c:pt>
                <c:pt idx="300">
                  <c:v>42634.71944444445</c:v>
                </c:pt>
                <c:pt idx="301">
                  <c:v>42640.2326388889</c:v>
                </c:pt>
                <c:pt idx="302">
                  <c:v>42648.03125</c:v>
                </c:pt>
                <c:pt idx="303">
                  <c:v>42651.8236111111</c:v>
                </c:pt>
                <c:pt idx="304">
                  <c:v>42657.58194444444</c:v>
                </c:pt>
                <c:pt idx="305">
                  <c:v>42661.86527777777</c:v>
                </c:pt>
                <c:pt idx="306">
                  <c:v>42664.5375</c:v>
                </c:pt>
                <c:pt idx="307">
                  <c:v>42666.17083333333</c:v>
                </c:pt>
                <c:pt idx="308">
                  <c:v>42672.35486111111</c:v>
                </c:pt>
                <c:pt idx="309">
                  <c:v>42685.03680555556</c:v>
                </c:pt>
                <c:pt idx="310">
                  <c:v>42691.42638888889</c:v>
                </c:pt>
                <c:pt idx="311">
                  <c:v>42692.67152777778</c:v>
                </c:pt>
                <c:pt idx="312">
                  <c:v>42696.30694444444</c:v>
                </c:pt>
                <c:pt idx="313">
                  <c:v>42713.01597222222</c:v>
                </c:pt>
                <c:pt idx="314">
                  <c:v>42725.06527777778</c:v>
                </c:pt>
                <c:pt idx="315">
                  <c:v>42725.51944444444</c:v>
                </c:pt>
                <c:pt idx="316">
                  <c:v>42729.6875</c:v>
                </c:pt>
                <c:pt idx="317">
                  <c:v>42730.84861111111</c:v>
                </c:pt>
                <c:pt idx="318">
                  <c:v>42732.18472222222</c:v>
                </c:pt>
                <c:pt idx="319">
                  <c:v>42747.53194444445</c:v>
                </c:pt>
                <c:pt idx="320">
                  <c:v>42751.32986111107</c:v>
                </c:pt>
                <c:pt idx="321">
                  <c:v>42753.23888888889</c:v>
                </c:pt>
                <c:pt idx="322">
                  <c:v>42754.1041666666</c:v>
                </c:pt>
                <c:pt idx="323">
                  <c:v>42765.85347222222</c:v>
                </c:pt>
                <c:pt idx="324">
                  <c:v>42775.49305555555</c:v>
                </c:pt>
                <c:pt idx="325">
                  <c:v>42779.83888888888</c:v>
                </c:pt>
                <c:pt idx="326">
                  <c:v>42781.50902777778</c:v>
                </c:pt>
                <c:pt idx="327">
                  <c:v>42796.19513888888</c:v>
                </c:pt>
                <c:pt idx="328">
                  <c:v>42797.4916666666</c:v>
                </c:pt>
                <c:pt idx="329">
                  <c:v>42797.93611111111</c:v>
                </c:pt>
                <c:pt idx="330">
                  <c:v>42800.62013888889</c:v>
                </c:pt>
                <c:pt idx="331">
                  <c:v>42802.36597222222</c:v>
                </c:pt>
                <c:pt idx="332">
                  <c:v>42803.75138888889</c:v>
                </c:pt>
                <c:pt idx="333">
                  <c:v>42804.81458333333</c:v>
                </c:pt>
                <c:pt idx="334">
                  <c:v>42806.55486111111</c:v>
                </c:pt>
                <c:pt idx="335">
                  <c:v>42816.9763888889</c:v>
                </c:pt>
                <c:pt idx="336">
                  <c:v>42828.83333333334</c:v>
                </c:pt>
                <c:pt idx="337">
                  <c:v>42829.22013888889</c:v>
                </c:pt>
                <c:pt idx="338">
                  <c:v>42830.58333333334</c:v>
                </c:pt>
                <c:pt idx="339">
                  <c:v>42830.89097222222</c:v>
                </c:pt>
                <c:pt idx="340">
                  <c:v>42833.4375</c:v>
                </c:pt>
                <c:pt idx="341">
                  <c:v>42844.35</c:v>
                </c:pt>
                <c:pt idx="342">
                  <c:v>42846.33541666667</c:v>
                </c:pt>
                <c:pt idx="343">
                  <c:v>42855.22569444445</c:v>
                </c:pt>
                <c:pt idx="344">
                  <c:v>42859.84722222222</c:v>
                </c:pt>
                <c:pt idx="345">
                  <c:v>42863.16944444444</c:v>
                </c:pt>
                <c:pt idx="346">
                  <c:v>42866.66597222222</c:v>
                </c:pt>
                <c:pt idx="347">
                  <c:v>42870.84722222222</c:v>
                </c:pt>
                <c:pt idx="348">
                  <c:v>42873.75069444444</c:v>
                </c:pt>
                <c:pt idx="349">
                  <c:v>42881.71944444445</c:v>
                </c:pt>
                <c:pt idx="350">
                  <c:v>42883.86458333334</c:v>
                </c:pt>
                <c:pt idx="351">
                  <c:v>42887.87083333333</c:v>
                </c:pt>
                <c:pt idx="352">
                  <c:v>42897.48194444444</c:v>
                </c:pt>
                <c:pt idx="353">
                  <c:v>42900.09444444445</c:v>
                </c:pt>
                <c:pt idx="354">
                  <c:v>42909.4763888889</c:v>
                </c:pt>
                <c:pt idx="355">
                  <c:v>42909.51180555556</c:v>
                </c:pt>
                <c:pt idx="356">
                  <c:v>42910.88333333333</c:v>
                </c:pt>
                <c:pt idx="357">
                  <c:v>42911.22083333333</c:v>
                </c:pt>
              </c:numCache>
            </c:numRef>
          </c:cat>
          <c:val>
            <c:numRef>
              <c:f>'LOS5'!$I$2:$I$359</c:f>
              <c:numCache>
                <c:formatCode>0.0</c:formatCode>
                <c:ptCount val="358"/>
                <c:pt idx="0">
                  <c:v>6.842257872846105</c:v>
                </c:pt>
                <c:pt idx="1">
                  <c:v>6.842257872846105</c:v>
                </c:pt>
                <c:pt idx="2">
                  <c:v>6.842257872846105</c:v>
                </c:pt>
                <c:pt idx="3">
                  <c:v>6.842257872846105</c:v>
                </c:pt>
                <c:pt idx="4">
                  <c:v>6.842257872846105</c:v>
                </c:pt>
                <c:pt idx="5">
                  <c:v>6.842257872846105</c:v>
                </c:pt>
                <c:pt idx="6">
                  <c:v>6.842257872846105</c:v>
                </c:pt>
                <c:pt idx="7">
                  <c:v>6.842257872846105</c:v>
                </c:pt>
                <c:pt idx="8">
                  <c:v>6.842257872846105</c:v>
                </c:pt>
                <c:pt idx="9">
                  <c:v>6.842257872846105</c:v>
                </c:pt>
                <c:pt idx="10">
                  <c:v>6.842257872846105</c:v>
                </c:pt>
                <c:pt idx="11">
                  <c:v>6.842257872846105</c:v>
                </c:pt>
                <c:pt idx="12">
                  <c:v>6.842257872846105</c:v>
                </c:pt>
                <c:pt idx="13">
                  <c:v>6.842257872846105</c:v>
                </c:pt>
                <c:pt idx="14">
                  <c:v>6.842257872846105</c:v>
                </c:pt>
                <c:pt idx="15">
                  <c:v>6.842257872846105</c:v>
                </c:pt>
                <c:pt idx="16">
                  <c:v>6.842257872846105</c:v>
                </c:pt>
                <c:pt idx="17">
                  <c:v>6.842257872846105</c:v>
                </c:pt>
                <c:pt idx="18">
                  <c:v>6.842257872846105</c:v>
                </c:pt>
                <c:pt idx="19">
                  <c:v>6.842257872846105</c:v>
                </c:pt>
                <c:pt idx="20">
                  <c:v>6.842257872846105</c:v>
                </c:pt>
                <c:pt idx="21">
                  <c:v>6.842257872846105</c:v>
                </c:pt>
                <c:pt idx="22">
                  <c:v>6.842257872846105</c:v>
                </c:pt>
                <c:pt idx="23">
                  <c:v>6.842257872846105</c:v>
                </c:pt>
                <c:pt idx="24">
                  <c:v>6.842257872846105</c:v>
                </c:pt>
                <c:pt idx="25">
                  <c:v>6.842257872846105</c:v>
                </c:pt>
                <c:pt idx="26">
                  <c:v>6.842257872846105</c:v>
                </c:pt>
                <c:pt idx="27">
                  <c:v>6.842257872846105</c:v>
                </c:pt>
                <c:pt idx="28">
                  <c:v>6.842257872846105</c:v>
                </c:pt>
                <c:pt idx="29">
                  <c:v>6.842257872846105</c:v>
                </c:pt>
                <c:pt idx="30">
                  <c:v>6.842257872846105</c:v>
                </c:pt>
                <c:pt idx="31">
                  <c:v>6.842257872846105</c:v>
                </c:pt>
                <c:pt idx="32">
                  <c:v>6.842257872846105</c:v>
                </c:pt>
                <c:pt idx="33">
                  <c:v>6.842257872846105</c:v>
                </c:pt>
                <c:pt idx="34">
                  <c:v>6.842257872846105</c:v>
                </c:pt>
                <c:pt idx="35">
                  <c:v>6.842257872846105</c:v>
                </c:pt>
                <c:pt idx="36">
                  <c:v>6.842257872846105</c:v>
                </c:pt>
                <c:pt idx="37">
                  <c:v>6.842257872846105</c:v>
                </c:pt>
                <c:pt idx="38">
                  <c:v>6.842257872846105</c:v>
                </c:pt>
                <c:pt idx="39">
                  <c:v>6.842257872846105</c:v>
                </c:pt>
                <c:pt idx="40">
                  <c:v>6.842257872846105</c:v>
                </c:pt>
                <c:pt idx="41">
                  <c:v>6.842257872846105</c:v>
                </c:pt>
                <c:pt idx="42">
                  <c:v>6.842257872846105</c:v>
                </c:pt>
                <c:pt idx="43">
                  <c:v>6.842257872846105</c:v>
                </c:pt>
                <c:pt idx="44">
                  <c:v>6.842257872846105</c:v>
                </c:pt>
                <c:pt idx="45">
                  <c:v>6.842257872846105</c:v>
                </c:pt>
                <c:pt idx="46">
                  <c:v>6.842257872846105</c:v>
                </c:pt>
                <c:pt idx="47">
                  <c:v>6.842257872846105</c:v>
                </c:pt>
                <c:pt idx="48">
                  <c:v>6.842257872846105</c:v>
                </c:pt>
                <c:pt idx="49">
                  <c:v>6.842257872846105</c:v>
                </c:pt>
                <c:pt idx="50">
                  <c:v>6.842257872846105</c:v>
                </c:pt>
                <c:pt idx="51">
                  <c:v>6.842257872846105</c:v>
                </c:pt>
                <c:pt idx="52">
                  <c:v>6.842257872846105</c:v>
                </c:pt>
                <c:pt idx="53">
                  <c:v>6.842257872846105</c:v>
                </c:pt>
                <c:pt idx="54">
                  <c:v>6.842257872846105</c:v>
                </c:pt>
                <c:pt idx="55">
                  <c:v>2.51</c:v>
                </c:pt>
                <c:pt idx="56">
                  <c:v>2.51</c:v>
                </c:pt>
                <c:pt idx="57">
                  <c:v>2.51</c:v>
                </c:pt>
                <c:pt idx="58">
                  <c:v>2.51</c:v>
                </c:pt>
                <c:pt idx="59">
                  <c:v>2.51</c:v>
                </c:pt>
                <c:pt idx="60">
                  <c:v>2.51</c:v>
                </c:pt>
                <c:pt idx="61">
                  <c:v>2.51</c:v>
                </c:pt>
                <c:pt idx="62">
                  <c:v>2.51</c:v>
                </c:pt>
                <c:pt idx="63">
                  <c:v>2.51</c:v>
                </c:pt>
                <c:pt idx="64">
                  <c:v>2.51</c:v>
                </c:pt>
                <c:pt idx="65">
                  <c:v>2.51</c:v>
                </c:pt>
                <c:pt idx="66">
                  <c:v>2.51</c:v>
                </c:pt>
                <c:pt idx="67">
                  <c:v>2.51</c:v>
                </c:pt>
                <c:pt idx="68">
                  <c:v>2.51</c:v>
                </c:pt>
                <c:pt idx="69">
                  <c:v>2.51</c:v>
                </c:pt>
                <c:pt idx="70">
                  <c:v>2.51</c:v>
                </c:pt>
                <c:pt idx="71">
                  <c:v>2.51</c:v>
                </c:pt>
                <c:pt idx="72">
                  <c:v>2.51</c:v>
                </c:pt>
                <c:pt idx="73">
                  <c:v>2.51</c:v>
                </c:pt>
                <c:pt idx="74">
                  <c:v>2.51</c:v>
                </c:pt>
                <c:pt idx="75">
                  <c:v>2.51</c:v>
                </c:pt>
                <c:pt idx="76">
                  <c:v>2.51</c:v>
                </c:pt>
                <c:pt idx="77">
                  <c:v>2.51</c:v>
                </c:pt>
                <c:pt idx="78">
                  <c:v>2.51</c:v>
                </c:pt>
                <c:pt idx="79">
                  <c:v>2.51</c:v>
                </c:pt>
                <c:pt idx="80">
                  <c:v>2.51</c:v>
                </c:pt>
                <c:pt idx="81">
                  <c:v>2.51</c:v>
                </c:pt>
                <c:pt idx="82">
                  <c:v>2.51</c:v>
                </c:pt>
                <c:pt idx="83">
                  <c:v>2.51</c:v>
                </c:pt>
                <c:pt idx="84">
                  <c:v>2.51</c:v>
                </c:pt>
                <c:pt idx="85">
                  <c:v>2.51</c:v>
                </c:pt>
                <c:pt idx="86">
                  <c:v>2.51</c:v>
                </c:pt>
                <c:pt idx="87">
                  <c:v>2.51</c:v>
                </c:pt>
                <c:pt idx="88">
                  <c:v>2.51</c:v>
                </c:pt>
                <c:pt idx="89">
                  <c:v>2.51</c:v>
                </c:pt>
                <c:pt idx="90">
                  <c:v>2.51</c:v>
                </c:pt>
                <c:pt idx="91">
                  <c:v>2.51</c:v>
                </c:pt>
                <c:pt idx="92">
                  <c:v>2.51</c:v>
                </c:pt>
                <c:pt idx="93">
                  <c:v>2.51</c:v>
                </c:pt>
                <c:pt idx="94">
                  <c:v>2.51</c:v>
                </c:pt>
                <c:pt idx="95">
                  <c:v>2.51</c:v>
                </c:pt>
                <c:pt idx="96">
                  <c:v>2.51</c:v>
                </c:pt>
                <c:pt idx="97">
                  <c:v>2.51</c:v>
                </c:pt>
                <c:pt idx="98">
                  <c:v>2.51</c:v>
                </c:pt>
                <c:pt idx="99">
                  <c:v>2.51</c:v>
                </c:pt>
                <c:pt idx="100">
                  <c:v>2.51</c:v>
                </c:pt>
                <c:pt idx="101">
                  <c:v>2.51</c:v>
                </c:pt>
                <c:pt idx="102">
                  <c:v>2.51</c:v>
                </c:pt>
                <c:pt idx="103">
                  <c:v>2.51</c:v>
                </c:pt>
                <c:pt idx="104">
                  <c:v>2.51</c:v>
                </c:pt>
                <c:pt idx="105">
                  <c:v>2.51</c:v>
                </c:pt>
                <c:pt idx="106">
                  <c:v>2.51</c:v>
                </c:pt>
                <c:pt idx="107">
                  <c:v>-3.910394265232977</c:v>
                </c:pt>
                <c:pt idx="108">
                  <c:v>-3.910394265232977</c:v>
                </c:pt>
                <c:pt idx="109">
                  <c:v>-3.910394265232977</c:v>
                </c:pt>
                <c:pt idx="110">
                  <c:v>-3.910394265232977</c:v>
                </c:pt>
                <c:pt idx="111">
                  <c:v>-3.910394265232977</c:v>
                </c:pt>
                <c:pt idx="112">
                  <c:v>-3.910394265232977</c:v>
                </c:pt>
                <c:pt idx="113">
                  <c:v>-3.910394265232977</c:v>
                </c:pt>
                <c:pt idx="114">
                  <c:v>-3.910394265232977</c:v>
                </c:pt>
                <c:pt idx="115">
                  <c:v>-3.910394265232977</c:v>
                </c:pt>
                <c:pt idx="116">
                  <c:v>-3.910394265232977</c:v>
                </c:pt>
                <c:pt idx="117">
                  <c:v>-3.910394265232977</c:v>
                </c:pt>
                <c:pt idx="118">
                  <c:v>-3.910394265232977</c:v>
                </c:pt>
                <c:pt idx="119">
                  <c:v>-3.910394265232977</c:v>
                </c:pt>
                <c:pt idx="120">
                  <c:v>-3.910394265232977</c:v>
                </c:pt>
                <c:pt idx="121">
                  <c:v>-3.910394265232977</c:v>
                </c:pt>
                <c:pt idx="122">
                  <c:v>-3.910394265232977</c:v>
                </c:pt>
                <c:pt idx="123">
                  <c:v>-3.910394265232977</c:v>
                </c:pt>
                <c:pt idx="124">
                  <c:v>-3.910394265232977</c:v>
                </c:pt>
                <c:pt idx="125">
                  <c:v>-3.910394265232977</c:v>
                </c:pt>
                <c:pt idx="126">
                  <c:v>-3.910394265232977</c:v>
                </c:pt>
                <c:pt idx="127">
                  <c:v>-3.910394265232977</c:v>
                </c:pt>
                <c:pt idx="128">
                  <c:v>-3.910394265232977</c:v>
                </c:pt>
                <c:pt idx="129">
                  <c:v>-3.910394265232977</c:v>
                </c:pt>
                <c:pt idx="130">
                  <c:v>-3.910394265232977</c:v>
                </c:pt>
                <c:pt idx="131">
                  <c:v>-3.910394265232977</c:v>
                </c:pt>
                <c:pt idx="132">
                  <c:v>-3.910394265232977</c:v>
                </c:pt>
                <c:pt idx="133">
                  <c:v>-3.910394265232977</c:v>
                </c:pt>
                <c:pt idx="134">
                  <c:v>-3.910394265232977</c:v>
                </c:pt>
                <c:pt idx="135">
                  <c:v>-3.910394265232977</c:v>
                </c:pt>
                <c:pt idx="136">
                  <c:v>-3.910394265232977</c:v>
                </c:pt>
                <c:pt idx="137">
                  <c:v>-3.910394265232977</c:v>
                </c:pt>
                <c:pt idx="138">
                  <c:v>-3.910394265232977</c:v>
                </c:pt>
                <c:pt idx="139">
                  <c:v>-3.910394265232977</c:v>
                </c:pt>
                <c:pt idx="140">
                  <c:v>-3.910394265232977</c:v>
                </c:pt>
                <c:pt idx="141">
                  <c:v>-3.910394265232977</c:v>
                </c:pt>
                <c:pt idx="142">
                  <c:v>-3.910394265232977</c:v>
                </c:pt>
                <c:pt idx="143">
                  <c:v>-3.910394265232977</c:v>
                </c:pt>
                <c:pt idx="144">
                  <c:v>-3.910394265232977</c:v>
                </c:pt>
                <c:pt idx="145">
                  <c:v>-3.910394265232977</c:v>
                </c:pt>
                <c:pt idx="146">
                  <c:v>-3.910394265232977</c:v>
                </c:pt>
                <c:pt idx="147">
                  <c:v>-3.910394265232977</c:v>
                </c:pt>
                <c:pt idx="148">
                  <c:v>-3.910394265232977</c:v>
                </c:pt>
                <c:pt idx="149">
                  <c:v>-3.910394265232977</c:v>
                </c:pt>
                <c:pt idx="150">
                  <c:v>-3.910394265232977</c:v>
                </c:pt>
                <c:pt idx="151">
                  <c:v>-3.910394265232977</c:v>
                </c:pt>
                <c:pt idx="152">
                  <c:v>-3.910394265232977</c:v>
                </c:pt>
                <c:pt idx="153">
                  <c:v>-3.910394265232977</c:v>
                </c:pt>
                <c:pt idx="154">
                  <c:v>-3.910394265232977</c:v>
                </c:pt>
                <c:pt idx="155">
                  <c:v>-3.910394265232977</c:v>
                </c:pt>
                <c:pt idx="156">
                  <c:v>-3.910394265232977</c:v>
                </c:pt>
                <c:pt idx="157">
                  <c:v>-3.910394265232977</c:v>
                </c:pt>
                <c:pt idx="158">
                  <c:v>-3.910394265232977</c:v>
                </c:pt>
                <c:pt idx="159">
                  <c:v>-3.910394265232977</c:v>
                </c:pt>
                <c:pt idx="160">
                  <c:v>-3.910394265232977</c:v>
                </c:pt>
                <c:pt idx="161">
                  <c:v>-3.910394265232977</c:v>
                </c:pt>
                <c:pt idx="162">
                  <c:v>-3.910394265232977</c:v>
                </c:pt>
                <c:pt idx="163">
                  <c:v>-3.910394265232977</c:v>
                </c:pt>
                <c:pt idx="164">
                  <c:v>-3.910394265232977</c:v>
                </c:pt>
                <c:pt idx="165">
                  <c:v>-3.910394265232977</c:v>
                </c:pt>
                <c:pt idx="166">
                  <c:v>-3.910394265232977</c:v>
                </c:pt>
                <c:pt idx="167">
                  <c:v>-3.910394265232977</c:v>
                </c:pt>
                <c:pt idx="168">
                  <c:v>-3.910394265232977</c:v>
                </c:pt>
                <c:pt idx="169">
                  <c:v>-3.910394265232977</c:v>
                </c:pt>
                <c:pt idx="170">
                  <c:v>-3.910394265232977</c:v>
                </c:pt>
                <c:pt idx="171">
                  <c:v>-3.910394265232977</c:v>
                </c:pt>
                <c:pt idx="172">
                  <c:v>-3.910394265232977</c:v>
                </c:pt>
                <c:pt idx="173">
                  <c:v>-3.910394265232977</c:v>
                </c:pt>
                <c:pt idx="174">
                  <c:v>-3.910394265232977</c:v>
                </c:pt>
                <c:pt idx="175">
                  <c:v>-3.910394265232977</c:v>
                </c:pt>
                <c:pt idx="176">
                  <c:v>-3.910394265232977</c:v>
                </c:pt>
                <c:pt idx="177">
                  <c:v>-3.910394265232977</c:v>
                </c:pt>
                <c:pt idx="178">
                  <c:v>-3.910394265232977</c:v>
                </c:pt>
                <c:pt idx="179">
                  <c:v>-3.910394265232977</c:v>
                </c:pt>
                <c:pt idx="180">
                  <c:v>-3.910394265232977</c:v>
                </c:pt>
                <c:pt idx="181">
                  <c:v>-3.910394265232977</c:v>
                </c:pt>
                <c:pt idx="182">
                  <c:v>-3.910394265232977</c:v>
                </c:pt>
                <c:pt idx="183">
                  <c:v>-3.910394265232977</c:v>
                </c:pt>
                <c:pt idx="184">
                  <c:v>-3.910394265232977</c:v>
                </c:pt>
                <c:pt idx="185">
                  <c:v>-3.910394265232977</c:v>
                </c:pt>
                <c:pt idx="186">
                  <c:v>-3.910394265232977</c:v>
                </c:pt>
                <c:pt idx="187">
                  <c:v>-3.910394265232977</c:v>
                </c:pt>
                <c:pt idx="188">
                  <c:v>-3.910394265232977</c:v>
                </c:pt>
                <c:pt idx="189">
                  <c:v>-3.910394265232977</c:v>
                </c:pt>
                <c:pt idx="190">
                  <c:v>-3.910394265232977</c:v>
                </c:pt>
                <c:pt idx="191">
                  <c:v>-3.910394265232977</c:v>
                </c:pt>
                <c:pt idx="192">
                  <c:v>-3.910394265232977</c:v>
                </c:pt>
                <c:pt idx="193">
                  <c:v>-3.910394265232977</c:v>
                </c:pt>
                <c:pt idx="194">
                  <c:v>-3.910394265232977</c:v>
                </c:pt>
                <c:pt idx="195">
                  <c:v>-3.910394265232977</c:v>
                </c:pt>
                <c:pt idx="196">
                  <c:v>-3.910394265232977</c:v>
                </c:pt>
                <c:pt idx="197">
                  <c:v>-3.910394265232977</c:v>
                </c:pt>
                <c:pt idx="198">
                  <c:v>-3.910394265232977</c:v>
                </c:pt>
                <c:pt idx="199">
                  <c:v>-3.910394265232977</c:v>
                </c:pt>
                <c:pt idx="200">
                  <c:v>-3.910394265232977</c:v>
                </c:pt>
                <c:pt idx="201">
                  <c:v>-3.910394265232977</c:v>
                </c:pt>
                <c:pt idx="202">
                  <c:v>-3.910394265232977</c:v>
                </c:pt>
                <c:pt idx="203">
                  <c:v>-3.910394265232977</c:v>
                </c:pt>
                <c:pt idx="204">
                  <c:v>1.466068376068376</c:v>
                </c:pt>
                <c:pt idx="205">
                  <c:v>1.466068376068376</c:v>
                </c:pt>
                <c:pt idx="206">
                  <c:v>1.466068376068376</c:v>
                </c:pt>
                <c:pt idx="207">
                  <c:v>1.466068376068376</c:v>
                </c:pt>
                <c:pt idx="208">
                  <c:v>1.466068376068376</c:v>
                </c:pt>
                <c:pt idx="209">
                  <c:v>1.466068376068376</c:v>
                </c:pt>
                <c:pt idx="210">
                  <c:v>1.466068376068376</c:v>
                </c:pt>
                <c:pt idx="211">
                  <c:v>1.466068376068376</c:v>
                </c:pt>
                <c:pt idx="212">
                  <c:v>1.466068376068376</c:v>
                </c:pt>
                <c:pt idx="213">
                  <c:v>1.466068376068376</c:v>
                </c:pt>
                <c:pt idx="214">
                  <c:v>1.466068376068376</c:v>
                </c:pt>
                <c:pt idx="215">
                  <c:v>1.466068376068376</c:v>
                </c:pt>
                <c:pt idx="216">
                  <c:v>1.466068376068376</c:v>
                </c:pt>
                <c:pt idx="217">
                  <c:v>1.466068376068376</c:v>
                </c:pt>
                <c:pt idx="218">
                  <c:v>1.466068376068376</c:v>
                </c:pt>
                <c:pt idx="219">
                  <c:v>1.466068376068376</c:v>
                </c:pt>
                <c:pt idx="220">
                  <c:v>1.466068376068376</c:v>
                </c:pt>
                <c:pt idx="221">
                  <c:v>1.466068376068376</c:v>
                </c:pt>
                <c:pt idx="222">
                  <c:v>1.466068376068376</c:v>
                </c:pt>
                <c:pt idx="223">
                  <c:v>1.466068376068376</c:v>
                </c:pt>
                <c:pt idx="224">
                  <c:v>1.466068376068376</c:v>
                </c:pt>
                <c:pt idx="225">
                  <c:v>1.466068376068376</c:v>
                </c:pt>
                <c:pt idx="226">
                  <c:v>1.466068376068376</c:v>
                </c:pt>
                <c:pt idx="227">
                  <c:v>1.466068376068376</c:v>
                </c:pt>
                <c:pt idx="228">
                  <c:v>1.466068376068376</c:v>
                </c:pt>
                <c:pt idx="229">
                  <c:v>1.466068376068376</c:v>
                </c:pt>
                <c:pt idx="230">
                  <c:v>1.466068376068376</c:v>
                </c:pt>
                <c:pt idx="231">
                  <c:v>1.466068376068376</c:v>
                </c:pt>
                <c:pt idx="232">
                  <c:v>1.466068376068376</c:v>
                </c:pt>
                <c:pt idx="233">
                  <c:v>1.466068376068376</c:v>
                </c:pt>
                <c:pt idx="234">
                  <c:v>1.466068376068376</c:v>
                </c:pt>
                <c:pt idx="235">
                  <c:v>1.466068376068376</c:v>
                </c:pt>
                <c:pt idx="236">
                  <c:v>1.466068376068376</c:v>
                </c:pt>
                <c:pt idx="237">
                  <c:v>1.466068376068376</c:v>
                </c:pt>
                <c:pt idx="238">
                  <c:v>1.466068376068376</c:v>
                </c:pt>
                <c:pt idx="239">
                  <c:v>1.466068376068376</c:v>
                </c:pt>
                <c:pt idx="240">
                  <c:v>1.466068376068376</c:v>
                </c:pt>
                <c:pt idx="241">
                  <c:v>1.466068376068376</c:v>
                </c:pt>
                <c:pt idx="242">
                  <c:v>1.466068376068376</c:v>
                </c:pt>
                <c:pt idx="243">
                  <c:v>2.563694334650856</c:v>
                </c:pt>
                <c:pt idx="244">
                  <c:v>2.563694334650856</c:v>
                </c:pt>
                <c:pt idx="245">
                  <c:v>2.563694334650856</c:v>
                </c:pt>
                <c:pt idx="246">
                  <c:v>2.563694334650856</c:v>
                </c:pt>
                <c:pt idx="247">
                  <c:v>2.563694334650856</c:v>
                </c:pt>
                <c:pt idx="248">
                  <c:v>2.563694334650856</c:v>
                </c:pt>
                <c:pt idx="249">
                  <c:v>2.563694334650856</c:v>
                </c:pt>
                <c:pt idx="250">
                  <c:v>2.563694334650856</c:v>
                </c:pt>
                <c:pt idx="251">
                  <c:v>2.563694334650856</c:v>
                </c:pt>
                <c:pt idx="252">
                  <c:v>2.563694334650856</c:v>
                </c:pt>
                <c:pt idx="253">
                  <c:v>2.563694334650856</c:v>
                </c:pt>
                <c:pt idx="254">
                  <c:v>2.563694334650856</c:v>
                </c:pt>
                <c:pt idx="255">
                  <c:v>2.563694334650856</c:v>
                </c:pt>
                <c:pt idx="256">
                  <c:v>2.563694334650856</c:v>
                </c:pt>
                <c:pt idx="257">
                  <c:v>2.563694334650856</c:v>
                </c:pt>
                <c:pt idx="258">
                  <c:v>2.563694334650856</c:v>
                </c:pt>
                <c:pt idx="259">
                  <c:v>2.563694334650856</c:v>
                </c:pt>
                <c:pt idx="260">
                  <c:v>2.563694334650856</c:v>
                </c:pt>
                <c:pt idx="261">
                  <c:v>2.563694334650856</c:v>
                </c:pt>
                <c:pt idx="262">
                  <c:v>2.563694334650856</c:v>
                </c:pt>
                <c:pt idx="263">
                  <c:v>2.563694334650856</c:v>
                </c:pt>
                <c:pt idx="264">
                  <c:v>2.563694334650856</c:v>
                </c:pt>
                <c:pt idx="265">
                  <c:v>2.563694334650856</c:v>
                </c:pt>
                <c:pt idx="266">
                  <c:v>2.563694334650856</c:v>
                </c:pt>
                <c:pt idx="267">
                  <c:v>2.563694334650856</c:v>
                </c:pt>
                <c:pt idx="268">
                  <c:v>2.563694334650856</c:v>
                </c:pt>
                <c:pt idx="269">
                  <c:v>2.563694334650856</c:v>
                </c:pt>
                <c:pt idx="270">
                  <c:v>2.563694334650856</c:v>
                </c:pt>
                <c:pt idx="271">
                  <c:v>2.563694334650856</c:v>
                </c:pt>
                <c:pt idx="272">
                  <c:v>2.563694334650856</c:v>
                </c:pt>
                <c:pt idx="273">
                  <c:v>2.563694334650856</c:v>
                </c:pt>
                <c:pt idx="274">
                  <c:v>2.563694334650856</c:v>
                </c:pt>
                <c:pt idx="275">
                  <c:v>2.563694334650856</c:v>
                </c:pt>
                <c:pt idx="276">
                  <c:v>2.563694334650856</c:v>
                </c:pt>
                <c:pt idx="277">
                  <c:v>2.563694334650856</c:v>
                </c:pt>
                <c:pt idx="278">
                  <c:v>2.563694334650856</c:v>
                </c:pt>
                <c:pt idx="279">
                  <c:v>2.563694334650856</c:v>
                </c:pt>
                <c:pt idx="280">
                  <c:v>2.563694334650856</c:v>
                </c:pt>
                <c:pt idx="281">
                  <c:v>2.563694334650856</c:v>
                </c:pt>
                <c:pt idx="282">
                  <c:v>2.563694334650856</c:v>
                </c:pt>
                <c:pt idx="283">
                  <c:v>2.563694334650856</c:v>
                </c:pt>
                <c:pt idx="284">
                  <c:v>2.563694334650856</c:v>
                </c:pt>
                <c:pt idx="285">
                  <c:v>2.563694334650856</c:v>
                </c:pt>
                <c:pt idx="286">
                  <c:v>2.563694334650856</c:v>
                </c:pt>
                <c:pt idx="287">
                  <c:v>2.563694334650856</c:v>
                </c:pt>
                <c:pt idx="288">
                  <c:v>2.563694334650856</c:v>
                </c:pt>
                <c:pt idx="289">
                  <c:v>2.563694334650856</c:v>
                </c:pt>
                <c:pt idx="290">
                  <c:v>2.563694334650856</c:v>
                </c:pt>
                <c:pt idx="291">
                  <c:v>2.563694334650856</c:v>
                </c:pt>
                <c:pt idx="292">
                  <c:v>2.563694334650856</c:v>
                </c:pt>
                <c:pt idx="293">
                  <c:v>2.563694334650856</c:v>
                </c:pt>
                <c:pt idx="294">
                  <c:v>2.563694334650856</c:v>
                </c:pt>
                <c:pt idx="295">
                  <c:v>2.563694334650856</c:v>
                </c:pt>
                <c:pt idx="296">
                  <c:v>2.563694334650856</c:v>
                </c:pt>
                <c:pt idx="297">
                  <c:v>2.563694334650856</c:v>
                </c:pt>
                <c:pt idx="298">
                  <c:v>2.563694334650856</c:v>
                </c:pt>
                <c:pt idx="299">
                  <c:v>2.563694334650856</c:v>
                </c:pt>
                <c:pt idx="300">
                  <c:v>2.563694334650856</c:v>
                </c:pt>
                <c:pt idx="301">
                  <c:v>2.563694334650856</c:v>
                </c:pt>
                <c:pt idx="302">
                  <c:v>2.563694334650856</c:v>
                </c:pt>
                <c:pt idx="303">
                  <c:v>2.563694334650856</c:v>
                </c:pt>
                <c:pt idx="304">
                  <c:v>2.563694334650856</c:v>
                </c:pt>
                <c:pt idx="305">
                  <c:v>2.563694334650856</c:v>
                </c:pt>
                <c:pt idx="306">
                  <c:v>2.563694334650856</c:v>
                </c:pt>
                <c:pt idx="307">
                  <c:v>2.563694334650856</c:v>
                </c:pt>
                <c:pt idx="308">
                  <c:v>2.563694334650856</c:v>
                </c:pt>
                <c:pt idx="309">
                  <c:v>2.563694334650856</c:v>
                </c:pt>
                <c:pt idx="310">
                  <c:v>2.563694334650856</c:v>
                </c:pt>
                <c:pt idx="311">
                  <c:v>2.563694334650856</c:v>
                </c:pt>
                <c:pt idx="312">
                  <c:v>2.563694334650856</c:v>
                </c:pt>
                <c:pt idx="313">
                  <c:v>2.563694334650856</c:v>
                </c:pt>
                <c:pt idx="314">
                  <c:v>2.563694334650856</c:v>
                </c:pt>
                <c:pt idx="315">
                  <c:v>2.563694334650856</c:v>
                </c:pt>
                <c:pt idx="316">
                  <c:v>2.563694334650856</c:v>
                </c:pt>
                <c:pt idx="317">
                  <c:v>2.563694334650856</c:v>
                </c:pt>
                <c:pt idx="318">
                  <c:v>2.563694334650856</c:v>
                </c:pt>
                <c:pt idx="319">
                  <c:v>2.563694334650856</c:v>
                </c:pt>
                <c:pt idx="320">
                  <c:v>2.563694334650856</c:v>
                </c:pt>
                <c:pt idx="321">
                  <c:v>2.563694334650856</c:v>
                </c:pt>
                <c:pt idx="322">
                  <c:v>2.563694334650856</c:v>
                </c:pt>
                <c:pt idx="323">
                  <c:v>2.563694334650856</c:v>
                </c:pt>
                <c:pt idx="324">
                  <c:v>2.563694334650856</c:v>
                </c:pt>
                <c:pt idx="325">
                  <c:v>2.563694334650856</c:v>
                </c:pt>
                <c:pt idx="326">
                  <c:v>2.563694334650856</c:v>
                </c:pt>
                <c:pt idx="327">
                  <c:v>2.563694334650856</c:v>
                </c:pt>
                <c:pt idx="328">
                  <c:v>2.563694334650856</c:v>
                </c:pt>
                <c:pt idx="329">
                  <c:v>2.563694334650856</c:v>
                </c:pt>
                <c:pt idx="330">
                  <c:v>2.563694334650856</c:v>
                </c:pt>
                <c:pt idx="331">
                  <c:v>2.563694334650856</c:v>
                </c:pt>
                <c:pt idx="332">
                  <c:v>2.563694334650856</c:v>
                </c:pt>
                <c:pt idx="333">
                  <c:v>2.563694334650856</c:v>
                </c:pt>
                <c:pt idx="334">
                  <c:v>2.563694334650856</c:v>
                </c:pt>
                <c:pt idx="335">
                  <c:v>2.563694334650856</c:v>
                </c:pt>
                <c:pt idx="336">
                  <c:v>2.563694334650856</c:v>
                </c:pt>
                <c:pt idx="337">
                  <c:v>2.563694334650856</c:v>
                </c:pt>
                <c:pt idx="338">
                  <c:v>2.563694334650856</c:v>
                </c:pt>
                <c:pt idx="339">
                  <c:v>2.563694334650856</c:v>
                </c:pt>
                <c:pt idx="340">
                  <c:v>2.563694334650856</c:v>
                </c:pt>
                <c:pt idx="341">
                  <c:v>2.563694334650856</c:v>
                </c:pt>
                <c:pt idx="342">
                  <c:v>2.563694334650856</c:v>
                </c:pt>
                <c:pt idx="343">
                  <c:v>2.563694334650856</c:v>
                </c:pt>
                <c:pt idx="344">
                  <c:v>2.563694334650856</c:v>
                </c:pt>
                <c:pt idx="345">
                  <c:v>2.563694334650856</c:v>
                </c:pt>
                <c:pt idx="346">
                  <c:v>2.563694334650856</c:v>
                </c:pt>
                <c:pt idx="347">
                  <c:v>2.563694334650856</c:v>
                </c:pt>
                <c:pt idx="348">
                  <c:v>2.563694334650856</c:v>
                </c:pt>
                <c:pt idx="349">
                  <c:v>2.563694334650856</c:v>
                </c:pt>
                <c:pt idx="350">
                  <c:v>2.563694334650856</c:v>
                </c:pt>
                <c:pt idx="351">
                  <c:v>2.563694334650856</c:v>
                </c:pt>
                <c:pt idx="352">
                  <c:v>2.563694334650856</c:v>
                </c:pt>
                <c:pt idx="353">
                  <c:v>2.563694334650856</c:v>
                </c:pt>
                <c:pt idx="354">
                  <c:v>2.563694334650856</c:v>
                </c:pt>
                <c:pt idx="355">
                  <c:v>2.563694334650856</c:v>
                </c:pt>
                <c:pt idx="356">
                  <c:v>2.563694334650856</c:v>
                </c:pt>
                <c:pt idx="357">
                  <c:v>2.563694334650856</c:v>
                </c:pt>
              </c:numCache>
            </c:numRef>
          </c:val>
          <c:smooth val="0"/>
        </c:ser>
        <c:ser>
          <c:idx val="7"/>
          <c:order val="7"/>
          <c:tx>
            <c:strRef>
              <c:f>'LOS5'!$J$1</c:f>
              <c:strCache>
                <c:ptCount val="1"/>
                <c:pt idx="0">
                  <c:v>LCL</c:v>
                </c:pt>
              </c:strCache>
            </c:strRef>
          </c:tx>
          <c:spPr>
            <a:ln w="12700">
              <a:solidFill>
                <a:srgbClr val="DD0806"/>
              </a:solidFill>
              <a:prstDash val="lgDash"/>
            </a:ln>
            <a:effectLst/>
          </c:spPr>
          <c:marker>
            <c:symbol val="none"/>
          </c:marker>
          <c:dLbls>
            <c:dLbl>
              <c:idx val="1"/>
              <c:layout>
                <c:manualLayout>
                  <c:x val="-0.0148148148148148"/>
                  <c:y val="-0.0217765031188411"/>
                </c:manualLayout>
              </c:layout>
              <c:tx>
                <c:rich>
                  <a:bodyPr/>
                  <a:lstStyle/>
                  <a:p>
                    <a:pPr>
                      <a:defRPr lang="en-US"/>
                    </a:pPr>
                    <a:r>
                      <a:rPr lang="en-US"/>
                      <a:t>LCL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357"/>
              <c:layout>
                <c:manualLayout>
                  <c:x val="-0.0148148148148148"/>
                  <c:y val="-0.0217765031188411"/>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'LOS5'!$A$2:$A$359</c:f>
              <c:numCache>
                <c:formatCode>m/d/yy;@</c:formatCode>
                <c:ptCount val="358"/>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pt idx="243">
                  <c:v>42131.0</c:v>
                </c:pt>
                <c:pt idx="244">
                  <c:v>42137.0</c:v>
                </c:pt>
                <c:pt idx="245">
                  <c:v>42150.0</c:v>
                </c:pt>
                <c:pt idx="246">
                  <c:v>42153.0</c:v>
                </c:pt>
                <c:pt idx="247">
                  <c:v>42170.0</c:v>
                </c:pt>
                <c:pt idx="248">
                  <c:v>42174.0</c:v>
                </c:pt>
                <c:pt idx="249">
                  <c:v>42178.0</c:v>
                </c:pt>
                <c:pt idx="250">
                  <c:v>42180.0</c:v>
                </c:pt>
                <c:pt idx="251">
                  <c:v>42200.0</c:v>
                </c:pt>
                <c:pt idx="252">
                  <c:v>42202.0</c:v>
                </c:pt>
                <c:pt idx="253">
                  <c:v>42208.0</c:v>
                </c:pt>
                <c:pt idx="254">
                  <c:v>42216.0</c:v>
                </c:pt>
                <c:pt idx="255">
                  <c:v>42223.0</c:v>
                </c:pt>
                <c:pt idx="256">
                  <c:v>42224.0</c:v>
                </c:pt>
                <c:pt idx="257">
                  <c:v>42229.0</c:v>
                </c:pt>
                <c:pt idx="258">
                  <c:v>42233.0</c:v>
                </c:pt>
                <c:pt idx="259">
                  <c:v>42238.0</c:v>
                </c:pt>
                <c:pt idx="260">
                  <c:v>42239.0</c:v>
                </c:pt>
                <c:pt idx="261">
                  <c:v>42241.0</c:v>
                </c:pt>
                <c:pt idx="262">
                  <c:v>42622.0</c:v>
                </c:pt>
                <c:pt idx="263">
                  <c:v>42265.0</c:v>
                </c:pt>
                <c:pt idx="264">
                  <c:v>42274.0</c:v>
                </c:pt>
                <c:pt idx="265">
                  <c:v>42282.0</c:v>
                </c:pt>
                <c:pt idx="266">
                  <c:v>42298.0</c:v>
                </c:pt>
                <c:pt idx="267">
                  <c:v>42300.0</c:v>
                </c:pt>
                <c:pt idx="268">
                  <c:v>42302.0</c:v>
                </c:pt>
                <c:pt idx="269">
                  <c:v>42303.0</c:v>
                </c:pt>
                <c:pt idx="270">
                  <c:v>42306.0</c:v>
                </c:pt>
                <c:pt idx="271">
                  <c:v>42314.0</c:v>
                </c:pt>
                <c:pt idx="272">
                  <c:v>42315.0</c:v>
                </c:pt>
                <c:pt idx="273">
                  <c:v>42342.0</c:v>
                </c:pt>
                <c:pt idx="274">
                  <c:v>42423.0</c:v>
                </c:pt>
                <c:pt idx="275">
                  <c:v>42431.06944444445</c:v>
                </c:pt>
                <c:pt idx="276">
                  <c:v>42431.2576388889</c:v>
                </c:pt>
                <c:pt idx="277">
                  <c:v>42434.69236111105</c:v>
                </c:pt>
                <c:pt idx="278">
                  <c:v>42462.0</c:v>
                </c:pt>
                <c:pt idx="279">
                  <c:v>42469.49791666667</c:v>
                </c:pt>
                <c:pt idx="280">
                  <c:v>42488.93819444444</c:v>
                </c:pt>
                <c:pt idx="281">
                  <c:v>42506.64027777777</c:v>
                </c:pt>
                <c:pt idx="282">
                  <c:v>42511.425</c:v>
                </c:pt>
                <c:pt idx="283">
                  <c:v>42518.925</c:v>
                </c:pt>
                <c:pt idx="284">
                  <c:v>42531.50902777778</c:v>
                </c:pt>
                <c:pt idx="285">
                  <c:v>42537.0</c:v>
                </c:pt>
                <c:pt idx="286">
                  <c:v>42539.0</c:v>
                </c:pt>
                <c:pt idx="287">
                  <c:v>42558.89791666667</c:v>
                </c:pt>
                <c:pt idx="288">
                  <c:v>42586.92708333328</c:v>
                </c:pt>
                <c:pt idx="289">
                  <c:v>42606.83125</c:v>
                </c:pt>
                <c:pt idx="290">
                  <c:v>42607.69374999998</c:v>
                </c:pt>
                <c:pt idx="291">
                  <c:v>42607.84861111111</c:v>
                </c:pt>
                <c:pt idx="292">
                  <c:v>42607.99791666667</c:v>
                </c:pt>
                <c:pt idx="293">
                  <c:v>42613.21944444445</c:v>
                </c:pt>
                <c:pt idx="294">
                  <c:v>42613.67152777778</c:v>
                </c:pt>
                <c:pt idx="295">
                  <c:v>42618.54861111111</c:v>
                </c:pt>
                <c:pt idx="296">
                  <c:v>42619.90277777778</c:v>
                </c:pt>
                <c:pt idx="297">
                  <c:v>42622.20347222222</c:v>
                </c:pt>
                <c:pt idx="298">
                  <c:v>42624.21180555555</c:v>
                </c:pt>
                <c:pt idx="299">
                  <c:v>42624.90347222222</c:v>
                </c:pt>
                <c:pt idx="300">
                  <c:v>42634.71944444445</c:v>
                </c:pt>
                <c:pt idx="301">
                  <c:v>42640.2326388889</c:v>
                </c:pt>
                <c:pt idx="302">
                  <c:v>42648.03125</c:v>
                </c:pt>
                <c:pt idx="303">
                  <c:v>42651.8236111111</c:v>
                </c:pt>
                <c:pt idx="304">
                  <c:v>42657.58194444444</c:v>
                </c:pt>
                <c:pt idx="305">
                  <c:v>42661.86527777777</c:v>
                </c:pt>
                <c:pt idx="306">
                  <c:v>42664.5375</c:v>
                </c:pt>
                <c:pt idx="307">
                  <c:v>42666.17083333333</c:v>
                </c:pt>
                <c:pt idx="308">
                  <c:v>42672.35486111111</c:v>
                </c:pt>
                <c:pt idx="309">
                  <c:v>42685.03680555556</c:v>
                </c:pt>
                <c:pt idx="310">
                  <c:v>42691.42638888889</c:v>
                </c:pt>
                <c:pt idx="311">
                  <c:v>42692.67152777778</c:v>
                </c:pt>
                <c:pt idx="312">
                  <c:v>42696.30694444444</c:v>
                </c:pt>
                <c:pt idx="313">
                  <c:v>42713.01597222222</c:v>
                </c:pt>
                <c:pt idx="314">
                  <c:v>42725.06527777778</c:v>
                </c:pt>
                <c:pt idx="315">
                  <c:v>42725.51944444444</c:v>
                </c:pt>
                <c:pt idx="316">
                  <c:v>42729.6875</c:v>
                </c:pt>
                <c:pt idx="317">
                  <c:v>42730.84861111111</c:v>
                </c:pt>
                <c:pt idx="318">
                  <c:v>42732.18472222222</c:v>
                </c:pt>
                <c:pt idx="319">
                  <c:v>42747.53194444445</c:v>
                </c:pt>
                <c:pt idx="320">
                  <c:v>42751.32986111107</c:v>
                </c:pt>
                <c:pt idx="321">
                  <c:v>42753.23888888889</c:v>
                </c:pt>
                <c:pt idx="322">
                  <c:v>42754.1041666666</c:v>
                </c:pt>
                <c:pt idx="323">
                  <c:v>42765.85347222222</c:v>
                </c:pt>
                <c:pt idx="324">
                  <c:v>42775.49305555555</c:v>
                </c:pt>
                <c:pt idx="325">
                  <c:v>42779.83888888888</c:v>
                </c:pt>
                <c:pt idx="326">
                  <c:v>42781.50902777778</c:v>
                </c:pt>
                <c:pt idx="327">
                  <c:v>42796.19513888888</c:v>
                </c:pt>
                <c:pt idx="328">
                  <c:v>42797.4916666666</c:v>
                </c:pt>
                <c:pt idx="329">
                  <c:v>42797.93611111111</c:v>
                </c:pt>
                <c:pt idx="330">
                  <c:v>42800.62013888889</c:v>
                </c:pt>
                <c:pt idx="331">
                  <c:v>42802.36597222222</c:v>
                </c:pt>
                <c:pt idx="332">
                  <c:v>42803.75138888889</c:v>
                </c:pt>
                <c:pt idx="333">
                  <c:v>42804.81458333333</c:v>
                </c:pt>
                <c:pt idx="334">
                  <c:v>42806.55486111111</c:v>
                </c:pt>
                <c:pt idx="335">
                  <c:v>42816.9763888889</c:v>
                </c:pt>
                <c:pt idx="336">
                  <c:v>42828.83333333334</c:v>
                </c:pt>
                <c:pt idx="337">
                  <c:v>42829.22013888889</c:v>
                </c:pt>
                <c:pt idx="338">
                  <c:v>42830.58333333334</c:v>
                </c:pt>
                <c:pt idx="339">
                  <c:v>42830.89097222222</c:v>
                </c:pt>
                <c:pt idx="340">
                  <c:v>42833.4375</c:v>
                </c:pt>
                <c:pt idx="341">
                  <c:v>42844.35</c:v>
                </c:pt>
                <c:pt idx="342">
                  <c:v>42846.33541666667</c:v>
                </c:pt>
                <c:pt idx="343">
                  <c:v>42855.22569444445</c:v>
                </c:pt>
                <c:pt idx="344">
                  <c:v>42859.84722222222</c:v>
                </c:pt>
                <c:pt idx="345">
                  <c:v>42863.16944444444</c:v>
                </c:pt>
                <c:pt idx="346">
                  <c:v>42866.66597222222</c:v>
                </c:pt>
                <c:pt idx="347">
                  <c:v>42870.84722222222</c:v>
                </c:pt>
                <c:pt idx="348">
                  <c:v>42873.75069444444</c:v>
                </c:pt>
                <c:pt idx="349">
                  <c:v>42881.71944444445</c:v>
                </c:pt>
                <c:pt idx="350">
                  <c:v>42883.86458333334</c:v>
                </c:pt>
                <c:pt idx="351">
                  <c:v>42887.87083333333</c:v>
                </c:pt>
                <c:pt idx="352">
                  <c:v>42897.48194444444</c:v>
                </c:pt>
                <c:pt idx="353">
                  <c:v>42900.09444444445</c:v>
                </c:pt>
                <c:pt idx="354">
                  <c:v>42909.4763888889</c:v>
                </c:pt>
                <c:pt idx="355">
                  <c:v>42909.51180555556</c:v>
                </c:pt>
                <c:pt idx="356">
                  <c:v>42910.88333333333</c:v>
                </c:pt>
                <c:pt idx="357">
                  <c:v>42911.22083333333</c:v>
                </c:pt>
              </c:numCache>
            </c:numRef>
          </c:cat>
          <c:val>
            <c:numRef>
              <c:f>'LOS5'!$J$2:$J$359</c:f>
              <c:numCache>
                <c:formatCode>0.0</c:formatCode>
                <c:ptCount val="358"/>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0.913723320158103</c:v>
                </c:pt>
                <c:pt idx="244">
                  <c:v>0.913723320158103</c:v>
                </c:pt>
                <c:pt idx="245">
                  <c:v>0.913723320158103</c:v>
                </c:pt>
                <c:pt idx="246">
                  <c:v>0.913723320158103</c:v>
                </c:pt>
                <c:pt idx="247">
                  <c:v>0.913723320158103</c:v>
                </c:pt>
                <c:pt idx="248">
                  <c:v>0.913723320158103</c:v>
                </c:pt>
                <c:pt idx="249">
                  <c:v>0.913723320158103</c:v>
                </c:pt>
                <c:pt idx="250">
                  <c:v>0.913723320158103</c:v>
                </c:pt>
                <c:pt idx="251">
                  <c:v>0.913723320158103</c:v>
                </c:pt>
                <c:pt idx="252">
                  <c:v>0.913723320158103</c:v>
                </c:pt>
                <c:pt idx="253">
                  <c:v>0.913723320158103</c:v>
                </c:pt>
                <c:pt idx="254">
                  <c:v>0.913723320158103</c:v>
                </c:pt>
                <c:pt idx="255">
                  <c:v>0.913723320158103</c:v>
                </c:pt>
                <c:pt idx="256">
                  <c:v>0.913723320158103</c:v>
                </c:pt>
                <c:pt idx="257">
                  <c:v>0.913723320158103</c:v>
                </c:pt>
                <c:pt idx="258">
                  <c:v>0.913723320158103</c:v>
                </c:pt>
                <c:pt idx="259">
                  <c:v>0.913723320158103</c:v>
                </c:pt>
                <c:pt idx="260">
                  <c:v>0.913723320158103</c:v>
                </c:pt>
                <c:pt idx="261">
                  <c:v>0.913723320158103</c:v>
                </c:pt>
                <c:pt idx="262">
                  <c:v>0.913723320158103</c:v>
                </c:pt>
                <c:pt idx="263">
                  <c:v>0.913723320158103</c:v>
                </c:pt>
                <c:pt idx="264">
                  <c:v>0.913723320158103</c:v>
                </c:pt>
                <c:pt idx="265">
                  <c:v>0.913723320158103</c:v>
                </c:pt>
                <c:pt idx="266">
                  <c:v>0.913723320158103</c:v>
                </c:pt>
                <c:pt idx="267">
                  <c:v>0.913723320158103</c:v>
                </c:pt>
                <c:pt idx="268">
                  <c:v>0.913723320158103</c:v>
                </c:pt>
                <c:pt idx="269">
                  <c:v>0.913723320158103</c:v>
                </c:pt>
                <c:pt idx="270">
                  <c:v>0.913723320158103</c:v>
                </c:pt>
                <c:pt idx="271">
                  <c:v>0.913723320158103</c:v>
                </c:pt>
                <c:pt idx="272">
                  <c:v>0.913723320158103</c:v>
                </c:pt>
                <c:pt idx="273">
                  <c:v>0.913723320158103</c:v>
                </c:pt>
                <c:pt idx="274">
                  <c:v>0.913723320158103</c:v>
                </c:pt>
                <c:pt idx="275">
                  <c:v>0.913723320158103</c:v>
                </c:pt>
                <c:pt idx="276">
                  <c:v>0.913723320158103</c:v>
                </c:pt>
                <c:pt idx="277">
                  <c:v>0.913723320158103</c:v>
                </c:pt>
                <c:pt idx="278">
                  <c:v>0.913723320158103</c:v>
                </c:pt>
                <c:pt idx="279">
                  <c:v>0.913723320158103</c:v>
                </c:pt>
                <c:pt idx="280">
                  <c:v>0.913723320158103</c:v>
                </c:pt>
                <c:pt idx="281">
                  <c:v>0.913723320158103</c:v>
                </c:pt>
                <c:pt idx="282">
                  <c:v>0.913723320158103</c:v>
                </c:pt>
                <c:pt idx="283">
                  <c:v>0.913723320158103</c:v>
                </c:pt>
                <c:pt idx="284">
                  <c:v>0.913723320158103</c:v>
                </c:pt>
                <c:pt idx="285">
                  <c:v>0.913723320158103</c:v>
                </c:pt>
                <c:pt idx="286">
                  <c:v>0.913723320158103</c:v>
                </c:pt>
                <c:pt idx="287">
                  <c:v>0.913723320158103</c:v>
                </c:pt>
                <c:pt idx="288">
                  <c:v>0.913723320158103</c:v>
                </c:pt>
                <c:pt idx="289">
                  <c:v>0.913723320158103</c:v>
                </c:pt>
                <c:pt idx="290">
                  <c:v>0.913723320158103</c:v>
                </c:pt>
                <c:pt idx="291">
                  <c:v>0.913723320158103</c:v>
                </c:pt>
                <c:pt idx="292">
                  <c:v>0.913723320158103</c:v>
                </c:pt>
                <c:pt idx="293">
                  <c:v>0.913723320158103</c:v>
                </c:pt>
                <c:pt idx="294">
                  <c:v>0.913723320158103</c:v>
                </c:pt>
                <c:pt idx="295">
                  <c:v>0.913723320158103</c:v>
                </c:pt>
                <c:pt idx="296">
                  <c:v>0.913723320158103</c:v>
                </c:pt>
                <c:pt idx="297">
                  <c:v>0.913723320158103</c:v>
                </c:pt>
                <c:pt idx="298">
                  <c:v>0.913723320158103</c:v>
                </c:pt>
                <c:pt idx="299">
                  <c:v>0.913723320158103</c:v>
                </c:pt>
                <c:pt idx="300">
                  <c:v>0.913723320158103</c:v>
                </c:pt>
                <c:pt idx="301">
                  <c:v>0.913723320158103</c:v>
                </c:pt>
                <c:pt idx="302">
                  <c:v>0.913723320158103</c:v>
                </c:pt>
                <c:pt idx="303">
                  <c:v>0.913723320158103</c:v>
                </c:pt>
                <c:pt idx="304">
                  <c:v>0.913723320158103</c:v>
                </c:pt>
                <c:pt idx="305">
                  <c:v>0.913723320158103</c:v>
                </c:pt>
                <c:pt idx="306">
                  <c:v>0.913723320158103</c:v>
                </c:pt>
                <c:pt idx="307">
                  <c:v>0.913723320158103</c:v>
                </c:pt>
                <c:pt idx="308">
                  <c:v>0.913723320158103</c:v>
                </c:pt>
                <c:pt idx="309">
                  <c:v>0.913723320158103</c:v>
                </c:pt>
                <c:pt idx="310">
                  <c:v>0.913723320158103</c:v>
                </c:pt>
                <c:pt idx="311">
                  <c:v>0.913723320158103</c:v>
                </c:pt>
                <c:pt idx="312">
                  <c:v>0.913723320158103</c:v>
                </c:pt>
                <c:pt idx="313">
                  <c:v>0.913723320158103</c:v>
                </c:pt>
                <c:pt idx="314">
                  <c:v>0.913723320158103</c:v>
                </c:pt>
                <c:pt idx="315">
                  <c:v>0.913723320158103</c:v>
                </c:pt>
                <c:pt idx="316">
                  <c:v>0.913723320158103</c:v>
                </c:pt>
                <c:pt idx="317">
                  <c:v>0.913723320158103</c:v>
                </c:pt>
                <c:pt idx="318">
                  <c:v>0.913723320158103</c:v>
                </c:pt>
                <c:pt idx="319">
                  <c:v>0.913723320158103</c:v>
                </c:pt>
                <c:pt idx="320">
                  <c:v>0.913723320158103</c:v>
                </c:pt>
                <c:pt idx="321">
                  <c:v>0.913723320158103</c:v>
                </c:pt>
                <c:pt idx="322">
                  <c:v>0.913723320158103</c:v>
                </c:pt>
                <c:pt idx="323">
                  <c:v>0.913723320158103</c:v>
                </c:pt>
                <c:pt idx="324">
                  <c:v>0.913723320158103</c:v>
                </c:pt>
                <c:pt idx="325">
                  <c:v>0.913723320158103</c:v>
                </c:pt>
                <c:pt idx="326">
                  <c:v>0.913723320158103</c:v>
                </c:pt>
                <c:pt idx="327">
                  <c:v>0.913723320158103</c:v>
                </c:pt>
                <c:pt idx="328">
                  <c:v>0.913723320158103</c:v>
                </c:pt>
                <c:pt idx="329">
                  <c:v>0.913723320158103</c:v>
                </c:pt>
                <c:pt idx="330">
                  <c:v>0.913723320158103</c:v>
                </c:pt>
                <c:pt idx="331">
                  <c:v>0.913723320158103</c:v>
                </c:pt>
                <c:pt idx="332">
                  <c:v>0.913723320158103</c:v>
                </c:pt>
                <c:pt idx="333">
                  <c:v>0.913723320158103</c:v>
                </c:pt>
                <c:pt idx="334">
                  <c:v>0.913723320158103</c:v>
                </c:pt>
                <c:pt idx="335">
                  <c:v>0.913723320158103</c:v>
                </c:pt>
                <c:pt idx="336">
                  <c:v>0.913723320158103</c:v>
                </c:pt>
                <c:pt idx="337">
                  <c:v>0.913723320158103</c:v>
                </c:pt>
                <c:pt idx="338">
                  <c:v>0.913723320158103</c:v>
                </c:pt>
                <c:pt idx="339">
                  <c:v>0.913723320158103</c:v>
                </c:pt>
                <c:pt idx="340">
                  <c:v>0.913723320158103</c:v>
                </c:pt>
                <c:pt idx="341">
                  <c:v>0.913723320158103</c:v>
                </c:pt>
                <c:pt idx="342">
                  <c:v>0.913723320158103</c:v>
                </c:pt>
                <c:pt idx="343">
                  <c:v>0.913723320158103</c:v>
                </c:pt>
                <c:pt idx="344">
                  <c:v>0.913723320158103</c:v>
                </c:pt>
                <c:pt idx="345">
                  <c:v>0.913723320158103</c:v>
                </c:pt>
                <c:pt idx="346">
                  <c:v>0.913723320158103</c:v>
                </c:pt>
                <c:pt idx="347">
                  <c:v>0.913723320158103</c:v>
                </c:pt>
                <c:pt idx="348">
                  <c:v>0.913723320158103</c:v>
                </c:pt>
                <c:pt idx="349">
                  <c:v>0.913723320158103</c:v>
                </c:pt>
                <c:pt idx="350">
                  <c:v>0.913723320158103</c:v>
                </c:pt>
                <c:pt idx="351">
                  <c:v>0.913723320158103</c:v>
                </c:pt>
                <c:pt idx="352">
                  <c:v>0.913723320158103</c:v>
                </c:pt>
                <c:pt idx="353">
                  <c:v>0.913723320158103</c:v>
                </c:pt>
                <c:pt idx="354">
                  <c:v>0.913723320158103</c:v>
                </c:pt>
                <c:pt idx="355">
                  <c:v>0.913723320158103</c:v>
                </c:pt>
                <c:pt idx="356">
                  <c:v>0.913723320158103</c:v>
                </c:pt>
                <c:pt idx="357">
                  <c:v>0.913723320158103</c:v>
                </c:pt>
              </c:numCache>
            </c:numRef>
          </c:val>
          <c:smooth val="0"/>
        </c:ser>
        <c:dLbls>
          <c:showLegendKey val="0"/>
          <c:showVal val="0"/>
          <c:showCatName val="0"/>
          <c:showSerName val="0"/>
          <c:showPercent val="0"/>
          <c:showBubbleSize val="0"/>
        </c:dLbls>
        <c:marker val="1"/>
        <c:smooth val="0"/>
        <c:axId val="2142389672"/>
        <c:axId val="-2103465448"/>
      </c:lineChart>
      <c:catAx>
        <c:axId val="2142389672"/>
        <c:scaling>
          <c:orientation val="minMax"/>
        </c:scaling>
        <c:delete val="0"/>
        <c:axPos val="b"/>
        <c:title>
          <c:tx>
            <c:rich>
              <a:bodyPr/>
              <a:lstStyle/>
              <a:p>
                <a:pPr>
                  <a:defRPr lang="en-US"/>
                </a:pPr>
                <a:r>
                  <a:rPr lang="en-US"/>
                  <a:t>ADMIT DATE</a:t>
                </a:r>
              </a:p>
            </c:rich>
          </c:tx>
          <c:layout/>
          <c:overlay val="0"/>
        </c:title>
        <c:numFmt formatCode="m/d/yy;@" sourceLinked="1"/>
        <c:majorTickMark val="out"/>
        <c:minorTickMark val="none"/>
        <c:tickLblPos val="nextTo"/>
        <c:crossAx val="-2103465448"/>
        <c:crossesAt val="-10.0"/>
        <c:auto val="0"/>
        <c:lblAlgn val="ctr"/>
        <c:lblOffset val="100"/>
        <c:noMultiLvlLbl val="0"/>
      </c:catAx>
      <c:valAx>
        <c:axId val="-2103465448"/>
        <c:scaling>
          <c:orientation val="minMax"/>
          <c:max val="70.0"/>
          <c:min val="0.0"/>
        </c:scaling>
        <c:delete val="0"/>
        <c:axPos val="l"/>
        <c:title>
          <c:tx>
            <c:rich>
              <a:bodyPr/>
              <a:lstStyle/>
              <a:p>
                <a:pPr>
                  <a:defRPr lang="en-US"/>
                </a:pPr>
                <a:r>
                  <a:rPr lang="en-US"/>
                  <a:t>LENGTH OF STAY (Days)</a:t>
                </a:r>
              </a:p>
            </c:rich>
          </c:tx>
          <c:layout/>
          <c:overlay val="0"/>
        </c:title>
        <c:numFmt formatCode="0.0" sourceLinked="1"/>
        <c:majorTickMark val="out"/>
        <c:minorTickMark val="none"/>
        <c:tickLblPos val="nextTo"/>
        <c:crossAx val="2142389672"/>
        <c:crosses val="autoZero"/>
        <c:crossBetween val="midCat"/>
      </c:valAx>
      <c:spPr>
        <a:noFill/>
        <a:ln w="25400">
          <a:noFill/>
        </a:ln>
      </c:spPr>
    </c:plotArea>
    <c:plotVisOnly val="0"/>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Sheet1!$B$1</c:f>
              <c:strCache>
                <c:ptCount val="1"/>
                <c:pt idx="0">
                  <c:v>Length of Stay (days)</c:v>
                </c:pt>
              </c:strCache>
            </c:strRef>
          </c:tx>
          <c:spPr>
            <a:ln w="38100">
              <a:solidFill>
                <a:schemeClr val="accent4"/>
              </a:solidFill>
            </a:ln>
          </c:spPr>
          <c:marker>
            <c:symbol val="circle"/>
            <c:size val="6"/>
            <c:spPr>
              <a:solidFill>
                <a:schemeClr val="accent4"/>
              </a:solidFill>
              <a:ln>
                <a:solidFill>
                  <a:schemeClr val="accent4"/>
                </a:solidFill>
              </a:ln>
            </c:spPr>
          </c:marker>
          <c:cat>
            <c:numRef>
              <c:f>Sheet1!$A$2:$A$15</c:f>
              <c:numCache>
                <c:formatCode>0</c:formatCode>
                <c:ptCount val="14"/>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numCache>
            </c:numRef>
          </c:cat>
          <c:val>
            <c:numRef>
              <c:f>Sheet1!$B$2:$B$15</c:f>
              <c:numCache>
                <c:formatCode>General</c:formatCode>
                <c:ptCount val="14"/>
                <c:pt idx="0">
                  <c:v>29.9</c:v>
                </c:pt>
                <c:pt idx="1">
                  <c:v>31.7</c:v>
                </c:pt>
                <c:pt idx="2">
                  <c:v>29.6</c:v>
                </c:pt>
                <c:pt idx="3">
                  <c:v>25.4</c:v>
                </c:pt>
                <c:pt idx="4">
                  <c:v>21.7</c:v>
                </c:pt>
                <c:pt idx="5">
                  <c:v>27.0</c:v>
                </c:pt>
                <c:pt idx="6">
                  <c:v>22.4</c:v>
                </c:pt>
                <c:pt idx="7">
                  <c:v>16.4</c:v>
                </c:pt>
                <c:pt idx="8">
                  <c:v>12.3</c:v>
                </c:pt>
                <c:pt idx="9">
                  <c:v>15.5</c:v>
                </c:pt>
                <c:pt idx="10">
                  <c:v>15.3</c:v>
                </c:pt>
                <c:pt idx="11">
                  <c:v>8.3</c:v>
                </c:pt>
                <c:pt idx="12">
                  <c:v>6.5</c:v>
                </c:pt>
                <c:pt idx="13">
                  <c:v>6.0</c:v>
                </c:pt>
              </c:numCache>
            </c:numRef>
          </c:val>
          <c:smooth val="0"/>
        </c:ser>
        <c:dLbls>
          <c:showLegendKey val="0"/>
          <c:showVal val="0"/>
          <c:showCatName val="0"/>
          <c:showSerName val="0"/>
          <c:showPercent val="0"/>
          <c:showBubbleSize val="0"/>
        </c:dLbls>
        <c:marker val="1"/>
        <c:smooth val="0"/>
        <c:axId val="-2105180824"/>
        <c:axId val="-2105174056"/>
      </c:lineChart>
      <c:catAx>
        <c:axId val="-2105180824"/>
        <c:scaling>
          <c:orientation val="minMax"/>
        </c:scaling>
        <c:delete val="0"/>
        <c:axPos val="b"/>
        <c:title>
          <c:tx>
            <c:rich>
              <a:bodyPr/>
              <a:lstStyle/>
              <a:p>
                <a:pPr>
                  <a:defRPr sz="1400"/>
                </a:pPr>
                <a:r>
                  <a:rPr lang="en-US" sz="1400"/>
                  <a:t>Year</a:t>
                </a:r>
              </a:p>
            </c:rich>
          </c:tx>
          <c:layout/>
          <c:overlay val="0"/>
        </c:title>
        <c:numFmt formatCode="0" sourceLinked="1"/>
        <c:majorTickMark val="out"/>
        <c:minorTickMark val="none"/>
        <c:tickLblPos val="nextTo"/>
        <c:crossAx val="-2105174056"/>
        <c:crosses val="autoZero"/>
        <c:auto val="1"/>
        <c:lblAlgn val="ctr"/>
        <c:lblOffset val="100"/>
        <c:noMultiLvlLbl val="0"/>
      </c:catAx>
      <c:valAx>
        <c:axId val="-2105174056"/>
        <c:scaling>
          <c:orientation val="minMax"/>
        </c:scaling>
        <c:delete val="0"/>
        <c:axPos val="l"/>
        <c:majorGridlines/>
        <c:title>
          <c:tx>
            <c:rich>
              <a:bodyPr rot="-5400000" vert="horz"/>
              <a:lstStyle/>
              <a:p>
                <a:pPr>
                  <a:defRPr sz="1400"/>
                </a:pPr>
                <a:r>
                  <a:rPr lang="en-US" sz="1400"/>
                  <a:t>Average</a:t>
                </a:r>
                <a:r>
                  <a:rPr lang="en-US" sz="1400" baseline="0"/>
                  <a:t> Length of Stay (Days)</a:t>
                </a:r>
                <a:endParaRPr lang="en-US" sz="1400"/>
              </a:p>
            </c:rich>
          </c:tx>
          <c:layout/>
          <c:overlay val="0"/>
        </c:title>
        <c:numFmt formatCode="General" sourceLinked="1"/>
        <c:majorTickMark val="out"/>
        <c:minorTickMark val="none"/>
        <c:tickLblPos val="nextTo"/>
        <c:crossAx val="-2105180824"/>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solidFill>
                  <a:srgbClr val="FFFFFF"/>
                </a:solidFill>
              </a:defRPr>
            </a:pPr>
            <a:r>
              <a:rPr lang="en-US" sz="2400">
                <a:solidFill>
                  <a:srgbClr val="FFFFFF"/>
                </a:solidFill>
              </a:rPr>
              <a:t>Percent of NAS Patients Treated with Morphine</a:t>
            </a:r>
          </a:p>
        </c:rich>
      </c:tx>
      <c:layout>
        <c:manualLayout>
          <c:xMode val="edge"/>
          <c:yMode val="edge"/>
          <c:x val="0.1375043055836"/>
          <c:y val="0.0420064219898545"/>
        </c:manualLayout>
      </c:layout>
      <c:overlay val="0"/>
    </c:title>
    <c:autoTitleDeleted val="0"/>
    <c:plotArea>
      <c:layout>
        <c:manualLayout>
          <c:layoutTarget val="inner"/>
          <c:xMode val="edge"/>
          <c:yMode val="edge"/>
          <c:x val="0.104277340332458"/>
          <c:y val="0.209388039628104"/>
          <c:w val="0.713595494334986"/>
          <c:h val="0.655369685300674"/>
        </c:manualLayout>
      </c:layout>
      <c:lineChart>
        <c:grouping val="standard"/>
        <c:varyColors val="0"/>
        <c:ser>
          <c:idx val="0"/>
          <c:order val="0"/>
          <c:tx>
            <c:strRef>
              <c:f>Morphine!$A$1</c:f>
              <c:strCache>
                <c:ptCount val="1"/>
                <c:pt idx="0">
                  <c:v>Year</c:v>
                </c:pt>
              </c:strCache>
            </c:strRef>
          </c:tx>
          <c:spPr>
            <a:ln>
              <a:solidFill>
                <a:srgbClr val="0000FF"/>
              </a:solidFill>
            </a:ln>
          </c:spPr>
          <c:marker>
            <c:symbol val="circle"/>
            <c:size val="9"/>
            <c:spPr>
              <a:solidFill>
                <a:srgbClr val="0000FF"/>
              </a:solidFill>
              <a:ln>
                <a:solidFill>
                  <a:srgbClr val="0000FF"/>
                </a:solidFill>
              </a:ln>
            </c:spPr>
          </c:marker>
          <c:dPt>
            <c:idx val="0"/>
            <c:marker>
              <c:symbol val="circle"/>
              <c:size val="5"/>
              <c:spPr>
                <a:solidFill>
                  <a:schemeClr val="accent4"/>
                </a:solidFill>
                <a:ln>
                  <a:solidFill>
                    <a:srgbClr val="FF0000"/>
                  </a:solidFill>
                </a:ln>
              </c:spPr>
            </c:marker>
            <c:bubble3D val="0"/>
          </c:dPt>
          <c:dPt>
            <c:idx val="1"/>
            <c:marker>
              <c:symbol val="circle"/>
              <c:size val="5"/>
              <c:spPr>
                <a:solidFill>
                  <a:schemeClr val="accent4"/>
                </a:solidFill>
                <a:ln>
                  <a:solidFill>
                    <a:srgbClr val="FF0000"/>
                  </a:solidFill>
                </a:ln>
              </c:spPr>
            </c:marker>
            <c:bubble3D val="0"/>
            <c:spPr>
              <a:ln w="41275">
                <a:solidFill>
                  <a:schemeClr val="accent4"/>
                </a:solidFill>
              </a:ln>
            </c:spPr>
          </c:dPt>
          <c:dPt>
            <c:idx val="2"/>
            <c:marker>
              <c:symbol val="circle"/>
              <c:size val="5"/>
              <c:spPr>
                <a:solidFill>
                  <a:schemeClr val="accent4"/>
                </a:solidFill>
                <a:ln>
                  <a:solidFill>
                    <a:schemeClr val="accent4"/>
                  </a:solidFill>
                </a:ln>
              </c:spPr>
            </c:marker>
            <c:bubble3D val="0"/>
            <c:spPr>
              <a:ln w="41275">
                <a:solidFill>
                  <a:schemeClr val="accent4"/>
                </a:solidFill>
              </a:ln>
            </c:spPr>
          </c:dPt>
          <c:dPt>
            <c:idx val="3"/>
            <c:marker>
              <c:symbol val="circle"/>
              <c:size val="5"/>
              <c:spPr>
                <a:solidFill>
                  <a:schemeClr val="accent4"/>
                </a:solidFill>
                <a:ln>
                  <a:solidFill>
                    <a:schemeClr val="accent4"/>
                  </a:solidFill>
                </a:ln>
              </c:spPr>
            </c:marker>
            <c:bubble3D val="0"/>
            <c:spPr>
              <a:ln w="41275">
                <a:solidFill>
                  <a:schemeClr val="accent4"/>
                </a:solidFill>
              </a:ln>
            </c:spPr>
          </c:dPt>
          <c:dPt>
            <c:idx val="4"/>
            <c:marker>
              <c:symbol val="circle"/>
              <c:size val="5"/>
              <c:spPr>
                <a:solidFill>
                  <a:schemeClr val="accent4"/>
                </a:solidFill>
                <a:ln>
                  <a:solidFill>
                    <a:schemeClr val="accent4"/>
                  </a:solidFill>
                </a:ln>
              </c:spPr>
            </c:marker>
            <c:bubble3D val="0"/>
            <c:spPr>
              <a:ln w="41275">
                <a:solidFill>
                  <a:schemeClr val="accent4"/>
                </a:solidFill>
              </a:ln>
            </c:spPr>
          </c:dPt>
          <c:dPt>
            <c:idx val="5"/>
            <c:marker>
              <c:symbol val="circle"/>
              <c:size val="5"/>
              <c:spPr>
                <a:solidFill>
                  <a:schemeClr val="accent4"/>
                </a:solidFill>
                <a:ln>
                  <a:solidFill>
                    <a:schemeClr val="accent4"/>
                  </a:solidFill>
                </a:ln>
              </c:spPr>
            </c:marker>
            <c:bubble3D val="0"/>
            <c:spPr>
              <a:ln w="41275">
                <a:solidFill>
                  <a:schemeClr val="accent4"/>
                </a:solidFill>
              </a:ln>
            </c:spPr>
          </c:dPt>
          <c:dPt>
            <c:idx val="6"/>
            <c:marker>
              <c:symbol val="circle"/>
              <c:size val="5"/>
              <c:spPr>
                <a:solidFill>
                  <a:srgbClr val="FF0000"/>
                </a:solidFill>
                <a:ln>
                  <a:solidFill>
                    <a:srgbClr val="FF0000"/>
                  </a:solidFill>
                </a:ln>
              </c:spPr>
            </c:marker>
            <c:bubble3D val="0"/>
            <c:spPr>
              <a:ln w="41275">
                <a:solidFill>
                  <a:schemeClr val="accent4"/>
                </a:solidFill>
              </a:ln>
            </c:spPr>
          </c:dPt>
          <c:dPt>
            <c:idx val="7"/>
            <c:marker>
              <c:symbol val="circle"/>
              <c:size val="5"/>
              <c:spPr>
                <a:solidFill>
                  <a:schemeClr val="accent4"/>
                </a:solidFill>
                <a:ln>
                  <a:solidFill>
                    <a:schemeClr val="accent4"/>
                  </a:solidFill>
                </a:ln>
              </c:spPr>
            </c:marker>
            <c:bubble3D val="0"/>
            <c:spPr>
              <a:ln w="41275">
                <a:solidFill>
                  <a:schemeClr val="accent4"/>
                </a:solidFill>
              </a:ln>
            </c:spPr>
          </c:dPt>
          <c:dPt>
            <c:idx val="8"/>
            <c:marker>
              <c:symbol val="none"/>
            </c:marker>
            <c:bubble3D val="0"/>
            <c:spPr>
              <a:ln>
                <a:noFill/>
              </a:ln>
            </c:spPr>
          </c:dPt>
          <c:dPt>
            <c:idx val="9"/>
            <c:marker>
              <c:symbol val="none"/>
            </c:marker>
            <c:bubble3D val="0"/>
            <c:spPr>
              <a:ln>
                <a:noFill/>
              </a:ln>
            </c:spPr>
          </c:dPt>
          <c:dPt>
            <c:idx val="10"/>
            <c:marker>
              <c:symbol val="none"/>
            </c:marker>
            <c:bubble3D val="0"/>
            <c:spPr>
              <a:ln>
                <a:noFill/>
              </a:ln>
            </c:spPr>
          </c:dPt>
          <c:dPt>
            <c:idx val="11"/>
            <c:marker>
              <c:symbol val="none"/>
            </c:marker>
            <c:bubble3D val="0"/>
            <c:spPr>
              <a:ln>
                <a:noFill/>
              </a:ln>
            </c:spPr>
          </c:dPt>
          <c:dPt>
            <c:idx val="12"/>
            <c:marker>
              <c:symbol val="none"/>
            </c:marker>
            <c:bubble3D val="0"/>
            <c:spPr>
              <a:ln>
                <a:noFill/>
              </a:ln>
            </c:spPr>
          </c:dPt>
          <c:cat>
            <c:numRef>
              <c:f>Morphine!$A$2:$A$14</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Morphine!$B$2:$B$14</c:f>
              <c:numCache>
                <c:formatCode>0.0%</c:formatCode>
                <c:ptCount val="13"/>
                <c:pt idx="0">
                  <c:v>1.0</c:v>
                </c:pt>
                <c:pt idx="1">
                  <c:v>0.923</c:v>
                </c:pt>
                <c:pt idx="2">
                  <c:v>0.937</c:v>
                </c:pt>
                <c:pt idx="3">
                  <c:v>1.0</c:v>
                </c:pt>
                <c:pt idx="4">
                  <c:v>1.0</c:v>
                </c:pt>
                <c:pt idx="5">
                  <c:v>1.0</c:v>
                </c:pt>
                <c:pt idx="6">
                  <c:v>1.0</c:v>
                </c:pt>
                <c:pt idx="7">
                  <c:v>1.0</c:v>
                </c:pt>
                <c:pt idx="8">
                  <c:v>0.76</c:v>
                </c:pt>
                <c:pt idx="9">
                  <c:v>0.72</c:v>
                </c:pt>
                <c:pt idx="10">
                  <c:v>0.76</c:v>
                </c:pt>
                <c:pt idx="11">
                  <c:v>0.46</c:v>
                </c:pt>
                <c:pt idx="12">
                  <c:v>0.24</c:v>
                </c:pt>
              </c:numCache>
            </c:numRef>
          </c:val>
          <c:smooth val="0"/>
        </c:ser>
        <c:ser>
          <c:idx val="1"/>
          <c:order val="1"/>
          <c:tx>
            <c:strRef>
              <c:f>Morphine!$B$1</c:f>
              <c:strCache>
                <c:ptCount val="1"/>
                <c:pt idx="0">
                  <c:v>% Treated with Morphine</c:v>
                </c:pt>
              </c:strCache>
            </c:strRef>
          </c:tx>
          <c:spPr>
            <a:ln>
              <a:noFill/>
            </a:ln>
          </c:spPr>
          <c:marker>
            <c:symbol val="none"/>
          </c:marker>
          <c:dPt>
            <c:idx val="11"/>
            <c:bubble3D val="0"/>
          </c:dPt>
          <c:cat>
            <c:numRef>
              <c:f>Morphine!$A$2:$A$14</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Morphine!$B$2:$B$14</c:f>
              <c:numCache>
                <c:formatCode>0.0%</c:formatCode>
                <c:ptCount val="13"/>
                <c:pt idx="0">
                  <c:v>1.0</c:v>
                </c:pt>
                <c:pt idx="1">
                  <c:v>0.923</c:v>
                </c:pt>
                <c:pt idx="2">
                  <c:v>0.937</c:v>
                </c:pt>
                <c:pt idx="3">
                  <c:v>1.0</c:v>
                </c:pt>
                <c:pt idx="4">
                  <c:v>1.0</c:v>
                </c:pt>
                <c:pt idx="5">
                  <c:v>1.0</c:v>
                </c:pt>
                <c:pt idx="6">
                  <c:v>1.0</c:v>
                </c:pt>
                <c:pt idx="7">
                  <c:v>1.0</c:v>
                </c:pt>
                <c:pt idx="8">
                  <c:v>0.76</c:v>
                </c:pt>
                <c:pt idx="9">
                  <c:v>0.72</c:v>
                </c:pt>
                <c:pt idx="10">
                  <c:v>0.76</c:v>
                </c:pt>
                <c:pt idx="11">
                  <c:v>0.46</c:v>
                </c:pt>
                <c:pt idx="12">
                  <c:v>0.24</c:v>
                </c:pt>
              </c:numCache>
            </c:numRef>
          </c:val>
          <c:smooth val="0"/>
        </c:ser>
        <c:dLbls>
          <c:showLegendKey val="0"/>
          <c:showVal val="0"/>
          <c:showCatName val="0"/>
          <c:showSerName val="0"/>
          <c:showPercent val="0"/>
          <c:showBubbleSize val="0"/>
        </c:dLbls>
        <c:marker val="1"/>
        <c:smooth val="0"/>
        <c:axId val="-2137489800"/>
        <c:axId val="-2137687240"/>
      </c:lineChart>
      <c:catAx>
        <c:axId val="-2137489800"/>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crossAx val="-2137687240"/>
        <c:crosses val="autoZero"/>
        <c:auto val="1"/>
        <c:lblAlgn val="ctr"/>
        <c:lblOffset val="100"/>
        <c:noMultiLvlLbl val="0"/>
      </c:catAx>
      <c:valAx>
        <c:axId val="-2137687240"/>
        <c:scaling>
          <c:orientation val="minMax"/>
          <c:max val="1.0"/>
        </c:scaling>
        <c:delete val="0"/>
        <c:axPos val="l"/>
        <c:majorGridlines/>
        <c:title>
          <c:tx>
            <c:rich>
              <a:bodyPr rot="-5400000" vert="horz"/>
              <a:lstStyle/>
              <a:p>
                <a:pPr>
                  <a:defRPr sz="1400"/>
                </a:pPr>
                <a:r>
                  <a:rPr lang="en-US" sz="1400"/>
                  <a:t>% Treated</a:t>
                </a:r>
                <a:r>
                  <a:rPr lang="en-US" sz="1400" baseline="0"/>
                  <a:t> with Morphine</a:t>
                </a:r>
                <a:endParaRPr lang="en-US" sz="1400"/>
              </a:p>
            </c:rich>
          </c:tx>
          <c:layout/>
          <c:overlay val="0"/>
        </c:title>
        <c:numFmt formatCode="0.0%" sourceLinked="1"/>
        <c:majorTickMark val="out"/>
        <c:minorTickMark val="none"/>
        <c:tickLblPos val="nextTo"/>
        <c:crossAx val="-2137489800"/>
        <c:crosses val="autoZero"/>
        <c:crossBetween val="between"/>
      </c:valAx>
    </c:plotArea>
    <c:legend>
      <c:legendPos val="r"/>
      <c:legendEntry>
        <c:idx val="0"/>
        <c:delete val="1"/>
      </c:legendEntry>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en-US" sz="3200"/>
              <a:t>Percent Treated with Morphine</a:t>
            </a:r>
          </a:p>
        </c:rich>
      </c:tx>
      <c:layout/>
      <c:overlay val="0"/>
    </c:title>
    <c:autoTitleDeleted val="0"/>
    <c:plotArea>
      <c:layout>
        <c:manualLayout>
          <c:layoutTarget val="inner"/>
          <c:xMode val="edge"/>
          <c:yMode val="edge"/>
          <c:x val="0.134706964983036"/>
          <c:y val="0.161048689138577"/>
          <c:w val="0.693964020122485"/>
          <c:h val="0.69533103305907"/>
        </c:manualLayout>
      </c:layout>
      <c:lineChart>
        <c:grouping val="standard"/>
        <c:varyColors val="0"/>
        <c:ser>
          <c:idx val="0"/>
          <c:order val="0"/>
          <c:tx>
            <c:strRef>
              <c:f>Morphine!$E$18</c:f>
              <c:strCache>
                <c:ptCount val="1"/>
              </c:strCache>
            </c:strRef>
          </c:tx>
          <c:spPr>
            <a:ln w="31750">
              <a:solidFill>
                <a:srgbClr val="FF0000"/>
              </a:solidFill>
            </a:ln>
          </c:spPr>
          <c:marker>
            <c:symbol val="circle"/>
            <c:size val="6"/>
            <c:spPr>
              <a:solidFill>
                <a:srgbClr val="FF0000"/>
              </a:solidFill>
              <a:ln>
                <a:solidFill>
                  <a:srgbClr val="FF0000"/>
                </a:solidFill>
              </a:ln>
            </c:spPr>
          </c:marker>
          <c:cat>
            <c:numRef>
              <c:f>Morphine!$E$19:$E$27</c:f>
              <c:numCache>
                <c:formatCode>General</c:formatCode>
                <c:ptCount val="9"/>
                <c:pt idx="0">
                  <c:v>2008.0</c:v>
                </c:pt>
                <c:pt idx="1">
                  <c:v>2009.0</c:v>
                </c:pt>
                <c:pt idx="2">
                  <c:v>2010.0</c:v>
                </c:pt>
                <c:pt idx="3">
                  <c:v>2011.0</c:v>
                </c:pt>
                <c:pt idx="4">
                  <c:v>2012.0</c:v>
                </c:pt>
                <c:pt idx="5">
                  <c:v>2013.0</c:v>
                </c:pt>
                <c:pt idx="6">
                  <c:v>2014.0</c:v>
                </c:pt>
                <c:pt idx="7">
                  <c:v>2015.0</c:v>
                </c:pt>
                <c:pt idx="8">
                  <c:v>2016.0</c:v>
                </c:pt>
              </c:numCache>
            </c:numRef>
          </c:cat>
          <c:val>
            <c:numRef>
              <c:f>Morphine!$F$19:$F$27</c:f>
              <c:numCache>
                <c:formatCode>0.0%</c:formatCode>
                <c:ptCount val="9"/>
                <c:pt idx="0">
                  <c:v>1.0</c:v>
                </c:pt>
                <c:pt idx="1">
                  <c:v>1.0</c:v>
                </c:pt>
                <c:pt idx="2">
                  <c:v>1.0</c:v>
                </c:pt>
                <c:pt idx="3">
                  <c:v>0.75</c:v>
                </c:pt>
                <c:pt idx="4">
                  <c:v>0.71</c:v>
                </c:pt>
                <c:pt idx="5">
                  <c:v>0.762</c:v>
                </c:pt>
                <c:pt idx="6">
                  <c:v>0.45</c:v>
                </c:pt>
                <c:pt idx="7">
                  <c:v>0.191</c:v>
                </c:pt>
                <c:pt idx="8">
                  <c:v>0.0909090909090909</c:v>
                </c:pt>
              </c:numCache>
            </c:numRef>
          </c:val>
          <c:smooth val="0"/>
        </c:ser>
        <c:dLbls>
          <c:showLegendKey val="0"/>
          <c:showVal val="0"/>
          <c:showCatName val="0"/>
          <c:showSerName val="0"/>
          <c:showPercent val="0"/>
          <c:showBubbleSize val="0"/>
        </c:dLbls>
        <c:marker val="1"/>
        <c:smooth val="0"/>
        <c:axId val="-2134630776"/>
        <c:axId val="-2133281608"/>
      </c:lineChart>
      <c:catAx>
        <c:axId val="-2134630776"/>
        <c:scaling>
          <c:orientation val="minMax"/>
        </c:scaling>
        <c:delete val="0"/>
        <c:axPos val="b"/>
        <c:title>
          <c:tx>
            <c:rich>
              <a:bodyPr/>
              <a:lstStyle/>
              <a:p>
                <a:pPr>
                  <a:defRPr sz="1400"/>
                </a:pPr>
                <a:r>
                  <a:rPr lang="en-US" sz="1400"/>
                  <a:t>Date</a:t>
                </a:r>
              </a:p>
            </c:rich>
          </c:tx>
          <c:layout/>
          <c:overlay val="0"/>
        </c:title>
        <c:numFmt formatCode="General" sourceLinked="1"/>
        <c:majorTickMark val="out"/>
        <c:minorTickMark val="none"/>
        <c:tickLblPos val="nextTo"/>
        <c:crossAx val="-2133281608"/>
        <c:crosses val="autoZero"/>
        <c:auto val="1"/>
        <c:lblAlgn val="ctr"/>
        <c:lblOffset val="100"/>
        <c:noMultiLvlLbl val="0"/>
      </c:catAx>
      <c:valAx>
        <c:axId val="-2133281608"/>
        <c:scaling>
          <c:orientation val="minMax"/>
          <c:max val="1.0"/>
        </c:scaling>
        <c:delete val="0"/>
        <c:axPos val="l"/>
        <c:majorGridlines/>
        <c:title>
          <c:tx>
            <c:rich>
              <a:bodyPr rot="-5400000" vert="horz"/>
              <a:lstStyle/>
              <a:p>
                <a:pPr>
                  <a:defRPr sz="1400"/>
                </a:pPr>
                <a:r>
                  <a:rPr lang="en-US" sz="1400"/>
                  <a:t>Percent</a:t>
                </a:r>
                <a:r>
                  <a:rPr lang="en-US" sz="1400" baseline="0"/>
                  <a:t> Treated</a:t>
                </a:r>
                <a:endParaRPr lang="en-US" sz="1400"/>
              </a:p>
            </c:rich>
          </c:tx>
          <c:layout/>
          <c:overlay val="0"/>
        </c:title>
        <c:numFmt formatCode="0.0%" sourceLinked="1"/>
        <c:majorTickMark val="out"/>
        <c:minorTickMark val="none"/>
        <c:tickLblPos val="nextTo"/>
        <c:crossAx val="-2134630776"/>
        <c:crosses val="autoZero"/>
        <c:crossBetween val="between"/>
      </c:valAx>
    </c:plotArea>
    <c:legend>
      <c:legendPos val="r"/>
      <c:legendEntry>
        <c:idx val="0"/>
        <c:delete val="1"/>
      </c:legendEntry>
      <c:layout>
        <c:manualLayout>
          <c:xMode val="edge"/>
          <c:yMode val="edge"/>
          <c:x val="0.765628961014019"/>
          <c:y val="0.462391400513138"/>
          <c:w val="0.218110876384354"/>
          <c:h val="0.258737503317703"/>
        </c:manualLayout>
      </c:layout>
      <c:overlay val="0"/>
    </c:legend>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solidFill>
                  <a:schemeClr val="tx1"/>
                </a:solidFill>
              </a:defRPr>
            </a:pPr>
            <a:r>
              <a:rPr lang="en-US" sz="2400" dirty="0">
                <a:solidFill>
                  <a:schemeClr val="tx1"/>
                </a:solidFill>
              </a:rPr>
              <a:t>Average Length of Stay - Methadone Exposed Infants</a:t>
            </a:r>
          </a:p>
        </c:rich>
      </c:tx>
      <c:layout/>
      <c:overlay val="0"/>
    </c:title>
    <c:autoTitleDeleted val="0"/>
    <c:plotArea>
      <c:layout>
        <c:manualLayout>
          <c:layoutTarget val="inner"/>
          <c:xMode val="edge"/>
          <c:yMode val="edge"/>
          <c:x val="0.0722893779844027"/>
          <c:y val="0.0981111111111111"/>
          <c:w val="0.735731379673161"/>
          <c:h val="0.805709682123068"/>
        </c:manualLayout>
      </c:layout>
      <c:lineChart>
        <c:grouping val="standard"/>
        <c:varyColors val="0"/>
        <c:ser>
          <c:idx val="0"/>
          <c:order val="0"/>
          <c:tx>
            <c:strRef>
              <c:f>'LOS graph'!$A$1</c:f>
              <c:strCache>
                <c:ptCount val="1"/>
                <c:pt idx="0">
                  <c:v>Year</c:v>
                </c:pt>
              </c:strCache>
            </c:strRef>
          </c:tx>
          <c:spPr>
            <a:ln>
              <a:noFill/>
            </a:ln>
          </c:spPr>
          <c:marker>
            <c:symbol val="none"/>
          </c:marker>
          <c:cat>
            <c:numRef>
              <c:f>'LOS graph'!$A$2:$A$14</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'LOS graph'!$B$2:$B$14</c:f>
              <c:numCache>
                <c:formatCode>General</c:formatCode>
                <c:ptCount val="13"/>
                <c:pt idx="0">
                  <c:v>29.9</c:v>
                </c:pt>
                <c:pt idx="1">
                  <c:v>31.7</c:v>
                </c:pt>
                <c:pt idx="2">
                  <c:v>29.6</c:v>
                </c:pt>
                <c:pt idx="3">
                  <c:v>25.4</c:v>
                </c:pt>
                <c:pt idx="4">
                  <c:v>21.7</c:v>
                </c:pt>
                <c:pt idx="5">
                  <c:v>27.0</c:v>
                </c:pt>
                <c:pt idx="6">
                  <c:v>22.4</c:v>
                </c:pt>
                <c:pt idx="7">
                  <c:v>16.4</c:v>
                </c:pt>
                <c:pt idx="8">
                  <c:v>12.3</c:v>
                </c:pt>
                <c:pt idx="9">
                  <c:v>15.5</c:v>
                </c:pt>
                <c:pt idx="10">
                  <c:v>15.3</c:v>
                </c:pt>
                <c:pt idx="11">
                  <c:v>8.3</c:v>
                </c:pt>
                <c:pt idx="12">
                  <c:v>6.5</c:v>
                </c:pt>
              </c:numCache>
            </c:numRef>
          </c:val>
          <c:smooth val="0"/>
        </c:ser>
        <c:ser>
          <c:idx val="1"/>
          <c:order val="1"/>
          <c:tx>
            <c:strRef>
              <c:f>'LOS graph'!$B$1</c:f>
              <c:strCache>
                <c:ptCount val="1"/>
                <c:pt idx="0">
                  <c:v>Average Length of Stay</c:v>
                </c:pt>
              </c:strCache>
            </c:strRef>
          </c:tx>
          <c:spPr>
            <a:ln w="41275">
              <a:solidFill>
                <a:schemeClr val="accent4"/>
              </a:solidFill>
            </a:ln>
          </c:spPr>
          <c:marker>
            <c:symbol val="circle"/>
            <c:size val="2"/>
            <c:spPr>
              <a:solidFill>
                <a:schemeClr val="accent4"/>
              </a:solidFill>
              <a:ln w="76200" cap="rnd">
                <a:solidFill>
                  <a:schemeClr val="accent4"/>
                </a:solidFill>
              </a:ln>
            </c:spPr>
          </c:marker>
          <c:cat>
            <c:numRef>
              <c:f>'LOS graph'!$A$2:$A$14</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'LOS graph'!$B$2:$B$14</c:f>
              <c:numCache>
                <c:formatCode>General</c:formatCode>
                <c:ptCount val="13"/>
                <c:pt idx="0">
                  <c:v>29.9</c:v>
                </c:pt>
                <c:pt idx="1">
                  <c:v>31.7</c:v>
                </c:pt>
                <c:pt idx="2">
                  <c:v>29.6</c:v>
                </c:pt>
                <c:pt idx="3">
                  <c:v>25.4</c:v>
                </c:pt>
                <c:pt idx="4">
                  <c:v>21.7</c:v>
                </c:pt>
                <c:pt idx="5">
                  <c:v>27.0</c:v>
                </c:pt>
                <c:pt idx="6">
                  <c:v>22.4</c:v>
                </c:pt>
                <c:pt idx="7">
                  <c:v>16.4</c:v>
                </c:pt>
                <c:pt idx="8">
                  <c:v>12.3</c:v>
                </c:pt>
                <c:pt idx="9">
                  <c:v>15.5</c:v>
                </c:pt>
                <c:pt idx="10">
                  <c:v>15.3</c:v>
                </c:pt>
                <c:pt idx="11">
                  <c:v>8.3</c:v>
                </c:pt>
                <c:pt idx="12">
                  <c:v>6.5</c:v>
                </c:pt>
              </c:numCache>
            </c:numRef>
          </c:val>
          <c:smooth val="0"/>
        </c:ser>
        <c:dLbls>
          <c:showLegendKey val="0"/>
          <c:showVal val="0"/>
          <c:showCatName val="0"/>
          <c:showSerName val="0"/>
          <c:showPercent val="0"/>
          <c:showBubbleSize val="0"/>
        </c:dLbls>
        <c:marker val="1"/>
        <c:smooth val="0"/>
        <c:axId val="-2113875352"/>
        <c:axId val="2106501976"/>
      </c:lineChart>
      <c:catAx>
        <c:axId val="-2113875352"/>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crossAx val="2106501976"/>
        <c:crosses val="autoZero"/>
        <c:auto val="1"/>
        <c:lblAlgn val="ctr"/>
        <c:lblOffset val="100"/>
        <c:noMultiLvlLbl val="0"/>
      </c:catAx>
      <c:valAx>
        <c:axId val="2106501976"/>
        <c:scaling>
          <c:orientation val="minMax"/>
        </c:scaling>
        <c:delete val="0"/>
        <c:axPos val="l"/>
        <c:majorGridlines/>
        <c:title>
          <c:tx>
            <c:rich>
              <a:bodyPr rot="-5400000" vert="horz"/>
              <a:lstStyle/>
              <a:p>
                <a:pPr>
                  <a:defRPr sz="1400"/>
                </a:pPr>
                <a:r>
                  <a:rPr lang="en-US" sz="1400"/>
                  <a:t>Average Length of Stay</a:t>
                </a:r>
              </a:p>
            </c:rich>
          </c:tx>
          <c:layout/>
          <c:overlay val="0"/>
        </c:title>
        <c:numFmt formatCode="General" sourceLinked="1"/>
        <c:majorTickMark val="out"/>
        <c:minorTickMark val="none"/>
        <c:tickLblPos val="nextTo"/>
        <c:crossAx val="-2113875352"/>
        <c:crosses val="autoZero"/>
        <c:crossBetween val="between"/>
      </c:valAx>
    </c:plotArea>
    <c:legend>
      <c:legendPos val="r"/>
      <c:legendEntry>
        <c:idx val="0"/>
        <c:delete val="1"/>
      </c:legendEntry>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solidFill>
                  <a:srgbClr val="FFFFFF"/>
                </a:solidFill>
              </a:defRPr>
            </a:pPr>
            <a:r>
              <a:rPr lang="en-US" sz="2400">
                <a:solidFill>
                  <a:srgbClr val="FFFFFF"/>
                </a:solidFill>
              </a:rPr>
              <a:t>Average Maximum Morphine Dose</a:t>
            </a:r>
          </a:p>
        </c:rich>
      </c:tx>
      <c:layout>
        <c:manualLayout>
          <c:xMode val="edge"/>
          <c:yMode val="edge"/>
          <c:x val="0.280541338582677"/>
          <c:y val="0.0395061728395062"/>
        </c:manualLayout>
      </c:layout>
      <c:overlay val="0"/>
    </c:title>
    <c:autoTitleDeleted val="0"/>
    <c:plotArea>
      <c:layout>
        <c:manualLayout>
          <c:layoutTarget val="inner"/>
          <c:xMode val="edge"/>
          <c:yMode val="edge"/>
          <c:x val="0.0720167322834646"/>
          <c:y val="0.207407407407407"/>
          <c:w val="0.714056430446194"/>
          <c:h val="0.673670846699718"/>
        </c:manualLayout>
      </c:layout>
      <c:lineChart>
        <c:grouping val="standard"/>
        <c:varyColors val="0"/>
        <c:ser>
          <c:idx val="0"/>
          <c:order val="0"/>
          <c:tx>
            <c:strRef>
              <c:f>Sheet1!$I$34</c:f>
              <c:strCache>
                <c:ptCount val="1"/>
                <c:pt idx="0">
                  <c:v>Year</c:v>
                </c:pt>
              </c:strCache>
            </c:strRef>
          </c:tx>
          <c:spPr>
            <a:ln>
              <a:noFill/>
            </a:ln>
          </c:spPr>
          <c:marker>
            <c:symbol val="none"/>
          </c:marker>
          <c:cat>
            <c:numRef>
              <c:f>Sheet1!$I$35:$I$47</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Sheet1!$J$35:$J$47</c:f>
              <c:numCache>
                <c:formatCode>General</c:formatCode>
                <c:ptCount val="13"/>
                <c:pt idx="0">
                  <c:v>0.49</c:v>
                </c:pt>
                <c:pt idx="1">
                  <c:v>0.4</c:v>
                </c:pt>
                <c:pt idx="2">
                  <c:v>0.4</c:v>
                </c:pt>
                <c:pt idx="3">
                  <c:v>0.28</c:v>
                </c:pt>
                <c:pt idx="4">
                  <c:v>0.31</c:v>
                </c:pt>
                <c:pt idx="5">
                  <c:v>0.44</c:v>
                </c:pt>
                <c:pt idx="6">
                  <c:v>0.33</c:v>
                </c:pt>
                <c:pt idx="7">
                  <c:v>0.28</c:v>
                </c:pt>
                <c:pt idx="8">
                  <c:v>0.18</c:v>
                </c:pt>
                <c:pt idx="9">
                  <c:v>0.22</c:v>
                </c:pt>
                <c:pt idx="10">
                  <c:v>0.22</c:v>
                </c:pt>
                <c:pt idx="11">
                  <c:v>0.18</c:v>
                </c:pt>
                <c:pt idx="12">
                  <c:v>0.15</c:v>
                </c:pt>
              </c:numCache>
            </c:numRef>
          </c:val>
          <c:smooth val="0"/>
        </c:ser>
        <c:ser>
          <c:idx val="1"/>
          <c:order val="1"/>
          <c:tx>
            <c:strRef>
              <c:f>Sheet1!$J$34</c:f>
              <c:strCache>
                <c:ptCount val="1"/>
                <c:pt idx="0">
                  <c:v>Average maximum morphine dose (mg/dose)</c:v>
                </c:pt>
              </c:strCache>
            </c:strRef>
          </c:tx>
          <c:spPr>
            <a:ln w="41275">
              <a:solidFill>
                <a:schemeClr val="accent4"/>
              </a:solidFill>
            </a:ln>
          </c:spPr>
          <c:marker>
            <c:symbol val="circle"/>
            <c:size val="5"/>
            <c:spPr>
              <a:solidFill>
                <a:schemeClr val="accent4"/>
              </a:solidFill>
              <a:ln>
                <a:solidFill>
                  <a:srgbClr val="FF0000"/>
                </a:solidFill>
              </a:ln>
            </c:spPr>
          </c:marker>
          <c:cat>
            <c:numRef>
              <c:f>Sheet1!$I$35:$I$47</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Sheet1!$J$35:$J$47</c:f>
              <c:numCache>
                <c:formatCode>General</c:formatCode>
                <c:ptCount val="13"/>
                <c:pt idx="0">
                  <c:v>0.49</c:v>
                </c:pt>
                <c:pt idx="1">
                  <c:v>0.4</c:v>
                </c:pt>
                <c:pt idx="2">
                  <c:v>0.4</c:v>
                </c:pt>
                <c:pt idx="3">
                  <c:v>0.28</c:v>
                </c:pt>
                <c:pt idx="4">
                  <c:v>0.31</c:v>
                </c:pt>
                <c:pt idx="5">
                  <c:v>0.44</c:v>
                </c:pt>
                <c:pt idx="6">
                  <c:v>0.33</c:v>
                </c:pt>
                <c:pt idx="7">
                  <c:v>0.28</c:v>
                </c:pt>
                <c:pt idx="8">
                  <c:v>0.18</c:v>
                </c:pt>
                <c:pt idx="9">
                  <c:v>0.22</c:v>
                </c:pt>
                <c:pt idx="10">
                  <c:v>0.22</c:v>
                </c:pt>
                <c:pt idx="11">
                  <c:v>0.18</c:v>
                </c:pt>
                <c:pt idx="12">
                  <c:v>0.15</c:v>
                </c:pt>
              </c:numCache>
            </c:numRef>
          </c:val>
          <c:smooth val="0"/>
        </c:ser>
        <c:dLbls>
          <c:showLegendKey val="0"/>
          <c:showVal val="0"/>
          <c:showCatName val="0"/>
          <c:showSerName val="0"/>
          <c:showPercent val="0"/>
          <c:showBubbleSize val="0"/>
        </c:dLbls>
        <c:marker val="1"/>
        <c:smooth val="0"/>
        <c:axId val="2146672472"/>
        <c:axId val="2146530952"/>
      </c:lineChart>
      <c:catAx>
        <c:axId val="2146672472"/>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crossAx val="2146530952"/>
        <c:crosses val="autoZero"/>
        <c:auto val="1"/>
        <c:lblAlgn val="ctr"/>
        <c:lblOffset val="100"/>
        <c:noMultiLvlLbl val="0"/>
      </c:catAx>
      <c:valAx>
        <c:axId val="2146530952"/>
        <c:scaling>
          <c:orientation val="minMax"/>
        </c:scaling>
        <c:delete val="0"/>
        <c:axPos val="l"/>
        <c:majorGridlines/>
        <c:title>
          <c:tx>
            <c:rich>
              <a:bodyPr rot="-5400000" vert="horz"/>
              <a:lstStyle/>
              <a:p>
                <a:pPr>
                  <a:defRPr sz="1400"/>
                </a:pPr>
                <a:r>
                  <a:rPr lang="en-US" sz="1400" b="0" i="0" u="none" strike="noStrike" baseline="0">
                    <a:effectLst/>
                  </a:rPr>
                  <a:t>Average maximum morphine dose (mg/dose)</a:t>
                </a:r>
                <a:r>
                  <a:rPr lang="en-US" sz="1400" b="1" i="0" u="none" strike="noStrike" baseline="0"/>
                  <a:t> </a:t>
                </a:r>
                <a:endParaRPr lang="en-US" sz="1400"/>
              </a:p>
            </c:rich>
          </c:tx>
          <c:layout/>
          <c:overlay val="0"/>
        </c:title>
        <c:numFmt formatCode="General" sourceLinked="1"/>
        <c:majorTickMark val="out"/>
        <c:minorTickMark val="none"/>
        <c:tickLblPos val="nextTo"/>
        <c:crossAx val="2146672472"/>
        <c:crosses val="autoZero"/>
        <c:crossBetween val="between"/>
      </c:valAx>
    </c:plotArea>
    <c:legend>
      <c:legendPos val="r"/>
      <c:legendEntry>
        <c:idx val="0"/>
        <c:delete val="1"/>
      </c:legendEntry>
      <c:layout>
        <c:manualLayout>
          <c:xMode val="edge"/>
          <c:yMode val="edge"/>
          <c:x val="0.791628718285214"/>
          <c:y val="0.466148585593467"/>
          <c:w val="0.204204615048119"/>
          <c:h val="0.119554583454846"/>
        </c:manualLayout>
      </c:layout>
      <c:overlay val="0"/>
    </c:legend>
    <c:plotVisOnly val="1"/>
    <c:dispBlanksAs val="gap"/>
    <c:showDLblsOverMax val="0"/>
  </c:chart>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en-US" sz="3200"/>
              <a:t>Breastfeeding Rate</a:t>
            </a:r>
          </a:p>
        </c:rich>
      </c:tx>
      <c:layout>
        <c:manualLayout>
          <c:xMode val="edge"/>
          <c:yMode val="edge"/>
          <c:x val="0.275315288713911"/>
          <c:y val="0.0279329608938547"/>
        </c:manualLayout>
      </c:layout>
      <c:overlay val="0"/>
    </c:title>
    <c:autoTitleDeleted val="0"/>
    <c:plotArea>
      <c:layout>
        <c:manualLayout>
          <c:layoutTarget val="inner"/>
          <c:xMode val="edge"/>
          <c:yMode val="edge"/>
          <c:x val="0.122891513560805"/>
          <c:y val="0.114711359404097"/>
          <c:w val="0.708906496062992"/>
          <c:h val="0.756151556474435"/>
        </c:manualLayout>
      </c:layout>
      <c:lineChart>
        <c:grouping val="standard"/>
        <c:varyColors val="0"/>
        <c:ser>
          <c:idx val="0"/>
          <c:order val="0"/>
          <c:tx>
            <c:strRef>
              <c:f>Morphine!$F$42</c:f>
              <c:strCache>
                <c:ptCount val="1"/>
                <c:pt idx="0">
                  <c:v>% Breastfeeding</c:v>
                </c:pt>
              </c:strCache>
            </c:strRef>
          </c:tx>
          <c:spPr>
            <a:ln w="31750">
              <a:solidFill>
                <a:srgbClr val="FF0000"/>
              </a:solidFill>
            </a:ln>
          </c:spPr>
          <c:marker>
            <c:symbol val="circle"/>
            <c:size val="6"/>
            <c:spPr>
              <a:solidFill>
                <a:srgbClr val="FF0000"/>
              </a:solidFill>
              <a:ln>
                <a:solidFill>
                  <a:srgbClr val="FF0000"/>
                </a:solidFill>
              </a:ln>
            </c:spPr>
          </c:marker>
          <c:cat>
            <c:numRef>
              <c:f>Morphine!$E$43:$E$56</c:f>
              <c:numCache>
                <c:formatCode>General</c:formatCode>
                <c:ptCount val="14"/>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numCache>
            </c:numRef>
          </c:cat>
          <c:val>
            <c:numRef>
              <c:f>Morphine!$F$43:$F$56</c:f>
              <c:numCache>
                <c:formatCode>0.0%</c:formatCode>
                <c:ptCount val="14"/>
                <c:pt idx="0">
                  <c:v>0.0</c:v>
                </c:pt>
                <c:pt idx="1">
                  <c:v>0.0</c:v>
                </c:pt>
                <c:pt idx="2">
                  <c:v>0.125</c:v>
                </c:pt>
                <c:pt idx="3">
                  <c:v>0.074</c:v>
                </c:pt>
                <c:pt idx="4">
                  <c:v>0.207</c:v>
                </c:pt>
                <c:pt idx="5">
                  <c:v>0.176</c:v>
                </c:pt>
                <c:pt idx="6">
                  <c:v>0.241</c:v>
                </c:pt>
                <c:pt idx="7">
                  <c:v>0.238</c:v>
                </c:pt>
                <c:pt idx="8">
                  <c:v>0.294</c:v>
                </c:pt>
                <c:pt idx="9">
                  <c:v>0.185</c:v>
                </c:pt>
                <c:pt idx="10">
                  <c:v>0.244</c:v>
                </c:pt>
                <c:pt idx="11">
                  <c:v>0.35</c:v>
                </c:pt>
                <c:pt idx="12">
                  <c:v>0.41</c:v>
                </c:pt>
                <c:pt idx="13">
                  <c:v>0.545</c:v>
                </c:pt>
              </c:numCache>
            </c:numRef>
          </c:val>
          <c:smooth val="0"/>
        </c:ser>
        <c:dLbls>
          <c:showLegendKey val="0"/>
          <c:showVal val="0"/>
          <c:showCatName val="0"/>
          <c:showSerName val="0"/>
          <c:showPercent val="0"/>
          <c:showBubbleSize val="0"/>
        </c:dLbls>
        <c:marker val="1"/>
        <c:smooth val="0"/>
        <c:axId val="-2112620312"/>
        <c:axId val="-2112557368"/>
      </c:lineChart>
      <c:catAx>
        <c:axId val="-2112620312"/>
        <c:scaling>
          <c:orientation val="minMax"/>
        </c:scaling>
        <c:delete val="0"/>
        <c:axPos val="b"/>
        <c:title>
          <c:tx>
            <c:rich>
              <a:bodyPr/>
              <a:lstStyle/>
              <a:p>
                <a:pPr>
                  <a:defRPr sz="1400"/>
                </a:pPr>
                <a:r>
                  <a:rPr lang="en-US" sz="1400" dirty="0" smtClean="0"/>
                  <a:t>Year</a:t>
                </a:r>
                <a:endParaRPr lang="en-US" sz="1400" dirty="0"/>
              </a:p>
            </c:rich>
          </c:tx>
          <c:layout>
            <c:manualLayout>
              <c:xMode val="edge"/>
              <c:yMode val="edge"/>
              <c:x val="0.459695100612423"/>
              <c:y val="0.934823091247672"/>
            </c:manualLayout>
          </c:layout>
          <c:overlay val="0"/>
        </c:title>
        <c:numFmt formatCode="General" sourceLinked="1"/>
        <c:majorTickMark val="out"/>
        <c:minorTickMark val="none"/>
        <c:tickLblPos val="nextTo"/>
        <c:crossAx val="-2112557368"/>
        <c:crosses val="autoZero"/>
        <c:auto val="1"/>
        <c:lblAlgn val="ctr"/>
        <c:lblOffset val="100"/>
        <c:noMultiLvlLbl val="0"/>
      </c:catAx>
      <c:valAx>
        <c:axId val="-2112557368"/>
        <c:scaling>
          <c:orientation val="minMax"/>
        </c:scaling>
        <c:delete val="0"/>
        <c:axPos val="l"/>
        <c:majorGridlines/>
        <c:title>
          <c:tx>
            <c:rich>
              <a:bodyPr rot="-5400000" vert="horz"/>
              <a:lstStyle/>
              <a:p>
                <a:pPr>
                  <a:defRPr sz="1400"/>
                </a:pPr>
                <a:r>
                  <a:rPr lang="en-US" sz="1400" dirty="0" smtClean="0"/>
                  <a:t>%</a:t>
                </a:r>
                <a:r>
                  <a:rPr lang="en-US" sz="1400" baseline="0" dirty="0" smtClean="0"/>
                  <a:t> Breastfeeding</a:t>
                </a:r>
                <a:endParaRPr lang="en-US" sz="1400" dirty="0"/>
              </a:p>
            </c:rich>
          </c:tx>
          <c:layout>
            <c:manualLayout>
              <c:xMode val="edge"/>
              <c:yMode val="edge"/>
              <c:x val="0.0291666666666667"/>
              <c:y val="0.406189533570873"/>
            </c:manualLayout>
          </c:layout>
          <c:overlay val="0"/>
        </c:title>
        <c:numFmt formatCode="0.0%" sourceLinked="1"/>
        <c:majorTickMark val="out"/>
        <c:minorTickMark val="none"/>
        <c:tickLblPos val="nextTo"/>
        <c:crossAx val="-211262031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solidFill>
                  <a:srgbClr val="FFFFFF"/>
                </a:solidFill>
              </a:defRPr>
            </a:pPr>
            <a:r>
              <a:rPr lang="en-US" sz="2400" baseline="0" smtClean="0">
                <a:solidFill>
                  <a:srgbClr val="FFFFFF"/>
                </a:solidFill>
              </a:rPr>
              <a:t> Total Average </a:t>
            </a:r>
            <a:r>
              <a:rPr lang="en-US" sz="2400" baseline="0">
                <a:solidFill>
                  <a:srgbClr val="FFFFFF"/>
                </a:solidFill>
              </a:rPr>
              <a:t>Cost of NAS Care</a:t>
            </a:r>
            <a:endParaRPr lang="en-US" sz="2400">
              <a:solidFill>
                <a:srgbClr val="FFFFFF"/>
              </a:solidFill>
            </a:endParaRPr>
          </a:p>
        </c:rich>
      </c:tx>
      <c:layout>
        <c:manualLayout>
          <c:xMode val="edge"/>
          <c:yMode val="edge"/>
          <c:x val="0.310799212598425"/>
          <c:y val="0.0444444444444444"/>
        </c:manualLayout>
      </c:layout>
      <c:overlay val="0"/>
    </c:title>
    <c:autoTitleDeleted val="0"/>
    <c:plotArea>
      <c:layout>
        <c:manualLayout>
          <c:layoutTarget val="inner"/>
          <c:xMode val="edge"/>
          <c:yMode val="edge"/>
          <c:x val="0.0893575021872266"/>
          <c:y val="0.199012345679012"/>
          <c:w val="0.757061789151356"/>
          <c:h val="0.682065908428113"/>
        </c:manualLayout>
      </c:layout>
      <c:lineChart>
        <c:grouping val="standard"/>
        <c:varyColors val="0"/>
        <c:ser>
          <c:idx val="0"/>
          <c:order val="0"/>
          <c:tx>
            <c:strRef>
              <c:f>Sheet1!$I$2</c:f>
              <c:strCache>
                <c:ptCount val="1"/>
                <c:pt idx="0">
                  <c:v>Year</c:v>
                </c:pt>
              </c:strCache>
            </c:strRef>
          </c:tx>
          <c:spPr>
            <a:ln>
              <a:noFill/>
            </a:ln>
          </c:spPr>
          <c:marker>
            <c:symbol val="none"/>
          </c:marker>
          <c:cat>
            <c:numRef>
              <c:f>Sheet1!$I$3:$I$15</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Sheet1!$J$3:$J$15</c:f>
              <c:numCache>
                <c:formatCode>General</c:formatCode>
                <c:ptCount val="13"/>
                <c:pt idx="0">
                  <c:v>34698.45</c:v>
                </c:pt>
                <c:pt idx="1">
                  <c:v>47981.92</c:v>
                </c:pt>
                <c:pt idx="2">
                  <c:v>43711.41</c:v>
                </c:pt>
                <c:pt idx="3">
                  <c:v>37184.56</c:v>
                </c:pt>
                <c:pt idx="4">
                  <c:v>38994.97</c:v>
                </c:pt>
                <c:pt idx="5">
                  <c:v>50586.9</c:v>
                </c:pt>
                <c:pt idx="6">
                  <c:v>42773.12</c:v>
                </c:pt>
                <c:pt idx="7">
                  <c:v>29258.35</c:v>
                </c:pt>
                <c:pt idx="8">
                  <c:v>18179.41</c:v>
                </c:pt>
                <c:pt idx="9">
                  <c:v>26837.0</c:v>
                </c:pt>
                <c:pt idx="10">
                  <c:v>25301.65</c:v>
                </c:pt>
                <c:pt idx="11">
                  <c:v>16169.14</c:v>
                </c:pt>
                <c:pt idx="12">
                  <c:v>11461.84</c:v>
                </c:pt>
              </c:numCache>
            </c:numRef>
          </c:val>
          <c:smooth val="0"/>
        </c:ser>
        <c:ser>
          <c:idx val="1"/>
          <c:order val="1"/>
          <c:tx>
            <c:strRef>
              <c:f>Sheet1!$J$2</c:f>
              <c:strCache>
                <c:ptCount val="1"/>
                <c:pt idx="0">
                  <c:v>Total Cost ($)</c:v>
                </c:pt>
              </c:strCache>
            </c:strRef>
          </c:tx>
          <c:spPr>
            <a:ln w="41275">
              <a:solidFill>
                <a:schemeClr val="accent4"/>
              </a:solidFill>
            </a:ln>
          </c:spPr>
          <c:marker>
            <c:symbol val="circle"/>
            <c:size val="7"/>
            <c:spPr>
              <a:solidFill>
                <a:schemeClr val="accent4"/>
              </a:solidFill>
              <a:ln>
                <a:solidFill>
                  <a:schemeClr val="accent4"/>
                </a:solidFill>
              </a:ln>
            </c:spPr>
          </c:marker>
          <c:cat>
            <c:numRef>
              <c:f>Sheet1!$I$3:$I$15</c:f>
              <c:numCache>
                <c:formatCode>General</c:formatCode>
                <c:ptCount val="13"/>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numCache>
            </c:numRef>
          </c:cat>
          <c:val>
            <c:numRef>
              <c:f>Sheet1!$J$3:$J$15</c:f>
              <c:numCache>
                <c:formatCode>General</c:formatCode>
                <c:ptCount val="13"/>
                <c:pt idx="0">
                  <c:v>34698.45</c:v>
                </c:pt>
                <c:pt idx="1">
                  <c:v>47981.92</c:v>
                </c:pt>
                <c:pt idx="2">
                  <c:v>43711.41</c:v>
                </c:pt>
                <c:pt idx="3">
                  <c:v>37184.56</c:v>
                </c:pt>
                <c:pt idx="4">
                  <c:v>38994.97</c:v>
                </c:pt>
                <c:pt idx="5">
                  <c:v>50586.9</c:v>
                </c:pt>
                <c:pt idx="6">
                  <c:v>42773.12</c:v>
                </c:pt>
                <c:pt idx="7">
                  <c:v>29258.35</c:v>
                </c:pt>
                <c:pt idx="8">
                  <c:v>18179.41</c:v>
                </c:pt>
                <c:pt idx="9">
                  <c:v>26837.0</c:v>
                </c:pt>
                <c:pt idx="10">
                  <c:v>25301.65</c:v>
                </c:pt>
                <c:pt idx="11">
                  <c:v>16169.14</c:v>
                </c:pt>
                <c:pt idx="12">
                  <c:v>11461.84</c:v>
                </c:pt>
              </c:numCache>
            </c:numRef>
          </c:val>
          <c:smooth val="0"/>
        </c:ser>
        <c:dLbls>
          <c:showLegendKey val="0"/>
          <c:showVal val="0"/>
          <c:showCatName val="0"/>
          <c:showSerName val="0"/>
          <c:showPercent val="0"/>
          <c:showBubbleSize val="0"/>
        </c:dLbls>
        <c:marker val="1"/>
        <c:smooth val="0"/>
        <c:axId val="-2107081496"/>
        <c:axId val="-2106607384"/>
      </c:lineChart>
      <c:catAx>
        <c:axId val="-2107081496"/>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2106607384"/>
        <c:crosses val="autoZero"/>
        <c:auto val="1"/>
        <c:lblAlgn val="ctr"/>
        <c:lblOffset val="100"/>
        <c:noMultiLvlLbl val="0"/>
      </c:catAx>
      <c:valAx>
        <c:axId val="-2106607384"/>
        <c:scaling>
          <c:orientation val="minMax"/>
        </c:scaling>
        <c:delete val="0"/>
        <c:axPos val="l"/>
        <c:majorGridlines/>
        <c:title>
          <c:tx>
            <c:rich>
              <a:bodyPr rot="-5400000" vert="horz"/>
              <a:lstStyle/>
              <a:p>
                <a:pPr>
                  <a:defRPr/>
                </a:pPr>
                <a:r>
                  <a:rPr lang="en-US"/>
                  <a:t>Total Cost</a:t>
                </a:r>
                <a:r>
                  <a:rPr lang="en-US" baseline="0"/>
                  <a:t> ($)</a:t>
                </a:r>
                <a:endParaRPr lang="en-US"/>
              </a:p>
            </c:rich>
          </c:tx>
          <c:layout/>
          <c:overlay val="0"/>
        </c:title>
        <c:numFmt formatCode="General" sourceLinked="1"/>
        <c:majorTickMark val="out"/>
        <c:minorTickMark val="none"/>
        <c:tickLblPos val="nextTo"/>
        <c:crossAx val="-2107081496"/>
        <c:crosses val="autoZero"/>
        <c:crossBetween val="between"/>
      </c:valAx>
    </c:plotArea>
    <c:legend>
      <c:legendPos val="r"/>
      <c:legendEntry>
        <c:idx val="0"/>
        <c:delete val="1"/>
      </c:legendEntry>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2000"/>
            </a:pPr>
            <a:r>
              <a:rPr lang="en-US" sz="2000"/>
              <a:t>Neonatal Abstinence Syndrome</a:t>
            </a:r>
          </a:p>
          <a:p>
            <a:pPr>
              <a:defRPr sz="2000"/>
            </a:pPr>
            <a:r>
              <a:rPr lang="en-US" sz="2000"/>
              <a:t>Connecticut, 2006-2014</a:t>
            </a:r>
          </a:p>
        </c:rich>
      </c:tx>
      <c:layout/>
      <c:overlay val="0"/>
      <c:spPr>
        <a:noFill/>
        <a:ln>
          <a:noFill/>
        </a:ln>
        <a:effectLst/>
      </c:spPr>
    </c:title>
    <c:autoTitleDeleted val="0"/>
    <c:plotArea>
      <c:layout>
        <c:manualLayout>
          <c:layoutTarget val="inner"/>
          <c:xMode val="edge"/>
          <c:yMode val="edge"/>
          <c:x val="0.113969706911636"/>
          <c:y val="0.124444444444444"/>
          <c:w val="0.867974737532808"/>
          <c:h val="0.797277486147565"/>
        </c:manualLayout>
      </c:layout>
      <c:lineChart>
        <c:grouping val="standard"/>
        <c:varyColors val="0"/>
        <c:ser>
          <c:idx val="1"/>
          <c:order val="0"/>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NASnonbirth!$E$11:$E$19</c:f>
              <c:numCache>
                <c:formatCode>General</c:formatCode>
                <c:ptCount val="9"/>
                <c:pt idx="0">
                  <c:v>2006.0</c:v>
                </c:pt>
                <c:pt idx="1">
                  <c:v>2007.0</c:v>
                </c:pt>
                <c:pt idx="2">
                  <c:v>2008.0</c:v>
                </c:pt>
                <c:pt idx="3">
                  <c:v>2009.0</c:v>
                </c:pt>
                <c:pt idx="4">
                  <c:v>2010.0</c:v>
                </c:pt>
                <c:pt idx="5">
                  <c:v>2011.0</c:v>
                </c:pt>
                <c:pt idx="6">
                  <c:v>2012.0</c:v>
                </c:pt>
                <c:pt idx="7">
                  <c:v>2013.0</c:v>
                </c:pt>
                <c:pt idx="8">
                  <c:v>2014.0</c:v>
                </c:pt>
              </c:numCache>
            </c:numRef>
          </c:cat>
          <c:val>
            <c:numRef>
              <c:f>NASnonbirth!$F$11:$F$19</c:f>
              <c:numCache>
                <c:formatCode>General</c:formatCode>
                <c:ptCount val="9"/>
                <c:pt idx="0">
                  <c:v>209.0</c:v>
                </c:pt>
                <c:pt idx="1">
                  <c:v>241.0</c:v>
                </c:pt>
                <c:pt idx="2">
                  <c:v>249.0</c:v>
                </c:pt>
                <c:pt idx="3">
                  <c:v>282.0</c:v>
                </c:pt>
                <c:pt idx="4">
                  <c:v>291.0</c:v>
                </c:pt>
                <c:pt idx="5">
                  <c:v>305.0</c:v>
                </c:pt>
                <c:pt idx="6">
                  <c:v>327.0</c:v>
                </c:pt>
                <c:pt idx="7">
                  <c:v>368.0</c:v>
                </c:pt>
                <c:pt idx="8">
                  <c:v>393.0</c:v>
                </c:pt>
              </c:numCache>
            </c:numRef>
          </c:val>
          <c:smooth val="0"/>
        </c:ser>
        <c:dLbls>
          <c:showLegendKey val="0"/>
          <c:showVal val="0"/>
          <c:showCatName val="0"/>
          <c:showSerName val="0"/>
          <c:showPercent val="0"/>
          <c:showBubbleSize val="0"/>
        </c:dLbls>
        <c:marker val="1"/>
        <c:smooth val="0"/>
        <c:axId val="-2137424952"/>
        <c:axId val="-2133103000"/>
      </c:lineChart>
      <c:catAx>
        <c:axId val="-2137424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a:lstStyle/>
          <a:p>
            <a:pPr>
              <a:defRPr/>
            </a:pPr>
            <a:endParaRPr lang="en-US"/>
          </a:p>
        </c:txPr>
        <c:crossAx val="-2133103000"/>
        <c:crosses val="autoZero"/>
        <c:auto val="1"/>
        <c:lblAlgn val="ctr"/>
        <c:lblOffset val="100"/>
        <c:noMultiLvlLbl val="0"/>
      </c:catAx>
      <c:valAx>
        <c:axId val="-2133103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400"/>
                </a:pPr>
                <a:r>
                  <a:rPr lang="en-US" sz="1600" dirty="0"/>
                  <a:t>New Inpatient and ED Cases</a:t>
                </a:r>
              </a:p>
            </c:rich>
          </c:tx>
          <c:layout>
            <c:manualLayout>
              <c:xMode val="edge"/>
              <c:yMode val="edge"/>
              <c:x val="0.0117281873498396"/>
              <c:y val="0.357712659519603"/>
            </c:manualLayout>
          </c:layout>
          <c:overlay val="0"/>
          <c:spPr>
            <a:noFill/>
            <a:ln>
              <a:noFill/>
            </a:ln>
            <a:effectLst/>
          </c:spPr>
        </c:title>
        <c:numFmt formatCode="General" sourceLinked="1"/>
        <c:majorTickMark val="none"/>
        <c:minorTickMark val="none"/>
        <c:tickLblPos val="nextTo"/>
        <c:spPr>
          <a:noFill/>
          <a:effectLst/>
        </c:spPr>
        <c:txPr>
          <a:bodyPr rot="-60000000" vert="horz"/>
          <a:lstStyle/>
          <a:p>
            <a:pPr>
              <a:defRPr/>
            </a:pPr>
            <a:endParaRPr lang="en-US"/>
          </a:p>
        </c:txPr>
        <c:crossAx val="-2137424952"/>
        <c:crosses val="autoZero"/>
        <c:crossBetween val="between"/>
      </c:valAx>
      <c:spPr>
        <a:noFill/>
        <a:ln>
          <a:noFill/>
        </a:ln>
        <a:effectLst/>
      </c:spPr>
    </c:plotArea>
    <c:plotVisOnly val="1"/>
    <c:dispBlanksAs val="gap"/>
    <c:showDLblsOverMax val="0"/>
  </c:chart>
  <c:spPr>
    <a:solidFill>
      <a:schemeClr val="bg2">
        <a:lumMod val="75000"/>
      </a:schemeClr>
    </a:solidFill>
    <a:ln w="9525" cap="flat" cmpd="sng" algn="ctr">
      <a:solidFill>
        <a:schemeClr val="tx1">
          <a:lumMod val="15000"/>
          <a:lumOff val="85000"/>
        </a:schemeClr>
      </a:solidFill>
      <a:round/>
    </a:ln>
    <a:effectLst/>
  </c:spPr>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smtClean="0"/>
              <a:t>Length</a:t>
            </a:r>
            <a:r>
              <a:rPr lang="en-US" sz="2800" baseline="0" dirty="0" smtClean="0"/>
              <a:t> of </a:t>
            </a:r>
            <a:r>
              <a:rPr lang="en-US" sz="2800" dirty="0" smtClean="0"/>
              <a:t>Stay:</a:t>
            </a:r>
            <a:r>
              <a:rPr lang="en-US" sz="2800" baseline="0" dirty="0" smtClean="0"/>
              <a:t> </a:t>
            </a:r>
            <a:r>
              <a:rPr lang="en-US" sz="2800" dirty="0" smtClean="0"/>
              <a:t>Methadone-Exposed Infants</a:t>
            </a:r>
            <a:endParaRPr lang="en-US" sz="2800" dirty="0"/>
          </a:p>
        </c:rich>
      </c:tx>
      <c:layout>
        <c:manualLayout>
          <c:xMode val="edge"/>
          <c:yMode val="edge"/>
          <c:x val="0.173018372703412"/>
          <c:y val="0.0407407407407407"/>
        </c:manualLayout>
      </c:layout>
      <c:overlay val="0"/>
    </c:title>
    <c:autoTitleDeleted val="0"/>
    <c:plotArea>
      <c:layout>
        <c:manualLayout>
          <c:layoutTarget val="inner"/>
          <c:xMode val="edge"/>
          <c:yMode val="edge"/>
          <c:x val="0.124696303587052"/>
          <c:y val="0.175185185185185"/>
          <c:w val="0.796137029746282"/>
          <c:h val="0.647029454651502"/>
        </c:manualLayout>
      </c:layout>
      <c:barChart>
        <c:barDir val="col"/>
        <c:grouping val="stacked"/>
        <c:varyColors val="0"/>
        <c:ser>
          <c:idx val="0"/>
          <c:order val="0"/>
          <c:spPr>
            <a:solidFill>
              <a:srgbClr val="FF0000"/>
            </a:solidFill>
          </c:spPr>
          <c:invertIfNegative val="0"/>
          <c:cat>
            <c:strRef>
              <c:f>graphs!$G$9:$H$9</c:f>
              <c:strCache>
                <c:ptCount val="2"/>
                <c:pt idx="0">
                  <c:v>2003-June 2006</c:v>
                </c:pt>
                <c:pt idx="1">
                  <c:v>July 2006-2009</c:v>
                </c:pt>
              </c:strCache>
            </c:strRef>
          </c:cat>
          <c:val>
            <c:numRef>
              <c:f>graphs!$G$10:$H$10</c:f>
              <c:numCache>
                <c:formatCode>General</c:formatCode>
                <c:ptCount val="2"/>
                <c:pt idx="0">
                  <c:v>28.1</c:v>
                </c:pt>
                <c:pt idx="1">
                  <c:v>22.4</c:v>
                </c:pt>
              </c:numCache>
            </c:numRef>
          </c:val>
        </c:ser>
        <c:dLbls>
          <c:showLegendKey val="0"/>
          <c:showVal val="0"/>
          <c:showCatName val="0"/>
          <c:showSerName val="0"/>
          <c:showPercent val="0"/>
          <c:showBubbleSize val="0"/>
        </c:dLbls>
        <c:gapWidth val="150"/>
        <c:overlap val="100"/>
        <c:axId val="2062400824"/>
        <c:axId val="2062302312"/>
      </c:barChart>
      <c:catAx>
        <c:axId val="2062400824"/>
        <c:scaling>
          <c:orientation val="minMax"/>
        </c:scaling>
        <c:delete val="0"/>
        <c:axPos val="b"/>
        <c:numFmt formatCode="General" sourceLinked="0"/>
        <c:majorTickMark val="out"/>
        <c:minorTickMark val="none"/>
        <c:tickLblPos val="nextTo"/>
        <c:txPr>
          <a:bodyPr/>
          <a:lstStyle/>
          <a:p>
            <a:pPr>
              <a:defRPr sz="1200" b="1" i="0"/>
            </a:pPr>
            <a:endParaRPr lang="en-US"/>
          </a:p>
        </c:txPr>
        <c:crossAx val="2062302312"/>
        <c:crosses val="autoZero"/>
        <c:auto val="1"/>
        <c:lblAlgn val="ctr"/>
        <c:lblOffset val="100"/>
        <c:noMultiLvlLbl val="0"/>
      </c:catAx>
      <c:valAx>
        <c:axId val="2062302312"/>
        <c:scaling>
          <c:orientation val="minMax"/>
        </c:scaling>
        <c:delete val="0"/>
        <c:axPos val="l"/>
        <c:majorGridlines/>
        <c:title>
          <c:tx>
            <c:rich>
              <a:bodyPr/>
              <a:lstStyle/>
              <a:p>
                <a:pPr>
                  <a:defRPr sz="1400"/>
                </a:pPr>
                <a:r>
                  <a:rPr lang="en-US" sz="1400"/>
                  <a:t>LOS (days)</a:t>
                </a:r>
              </a:p>
            </c:rich>
          </c:tx>
          <c:layout>
            <c:manualLayout>
              <c:xMode val="edge"/>
              <c:yMode val="edge"/>
              <c:x val="0.0416666666666667"/>
              <c:y val="0.409852580927384"/>
            </c:manualLayout>
          </c:layout>
          <c:overlay val="0"/>
        </c:title>
        <c:numFmt formatCode="General" sourceLinked="1"/>
        <c:majorTickMark val="out"/>
        <c:minorTickMark val="none"/>
        <c:tickLblPos val="nextTo"/>
        <c:crossAx val="2062400824"/>
        <c:crosses val="autoZero"/>
        <c:crossBetween val="between"/>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solidFill>
                  <a:srgbClr val="FFFFFF"/>
                </a:solidFill>
              </a:defRPr>
            </a:pPr>
            <a:r>
              <a:rPr lang="en-US" sz="2400" b="1" i="0" baseline="0" dirty="0">
                <a:solidFill>
                  <a:srgbClr val="FFFFFF"/>
                </a:solidFill>
                <a:effectLst/>
              </a:rPr>
              <a:t>Percent of NAS Patients Treated with Morphine</a:t>
            </a:r>
            <a:endParaRPr lang="en-US" sz="2400" dirty="0">
              <a:solidFill>
                <a:srgbClr val="FFFFFF"/>
              </a:solidFill>
              <a:effectLst/>
            </a:endParaRPr>
          </a:p>
        </c:rich>
      </c:tx>
      <c:layout>
        <c:manualLayout>
          <c:xMode val="edge"/>
          <c:yMode val="edge"/>
          <c:x val="0.153344706911636"/>
          <c:y val="0.0411953922426363"/>
        </c:manualLayout>
      </c:layout>
      <c:overlay val="0"/>
    </c:title>
    <c:autoTitleDeleted val="0"/>
    <c:plotArea>
      <c:layout>
        <c:manualLayout>
          <c:layoutTarget val="inner"/>
          <c:xMode val="edge"/>
          <c:yMode val="edge"/>
          <c:x val="0.104277340332458"/>
          <c:y val="0.180195153711614"/>
          <c:w val="0.767944881889764"/>
          <c:h val="0.681005599719"/>
        </c:manualLayout>
      </c:layout>
      <c:lineChart>
        <c:grouping val="standard"/>
        <c:varyColors val="0"/>
        <c:ser>
          <c:idx val="0"/>
          <c:order val="0"/>
          <c:tx>
            <c:strRef>
              <c:f>Sheet3!$A$1</c:f>
              <c:strCache>
                <c:ptCount val="1"/>
                <c:pt idx="0">
                  <c:v>Year</c:v>
                </c:pt>
              </c:strCache>
            </c:strRef>
          </c:tx>
          <c:spPr>
            <a:ln w="41275">
              <a:solidFill>
                <a:schemeClr val="accent4"/>
              </a:solidFill>
            </a:ln>
          </c:spPr>
          <c:marker>
            <c:symbol val="circle"/>
            <c:size val="5"/>
            <c:spPr>
              <a:solidFill>
                <a:schemeClr val="accent4"/>
              </a:solidFill>
              <a:ln w="31750">
                <a:solidFill>
                  <a:schemeClr val="accent4"/>
                </a:solidFill>
              </a:ln>
            </c:spPr>
          </c:marker>
          <c:cat>
            <c:numRef>
              <c:f>Sheet3!$A$2:$A$9</c:f>
              <c:numCache>
                <c:formatCode>General</c:formatCode>
                <c:ptCount val="8"/>
                <c:pt idx="0">
                  <c:v>2003.0</c:v>
                </c:pt>
                <c:pt idx="1">
                  <c:v>2004.0</c:v>
                </c:pt>
                <c:pt idx="2">
                  <c:v>2005.0</c:v>
                </c:pt>
                <c:pt idx="3">
                  <c:v>2006.0</c:v>
                </c:pt>
                <c:pt idx="4">
                  <c:v>2007.0</c:v>
                </c:pt>
                <c:pt idx="5">
                  <c:v>2008.0</c:v>
                </c:pt>
                <c:pt idx="6">
                  <c:v>2009.0</c:v>
                </c:pt>
                <c:pt idx="7">
                  <c:v>2010.0</c:v>
                </c:pt>
              </c:numCache>
            </c:numRef>
          </c:cat>
          <c:val>
            <c:numRef>
              <c:f>Sheet3!$B$2:$B$9</c:f>
              <c:numCache>
                <c:formatCode>0.0%</c:formatCode>
                <c:ptCount val="8"/>
                <c:pt idx="0">
                  <c:v>1.0</c:v>
                </c:pt>
                <c:pt idx="1">
                  <c:v>0.923</c:v>
                </c:pt>
                <c:pt idx="2">
                  <c:v>0.937</c:v>
                </c:pt>
                <c:pt idx="3">
                  <c:v>1.0</c:v>
                </c:pt>
                <c:pt idx="4">
                  <c:v>1.0</c:v>
                </c:pt>
                <c:pt idx="5">
                  <c:v>1.0</c:v>
                </c:pt>
                <c:pt idx="6">
                  <c:v>1.0</c:v>
                </c:pt>
                <c:pt idx="7">
                  <c:v>1.0</c:v>
                </c:pt>
              </c:numCache>
            </c:numRef>
          </c:val>
          <c:smooth val="0"/>
        </c:ser>
        <c:dLbls>
          <c:showLegendKey val="0"/>
          <c:showVal val="0"/>
          <c:showCatName val="0"/>
          <c:showSerName val="0"/>
          <c:showPercent val="0"/>
          <c:showBubbleSize val="0"/>
        </c:dLbls>
        <c:marker val="1"/>
        <c:smooth val="0"/>
        <c:axId val="2146878232"/>
        <c:axId val="2061548632"/>
      </c:lineChart>
      <c:catAx>
        <c:axId val="2146878232"/>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crossAx val="2061548632"/>
        <c:crosses val="autoZero"/>
        <c:auto val="1"/>
        <c:lblAlgn val="ctr"/>
        <c:lblOffset val="100"/>
        <c:noMultiLvlLbl val="0"/>
      </c:catAx>
      <c:valAx>
        <c:axId val="2061548632"/>
        <c:scaling>
          <c:orientation val="minMax"/>
          <c:max val="1.0"/>
          <c:min val="0.0"/>
        </c:scaling>
        <c:delete val="0"/>
        <c:axPos val="l"/>
        <c:majorGridlines/>
        <c:title>
          <c:tx>
            <c:rich>
              <a:bodyPr rot="-5400000" vert="horz"/>
              <a:lstStyle/>
              <a:p>
                <a:pPr>
                  <a:defRPr sz="1400"/>
                </a:pPr>
                <a:r>
                  <a:rPr lang="en-US" sz="1400" b="1" i="0" baseline="0">
                    <a:effectLst/>
                  </a:rPr>
                  <a:t>% Treated with Morphine</a:t>
                </a:r>
                <a:endParaRPr lang="en-US" sz="1400">
                  <a:effectLst/>
                </a:endParaRPr>
              </a:p>
            </c:rich>
          </c:tx>
          <c:layout/>
          <c:overlay val="0"/>
        </c:title>
        <c:numFmt formatCode="0.0%" sourceLinked="1"/>
        <c:majorTickMark val="out"/>
        <c:minorTickMark val="none"/>
        <c:tickLblPos val="nextTo"/>
        <c:crossAx val="214687823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'LOS1'!$B$1</c:f>
              <c:strCache>
                <c:ptCount val="1"/>
                <c:pt idx="0">
                  <c:v>LENGTH OF STAY</c:v>
                </c:pt>
              </c:strCache>
            </c:strRef>
          </c:tx>
          <c:spPr>
            <a:ln w="12700">
              <a:solidFill>
                <a:schemeClr val="tx1"/>
              </a:solidFill>
              <a:prstDash val="solid"/>
            </a:ln>
            <a:effectLst/>
          </c:spPr>
          <c:marker>
            <c:symbol val="circle"/>
            <c:size val="3"/>
            <c:spPr>
              <a:solidFill>
                <a:schemeClr val="accent1"/>
              </a:solidFill>
              <a:ln>
                <a:solidFill>
                  <a:schemeClr val="accent1"/>
                </a:solidFill>
                <a:prstDash val="solid"/>
              </a:ln>
            </c:spPr>
          </c:marker>
          <c:dPt>
            <c:idx val="9"/>
            <c:bubble3D val="0"/>
          </c:dPt>
          <c:cat>
            <c:numRef>
              <c:f>'LOS1'!$A$2:$A$56</c:f>
              <c:numCache>
                <c:formatCode>m/d/yy;@</c:formatCode>
                <c:ptCount val="55"/>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numCache>
            </c:numRef>
          </c:cat>
          <c:val>
            <c:numRef>
              <c:f>'LOS1'!$B$2:$B$56</c:f>
              <c:numCache>
                <c:formatCode>0.0</c:formatCode>
                <c:ptCount val="55"/>
                <c:pt idx="0">
                  <c:v>13.0</c:v>
                </c:pt>
                <c:pt idx="1">
                  <c:v>15.0</c:v>
                </c:pt>
                <c:pt idx="2">
                  <c:v>19.0</c:v>
                </c:pt>
                <c:pt idx="3">
                  <c:v>21.0</c:v>
                </c:pt>
                <c:pt idx="4">
                  <c:v>67.0</c:v>
                </c:pt>
                <c:pt idx="5">
                  <c:v>19.0</c:v>
                </c:pt>
                <c:pt idx="6">
                  <c:v>33.0</c:v>
                </c:pt>
                <c:pt idx="7">
                  <c:v>30.0</c:v>
                </c:pt>
                <c:pt idx="8">
                  <c:v>41.0</c:v>
                </c:pt>
                <c:pt idx="9">
                  <c:v>51.0</c:v>
                </c:pt>
                <c:pt idx="10">
                  <c:v>19.0</c:v>
                </c:pt>
                <c:pt idx="11">
                  <c:v>14.0</c:v>
                </c:pt>
                <c:pt idx="12">
                  <c:v>18.0</c:v>
                </c:pt>
                <c:pt idx="13">
                  <c:v>35.0</c:v>
                </c:pt>
                <c:pt idx="14">
                  <c:v>15.0</c:v>
                </c:pt>
                <c:pt idx="15">
                  <c:v>16.0</c:v>
                </c:pt>
                <c:pt idx="16">
                  <c:v>13.0</c:v>
                </c:pt>
                <c:pt idx="17">
                  <c:v>15.0</c:v>
                </c:pt>
                <c:pt idx="18">
                  <c:v>29.0</c:v>
                </c:pt>
                <c:pt idx="19">
                  <c:v>30.0</c:v>
                </c:pt>
                <c:pt idx="20">
                  <c:v>9.0</c:v>
                </c:pt>
                <c:pt idx="21">
                  <c:v>32.0</c:v>
                </c:pt>
                <c:pt idx="22">
                  <c:v>7.0</c:v>
                </c:pt>
                <c:pt idx="23">
                  <c:v>29.0</c:v>
                </c:pt>
                <c:pt idx="24">
                  <c:v>25.0</c:v>
                </c:pt>
                <c:pt idx="25">
                  <c:v>20.0</c:v>
                </c:pt>
                <c:pt idx="26">
                  <c:v>26.0</c:v>
                </c:pt>
                <c:pt idx="27">
                  <c:v>20.0</c:v>
                </c:pt>
                <c:pt idx="28">
                  <c:v>25.0</c:v>
                </c:pt>
                <c:pt idx="29">
                  <c:v>24.0</c:v>
                </c:pt>
                <c:pt idx="30">
                  <c:v>14.0</c:v>
                </c:pt>
                <c:pt idx="31">
                  <c:v>9.0</c:v>
                </c:pt>
                <c:pt idx="32">
                  <c:v>26.0</c:v>
                </c:pt>
                <c:pt idx="33">
                  <c:v>18.0</c:v>
                </c:pt>
                <c:pt idx="34">
                  <c:v>15.0</c:v>
                </c:pt>
                <c:pt idx="35">
                  <c:v>25.0</c:v>
                </c:pt>
                <c:pt idx="36">
                  <c:v>19.0</c:v>
                </c:pt>
                <c:pt idx="37">
                  <c:v>18.0</c:v>
                </c:pt>
                <c:pt idx="38">
                  <c:v>13.0</c:v>
                </c:pt>
                <c:pt idx="39">
                  <c:v>15.0</c:v>
                </c:pt>
                <c:pt idx="40">
                  <c:v>29.0</c:v>
                </c:pt>
                <c:pt idx="41">
                  <c:v>20.0</c:v>
                </c:pt>
                <c:pt idx="42">
                  <c:v>18.0</c:v>
                </c:pt>
                <c:pt idx="43">
                  <c:v>43.0</c:v>
                </c:pt>
                <c:pt idx="44">
                  <c:v>28.0</c:v>
                </c:pt>
                <c:pt idx="45">
                  <c:v>15.0</c:v>
                </c:pt>
                <c:pt idx="46">
                  <c:v>23.0</c:v>
                </c:pt>
                <c:pt idx="47">
                  <c:v>16.0</c:v>
                </c:pt>
                <c:pt idx="48">
                  <c:v>13.0</c:v>
                </c:pt>
                <c:pt idx="49">
                  <c:v>23.0</c:v>
                </c:pt>
                <c:pt idx="50">
                  <c:v>29.0</c:v>
                </c:pt>
                <c:pt idx="51">
                  <c:v>25.0</c:v>
                </c:pt>
                <c:pt idx="52">
                  <c:v>14.0</c:v>
                </c:pt>
                <c:pt idx="53">
                  <c:v>9.0</c:v>
                </c:pt>
                <c:pt idx="54">
                  <c:v>28.0</c:v>
                </c:pt>
              </c:numCache>
            </c:numRef>
          </c:val>
          <c:smooth val="0"/>
        </c:ser>
        <c:ser>
          <c:idx val="1"/>
          <c:order val="1"/>
          <c:tx>
            <c:strRef>
              <c:f>'LOS1'!$C$1</c:f>
              <c:strCache>
                <c:ptCount val="1"/>
                <c:pt idx="0">
                  <c:v>UCL</c:v>
                </c:pt>
              </c:strCache>
            </c:strRef>
          </c:tx>
          <c:spPr>
            <a:ln w="12700">
              <a:solidFill>
                <a:srgbClr val="DD0806"/>
              </a:solidFill>
              <a:prstDash val="lgDash"/>
            </a:ln>
            <a:effectLst/>
          </c:spPr>
          <c:marker>
            <c:symbol val="none"/>
          </c:marker>
          <c:dLbls>
            <c:dLbl>
              <c:idx val="1"/>
              <c:layout>
                <c:manualLayout>
                  <c:x val="-0.0148148148148148"/>
                  <c:y val="-0.0217766745873696"/>
                </c:manualLayout>
              </c:layout>
              <c:tx>
                <c:rich>
                  <a:bodyPr/>
                  <a:lstStyle/>
                  <a:p>
                    <a:pPr>
                      <a:defRPr lang="en-US"/>
                    </a:pPr>
                    <a:r>
                      <a:rPr lang="en-US"/>
                      <a:t>UCL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54"/>
              <c:layout>
                <c:manualLayout>
                  <c:x val="-0.014814814814815"/>
                  <c:y val="-0.0217766745873696"/>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'LOS1'!$A$2:$A$56</c:f>
              <c:numCache>
                <c:formatCode>m/d/yy;@</c:formatCode>
                <c:ptCount val="55"/>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numCache>
            </c:numRef>
          </c:cat>
          <c:val>
            <c:numRef>
              <c:f>'LOS1'!$C$2:$C$56</c:f>
              <c:numCache>
                <c:formatCode>0.0</c:formatCode>
                <c:ptCount val="55"/>
                <c:pt idx="0">
                  <c:v>47.05954545454544</c:v>
                </c:pt>
                <c:pt idx="1">
                  <c:v>47.05954545454544</c:v>
                </c:pt>
                <c:pt idx="2">
                  <c:v>47.05954545454544</c:v>
                </c:pt>
                <c:pt idx="3">
                  <c:v>47.05954545454544</c:v>
                </c:pt>
                <c:pt idx="4">
                  <c:v>47.05954545454544</c:v>
                </c:pt>
                <c:pt idx="5">
                  <c:v>47.05954545454544</c:v>
                </c:pt>
                <c:pt idx="6">
                  <c:v>47.05954545454544</c:v>
                </c:pt>
                <c:pt idx="7">
                  <c:v>47.05954545454544</c:v>
                </c:pt>
                <c:pt idx="8">
                  <c:v>47.05954545454544</c:v>
                </c:pt>
                <c:pt idx="9">
                  <c:v>47.05954545454544</c:v>
                </c:pt>
                <c:pt idx="10">
                  <c:v>47.05954545454544</c:v>
                </c:pt>
                <c:pt idx="11">
                  <c:v>47.05954545454544</c:v>
                </c:pt>
                <c:pt idx="12">
                  <c:v>47.05954545454544</c:v>
                </c:pt>
                <c:pt idx="13">
                  <c:v>47.05954545454544</c:v>
                </c:pt>
                <c:pt idx="14">
                  <c:v>47.05954545454544</c:v>
                </c:pt>
                <c:pt idx="15">
                  <c:v>47.05954545454544</c:v>
                </c:pt>
                <c:pt idx="16">
                  <c:v>47.05954545454544</c:v>
                </c:pt>
                <c:pt idx="17">
                  <c:v>47.05954545454544</c:v>
                </c:pt>
                <c:pt idx="18">
                  <c:v>47.05954545454544</c:v>
                </c:pt>
                <c:pt idx="19">
                  <c:v>47.05954545454544</c:v>
                </c:pt>
                <c:pt idx="20">
                  <c:v>47.05954545454544</c:v>
                </c:pt>
                <c:pt idx="21">
                  <c:v>47.05954545454544</c:v>
                </c:pt>
                <c:pt idx="22">
                  <c:v>47.05954545454544</c:v>
                </c:pt>
                <c:pt idx="23">
                  <c:v>47.05954545454544</c:v>
                </c:pt>
                <c:pt idx="24">
                  <c:v>47.05954545454544</c:v>
                </c:pt>
                <c:pt idx="25">
                  <c:v>47.05954545454544</c:v>
                </c:pt>
                <c:pt idx="26">
                  <c:v>47.05954545454544</c:v>
                </c:pt>
                <c:pt idx="27">
                  <c:v>47.05954545454544</c:v>
                </c:pt>
                <c:pt idx="28">
                  <c:v>47.05954545454544</c:v>
                </c:pt>
                <c:pt idx="29">
                  <c:v>47.05954545454544</c:v>
                </c:pt>
                <c:pt idx="30">
                  <c:v>47.05954545454544</c:v>
                </c:pt>
                <c:pt idx="31">
                  <c:v>47.05954545454544</c:v>
                </c:pt>
                <c:pt idx="32">
                  <c:v>47.05954545454544</c:v>
                </c:pt>
                <c:pt idx="33">
                  <c:v>47.05954545454544</c:v>
                </c:pt>
                <c:pt idx="34">
                  <c:v>47.05954545454544</c:v>
                </c:pt>
                <c:pt idx="35">
                  <c:v>47.05954545454544</c:v>
                </c:pt>
                <c:pt idx="36">
                  <c:v>47.05954545454544</c:v>
                </c:pt>
                <c:pt idx="37">
                  <c:v>47.05954545454544</c:v>
                </c:pt>
                <c:pt idx="38">
                  <c:v>47.05954545454544</c:v>
                </c:pt>
                <c:pt idx="39">
                  <c:v>47.05954545454544</c:v>
                </c:pt>
                <c:pt idx="40">
                  <c:v>47.05954545454544</c:v>
                </c:pt>
                <c:pt idx="41">
                  <c:v>47.05954545454544</c:v>
                </c:pt>
                <c:pt idx="42">
                  <c:v>47.05954545454544</c:v>
                </c:pt>
                <c:pt idx="43">
                  <c:v>47.05954545454544</c:v>
                </c:pt>
                <c:pt idx="44">
                  <c:v>47.05954545454544</c:v>
                </c:pt>
                <c:pt idx="45">
                  <c:v>47.05954545454544</c:v>
                </c:pt>
                <c:pt idx="46">
                  <c:v>47.05954545454544</c:v>
                </c:pt>
                <c:pt idx="47">
                  <c:v>47.05954545454544</c:v>
                </c:pt>
                <c:pt idx="48">
                  <c:v>47.05954545454544</c:v>
                </c:pt>
                <c:pt idx="49">
                  <c:v>47.05954545454544</c:v>
                </c:pt>
                <c:pt idx="50">
                  <c:v>47.05954545454544</c:v>
                </c:pt>
                <c:pt idx="51">
                  <c:v>47.05954545454544</c:v>
                </c:pt>
                <c:pt idx="52">
                  <c:v>47.05954545454544</c:v>
                </c:pt>
                <c:pt idx="53">
                  <c:v>47.05954545454544</c:v>
                </c:pt>
                <c:pt idx="54">
                  <c:v>47.05954545454544</c:v>
                </c:pt>
              </c:numCache>
            </c:numRef>
          </c:val>
          <c:smooth val="0"/>
        </c:ser>
        <c:ser>
          <c:idx val="2"/>
          <c:order val="2"/>
          <c:tx>
            <c:strRef>
              <c:f>'LOS1'!$D$1</c:f>
              <c:strCache>
                <c:ptCount val="1"/>
                <c:pt idx="0">
                  <c:v> +2 Sigma</c:v>
                </c:pt>
              </c:strCache>
            </c:strRef>
          </c:tx>
          <c:spPr>
            <a:ln w="25400">
              <a:noFill/>
            </a:ln>
            <a:effectLst/>
          </c:spPr>
          <c:marker>
            <c:symbol val="none"/>
          </c:marker>
          <c:cat>
            <c:numRef>
              <c:f>'LOS1'!$A$2:$A$56</c:f>
              <c:numCache>
                <c:formatCode>m/d/yy;@</c:formatCode>
                <c:ptCount val="55"/>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numCache>
            </c:numRef>
          </c:cat>
          <c:val>
            <c:numRef>
              <c:f>'LOS1'!$D$2:$D$56</c:f>
              <c:numCache>
                <c:formatCode>0.0</c:formatCode>
                <c:ptCount val="55"/>
                <c:pt idx="0">
                  <c:v>38.85787878787879</c:v>
                </c:pt>
                <c:pt idx="1">
                  <c:v>38.85787878787879</c:v>
                </c:pt>
                <c:pt idx="2">
                  <c:v>38.85787878787879</c:v>
                </c:pt>
                <c:pt idx="3">
                  <c:v>38.85787878787879</c:v>
                </c:pt>
                <c:pt idx="4">
                  <c:v>38.85787878787879</c:v>
                </c:pt>
                <c:pt idx="5">
                  <c:v>38.85787878787879</c:v>
                </c:pt>
                <c:pt idx="6">
                  <c:v>38.85787878787879</c:v>
                </c:pt>
                <c:pt idx="7">
                  <c:v>38.85787878787879</c:v>
                </c:pt>
                <c:pt idx="8">
                  <c:v>38.85787878787879</c:v>
                </c:pt>
                <c:pt idx="9">
                  <c:v>38.85787878787879</c:v>
                </c:pt>
                <c:pt idx="10">
                  <c:v>38.85787878787879</c:v>
                </c:pt>
                <c:pt idx="11">
                  <c:v>38.85787878787879</c:v>
                </c:pt>
                <c:pt idx="12">
                  <c:v>38.85787878787879</c:v>
                </c:pt>
                <c:pt idx="13">
                  <c:v>38.85787878787879</c:v>
                </c:pt>
                <c:pt idx="14">
                  <c:v>38.85787878787879</c:v>
                </c:pt>
                <c:pt idx="15">
                  <c:v>38.85787878787879</c:v>
                </c:pt>
                <c:pt idx="16">
                  <c:v>38.85787878787879</c:v>
                </c:pt>
                <c:pt idx="17">
                  <c:v>38.85787878787879</c:v>
                </c:pt>
                <c:pt idx="18">
                  <c:v>38.85787878787879</c:v>
                </c:pt>
                <c:pt idx="19">
                  <c:v>38.85787878787879</c:v>
                </c:pt>
                <c:pt idx="20">
                  <c:v>38.85787878787879</c:v>
                </c:pt>
                <c:pt idx="21">
                  <c:v>38.85787878787879</c:v>
                </c:pt>
                <c:pt idx="22">
                  <c:v>38.85787878787879</c:v>
                </c:pt>
                <c:pt idx="23">
                  <c:v>38.85787878787879</c:v>
                </c:pt>
                <c:pt idx="24">
                  <c:v>38.85787878787879</c:v>
                </c:pt>
                <c:pt idx="25">
                  <c:v>38.85787878787879</c:v>
                </c:pt>
                <c:pt idx="26">
                  <c:v>38.85787878787879</c:v>
                </c:pt>
                <c:pt idx="27">
                  <c:v>38.85787878787879</c:v>
                </c:pt>
                <c:pt idx="28">
                  <c:v>38.85787878787879</c:v>
                </c:pt>
                <c:pt idx="29">
                  <c:v>38.85787878787879</c:v>
                </c:pt>
                <c:pt idx="30">
                  <c:v>38.85787878787879</c:v>
                </c:pt>
                <c:pt idx="31">
                  <c:v>38.85787878787879</c:v>
                </c:pt>
                <c:pt idx="32">
                  <c:v>38.85787878787879</c:v>
                </c:pt>
                <c:pt idx="33">
                  <c:v>38.85787878787879</c:v>
                </c:pt>
                <c:pt idx="34">
                  <c:v>38.85787878787879</c:v>
                </c:pt>
                <c:pt idx="35">
                  <c:v>38.85787878787879</c:v>
                </c:pt>
                <c:pt idx="36">
                  <c:v>38.85787878787879</c:v>
                </c:pt>
                <c:pt idx="37">
                  <c:v>38.85787878787879</c:v>
                </c:pt>
                <c:pt idx="38">
                  <c:v>38.85787878787879</c:v>
                </c:pt>
                <c:pt idx="39">
                  <c:v>38.85787878787879</c:v>
                </c:pt>
                <c:pt idx="40">
                  <c:v>38.85787878787879</c:v>
                </c:pt>
                <c:pt idx="41">
                  <c:v>38.85787878787879</c:v>
                </c:pt>
                <c:pt idx="42">
                  <c:v>38.85787878787879</c:v>
                </c:pt>
                <c:pt idx="43">
                  <c:v>38.85787878787879</c:v>
                </c:pt>
                <c:pt idx="44">
                  <c:v>38.85787878787879</c:v>
                </c:pt>
                <c:pt idx="45">
                  <c:v>38.85787878787879</c:v>
                </c:pt>
                <c:pt idx="46">
                  <c:v>38.85787878787879</c:v>
                </c:pt>
                <c:pt idx="47">
                  <c:v>38.85787878787879</c:v>
                </c:pt>
                <c:pt idx="48">
                  <c:v>38.85787878787879</c:v>
                </c:pt>
                <c:pt idx="49">
                  <c:v>38.85787878787879</c:v>
                </c:pt>
                <c:pt idx="50">
                  <c:v>38.85787878787879</c:v>
                </c:pt>
                <c:pt idx="51">
                  <c:v>38.85787878787879</c:v>
                </c:pt>
                <c:pt idx="52">
                  <c:v>38.85787878787879</c:v>
                </c:pt>
                <c:pt idx="53">
                  <c:v>38.85787878787879</c:v>
                </c:pt>
                <c:pt idx="54">
                  <c:v>38.85787878787879</c:v>
                </c:pt>
              </c:numCache>
            </c:numRef>
          </c:val>
          <c:smooth val="0"/>
        </c:ser>
        <c:ser>
          <c:idx val="3"/>
          <c:order val="3"/>
          <c:tx>
            <c:strRef>
              <c:f>'LOS1'!$E$1</c:f>
              <c:strCache>
                <c:ptCount val="1"/>
                <c:pt idx="0">
                  <c:v> +1 Sigma</c:v>
                </c:pt>
              </c:strCache>
            </c:strRef>
          </c:tx>
          <c:spPr>
            <a:ln w="25400">
              <a:noFill/>
            </a:ln>
            <a:effectLst/>
          </c:spPr>
          <c:marker>
            <c:symbol val="none"/>
          </c:marker>
          <c:cat>
            <c:numRef>
              <c:f>'LOS1'!$A$2:$A$56</c:f>
              <c:numCache>
                <c:formatCode>m/d/yy;@</c:formatCode>
                <c:ptCount val="55"/>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numCache>
            </c:numRef>
          </c:cat>
          <c:val>
            <c:numRef>
              <c:f>'LOS1'!$E$2:$E$56</c:f>
              <c:numCache>
                <c:formatCode>0.0</c:formatCode>
                <c:ptCount val="55"/>
                <c:pt idx="0">
                  <c:v>30.65621212121212</c:v>
                </c:pt>
                <c:pt idx="1">
                  <c:v>30.65621212121212</c:v>
                </c:pt>
                <c:pt idx="2">
                  <c:v>30.65621212121212</c:v>
                </c:pt>
                <c:pt idx="3">
                  <c:v>30.65621212121212</c:v>
                </c:pt>
                <c:pt idx="4">
                  <c:v>30.65621212121212</c:v>
                </c:pt>
                <c:pt idx="5">
                  <c:v>30.65621212121212</c:v>
                </c:pt>
                <c:pt idx="6">
                  <c:v>30.65621212121212</c:v>
                </c:pt>
                <c:pt idx="7">
                  <c:v>30.65621212121212</c:v>
                </c:pt>
                <c:pt idx="8">
                  <c:v>30.65621212121212</c:v>
                </c:pt>
                <c:pt idx="9">
                  <c:v>30.65621212121212</c:v>
                </c:pt>
                <c:pt idx="10">
                  <c:v>30.65621212121212</c:v>
                </c:pt>
                <c:pt idx="11">
                  <c:v>30.65621212121212</c:v>
                </c:pt>
                <c:pt idx="12">
                  <c:v>30.65621212121212</c:v>
                </c:pt>
                <c:pt idx="13">
                  <c:v>30.65621212121212</c:v>
                </c:pt>
                <c:pt idx="14">
                  <c:v>30.65621212121212</c:v>
                </c:pt>
                <c:pt idx="15">
                  <c:v>30.65621212121212</c:v>
                </c:pt>
                <c:pt idx="16">
                  <c:v>30.65621212121212</c:v>
                </c:pt>
                <c:pt idx="17">
                  <c:v>30.65621212121212</c:v>
                </c:pt>
                <c:pt idx="18">
                  <c:v>30.65621212121212</c:v>
                </c:pt>
                <c:pt idx="19">
                  <c:v>30.65621212121212</c:v>
                </c:pt>
                <c:pt idx="20">
                  <c:v>30.65621212121212</c:v>
                </c:pt>
                <c:pt idx="21">
                  <c:v>30.65621212121212</c:v>
                </c:pt>
                <c:pt idx="22">
                  <c:v>30.65621212121212</c:v>
                </c:pt>
                <c:pt idx="23">
                  <c:v>30.65621212121212</c:v>
                </c:pt>
                <c:pt idx="24">
                  <c:v>30.65621212121212</c:v>
                </c:pt>
                <c:pt idx="25">
                  <c:v>30.65621212121212</c:v>
                </c:pt>
                <c:pt idx="26">
                  <c:v>30.65621212121212</c:v>
                </c:pt>
                <c:pt idx="27">
                  <c:v>30.65621212121212</c:v>
                </c:pt>
                <c:pt idx="28">
                  <c:v>30.65621212121212</c:v>
                </c:pt>
                <c:pt idx="29">
                  <c:v>30.65621212121212</c:v>
                </c:pt>
                <c:pt idx="30">
                  <c:v>30.65621212121212</c:v>
                </c:pt>
                <c:pt idx="31">
                  <c:v>30.65621212121212</c:v>
                </c:pt>
                <c:pt idx="32">
                  <c:v>30.65621212121212</c:v>
                </c:pt>
                <c:pt idx="33">
                  <c:v>30.65621212121212</c:v>
                </c:pt>
                <c:pt idx="34">
                  <c:v>30.65621212121212</c:v>
                </c:pt>
                <c:pt idx="35">
                  <c:v>30.65621212121212</c:v>
                </c:pt>
                <c:pt idx="36">
                  <c:v>30.65621212121212</c:v>
                </c:pt>
                <c:pt idx="37">
                  <c:v>30.65621212121212</c:v>
                </c:pt>
                <c:pt idx="38">
                  <c:v>30.65621212121212</c:v>
                </c:pt>
                <c:pt idx="39">
                  <c:v>30.65621212121212</c:v>
                </c:pt>
                <c:pt idx="40">
                  <c:v>30.65621212121212</c:v>
                </c:pt>
                <c:pt idx="41">
                  <c:v>30.65621212121212</c:v>
                </c:pt>
                <c:pt idx="42">
                  <c:v>30.65621212121212</c:v>
                </c:pt>
                <c:pt idx="43">
                  <c:v>30.65621212121212</c:v>
                </c:pt>
                <c:pt idx="44">
                  <c:v>30.65621212121212</c:v>
                </c:pt>
                <c:pt idx="45">
                  <c:v>30.65621212121212</c:v>
                </c:pt>
                <c:pt idx="46">
                  <c:v>30.65621212121212</c:v>
                </c:pt>
                <c:pt idx="47">
                  <c:v>30.65621212121212</c:v>
                </c:pt>
                <c:pt idx="48">
                  <c:v>30.65621212121212</c:v>
                </c:pt>
                <c:pt idx="49">
                  <c:v>30.65621212121212</c:v>
                </c:pt>
                <c:pt idx="50">
                  <c:v>30.65621212121212</c:v>
                </c:pt>
                <c:pt idx="51">
                  <c:v>30.65621212121212</c:v>
                </c:pt>
                <c:pt idx="52">
                  <c:v>30.65621212121212</c:v>
                </c:pt>
                <c:pt idx="53">
                  <c:v>30.65621212121212</c:v>
                </c:pt>
                <c:pt idx="54">
                  <c:v>30.65621212121212</c:v>
                </c:pt>
              </c:numCache>
            </c:numRef>
          </c:val>
          <c:smooth val="0"/>
        </c:ser>
        <c:ser>
          <c:idx val="4"/>
          <c:order val="4"/>
          <c:tx>
            <c:strRef>
              <c:f>'LOS1'!$F$1</c:f>
              <c:strCache>
                <c:ptCount val="1"/>
                <c:pt idx="0">
                  <c:v>Average</c:v>
                </c:pt>
              </c:strCache>
            </c:strRef>
          </c:tx>
          <c:spPr>
            <a:ln w="25400">
              <a:solidFill>
                <a:schemeClr val="bg1"/>
              </a:solidFill>
              <a:prstDash val="solid"/>
            </a:ln>
            <a:effectLst/>
          </c:spPr>
          <c:marker>
            <c:symbol val="none"/>
          </c:marker>
          <c:cat>
            <c:numRef>
              <c:f>'LOS1'!$A$2:$A$56</c:f>
              <c:numCache>
                <c:formatCode>m/d/yy;@</c:formatCode>
                <c:ptCount val="55"/>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numCache>
            </c:numRef>
          </c:cat>
          <c:val>
            <c:numRef>
              <c:f>'LOS1'!$F$2:$F$56</c:f>
              <c:numCache>
                <c:formatCode>0.0</c:formatCode>
                <c:ptCount val="55"/>
                <c:pt idx="0">
                  <c:v>22.45454545454545</c:v>
                </c:pt>
                <c:pt idx="1">
                  <c:v>22.45454545454545</c:v>
                </c:pt>
                <c:pt idx="2">
                  <c:v>22.45454545454545</c:v>
                </c:pt>
                <c:pt idx="3">
                  <c:v>22.45454545454545</c:v>
                </c:pt>
                <c:pt idx="4">
                  <c:v>22.45454545454545</c:v>
                </c:pt>
                <c:pt idx="5">
                  <c:v>22.45454545454545</c:v>
                </c:pt>
                <c:pt idx="6">
                  <c:v>22.45454545454545</c:v>
                </c:pt>
                <c:pt idx="7">
                  <c:v>22.45454545454545</c:v>
                </c:pt>
                <c:pt idx="8">
                  <c:v>22.45454545454545</c:v>
                </c:pt>
                <c:pt idx="9">
                  <c:v>22.45454545454545</c:v>
                </c:pt>
                <c:pt idx="10">
                  <c:v>22.45454545454545</c:v>
                </c:pt>
                <c:pt idx="11">
                  <c:v>22.45454545454545</c:v>
                </c:pt>
                <c:pt idx="12">
                  <c:v>22.45454545454545</c:v>
                </c:pt>
                <c:pt idx="13">
                  <c:v>22.45454545454545</c:v>
                </c:pt>
                <c:pt idx="14">
                  <c:v>22.45454545454545</c:v>
                </c:pt>
                <c:pt idx="15">
                  <c:v>22.45454545454545</c:v>
                </c:pt>
                <c:pt idx="16">
                  <c:v>22.45454545454545</c:v>
                </c:pt>
                <c:pt idx="17">
                  <c:v>22.45454545454545</c:v>
                </c:pt>
                <c:pt idx="18">
                  <c:v>22.45454545454545</c:v>
                </c:pt>
                <c:pt idx="19">
                  <c:v>22.45454545454545</c:v>
                </c:pt>
                <c:pt idx="20">
                  <c:v>22.45454545454545</c:v>
                </c:pt>
                <c:pt idx="21">
                  <c:v>22.45454545454545</c:v>
                </c:pt>
                <c:pt idx="22">
                  <c:v>22.45454545454545</c:v>
                </c:pt>
                <c:pt idx="23">
                  <c:v>22.45454545454545</c:v>
                </c:pt>
                <c:pt idx="24">
                  <c:v>22.45454545454545</c:v>
                </c:pt>
                <c:pt idx="25">
                  <c:v>22.45454545454545</c:v>
                </c:pt>
                <c:pt idx="26">
                  <c:v>22.45454545454545</c:v>
                </c:pt>
                <c:pt idx="27">
                  <c:v>22.45454545454545</c:v>
                </c:pt>
                <c:pt idx="28">
                  <c:v>22.45454545454545</c:v>
                </c:pt>
                <c:pt idx="29">
                  <c:v>22.45454545454545</c:v>
                </c:pt>
                <c:pt idx="30">
                  <c:v>22.45454545454545</c:v>
                </c:pt>
                <c:pt idx="31">
                  <c:v>22.45454545454545</c:v>
                </c:pt>
                <c:pt idx="32">
                  <c:v>22.45454545454545</c:v>
                </c:pt>
                <c:pt idx="33">
                  <c:v>22.45454545454545</c:v>
                </c:pt>
                <c:pt idx="34">
                  <c:v>22.45454545454545</c:v>
                </c:pt>
                <c:pt idx="35">
                  <c:v>22.45454545454545</c:v>
                </c:pt>
                <c:pt idx="36">
                  <c:v>22.45454545454545</c:v>
                </c:pt>
                <c:pt idx="37">
                  <c:v>22.45454545454545</c:v>
                </c:pt>
                <c:pt idx="38">
                  <c:v>22.45454545454545</c:v>
                </c:pt>
                <c:pt idx="39">
                  <c:v>22.45454545454545</c:v>
                </c:pt>
                <c:pt idx="40">
                  <c:v>22.45454545454545</c:v>
                </c:pt>
                <c:pt idx="41">
                  <c:v>22.45454545454545</c:v>
                </c:pt>
                <c:pt idx="42">
                  <c:v>22.45454545454545</c:v>
                </c:pt>
                <c:pt idx="43">
                  <c:v>22.45454545454545</c:v>
                </c:pt>
                <c:pt idx="44">
                  <c:v>22.45454545454545</c:v>
                </c:pt>
                <c:pt idx="45">
                  <c:v>22.45454545454545</c:v>
                </c:pt>
                <c:pt idx="46">
                  <c:v>22.45454545454545</c:v>
                </c:pt>
                <c:pt idx="47">
                  <c:v>22.45454545454545</c:v>
                </c:pt>
                <c:pt idx="48">
                  <c:v>22.45454545454545</c:v>
                </c:pt>
                <c:pt idx="49">
                  <c:v>22.45454545454545</c:v>
                </c:pt>
                <c:pt idx="50">
                  <c:v>22.45454545454545</c:v>
                </c:pt>
                <c:pt idx="51">
                  <c:v>22.45454545454545</c:v>
                </c:pt>
                <c:pt idx="52">
                  <c:v>22.45454545454545</c:v>
                </c:pt>
                <c:pt idx="53">
                  <c:v>22.45454545454545</c:v>
                </c:pt>
                <c:pt idx="54">
                  <c:v>22.45454545454545</c:v>
                </c:pt>
              </c:numCache>
            </c:numRef>
          </c:val>
          <c:smooth val="0"/>
        </c:ser>
        <c:ser>
          <c:idx val="5"/>
          <c:order val="5"/>
          <c:tx>
            <c:strRef>
              <c:f>'LOS1'!$G$1</c:f>
              <c:strCache>
                <c:ptCount val="1"/>
                <c:pt idx="0">
                  <c:v> -1 Sigma</c:v>
                </c:pt>
              </c:strCache>
            </c:strRef>
          </c:tx>
          <c:spPr>
            <a:ln w="25400">
              <a:noFill/>
            </a:ln>
            <a:effectLst/>
          </c:spPr>
          <c:marker>
            <c:symbol val="none"/>
          </c:marker>
          <c:cat>
            <c:numRef>
              <c:f>'LOS1'!$A$2:$A$56</c:f>
              <c:numCache>
                <c:formatCode>m/d/yy;@</c:formatCode>
                <c:ptCount val="55"/>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numCache>
            </c:numRef>
          </c:cat>
          <c:val>
            <c:numRef>
              <c:f>'LOS1'!$G$2:$G$56</c:f>
              <c:numCache>
                <c:formatCode>0.0</c:formatCode>
                <c:ptCount val="55"/>
                <c:pt idx="0">
                  <c:v>14.25287878787879</c:v>
                </c:pt>
                <c:pt idx="1">
                  <c:v>14.25287878787879</c:v>
                </c:pt>
                <c:pt idx="2">
                  <c:v>14.25287878787879</c:v>
                </c:pt>
                <c:pt idx="3">
                  <c:v>14.25287878787879</c:v>
                </c:pt>
                <c:pt idx="4">
                  <c:v>14.25287878787879</c:v>
                </c:pt>
                <c:pt idx="5">
                  <c:v>14.25287878787879</c:v>
                </c:pt>
                <c:pt idx="6">
                  <c:v>14.25287878787879</c:v>
                </c:pt>
                <c:pt idx="7">
                  <c:v>14.25287878787879</c:v>
                </c:pt>
                <c:pt idx="8">
                  <c:v>14.25287878787879</c:v>
                </c:pt>
                <c:pt idx="9">
                  <c:v>14.25287878787879</c:v>
                </c:pt>
                <c:pt idx="10">
                  <c:v>14.25287878787879</c:v>
                </c:pt>
                <c:pt idx="11">
                  <c:v>14.25287878787879</c:v>
                </c:pt>
                <c:pt idx="12">
                  <c:v>14.25287878787879</c:v>
                </c:pt>
                <c:pt idx="13">
                  <c:v>14.25287878787879</c:v>
                </c:pt>
                <c:pt idx="14">
                  <c:v>14.25287878787879</c:v>
                </c:pt>
                <c:pt idx="15">
                  <c:v>14.25287878787879</c:v>
                </c:pt>
                <c:pt idx="16">
                  <c:v>14.25287878787879</c:v>
                </c:pt>
                <c:pt idx="17">
                  <c:v>14.25287878787879</c:v>
                </c:pt>
                <c:pt idx="18">
                  <c:v>14.25287878787879</c:v>
                </c:pt>
                <c:pt idx="19">
                  <c:v>14.25287878787879</c:v>
                </c:pt>
                <c:pt idx="20">
                  <c:v>14.25287878787879</c:v>
                </c:pt>
                <c:pt idx="21">
                  <c:v>14.25287878787879</c:v>
                </c:pt>
                <c:pt idx="22">
                  <c:v>14.25287878787879</c:v>
                </c:pt>
                <c:pt idx="23">
                  <c:v>14.25287878787879</c:v>
                </c:pt>
                <c:pt idx="24">
                  <c:v>14.25287878787879</c:v>
                </c:pt>
                <c:pt idx="25">
                  <c:v>14.25287878787879</c:v>
                </c:pt>
                <c:pt idx="26">
                  <c:v>14.25287878787879</c:v>
                </c:pt>
                <c:pt idx="27">
                  <c:v>14.25287878787879</c:v>
                </c:pt>
                <c:pt idx="28">
                  <c:v>14.25287878787879</c:v>
                </c:pt>
                <c:pt idx="29">
                  <c:v>14.25287878787879</c:v>
                </c:pt>
                <c:pt idx="30">
                  <c:v>14.25287878787879</c:v>
                </c:pt>
                <c:pt idx="31">
                  <c:v>14.25287878787879</c:v>
                </c:pt>
                <c:pt idx="32">
                  <c:v>14.25287878787879</c:v>
                </c:pt>
                <c:pt idx="33">
                  <c:v>14.25287878787879</c:v>
                </c:pt>
                <c:pt idx="34">
                  <c:v>14.25287878787879</c:v>
                </c:pt>
                <c:pt idx="35">
                  <c:v>14.25287878787879</c:v>
                </c:pt>
                <c:pt idx="36">
                  <c:v>14.25287878787879</c:v>
                </c:pt>
                <c:pt idx="37">
                  <c:v>14.25287878787879</c:v>
                </c:pt>
                <c:pt idx="38">
                  <c:v>14.25287878787879</c:v>
                </c:pt>
                <c:pt idx="39">
                  <c:v>14.25287878787879</c:v>
                </c:pt>
                <c:pt idx="40">
                  <c:v>14.25287878787879</c:v>
                </c:pt>
                <c:pt idx="41">
                  <c:v>14.25287878787879</c:v>
                </c:pt>
                <c:pt idx="42">
                  <c:v>14.25287878787879</c:v>
                </c:pt>
                <c:pt idx="43">
                  <c:v>14.25287878787879</c:v>
                </c:pt>
                <c:pt idx="44">
                  <c:v>14.25287878787879</c:v>
                </c:pt>
                <c:pt idx="45">
                  <c:v>14.25287878787879</c:v>
                </c:pt>
                <c:pt idx="46">
                  <c:v>14.25287878787879</c:v>
                </c:pt>
                <c:pt idx="47">
                  <c:v>14.25287878787879</c:v>
                </c:pt>
                <c:pt idx="48">
                  <c:v>14.25287878787879</c:v>
                </c:pt>
                <c:pt idx="49">
                  <c:v>14.25287878787879</c:v>
                </c:pt>
                <c:pt idx="50">
                  <c:v>14.25287878787879</c:v>
                </c:pt>
                <c:pt idx="51">
                  <c:v>14.25287878787879</c:v>
                </c:pt>
                <c:pt idx="52">
                  <c:v>14.25287878787879</c:v>
                </c:pt>
                <c:pt idx="53">
                  <c:v>14.25287878787879</c:v>
                </c:pt>
                <c:pt idx="54">
                  <c:v>14.25287878787879</c:v>
                </c:pt>
              </c:numCache>
            </c:numRef>
          </c:val>
          <c:smooth val="0"/>
        </c:ser>
        <c:ser>
          <c:idx val="6"/>
          <c:order val="6"/>
          <c:tx>
            <c:strRef>
              <c:f>'LOS1'!$H$1</c:f>
              <c:strCache>
                <c:ptCount val="1"/>
                <c:pt idx="0">
                  <c:v> -2 Sigma</c:v>
                </c:pt>
              </c:strCache>
            </c:strRef>
          </c:tx>
          <c:spPr>
            <a:ln w="25400">
              <a:noFill/>
            </a:ln>
            <a:effectLst/>
          </c:spPr>
          <c:marker>
            <c:symbol val="none"/>
          </c:marker>
          <c:cat>
            <c:numRef>
              <c:f>'LOS1'!$A$2:$A$56</c:f>
              <c:numCache>
                <c:formatCode>m/d/yy;@</c:formatCode>
                <c:ptCount val="55"/>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numCache>
            </c:numRef>
          </c:cat>
          <c:val>
            <c:numRef>
              <c:f>'LOS1'!$H$2:$H$56</c:f>
              <c:numCache>
                <c:formatCode>0.0</c:formatCode>
                <c:ptCount val="55"/>
                <c:pt idx="0">
                  <c:v>6.05121212121212</c:v>
                </c:pt>
                <c:pt idx="1">
                  <c:v>6.05121212121212</c:v>
                </c:pt>
                <c:pt idx="2">
                  <c:v>6.05121212121212</c:v>
                </c:pt>
                <c:pt idx="3">
                  <c:v>6.05121212121212</c:v>
                </c:pt>
                <c:pt idx="4">
                  <c:v>6.05121212121212</c:v>
                </c:pt>
                <c:pt idx="5">
                  <c:v>6.05121212121212</c:v>
                </c:pt>
                <c:pt idx="6">
                  <c:v>6.05121212121212</c:v>
                </c:pt>
                <c:pt idx="7">
                  <c:v>6.05121212121212</c:v>
                </c:pt>
                <c:pt idx="8">
                  <c:v>6.05121212121212</c:v>
                </c:pt>
                <c:pt idx="9">
                  <c:v>6.05121212121212</c:v>
                </c:pt>
                <c:pt idx="10">
                  <c:v>6.05121212121212</c:v>
                </c:pt>
                <c:pt idx="11">
                  <c:v>6.05121212121212</c:v>
                </c:pt>
                <c:pt idx="12">
                  <c:v>6.05121212121212</c:v>
                </c:pt>
                <c:pt idx="13">
                  <c:v>6.05121212121212</c:v>
                </c:pt>
                <c:pt idx="14">
                  <c:v>6.05121212121212</c:v>
                </c:pt>
                <c:pt idx="15">
                  <c:v>6.05121212121212</c:v>
                </c:pt>
                <c:pt idx="16">
                  <c:v>6.05121212121212</c:v>
                </c:pt>
                <c:pt idx="17">
                  <c:v>6.05121212121212</c:v>
                </c:pt>
                <c:pt idx="18">
                  <c:v>6.05121212121212</c:v>
                </c:pt>
                <c:pt idx="19">
                  <c:v>6.05121212121212</c:v>
                </c:pt>
                <c:pt idx="20">
                  <c:v>6.05121212121212</c:v>
                </c:pt>
                <c:pt idx="21">
                  <c:v>6.05121212121212</c:v>
                </c:pt>
                <c:pt idx="22">
                  <c:v>6.05121212121212</c:v>
                </c:pt>
                <c:pt idx="23">
                  <c:v>6.05121212121212</c:v>
                </c:pt>
                <c:pt idx="24">
                  <c:v>6.05121212121212</c:v>
                </c:pt>
                <c:pt idx="25">
                  <c:v>6.05121212121212</c:v>
                </c:pt>
                <c:pt idx="26">
                  <c:v>6.05121212121212</c:v>
                </c:pt>
                <c:pt idx="27">
                  <c:v>6.05121212121212</c:v>
                </c:pt>
                <c:pt idx="28">
                  <c:v>6.05121212121212</c:v>
                </c:pt>
                <c:pt idx="29">
                  <c:v>6.05121212121212</c:v>
                </c:pt>
                <c:pt idx="30">
                  <c:v>6.05121212121212</c:v>
                </c:pt>
                <c:pt idx="31">
                  <c:v>6.05121212121212</c:v>
                </c:pt>
                <c:pt idx="32">
                  <c:v>6.05121212121212</c:v>
                </c:pt>
                <c:pt idx="33">
                  <c:v>6.05121212121212</c:v>
                </c:pt>
                <c:pt idx="34">
                  <c:v>6.05121212121212</c:v>
                </c:pt>
                <c:pt idx="35">
                  <c:v>6.05121212121212</c:v>
                </c:pt>
                <c:pt idx="36">
                  <c:v>6.05121212121212</c:v>
                </c:pt>
                <c:pt idx="37">
                  <c:v>6.05121212121212</c:v>
                </c:pt>
                <c:pt idx="38">
                  <c:v>6.05121212121212</c:v>
                </c:pt>
                <c:pt idx="39">
                  <c:v>6.05121212121212</c:v>
                </c:pt>
                <c:pt idx="40">
                  <c:v>6.05121212121212</c:v>
                </c:pt>
                <c:pt idx="41">
                  <c:v>6.05121212121212</c:v>
                </c:pt>
                <c:pt idx="42">
                  <c:v>6.05121212121212</c:v>
                </c:pt>
                <c:pt idx="43">
                  <c:v>6.05121212121212</c:v>
                </c:pt>
                <c:pt idx="44">
                  <c:v>6.05121212121212</c:v>
                </c:pt>
                <c:pt idx="45">
                  <c:v>6.05121212121212</c:v>
                </c:pt>
                <c:pt idx="46">
                  <c:v>6.05121212121212</c:v>
                </c:pt>
                <c:pt idx="47">
                  <c:v>6.05121212121212</c:v>
                </c:pt>
                <c:pt idx="48">
                  <c:v>6.05121212121212</c:v>
                </c:pt>
                <c:pt idx="49">
                  <c:v>6.05121212121212</c:v>
                </c:pt>
                <c:pt idx="50">
                  <c:v>6.05121212121212</c:v>
                </c:pt>
                <c:pt idx="51">
                  <c:v>6.05121212121212</c:v>
                </c:pt>
                <c:pt idx="52">
                  <c:v>6.05121212121212</c:v>
                </c:pt>
                <c:pt idx="53">
                  <c:v>6.05121212121212</c:v>
                </c:pt>
                <c:pt idx="54">
                  <c:v>6.05121212121212</c:v>
                </c:pt>
              </c:numCache>
            </c:numRef>
          </c:val>
          <c:smooth val="0"/>
        </c:ser>
        <c:ser>
          <c:idx val="7"/>
          <c:order val="7"/>
          <c:tx>
            <c:strRef>
              <c:f>'LOS1'!$I$1</c:f>
              <c:strCache>
                <c:ptCount val="1"/>
                <c:pt idx="0">
                  <c:v>LCL</c:v>
                </c:pt>
              </c:strCache>
            </c:strRef>
          </c:tx>
          <c:spPr>
            <a:ln w="12700">
              <a:solidFill>
                <a:srgbClr val="DD0806"/>
              </a:solidFill>
              <a:prstDash val="lgDash"/>
            </a:ln>
            <a:effectLst/>
          </c:spPr>
          <c:marker>
            <c:symbol val="none"/>
          </c:marker>
          <c:dLbls>
            <c:dLbl>
              <c:idx val="1"/>
              <c:layout>
                <c:manualLayout>
                  <c:x val="-0.0148148148148148"/>
                  <c:y val="-0.0217766745873696"/>
                </c:manualLayout>
              </c:layout>
              <c:tx>
                <c:rich>
                  <a:bodyPr/>
                  <a:lstStyle/>
                  <a:p>
                    <a:pPr>
                      <a:defRPr lang="en-US"/>
                    </a:pPr>
                    <a:r>
                      <a:rPr lang="en-US"/>
                      <a:t>LCL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54"/>
              <c:layout>
                <c:manualLayout>
                  <c:x val="-0.0148148148148148"/>
                  <c:y val="-0.0217766745873696"/>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'LOS1'!$A$2:$A$56</c:f>
              <c:numCache>
                <c:formatCode>m/d/yy;@</c:formatCode>
                <c:ptCount val="55"/>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numCache>
            </c:numRef>
          </c:cat>
          <c:val>
            <c:numRef>
              <c:f>'LOS1'!$I$2:$I$56</c:f>
              <c:numCache>
                <c:formatCode>0.0</c:formatCode>
                <c:ptCount val="55"/>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numCache>
            </c:numRef>
          </c:val>
          <c:smooth val="0"/>
        </c:ser>
        <c:dLbls>
          <c:showLegendKey val="0"/>
          <c:showVal val="0"/>
          <c:showCatName val="0"/>
          <c:showSerName val="0"/>
          <c:showPercent val="0"/>
          <c:showBubbleSize val="0"/>
        </c:dLbls>
        <c:marker val="1"/>
        <c:smooth val="0"/>
        <c:axId val="-2105231880"/>
        <c:axId val="-2104310296"/>
      </c:lineChart>
      <c:catAx>
        <c:axId val="-2105231880"/>
        <c:scaling>
          <c:orientation val="minMax"/>
        </c:scaling>
        <c:delete val="0"/>
        <c:axPos val="b"/>
        <c:title>
          <c:tx>
            <c:rich>
              <a:bodyPr/>
              <a:lstStyle/>
              <a:p>
                <a:pPr>
                  <a:defRPr lang="en-US"/>
                </a:pPr>
                <a:r>
                  <a:rPr lang="en-US"/>
                  <a:t>ADMIT DATE</a:t>
                </a:r>
              </a:p>
            </c:rich>
          </c:tx>
          <c:layout/>
          <c:overlay val="0"/>
        </c:title>
        <c:numFmt formatCode="m/d/yy;@" sourceLinked="1"/>
        <c:majorTickMark val="out"/>
        <c:minorTickMark val="none"/>
        <c:tickLblPos val="nextTo"/>
        <c:crossAx val="-2104310296"/>
        <c:crossesAt val="-10.0"/>
        <c:auto val="0"/>
        <c:lblAlgn val="ctr"/>
        <c:lblOffset val="100"/>
        <c:noMultiLvlLbl val="0"/>
      </c:catAx>
      <c:valAx>
        <c:axId val="-2104310296"/>
        <c:scaling>
          <c:orientation val="minMax"/>
          <c:max val="70.0"/>
          <c:min val="0.0"/>
        </c:scaling>
        <c:delete val="0"/>
        <c:axPos val="l"/>
        <c:title>
          <c:tx>
            <c:rich>
              <a:bodyPr/>
              <a:lstStyle/>
              <a:p>
                <a:pPr>
                  <a:defRPr lang="en-US"/>
                </a:pPr>
                <a:r>
                  <a:rPr lang="en-US"/>
                  <a:t>LENGTH OF STAY (Days)</a:t>
                </a:r>
              </a:p>
            </c:rich>
          </c:tx>
          <c:layout/>
          <c:overlay val="0"/>
        </c:title>
        <c:numFmt formatCode="0.0" sourceLinked="1"/>
        <c:majorTickMark val="out"/>
        <c:minorTickMark val="none"/>
        <c:tickLblPos val="nextTo"/>
        <c:crossAx val="-2105231880"/>
        <c:crosses val="autoZero"/>
        <c:crossBetween val="midCat"/>
      </c:valAx>
      <c:spPr>
        <a:noFill/>
        <a:ln w="25400">
          <a:noFill/>
        </a:ln>
      </c:spPr>
    </c:plotArea>
    <c:plotVisOnly val="0"/>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'LOS2'!$B$1</c:f>
              <c:strCache>
                <c:ptCount val="1"/>
                <c:pt idx="0">
                  <c:v>LENGTH OF STAY</c:v>
                </c:pt>
              </c:strCache>
            </c:strRef>
          </c:tx>
          <c:spPr>
            <a:ln w="12700">
              <a:solidFill>
                <a:schemeClr val="tx1"/>
              </a:solidFill>
              <a:prstDash val="solid"/>
            </a:ln>
            <a:effectLst/>
          </c:spPr>
          <c:marker>
            <c:symbol val="circle"/>
            <c:size val="3"/>
            <c:spPr>
              <a:solidFill>
                <a:schemeClr val="accent1"/>
              </a:solidFill>
              <a:ln>
                <a:solidFill>
                  <a:schemeClr val="accent1"/>
                </a:solidFill>
                <a:prstDash val="solid"/>
              </a:ln>
            </c:spPr>
          </c:marker>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Pt>
            <c:idx val="43"/>
            <c:bubble3D val="0"/>
          </c:dPt>
          <c:dPt>
            <c:idx val="55"/>
            <c:bubble3D val="0"/>
          </c:dPt>
          <c:dPt>
            <c:idx val="56"/>
            <c:bubble3D val="0"/>
          </c:dPt>
          <c:dPt>
            <c:idx val="57"/>
            <c:bubble3D val="0"/>
          </c:dPt>
          <c:dPt>
            <c:idx val="58"/>
            <c:bubble3D val="0"/>
          </c:dPt>
          <c:dPt>
            <c:idx val="59"/>
            <c:bubble3D val="0"/>
          </c:dPt>
          <c:dPt>
            <c:idx val="60"/>
            <c:bubble3D val="0"/>
          </c:dPt>
          <c:dPt>
            <c:idx val="61"/>
            <c:bubble3D val="0"/>
          </c:dPt>
          <c:dPt>
            <c:idx val="62"/>
            <c:bubble3D val="0"/>
          </c:dPt>
          <c:dPt>
            <c:idx val="63"/>
            <c:bubble3D val="0"/>
          </c:dPt>
          <c:dPt>
            <c:idx val="64"/>
            <c:bubble3D val="0"/>
          </c:dPt>
          <c:dPt>
            <c:idx val="65"/>
            <c:bubble3D val="0"/>
          </c:dPt>
          <c:dPt>
            <c:idx val="67"/>
            <c:bubble3D val="0"/>
          </c:dPt>
          <c:dPt>
            <c:idx val="68"/>
            <c:bubble3D val="0"/>
          </c:dPt>
          <c:dPt>
            <c:idx val="69"/>
            <c:bubble3D val="0"/>
          </c:dPt>
          <c:dPt>
            <c:idx val="70"/>
            <c:bubble3D val="0"/>
          </c:dPt>
          <c:dPt>
            <c:idx val="71"/>
            <c:bubble3D val="0"/>
          </c:dPt>
          <c:dPt>
            <c:idx val="72"/>
            <c:bubble3D val="0"/>
          </c:dPt>
          <c:dPt>
            <c:idx val="73"/>
            <c:bubble3D val="0"/>
          </c:dPt>
          <c:dPt>
            <c:idx val="74"/>
            <c:bubble3D val="0"/>
          </c:dPt>
          <c:dPt>
            <c:idx val="76"/>
            <c:bubble3D val="0"/>
          </c:dPt>
          <c:dPt>
            <c:idx val="77"/>
            <c:bubble3D val="0"/>
          </c:dPt>
          <c:dPt>
            <c:idx val="78"/>
            <c:bubble3D val="0"/>
          </c:dPt>
          <c:dPt>
            <c:idx val="79"/>
            <c:bubble3D val="0"/>
          </c:dPt>
          <c:dPt>
            <c:idx val="80"/>
            <c:bubble3D val="0"/>
          </c:dPt>
          <c:dPt>
            <c:idx val="81"/>
            <c:bubble3D val="0"/>
          </c:dPt>
          <c:dPt>
            <c:idx val="82"/>
            <c:bubble3D val="0"/>
          </c:dPt>
          <c:dPt>
            <c:idx val="83"/>
            <c:bubble3D val="0"/>
          </c:dPt>
          <c:dPt>
            <c:idx val="85"/>
            <c:bubble3D val="0"/>
          </c:dPt>
          <c:dPt>
            <c:idx val="86"/>
            <c:bubble3D val="0"/>
          </c:dPt>
          <c:dPt>
            <c:idx val="87"/>
            <c:bubble3D val="0"/>
          </c:dPt>
          <c:dPt>
            <c:idx val="88"/>
            <c:bubble3D val="0"/>
          </c:dPt>
          <c:dPt>
            <c:idx val="89"/>
            <c:bubble3D val="0"/>
          </c:dPt>
          <c:dPt>
            <c:idx val="90"/>
            <c:bubble3D val="0"/>
          </c:dPt>
          <c:dPt>
            <c:idx val="91"/>
            <c:bubble3D val="0"/>
          </c:dPt>
          <c:dPt>
            <c:idx val="92"/>
            <c:bubble3D val="0"/>
          </c:dPt>
          <c:dPt>
            <c:idx val="93"/>
            <c:bubble3D val="0"/>
          </c:dPt>
          <c:dPt>
            <c:idx val="94"/>
            <c:bubble3D val="0"/>
          </c:dPt>
          <c:dPt>
            <c:idx val="95"/>
            <c:bubble3D val="0"/>
          </c:dPt>
          <c:dPt>
            <c:idx val="96"/>
            <c:bubble3D val="0"/>
          </c:dPt>
          <c:dPt>
            <c:idx val="97"/>
            <c:bubble3D val="0"/>
          </c:dPt>
          <c:dPt>
            <c:idx val="98"/>
            <c:bubble3D val="0"/>
          </c:dPt>
          <c:cat>
            <c:numRef>
              <c:f>'LOS2'!$A$2:$A$108</c:f>
              <c:numCache>
                <c:formatCode>m/d/yy;@</c:formatCode>
                <c:ptCount val="107"/>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numCache>
            </c:numRef>
          </c:cat>
          <c:val>
            <c:numRef>
              <c:f>'LOS2'!$B$2:$B$108</c:f>
              <c:numCache>
                <c:formatCode>0.0</c:formatCode>
                <c:ptCount val="107"/>
                <c:pt idx="0">
                  <c:v>13.0</c:v>
                </c:pt>
                <c:pt idx="1">
                  <c:v>15.0</c:v>
                </c:pt>
                <c:pt idx="2">
                  <c:v>19.0</c:v>
                </c:pt>
                <c:pt idx="3">
                  <c:v>21.0</c:v>
                </c:pt>
                <c:pt idx="4">
                  <c:v>67.0</c:v>
                </c:pt>
                <c:pt idx="5">
                  <c:v>19.0</c:v>
                </c:pt>
                <c:pt idx="6">
                  <c:v>33.0</c:v>
                </c:pt>
                <c:pt idx="7">
                  <c:v>30.0</c:v>
                </c:pt>
                <c:pt idx="8">
                  <c:v>41.0</c:v>
                </c:pt>
                <c:pt idx="9">
                  <c:v>51.0</c:v>
                </c:pt>
                <c:pt idx="10">
                  <c:v>19.0</c:v>
                </c:pt>
                <c:pt idx="11">
                  <c:v>14.0</c:v>
                </c:pt>
                <c:pt idx="12">
                  <c:v>18.0</c:v>
                </c:pt>
                <c:pt idx="13">
                  <c:v>35.0</c:v>
                </c:pt>
                <c:pt idx="14">
                  <c:v>15.0</c:v>
                </c:pt>
                <c:pt idx="15">
                  <c:v>16.0</c:v>
                </c:pt>
                <c:pt idx="16">
                  <c:v>13.0</c:v>
                </c:pt>
                <c:pt idx="17">
                  <c:v>15.0</c:v>
                </c:pt>
                <c:pt idx="18">
                  <c:v>29.0</c:v>
                </c:pt>
                <c:pt idx="19">
                  <c:v>30.0</c:v>
                </c:pt>
                <c:pt idx="20">
                  <c:v>9.0</c:v>
                </c:pt>
                <c:pt idx="21">
                  <c:v>32.0</c:v>
                </c:pt>
                <c:pt idx="22">
                  <c:v>7.0</c:v>
                </c:pt>
                <c:pt idx="23">
                  <c:v>29.0</c:v>
                </c:pt>
                <c:pt idx="24">
                  <c:v>25.0</c:v>
                </c:pt>
                <c:pt idx="25">
                  <c:v>20.0</c:v>
                </c:pt>
                <c:pt idx="26">
                  <c:v>26.0</c:v>
                </c:pt>
                <c:pt idx="27">
                  <c:v>20.0</c:v>
                </c:pt>
                <c:pt idx="28">
                  <c:v>25.0</c:v>
                </c:pt>
                <c:pt idx="29">
                  <c:v>24.0</c:v>
                </c:pt>
                <c:pt idx="30">
                  <c:v>14.0</c:v>
                </c:pt>
                <c:pt idx="31">
                  <c:v>9.0</c:v>
                </c:pt>
                <c:pt idx="32">
                  <c:v>26.0</c:v>
                </c:pt>
                <c:pt idx="33">
                  <c:v>18.0</c:v>
                </c:pt>
                <c:pt idx="34">
                  <c:v>15.0</c:v>
                </c:pt>
                <c:pt idx="35">
                  <c:v>25.0</c:v>
                </c:pt>
                <c:pt idx="36">
                  <c:v>19.0</c:v>
                </c:pt>
                <c:pt idx="37">
                  <c:v>18.0</c:v>
                </c:pt>
                <c:pt idx="38">
                  <c:v>13.0</c:v>
                </c:pt>
                <c:pt idx="39">
                  <c:v>15.0</c:v>
                </c:pt>
                <c:pt idx="40">
                  <c:v>29.0</c:v>
                </c:pt>
                <c:pt idx="41">
                  <c:v>20.0</c:v>
                </c:pt>
                <c:pt idx="42">
                  <c:v>18.0</c:v>
                </c:pt>
                <c:pt idx="43">
                  <c:v>43.0</c:v>
                </c:pt>
                <c:pt idx="44">
                  <c:v>28.0</c:v>
                </c:pt>
                <c:pt idx="45">
                  <c:v>15.0</c:v>
                </c:pt>
                <c:pt idx="46">
                  <c:v>23.0</c:v>
                </c:pt>
                <c:pt idx="47">
                  <c:v>16.0</c:v>
                </c:pt>
                <c:pt idx="48">
                  <c:v>13.0</c:v>
                </c:pt>
                <c:pt idx="49">
                  <c:v>23.0</c:v>
                </c:pt>
                <c:pt idx="50">
                  <c:v>29.0</c:v>
                </c:pt>
                <c:pt idx="51">
                  <c:v>25.0</c:v>
                </c:pt>
                <c:pt idx="52">
                  <c:v>14.0</c:v>
                </c:pt>
                <c:pt idx="53">
                  <c:v>9.0</c:v>
                </c:pt>
                <c:pt idx="54">
                  <c:v>28.0</c:v>
                </c:pt>
                <c:pt idx="55">
                  <c:v>12.0</c:v>
                </c:pt>
                <c:pt idx="56">
                  <c:v>5.0</c:v>
                </c:pt>
                <c:pt idx="57">
                  <c:v>16.0</c:v>
                </c:pt>
                <c:pt idx="58">
                  <c:v>13.0</c:v>
                </c:pt>
                <c:pt idx="59">
                  <c:v>15.0</c:v>
                </c:pt>
                <c:pt idx="60">
                  <c:v>15.0</c:v>
                </c:pt>
                <c:pt idx="61">
                  <c:v>13.0</c:v>
                </c:pt>
                <c:pt idx="62">
                  <c:v>8.0</c:v>
                </c:pt>
                <c:pt idx="63">
                  <c:v>13.0</c:v>
                </c:pt>
                <c:pt idx="64">
                  <c:v>13.0</c:v>
                </c:pt>
                <c:pt idx="65">
                  <c:v>13.0</c:v>
                </c:pt>
                <c:pt idx="66">
                  <c:v>33.0</c:v>
                </c:pt>
                <c:pt idx="67">
                  <c:v>6.0</c:v>
                </c:pt>
                <c:pt idx="68">
                  <c:v>9.0</c:v>
                </c:pt>
                <c:pt idx="69">
                  <c:v>9.0</c:v>
                </c:pt>
                <c:pt idx="70">
                  <c:v>13.0</c:v>
                </c:pt>
                <c:pt idx="71">
                  <c:v>16.0</c:v>
                </c:pt>
                <c:pt idx="72">
                  <c:v>12.0</c:v>
                </c:pt>
                <c:pt idx="73">
                  <c:v>14.0</c:v>
                </c:pt>
                <c:pt idx="74">
                  <c:v>15.0</c:v>
                </c:pt>
                <c:pt idx="75">
                  <c:v>20.0</c:v>
                </c:pt>
                <c:pt idx="76">
                  <c:v>13.0</c:v>
                </c:pt>
                <c:pt idx="77">
                  <c:v>13.0</c:v>
                </c:pt>
                <c:pt idx="78">
                  <c:v>6.0</c:v>
                </c:pt>
                <c:pt idx="79">
                  <c:v>9.0</c:v>
                </c:pt>
                <c:pt idx="80">
                  <c:v>7.0</c:v>
                </c:pt>
                <c:pt idx="81">
                  <c:v>4.0</c:v>
                </c:pt>
                <c:pt idx="82">
                  <c:v>17.0</c:v>
                </c:pt>
                <c:pt idx="83">
                  <c:v>13.0</c:v>
                </c:pt>
                <c:pt idx="84">
                  <c:v>19.0</c:v>
                </c:pt>
                <c:pt idx="85">
                  <c:v>4.0</c:v>
                </c:pt>
                <c:pt idx="86">
                  <c:v>16.0</c:v>
                </c:pt>
                <c:pt idx="87">
                  <c:v>10.0</c:v>
                </c:pt>
                <c:pt idx="88">
                  <c:v>10.0</c:v>
                </c:pt>
                <c:pt idx="89">
                  <c:v>4.0</c:v>
                </c:pt>
                <c:pt idx="90">
                  <c:v>3.0</c:v>
                </c:pt>
                <c:pt idx="91">
                  <c:v>12.0</c:v>
                </c:pt>
                <c:pt idx="92">
                  <c:v>17.0</c:v>
                </c:pt>
                <c:pt idx="93">
                  <c:v>14.0</c:v>
                </c:pt>
                <c:pt idx="94">
                  <c:v>6.0</c:v>
                </c:pt>
                <c:pt idx="95">
                  <c:v>6.0</c:v>
                </c:pt>
                <c:pt idx="96">
                  <c:v>16.0</c:v>
                </c:pt>
                <c:pt idx="97">
                  <c:v>14.0</c:v>
                </c:pt>
                <c:pt idx="98">
                  <c:v>6.0</c:v>
                </c:pt>
                <c:pt idx="99">
                  <c:v>28.0</c:v>
                </c:pt>
                <c:pt idx="100">
                  <c:v>13.0</c:v>
                </c:pt>
                <c:pt idx="101">
                  <c:v>7.0</c:v>
                </c:pt>
                <c:pt idx="102">
                  <c:v>2.0</c:v>
                </c:pt>
                <c:pt idx="103">
                  <c:v>14.0</c:v>
                </c:pt>
                <c:pt idx="104">
                  <c:v>14.0</c:v>
                </c:pt>
                <c:pt idx="105">
                  <c:v>13.0</c:v>
                </c:pt>
                <c:pt idx="106">
                  <c:v>14.0</c:v>
                </c:pt>
              </c:numCache>
            </c:numRef>
          </c:val>
          <c:smooth val="0"/>
        </c:ser>
        <c:ser>
          <c:idx val="1"/>
          <c:order val="1"/>
          <c:tx>
            <c:strRef>
              <c:f>'LOS2'!$C$1</c:f>
              <c:strCache>
                <c:ptCount val="1"/>
                <c:pt idx="0">
                  <c:v>UCL</c:v>
                </c:pt>
              </c:strCache>
            </c:strRef>
          </c:tx>
          <c:spPr>
            <a:ln w="12700">
              <a:solidFill>
                <a:srgbClr val="DD0806"/>
              </a:solidFill>
              <a:prstDash val="lgDash"/>
            </a:ln>
            <a:effectLst/>
          </c:spPr>
          <c:marker>
            <c:symbol val="none"/>
          </c:marker>
          <c:dLbls>
            <c:dLbl>
              <c:idx val="1"/>
              <c:layout>
                <c:manualLayout>
                  <c:x val="-0.0148148148148148"/>
                  <c:y val="-0.0217765031188411"/>
                </c:manualLayout>
              </c:layout>
              <c:tx>
                <c:rich>
                  <a:bodyPr/>
                  <a:lstStyle/>
                  <a:p>
                    <a:pPr>
                      <a:defRPr lang="en-US"/>
                    </a:pPr>
                    <a:r>
                      <a:rPr lang="en-US"/>
                      <a:t>UCL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106"/>
              <c:layout>
                <c:manualLayout>
                  <c:x val="-0.014814814814815"/>
                  <c:y val="-0.0217765031188411"/>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'LOS2'!$A$2:$A$108</c:f>
              <c:numCache>
                <c:formatCode>m/d/yy;@</c:formatCode>
                <c:ptCount val="107"/>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numCache>
            </c:numRef>
          </c:cat>
          <c:val>
            <c:numRef>
              <c:f>'LOS2'!$C$2:$C$108</c:f>
              <c:numCache>
                <c:formatCode>0.0</c:formatCode>
                <c:ptCount val="107"/>
                <c:pt idx="0">
                  <c:v>45.87297682709448</c:v>
                </c:pt>
                <c:pt idx="1">
                  <c:v>45.87297682709448</c:v>
                </c:pt>
                <c:pt idx="2">
                  <c:v>45.87297682709448</c:v>
                </c:pt>
                <c:pt idx="3">
                  <c:v>45.87297682709448</c:v>
                </c:pt>
                <c:pt idx="4">
                  <c:v>45.87297682709448</c:v>
                </c:pt>
                <c:pt idx="5">
                  <c:v>45.87297682709448</c:v>
                </c:pt>
                <c:pt idx="6">
                  <c:v>45.87297682709448</c:v>
                </c:pt>
                <c:pt idx="7">
                  <c:v>45.87297682709448</c:v>
                </c:pt>
                <c:pt idx="8">
                  <c:v>45.87297682709448</c:v>
                </c:pt>
                <c:pt idx="9">
                  <c:v>45.87297682709448</c:v>
                </c:pt>
                <c:pt idx="10">
                  <c:v>45.87297682709448</c:v>
                </c:pt>
                <c:pt idx="11">
                  <c:v>45.87297682709448</c:v>
                </c:pt>
                <c:pt idx="12">
                  <c:v>45.87297682709448</c:v>
                </c:pt>
                <c:pt idx="13">
                  <c:v>45.87297682709448</c:v>
                </c:pt>
                <c:pt idx="14">
                  <c:v>45.87297682709448</c:v>
                </c:pt>
                <c:pt idx="15">
                  <c:v>45.87297682709448</c:v>
                </c:pt>
                <c:pt idx="16">
                  <c:v>45.87297682709448</c:v>
                </c:pt>
                <c:pt idx="17">
                  <c:v>45.87297682709448</c:v>
                </c:pt>
                <c:pt idx="18">
                  <c:v>45.87297682709448</c:v>
                </c:pt>
                <c:pt idx="19">
                  <c:v>45.87297682709448</c:v>
                </c:pt>
                <c:pt idx="20">
                  <c:v>45.87297682709448</c:v>
                </c:pt>
                <c:pt idx="21">
                  <c:v>45.87297682709448</c:v>
                </c:pt>
                <c:pt idx="22">
                  <c:v>45.87297682709448</c:v>
                </c:pt>
                <c:pt idx="23">
                  <c:v>45.87297682709448</c:v>
                </c:pt>
                <c:pt idx="24">
                  <c:v>45.87297682709448</c:v>
                </c:pt>
                <c:pt idx="25">
                  <c:v>45.87297682709448</c:v>
                </c:pt>
                <c:pt idx="26">
                  <c:v>45.87297682709448</c:v>
                </c:pt>
                <c:pt idx="27">
                  <c:v>45.87297682709448</c:v>
                </c:pt>
                <c:pt idx="28">
                  <c:v>45.87297682709448</c:v>
                </c:pt>
                <c:pt idx="29">
                  <c:v>45.87297682709448</c:v>
                </c:pt>
                <c:pt idx="30">
                  <c:v>45.87297682709448</c:v>
                </c:pt>
                <c:pt idx="31">
                  <c:v>45.87297682709448</c:v>
                </c:pt>
                <c:pt idx="32">
                  <c:v>45.87297682709448</c:v>
                </c:pt>
                <c:pt idx="33">
                  <c:v>45.87297682709448</c:v>
                </c:pt>
                <c:pt idx="34">
                  <c:v>45.87297682709448</c:v>
                </c:pt>
                <c:pt idx="35">
                  <c:v>45.87297682709448</c:v>
                </c:pt>
                <c:pt idx="36">
                  <c:v>45.87297682709448</c:v>
                </c:pt>
                <c:pt idx="37">
                  <c:v>45.87297682709448</c:v>
                </c:pt>
                <c:pt idx="38">
                  <c:v>45.87297682709448</c:v>
                </c:pt>
                <c:pt idx="39">
                  <c:v>45.87297682709448</c:v>
                </c:pt>
                <c:pt idx="40">
                  <c:v>45.87297682709448</c:v>
                </c:pt>
                <c:pt idx="41">
                  <c:v>45.87297682709448</c:v>
                </c:pt>
                <c:pt idx="42">
                  <c:v>45.87297682709448</c:v>
                </c:pt>
                <c:pt idx="43">
                  <c:v>45.87297682709448</c:v>
                </c:pt>
                <c:pt idx="44">
                  <c:v>45.87297682709448</c:v>
                </c:pt>
                <c:pt idx="45">
                  <c:v>45.87297682709448</c:v>
                </c:pt>
                <c:pt idx="46">
                  <c:v>45.87297682709448</c:v>
                </c:pt>
                <c:pt idx="47">
                  <c:v>45.87297682709448</c:v>
                </c:pt>
                <c:pt idx="48">
                  <c:v>45.87297682709448</c:v>
                </c:pt>
                <c:pt idx="49">
                  <c:v>45.87297682709448</c:v>
                </c:pt>
                <c:pt idx="50">
                  <c:v>45.87297682709448</c:v>
                </c:pt>
                <c:pt idx="51">
                  <c:v>45.87297682709448</c:v>
                </c:pt>
                <c:pt idx="52">
                  <c:v>45.87297682709448</c:v>
                </c:pt>
                <c:pt idx="53">
                  <c:v>45.87297682709448</c:v>
                </c:pt>
                <c:pt idx="54">
                  <c:v>45.87297682709448</c:v>
                </c:pt>
                <c:pt idx="55">
                  <c:v>29.11</c:v>
                </c:pt>
                <c:pt idx="56">
                  <c:v>29.11</c:v>
                </c:pt>
                <c:pt idx="57">
                  <c:v>29.11</c:v>
                </c:pt>
                <c:pt idx="58">
                  <c:v>29.11</c:v>
                </c:pt>
                <c:pt idx="59">
                  <c:v>29.11</c:v>
                </c:pt>
                <c:pt idx="60">
                  <c:v>29.11</c:v>
                </c:pt>
                <c:pt idx="61">
                  <c:v>29.11</c:v>
                </c:pt>
                <c:pt idx="62">
                  <c:v>29.11</c:v>
                </c:pt>
                <c:pt idx="63">
                  <c:v>29.11</c:v>
                </c:pt>
                <c:pt idx="64">
                  <c:v>29.11</c:v>
                </c:pt>
                <c:pt idx="65">
                  <c:v>29.11</c:v>
                </c:pt>
                <c:pt idx="66">
                  <c:v>29.11</c:v>
                </c:pt>
                <c:pt idx="67">
                  <c:v>29.11</c:v>
                </c:pt>
                <c:pt idx="68">
                  <c:v>29.11</c:v>
                </c:pt>
                <c:pt idx="69">
                  <c:v>29.11</c:v>
                </c:pt>
                <c:pt idx="70">
                  <c:v>29.11</c:v>
                </c:pt>
                <c:pt idx="71">
                  <c:v>29.11</c:v>
                </c:pt>
                <c:pt idx="72">
                  <c:v>29.11</c:v>
                </c:pt>
                <c:pt idx="73">
                  <c:v>29.11</c:v>
                </c:pt>
                <c:pt idx="74">
                  <c:v>29.11</c:v>
                </c:pt>
                <c:pt idx="75">
                  <c:v>29.11</c:v>
                </c:pt>
                <c:pt idx="76">
                  <c:v>29.11</c:v>
                </c:pt>
                <c:pt idx="77">
                  <c:v>29.11</c:v>
                </c:pt>
                <c:pt idx="78">
                  <c:v>29.11</c:v>
                </c:pt>
                <c:pt idx="79">
                  <c:v>29.11</c:v>
                </c:pt>
                <c:pt idx="80">
                  <c:v>29.11</c:v>
                </c:pt>
                <c:pt idx="81">
                  <c:v>29.11</c:v>
                </c:pt>
                <c:pt idx="82">
                  <c:v>29.11</c:v>
                </c:pt>
                <c:pt idx="83">
                  <c:v>29.11</c:v>
                </c:pt>
                <c:pt idx="84">
                  <c:v>29.11</c:v>
                </c:pt>
                <c:pt idx="85">
                  <c:v>29.11</c:v>
                </c:pt>
                <c:pt idx="86">
                  <c:v>29.11</c:v>
                </c:pt>
                <c:pt idx="87">
                  <c:v>29.11</c:v>
                </c:pt>
                <c:pt idx="88">
                  <c:v>29.11</c:v>
                </c:pt>
                <c:pt idx="89">
                  <c:v>29.11</c:v>
                </c:pt>
                <c:pt idx="90">
                  <c:v>29.11</c:v>
                </c:pt>
                <c:pt idx="91">
                  <c:v>29.11</c:v>
                </c:pt>
                <c:pt idx="92">
                  <c:v>29.11</c:v>
                </c:pt>
                <c:pt idx="93">
                  <c:v>29.11</c:v>
                </c:pt>
                <c:pt idx="94">
                  <c:v>29.11</c:v>
                </c:pt>
                <c:pt idx="95">
                  <c:v>29.11</c:v>
                </c:pt>
                <c:pt idx="96">
                  <c:v>29.11</c:v>
                </c:pt>
                <c:pt idx="97">
                  <c:v>29.11</c:v>
                </c:pt>
                <c:pt idx="98">
                  <c:v>29.11</c:v>
                </c:pt>
                <c:pt idx="99">
                  <c:v>29.11</c:v>
                </c:pt>
                <c:pt idx="100">
                  <c:v>29.11</c:v>
                </c:pt>
                <c:pt idx="101">
                  <c:v>29.11</c:v>
                </c:pt>
                <c:pt idx="102">
                  <c:v>29.11</c:v>
                </c:pt>
                <c:pt idx="103">
                  <c:v>29.11</c:v>
                </c:pt>
                <c:pt idx="104">
                  <c:v>29.11</c:v>
                </c:pt>
                <c:pt idx="105">
                  <c:v>29.11</c:v>
                </c:pt>
                <c:pt idx="106">
                  <c:v>29.11</c:v>
                </c:pt>
              </c:numCache>
            </c:numRef>
          </c:val>
          <c:smooth val="0"/>
        </c:ser>
        <c:ser>
          <c:idx val="2"/>
          <c:order val="2"/>
          <c:tx>
            <c:strRef>
              <c:f>'LOS2'!$D$1</c:f>
              <c:strCache>
                <c:ptCount val="1"/>
                <c:pt idx="0">
                  <c:v> +2 Sigma</c:v>
                </c:pt>
              </c:strCache>
            </c:strRef>
          </c:tx>
          <c:spPr>
            <a:ln w="25400">
              <a:noFill/>
            </a:ln>
            <a:effectLst/>
          </c:spPr>
          <c:marker>
            <c:symbol val="none"/>
          </c:marker>
          <c:cat>
            <c:numRef>
              <c:f>'LOS2'!$A$2:$A$108</c:f>
              <c:numCache>
                <c:formatCode>m/d/yy;@</c:formatCode>
                <c:ptCount val="107"/>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numCache>
            </c:numRef>
          </c:cat>
          <c:val>
            <c:numRef>
              <c:f>'LOS2'!$D$2:$D$108</c:f>
              <c:numCache>
                <c:formatCode>0.0</c:formatCode>
                <c:ptCount val="107"/>
                <c:pt idx="0">
                  <c:v>38.0668330362448</c:v>
                </c:pt>
                <c:pt idx="1">
                  <c:v>38.0668330362448</c:v>
                </c:pt>
                <c:pt idx="2">
                  <c:v>38.0668330362448</c:v>
                </c:pt>
                <c:pt idx="3">
                  <c:v>38.0668330362448</c:v>
                </c:pt>
                <c:pt idx="4">
                  <c:v>38.0668330362448</c:v>
                </c:pt>
                <c:pt idx="5">
                  <c:v>38.0668330362448</c:v>
                </c:pt>
                <c:pt idx="6">
                  <c:v>38.0668330362448</c:v>
                </c:pt>
                <c:pt idx="7">
                  <c:v>38.0668330362448</c:v>
                </c:pt>
                <c:pt idx="8">
                  <c:v>38.0668330362448</c:v>
                </c:pt>
                <c:pt idx="9">
                  <c:v>38.0668330362448</c:v>
                </c:pt>
                <c:pt idx="10">
                  <c:v>38.0668330362448</c:v>
                </c:pt>
                <c:pt idx="11">
                  <c:v>38.0668330362448</c:v>
                </c:pt>
                <c:pt idx="12">
                  <c:v>38.0668330362448</c:v>
                </c:pt>
                <c:pt idx="13">
                  <c:v>38.0668330362448</c:v>
                </c:pt>
                <c:pt idx="14">
                  <c:v>38.0668330362448</c:v>
                </c:pt>
                <c:pt idx="15">
                  <c:v>38.0668330362448</c:v>
                </c:pt>
                <c:pt idx="16">
                  <c:v>38.0668330362448</c:v>
                </c:pt>
                <c:pt idx="17">
                  <c:v>38.0668330362448</c:v>
                </c:pt>
                <c:pt idx="18">
                  <c:v>38.0668330362448</c:v>
                </c:pt>
                <c:pt idx="19">
                  <c:v>38.0668330362448</c:v>
                </c:pt>
                <c:pt idx="20">
                  <c:v>38.0668330362448</c:v>
                </c:pt>
                <c:pt idx="21">
                  <c:v>38.0668330362448</c:v>
                </c:pt>
                <c:pt idx="22">
                  <c:v>38.0668330362448</c:v>
                </c:pt>
                <c:pt idx="23">
                  <c:v>38.0668330362448</c:v>
                </c:pt>
                <c:pt idx="24">
                  <c:v>38.0668330362448</c:v>
                </c:pt>
                <c:pt idx="25">
                  <c:v>38.0668330362448</c:v>
                </c:pt>
                <c:pt idx="26">
                  <c:v>38.0668330362448</c:v>
                </c:pt>
                <c:pt idx="27">
                  <c:v>38.0668330362448</c:v>
                </c:pt>
                <c:pt idx="28">
                  <c:v>38.0668330362448</c:v>
                </c:pt>
                <c:pt idx="29">
                  <c:v>38.0668330362448</c:v>
                </c:pt>
                <c:pt idx="30">
                  <c:v>38.0668330362448</c:v>
                </c:pt>
                <c:pt idx="31">
                  <c:v>38.0668330362448</c:v>
                </c:pt>
                <c:pt idx="32">
                  <c:v>38.0668330362448</c:v>
                </c:pt>
                <c:pt idx="33">
                  <c:v>38.0668330362448</c:v>
                </c:pt>
                <c:pt idx="34">
                  <c:v>38.0668330362448</c:v>
                </c:pt>
                <c:pt idx="35">
                  <c:v>38.0668330362448</c:v>
                </c:pt>
                <c:pt idx="36">
                  <c:v>38.0668330362448</c:v>
                </c:pt>
                <c:pt idx="37">
                  <c:v>38.0668330362448</c:v>
                </c:pt>
                <c:pt idx="38">
                  <c:v>38.0668330362448</c:v>
                </c:pt>
                <c:pt idx="39">
                  <c:v>38.0668330362448</c:v>
                </c:pt>
                <c:pt idx="40">
                  <c:v>38.0668330362448</c:v>
                </c:pt>
                <c:pt idx="41">
                  <c:v>38.0668330362448</c:v>
                </c:pt>
                <c:pt idx="42">
                  <c:v>38.0668330362448</c:v>
                </c:pt>
                <c:pt idx="43">
                  <c:v>38.0668330362448</c:v>
                </c:pt>
                <c:pt idx="44">
                  <c:v>38.0668330362448</c:v>
                </c:pt>
                <c:pt idx="45">
                  <c:v>38.0668330362448</c:v>
                </c:pt>
                <c:pt idx="46">
                  <c:v>38.0668330362448</c:v>
                </c:pt>
                <c:pt idx="47">
                  <c:v>38.0668330362448</c:v>
                </c:pt>
                <c:pt idx="48">
                  <c:v>38.0668330362448</c:v>
                </c:pt>
                <c:pt idx="49">
                  <c:v>38.0668330362448</c:v>
                </c:pt>
                <c:pt idx="50">
                  <c:v>38.0668330362448</c:v>
                </c:pt>
                <c:pt idx="51">
                  <c:v>38.0668330362448</c:v>
                </c:pt>
                <c:pt idx="52">
                  <c:v>38.0668330362448</c:v>
                </c:pt>
                <c:pt idx="53">
                  <c:v>38.0668330362448</c:v>
                </c:pt>
                <c:pt idx="54">
                  <c:v>38.0668330362448</c:v>
                </c:pt>
                <c:pt idx="55">
                  <c:v>23.79</c:v>
                </c:pt>
                <c:pt idx="56">
                  <c:v>23.79</c:v>
                </c:pt>
                <c:pt idx="57">
                  <c:v>23.79</c:v>
                </c:pt>
                <c:pt idx="58">
                  <c:v>23.79</c:v>
                </c:pt>
                <c:pt idx="59">
                  <c:v>23.79</c:v>
                </c:pt>
                <c:pt idx="60">
                  <c:v>23.79</c:v>
                </c:pt>
                <c:pt idx="61">
                  <c:v>23.79</c:v>
                </c:pt>
                <c:pt idx="62">
                  <c:v>23.79</c:v>
                </c:pt>
                <c:pt idx="63">
                  <c:v>23.79</c:v>
                </c:pt>
                <c:pt idx="64">
                  <c:v>23.79</c:v>
                </c:pt>
                <c:pt idx="65">
                  <c:v>23.79</c:v>
                </c:pt>
                <c:pt idx="66">
                  <c:v>23.79</c:v>
                </c:pt>
                <c:pt idx="67">
                  <c:v>23.79</c:v>
                </c:pt>
                <c:pt idx="68">
                  <c:v>23.79</c:v>
                </c:pt>
                <c:pt idx="69">
                  <c:v>23.79</c:v>
                </c:pt>
                <c:pt idx="70">
                  <c:v>23.79</c:v>
                </c:pt>
                <c:pt idx="71">
                  <c:v>23.79</c:v>
                </c:pt>
                <c:pt idx="72">
                  <c:v>23.79</c:v>
                </c:pt>
                <c:pt idx="73">
                  <c:v>23.79</c:v>
                </c:pt>
                <c:pt idx="74">
                  <c:v>23.79</c:v>
                </c:pt>
                <c:pt idx="75">
                  <c:v>23.79</c:v>
                </c:pt>
                <c:pt idx="76">
                  <c:v>23.79</c:v>
                </c:pt>
                <c:pt idx="77">
                  <c:v>23.79</c:v>
                </c:pt>
                <c:pt idx="78">
                  <c:v>23.79</c:v>
                </c:pt>
                <c:pt idx="79">
                  <c:v>23.79</c:v>
                </c:pt>
                <c:pt idx="80">
                  <c:v>23.79</c:v>
                </c:pt>
                <c:pt idx="81">
                  <c:v>23.79</c:v>
                </c:pt>
                <c:pt idx="82">
                  <c:v>23.79</c:v>
                </c:pt>
                <c:pt idx="83">
                  <c:v>23.79</c:v>
                </c:pt>
                <c:pt idx="84">
                  <c:v>23.79</c:v>
                </c:pt>
                <c:pt idx="85">
                  <c:v>23.79</c:v>
                </c:pt>
                <c:pt idx="86">
                  <c:v>23.79</c:v>
                </c:pt>
                <c:pt idx="87">
                  <c:v>23.79</c:v>
                </c:pt>
                <c:pt idx="88">
                  <c:v>23.79</c:v>
                </c:pt>
                <c:pt idx="89">
                  <c:v>23.79</c:v>
                </c:pt>
                <c:pt idx="90">
                  <c:v>23.79</c:v>
                </c:pt>
                <c:pt idx="91">
                  <c:v>23.79</c:v>
                </c:pt>
                <c:pt idx="92">
                  <c:v>23.79</c:v>
                </c:pt>
                <c:pt idx="93">
                  <c:v>23.79</c:v>
                </c:pt>
                <c:pt idx="94">
                  <c:v>23.79</c:v>
                </c:pt>
                <c:pt idx="95">
                  <c:v>23.79</c:v>
                </c:pt>
                <c:pt idx="96">
                  <c:v>23.79</c:v>
                </c:pt>
                <c:pt idx="97">
                  <c:v>23.79</c:v>
                </c:pt>
                <c:pt idx="98">
                  <c:v>23.79</c:v>
                </c:pt>
                <c:pt idx="99">
                  <c:v>23.79</c:v>
                </c:pt>
                <c:pt idx="100">
                  <c:v>23.79</c:v>
                </c:pt>
                <c:pt idx="101">
                  <c:v>23.79</c:v>
                </c:pt>
                <c:pt idx="102">
                  <c:v>23.79</c:v>
                </c:pt>
                <c:pt idx="103">
                  <c:v>23.79</c:v>
                </c:pt>
                <c:pt idx="104">
                  <c:v>23.79</c:v>
                </c:pt>
                <c:pt idx="105">
                  <c:v>23.79</c:v>
                </c:pt>
                <c:pt idx="106">
                  <c:v>23.79</c:v>
                </c:pt>
              </c:numCache>
            </c:numRef>
          </c:val>
          <c:smooth val="0"/>
        </c:ser>
        <c:ser>
          <c:idx val="3"/>
          <c:order val="3"/>
          <c:tx>
            <c:strRef>
              <c:f>'LOS2'!$E$1</c:f>
              <c:strCache>
                <c:ptCount val="1"/>
                <c:pt idx="0">
                  <c:v> +1 Sigma</c:v>
                </c:pt>
              </c:strCache>
            </c:strRef>
          </c:tx>
          <c:spPr>
            <a:ln w="25400">
              <a:noFill/>
            </a:ln>
            <a:effectLst/>
          </c:spPr>
          <c:marker>
            <c:symbol val="none"/>
          </c:marker>
          <c:cat>
            <c:numRef>
              <c:f>'LOS2'!$A$2:$A$108</c:f>
              <c:numCache>
                <c:formatCode>m/d/yy;@</c:formatCode>
                <c:ptCount val="107"/>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numCache>
            </c:numRef>
          </c:cat>
          <c:val>
            <c:numRef>
              <c:f>'LOS2'!$E$2:$E$108</c:f>
              <c:numCache>
                <c:formatCode>0.0</c:formatCode>
                <c:ptCount val="107"/>
                <c:pt idx="0">
                  <c:v>30.26068924539507</c:v>
                </c:pt>
                <c:pt idx="1">
                  <c:v>30.26068924539507</c:v>
                </c:pt>
                <c:pt idx="2">
                  <c:v>30.26068924539507</c:v>
                </c:pt>
                <c:pt idx="3">
                  <c:v>30.26068924539507</c:v>
                </c:pt>
                <c:pt idx="4">
                  <c:v>30.26068924539507</c:v>
                </c:pt>
                <c:pt idx="5">
                  <c:v>30.26068924539507</c:v>
                </c:pt>
                <c:pt idx="6">
                  <c:v>30.26068924539507</c:v>
                </c:pt>
                <c:pt idx="7">
                  <c:v>30.26068924539507</c:v>
                </c:pt>
                <c:pt idx="8">
                  <c:v>30.26068924539507</c:v>
                </c:pt>
                <c:pt idx="9">
                  <c:v>30.26068924539507</c:v>
                </c:pt>
                <c:pt idx="10">
                  <c:v>30.26068924539507</c:v>
                </c:pt>
                <c:pt idx="11">
                  <c:v>30.26068924539507</c:v>
                </c:pt>
                <c:pt idx="12">
                  <c:v>30.26068924539507</c:v>
                </c:pt>
                <c:pt idx="13">
                  <c:v>30.26068924539507</c:v>
                </c:pt>
                <c:pt idx="14">
                  <c:v>30.26068924539507</c:v>
                </c:pt>
                <c:pt idx="15">
                  <c:v>30.26068924539507</c:v>
                </c:pt>
                <c:pt idx="16">
                  <c:v>30.26068924539507</c:v>
                </c:pt>
                <c:pt idx="17">
                  <c:v>30.26068924539507</c:v>
                </c:pt>
                <c:pt idx="18">
                  <c:v>30.26068924539507</c:v>
                </c:pt>
                <c:pt idx="19">
                  <c:v>30.26068924539507</c:v>
                </c:pt>
                <c:pt idx="20">
                  <c:v>30.26068924539507</c:v>
                </c:pt>
                <c:pt idx="21">
                  <c:v>30.26068924539507</c:v>
                </c:pt>
                <c:pt idx="22">
                  <c:v>30.26068924539507</c:v>
                </c:pt>
                <c:pt idx="23">
                  <c:v>30.26068924539507</c:v>
                </c:pt>
                <c:pt idx="24">
                  <c:v>30.26068924539507</c:v>
                </c:pt>
                <c:pt idx="25">
                  <c:v>30.26068924539507</c:v>
                </c:pt>
                <c:pt idx="26">
                  <c:v>30.26068924539507</c:v>
                </c:pt>
                <c:pt idx="27">
                  <c:v>30.26068924539507</c:v>
                </c:pt>
                <c:pt idx="28">
                  <c:v>30.26068924539507</c:v>
                </c:pt>
                <c:pt idx="29">
                  <c:v>30.26068924539507</c:v>
                </c:pt>
                <c:pt idx="30">
                  <c:v>30.26068924539507</c:v>
                </c:pt>
                <c:pt idx="31">
                  <c:v>30.26068924539507</c:v>
                </c:pt>
                <c:pt idx="32">
                  <c:v>30.26068924539507</c:v>
                </c:pt>
                <c:pt idx="33">
                  <c:v>30.26068924539507</c:v>
                </c:pt>
                <c:pt idx="34">
                  <c:v>30.26068924539507</c:v>
                </c:pt>
                <c:pt idx="35">
                  <c:v>30.26068924539507</c:v>
                </c:pt>
                <c:pt idx="36">
                  <c:v>30.26068924539507</c:v>
                </c:pt>
                <c:pt idx="37">
                  <c:v>30.26068924539507</c:v>
                </c:pt>
                <c:pt idx="38">
                  <c:v>30.26068924539507</c:v>
                </c:pt>
                <c:pt idx="39">
                  <c:v>30.26068924539507</c:v>
                </c:pt>
                <c:pt idx="40">
                  <c:v>30.26068924539507</c:v>
                </c:pt>
                <c:pt idx="41">
                  <c:v>30.26068924539507</c:v>
                </c:pt>
                <c:pt idx="42">
                  <c:v>30.26068924539507</c:v>
                </c:pt>
                <c:pt idx="43">
                  <c:v>30.26068924539507</c:v>
                </c:pt>
                <c:pt idx="44">
                  <c:v>30.26068924539507</c:v>
                </c:pt>
                <c:pt idx="45">
                  <c:v>30.26068924539507</c:v>
                </c:pt>
                <c:pt idx="46">
                  <c:v>30.26068924539507</c:v>
                </c:pt>
                <c:pt idx="47">
                  <c:v>30.26068924539507</c:v>
                </c:pt>
                <c:pt idx="48">
                  <c:v>30.26068924539507</c:v>
                </c:pt>
                <c:pt idx="49">
                  <c:v>30.26068924539507</c:v>
                </c:pt>
                <c:pt idx="50">
                  <c:v>30.26068924539507</c:v>
                </c:pt>
                <c:pt idx="51">
                  <c:v>30.26068924539507</c:v>
                </c:pt>
                <c:pt idx="52">
                  <c:v>30.26068924539507</c:v>
                </c:pt>
                <c:pt idx="53">
                  <c:v>30.26068924539507</c:v>
                </c:pt>
                <c:pt idx="54">
                  <c:v>30.26068924539507</c:v>
                </c:pt>
                <c:pt idx="55">
                  <c:v>18.47</c:v>
                </c:pt>
                <c:pt idx="56">
                  <c:v>18.47</c:v>
                </c:pt>
                <c:pt idx="57">
                  <c:v>18.47</c:v>
                </c:pt>
                <c:pt idx="58">
                  <c:v>18.47</c:v>
                </c:pt>
                <c:pt idx="59">
                  <c:v>18.47</c:v>
                </c:pt>
                <c:pt idx="60">
                  <c:v>18.47</c:v>
                </c:pt>
                <c:pt idx="61">
                  <c:v>18.47</c:v>
                </c:pt>
                <c:pt idx="62">
                  <c:v>18.47</c:v>
                </c:pt>
                <c:pt idx="63">
                  <c:v>18.47</c:v>
                </c:pt>
                <c:pt idx="64">
                  <c:v>18.47</c:v>
                </c:pt>
                <c:pt idx="65">
                  <c:v>18.47</c:v>
                </c:pt>
                <c:pt idx="66">
                  <c:v>18.47</c:v>
                </c:pt>
                <c:pt idx="67">
                  <c:v>18.47</c:v>
                </c:pt>
                <c:pt idx="68">
                  <c:v>18.47</c:v>
                </c:pt>
                <c:pt idx="69">
                  <c:v>18.47</c:v>
                </c:pt>
                <c:pt idx="70">
                  <c:v>18.47</c:v>
                </c:pt>
                <c:pt idx="71">
                  <c:v>18.47</c:v>
                </c:pt>
                <c:pt idx="72">
                  <c:v>18.47</c:v>
                </c:pt>
                <c:pt idx="73">
                  <c:v>18.47</c:v>
                </c:pt>
                <c:pt idx="74">
                  <c:v>18.47</c:v>
                </c:pt>
                <c:pt idx="75">
                  <c:v>18.47</c:v>
                </c:pt>
                <c:pt idx="76">
                  <c:v>18.47</c:v>
                </c:pt>
                <c:pt idx="77">
                  <c:v>18.47</c:v>
                </c:pt>
                <c:pt idx="78">
                  <c:v>18.47</c:v>
                </c:pt>
                <c:pt idx="79">
                  <c:v>18.47</c:v>
                </c:pt>
                <c:pt idx="80">
                  <c:v>18.47</c:v>
                </c:pt>
                <c:pt idx="81">
                  <c:v>18.47</c:v>
                </c:pt>
                <c:pt idx="82">
                  <c:v>18.47</c:v>
                </c:pt>
                <c:pt idx="83">
                  <c:v>18.47</c:v>
                </c:pt>
                <c:pt idx="84">
                  <c:v>18.47</c:v>
                </c:pt>
                <c:pt idx="85">
                  <c:v>18.47</c:v>
                </c:pt>
                <c:pt idx="86">
                  <c:v>18.47</c:v>
                </c:pt>
                <c:pt idx="87">
                  <c:v>18.47</c:v>
                </c:pt>
                <c:pt idx="88">
                  <c:v>18.47</c:v>
                </c:pt>
                <c:pt idx="89">
                  <c:v>18.47</c:v>
                </c:pt>
                <c:pt idx="90">
                  <c:v>18.47</c:v>
                </c:pt>
                <c:pt idx="91">
                  <c:v>18.47</c:v>
                </c:pt>
                <c:pt idx="92">
                  <c:v>18.47</c:v>
                </c:pt>
                <c:pt idx="93">
                  <c:v>18.47</c:v>
                </c:pt>
                <c:pt idx="94">
                  <c:v>18.47</c:v>
                </c:pt>
                <c:pt idx="95">
                  <c:v>18.47</c:v>
                </c:pt>
                <c:pt idx="96">
                  <c:v>18.47</c:v>
                </c:pt>
                <c:pt idx="97">
                  <c:v>18.47</c:v>
                </c:pt>
                <c:pt idx="98">
                  <c:v>18.47</c:v>
                </c:pt>
                <c:pt idx="99">
                  <c:v>18.47</c:v>
                </c:pt>
                <c:pt idx="100">
                  <c:v>18.47</c:v>
                </c:pt>
                <c:pt idx="101">
                  <c:v>18.47</c:v>
                </c:pt>
                <c:pt idx="102">
                  <c:v>18.47</c:v>
                </c:pt>
                <c:pt idx="103">
                  <c:v>18.47</c:v>
                </c:pt>
                <c:pt idx="104">
                  <c:v>18.47</c:v>
                </c:pt>
                <c:pt idx="105">
                  <c:v>18.47</c:v>
                </c:pt>
                <c:pt idx="106">
                  <c:v>18.47</c:v>
                </c:pt>
              </c:numCache>
            </c:numRef>
          </c:val>
          <c:smooth val="0"/>
        </c:ser>
        <c:ser>
          <c:idx val="4"/>
          <c:order val="4"/>
          <c:tx>
            <c:strRef>
              <c:f>'LOS2'!$F$1</c:f>
              <c:strCache>
                <c:ptCount val="1"/>
                <c:pt idx="0">
                  <c:v>Average</c:v>
                </c:pt>
              </c:strCache>
            </c:strRef>
          </c:tx>
          <c:spPr>
            <a:ln w="25400">
              <a:solidFill>
                <a:schemeClr val="bg1"/>
              </a:solidFill>
              <a:prstDash val="solid"/>
            </a:ln>
            <a:effectLst/>
          </c:spPr>
          <c:marker>
            <c:symbol val="none"/>
          </c:marker>
          <c:cat>
            <c:numRef>
              <c:f>'LOS2'!$A$2:$A$108</c:f>
              <c:numCache>
                <c:formatCode>m/d/yy;@</c:formatCode>
                <c:ptCount val="107"/>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numCache>
            </c:numRef>
          </c:cat>
          <c:val>
            <c:numRef>
              <c:f>'LOS2'!$F$2:$F$108</c:f>
              <c:numCache>
                <c:formatCode>0.0</c:formatCode>
                <c:ptCount val="107"/>
                <c:pt idx="0">
                  <c:v>22.45454545454545</c:v>
                </c:pt>
                <c:pt idx="1">
                  <c:v>22.45454545454545</c:v>
                </c:pt>
                <c:pt idx="2">
                  <c:v>22.45454545454545</c:v>
                </c:pt>
                <c:pt idx="3">
                  <c:v>22.45454545454545</c:v>
                </c:pt>
                <c:pt idx="4">
                  <c:v>22.45454545454545</c:v>
                </c:pt>
                <c:pt idx="5">
                  <c:v>22.45454545454545</c:v>
                </c:pt>
                <c:pt idx="6">
                  <c:v>22.45454545454545</c:v>
                </c:pt>
                <c:pt idx="7">
                  <c:v>22.45454545454545</c:v>
                </c:pt>
                <c:pt idx="8">
                  <c:v>22.45454545454545</c:v>
                </c:pt>
                <c:pt idx="9">
                  <c:v>22.45454545454545</c:v>
                </c:pt>
                <c:pt idx="10">
                  <c:v>22.45454545454545</c:v>
                </c:pt>
                <c:pt idx="11">
                  <c:v>22.45454545454545</c:v>
                </c:pt>
                <c:pt idx="12">
                  <c:v>22.45454545454545</c:v>
                </c:pt>
                <c:pt idx="13">
                  <c:v>22.45454545454545</c:v>
                </c:pt>
                <c:pt idx="14">
                  <c:v>22.45454545454545</c:v>
                </c:pt>
                <c:pt idx="15">
                  <c:v>22.45454545454545</c:v>
                </c:pt>
                <c:pt idx="16">
                  <c:v>22.45454545454545</c:v>
                </c:pt>
                <c:pt idx="17">
                  <c:v>22.45454545454545</c:v>
                </c:pt>
                <c:pt idx="18">
                  <c:v>22.45454545454545</c:v>
                </c:pt>
                <c:pt idx="19">
                  <c:v>22.45454545454545</c:v>
                </c:pt>
                <c:pt idx="20">
                  <c:v>22.45454545454545</c:v>
                </c:pt>
                <c:pt idx="21">
                  <c:v>22.45454545454545</c:v>
                </c:pt>
                <c:pt idx="22">
                  <c:v>22.45454545454545</c:v>
                </c:pt>
                <c:pt idx="23">
                  <c:v>22.45454545454545</c:v>
                </c:pt>
                <c:pt idx="24">
                  <c:v>22.45454545454545</c:v>
                </c:pt>
                <c:pt idx="25">
                  <c:v>22.45454545454545</c:v>
                </c:pt>
                <c:pt idx="26">
                  <c:v>22.45454545454545</c:v>
                </c:pt>
                <c:pt idx="27">
                  <c:v>22.45454545454545</c:v>
                </c:pt>
                <c:pt idx="28">
                  <c:v>22.45454545454545</c:v>
                </c:pt>
                <c:pt idx="29">
                  <c:v>22.45454545454545</c:v>
                </c:pt>
                <c:pt idx="30">
                  <c:v>22.45454545454545</c:v>
                </c:pt>
                <c:pt idx="31">
                  <c:v>22.45454545454545</c:v>
                </c:pt>
                <c:pt idx="32">
                  <c:v>22.45454545454545</c:v>
                </c:pt>
                <c:pt idx="33">
                  <c:v>22.45454545454545</c:v>
                </c:pt>
                <c:pt idx="34">
                  <c:v>22.45454545454545</c:v>
                </c:pt>
                <c:pt idx="35">
                  <c:v>22.45454545454545</c:v>
                </c:pt>
                <c:pt idx="36">
                  <c:v>22.45454545454545</c:v>
                </c:pt>
                <c:pt idx="37">
                  <c:v>22.45454545454545</c:v>
                </c:pt>
                <c:pt idx="38">
                  <c:v>22.45454545454545</c:v>
                </c:pt>
                <c:pt idx="39">
                  <c:v>22.45454545454545</c:v>
                </c:pt>
                <c:pt idx="40">
                  <c:v>22.45454545454545</c:v>
                </c:pt>
                <c:pt idx="41">
                  <c:v>22.45454545454545</c:v>
                </c:pt>
                <c:pt idx="42">
                  <c:v>22.45454545454545</c:v>
                </c:pt>
                <c:pt idx="43">
                  <c:v>22.45454545454545</c:v>
                </c:pt>
                <c:pt idx="44">
                  <c:v>22.45454545454545</c:v>
                </c:pt>
                <c:pt idx="45">
                  <c:v>22.45454545454545</c:v>
                </c:pt>
                <c:pt idx="46">
                  <c:v>22.45454545454545</c:v>
                </c:pt>
                <c:pt idx="47">
                  <c:v>22.45454545454545</c:v>
                </c:pt>
                <c:pt idx="48">
                  <c:v>22.45454545454545</c:v>
                </c:pt>
                <c:pt idx="49">
                  <c:v>22.45454545454545</c:v>
                </c:pt>
                <c:pt idx="50">
                  <c:v>22.45454545454545</c:v>
                </c:pt>
                <c:pt idx="51">
                  <c:v>22.45454545454545</c:v>
                </c:pt>
                <c:pt idx="52">
                  <c:v>22.45454545454545</c:v>
                </c:pt>
                <c:pt idx="53">
                  <c:v>22.45454545454545</c:v>
                </c:pt>
                <c:pt idx="54">
                  <c:v>22.45454545454545</c:v>
                </c:pt>
                <c:pt idx="55">
                  <c:v>13.15</c:v>
                </c:pt>
                <c:pt idx="56">
                  <c:v>13.15</c:v>
                </c:pt>
                <c:pt idx="57">
                  <c:v>13.15</c:v>
                </c:pt>
                <c:pt idx="58">
                  <c:v>13.15</c:v>
                </c:pt>
                <c:pt idx="59">
                  <c:v>13.15</c:v>
                </c:pt>
                <c:pt idx="60">
                  <c:v>13.15</c:v>
                </c:pt>
                <c:pt idx="61">
                  <c:v>13.15</c:v>
                </c:pt>
                <c:pt idx="62">
                  <c:v>13.15</c:v>
                </c:pt>
                <c:pt idx="63">
                  <c:v>13.15</c:v>
                </c:pt>
                <c:pt idx="64">
                  <c:v>13.15</c:v>
                </c:pt>
                <c:pt idx="65">
                  <c:v>13.15</c:v>
                </c:pt>
                <c:pt idx="66">
                  <c:v>13.15</c:v>
                </c:pt>
                <c:pt idx="67">
                  <c:v>13.15</c:v>
                </c:pt>
                <c:pt idx="68">
                  <c:v>13.15</c:v>
                </c:pt>
                <c:pt idx="69">
                  <c:v>13.15</c:v>
                </c:pt>
                <c:pt idx="70">
                  <c:v>13.15</c:v>
                </c:pt>
                <c:pt idx="71">
                  <c:v>13.15</c:v>
                </c:pt>
                <c:pt idx="72">
                  <c:v>13.15</c:v>
                </c:pt>
                <c:pt idx="73">
                  <c:v>13.15</c:v>
                </c:pt>
                <c:pt idx="74">
                  <c:v>13.15</c:v>
                </c:pt>
                <c:pt idx="75">
                  <c:v>13.15</c:v>
                </c:pt>
                <c:pt idx="76">
                  <c:v>13.15</c:v>
                </c:pt>
                <c:pt idx="77">
                  <c:v>13.15</c:v>
                </c:pt>
                <c:pt idx="78">
                  <c:v>13.15</c:v>
                </c:pt>
                <c:pt idx="79">
                  <c:v>13.15</c:v>
                </c:pt>
                <c:pt idx="80">
                  <c:v>13.15</c:v>
                </c:pt>
                <c:pt idx="81">
                  <c:v>13.15</c:v>
                </c:pt>
                <c:pt idx="82">
                  <c:v>13.15</c:v>
                </c:pt>
                <c:pt idx="83">
                  <c:v>13.15</c:v>
                </c:pt>
                <c:pt idx="84">
                  <c:v>13.15</c:v>
                </c:pt>
                <c:pt idx="85">
                  <c:v>13.15</c:v>
                </c:pt>
                <c:pt idx="86">
                  <c:v>13.15</c:v>
                </c:pt>
                <c:pt idx="87">
                  <c:v>13.15</c:v>
                </c:pt>
                <c:pt idx="88">
                  <c:v>13.15</c:v>
                </c:pt>
                <c:pt idx="89">
                  <c:v>13.15</c:v>
                </c:pt>
                <c:pt idx="90">
                  <c:v>13.15</c:v>
                </c:pt>
                <c:pt idx="91">
                  <c:v>13.15</c:v>
                </c:pt>
                <c:pt idx="92">
                  <c:v>13.15</c:v>
                </c:pt>
                <c:pt idx="93">
                  <c:v>13.15</c:v>
                </c:pt>
                <c:pt idx="94">
                  <c:v>13.15</c:v>
                </c:pt>
                <c:pt idx="95">
                  <c:v>13.15</c:v>
                </c:pt>
                <c:pt idx="96">
                  <c:v>13.15</c:v>
                </c:pt>
                <c:pt idx="97">
                  <c:v>13.15</c:v>
                </c:pt>
                <c:pt idx="98">
                  <c:v>13.15</c:v>
                </c:pt>
                <c:pt idx="99">
                  <c:v>13.15</c:v>
                </c:pt>
                <c:pt idx="100">
                  <c:v>13.15</c:v>
                </c:pt>
                <c:pt idx="101">
                  <c:v>13.15</c:v>
                </c:pt>
                <c:pt idx="102">
                  <c:v>13.15</c:v>
                </c:pt>
                <c:pt idx="103">
                  <c:v>13.15</c:v>
                </c:pt>
                <c:pt idx="104">
                  <c:v>13.15</c:v>
                </c:pt>
                <c:pt idx="105">
                  <c:v>13.15</c:v>
                </c:pt>
                <c:pt idx="106">
                  <c:v>13.15</c:v>
                </c:pt>
              </c:numCache>
            </c:numRef>
          </c:val>
          <c:smooth val="0"/>
        </c:ser>
        <c:ser>
          <c:idx val="5"/>
          <c:order val="5"/>
          <c:tx>
            <c:strRef>
              <c:f>'LOS2'!$G$1</c:f>
              <c:strCache>
                <c:ptCount val="1"/>
                <c:pt idx="0">
                  <c:v> -1 Sigma</c:v>
                </c:pt>
              </c:strCache>
            </c:strRef>
          </c:tx>
          <c:spPr>
            <a:ln w="25400">
              <a:noFill/>
            </a:ln>
            <a:effectLst/>
          </c:spPr>
          <c:marker>
            <c:symbol val="none"/>
          </c:marker>
          <c:cat>
            <c:numRef>
              <c:f>'LOS2'!$A$2:$A$108</c:f>
              <c:numCache>
                <c:formatCode>m/d/yy;@</c:formatCode>
                <c:ptCount val="107"/>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numCache>
            </c:numRef>
          </c:cat>
          <c:val>
            <c:numRef>
              <c:f>'LOS2'!$G$2:$G$108</c:f>
              <c:numCache>
                <c:formatCode>0.0</c:formatCode>
                <c:ptCount val="107"/>
                <c:pt idx="0">
                  <c:v>14.64840166369578</c:v>
                </c:pt>
                <c:pt idx="1">
                  <c:v>14.64840166369578</c:v>
                </c:pt>
                <c:pt idx="2">
                  <c:v>14.64840166369578</c:v>
                </c:pt>
                <c:pt idx="3">
                  <c:v>14.64840166369578</c:v>
                </c:pt>
                <c:pt idx="4">
                  <c:v>14.64840166369578</c:v>
                </c:pt>
                <c:pt idx="5">
                  <c:v>14.64840166369578</c:v>
                </c:pt>
                <c:pt idx="6">
                  <c:v>14.64840166369578</c:v>
                </c:pt>
                <c:pt idx="7">
                  <c:v>14.64840166369578</c:v>
                </c:pt>
                <c:pt idx="8">
                  <c:v>14.64840166369578</c:v>
                </c:pt>
                <c:pt idx="9">
                  <c:v>14.64840166369578</c:v>
                </c:pt>
                <c:pt idx="10">
                  <c:v>14.64840166369578</c:v>
                </c:pt>
                <c:pt idx="11">
                  <c:v>14.64840166369578</c:v>
                </c:pt>
                <c:pt idx="12">
                  <c:v>14.64840166369578</c:v>
                </c:pt>
                <c:pt idx="13">
                  <c:v>14.64840166369578</c:v>
                </c:pt>
                <c:pt idx="14">
                  <c:v>14.64840166369578</c:v>
                </c:pt>
                <c:pt idx="15">
                  <c:v>14.64840166369578</c:v>
                </c:pt>
                <c:pt idx="16">
                  <c:v>14.64840166369578</c:v>
                </c:pt>
                <c:pt idx="17">
                  <c:v>14.64840166369578</c:v>
                </c:pt>
                <c:pt idx="18">
                  <c:v>14.64840166369578</c:v>
                </c:pt>
                <c:pt idx="19">
                  <c:v>14.64840166369578</c:v>
                </c:pt>
                <c:pt idx="20">
                  <c:v>14.64840166369578</c:v>
                </c:pt>
                <c:pt idx="21">
                  <c:v>14.64840166369578</c:v>
                </c:pt>
                <c:pt idx="22">
                  <c:v>14.64840166369578</c:v>
                </c:pt>
                <c:pt idx="23">
                  <c:v>14.64840166369578</c:v>
                </c:pt>
                <c:pt idx="24">
                  <c:v>14.64840166369578</c:v>
                </c:pt>
                <c:pt idx="25">
                  <c:v>14.64840166369578</c:v>
                </c:pt>
                <c:pt idx="26">
                  <c:v>14.64840166369578</c:v>
                </c:pt>
                <c:pt idx="27">
                  <c:v>14.64840166369578</c:v>
                </c:pt>
                <c:pt idx="28">
                  <c:v>14.64840166369578</c:v>
                </c:pt>
                <c:pt idx="29">
                  <c:v>14.64840166369578</c:v>
                </c:pt>
                <c:pt idx="30">
                  <c:v>14.64840166369578</c:v>
                </c:pt>
                <c:pt idx="31">
                  <c:v>14.64840166369578</c:v>
                </c:pt>
                <c:pt idx="32">
                  <c:v>14.64840166369578</c:v>
                </c:pt>
                <c:pt idx="33">
                  <c:v>14.64840166369578</c:v>
                </c:pt>
                <c:pt idx="34">
                  <c:v>14.64840166369578</c:v>
                </c:pt>
                <c:pt idx="35">
                  <c:v>14.64840166369578</c:v>
                </c:pt>
                <c:pt idx="36">
                  <c:v>14.64840166369578</c:v>
                </c:pt>
                <c:pt idx="37">
                  <c:v>14.64840166369578</c:v>
                </c:pt>
                <c:pt idx="38">
                  <c:v>14.64840166369578</c:v>
                </c:pt>
                <c:pt idx="39">
                  <c:v>14.64840166369578</c:v>
                </c:pt>
                <c:pt idx="40">
                  <c:v>14.64840166369578</c:v>
                </c:pt>
                <c:pt idx="41">
                  <c:v>14.64840166369578</c:v>
                </c:pt>
                <c:pt idx="42">
                  <c:v>14.64840166369578</c:v>
                </c:pt>
                <c:pt idx="43">
                  <c:v>14.64840166369578</c:v>
                </c:pt>
                <c:pt idx="44">
                  <c:v>14.64840166369578</c:v>
                </c:pt>
                <c:pt idx="45">
                  <c:v>14.64840166369578</c:v>
                </c:pt>
                <c:pt idx="46">
                  <c:v>14.64840166369578</c:v>
                </c:pt>
                <c:pt idx="47">
                  <c:v>14.64840166369578</c:v>
                </c:pt>
                <c:pt idx="48">
                  <c:v>14.64840166369578</c:v>
                </c:pt>
                <c:pt idx="49">
                  <c:v>14.64840166369578</c:v>
                </c:pt>
                <c:pt idx="50">
                  <c:v>14.64840166369578</c:v>
                </c:pt>
                <c:pt idx="51">
                  <c:v>14.64840166369578</c:v>
                </c:pt>
                <c:pt idx="52">
                  <c:v>14.64840166369578</c:v>
                </c:pt>
                <c:pt idx="53">
                  <c:v>14.64840166369578</c:v>
                </c:pt>
                <c:pt idx="54">
                  <c:v>14.64840166369578</c:v>
                </c:pt>
                <c:pt idx="55">
                  <c:v>7.83</c:v>
                </c:pt>
                <c:pt idx="56">
                  <c:v>7.83</c:v>
                </c:pt>
                <c:pt idx="57">
                  <c:v>7.83</c:v>
                </c:pt>
                <c:pt idx="58">
                  <c:v>7.83</c:v>
                </c:pt>
                <c:pt idx="59">
                  <c:v>7.83</c:v>
                </c:pt>
                <c:pt idx="60">
                  <c:v>7.83</c:v>
                </c:pt>
                <c:pt idx="61">
                  <c:v>7.83</c:v>
                </c:pt>
                <c:pt idx="62">
                  <c:v>7.83</c:v>
                </c:pt>
                <c:pt idx="63">
                  <c:v>7.83</c:v>
                </c:pt>
                <c:pt idx="64">
                  <c:v>7.83</c:v>
                </c:pt>
                <c:pt idx="65">
                  <c:v>7.83</c:v>
                </c:pt>
                <c:pt idx="66">
                  <c:v>7.83</c:v>
                </c:pt>
                <c:pt idx="67">
                  <c:v>7.83</c:v>
                </c:pt>
                <c:pt idx="68">
                  <c:v>7.83</c:v>
                </c:pt>
                <c:pt idx="69">
                  <c:v>7.83</c:v>
                </c:pt>
                <c:pt idx="70">
                  <c:v>7.83</c:v>
                </c:pt>
                <c:pt idx="71">
                  <c:v>7.83</c:v>
                </c:pt>
                <c:pt idx="72">
                  <c:v>7.83</c:v>
                </c:pt>
                <c:pt idx="73">
                  <c:v>7.83</c:v>
                </c:pt>
                <c:pt idx="74">
                  <c:v>7.83</c:v>
                </c:pt>
                <c:pt idx="75">
                  <c:v>7.83</c:v>
                </c:pt>
                <c:pt idx="76">
                  <c:v>7.83</c:v>
                </c:pt>
                <c:pt idx="77">
                  <c:v>7.83</c:v>
                </c:pt>
                <c:pt idx="78">
                  <c:v>7.83</c:v>
                </c:pt>
                <c:pt idx="79">
                  <c:v>7.83</c:v>
                </c:pt>
                <c:pt idx="80">
                  <c:v>7.83</c:v>
                </c:pt>
                <c:pt idx="81">
                  <c:v>7.83</c:v>
                </c:pt>
                <c:pt idx="82">
                  <c:v>7.83</c:v>
                </c:pt>
                <c:pt idx="83">
                  <c:v>7.83</c:v>
                </c:pt>
                <c:pt idx="84">
                  <c:v>7.83</c:v>
                </c:pt>
                <c:pt idx="85">
                  <c:v>7.83</c:v>
                </c:pt>
                <c:pt idx="86">
                  <c:v>7.83</c:v>
                </c:pt>
                <c:pt idx="87">
                  <c:v>7.83</c:v>
                </c:pt>
                <c:pt idx="88">
                  <c:v>7.83</c:v>
                </c:pt>
                <c:pt idx="89">
                  <c:v>7.83</c:v>
                </c:pt>
                <c:pt idx="90">
                  <c:v>7.83</c:v>
                </c:pt>
                <c:pt idx="91">
                  <c:v>7.83</c:v>
                </c:pt>
                <c:pt idx="92">
                  <c:v>7.83</c:v>
                </c:pt>
                <c:pt idx="93">
                  <c:v>7.83</c:v>
                </c:pt>
                <c:pt idx="94">
                  <c:v>7.83</c:v>
                </c:pt>
                <c:pt idx="95">
                  <c:v>7.83</c:v>
                </c:pt>
                <c:pt idx="96">
                  <c:v>7.83</c:v>
                </c:pt>
                <c:pt idx="97">
                  <c:v>7.83</c:v>
                </c:pt>
                <c:pt idx="98">
                  <c:v>7.83</c:v>
                </c:pt>
                <c:pt idx="99">
                  <c:v>7.83</c:v>
                </c:pt>
                <c:pt idx="100">
                  <c:v>7.83</c:v>
                </c:pt>
                <c:pt idx="101">
                  <c:v>7.83</c:v>
                </c:pt>
                <c:pt idx="102">
                  <c:v>7.83</c:v>
                </c:pt>
                <c:pt idx="103">
                  <c:v>7.83</c:v>
                </c:pt>
                <c:pt idx="104">
                  <c:v>7.83</c:v>
                </c:pt>
                <c:pt idx="105">
                  <c:v>7.83</c:v>
                </c:pt>
                <c:pt idx="106">
                  <c:v>7.83</c:v>
                </c:pt>
              </c:numCache>
            </c:numRef>
          </c:val>
          <c:smooth val="0"/>
        </c:ser>
        <c:ser>
          <c:idx val="6"/>
          <c:order val="6"/>
          <c:tx>
            <c:strRef>
              <c:f>'LOS2'!$H$1</c:f>
              <c:strCache>
                <c:ptCount val="1"/>
                <c:pt idx="0">
                  <c:v> -2 Sigma</c:v>
                </c:pt>
              </c:strCache>
            </c:strRef>
          </c:tx>
          <c:spPr>
            <a:ln w="25400">
              <a:noFill/>
            </a:ln>
            <a:effectLst/>
          </c:spPr>
          <c:marker>
            <c:symbol val="none"/>
          </c:marker>
          <c:cat>
            <c:numRef>
              <c:f>'LOS2'!$A$2:$A$108</c:f>
              <c:numCache>
                <c:formatCode>m/d/yy;@</c:formatCode>
                <c:ptCount val="107"/>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numCache>
            </c:numRef>
          </c:cat>
          <c:val>
            <c:numRef>
              <c:f>'LOS2'!$H$2:$H$108</c:f>
              <c:numCache>
                <c:formatCode>0.0</c:formatCode>
                <c:ptCount val="107"/>
                <c:pt idx="0">
                  <c:v>6.842257872846105</c:v>
                </c:pt>
                <c:pt idx="1">
                  <c:v>6.842257872846105</c:v>
                </c:pt>
                <c:pt idx="2">
                  <c:v>6.842257872846105</c:v>
                </c:pt>
                <c:pt idx="3">
                  <c:v>6.842257872846105</c:v>
                </c:pt>
                <c:pt idx="4">
                  <c:v>6.842257872846105</c:v>
                </c:pt>
                <c:pt idx="5">
                  <c:v>6.842257872846105</c:v>
                </c:pt>
                <c:pt idx="6">
                  <c:v>6.842257872846105</c:v>
                </c:pt>
                <c:pt idx="7">
                  <c:v>6.842257872846105</c:v>
                </c:pt>
                <c:pt idx="8">
                  <c:v>6.842257872846105</c:v>
                </c:pt>
                <c:pt idx="9">
                  <c:v>6.842257872846105</c:v>
                </c:pt>
                <c:pt idx="10">
                  <c:v>6.842257872846105</c:v>
                </c:pt>
                <c:pt idx="11">
                  <c:v>6.842257872846105</c:v>
                </c:pt>
                <c:pt idx="12">
                  <c:v>6.842257872846105</c:v>
                </c:pt>
                <c:pt idx="13">
                  <c:v>6.842257872846105</c:v>
                </c:pt>
                <c:pt idx="14">
                  <c:v>6.842257872846105</c:v>
                </c:pt>
                <c:pt idx="15">
                  <c:v>6.842257872846105</c:v>
                </c:pt>
                <c:pt idx="16">
                  <c:v>6.842257872846105</c:v>
                </c:pt>
                <c:pt idx="17">
                  <c:v>6.842257872846105</c:v>
                </c:pt>
                <c:pt idx="18">
                  <c:v>6.842257872846105</c:v>
                </c:pt>
                <c:pt idx="19">
                  <c:v>6.842257872846105</c:v>
                </c:pt>
                <c:pt idx="20">
                  <c:v>6.842257872846105</c:v>
                </c:pt>
                <c:pt idx="21">
                  <c:v>6.842257872846105</c:v>
                </c:pt>
                <c:pt idx="22">
                  <c:v>6.842257872846105</c:v>
                </c:pt>
                <c:pt idx="23">
                  <c:v>6.842257872846105</c:v>
                </c:pt>
                <c:pt idx="24">
                  <c:v>6.842257872846105</c:v>
                </c:pt>
                <c:pt idx="25">
                  <c:v>6.842257872846105</c:v>
                </c:pt>
                <c:pt idx="26">
                  <c:v>6.842257872846105</c:v>
                </c:pt>
                <c:pt idx="27">
                  <c:v>6.842257872846105</c:v>
                </c:pt>
                <c:pt idx="28">
                  <c:v>6.842257872846105</c:v>
                </c:pt>
                <c:pt idx="29">
                  <c:v>6.842257872846105</c:v>
                </c:pt>
                <c:pt idx="30">
                  <c:v>6.842257872846105</c:v>
                </c:pt>
                <c:pt idx="31">
                  <c:v>6.842257872846105</c:v>
                </c:pt>
                <c:pt idx="32">
                  <c:v>6.842257872846105</c:v>
                </c:pt>
                <c:pt idx="33">
                  <c:v>6.842257872846105</c:v>
                </c:pt>
                <c:pt idx="34">
                  <c:v>6.842257872846105</c:v>
                </c:pt>
                <c:pt idx="35">
                  <c:v>6.842257872846105</c:v>
                </c:pt>
                <c:pt idx="36">
                  <c:v>6.842257872846105</c:v>
                </c:pt>
                <c:pt idx="37">
                  <c:v>6.842257872846105</c:v>
                </c:pt>
                <c:pt idx="38">
                  <c:v>6.842257872846105</c:v>
                </c:pt>
                <c:pt idx="39">
                  <c:v>6.842257872846105</c:v>
                </c:pt>
                <c:pt idx="40">
                  <c:v>6.842257872846105</c:v>
                </c:pt>
                <c:pt idx="41">
                  <c:v>6.842257872846105</c:v>
                </c:pt>
                <c:pt idx="42">
                  <c:v>6.842257872846105</c:v>
                </c:pt>
                <c:pt idx="43">
                  <c:v>6.842257872846105</c:v>
                </c:pt>
                <c:pt idx="44">
                  <c:v>6.842257872846105</c:v>
                </c:pt>
                <c:pt idx="45">
                  <c:v>6.842257872846105</c:v>
                </c:pt>
                <c:pt idx="46">
                  <c:v>6.842257872846105</c:v>
                </c:pt>
                <c:pt idx="47">
                  <c:v>6.842257872846105</c:v>
                </c:pt>
                <c:pt idx="48">
                  <c:v>6.842257872846105</c:v>
                </c:pt>
                <c:pt idx="49">
                  <c:v>6.842257872846105</c:v>
                </c:pt>
                <c:pt idx="50">
                  <c:v>6.842257872846105</c:v>
                </c:pt>
                <c:pt idx="51">
                  <c:v>6.842257872846105</c:v>
                </c:pt>
                <c:pt idx="52">
                  <c:v>6.842257872846105</c:v>
                </c:pt>
                <c:pt idx="53">
                  <c:v>6.842257872846105</c:v>
                </c:pt>
                <c:pt idx="54">
                  <c:v>6.842257872846105</c:v>
                </c:pt>
                <c:pt idx="55">
                  <c:v>2.51</c:v>
                </c:pt>
                <c:pt idx="56">
                  <c:v>2.51</c:v>
                </c:pt>
                <c:pt idx="57">
                  <c:v>2.51</c:v>
                </c:pt>
                <c:pt idx="58">
                  <c:v>2.51</c:v>
                </c:pt>
                <c:pt idx="59">
                  <c:v>2.51</c:v>
                </c:pt>
                <c:pt idx="60">
                  <c:v>2.51</c:v>
                </c:pt>
                <c:pt idx="61">
                  <c:v>2.51</c:v>
                </c:pt>
                <c:pt idx="62">
                  <c:v>2.51</c:v>
                </c:pt>
                <c:pt idx="63">
                  <c:v>2.51</c:v>
                </c:pt>
                <c:pt idx="64">
                  <c:v>2.51</c:v>
                </c:pt>
                <c:pt idx="65">
                  <c:v>2.51</c:v>
                </c:pt>
                <c:pt idx="66">
                  <c:v>2.51</c:v>
                </c:pt>
                <c:pt idx="67">
                  <c:v>2.51</c:v>
                </c:pt>
                <c:pt idx="68">
                  <c:v>2.51</c:v>
                </c:pt>
                <c:pt idx="69">
                  <c:v>2.51</c:v>
                </c:pt>
                <c:pt idx="70">
                  <c:v>2.51</c:v>
                </c:pt>
                <c:pt idx="71">
                  <c:v>2.51</c:v>
                </c:pt>
                <c:pt idx="72">
                  <c:v>2.51</c:v>
                </c:pt>
                <c:pt idx="73">
                  <c:v>2.51</c:v>
                </c:pt>
                <c:pt idx="74">
                  <c:v>2.51</c:v>
                </c:pt>
                <c:pt idx="75">
                  <c:v>2.51</c:v>
                </c:pt>
                <c:pt idx="76">
                  <c:v>2.51</c:v>
                </c:pt>
                <c:pt idx="77">
                  <c:v>2.51</c:v>
                </c:pt>
                <c:pt idx="78">
                  <c:v>2.51</c:v>
                </c:pt>
                <c:pt idx="79">
                  <c:v>2.51</c:v>
                </c:pt>
                <c:pt idx="80">
                  <c:v>2.51</c:v>
                </c:pt>
                <c:pt idx="81">
                  <c:v>2.51</c:v>
                </c:pt>
                <c:pt idx="82">
                  <c:v>2.51</c:v>
                </c:pt>
                <c:pt idx="83">
                  <c:v>2.51</c:v>
                </c:pt>
                <c:pt idx="84">
                  <c:v>2.51</c:v>
                </c:pt>
                <c:pt idx="85">
                  <c:v>2.51</c:v>
                </c:pt>
                <c:pt idx="86">
                  <c:v>2.51</c:v>
                </c:pt>
                <c:pt idx="87">
                  <c:v>2.51</c:v>
                </c:pt>
                <c:pt idx="88">
                  <c:v>2.51</c:v>
                </c:pt>
                <c:pt idx="89">
                  <c:v>2.51</c:v>
                </c:pt>
                <c:pt idx="90">
                  <c:v>2.51</c:v>
                </c:pt>
                <c:pt idx="91">
                  <c:v>2.51</c:v>
                </c:pt>
                <c:pt idx="92">
                  <c:v>2.51</c:v>
                </c:pt>
                <c:pt idx="93">
                  <c:v>2.51</c:v>
                </c:pt>
                <c:pt idx="94">
                  <c:v>2.51</c:v>
                </c:pt>
                <c:pt idx="95">
                  <c:v>2.51</c:v>
                </c:pt>
                <c:pt idx="96">
                  <c:v>2.51</c:v>
                </c:pt>
                <c:pt idx="97">
                  <c:v>2.51</c:v>
                </c:pt>
                <c:pt idx="98">
                  <c:v>2.51</c:v>
                </c:pt>
                <c:pt idx="99">
                  <c:v>2.51</c:v>
                </c:pt>
                <c:pt idx="100">
                  <c:v>2.51</c:v>
                </c:pt>
                <c:pt idx="101">
                  <c:v>2.51</c:v>
                </c:pt>
                <c:pt idx="102">
                  <c:v>2.51</c:v>
                </c:pt>
                <c:pt idx="103">
                  <c:v>2.51</c:v>
                </c:pt>
                <c:pt idx="104">
                  <c:v>2.51</c:v>
                </c:pt>
                <c:pt idx="105">
                  <c:v>2.51</c:v>
                </c:pt>
                <c:pt idx="106">
                  <c:v>2.51</c:v>
                </c:pt>
              </c:numCache>
            </c:numRef>
          </c:val>
          <c:smooth val="0"/>
        </c:ser>
        <c:ser>
          <c:idx val="7"/>
          <c:order val="7"/>
          <c:tx>
            <c:strRef>
              <c:f>'LOS2'!$I$1</c:f>
              <c:strCache>
                <c:ptCount val="1"/>
                <c:pt idx="0">
                  <c:v>LCL</c:v>
                </c:pt>
              </c:strCache>
            </c:strRef>
          </c:tx>
          <c:spPr>
            <a:ln w="12700">
              <a:solidFill>
                <a:srgbClr val="DD0806"/>
              </a:solidFill>
              <a:prstDash val="lgDash"/>
            </a:ln>
            <a:effectLst/>
          </c:spPr>
          <c:marker>
            <c:symbol val="none"/>
          </c:marker>
          <c:dLbls>
            <c:dLbl>
              <c:idx val="1"/>
              <c:layout>
                <c:manualLayout>
                  <c:x val="-0.0148148148148148"/>
                  <c:y val="-0.0217765031188411"/>
                </c:manualLayout>
              </c:layout>
              <c:tx>
                <c:rich>
                  <a:bodyPr/>
                  <a:lstStyle/>
                  <a:p>
                    <a:pPr>
                      <a:defRPr lang="en-US"/>
                    </a:pPr>
                    <a:r>
                      <a:rPr lang="en-US"/>
                      <a:t>LCL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106"/>
              <c:layout>
                <c:manualLayout>
                  <c:x val="-0.0148148148148148"/>
                  <c:y val="-0.0217765031188411"/>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'LOS2'!$A$2:$A$108</c:f>
              <c:numCache>
                <c:formatCode>m/d/yy;@</c:formatCode>
                <c:ptCount val="107"/>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numCache>
            </c:numRef>
          </c:cat>
          <c:val>
            <c:numRef>
              <c:f>'LOS2'!$I$2:$I$108</c:f>
              <c:numCache>
                <c:formatCode>0.0</c:formatCode>
                <c:ptCount val="107"/>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numCache>
            </c:numRef>
          </c:val>
          <c:smooth val="0"/>
        </c:ser>
        <c:dLbls>
          <c:showLegendKey val="0"/>
          <c:showVal val="0"/>
          <c:showCatName val="0"/>
          <c:showSerName val="0"/>
          <c:showPercent val="0"/>
          <c:showBubbleSize val="0"/>
        </c:dLbls>
        <c:marker val="1"/>
        <c:smooth val="0"/>
        <c:axId val="-2103479096"/>
        <c:axId val="-2107243976"/>
      </c:lineChart>
      <c:catAx>
        <c:axId val="-2103479096"/>
        <c:scaling>
          <c:orientation val="minMax"/>
        </c:scaling>
        <c:delete val="0"/>
        <c:axPos val="b"/>
        <c:title>
          <c:tx>
            <c:rich>
              <a:bodyPr/>
              <a:lstStyle/>
              <a:p>
                <a:pPr>
                  <a:defRPr lang="en-US"/>
                </a:pPr>
                <a:r>
                  <a:rPr lang="en-US"/>
                  <a:t>ADMIT DATE</a:t>
                </a:r>
              </a:p>
            </c:rich>
          </c:tx>
          <c:layout/>
          <c:overlay val="0"/>
        </c:title>
        <c:numFmt formatCode="m/d/yy;@" sourceLinked="1"/>
        <c:majorTickMark val="out"/>
        <c:minorTickMark val="none"/>
        <c:tickLblPos val="nextTo"/>
        <c:crossAx val="-2107243976"/>
        <c:crossesAt val="-10.0"/>
        <c:auto val="0"/>
        <c:lblAlgn val="ctr"/>
        <c:lblOffset val="100"/>
        <c:noMultiLvlLbl val="0"/>
      </c:catAx>
      <c:valAx>
        <c:axId val="-2107243976"/>
        <c:scaling>
          <c:orientation val="minMax"/>
          <c:max val="70.0"/>
          <c:min val="0.0"/>
        </c:scaling>
        <c:delete val="0"/>
        <c:axPos val="l"/>
        <c:title>
          <c:tx>
            <c:rich>
              <a:bodyPr/>
              <a:lstStyle/>
              <a:p>
                <a:pPr>
                  <a:defRPr lang="en-US"/>
                </a:pPr>
                <a:r>
                  <a:rPr lang="en-US"/>
                  <a:t>LENGTH OF STAY (Days)</a:t>
                </a:r>
              </a:p>
            </c:rich>
          </c:tx>
          <c:layout/>
          <c:overlay val="0"/>
        </c:title>
        <c:numFmt formatCode="0.0" sourceLinked="1"/>
        <c:majorTickMark val="out"/>
        <c:minorTickMark val="none"/>
        <c:tickLblPos val="nextTo"/>
        <c:crossAx val="-2103479096"/>
        <c:crosses val="autoZero"/>
        <c:crossBetween val="midCat"/>
      </c:valAx>
      <c:spPr>
        <a:noFill/>
        <a:ln w="25400">
          <a:noFill/>
        </a:ln>
      </c:spPr>
    </c:plotArea>
    <c:plotVisOnly val="0"/>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'LOS3'!$B$1</c:f>
              <c:strCache>
                <c:ptCount val="1"/>
                <c:pt idx="0">
                  <c:v>LENGTH OF STAY</c:v>
                </c:pt>
              </c:strCache>
            </c:strRef>
          </c:tx>
          <c:spPr>
            <a:ln w="12700">
              <a:solidFill>
                <a:schemeClr val="tx1"/>
              </a:solidFill>
              <a:prstDash val="solid"/>
            </a:ln>
            <a:effectLst/>
          </c:spPr>
          <c:marker>
            <c:symbol val="circle"/>
            <c:size val="3"/>
            <c:spPr>
              <a:solidFill>
                <a:schemeClr val="accent1"/>
              </a:solidFill>
              <a:ln>
                <a:solidFill>
                  <a:schemeClr val="accent1"/>
                </a:solidFill>
                <a:prstDash val="solid"/>
              </a:ln>
            </c:spPr>
          </c:marker>
          <c:cat>
            <c:numRef>
              <c:f>'LOS3'!$A$2:$A$205</c:f>
              <c:numCache>
                <c:formatCode>m/d/yy;@</c:formatCode>
                <c:ptCount val="204"/>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numCache>
            </c:numRef>
          </c:cat>
          <c:val>
            <c:numRef>
              <c:f>'LOS3'!$B$2:$B$205</c:f>
              <c:numCache>
                <c:formatCode>0.0</c:formatCode>
                <c:ptCount val="204"/>
                <c:pt idx="0">
                  <c:v>13.0</c:v>
                </c:pt>
                <c:pt idx="1">
                  <c:v>15.0</c:v>
                </c:pt>
                <c:pt idx="2">
                  <c:v>19.0</c:v>
                </c:pt>
                <c:pt idx="3">
                  <c:v>21.0</c:v>
                </c:pt>
                <c:pt idx="4">
                  <c:v>67.0</c:v>
                </c:pt>
                <c:pt idx="5">
                  <c:v>19.0</c:v>
                </c:pt>
                <c:pt idx="6">
                  <c:v>33.0</c:v>
                </c:pt>
                <c:pt idx="7">
                  <c:v>30.0</c:v>
                </c:pt>
                <c:pt idx="8">
                  <c:v>41.0</c:v>
                </c:pt>
                <c:pt idx="9">
                  <c:v>51.0</c:v>
                </c:pt>
                <c:pt idx="10">
                  <c:v>19.0</c:v>
                </c:pt>
                <c:pt idx="11">
                  <c:v>14.0</c:v>
                </c:pt>
                <c:pt idx="12">
                  <c:v>18.0</c:v>
                </c:pt>
                <c:pt idx="13">
                  <c:v>35.0</c:v>
                </c:pt>
                <c:pt idx="14">
                  <c:v>15.0</c:v>
                </c:pt>
                <c:pt idx="15">
                  <c:v>16.0</c:v>
                </c:pt>
                <c:pt idx="16">
                  <c:v>13.0</c:v>
                </c:pt>
                <c:pt idx="17">
                  <c:v>15.0</c:v>
                </c:pt>
                <c:pt idx="18">
                  <c:v>29.0</c:v>
                </c:pt>
                <c:pt idx="19">
                  <c:v>30.0</c:v>
                </c:pt>
                <c:pt idx="20">
                  <c:v>9.0</c:v>
                </c:pt>
                <c:pt idx="21">
                  <c:v>32.0</c:v>
                </c:pt>
                <c:pt idx="22">
                  <c:v>7.0</c:v>
                </c:pt>
                <c:pt idx="23">
                  <c:v>29.0</c:v>
                </c:pt>
                <c:pt idx="24">
                  <c:v>25.0</c:v>
                </c:pt>
                <c:pt idx="25">
                  <c:v>20.0</c:v>
                </c:pt>
                <c:pt idx="26">
                  <c:v>26.0</c:v>
                </c:pt>
                <c:pt idx="27">
                  <c:v>20.0</c:v>
                </c:pt>
                <c:pt idx="28">
                  <c:v>25.0</c:v>
                </c:pt>
                <c:pt idx="29">
                  <c:v>24.0</c:v>
                </c:pt>
                <c:pt idx="30">
                  <c:v>14.0</c:v>
                </c:pt>
                <c:pt idx="31">
                  <c:v>9.0</c:v>
                </c:pt>
                <c:pt idx="32">
                  <c:v>26.0</c:v>
                </c:pt>
                <c:pt idx="33">
                  <c:v>18.0</c:v>
                </c:pt>
                <c:pt idx="34">
                  <c:v>15.0</c:v>
                </c:pt>
                <c:pt idx="35">
                  <c:v>25.0</c:v>
                </c:pt>
                <c:pt idx="36">
                  <c:v>19.0</c:v>
                </c:pt>
                <c:pt idx="37">
                  <c:v>18.0</c:v>
                </c:pt>
                <c:pt idx="38">
                  <c:v>13.0</c:v>
                </c:pt>
                <c:pt idx="39">
                  <c:v>15.0</c:v>
                </c:pt>
                <c:pt idx="40">
                  <c:v>29.0</c:v>
                </c:pt>
                <c:pt idx="41">
                  <c:v>20.0</c:v>
                </c:pt>
                <c:pt idx="42">
                  <c:v>18.0</c:v>
                </c:pt>
                <c:pt idx="43">
                  <c:v>43.0</c:v>
                </c:pt>
                <c:pt idx="44">
                  <c:v>28.0</c:v>
                </c:pt>
                <c:pt idx="45">
                  <c:v>15.0</c:v>
                </c:pt>
                <c:pt idx="46">
                  <c:v>23.0</c:v>
                </c:pt>
                <c:pt idx="47">
                  <c:v>16.0</c:v>
                </c:pt>
                <c:pt idx="48">
                  <c:v>13.0</c:v>
                </c:pt>
                <c:pt idx="49">
                  <c:v>23.0</c:v>
                </c:pt>
                <c:pt idx="50">
                  <c:v>29.0</c:v>
                </c:pt>
                <c:pt idx="51">
                  <c:v>25.0</c:v>
                </c:pt>
                <c:pt idx="52">
                  <c:v>14.0</c:v>
                </c:pt>
                <c:pt idx="53">
                  <c:v>9.0</c:v>
                </c:pt>
                <c:pt idx="54">
                  <c:v>28.0</c:v>
                </c:pt>
                <c:pt idx="55">
                  <c:v>12.0</c:v>
                </c:pt>
                <c:pt idx="56">
                  <c:v>5.0</c:v>
                </c:pt>
                <c:pt idx="57">
                  <c:v>16.0</c:v>
                </c:pt>
                <c:pt idx="58">
                  <c:v>13.0</c:v>
                </c:pt>
                <c:pt idx="59">
                  <c:v>15.0</c:v>
                </c:pt>
                <c:pt idx="60">
                  <c:v>15.0</c:v>
                </c:pt>
                <c:pt idx="61">
                  <c:v>13.0</c:v>
                </c:pt>
                <c:pt idx="62">
                  <c:v>8.0</c:v>
                </c:pt>
                <c:pt idx="63">
                  <c:v>13.0</c:v>
                </c:pt>
                <c:pt idx="64">
                  <c:v>13.0</c:v>
                </c:pt>
                <c:pt idx="65">
                  <c:v>13.0</c:v>
                </c:pt>
                <c:pt idx="66">
                  <c:v>33.0</c:v>
                </c:pt>
                <c:pt idx="67">
                  <c:v>6.0</c:v>
                </c:pt>
                <c:pt idx="68">
                  <c:v>9.0</c:v>
                </c:pt>
                <c:pt idx="69">
                  <c:v>9.0</c:v>
                </c:pt>
                <c:pt idx="70">
                  <c:v>13.0</c:v>
                </c:pt>
                <c:pt idx="71">
                  <c:v>16.0</c:v>
                </c:pt>
                <c:pt idx="72">
                  <c:v>12.0</c:v>
                </c:pt>
                <c:pt idx="73">
                  <c:v>14.0</c:v>
                </c:pt>
                <c:pt idx="74">
                  <c:v>15.0</c:v>
                </c:pt>
                <c:pt idx="75">
                  <c:v>20.0</c:v>
                </c:pt>
                <c:pt idx="76">
                  <c:v>13.0</c:v>
                </c:pt>
                <c:pt idx="77">
                  <c:v>13.0</c:v>
                </c:pt>
                <c:pt idx="78">
                  <c:v>6.0</c:v>
                </c:pt>
                <c:pt idx="79">
                  <c:v>9.0</c:v>
                </c:pt>
                <c:pt idx="80">
                  <c:v>7.0</c:v>
                </c:pt>
                <c:pt idx="81">
                  <c:v>4.0</c:v>
                </c:pt>
                <c:pt idx="82">
                  <c:v>17.0</c:v>
                </c:pt>
                <c:pt idx="83">
                  <c:v>13.0</c:v>
                </c:pt>
                <c:pt idx="84">
                  <c:v>19.0</c:v>
                </c:pt>
                <c:pt idx="85">
                  <c:v>4.0</c:v>
                </c:pt>
                <c:pt idx="86">
                  <c:v>16.0</c:v>
                </c:pt>
                <c:pt idx="87">
                  <c:v>10.0</c:v>
                </c:pt>
                <c:pt idx="88">
                  <c:v>10.0</c:v>
                </c:pt>
                <c:pt idx="89">
                  <c:v>4.0</c:v>
                </c:pt>
                <c:pt idx="90">
                  <c:v>3.0</c:v>
                </c:pt>
                <c:pt idx="91">
                  <c:v>12.0</c:v>
                </c:pt>
                <c:pt idx="92">
                  <c:v>17.0</c:v>
                </c:pt>
                <c:pt idx="93">
                  <c:v>14.0</c:v>
                </c:pt>
                <c:pt idx="94">
                  <c:v>6.0</c:v>
                </c:pt>
                <c:pt idx="95">
                  <c:v>6.0</c:v>
                </c:pt>
                <c:pt idx="96">
                  <c:v>16.0</c:v>
                </c:pt>
                <c:pt idx="97">
                  <c:v>14.0</c:v>
                </c:pt>
                <c:pt idx="98">
                  <c:v>6.0</c:v>
                </c:pt>
                <c:pt idx="99">
                  <c:v>28.0</c:v>
                </c:pt>
                <c:pt idx="100">
                  <c:v>13.0</c:v>
                </c:pt>
                <c:pt idx="101">
                  <c:v>7.0</c:v>
                </c:pt>
                <c:pt idx="102">
                  <c:v>2.0</c:v>
                </c:pt>
                <c:pt idx="103">
                  <c:v>14.0</c:v>
                </c:pt>
                <c:pt idx="104">
                  <c:v>14.0</c:v>
                </c:pt>
                <c:pt idx="105">
                  <c:v>13.0</c:v>
                </c:pt>
                <c:pt idx="106">
                  <c:v>14.0</c:v>
                </c:pt>
                <c:pt idx="107">
                  <c:v>10.0</c:v>
                </c:pt>
                <c:pt idx="108">
                  <c:v>5.0</c:v>
                </c:pt>
                <c:pt idx="109">
                  <c:v>11.0</c:v>
                </c:pt>
                <c:pt idx="110">
                  <c:v>5.0</c:v>
                </c:pt>
                <c:pt idx="111">
                  <c:v>8.0</c:v>
                </c:pt>
                <c:pt idx="112">
                  <c:v>12.0</c:v>
                </c:pt>
                <c:pt idx="113">
                  <c:v>5.0</c:v>
                </c:pt>
                <c:pt idx="114">
                  <c:v>10.0</c:v>
                </c:pt>
                <c:pt idx="115">
                  <c:v>8.0</c:v>
                </c:pt>
                <c:pt idx="116">
                  <c:v>5.0</c:v>
                </c:pt>
                <c:pt idx="117">
                  <c:v>5.0</c:v>
                </c:pt>
                <c:pt idx="118">
                  <c:v>7.0</c:v>
                </c:pt>
                <c:pt idx="119">
                  <c:v>30.0</c:v>
                </c:pt>
                <c:pt idx="120">
                  <c:v>5.0</c:v>
                </c:pt>
                <c:pt idx="121">
                  <c:v>16.0</c:v>
                </c:pt>
                <c:pt idx="122">
                  <c:v>15.0</c:v>
                </c:pt>
                <c:pt idx="123">
                  <c:v>22.0</c:v>
                </c:pt>
                <c:pt idx="124">
                  <c:v>4.0</c:v>
                </c:pt>
                <c:pt idx="125">
                  <c:v>17.0</c:v>
                </c:pt>
                <c:pt idx="126">
                  <c:v>4.0</c:v>
                </c:pt>
                <c:pt idx="127">
                  <c:v>10.0</c:v>
                </c:pt>
                <c:pt idx="128">
                  <c:v>28.0</c:v>
                </c:pt>
                <c:pt idx="129">
                  <c:v>8.0</c:v>
                </c:pt>
                <c:pt idx="130">
                  <c:v>13.0</c:v>
                </c:pt>
                <c:pt idx="131">
                  <c:v>6.0</c:v>
                </c:pt>
                <c:pt idx="132">
                  <c:v>27.0</c:v>
                </c:pt>
                <c:pt idx="133">
                  <c:v>27.0</c:v>
                </c:pt>
                <c:pt idx="134">
                  <c:v>4.0</c:v>
                </c:pt>
                <c:pt idx="135">
                  <c:v>27.0</c:v>
                </c:pt>
                <c:pt idx="136">
                  <c:v>7.0</c:v>
                </c:pt>
                <c:pt idx="137">
                  <c:v>44.0</c:v>
                </c:pt>
                <c:pt idx="138">
                  <c:v>29.0</c:v>
                </c:pt>
                <c:pt idx="139">
                  <c:v>30.0</c:v>
                </c:pt>
                <c:pt idx="140">
                  <c:v>15.0</c:v>
                </c:pt>
                <c:pt idx="141">
                  <c:v>6.0</c:v>
                </c:pt>
                <c:pt idx="142">
                  <c:v>17.0</c:v>
                </c:pt>
                <c:pt idx="143">
                  <c:v>17.0</c:v>
                </c:pt>
                <c:pt idx="144">
                  <c:v>19.0</c:v>
                </c:pt>
                <c:pt idx="145">
                  <c:v>27.0</c:v>
                </c:pt>
                <c:pt idx="146">
                  <c:v>22.0</c:v>
                </c:pt>
                <c:pt idx="147">
                  <c:v>8.0</c:v>
                </c:pt>
                <c:pt idx="148">
                  <c:v>48.0</c:v>
                </c:pt>
                <c:pt idx="149">
                  <c:v>19.0</c:v>
                </c:pt>
                <c:pt idx="150">
                  <c:v>22.0</c:v>
                </c:pt>
                <c:pt idx="151">
                  <c:v>7.0</c:v>
                </c:pt>
                <c:pt idx="152">
                  <c:v>26.0</c:v>
                </c:pt>
                <c:pt idx="153">
                  <c:v>18.0</c:v>
                </c:pt>
                <c:pt idx="154">
                  <c:v>17.0</c:v>
                </c:pt>
                <c:pt idx="155">
                  <c:v>15.0</c:v>
                </c:pt>
                <c:pt idx="156">
                  <c:v>15.0</c:v>
                </c:pt>
                <c:pt idx="157">
                  <c:v>6.0</c:v>
                </c:pt>
                <c:pt idx="158">
                  <c:v>30.0</c:v>
                </c:pt>
                <c:pt idx="159">
                  <c:v>14.0</c:v>
                </c:pt>
                <c:pt idx="160">
                  <c:v>16.0</c:v>
                </c:pt>
                <c:pt idx="161">
                  <c:v>10.0</c:v>
                </c:pt>
                <c:pt idx="162">
                  <c:v>19.0</c:v>
                </c:pt>
                <c:pt idx="163">
                  <c:v>10.0</c:v>
                </c:pt>
                <c:pt idx="164">
                  <c:v>39.0</c:v>
                </c:pt>
                <c:pt idx="165">
                  <c:v>19.0</c:v>
                </c:pt>
                <c:pt idx="166">
                  <c:v>7.0</c:v>
                </c:pt>
                <c:pt idx="167">
                  <c:v>8.0</c:v>
                </c:pt>
                <c:pt idx="168">
                  <c:v>6.0</c:v>
                </c:pt>
                <c:pt idx="169">
                  <c:v>6.0</c:v>
                </c:pt>
                <c:pt idx="170">
                  <c:v>15.0</c:v>
                </c:pt>
                <c:pt idx="171">
                  <c:v>11.0</c:v>
                </c:pt>
                <c:pt idx="172">
                  <c:v>12.0</c:v>
                </c:pt>
                <c:pt idx="173">
                  <c:v>9.0</c:v>
                </c:pt>
                <c:pt idx="174">
                  <c:v>5.0</c:v>
                </c:pt>
                <c:pt idx="175">
                  <c:v>17.0</c:v>
                </c:pt>
                <c:pt idx="176">
                  <c:v>25.0</c:v>
                </c:pt>
                <c:pt idx="177">
                  <c:v>5.0</c:v>
                </c:pt>
                <c:pt idx="178">
                  <c:v>24.0</c:v>
                </c:pt>
                <c:pt idx="179">
                  <c:v>7.0</c:v>
                </c:pt>
                <c:pt idx="180">
                  <c:v>7.0</c:v>
                </c:pt>
                <c:pt idx="181">
                  <c:v>20.0</c:v>
                </c:pt>
                <c:pt idx="182">
                  <c:v>7.0</c:v>
                </c:pt>
                <c:pt idx="183">
                  <c:v>6.0</c:v>
                </c:pt>
                <c:pt idx="184">
                  <c:v>10.0</c:v>
                </c:pt>
                <c:pt idx="185">
                  <c:v>9.0</c:v>
                </c:pt>
                <c:pt idx="186">
                  <c:v>21.0</c:v>
                </c:pt>
                <c:pt idx="187">
                  <c:v>13.0</c:v>
                </c:pt>
                <c:pt idx="188">
                  <c:v>14.0</c:v>
                </c:pt>
                <c:pt idx="189">
                  <c:v>6.0</c:v>
                </c:pt>
                <c:pt idx="190">
                  <c:v>7.0</c:v>
                </c:pt>
                <c:pt idx="191">
                  <c:v>8.0</c:v>
                </c:pt>
                <c:pt idx="192">
                  <c:v>5.0</c:v>
                </c:pt>
                <c:pt idx="193">
                  <c:v>5.0</c:v>
                </c:pt>
                <c:pt idx="194">
                  <c:v>5.0</c:v>
                </c:pt>
                <c:pt idx="195">
                  <c:v>12.0</c:v>
                </c:pt>
                <c:pt idx="196">
                  <c:v>5.0</c:v>
                </c:pt>
                <c:pt idx="197">
                  <c:v>5.0</c:v>
                </c:pt>
                <c:pt idx="198">
                  <c:v>8.0</c:v>
                </c:pt>
                <c:pt idx="199">
                  <c:v>8.0</c:v>
                </c:pt>
                <c:pt idx="200">
                  <c:v>5.0</c:v>
                </c:pt>
                <c:pt idx="201">
                  <c:v>7.0</c:v>
                </c:pt>
                <c:pt idx="202">
                  <c:v>13.0</c:v>
                </c:pt>
                <c:pt idx="203">
                  <c:v>23.0</c:v>
                </c:pt>
              </c:numCache>
            </c:numRef>
          </c:val>
          <c:smooth val="0"/>
        </c:ser>
        <c:ser>
          <c:idx val="1"/>
          <c:order val="1"/>
          <c:tx>
            <c:strRef>
              <c:f>'LOS3'!$C$1</c:f>
              <c:strCache>
                <c:ptCount val="1"/>
                <c:pt idx="0">
                  <c:v>UCL</c:v>
                </c:pt>
              </c:strCache>
            </c:strRef>
          </c:tx>
          <c:spPr>
            <a:ln w="12700">
              <a:solidFill>
                <a:srgbClr val="DD0806"/>
              </a:solidFill>
              <a:prstDash val="lgDash"/>
            </a:ln>
            <a:effectLst/>
          </c:spPr>
          <c:marker>
            <c:symbol val="none"/>
          </c:marker>
          <c:dLbls>
            <c:dLbl>
              <c:idx val="1"/>
              <c:layout>
                <c:manualLayout>
                  <c:x val="-0.0148148148148148"/>
                  <c:y val="-0.0217765031188411"/>
                </c:manualLayout>
              </c:layout>
              <c:tx>
                <c:rich>
                  <a:bodyPr/>
                  <a:lstStyle/>
                  <a:p>
                    <a:pPr>
                      <a:defRPr lang="en-US"/>
                    </a:pPr>
                    <a:r>
                      <a:rPr lang="en-US"/>
                      <a:t>UCL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203"/>
              <c:layout>
                <c:manualLayout>
                  <c:x val="-0.0148148148148148"/>
                  <c:y val="-0.0217765031188411"/>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'LOS3'!$A$2:$A$205</c:f>
              <c:numCache>
                <c:formatCode>m/d/yy;@</c:formatCode>
                <c:ptCount val="204"/>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numCache>
            </c:numRef>
          </c:cat>
          <c:val>
            <c:numRef>
              <c:f>'LOS3'!$C$2:$C$205</c:f>
              <c:numCache>
                <c:formatCode>0.0</c:formatCode>
                <c:ptCount val="204"/>
                <c:pt idx="0">
                  <c:v>45.42262237762237</c:v>
                </c:pt>
                <c:pt idx="1">
                  <c:v>45.42262237762237</c:v>
                </c:pt>
                <c:pt idx="2">
                  <c:v>45.42262237762237</c:v>
                </c:pt>
                <c:pt idx="3">
                  <c:v>45.42262237762237</c:v>
                </c:pt>
                <c:pt idx="4">
                  <c:v>45.42262237762237</c:v>
                </c:pt>
                <c:pt idx="5">
                  <c:v>45.42262237762237</c:v>
                </c:pt>
                <c:pt idx="6">
                  <c:v>45.42262237762237</c:v>
                </c:pt>
                <c:pt idx="7">
                  <c:v>45.42262237762237</c:v>
                </c:pt>
                <c:pt idx="8">
                  <c:v>45.42262237762237</c:v>
                </c:pt>
                <c:pt idx="9">
                  <c:v>45.42262237762237</c:v>
                </c:pt>
                <c:pt idx="10">
                  <c:v>45.42262237762237</c:v>
                </c:pt>
                <c:pt idx="11">
                  <c:v>45.42262237762237</c:v>
                </c:pt>
                <c:pt idx="12">
                  <c:v>45.42262237762237</c:v>
                </c:pt>
                <c:pt idx="13">
                  <c:v>45.42262237762237</c:v>
                </c:pt>
                <c:pt idx="14">
                  <c:v>45.42262237762237</c:v>
                </c:pt>
                <c:pt idx="15">
                  <c:v>45.42262237762237</c:v>
                </c:pt>
                <c:pt idx="16">
                  <c:v>45.42262237762237</c:v>
                </c:pt>
                <c:pt idx="17">
                  <c:v>45.42262237762237</c:v>
                </c:pt>
                <c:pt idx="18">
                  <c:v>45.42262237762237</c:v>
                </c:pt>
                <c:pt idx="19">
                  <c:v>45.42262237762237</c:v>
                </c:pt>
                <c:pt idx="20">
                  <c:v>45.42262237762237</c:v>
                </c:pt>
                <c:pt idx="21">
                  <c:v>45.42262237762237</c:v>
                </c:pt>
                <c:pt idx="22">
                  <c:v>45.42262237762237</c:v>
                </c:pt>
                <c:pt idx="23">
                  <c:v>45.42262237762237</c:v>
                </c:pt>
                <c:pt idx="24">
                  <c:v>45.42262237762237</c:v>
                </c:pt>
                <c:pt idx="25">
                  <c:v>45.42262237762237</c:v>
                </c:pt>
                <c:pt idx="26">
                  <c:v>45.42262237762237</c:v>
                </c:pt>
                <c:pt idx="27">
                  <c:v>45.42262237762237</c:v>
                </c:pt>
                <c:pt idx="28">
                  <c:v>45.42262237762237</c:v>
                </c:pt>
                <c:pt idx="29">
                  <c:v>45.42262237762237</c:v>
                </c:pt>
                <c:pt idx="30">
                  <c:v>45.42262237762237</c:v>
                </c:pt>
                <c:pt idx="31">
                  <c:v>45.42262237762237</c:v>
                </c:pt>
                <c:pt idx="32">
                  <c:v>45.42262237762237</c:v>
                </c:pt>
                <c:pt idx="33">
                  <c:v>45.42262237762237</c:v>
                </c:pt>
                <c:pt idx="34">
                  <c:v>45.42262237762237</c:v>
                </c:pt>
                <c:pt idx="35">
                  <c:v>45.42262237762237</c:v>
                </c:pt>
                <c:pt idx="36">
                  <c:v>45.42262237762237</c:v>
                </c:pt>
                <c:pt idx="37">
                  <c:v>45.42262237762237</c:v>
                </c:pt>
                <c:pt idx="38">
                  <c:v>45.42262237762237</c:v>
                </c:pt>
                <c:pt idx="39">
                  <c:v>45.42262237762237</c:v>
                </c:pt>
                <c:pt idx="40">
                  <c:v>45.42262237762237</c:v>
                </c:pt>
                <c:pt idx="41">
                  <c:v>45.42262237762237</c:v>
                </c:pt>
                <c:pt idx="42">
                  <c:v>45.42262237762237</c:v>
                </c:pt>
                <c:pt idx="43">
                  <c:v>45.42262237762237</c:v>
                </c:pt>
                <c:pt idx="44">
                  <c:v>45.42262237762237</c:v>
                </c:pt>
                <c:pt idx="45">
                  <c:v>45.42262237762237</c:v>
                </c:pt>
                <c:pt idx="46">
                  <c:v>45.42262237762237</c:v>
                </c:pt>
                <c:pt idx="47">
                  <c:v>45.42262237762237</c:v>
                </c:pt>
                <c:pt idx="48">
                  <c:v>45.42262237762237</c:v>
                </c:pt>
                <c:pt idx="49">
                  <c:v>45.42262237762237</c:v>
                </c:pt>
                <c:pt idx="50">
                  <c:v>45.42262237762237</c:v>
                </c:pt>
                <c:pt idx="51">
                  <c:v>45.42262237762237</c:v>
                </c:pt>
                <c:pt idx="52">
                  <c:v>45.42262237762237</c:v>
                </c:pt>
                <c:pt idx="53">
                  <c:v>45.42262237762237</c:v>
                </c:pt>
                <c:pt idx="54">
                  <c:v>45.42262237762237</c:v>
                </c:pt>
                <c:pt idx="55">
                  <c:v>29.11</c:v>
                </c:pt>
                <c:pt idx="56">
                  <c:v>29.11</c:v>
                </c:pt>
                <c:pt idx="57">
                  <c:v>29.11</c:v>
                </c:pt>
                <c:pt idx="58">
                  <c:v>29.11</c:v>
                </c:pt>
                <c:pt idx="59">
                  <c:v>29.11</c:v>
                </c:pt>
                <c:pt idx="60">
                  <c:v>29.11</c:v>
                </c:pt>
                <c:pt idx="61">
                  <c:v>29.11</c:v>
                </c:pt>
                <c:pt idx="62">
                  <c:v>29.11</c:v>
                </c:pt>
                <c:pt idx="63">
                  <c:v>29.11</c:v>
                </c:pt>
                <c:pt idx="64">
                  <c:v>29.11</c:v>
                </c:pt>
                <c:pt idx="65">
                  <c:v>29.11</c:v>
                </c:pt>
                <c:pt idx="66">
                  <c:v>29.11</c:v>
                </c:pt>
                <c:pt idx="67">
                  <c:v>29.11</c:v>
                </c:pt>
                <c:pt idx="68">
                  <c:v>29.11</c:v>
                </c:pt>
                <c:pt idx="69">
                  <c:v>29.11</c:v>
                </c:pt>
                <c:pt idx="70">
                  <c:v>29.11</c:v>
                </c:pt>
                <c:pt idx="71">
                  <c:v>29.11</c:v>
                </c:pt>
                <c:pt idx="72">
                  <c:v>29.11</c:v>
                </c:pt>
                <c:pt idx="73">
                  <c:v>29.11</c:v>
                </c:pt>
                <c:pt idx="74">
                  <c:v>29.11</c:v>
                </c:pt>
                <c:pt idx="75">
                  <c:v>29.11</c:v>
                </c:pt>
                <c:pt idx="76">
                  <c:v>29.11</c:v>
                </c:pt>
                <c:pt idx="77">
                  <c:v>29.11</c:v>
                </c:pt>
                <c:pt idx="78">
                  <c:v>29.11</c:v>
                </c:pt>
                <c:pt idx="79">
                  <c:v>29.11</c:v>
                </c:pt>
                <c:pt idx="80">
                  <c:v>29.11</c:v>
                </c:pt>
                <c:pt idx="81">
                  <c:v>29.11</c:v>
                </c:pt>
                <c:pt idx="82">
                  <c:v>29.11</c:v>
                </c:pt>
                <c:pt idx="83">
                  <c:v>29.11</c:v>
                </c:pt>
                <c:pt idx="84">
                  <c:v>29.11</c:v>
                </c:pt>
                <c:pt idx="85">
                  <c:v>29.11</c:v>
                </c:pt>
                <c:pt idx="86">
                  <c:v>29.11</c:v>
                </c:pt>
                <c:pt idx="87">
                  <c:v>29.11</c:v>
                </c:pt>
                <c:pt idx="88">
                  <c:v>29.11</c:v>
                </c:pt>
                <c:pt idx="89">
                  <c:v>29.11</c:v>
                </c:pt>
                <c:pt idx="90">
                  <c:v>29.11</c:v>
                </c:pt>
                <c:pt idx="91">
                  <c:v>29.11</c:v>
                </c:pt>
                <c:pt idx="92">
                  <c:v>29.11</c:v>
                </c:pt>
                <c:pt idx="93">
                  <c:v>29.11</c:v>
                </c:pt>
                <c:pt idx="94">
                  <c:v>29.11</c:v>
                </c:pt>
                <c:pt idx="95">
                  <c:v>29.11</c:v>
                </c:pt>
                <c:pt idx="96">
                  <c:v>29.11</c:v>
                </c:pt>
                <c:pt idx="97">
                  <c:v>29.11</c:v>
                </c:pt>
                <c:pt idx="98">
                  <c:v>29.11</c:v>
                </c:pt>
                <c:pt idx="99">
                  <c:v>29.11</c:v>
                </c:pt>
                <c:pt idx="100">
                  <c:v>29.11</c:v>
                </c:pt>
                <c:pt idx="101">
                  <c:v>29.11</c:v>
                </c:pt>
                <c:pt idx="102">
                  <c:v>29.11</c:v>
                </c:pt>
                <c:pt idx="103">
                  <c:v>29.11</c:v>
                </c:pt>
                <c:pt idx="104">
                  <c:v>29.11</c:v>
                </c:pt>
                <c:pt idx="105">
                  <c:v>29.11</c:v>
                </c:pt>
                <c:pt idx="106">
                  <c:v>29.11</c:v>
                </c:pt>
                <c:pt idx="107">
                  <c:v>32.544</c:v>
                </c:pt>
                <c:pt idx="108">
                  <c:v>32.544</c:v>
                </c:pt>
                <c:pt idx="109">
                  <c:v>32.544</c:v>
                </c:pt>
                <c:pt idx="110">
                  <c:v>32.544</c:v>
                </c:pt>
                <c:pt idx="111">
                  <c:v>32.544</c:v>
                </c:pt>
                <c:pt idx="112">
                  <c:v>32.544</c:v>
                </c:pt>
                <c:pt idx="113">
                  <c:v>32.544</c:v>
                </c:pt>
                <c:pt idx="114">
                  <c:v>32.544</c:v>
                </c:pt>
                <c:pt idx="115">
                  <c:v>32.544</c:v>
                </c:pt>
                <c:pt idx="116">
                  <c:v>32.544</c:v>
                </c:pt>
                <c:pt idx="117">
                  <c:v>32.544</c:v>
                </c:pt>
                <c:pt idx="118">
                  <c:v>32.544</c:v>
                </c:pt>
                <c:pt idx="119">
                  <c:v>32.544</c:v>
                </c:pt>
                <c:pt idx="120">
                  <c:v>32.544</c:v>
                </c:pt>
                <c:pt idx="121">
                  <c:v>32.544</c:v>
                </c:pt>
                <c:pt idx="122">
                  <c:v>32.544</c:v>
                </c:pt>
                <c:pt idx="123">
                  <c:v>32.544</c:v>
                </c:pt>
                <c:pt idx="124">
                  <c:v>32.544</c:v>
                </c:pt>
                <c:pt idx="125">
                  <c:v>32.544</c:v>
                </c:pt>
                <c:pt idx="126">
                  <c:v>32.544</c:v>
                </c:pt>
                <c:pt idx="127">
                  <c:v>32.544</c:v>
                </c:pt>
                <c:pt idx="128">
                  <c:v>32.544</c:v>
                </c:pt>
                <c:pt idx="129">
                  <c:v>32.544</c:v>
                </c:pt>
                <c:pt idx="130">
                  <c:v>32.544</c:v>
                </c:pt>
                <c:pt idx="131">
                  <c:v>32.544</c:v>
                </c:pt>
                <c:pt idx="132">
                  <c:v>32.544</c:v>
                </c:pt>
                <c:pt idx="133">
                  <c:v>32.544</c:v>
                </c:pt>
                <c:pt idx="134">
                  <c:v>32.544</c:v>
                </c:pt>
                <c:pt idx="135">
                  <c:v>32.544</c:v>
                </c:pt>
                <c:pt idx="136">
                  <c:v>32.544</c:v>
                </c:pt>
                <c:pt idx="137">
                  <c:v>32.544</c:v>
                </c:pt>
                <c:pt idx="138">
                  <c:v>32.544</c:v>
                </c:pt>
                <c:pt idx="139">
                  <c:v>32.544</c:v>
                </c:pt>
                <c:pt idx="140">
                  <c:v>32.544</c:v>
                </c:pt>
                <c:pt idx="141">
                  <c:v>32.544</c:v>
                </c:pt>
                <c:pt idx="142">
                  <c:v>32.544</c:v>
                </c:pt>
                <c:pt idx="143">
                  <c:v>32.544</c:v>
                </c:pt>
                <c:pt idx="144">
                  <c:v>32.544</c:v>
                </c:pt>
                <c:pt idx="145">
                  <c:v>32.544</c:v>
                </c:pt>
                <c:pt idx="146">
                  <c:v>32.544</c:v>
                </c:pt>
                <c:pt idx="147">
                  <c:v>32.544</c:v>
                </c:pt>
                <c:pt idx="148">
                  <c:v>32.544</c:v>
                </c:pt>
                <c:pt idx="149">
                  <c:v>32.544</c:v>
                </c:pt>
                <c:pt idx="150">
                  <c:v>32.544</c:v>
                </c:pt>
                <c:pt idx="151">
                  <c:v>32.544</c:v>
                </c:pt>
                <c:pt idx="152">
                  <c:v>32.544</c:v>
                </c:pt>
                <c:pt idx="153">
                  <c:v>32.544</c:v>
                </c:pt>
                <c:pt idx="154">
                  <c:v>32.544</c:v>
                </c:pt>
                <c:pt idx="155">
                  <c:v>32.544</c:v>
                </c:pt>
                <c:pt idx="156">
                  <c:v>32.544</c:v>
                </c:pt>
                <c:pt idx="157">
                  <c:v>32.544</c:v>
                </c:pt>
                <c:pt idx="158">
                  <c:v>32.544</c:v>
                </c:pt>
                <c:pt idx="159">
                  <c:v>32.544</c:v>
                </c:pt>
                <c:pt idx="160">
                  <c:v>32.544</c:v>
                </c:pt>
                <c:pt idx="161">
                  <c:v>32.544</c:v>
                </c:pt>
                <c:pt idx="162">
                  <c:v>32.544</c:v>
                </c:pt>
                <c:pt idx="163">
                  <c:v>32.544</c:v>
                </c:pt>
                <c:pt idx="164">
                  <c:v>32.544</c:v>
                </c:pt>
                <c:pt idx="165">
                  <c:v>32.544</c:v>
                </c:pt>
                <c:pt idx="166">
                  <c:v>32.544</c:v>
                </c:pt>
                <c:pt idx="167">
                  <c:v>32.544</c:v>
                </c:pt>
                <c:pt idx="168">
                  <c:v>32.544</c:v>
                </c:pt>
                <c:pt idx="169">
                  <c:v>32.544</c:v>
                </c:pt>
                <c:pt idx="170">
                  <c:v>32.544</c:v>
                </c:pt>
                <c:pt idx="171">
                  <c:v>32.544</c:v>
                </c:pt>
                <c:pt idx="172">
                  <c:v>32.544</c:v>
                </c:pt>
                <c:pt idx="173">
                  <c:v>32.544</c:v>
                </c:pt>
                <c:pt idx="174">
                  <c:v>32.544</c:v>
                </c:pt>
                <c:pt idx="175">
                  <c:v>32.544</c:v>
                </c:pt>
                <c:pt idx="176">
                  <c:v>32.544</c:v>
                </c:pt>
                <c:pt idx="177">
                  <c:v>32.544</c:v>
                </c:pt>
                <c:pt idx="178">
                  <c:v>32.544</c:v>
                </c:pt>
                <c:pt idx="179">
                  <c:v>32.544</c:v>
                </c:pt>
                <c:pt idx="180">
                  <c:v>32.544</c:v>
                </c:pt>
                <c:pt idx="181">
                  <c:v>32.544</c:v>
                </c:pt>
                <c:pt idx="182">
                  <c:v>32.544</c:v>
                </c:pt>
                <c:pt idx="183">
                  <c:v>32.544</c:v>
                </c:pt>
                <c:pt idx="184">
                  <c:v>32.544</c:v>
                </c:pt>
                <c:pt idx="185">
                  <c:v>32.544</c:v>
                </c:pt>
                <c:pt idx="186">
                  <c:v>32.544</c:v>
                </c:pt>
                <c:pt idx="187">
                  <c:v>32.544</c:v>
                </c:pt>
                <c:pt idx="188">
                  <c:v>32.544</c:v>
                </c:pt>
                <c:pt idx="189">
                  <c:v>32.544</c:v>
                </c:pt>
                <c:pt idx="190">
                  <c:v>32.544</c:v>
                </c:pt>
                <c:pt idx="191">
                  <c:v>32.544</c:v>
                </c:pt>
                <c:pt idx="192">
                  <c:v>32.544</c:v>
                </c:pt>
                <c:pt idx="193">
                  <c:v>32.544</c:v>
                </c:pt>
                <c:pt idx="194">
                  <c:v>32.544</c:v>
                </c:pt>
                <c:pt idx="195">
                  <c:v>32.544</c:v>
                </c:pt>
                <c:pt idx="196">
                  <c:v>32.544</c:v>
                </c:pt>
                <c:pt idx="197">
                  <c:v>32.544</c:v>
                </c:pt>
                <c:pt idx="198">
                  <c:v>32.544</c:v>
                </c:pt>
                <c:pt idx="199">
                  <c:v>32.544</c:v>
                </c:pt>
                <c:pt idx="200">
                  <c:v>32.544</c:v>
                </c:pt>
                <c:pt idx="201">
                  <c:v>32.544</c:v>
                </c:pt>
                <c:pt idx="202">
                  <c:v>32.544</c:v>
                </c:pt>
                <c:pt idx="203">
                  <c:v>32.544</c:v>
                </c:pt>
              </c:numCache>
            </c:numRef>
          </c:val>
          <c:smooth val="0"/>
        </c:ser>
        <c:ser>
          <c:idx val="2"/>
          <c:order val="2"/>
          <c:tx>
            <c:strRef>
              <c:f>'LOS3'!$D$1</c:f>
              <c:strCache>
                <c:ptCount val="1"/>
                <c:pt idx="0">
                  <c:v> +2 Sigma</c:v>
                </c:pt>
              </c:strCache>
            </c:strRef>
          </c:tx>
          <c:spPr>
            <a:ln w="25400">
              <a:noFill/>
            </a:ln>
            <a:effectLst/>
          </c:spPr>
          <c:marker>
            <c:symbol val="none"/>
          </c:marker>
          <c:cat>
            <c:numRef>
              <c:f>'LOS3'!$A$2:$A$205</c:f>
              <c:numCache>
                <c:formatCode>m/d/yy;@</c:formatCode>
                <c:ptCount val="204"/>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numCache>
            </c:numRef>
          </c:cat>
          <c:val>
            <c:numRef>
              <c:f>'LOS3'!$D$2:$D$205</c:f>
              <c:numCache>
                <c:formatCode>0.0</c:formatCode>
                <c:ptCount val="204"/>
                <c:pt idx="0">
                  <c:v>37.76659673659673</c:v>
                </c:pt>
                <c:pt idx="1">
                  <c:v>37.76659673659673</c:v>
                </c:pt>
                <c:pt idx="2">
                  <c:v>37.76659673659673</c:v>
                </c:pt>
                <c:pt idx="3">
                  <c:v>37.76659673659673</c:v>
                </c:pt>
                <c:pt idx="4">
                  <c:v>37.76659673659673</c:v>
                </c:pt>
                <c:pt idx="5">
                  <c:v>37.76659673659673</c:v>
                </c:pt>
                <c:pt idx="6">
                  <c:v>37.76659673659673</c:v>
                </c:pt>
                <c:pt idx="7">
                  <c:v>37.76659673659673</c:v>
                </c:pt>
                <c:pt idx="8">
                  <c:v>37.76659673659673</c:v>
                </c:pt>
                <c:pt idx="9">
                  <c:v>37.76659673659673</c:v>
                </c:pt>
                <c:pt idx="10">
                  <c:v>37.76659673659673</c:v>
                </c:pt>
                <c:pt idx="11">
                  <c:v>37.76659673659673</c:v>
                </c:pt>
                <c:pt idx="12">
                  <c:v>37.76659673659673</c:v>
                </c:pt>
                <c:pt idx="13">
                  <c:v>37.76659673659673</c:v>
                </c:pt>
                <c:pt idx="14">
                  <c:v>37.76659673659673</c:v>
                </c:pt>
                <c:pt idx="15">
                  <c:v>37.76659673659673</c:v>
                </c:pt>
                <c:pt idx="16">
                  <c:v>37.76659673659673</c:v>
                </c:pt>
                <c:pt idx="17">
                  <c:v>37.76659673659673</c:v>
                </c:pt>
                <c:pt idx="18">
                  <c:v>37.76659673659673</c:v>
                </c:pt>
                <c:pt idx="19">
                  <c:v>37.76659673659673</c:v>
                </c:pt>
                <c:pt idx="20">
                  <c:v>37.76659673659673</c:v>
                </c:pt>
                <c:pt idx="21">
                  <c:v>37.76659673659673</c:v>
                </c:pt>
                <c:pt idx="22">
                  <c:v>37.76659673659673</c:v>
                </c:pt>
                <c:pt idx="23">
                  <c:v>37.76659673659673</c:v>
                </c:pt>
                <c:pt idx="24">
                  <c:v>37.76659673659673</c:v>
                </c:pt>
                <c:pt idx="25">
                  <c:v>37.76659673659673</c:v>
                </c:pt>
                <c:pt idx="26">
                  <c:v>37.76659673659673</c:v>
                </c:pt>
                <c:pt idx="27">
                  <c:v>37.76659673659673</c:v>
                </c:pt>
                <c:pt idx="28">
                  <c:v>37.76659673659673</c:v>
                </c:pt>
                <c:pt idx="29">
                  <c:v>37.76659673659673</c:v>
                </c:pt>
                <c:pt idx="30">
                  <c:v>37.76659673659673</c:v>
                </c:pt>
                <c:pt idx="31">
                  <c:v>37.76659673659673</c:v>
                </c:pt>
                <c:pt idx="32">
                  <c:v>37.76659673659673</c:v>
                </c:pt>
                <c:pt idx="33">
                  <c:v>37.76659673659673</c:v>
                </c:pt>
                <c:pt idx="34">
                  <c:v>37.76659673659673</c:v>
                </c:pt>
                <c:pt idx="35">
                  <c:v>37.76659673659673</c:v>
                </c:pt>
                <c:pt idx="36">
                  <c:v>37.76659673659673</c:v>
                </c:pt>
                <c:pt idx="37">
                  <c:v>37.76659673659673</c:v>
                </c:pt>
                <c:pt idx="38">
                  <c:v>37.76659673659673</c:v>
                </c:pt>
                <c:pt idx="39">
                  <c:v>37.76659673659673</c:v>
                </c:pt>
                <c:pt idx="40">
                  <c:v>37.76659673659673</c:v>
                </c:pt>
                <c:pt idx="41">
                  <c:v>37.76659673659673</c:v>
                </c:pt>
                <c:pt idx="42">
                  <c:v>37.76659673659673</c:v>
                </c:pt>
                <c:pt idx="43">
                  <c:v>37.76659673659673</c:v>
                </c:pt>
                <c:pt idx="44">
                  <c:v>37.76659673659673</c:v>
                </c:pt>
                <c:pt idx="45">
                  <c:v>37.76659673659673</c:v>
                </c:pt>
                <c:pt idx="46">
                  <c:v>37.76659673659673</c:v>
                </c:pt>
                <c:pt idx="47">
                  <c:v>37.76659673659673</c:v>
                </c:pt>
                <c:pt idx="48">
                  <c:v>37.76659673659673</c:v>
                </c:pt>
                <c:pt idx="49">
                  <c:v>37.76659673659673</c:v>
                </c:pt>
                <c:pt idx="50">
                  <c:v>37.76659673659673</c:v>
                </c:pt>
                <c:pt idx="51">
                  <c:v>37.76659673659673</c:v>
                </c:pt>
                <c:pt idx="52">
                  <c:v>37.76659673659673</c:v>
                </c:pt>
                <c:pt idx="53">
                  <c:v>37.76659673659673</c:v>
                </c:pt>
                <c:pt idx="54">
                  <c:v>37.76659673659673</c:v>
                </c:pt>
                <c:pt idx="55">
                  <c:v>23.79</c:v>
                </c:pt>
                <c:pt idx="56">
                  <c:v>23.79</c:v>
                </c:pt>
                <c:pt idx="57">
                  <c:v>23.79</c:v>
                </c:pt>
                <c:pt idx="58">
                  <c:v>23.79</c:v>
                </c:pt>
                <c:pt idx="59">
                  <c:v>23.79</c:v>
                </c:pt>
                <c:pt idx="60">
                  <c:v>23.79</c:v>
                </c:pt>
                <c:pt idx="61">
                  <c:v>23.79</c:v>
                </c:pt>
                <c:pt idx="62">
                  <c:v>23.79</c:v>
                </c:pt>
                <c:pt idx="63">
                  <c:v>23.79</c:v>
                </c:pt>
                <c:pt idx="64">
                  <c:v>23.79</c:v>
                </c:pt>
                <c:pt idx="65">
                  <c:v>23.79</c:v>
                </c:pt>
                <c:pt idx="66">
                  <c:v>23.79</c:v>
                </c:pt>
                <c:pt idx="67">
                  <c:v>23.79</c:v>
                </c:pt>
                <c:pt idx="68">
                  <c:v>23.79</c:v>
                </c:pt>
                <c:pt idx="69">
                  <c:v>23.79</c:v>
                </c:pt>
                <c:pt idx="70">
                  <c:v>23.79</c:v>
                </c:pt>
                <c:pt idx="71">
                  <c:v>23.79</c:v>
                </c:pt>
                <c:pt idx="72">
                  <c:v>23.79</c:v>
                </c:pt>
                <c:pt idx="73">
                  <c:v>23.79</c:v>
                </c:pt>
                <c:pt idx="74">
                  <c:v>23.79</c:v>
                </c:pt>
                <c:pt idx="75">
                  <c:v>23.79</c:v>
                </c:pt>
                <c:pt idx="76">
                  <c:v>23.79</c:v>
                </c:pt>
                <c:pt idx="77">
                  <c:v>23.79</c:v>
                </c:pt>
                <c:pt idx="78">
                  <c:v>23.79</c:v>
                </c:pt>
                <c:pt idx="79">
                  <c:v>23.79</c:v>
                </c:pt>
                <c:pt idx="80">
                  <c:v>23.79</c:v>
                </c:pt>
                <c:pt idx="81">
                  <c:v>23.79</c:v>
                </c:pt>
                <c:pt idx="82">
                  <c:v>23.79</c:v>
                </c:pt>
                <c:pt idx="83">
                  <c:v>23.79</c:v>
                </c:pt>
                <c:pt idx="84">
                  <c:v>23.79</c:v>
                </c:pt>
                <c:pt idx="85">
                  <c:v>23.79</c:v>
                </c:pt>
                <c:pt idx="86">
                  <c:v>23.79</c:v>
                </c:pt>
                <c:pt idx="87">
                  <c:v>23.79</c:v>
                </c:pt>
                <c:pt idx="88">
                  <c:v>23.79</c:v>
                </c:pt>
                <c:pt idx="89">
                  <c:v>23.79</c:v>
                </c:pt>
                <c:pt idx="90">
                  <c:v>23.79</c:v>
                </c:pt>
                <c:pt idx="91">
                  <c:v>23.79</c:v>
                </c:pt>
                <c:pt idx="92">
                  <c:v>23.79</c:v>
                </c:pt>
                <c:pt idx="93">
                  <c:v>23.79</c:v>
                </c:pt>
                <c:pt idx="94">
                  <c:v>23.79</c:v>
                </c:pt>
                <c:pt idx="95">
                  <c:v>23.79</c:v>
                </c:pt>
                <c:pt idx="96">
                  <c:v>23.79</c:v>
                </c:pt>
                <c:pt idx="97">
                  <c:v>23.79</c:v>
                </c:pt>
                <c:pt idx="98">
                  <c:v>23.79</c:v>
                </c:pt>
                <c:pt idx="99">
                  <c:v>23.79</c:v>
                </c:pt>
                <c:pt idx="100">
                  <c:v>23.79</c:v>
                </c:pt>
                <c:pt idx="101">
                  <c:v>23.79</c:v>
                </c:pt>
                <c:pt idx="102">
                  <c:v>23.79</c:v>
                </c:pt>
                <c:pt idx="103">
                  <c:v>23.79</c:v>
                </c:pt>
                <c:pt idx="104">
                  <c:v>23.79</c:v>
                </c:pt>
                <c:pt idx="105">
                  <c:v>23.79</c:v>
                </c:pt>
                <c:pt idx="106">
                  <c:v>23.79</c:v>
                </c:pt>
                <c:pt idx="107">
                  <c:v>25.096</c:v>
                </c:pt>
                <c:pt idx="108">
                  <c:v>25.096</c:v>
                </c:pt>
                <c:pt idx="109">
                  <c:v>25.096</c:v>
                </c:pt>
                <c:pt idx="110">
                  <c:v>25.096</c:v>
                </c:pt>
                <c:pt idx="111">
                  <c:v>25.096</c:v>
                </c:pt>
                <c:pt idx="112">
                  <c:v>25.096</c:v>
                </c:pt>
                <c:pt idx="113">
                  <c:v>25.096</c:v>
                </c:pt>
                <c:pt idx="114">
                  <c:v>25.096</c:v>
                </c:pt>
                <c:pt idx="115">
                  <c:v>25.096</c:v>
                </c:pt>
                <c:pt idx="116">
                  <c:v>25.096</c:v>
                </c:pt>
                <c:pt idx="117">
                  <c:v>25.096</c:v>
                </c:pt>
                <c:pt idx="118">
                  <c:v>25.096</c:v>
                </c:pt>
                <c:pt idx="119">
                  <c:v>25.096</c:v>
                </c:pt>
                <c:pt idx="120">
                  <c:v>25.096</c:v>
                </c:pt>
                <c:pt idx="121">
                  <c:v>25.096</c:v>
                </c:pt>
                <c:pt idx="122">
                  <c:v>25.096</c:v>
                </c:pt>
                <c:pt idx="123">
                  <c:v>25.096</c:v>
                </c:pt>
                <c:pt idx="124">
                  <c:v>25.096</c:v>
                </c:pt>
                <c:pt idx="125">
                  <c:v>25.096</c:v>
                </c:pt>
                <c:pt idx="126">
                  <c:v>25.096</c:v>
                </c:pt>
                <c:pt idx="127">
                  <c:v>25.096</c:v>
                </c:pt>
                <c:pt idx="128">
                  <c:v>25.096</c:v>
                </c:pt>
                <c:pt idx="129">
                  <c:v>25.096</c:v>
                </c:pt>
                <c:pt idx="130">
                  <c:v>25.096</c:v>
                </c:pt>
                <c:pt idx="131">
                  <c:v>25.096</c:v>
                </c:pt>
                <c:pt idx="132">
                  <c:v>25.096</c:v>
                </c:pt>
                <c:pt idx="133">
                  <c:v>25.096</c:v>
                </c:pt>
                <c:pt idx="134">
                  <c:v>25.096</c:v>
                </c:pt>
                <c:pt idx="135">
                  <c:v>25.096</c:v>
                </c:pt>
                <c:pt idx="136">
                  <c:v>25.096</c:v>
                </c:pt>
                <c:pt idx="137">
                  <c:v>25.096</c:v>
                </c:pt>
                <c:pt idx="138">
                  <c:v>25.096</c:v>
                </c:pt>
                <c:pt idx="139">
                  <c:v>25.096</c:v>
                </c:pt>
                <c:pt idx="140">
                  <c:v>25.096</c:v>
                </c:pt>
                <c:pt idx="141">
                  <c:v>25.096</c:v>
                </c:pt>
                <c:pt idx="142">
                  <c:v>25.096</c:v>
                </c:pt>
                <c:pt idx="143">
                  <c:v>25.096</c:v>
                </c:pt>
                <c:pt idx="144">
                  <c:v>25.096</c:v>
                </c:pt>
                <c:pt idx="145">
                  <c:v>25.096</c:v>
                </c:pt>
                <c:pt idx="146">
                  <c:v>25.096</c:v>
                </c:pt>
                <c:pt idx="147">
                  <c:v>25.096</c:v>
                </c:pt>
                <c:pt idx="148">
                  <c:v>25.096</c:v>
                </c:pt>
                <c:pt idx="149">
                  <c:v>25.096</c:v>
                </c:pt>
                <c:pt idx="150">
                  <c:v>25.096</c:v>
                </c:pt>
                <c:pt idx="151">
                  <c:v>25.096</c:v>
                </c:pt>
                <c:pt idx="152">
                  <c:v>25.096</c:v>
                </c:pt>
                <c:pt idx="153">
                  <c:v>25.096</c:v>
                </c:pt>
                <c:pt idx="154">
                  <c:v>25.096</c:v>
                </c:pt>
                <c:pt idx="155">
                  <c:v>25.096</c:v>
                </c:pt>
                <c:pt idx="156">
                  <c:v>25.096</c:v>
                </c:pt>
                <c:pt idx="157">
                  <c:v>25.096</c:v>
                </c:pt>
                <c:pt idx="158">
                  <c:v>25.096</c:v>
                </c:pt>
                <c:pt idx="159">
                  <c:v>25.096</c:v>
                </c:pt>
                <c:pt idx="160">
                  <c:v>25.096</c:v>
                </c:pt>
                <c:pt idx="161">
                  <c:v>25.096</c:v>
                </c:pt>
                <c:pt idx="162">
                  <c:v>25.096</c:v>
                </c:pt>
                <c:pt idx="163">
                  <c:v>25.096</c:v>
                </c:pt>
                <c:pt idx="164">
                  <c:v>25.096</c:v>
                </c:pt>
                <c:pt idx="165">
                  <c:v>25.096</c:v>
                </c:pt>
                <c:pt idx="166">
                  <c:v>25.096</c:v>
                </c:pt>
                <c:pt idx="167">
                  <c:v>25.096</c:v>
                </c:pt>
                <c:pt idx="168">
                  <c:v>25.096</c:v>
                </c:pt>
                <c:pt idx="169">
                  <c:v>25.096</c:v>
                </c:pt>
                <c:pt idx="170">
                  <c:v>25.096</c:v>
                </c:pt>
                <c:pt idx="171">
                  <c:v>25.096</c:v>
                </c:pt>
                <c:pt idx="172">
                  <c:v>25.096</c:v>
                </c:pt>
                <c:pt idx="173">
                  <c:v>25.096</c:v>
                </c:pt>
                <c:pt idx="174">
                  <c:v>25.096</c:v>
                </c:pt>
                <c:pt idx="175">
                  <c:v>25.096</c:v>
                </c:pt>
                <c:pt idx="176">
                  <c:v>25.096</c:v>
                </c:pt>
                <c:pt idx="177">
                  <c:v>25.096</c:v>
                </c:pt>
                <c:pt idx="178">
                  <c:v>25.096</c:v>
                </c:pt>
                <c:pt idx="179">
                  <c:v>25.096</c:v>
                </c:pt>
                <c:pt idx="180">
                  <c:v>25.096</c:v>
                </c:pt>
                <c:pt idx="181">
                  <c:v>25.096</c:v>
                </c:pt>
                <c:pt idx="182">
                  <c:v>25.096</c:v>
                </c:pt>
                <c:pt idx="183">
                  <c:v>25.096</c:v>
                </c:pt>
                <c:pt idx="184">
                  <c:v>25.096</c:v>
                </c:pt>
                <c:pt idx="185">
                  <c:v>25.096</c:v>
                </c:pt>
                <c:pt idx="186">
                  <c:v>25.096</c:v>
                </c:pt>
                <c:pt idx="187">
                  <c:v>25.096</c:v>
                </c:pt>
                <c:pt idx="188">
                  <c:v>25.096</c:v>
                </c:pt>
                <c:pt idx="189">
                  <c:v>25.096</c:v>
                </c:pt>
                <c:pt idx="190">
                  <c:v>25.096</c:v>
                </c:pt>
                <c:pt idx="191">
                  <c:v>25.096</c:v>
                </c:pt>
                <c:pt idx="192">
                  <c:v>25.096</c:v>
                </c:pt>
                <c:pt idx="193">
                  <c:v>25.096</c:v>
                </c:pt>
                <c:pt idx="194">
                  <c:v>25.096</c:v>
                </c:pt>
                <c:pt idx="195">
                  <c:v>25.096</c:v>
                </c:pt>
                <c:pt idx="196">
                  <c:v>25.096</c:v>
                </c:pt>
                <c:pt idx="197">
                  <c:v>25.096</c:v>
                </c:pt>
                <c:pt idx="198">
                  <c:v>25.096</c:v>
                </c:pt>
                <c:pt idx="199">
                  <c:v>25.096</c:v>
                </c:pt>
                <c:pt idx="200">
                  <c:v>25.096</c:v>
                </c:pt>
                <c:pt idx="201">
                  <c:v>25.096</c:v>
                </c:pt>
                <c:pt idx="202">
                  <c:v>25.096</c:v>
                </c:pt>
                <c:pt idx="203">
                  <c:v>25.096</c:v>
                </c:pt>
              </c:numCache>
            </c:numRef>
          </c:val>
          <c:smooth val="0"/>
        </c:ser>
        <c:ser>
          <c:idx val="3"/>
          <c:order val="3"/>
          <c:tx>
            <c:strRef>
              <c:f>'LOS3'!$E$1</c:f>
              <c:strCache>
                <c:ptCount val="1"/>
                <c:pt idx="0">
                  <c:v> +1 Sigma</c:v>
                </c:pt>
              </c:strCache>
            </c:strRef>
          </c:tx>
          <c:spPr>
            <a:ln w="25400">
              <a:noFill/>
            </a:ln>
            <a:effectLst/>
          </c:spPr>
          <c:marker>
            <c:symbol val="none"/>
          </c:marker>
          <c:cat>
            <c:numRef>
              <c:f>'LOS3'!$A$2:$A$205</c:f>
              <c:numCache>
                <c:formatCode>m/d/yy;@</c:formatCode>
                <c:ptCount val="204"/>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numCache>
            </c:numRef>
          </c:cat>
          <c:val>
            <c:numRef>
              <c:f>'LOS3'!$E$2:$E$205</c:f>
              <c:numCache>
                <c:formatCode>0.0</c:formatCode>
                <c:ptCount val="204"/>
                <c:pt idx="0">
                  <c:v>30.1105710955711</c:v>
                </c:pt>
                <c:pt idx="1">
                  <c:v>30.1105710955711</c:v>
                </c:pt>
                <c:pt idx="2">
                  <c:v>30.1105710955711</c:v>
                </c:pt>
                <c:pt idx="3">
                  <c:v>30.1105710955711</c:v>
                </c:pt>
                <c:pt idx="4">
                  <c:v>30.1105710955711</c:v>
                </c:pt>
                <c:pt idx="5">
                  <c:v>30.1105710955711</c:v>
                </c:pt>
                <c:pt idx="6">
                  <c:v>30.1105710955711</c:v>
                </c:pt>
                <c:pt idx="7">
                  <c:v>30.1105710955711</c:v>
                </c:pt>
                <c:pt idx="8">
                  <c:v>30.1105710955711</c:v>
                </c:pt>
                <c:pt idx="9">
                  <c:v>30.1105710955711</c:v>
                </c:pt>
                <c:pt idx="10">
                  <c:v>30.1105710955711</c:v>
                </c:pt>
                <c:pt idx="11">
                  <c:v>30.1105710955711</c:v>
                </c:pt>
                <c:pt idx="12">
                  <c:v>30.1105710955711</c:v>
                </c:pt>
                <c:pt idx="13">
                  <c:v>30.1105710955711</c:v>
                </c:pt>
                <c:pt idx="14">
                  <c:v>30.1105710955711</c:v>
                </c:pt>
                <c:pt idx="15">
                  <c:v>30.1105710955711</c:v>
                </c:pt>
                <c:pt idx="16">
                  <c:v>30.1105710955711</c:v>
                </c:pt>
                <c:pt idx="17">
                  <c:v>30.1105710955711</c:v>
                </c:pt>
                <c:pt idx="18">
                  <c:v>30.1105710955711</c:v>
                </c:pt>
                <c:pt idx="19">
                  <c:v>30.1105710955711</c:v>
                </c:pt>
                <c:pt idx="20">
                  <c:v>30.1105710955711</c:v>
                </c:pt>
                <c:pt idx="21">
                  <c:v>30.1105710955711</c:v>
                </c:pt>
                <c:pt idx="22">
                  <c:v>30.1105710955711</c:v>
                </c:pt>
                <c:pt idx="23">
                  <c:v>30.1105710955711</c:v>
                </c:pt>
                <c:pt idx="24">
                  <c:v>30.1105710955711</c:v>
                </c:pt>
                <c:pt idx="25">
                  <c:v>30.1105710955711</c:v>
                </c:pt>
                <c:pt idx="26">
                  <c:v>30.1105710955711</c:v>
                </c:pt>
                <c:pt idx="27">
                  <c:v>30.1105710955711</c:v>
                </c:pt>
                <c:pt idx="28">
                  <c:v>30.1105710955711</c:v>
                </c:pt>
                <c:pt idx="29">
                  <c:v>30.1105710955711</c:v>
                </c:pt>
                <c:pt idx="30">
                  <c:v>30.1105710955711</c:v>
                </c:pt>
                <c:pt idx="31">
                  <c:v>30.1105710955711</c:v>
                </c:pt>
                <c:pt idx="32">
                  <c:v>30.1105710955711</c:v>
                </c:pt>
                <c:pt idx="33">
                  <c:v>30.1105710955711</c:v>
                </c:pt>
                <c:pt idx="34">
                  <c:v>30.1105710955711</c:v>
                </c:pt>
                <c:pt idx="35">
                  <c:v>30.1105710955711</c:v>
                </c:pt>
                <c:pt idx="36">
                  <c:v>30.1105710955711</c:v>
                </c:pt>
                <c:pt idx="37">
                  <c:v>30.1105710955711</c:v>
                </c:pt>
                <c:pt idx="38">
                  <c:v>30.1105710955711</c:v>
                </c:pt>
                <c:pt idx="39">
                  <c:v>30.1105710955711</c:v>
                </c:pt>
                <c:pt idx="40">
                  <c:v>30.1105710955711</c:v>
                </c:pt>
                <c:pt idx="41">
                  <c:v>30.1105710955711</c:v>
                </c:pt>
                <c:pt idx="42">
                  <c:v>30.1105710955711</c:v>
                </c:pt>
                <c:pt idx="43">
                  <c:v>30.1105710955711</c:v>
                </c:pt>
                <c:pt idx="44">
                  <c:v>30.1105710955711</c:v>
                </c:pt>
                <c:pt idx="45">
                  <c:v>30.1105710955711</c:v>
                </c:pt>
                <c:pt idx="46">
                  <c:v>30.1105710955711</c:v>
                </c:pt>
                <c:pt idx="47">
                  <c:v>30.1105710955711</c:v>
                </c:pt>
                <c:pt idx="48">
                  <c:v>30.1105710955711</c:v>
                </c:pt>
                <c:pt idx="49">
                  <c:v>30.1105710955711</c:v>
                </c:pt>
                <c:pt idx="50">
                  <c:v>30.1105710955711</c:v>
                </c:pt>
                <c:pt idx="51">
                  <c:v>30.1105710955711</c:v>
                </c:pt>
                <c:pt idx="52">
                  <c:v>30.1105710955711</c:v>
                </c:pt>
                <c:pt idx="53">
                  <c:v>30.1105710955711</c:v>
                </c:pt>
                <c:pt idx="54">
                  <c:v>30.1105710955711</c:v>
                </c:pt>
                <c:pt idx="55">
                  <c:v>18.47</c:v>
                </c:pt>
                <c:pt idx="56">
                  <c:v>18.47</c:v>
                </c:pt>
                <c:pt idx="57">
                  <c:v>18.47</c:v>
                </c:pt>
                <c:pt idx="58">
                  <c:v>18.47</c:v>
                </c:pt>
                <c:pt idx="59">
                  <c:v>18.47</c:v>
                </c:pt>
                <c:pt idx="60">
                  <c:v>18.47</c:v>
                </c:pt>
                <c:pt idx="61">
                  <c:v>18.47</c:v>
                </c:pt>
                <c:pt idx="62">
                  <c:v>18.47</c:v>
                </c:pt>
                <c:pt idx="63">
                  <c:v>18.47</c:v>
                </c:pt>
                <c:pt idx="64">
                  <c:v>18.47</c:v>
                </c:pt>
                <c:pt idx="65">
                  <c:v>18.47</c:v>
                </c:pt>
                <c:pt idx="66">
                  <c:v>18.47</c:v>
                </c:pt>
                <c:pt idx="67">
                  <c:v>18.47</c:v>
                </c:pt>
                <c:pt idx="68">
                  <c:v>18.47</c:v>
                </c:pt>
                <c:pt idx="69">
                  <c:v>18.47</c:v>
                </c:pt>
                <c:pt idx="70">
                  <c:v>18.47</c:v>
                </c:pt>
                <c:pt idx="71">
                  <c:v>18.47</c:v>
                </c:pt>
                <c:pt idx="72">
                  <c:v>18.47</c:v>
                </c:pt>
                <c:pt idx="73">
                  <c:v>18.47</c:v>
                </c:pt>
                <c:pt idx="74">
                  <c:v>18.47</c:v>
                </c:pt>
                <c:pt idx="75">
                  <c:v>18.47</c:v>
                </c:pt>
                <c:pt idx="76">
                  <c:v>18.47</c:v>
                </c:pt>
                <c:pt idx="77">
                  <c:v>18.47</c:v>
                </c:pt>
                <c:pt idx="78">
                  <c:v>18.47</c:v>
                </c:pt>
                <c:pt idx="79">
                  <c:v>18.47</c:v>
                </c:pt>
                <c:pt idx="80">
                  <c:v>18.47</c:v>
                </c:pt>
                <c:pt idx="81">
                  <c:v>18.47</c:v>
                </c:pt>
                <c:pt idx="82">
                  <c:v>18.47</c:v>
                </c:pt>
                <c:pt idx="83">
                  <c:v>18.47</c:v>
                </c:pt>
                <c:pt idx="84">
                  <c:v>18.47</c:v>
                </c:pt>
                <c:pt idx="85">
                  <c:v>18.47</c:v>
                </c:pt>
                <c:pt idx="86">
                  <c:v>18.47</c:v>
                </c:pt>
                <c:pt idx="87">
                  <c:v>18.47</c:v>
                </c:pt>
                <c:pt idx="88">
                  <c:v>18.47</c:v>
                </c:pt>
                <c:pt idx="89">
                  <c:v>18.47</c:v>
                </c:pt>
                <c:pt idx="90">
                  <c:v>18.47</c:v>
                </c:pt>
                <c:pt idx="91">
                  <c:v>18.47</c:v>
                </c:pt>
                <c:pt idx="92">
                  <c:v>18.47</c:v>
                </c:pt>
                <c:pt idx="93">
                  <c:v>18.47</c:v>
                </c:pt>
                <c:pt idx="94">
                  <c:v>18.47</c:v>
                </c:pt>
                <c:pt idx="95">
                  <c:v>18.47</c:v>
                </c:pt>
                <c:pt idx="96">
                  <c:v>18.47</c:v>
                </c:pt>
                <c:pt idx="97">
                  <c:v>18.47</c:v>
                </c:pt>
                <c:pt idx="98">
                  <c:v>18.47</c:v>
                </c:pt>
                <c:pt idx="99">
                  <c:v>18.47</c:v>
                </c:pt>
                <c:pt idx="100">
                  <c:v>18.47</c:v>
                </c:pt>
                <c:pt idx="101">
                  <c:v>18.47</c:v>
                </c:pt>
                <c:pt idx="102">
                  <c:v>18.47</c:v>
                </c:pt>
                <c:pt idx="103">
                  <c:v>18.47</c:v>
                </c:pt>
                <c:pt idx="104">
                  <c:v>18.47</c:v>
                </c:pt>
                <c:pt idx="105">
                  <c:v>18.47</c:v>
                </c:pt>
                <c:pt idx="106">
                  <c:v>18.47</c:v>
                </c:pt>
                <c:pt idx="107">
                  <c:v>17.648</c:v>
                </c:pt>
                <c:pt idx="108">
                  <c:v>17.648</c:v>
                </c:pt>
                <c:pt idx="109">
                  <c:v>17.648</c:v>
                </c:pt>
                <c:pt idx="110">
                  <c:v>17.648</c:v>
                </c:pt>
                <c:pt idx="111">
                  <c:v>17.648</c:v>
                </c:pt>
                <c:pt idx="112">
                  <c:v>17.648</c:v>
                </c:pt>
                <c:pt idx="113">
                  <c:v>17.648</c:v>
                </c:pt>
                <c:pt idx="114">
                  <c:v>17.648</c:v>
                </c:pt>
                <c:pt idx="115">
                  <c:v>17.648</c:v>
                </c:pt>
                <c:pt idx="116">
                  <c:v>17.648</c:v>
                </c:pt>
                <c:pt idx="117">
                  <c:v>17.648</c:v>
                </c:pt>
                <c:pt idx="118">
                  <c:v>17.648</c:v>
                </c:pt>
                <c:pt idx="119">
                  <c:v>17.648</c:v>
                </c:pt>
                <c:pt idx="120">
                  <c:v>17.648</c:v>
                </c:pt>
                <c:pt idx="121">
                  <c:v>17.648</c:v>
                </c:pt>
                <c:pt idx="122">
                  <c:v>17.648</c:v>
                </c:pt>
                <c:pt idx="123">
                  <c:v>17.648</c:v>
                </c:pt>
                <c:pt idx="124">
                  <c:v>17.648</c:v>
                </c:pt>
                <c:pt idx="125">
                  <c:v>17.648</c:v>
                </c:pt>
                <c:pt idx="126">
                  <c:v>17.648</c:v>
                </c:pt>
                <c:pt idx="127">
                  <c:v>17.648</c:v>
                </c:pt>
                <c:pt idx="128">
                  <c:v>17.648</c:v>
                </c:pt>
                <c:pt idx="129">
                  <c:v>17.648</c:v>
                </c:pt>
                <c:pt idx="130">
                  <c:v>17.648</c:v>
                </c:pt>
                <c:pt idx="131">
                  <c:v>17.648</c:v>
                </c:pt>
                <c:pt idx="132">
                  <c:v>17.648</c:v>
                </c:pt>
                <c:pt idx="133">
                  <c:v>17.648</c:v>
                </c:pt>
                <c:pt idx="134">
                  <c:v>17.648</c:v>
                </c:pt>
                <c:pt idx="135">
                  <c:v>17.648</c:v>
                </c:pt>
                <c:pt idx="136">
                  <c:v>17.648</c:v>
                </c:pt>
                <c:pt idx="137">
                  <c:v>17.648</c:v>
                </c:pt>
                <c:pt idx="138">
                  <c:v>17.648</c:v>
                </c:pt>
                <c:pt idx="139">
                  <c:v>17.648</c:v>
                </c:pt>
                <c:pt idx="140">
                  <c:v>17.648</c:v>
                </c:pt>
                <c:pt idx="141">
                  <c:v>17.648</c:v>
                </c:pt>
                <c:pt idx="142">
                  <c:v>17.648</c:v>
                </c:pt>
                <c:pt idx="143">
                  <c:v>17.648</c:v>
                </c:pt>
                <c:pt idx="144">
                  <c:v>17.648</c:v>
                </c:pt>
                <c:pt idx="145">
                  <c:v>17.648</c:v>
                </c:pt>
                <c:pt idx="146">
                  <c:v>17.648</c:v>
                </c:pt>
                <c:pt idx="147">
                  <c:v>17.648</c:v>
                </c:pt>
                <c:pt idx="148">
                  <c:v>17.648</c:v>
                </c:pt>
                <c:pt idx="149">
                  <c:v>17.648</c:v>
                </c:pt>
                <c:pt idx="150">
                  <c:v>17.648</c:v>
                </c:pt>
                <c:pt idx="151">
                  <c:v>17.648</c:v>
                </c:pt>
                <c:pt idx="152">
                  <c:v>17.648</c:v>
                </c:pt>
                <c:pt idx="153">
                  <c:v>17.648</c:v>
                </c:pt>
                <c:pt idx="154">
                  <c:v>17.648</c:v>
                </c:pt>
                <c:pt idx="155">
                  <c:v>17.648</c:v>
                </c:pt>
                <c:pt idx="156">
                  <c:v>17.648</c:v>
                </c:pt>
                <c:pt idx="157">
                  <c:v>17.648</c:v>
                </c:pt>
                <c:pt idx="158">
                  <c:v>17.648</c:v>
                </c:pt>
                <c:pt idx="159">
                  <c:v>17.648</c:v>
                </c:pt>
                <c:pt idx="160">
                  <c:v>17.648</c:v>
                </c:pt>
                <c:pt idx="161">
                  <c:v>17.648</c:v>
                </c:pt>
                <c:pt idx="162">
                  <c:v>17.648</c:v>
                </c:pt>
                <c:pt idx="163">
                  <c:v>17.648</c:v>
                </c:pt>
                <c:pt idx="164">
                  <c:v>17.648</c:v>
                </c:pt>
                <c:pt idx="165">
                  <c:v>17.648</c:v>
                </c:pt>
                <c:pt idx="166">
                  <c:v>17.648</c:v>
                </c:pt>
                <c:pt idx="167">
                  <c:v>17.648</c:v>
                </c:pt>
                <c:pt idx="168">
                  <c:v>17.648</c:v>
                </c:pt>
                <c:pt idx="169">
                  <c:v>17.648</c:v>
                </c:pt>
                <c:pt idx="170">
                  <c:v>17.648</c:v>
                </c:pt>
                <c:pt idx="171">
                  <c:v>17.648</c:v>
                </c:pt>
                <c:pt idx="172">
                  <c:v>17.648</c:v>
                </c:pt>
                <c:pt idx="173">
                  <c:v>17.648</c:v>
                </c:pt>
                <c:pt idx="174">
                  <c:v>17.648</c:v>
                </c:pt>
                <c:pt idx="175">
                  <c:v>17.648</c:v>
                </c:pt>
                <c:pt idx="176">
                  <c:v>17.648</c:v>
                </c:pt>
                <c:pt idx="177">
                  <c:v>17.648</c:v>
                </c:pt>
                <c:pt idx="178">
                  <c:v>17.648</c:v>
                </c:pt>
                <c:pt idx="179">
                  <c:v>17.648</c:v>
                </c:pt>
                <c:pt idx="180">
                  <c:v>17.648</c:v>
                </c:pt>
                <c:pt idx="181">
                  <c:v>17.648</c:v>
                </c:pt>
                <c:pt idx="182">
                  <c:v>17.648</c:v>
                </c:pt>
                <c:pt idx="183">
                  <c:v>17.648</c:v>
                </c:pt>
                <c:pt idx="184">
                  <c:v>17.648</c:v>
                </c:pt>
                <c:pt idx="185">
                  <c:v>17.648</c:v>
                </c:pt>
                <c:pt idx="186">
                  <c:v>17.648</c:v>
                </c:pt>
                <c:pt idx="187">
                  <c:v>17.648</c:v>
                </c:pt>
                <c:pt idx="188">
                  <c:v>17.648</c:v>
                </c:pt>
                <c:pt idx="189">
                  <c:v>17.648</c:v>
                </c:pt>
                <c:pt idx="190">
                  <c:v>17.648</c:v>
                </c:pt>
                <c:pt idx="191">
                  <c:v>17.648</c:v>
                </c:pt>
                <c:pt idx="192">
                  <c:v>17.648</c:v>
                </c:pt>
                <c:pt idx="193">
                  <c:v>17.648</c:v>
                </c:pt>
                <c:pt idx="194">
                  <c:v>17.648</c:v>
                </c:pt>
                <c:pt idx="195">
                  <c:v>17.648</c:v>
                </c:pt>
                <c:pt idx="196">
                  <c:v>17.648</c:v>
                </c:pt>
                <c:pt idx="197">
                  <c:v>17.648</c:v>
                </c:pt>
                <c:pt idx="198">
                  <c:v>17.648</c:v>
                </c:pt>
                <c:pt idx="199">
                  <c:v>17.648</c:v>
                </c:pt>
                <c:pt idx="200">
                  <c:v>17.648</c:v>
                </c:pt>
                <c:pt idx="201">
                  <c:v>17.648</c:v>
                </c:pt>
                <c:pt idx="202">
                  <c:v>17.648</c:v>
                </c:pt>
                <c:pt idx="203">
                  <c:v>17.648</c:v>
                </c:pt>
              </c:numCache>
            </c:numRef>
          </c:val>
          <c:smooth val="0"/>
        </c:ser>
        <c:ser>
          <c:idx val="4"/>
          <c:order val="4"/>
          <c:tx>
            <c:strRef>
              <c:f>'LOS3'!$F$1</c:f>
              <c:strCache>
                <c:ptCount val="1"/>
                <c:pt idx="0">
                  <c:v>Average</c:v>
                </c:pt>
              </c:strCache>
            </c:strRef>
          </c:tx>
          <c:spPr>
            <a:ln w="25400">
              <a:solidFill>
                <a:schemeClr val="bg1"/>
              </a:solidFill>
              <a:prstDash val="solid"/>
            </a:ln>
            <a:effectLst/>
          </c:spPr>
          <c:marker>
            <c:symbol val="none"/>
          </c:marker>
          <c:dLbls>
            <c:dLbl>
              <c:idx val="1"/>
              <c:layout>
                <c:manualLayout>
                  <c:x val="-0.0148148148148148"/>
                  <c:y val="-0.0217765031188411"/>
                </c:manualLayout>
              </c:layout>
              <c:tx>
                <c:rich>
                  <a:bodyPr/>
                  <a:lstStyle/>
                  <a:p>
                    <a:pPr>
                      <a:defRPr lang="en-US"/>
                    </a:pPr>
                    <a:r>
                      <a:rPr lang="en-US"/>
                      <a:t>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203"/>
              <c:layout>
                <c:manualLayout>
                  <c:x val="-0.014814814814815"/>
                  <c:y val="-0.0217765031188411"/>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'LOS3'!$A$2:$A$205</c:f>
              <c:numCache>
                <c:formatCode>m/d/yy;@</c:formatCode>
                <c:ptCount val="204"/>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numCache>
            </c:numRef>
          </c:cat>
          <c:val>
            <c:numRef>
              <c:f>'LOS3'!$F$2:$F$205</c:f>
              <c:numCache>
                <c:formatCode>0.0</c:formatCode>
                <c:ptCount val="204"/>
                <c:pt idx="0">
                  <c:v>22.45454545454545</c:v>
                </c:pt>
                <c:pt idx="1">
                  <c:v>22.45454545454545</c:v>
                </c:pt>
                <c:pt idx="2">
                  <c:v>22.45454545454545</c:v>
                </c:pt>
                <c:pt idx="3">
                  <c:v>22.45454545454545</c:v>
                </c:pt>
                <c:pt idx="4">
                  <c:v>22.45454545454545</c:v>
                </c:pt>
                <c:pt idx="5">
                  <c:v>22.45454545454545</c:v>
                </c:pt>
                <c:pt idx="6">
                  <c:v>22.45454545454545</c:v>
                </c:pt>
                <c:pt idx="7">
                  <c:v>22.45454545454545</c:v>
                </c:pt>
                <c:pt idx="8">
                  <c:v>22.45454545454545</c:v>
                </c:pt>
                <c:pt idx="9">
                  <c:v>22.45454545454545</c:v>
                </c:pt>
                <c:pt idx="10">
                  <c:v>22.45454545454545</c:v>
                </c:pt>
                <c:pt idx="11">
                  <c:v>22.45454545454545</c:v>
                </c:pt>
                <c:pt idx="12">
                  <c:v>22.45454545454545</c:v>
                </c:pt>
                <c:pt idx="13">
                  <c:v>22.45454545454545</c:v>
                </c:pt>
                <c:pt idx="14">
                  <c:v>22.45454545454545</c:v>
                </c:pt>
                <c:pt idx="15">
                  <c:v>22.45454545454545</c:v>
                </c:pt>
                <c:pt idx="16">
                  <c:v>22.45454545454545</c:v>
                </c:pt>
                <c:pt idx="17">
                  <c:v>22.45454545454545</c:v>
                </c:pt>
                <c:pt idx="18">
                  <c:v>22.45454545454545</c:v>
                </c:pt>
                <c:pt idx="19">
                  <c:v>22.45454545454545</c:v>
                </c:pt>
                <c:pt idx="20">
                  <c:v>22.45454545454545</c:v>
                </c:pt>
                <c:pt idx="21">
                  <c:v>22.45454545454545</c:v>
                </c:pt>
                <c:pt idx="22">
                  <c:v>22.45454545454545</c:v>
                </c:pt>
                <c:pt idx="23">
                  <c:v>22.45454545454545</c:v>
                </c:pt>
                <c:pt idx="24">
                  <c:v>22.45454545454545</c:v>
                </c:pt>
                <c:pt idx="25">
                  <c:v>22.45454545454545</c:v>
                </c:pt>
                <c:pt idx="26">
                  <c:v>22.45454545454545</c:v>
                </c:pt>
                <c:pt idx="27">
                  <c:v>22.45454545454545</c:v>
                </c:pt>
                <c:pt idx="28">
                  <c:v>22.45454545454545</c:v>
                </c:pt>
                <c:pt idx="29">
                  <c:v>22.45454545454545</c:v>
                </c:pt>
                <c:pt idx="30">
                  <c:v>22.45454545454545</c:v>
                </c:pt>
                <c:pt idx="31">
                  <c:v>22.45454545454545</c:v>
                </c:pt>
                <c:pt idx="32">
                  <c:v>22.45454545454545</c:v>
                </c:pt>
                <c:pt idx="33">
                  <c:v>22.45454545454545</c:v>
                </c:pt>
                <c:pt idx="34">
                  <c:v>22.45454545454545</c:v>
                </c:pt>
                <c:pt idx="35">
                  <c:v>22.45454545454545</c:v>
                </c:pt>
                <c:pt idx="36">
                  <c:v>22.45454545454545</c:v>
                </c:pt>
                <c:pt idx="37">
                  <c:v>22.45454545454545</c:v>
                </c:pt>
                <c:pt idx="38">
                  <c:v>22.45454545454545</c:v>
                </c:pt>
                <c:pt idx="39">
                  <c:v>22.45454545454545</c:v>
                </c:pt>
                <c:pt idx="40">
                  <c:v>22.45454545454545</c:v>
                </c:pt>
                <c:pt idx="41">
                  <c:v>22.45454545454545</c:v>
                </c:pt>
                <c:pt idx="42">
                  <c:v>22.45454545454545</c:v>
                </c:pt>
                <c:pt idx="43">
                  <c:v>22.45454545454545</c:v>
                </c:pt>
                <c:pt idx="44">
                  <c:v>22.45454545454545</c:v>
                </c:pt>
                <c:pt idx="45">
                  <c:v>22.45454545454545</c:v>
                </c:pt>
                <c:pt idx="46">
                  <c:v>22.45454545454545</c:v>
                </c:pt>
                <c:pt idx="47">
                  <c:v>22.45454545454545</c:v>
                </c:pt>
                <c:pt idx="48">
                  <c:v>22.45454545454545</c:v>
                </c:pt>
                <c:pt idx="49">
                  <c:v>22.45454545454545</c:v>
                </c:pt>
                <c:pt idx="50">
                  <c:v>22.45454545454545</c:v>
                </c:pt>
                <c:pt idx="51">
                  <c:v>22.45454545454545</c:v>
                </c:pt>
                <c:pt idx="52">
                  <c:v>22.45454545454545</c:v>
                </c:pt>
                <c:pt idx="53">
                  <c:v>22.45454545454545</c:v>
                </c:pt>
                <c:pt idx="54">
                  <c:v>22.45454545454545</c:v>
                </c:pt>
                <c:pt idx="55">
                  <c:v>13.15</c:v>
                </c:pt>
                <c:pt idx="56">
                  <c:v>13.15</c:v>
                </c:pt>
                <c:pt idx="57">
                  <c:v>13.15</c:v>
                </c:pt>
                <c:pt idx="58">
                  <c:v>13.15</c:v>
                </c:pt>
                <c:pt idx="59">
                  <c:v>13.15</c:v>
                </c:pt>
                <c:pt idx="60">
                  <c:v>13.15</c:v>
                </c:pt>
                <c:pt idx="61">
                  <c:v>13.15</c:v>
                </c:pt>
                <c:pt idx="62">
                  <c:v>13.15</c:v>
                </c:pt>
                <c:pt idx="63">
                  <c:v>13.15</c:v>
                </c:pt>
                <c:pt idx="64">
                  <c:v>13.15</c:v>
                </c:pt>
                <c:pt idx="65">
                  <c:v>13.15</c:v>
                </c:pt>
                <c:pt idx="66">
                  <c:v>13.15</c:v>
                </c:pt>
                <c:pt idx="67">
                  <c:v>13.15</c:v>
                </c:pt>
                <c:pt idx="68">
                  <c:v>13.15</c:v>
                </c:pt>
                <c:pt idx="69">
                  <c:v>13.15</c:v>
                </c:pt>
                <c:pt idx="70">
                  <c:v>13.15</c:v>
                </c:pt>
                <c:pt idx="71">
                  <c:v>13.15</c:v>
                </c:pt>
                <c:pt idx="72">
                  <c:v>13.15</c:v>
                </c:pt>
                <c:pt idx="73">
                  <c:v>13.15</c:v>
                </c:pt>
                <c:pt idx="74">
                  <c:v>13.15</c:v>
                </c:pt>
                <c:pt idx="75">
                  <c:v>13.15</c:v>
                </c:pt>
                <c:pt idx="76">
                  <c:v>13.15</c:v>
                </c:pt>
                <c:pt idx="77">
                  <c:v>13.15</c:v>
                </c:pt>
                <c:pt idx="78">
                  <c:v>13.15</c:v>
                </c:pt>
                <c:pt idx="79">
                  <c:v>13.15</c:v>
                </c:pt>
                <c:pt idx="80">
                  <c:v>13.15</c:v>
                </c:pt>
                <c:pt idx="81">
                  <c:v>13.15</c:v>
                </c:pt>
                <c:pt idx="82">
                  <c:v>13.15</c:v>
                </c:pt>
                <c:pt idx="83">
                  <c:v>13.15</c:v>
                </c:pt>
                <c:pt idx="84">
                  <c:v>13.15</c:v>
                </c:pt>
                <c:pt idx="85">
                  <c:v>13.15</c:v>
                </c:pt>
                <c:pt idx="86">
                  <c:v>13.15</c:v>
                </c:pt>
                <c:pt idx="87">
                  <c:v>13.15</c:v>
                </c:pt>
                <c:pt idx="88">
                  <c:v>13.15</c:v>
                </c:pt>
                <c:pt idx="89">
                  <c:v>13.15</c:v>
                </c:pt>
                <c:pt idx="90">
                  <c:v>13.15</c:v>
                </c:pt>
                <c:pt idx="91">
                  <c:v>13.15</c:v>
                </c:pt>
                <c:pt idx="92">
                  <c:v>13.15</c:v>
                </c:pt>
                <c:pt idx="93">
                  <c:v>13.15</c:v>
                </c:pt>
                <c:pt idx="94">
                  <c:v>13.15</c:v>
                </c:pt>
                <c:pt idx="95">
                  <c:v>13.15</c:v>
                </c:pt>
                <c:pt idx="96">
                  <c:v>13.15</c:v>
                </c:pt>
                <c:pt idx="97">
                  <c:v>13.15</c:v>
                </c:pt>
                <c:pt idx="98">
                  <c:v>13.15</c:v>
                </c:pt>
                <c:pt idx="99">
                  <c:v>13.15</c:v>
                </c:pt>
                <c:pt idx="100">
                  <c:v>13.15</c:v>
                </c:pt>
                <c:pt idx="101">
                  <c:v>13.15</c:v>
                </c:pt>
                <c:pt idx="102">
                  <c:v>13.15</c:v>
                </c:pt>
                <c:pt idx="103">
                  <c:v>13.15</c:v>
                </c:pt>
                <c:pt idx="104">
                  <c:v>13.15</c:v>
                </c:pt>
                <c:pt idx="105">
                  <c:v>13.15</c:v>
                </c:pt>
                <c:pt idx="106">
                  <c:v>13.15</c:v>
                </c:pt>
                <c:pt idx="107">
                  <c:v>10.2</c:v>
                </c:pt>
                <c:pt idx="108">
                  <c:v>10.2</c:v>
                </c:pt>
                <c:pt idx="109">
                  <c:v>10.2</c:v>
                </c:pt>
                <c:pt idx="110">
                  <c:v>10.2</c:v>
                </c:pt>
                <c:pt idx="111">
                  <c:v>10.2</c:v>
                </c:pt>
                <c:pt idx="112">
                  <c:v>10.2</c:v>
                </c:pt>
                <c:pt idx="113">
                  <c:v>10.2</c:v>
                </c:pt>
                <c:pt idx="114">
                  <c:v>10.2</c:v>
                </c:pt>
                <c:pt idx="115">
                  <c:v>10.2</c:v>
                </c:pt>
                <c:pt idx="116">
                  <c:v>10.2</c:v>
                </c:pt>
                <c:pt idx="117">
                  <c:v>10.2</c:v>
                </c:pt>
                <c:pt idx="118">
                  <c:v>10.2</c:v>
                </c:pt>
                <c:pt idx="119">
                  <c:v>10.2</c:v>
                </c:pt>
                <c:pt idx="120">
                  <c:v>10.2</c:v>
                </c:pt>
                <c:pt idx="121">
                  <c:v>10.2</c:v>
                </c:pt>
                <c:pt idx="122">
                  <c:v>10.2</c:v>
                </c:pt>
                <c:pt idx="123">
                  <c:v>10.2</c:v>
                </c:pt>
                <c:pt idx="124">
                  <c:v>10.2</c:v>
                </c:pt>
                <c:pt idx="125">
                  <c:v>10.2</c:v>
                </c:pt>
                <c:pt idx="126">
                  <c:v>10.2</c:v>
                </c:pt>
                <c:pt idx="127">
                  <c:v>10.2</c:v>
                </c:pt>
                <c:pt idx="128">
                  <c:v>10.2</c:v>
                </c:pt>
                <c:pt idx="129">
                  <c:v>10.2</c:v>
                </c:pt>
                <c:pt idx="130">
                  <c:v>10.2</c:v>
                </c:pt>
                <c:pt idx="131">
                  <c:v>10.2</c:v>
                </c:pt>
                <c:pt idx="132">
                  <c:v>10.2</c:v>
                </c:pt>
                <c:pt idx="133">
                  <c:v>10.2</c:v>
                </c:pt>
                <c:pt idx="134">
                  <c:v>10.2</c:v>
                </c:pt>
                <c:pt idx="135">
                  <c:v>10.2</c:v>
                </c:pt>
                <c:pt idx="136">
                  <c:v>10.2</c:v>
                </c:pt>
                <c:pt idx="137">
                  <c:v>10.2</c:v>
                </c:pt>
                <c:pt idx="138">
                  <c:v>10.2</c:v>
                </c:pt>
                <c:pt idx="139">
                  <c:v>10.2</c:v>
                </c:pt>
                <c:pt idx="140">
                  <c:v>10.2</c:v>
                </c:pt>
                <c:pt idx="141">
                  <c:v>10.2</c:v>
                </c:pt>
                <c:pt idx="142">
                  <c:v>10.2</c:v>
                </c:pt>
                <c:pt idx="143">
                  <c:v>10.2</c:v>
                </c:pt>
                <c:pt idx="144">
                  <c:v>10.2</c:v>
                </c:pt>
                <c:pt idx="145">
                  <c:v>10.2</c:v>
                </c:pt>
                <c:pt idx="146">
                  <c:v>10.2</c:v>
                </c:pt>
                <c:pt idx="147">
                  <c:v>10.2</c:v>
                </c:pt>
                <c:pt idx="148">
                  <c:v>10.2</c:v>
                </c:pt>
                <c:pt idx="149">
                  <c:v>10.2</c:v>
                </c:pt>
                <c:pt idx="150">
                  <c:v>10.2</c:v>
                </c:pt>
                <c:pt idx="151">
                  <c:v>10.2</c:v>
                </c:pt>
                <c:pt idx="152">
                  <c:v>10.2</c:v>
                </c:pt>
                <c:pt idx="153">
                  <c:v>10.2</c:v>
                </c:pt>
                <c:pt idx="154">
                  <c:v>10.2</c:v>
                </c:pt>
                <c:pt idx="155">
                  <c:v>10.2</c:v>
                </c:pt>
                <c:pt idx="156">
                  <c:v>10.2</c:v>
                </c:pt>
                <c:pt idx="157">
                  <c:v>10.2</c:v>
                </c:pt>
                <c:pt idx="158">
                  <c:v>10.2</c:v>
                </c:pt>
                <c:pt idx="159">
                  <c:v>10.2</c:v>
                </c:pt>
                <c:pt idx="160">
                  <c:v>10.2</c:v>
                </c:pt>
                <c:pt idx="161">
                  <c:v>10.2</c:v>
                </c:pt>
                <c:pt idx="162">
                  <c:v>10.2</c:v>
                </c:pt>
                <c:pt idx="163">
                  <c:v>10.2</c:v>
                </c:pt>
                <c:pt idx="164">
                  <c:v>10.2</c:v>
                </c:pt>
                <c:pt idx="165">
                  <c:v>10.2</c:v>
                </c:pt>
                <c:pt idx="166">
                  <c:v>10.2</c:v>
                </c:pt>
                <c:pt idx="167">
                  <c:v>10.2</c:v>
                </c:pt>
                <c:pt idx="168">
                  <c:v>10.2</c:v>
                </c:pt>
                <c:pt idx="169">
                  <c:v>10.2</c:v>
                </c:pt>
                <c:pt idx="170">
                  <c:v>10.2</c:v>
                </c:pt>
                <c:pt idx="171">
                  <c:v>10.2</c:v>
                </c:pt>
                <c:pt idx="172">
                  <c:v>10.2</c:v>
                </c:pt>
                <c:pt idx="173">
                  <c:v>10.2</c:v>
                </c:pt>
                <c:pt idx="174">
                  <c:v>10.2</c:v>
                </c:pt>
                <c:pt idx="175">
                  <c:v>10.2</c:v>
                </c:pt>
                <c:pt idx="176">
                  <c:v>10.2</c:v>
                </c:pt>
                <c:pt idx="177">
                  <c:v>10.2</c:v>
                </c:pt>
                <c:pt idx="178">
                  <c:v>10.2</c:v>
                </c:pt>
                <c:pt idx="179">
                  <c:v>10.2</c:v>
                </c:pt>
                <c:pt idx="180">
                  <c:v>10.2</c:v>
                </c:pt>
                <c:pt idx="181">
                  <c:v>10.2</c:v>
                </c:pt>
                <c:pt idx="182">
                  <c:v>10.2</c:v>
                </c:pt>
                <c:pt idx="183">
                  <c:v>10.2</c:v>
                </c:pt>
                <c:pt idx="184">
                  <c:v>10.2</c:v>
                </c:pt>
                <c:pt idx="185">
                  <c:v>10.2</c:v>
                </c:pt>
                <c:pt idx="186">
                  <c:v>10.2</c:v>
                </c:pt>
                <c:pt idx="187">
                  <c:v>10.2</c:v>
                </c:pt>
                <c:pt idx="188">
                  <c:v>10.2</c:v>
                </c:pt>
                <c:pt idx="189">
                  <c:v>10.2</c:v>
                </c:pt>
                <c:pt idx="190">
                  <c:v>10.2</c:v>
                </c:pt>
                <c:pt idx="191">
                  <c:v>10.2</c:v>
                </c:pt>
                <c:pt idx="192">
                  <c:v>10.2</c:v>
                </c:pt>
                <c:pt idx="193">
                  <c:v>10.2</c:v>
                </c:pt>
                <c:pt idx="194">
                  <c:v>10.2</c:v>
                </c:pt>
                <c:pt idx="195">
                  <c:v>10.2</c:v>
                </c:pt>
                <c:pt idx="196">
                  <c:v>10.2</c:v>
                </c:pt>
                <c:pt idx="197">
                  <c:v>10.2</c:v>
                </c:pt>
                <c:pt idx="198">
                  <c:v>10.2</c:v>
                </c:pt>
                <c:pt idx="199">
                  <c:v>10.2</c:v>
                </c:pt>
                <c:pt idx="200">
                  <c:v>10.2</c:v>
                </c:pt>
                <c:pt idx="201">
                  <c:v>10.2</c:v>
                </c:pt>
                <c:pt idx="202">
                  <c:v>10.2</c:v>
                </c:pt>
                <c:pt idx="203">
                  <c:v>10.2</c:v>
                </c:pt>
              </c:numCache>
            </c:numRef>
          </c:val>
          <c:smooth val="0"/>
        </c:ser>
        <c:ser>
          <c:idx val="5"/>
          <c:order val="5"/>
          <c:tx>
            <c:strRef>
              <c:f>'LOS3'!$G$1</c:f>
              <c:strCache>
                <c:ptCount val="1"/>
                <c:pt idx="0">
                  <c:v> -1 Sigma</c:v>
                </c:pt>
              </c:strCache>
            </c:strRef>
          </c:tx>
          <c:spPr>
            <a:ln w="25400">
              <a:noFill/>
            </a:ln>
            <a:effectLst/>
          </c:spPr>
          <c:marker>
            <c:symbol val="none"/>
          </c:marker>
          <c:cat>
            <c:numRef>
              <c:f>'LOS3'!$A$2:$A$205</c:f>
              <c:numCache>
                <c:formatCode>m/d/yy;@</c:formatCode>
                <c:ptCount val="204"/>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numCache>
            </c:numRef>
          </c:cat>
          <c:val>
            <c:numRef>
              <c:f>'LOS3'!$G$2:$G$205</c:f>
              <c:numCache>
                <c:formatCode>0.0</c:formatCode>
                <c:ptCount val="204"/>
                <c:pt idx="0">
                  <c:v>14.79851981351981</c:v>
                </c:pt>
                <c:pt idx="1">
                  <c:v>14.79851981351981</c:v>
                </c:pt>
                <c:pt idx="2">
                  <c:v>14.79851981351981</c:v>
                </c:pt>
                <c:pt idx="3">
                  <c:v>14.79851981351981</c:v>
                </c:pt>
                <c:pt idx="4">
                  <c:v>14.79851981351981</c:v>
                </c:pt>
                <c:pt idx="5">
                  <c:v>14.79851981351981</c:v>
                </c:pt>
                <c:pt idx="6">
                  <c:v>14.79851981351981</c:v>
                </c:pt>
                <c:pt idx="7">
                  <c:v>14.79851981351981</c:v>
                </c:pt>
                <c:pt idx="8">
                  <c:v>14.79851981351981</c:v>
                </c:pt>
                <c:pt idx="9">
                  <c:v>14.79851981351981</c:v>
                </c:pt>
                <c:pt idx="10">
                  <c:v>14.79851981351981</c:v>
                </c:pt>
                <c:pt idx="11">
                  <c:v>14.79851981351981</c:v>
                </c:pt>
                <c:pt idx="12">
                  <c:v>14.79851981351981</c:v>
                </c:pt>
                <c:pt idx="13">
                  <c:v>14.79851981351981</c:v>
                </c:pt>
                <c:pt idx="14">
                  <c:v>14.79851981351981</c:v>
                </c:pt>
                <c:pt idx="15">
                  <c:v>14.79851981351981</c:v>
                </c:pt>
                <c:pt idx="16">
                  <c:v>14.79851981351981</c:v>
                </c:pt>
                <c:pt idx="17">
                  <c:v>14.79851981351981</c:v>
                </c:pt>
                <c:pt idx="18">
                  <c:v>14.79851981351981</c:v>
                </c:pt>
                <c:pt idx="19">
                  <c:v>14.79851981351981</c:v>
                </c:pt>
                <c:pt idx="20">
                  <c:v>14.79851981351981</c:v>
                </c:pt>
                <c:pt idx="21">
                  <c:v>14.79851981351981</c:v>
                </c:pt>
                <c:pt idx="22">
                  <c:v>14.79851981351981</c:v>
                </c:pt>
                <c:pt idx="23">
                  <c:v>14.79851981351981</c:v>
                </c:pt>
                <c:pt idx="24">
                  <c:v>14.79851981351981</c:v>
                </c:pt>
                <c:pt idx="25">
                  <c:v>14.79851981351981</c:v>
                </c:pt>
                <c:pt idx="26">
                  <c:v>14.79851981351981</c:v>
                </c:pt>
                <c:pt idx="27">
                  <c:v>14.79851981351981</c:v>
                </c:pt>
                <c:pt idx="28">
                  <c:v>14.79851981351981</c:v>
                </c:pt>
                <c:pt idx="29">
                  <c:v>14.79851981351981</c:v>
                </c:pt>
                <c:pt idx="30">
                  <c:v>14.79851981351981</c:v>
                </c:pt>
                <c:pt idx="31">
                  <c:v>14.79851981351981</c:v>
                </c:pt>
                <c:pt idx="32">
                  <c:v>14.79851981351981</c:v>
                </c:pt>
                <c:pt idx="33">
                  <c:v>14.79851981351981</c:v>
                </c:pt>
                <c:pt idx="34">
                  <c:v>14.79851981351981</c:v>
                </c:pt>
                <c:pt idx="35">
                  <c:v>14.79851981351981</c:v>
                </c:pt>
                <c:pt idx="36">
                  <c:v>14.79851981351981</c:v>
                </c:pt>
                <c:pt idx="37">
                  <c:v>14.79851981351981</c:v>
                </c:pt>
                <c:pt idx="38">
                  <c:v>14.79851981351981</c:v>
                </c:pt>
                <c:pt idx="39">
                  <c:v>14.79851981351981</c:v>
                </c:pt>
                <c:pt idx="40">
                  <c:v>14.79851981351981</c:v>
                </c:pt>
                <c:pt idx="41">
                  <c:v>14.79851981351981</c:v>
                </c:pt>
                <c:pt idx="42">
                  <c:v>14.79851981351981</c:v>
                </c:pt>
                <c:pt idx="43">
                  <c:v>14.79851981351981</c:v>
                </c:pt>
                <c:pt idx="44">
                  <c:v>14.79851981351981</c:v>
                </c:pt>
                <c:pt idx="45">
                  <c:v>14.79851981351981</c:v>
                </c:pt>
                <c:pt idx="46">
                  <c:v>14.79851981351981</c:v>
                </c:pt>
                <c:pt idx="47">
                  <c:v>14.79851981351981</c:v>
                </c:pt>
                <c:pt idx="48">
                  <c:v>14.79851981351981</c:v>
                </c:pt>
                <c:pt idx="49">
                  <c:v>14.79851981351981</c:v>
                </c:pt>
                <c:pt idx="50">
                  <c:v>14.79851981351981</c:v>
                </c:pt>
                <c:pt idx="51">
                  <c:v>14.79851981351981</c:v>
                </c:pt>
                <c:pt idx="52">
                  <c:v>14.79851981351981</c:v>
                </c:pt>
                <c:pt idx="53">
                  <c:v>14.79851981351981</c:v>
                </c:pt>
                <c:pt idx="54">
                  <c:v>14.79851981351981</c:v>
                </c:pt>
                <c:pt idx="55">
                  <c:v>7.83</c:v>
                </c:pt>
                <c:pt idx="56">
                  <c:v>7.83</c:v>
                </c:pt>
                <c:pt idx="57">
                  <c:v>7.83</c:v>
                </c:pt>
                <c:pt idx="58">
                  <c:v>7.83</c:v>
                </c:pt>
                <c:pt idx="59">
                  <c:v>7.83</c:v>
                </c:pt>
                <c:pt idx="60">
                  <c:v>7.83</c:v>
                </c:pt>
                <c:pt idx="61">
                  <c:v>7.83</c:v>
                </c:pt>
                <c:pt idx="62">
                  <c:v>7.83</c:v>
                </c:pt>
                <c:pt idx="63">
                  <c:v>7.83</c:v>
                </c:pt>
                <c:pt idx="64">
                  <c:v>7.83</c:v>
                </c:pt>
                <c:pt idx="65">
                  <c:v>7.83</c:v>
                </c:pt>
                <c:pt idx="66">
                  <c:v>7.83</c:v>
                </c:pt>
                <c:pt idx="67">
                  <c:v>7.83</c:v>
                </c:pt>
                <c:pt idx="68">
                  <c:v>7.83</c:v>
                </c:pt>
                <c:pt idx="69">
                  <c:v>7.83</c:v>
                </c:pt>
                <c:pt idx="70">
                  <c:v>7.83</c:v>
                </c:pt>
                <c:pt idx="71">
                  <c:v>7.83</c:v>
                </c:pt>
                <c:pt idx="72">
                  <c:v>7.83</c:v>
                </c:pt>
                <c:pt idx="73">
                  <c:v>7.83</c:v>
                </c:pt>
                <c:pt idx="74">
                  <c:v>7.83</c:v>
                </c:pt>
                <c:pt idx="75">
                  <c:v>7.83</c:v>
                </c:pt>
                <c:pt idx="76">
                  <c:v>7.83</c:v>
                </c:pt>
                <c:pt idx="77">
                  <c:v>7.83</c:v>
                </c:pt>
                <c:pt idx="78">
                  <c:v>7.83</c:v>
                </c:pt>
                <c:pt idx="79">
                  <c:v>7.83</c:v>
                </c:pt>
                <c:pt idx="80">
                  <c:v>7.83</c:v>
                </c:pt>
                <c:pt idx="81">
                  <c:v>7.83</c:v>
                </c:pt>
                <c:pt idx="82">
                  <c:v>7.83</c:v>
                </c:pt>
                <c:pt idx="83">
                  <c:v>7.83</c:v>
                </c:pt>
                <c:pt idx="84">
                  <c:v>7.83</c:v>
                </c:pt>
                <c:pt idx="85">
                  <c:v>7.83</c:v>
                </c:pt>
                <c:pt idx="86">
                  <c:v>7.83</c:v>
                </c:pt>
                <c:pt idx="87">
                  <c:v>7.83</c:v>
                </c:pt>
                <c:pt idx="88">
                  <c:v>7.83</c:v>
                </c:pt>
                <c:pt idx="89">
                  <c:v>7.83</c:v>
                </c:pt>
                <c:pt idx="90">
                  <c:v>7.83</c:v>
                </c:pt>
                <c:pt idx="91">
                  <c:v>7.83</c:v>
                </c:pt>
                <c:pt idx="92">
                  <c:v>7.83</c:v>
                </c:pt>
                <c:pt idx="93">
                  <c:v>7.83</c:v>
                </c:pt>
                <c:pt idx="94">
                  <c:v>7.83</c:v>
                </c:pt>
                <c:pt idx="95">
                  <c:v>7.83</c:v>
                </c:pt>
                <c:pt idx="96">
                  <c:v>7.83</c:v>
                </c:pt>
                <c:pt idx="97">
                  <c:v>7.83</c:v>
                </c:pt>
                <c:pt idx="98">
                  <c:v>7.83</c:v>
                </c:pt>
                <c:pt idx="99">
                  <c:v>7.83</c:v>
                </c:pt>
                <c:pt idx="100">
                  <c:v>7.83</c:v>
                </c:pt>
                <c:pt idx="101">
                  <c:v>7.83</c:v>
                </c:pt>
                <c:pt idx="102">
                  <c:v>7.83</c:v>
                </c:pt>
                <c:pt idx="103">
                  <c:v>7.83</c:v>
                </c:pt>
                <c:pt idx="104">
                  <c:v>7.83</c:v>
                </c:pt>
                <c:pt idx="105">
                  <c:v>7.83</c:v>
                </c:pt>
                <c:pt idx="106">
                  <c:v>7.83</c:v>
                </c:pt>
                <c:pt idx="107">
                  <c:v>2.751999999999999</c:v>
                </c:pt>
                <c:pt idx="108">
                  <c:v>2.751999999999999</c:v>
                </c:pt>
                <c:pt idx="109">
                  <c:v>2.751999999999999</c:v>
                </c:pt>
                <c:pt idx="110">
                  <c:v>2.751999999999999</c:v>
                </c:pt>
                <c:pt idx="111">
                  <c:v>2.751999999999999</c:v>
                </c:pt>
                <c:pt idx="112">
                  <c:v>2.751999999999999</c:v>
                </c:pt>
                <c:pt idx="113">
                  <c:v>2.751999999999999</c:v>
                </c:pt>
                <c:pt idx="114">
                  <c:v>2.751999999999999</c:v>
                </c:pt>
                <c:pt idx="115">
                  <c:v>2.751999999999999</c:v>
                </c:pt>
                <c:pt idx="116">
                  <c:v>2.751999999999999</c:v>
                </c:pt>
                <c:pt idx="117">
                  <c:v>2.751999999999999</c:v>
                </c:pt>
                <c:pt idx="118">
                  <c:v>2.751999999999999</c:v>
                </c:pt>
                <c:pt idx="119">
                  <c:v>2.751999999999999</c:v>
                </c:pt>
                <c:pt idx="120">
                  <c:v>2.751999999999999</c:v>
                </c:pt>
                <c:pt idx="121">
                  <c:v>2.751999999999999</c:v>
                </c:pt>
                <c:pt idx="122">
                  <c:v>2.751999999999999</c:v>
                </c:pt>
                <c:pt idx="123">
                  <c:v>2.751999999999999</c:v>
                </c:pt>
                <c:pt idx="124">
                  <c:v>2.751999999999999</c:v>
                </c:pt>
                <c:pt idx="125">
                  <c:v>2.751999999999999</c:v>
                </c:pt>
                <c:pt idx="126">
                  <c:v>2.751999999999999</c:v>
                </c:pt>
                <c:pt idx="127">
                  <c:v>2.751999999999999</c:v>
                </c:pt>
                <c:pt idx="128">
                  <c:v>2.751999999999999</c:v>
                </c:pt>
                <c:pt idx="129">
                  <c:v>2.751999999999999</c:v>
                </c:pt>
                <c:pt idx="130">
                  <c:v>2.751999999999999</c:v>
                </c:pt>
                <c:pt idx="131">
                  <c:v>2.751999999999999</c:v>
                </c:pt>
                <c:pt idx="132">
                  <c:v>2.751999999999999</c:v>
                </c:pt>
                <c:pt idx="133">
                  <c:v>2.751999999999999</c:v>
                </c:pt>
                <c:pt idx="134">
                  <c:v>2.751999999999999</c:v>
                </c:pt>
                <c:pt idx="135">
                  <c:v>2.751999999999999</c:v>
                </c:pt>
                <c:pt idx="136">
                  <c:v>2.751999999999999</c:v>
                </c:pt>
                <c:pt idx="137">
                  <c:v>2.751999999999999</c:v>
                </c:pt>
                <c:pt idx="138">
                  <c:v>2.751999999999999</c:v>
                </c:pt>
                <c:pt idx="139">
                  <c:v>2.751999999999999</c:v>
                </c:pt>
                <c:pt idx="140">
                  <c:v>2.751999999999999</c:v>
                </c:pt>
                <c:pt idx="141">
                  <c:v>2.751999999999999</c:v>
                </c:pt>
                <c:pt idx="142">
                  <c:v>2.751999999999999</c:v>
                </c:pt>
                <c:pt idx="143">
                  <c:v>2.751999999999999</c:v>
                </c:pt>
                <c:pt idx="144">
                  <c:v>2.751999999999999</c:v>
                </c:pt>
                <c:pt idx="145">
                  <c:v>2.751999999999999</c:v>
                </c:pt>
                <c:pt idx="146">
                  <c:v>2.751999999999999</c:v>
                </c:pt>
                <c:pt idx="147">
                  <c:v>2.751999999999999</c:v>
                </c:pt>
                <c:pt idx="148">
                  <c:v>2.751999999999999</c:v>
                </c:pt>
                <c:pt idx="149">
                  <c:v>2.751999999999999</c:v>
                </c:pt>
                <c:pt idx="150">
                  <c:v>2.751999999999999</c:v>
                </c:pt>
                <c:pt idx="151">
                  <c:v>2.751999999999999</c:v>
                </c:pt>
                <c:pt idx="152">
                  <c:v>2.751999999999999</c:v>
                </c:pt>
                <c:pt idx="153">
                  <c:v>2.751999999999999</c:v>
                </c:pt>
                <c:pt idx="154">
                  <c:v>2.751999999999999</c:v>
                </c:pt>
                <c:pt idx="155">
                  <c:v>2.751999999999999</c:v>
                </c:pt>
                <c:pt idx="156">
                  <c:v>2.751999999999999</c:v>
                </c:pt>
                <c:pt idx="157">
                  <c:v>2.751999999999999</c:v>
                </c:pt>
                <c:pt idx="158">
                  <c:v>2.751999999999999</c:v>
                </c:pt>
                <c:pt idx="159">
                  <c:v>2.751999999999999</c:v>
                </c:pt>
                <c:pt idx="160">
                  <c:v>2.751999999999999</c:v>
                </c:pt>
                <c:pt idx="161">
                  <c:v>2.751999999999999</c:v>
                </c:pt>
                <c:pt idx="162">
                  <c:v>2.751999999999999</c:v>
                </c:pt>
                <c:pt idx="163">
                  <c:v>2.751999999999999</c:v>
                </c:pt>
                <c:pt idx="164">
                  <c:v>2.751999999999999</c:v>
                </c:pt>
                <c:pt idx="165">
                  <c:v>2.751999999999999</c:v>
                </c:pt>
                <c:pt idx="166">
                  <c:v>2.751999999999999</c:v>
                </c:pt>
                <c:pt idx="167">
                  <c:v>2.751999999999999</c:v>
                </c:pt>
                <c:pt idx="168">
                  <c:v>2.751999999999999</c:v>
                </c:pt>
                <c:pt idx="169">
                  <c:v>2.751999999999999</c:v>
                </c:pt>
                <c:pt idx="170">
                  <c:v>2.751999999999999</c:v>
                </c:pt>
                <c:pt idx="171">
                  <c:v>2.751999999999999</c:v>
                </c:pt>
                <c:pt idx="172">
                  <c:v>2.751999999999999</c:v>
                </c:pt>
                <c:pt idx="173">
                  <c:v>2.751999999999999</c:v>
                </c:pt>
                <c:pt idx="174">
                  <c:v>2.751999999999999</c:v>
                </c:pt>
                <c:pt idx="175">
                  <c:v>2.751999999999999</c:v>
                </c:pt>
                <c:pt idx="176">
                  <c:v>2.751999999999999</c:v>
                </c:pt>
                <c:pt idx="177">
                  <c:v>2.751999999999999</c:v>
                </c:pt>
                <c:pt idx="178">
                  <c:v>2.751999999999999</c:v>
                </c:pt>
                <c:pt idx="179">
                  <c:v>2.751999999999999</c:v>
                </c:pt>
                <c:pt idx="180">
                  <c:v>2.751999999999999</c:v>
                </c:pt>
                <c:pt idx="181">
                  <c:v>2.751999999999999</c:v>
                </c:pt>
                <c:pt idx="182">
                  <c:v>2.751999999999999</c:v>
                </c:pt>
                <c:pt idx="183">
                  <c:v>2.751999999999999</c:v>
                </c:pt>
                <c:pt idx="184">
                  <c:v>2.751999999999999</c:v>
                </c:pt>
                <c:pt idx="185">
                  <c:v>2.751999999999999</c:v>
                </c:pt>
                <c:pt idx="186">
                  <c:v>2.751999999999999</c:v>
                </c:pt>
                <c:pt idx="187">
                  <c:v>2.751999999999999</c:v>
                </c:pt>
                <c:pt idx="188">
                  <c:v>2.751999999999999</c:v>
                </c:pt>
                <c:pt idx="189">
                  <c:v>2.751999999999999</c:v>
                </c:pt>
                <c:pt idx="190">
                  <c:v>2.751999999999999</c:v>
                </c:pt>
                <c:pt idx="191">
                  <c:v>2.751999999999999</c:v>
                </c:pt>
                <c:pt idx="192">
                  <c:v>2.751999999999999</c:v>
                </c:pt>
                <c:pt idx="193">
                  <c:v>2.751999999999999</c:v>
                </c:pt>
                <c:pt idx="194">
                  <c:v>2.751999999999999</c:v>
                </c:pt>
                <c:pt idx="195">
                  <c:v>2.751999999999999</c:v>
                </c:pt>
                <c:pt idx="196">
                  <c:v>2.751999999999999</c:v>
                </c:pt>
                <c:pt idx="197">
                  <c:v>2.751999999999999</c:v>
                </c:pt>
                <c:pt idx="198">
                  <c:v>2.751999999999999</c:v>
                </c:pt>
                <c:pt idx="199">
                  <c:v>2.751999999999999</c:v>
                </c:pt>
                <c:pt idx="200">
                  <c:v>2.751999999999999</c:v>
                </c:pt>
                <c:pt idx="201">
                  <c:v>2.751999999999999</c:v>
                </c:pt>
                <c:pt idx="202">
                  <c:v>2.751999999999999</c:v>
                </c:pt>
                <c:pt idx="203">
                  <c:v>2.751999999999999</c:v>
                </c:pt>
              </c:numCache>
            </c:numRef>
          </c:val>
          <c:smooth val="0"/>
        </c:ser>
        <c:ser>
          <c:idx val="6"/>
          <c:order val="6"/>
          <c:tx>
            <c:strRef>
              <c:f>'LOS3'!$H$1</c:f>
              <c:strCache>
                <c:ptCount val="1"/>
                <c:pt idx="0">
                  <c:v> -2 Sigma</c:v>
                </c:pt>
              </c:strCache>
            </c:strRef>
          </c:tx>
          <c:spPr>
            <a:ln w="25400">
              <a:noFill/>
            </a:ln>
            <a:effectLst/>
          </c:spPr>
          <c:marker>
            <c:symbol val="none"/>
          </c:marker>
          <c:cat>
            <c:numRef>
              <c:f>'LOS3'!$A$2:$A$205</c:f>
              <c:numCache>
                <c:formatCode>m/d/yy;@</c:formatCode>
                <c:ptCount val="204"/>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numCache>
            </c:numRef>
          </c:cat>
          <c:val>
            <c:numRef>
              <c:f>'LOS3'!$H$2:$H$205</c:f>
              <c:numCache>
                <c:formatCode>0.0</c:formatCode>
                <c:ptCount val="204"/>
                <c:pt idx="0">
                  <c:v>7.14249417249417</c:v>
                </c:pt>
                <c:pt idx="1">
                  <c:v>7.14249417249417</c:v>
                </c:pt>
                <c:pt idx="2">
                  <c:v>7.14249417249417</c:v>
                </c:pt>
                <c:pt idx="3">
                  <c:v>7.14249417249417</c:v>
                </c:pt>
                <c:pt idx="4">
                  <c:v>7.14249417249417</c:v>
                </c:pt>
                <c:pt idx="5">
                  <c:v>7.14249417249417</c:v>
                </c:pt>
                <c:pt idx="6">
                  <c:v>7.14249417249417</c:v>
                </c:pt>
                <c:pt idx="7">
                  <c:v>7.14249417249417</c:v>
                </c:pt>
                <c:pt idx="8">
                  <c:v>7.14249417249417</c:v>
                </c:pt>
                <c:pt idx="9">
                  <c:v>7.14249417249417</c:v>
                </c:pt>
                <c:pt idx="10">
                  <c:v>7.14249417249417</c:v>
                </c:pt>
                <c:pt idx="11">
                  <c:v>7.14249417249417</c:v>
                </c:pt>
                <c:pt idx="12">
                  <c:v>7.14249417249417</c:v>
                </c:pt>
                <c:pt idx="13">
                  <c:v>7.14249417249417</c:v>
                </c:pt>
                <c:pt idx="14">
                  <c:v>7.14249417249417</c:v>
                </c:pt>
                <c:pt idx="15">
                  <c:v>7.14249417249417</c:v>
                </c:pt>
                <c:pt idx="16">
                  <c:v>7.14249417249417</c:v>
                </c:pt>
                <c:pt idx="17">
                  <c:v>7.14249417249417</c:v>
                </c:pt>
                <c:pt idx="18">
                  <c:v>7.14249417249417</c:v>
                </c:pt>
                <c:pt idx="19">
                  <c:v>7.14249417249417</c:v>
                </c:pt>
                <c:pt idx="20">
                  <c:v>7.14249417249417</c:v>
                </c:pt>
                <c:pt idx="21">
                  <c:v>7.14249417249417</c:v>
                </c:pt>
                <c:pt idx="22">
                  <c:v>7.14249417249417</c:v>
                </c:pt>
                <c:pt idx="23">
                  <c:v>7.14249417249417</c:v>
                </c:pt>
                <c:pt idx="24">
                  <c:v>7.14249417249417</c:v>
                </c:pt>
                <c:pt idx="25">
                  <c:v>7.14249417249417</c:v>
                </c:pt>
                <c:pt idx="26">
                  <c:v>7.14249417249417</c:v>
                </c:pt>
                <c:pt idx="27">
                  <c:v>7.14249417249417</c:v>
                </c:pt>
                <c:pt idx="28">
                  <c:v>7.14249417249417</c:v>
                </c:pt>
                <c:pt idx="29">
                  <c:v>7.14249417249417</c:v>
                </c:pt>
                <c:pt idx="30">
                  <c:v>7.14249417249417</c:v>
                </c:pt>
                <c:pt idx="31">
                  <c:v>7.14249417249417</c:v>
                </c:pt>
                <c:pt idx="32">
                  <c:v>7.14249417249417</c:v>
                </c:pt>
                <c:pt idx="33">
                  <c:v>7.14249417249417</c:v>
                </c:pt>
                <c:pt idx="34">
                  <c:v>7.14249417249417</c:v>
                </c:pt>
                <c:pt idx="35">
                  <c:v>7.14249417249417</c:v>
                </c:pt>
                <c:pt idx="36">
                  <c:v>7.14249417249417</c:v>
                </c:pt>
                <c:pt idx="37">
                  <c:v>7.14249417249417</c:v>
                </c:pt>
                <c:pt idx="38">
                  <c:v>7.14249417249417</c:v>
                </c:pt>
                <c:pt idx="39">
                  <c:v>7.14249417249417</c:v>
                </c:pt>
                <c:pt idx="40">
                  <c:v>7.14249417249417</c:v>
                </c:pt>
                <c:pt idx="41">
                  <c:v>7.14249417249417</c:v>
                </c:pt>
                <c:pt idx="42">
                  <c:v>7.14249417249417</c:v>
                </c:pt>
                <c:pt idx="43">
                  <c:v>7.14249417249417</c:v>
                </c:pt>
                <c:pt idx="44">
                  <c:v>7.14249417249417</c:v>
                </c:pt>
                <c:pt idx="45">
                  <c:v>7.14249417249417</c:v>
                </c:pt>
                <c:pt idx="46">
                  <c:v>7.14249417249417</c:v>
                </c:pt>
                <c:pt idx="47">
                  <c:v>7.14249417249417</c:v>
                </c:pt>
                <c:pt idx="48">
                  <c:v>7.14249417249417</c:v>
                </c:pt>
                <c:pt idx="49">
                  <c:v>7.14249417249417</c:v>
                </c:pt>
                <c:pt idx="50">
                  <c:v>7.14249417249417</c:v>
                </c:pt>
                <c:pt idx="51">
                  <c:v>7.14249417249417</c:v>
                </c:pt>
                <c:pt idx="52">
                  <c:v>7.14249417249417</c:v>
                </c:pt>
                <c:pt idx="53">
                  <c:v>7.14249417249417</c:v>
                </c:pt>
                <c:pt idx="54">
                  <c:v>7.14249417249417</c:v>
                </c:pt>
                <c:pt idx="55">
                  <c:v>2.51</c:v>
                </c:pt>
                <c:pt idx="56">
                  <c:v>2.51</c:v>
                </c:pt>
                <c:pt idx="57">
                  <c:v>2.51</c:v>
                </c:pt>
                <c:pt idx="58">
                  <c:v>2.51</c:v>
                </c:pt>
                <c:pt idx="59">
                  <c:v>2.51</c:v>
                </c:pt>
                <c:pt idx="60">
                  <c:v>2.51</c:v>
                </c:pt>
                <c:pt idx="61">
                  <c:v>2.51</c:v>
                </c:pt>
                <c:pt idx="62">
                  <c:v>2.51</c:v>
                </c:pt>
                <c:pt idx="63">
                  <c:v>2.51</c:v>
                </c:pt>
                <c:pt idx="64">
                  <c:v>2.51</c:v>
                </c:pt>
                <c:pt idx="65">
                  <c:v>2.51</c:v>
                </c:pt>
                <c:pt idx="66">
                  <c:v>2.51</c:v>
                </c:pt>
                <c:pt idx="67">
                  <c:v>2.51</c:v>
                </c:pt>
                <c:pt idx="68">
                  <c:v>2.51</c:v>
                </c:pt>
                <c:pt idx="69">
                  <c:v>2.51</c:v>
                </c:pt>
                <c:pt idx="70">
                  <c:v>2.51</c:v>
                </c:pt>
                <c:pt idx="71">
                  <c:v>2.51</c:v>
                </c:pt>
                <c:pt idx="72">
                  <c:v>2.51</c:v>
                </c:pt>
                <c:pt idx="73">
                  <c:v>2.51</c:v>
                </c:pt>
                <c:pt idx="74">
                  <c:v>2.51</c:v>
                </c:pt>
                <c:pt idx="75">
                  <c:v>2.51</c:v>
                </c:pt>
                <c:pt idx="76">
                  <c:v>2.51</c:v>
                </c:pt>
                <c:pt idx="77">
                  <c:v>2.51</c:v>
                </c:pt>
                <c:pt idx="78">
                  <c:v>2.51</c:v>
                </c:pt>
                <c:pt idx="79">
                  <c:v>2.51</c:v>
                </c:pt>
                <c:pt idx="80">
                  <c:v>2.51</c:v>
                </c:pt>
                <c:pt idx="81">
                  <c:v>2.51</c:v>
                </c:pt>
                <c:pt idx="82">
                  <c:v>2.51</c:v>
                </c:pt>
                <c:pt idx="83">
                  <c:v>2.51</c:v>
                </c:pt>
                <c:pt idx="84">
                  <c:v>2.51</c:v>
                </c:pt>
                <c:pt idx="85">
                  <c:v>2.51</c:v>
                </c:pt>
                <c:pt idx="86">
                  <c:v>2.51</c:v>
                </c:pt>
                <c:pt idx="87">
                  <c:v>2.51</c:v>
                </c:pt>
                <c:pt idx="88">
                  <c:v>2.51</c:v>
                </c:pt>
                <c:pt idx="89">
                  <c:v>2.51</c:v>
                </c:pt>
                <c:pt idx="90">
                  <c:v>2.51</c:v>
                </c:pt>
                <c:pt idx="91">
                  <c:v>2.51</c:v>
                </c:pt>
                <c:pt idx="92">
                  <c:v>2.51</c:v>
                </c:pt>
                <c:pt idx="93">
                  <c:v>2.51</c:v>
                </c:pt>
                <c:pt idx="94">
                  <c:v>2.51</c:v>
                </c:pt>
                <c:pt idx="95">
                  <c:v>2.51</c:v>
                </c:pt>
                <c:pt idx="96">
                  <c:v>2.51</c:v>
                </c:pt>
                <c:pt idx="97">
                  <c:v>2.51</c:v>
                </c:pt>
                <c:pt idx="98">
                  <c:v>2.51</c:v>
                </c:pt>
                <c:pt idx="99">
                  <c:v>2.51</c:v>
                </c:pt>
                <c:pt idx="100">
                  <c:v>2.51</c:v>
                </c:pt>
                <c:pt idx="101">
                  <c:v>2.51</c:v>
                </c:pt>
                <c:pt idx="102">
                  <c:v>2.51</c:v>
                </c:pt>
                <c:pt idx="103">
                  <c:v>2.51</c:v>
                </c:pt>
                <c:pt idx="104">
                  <c:v>2.51</c:v>
                </c:pt>
                <c:pt idx="105">
                  <c:v>2.51</c:v>
                </c:pt>
                <c:pt idx="106">
                  <c:v>2.51</c:v>
                </c:pt>
                <c:pt idx="107">
                  <c:v>-4.696000000000001</c:v>
                </c:pt>
                <c:pt idx="108">
                  <c:v>-4.696000000000001</c:v>
                </c:pt>
                <c:pt idx="109">
                  <c:v>-4.696000000000001</c:v>
                </c:pt>
                <c:pt idx="110">
                  <c:v>-4.696000000000001</c:v>
                </c:pt>
                <c:pt idx="111">
                  <c:v>-4.696000000000001</c:v>
                </c:pt>
                <c:pt idx="112">
                  <c:v>-4.696000000000001</c:v>
                </c:pt>
                <c:pt idx="113">
                  <c:v>-4.696000000000001</c:v>
                </c:pt>
                <c:pt idx="114">
                  <c:v>-4.696000000000001</c:v>
                </c:pt>
                <c:pt idx="115">
                  <c:v>-4.696000000000001</c:v>
                </c:pt>
                <c:pt idx="116">
                  <c:v>-4.696000000000001</c:v>
                </c:pt>
                <c:pt idx="117">
                  <c:v>-4.696000000000001</c:v>
                </c:pt>
                <c:pt idx="118">
                  <c:v>-4.696000000000001</c:v>
                </c:pt>
                <c:pt idx="119">
                  <c:v>-4.696000000000001</c:v>
                </c:pt>
                <c:pt idx="120">
                  <c:v>-4.696000000000001</c:v>
                </c:pt>
                <c:pt idx="121">
                  <c:v>-4.696000000000001</c:v>
                </c:pt>
                <c:pt idx="122">
                  <c:v>-4.696000000000001</c:v>
                </c:pt>
                <c:pt idx="123">
                  <c:v>-4.696000000000001</c:v>
                </c:pt>
                <c:pt idx="124">
                  <c:v>-4.696000000000001</c:v>
                </c:pt>
                <c:pt idx="125">
                  <c:v>-4.696000000000001</c:v>
                </c:pt>
                <c:pt idx="126">
                  <c:v>-4.696000000000001</c:v>
                </c:pt>
                <c:pt idx="127">
                  <c:v>-4.696000000000001</c:v>
                </c:pt>
                <c:pt idx="128">
                  <c:v>-4.696000000000001</c:v>
                </c:pt>
                <c:pt idx="129">
                  <c:v>-4.696000000000001</c:v>
                </c:pt>
                <c:pt idx="130">
                  <c:v>-4.696000000000001</c:v>
                </c:pt>
                <c:pt idx="131">
                  <c:v>-4.696000000000001</c:v>
                </c:pt>
                <c:pt idx="132">
                  <c:v>-4.696000000000001</c:v>
                </c:pt>
                <c:pt idx="133">
                  <c:v>-4.696000000000001</c:v>
                </c:pt>
                <c:pt idx="134">
                  <c:v>-4.696000000000001</c:v>
                </c:pt>
                <c:pt idx="135">
                  <c:v>-4.696000000000001</c:v>
                </c:pt>
                <c:pt idx="136">
                  <c:v>-4.696000000000001</c:v>
                </c:pt>
                <c:pt idx="137">
                  <c:v>-4.696000000000001</c:v>
                </c:pt>
                <c:pt idx="138">
                  <c:v>-4.696000000000001</c:v>
                </c:pt>
                <c:pt idx="139">
                  <c:v>-4.696000000000001</c:v>
                </c:pt>
                <c:pt idx="140">
                  <c:v>-4.696000000000001</c:v>
                </c:pt>
                <c:pt idx="141">
                  <c:v>-4.696000000000001</c:v>
                </c:pt>
                <c:pt idx="142">
                  <c:v>-4.696000000000001</c:v>
                </c:pt>
                <c:pt idx="143">
                  <c:v>-4.696000000000001</c:v>
                </c:pt>
                <c:pt idx="144">
                  <c:v>-4.696000000000001</c:v>
                </c:pt>
                <c:pt idx="145">
                  <c:v>-4.696000000000001</c:v>
                </c:pt>
                <c:pt idx="146">
                  <c:v>-4.696000000000001</c:v>
                </c:pt>
                <c:pt idx="147">
                  <c:v>-4.696000000000001</c:v>
                </c:pt>
                <c:pt idx="148">
                  <c:v>-4.696000000000001</c:v>
                </c:pt>
                <c:pt idx="149">
                  <c:v>-4.696000000000001</c:v>
                </c:pt>
                <c:pt idx="150">
                  <c:v>-4.696000000000001</c:v>
                </c:pt>
                <c:pt idx="151">
                  <c:v>-4.696000000000001</c:v>
                </c:pt>
                <c:pt idx="152">
                  <c:v>-4.696000000000001</c:v>
                </c:pt>
                <c:pt idx="153">
                  <c:v>-4.696000000000001</c:v>
                </c:pt>
                <c:pt idx="154">
                  <c:v>-4.696000000000001</c:v>
                </c:pt>
                <c:pt idx="155">
                  <c:v>-4.696000000000001</c:v>
                </c:pt>
                <c:pt idx="156">
                  <c:v>-4.696000000000001</c:v>
                </c:pt>
                <c:pt idx="157">
                  <c:v>-4.696000000000001</c:v>
                </c:pt>
                <c:pt idx="158">
                  <c:v>-4.696000000000001</c:v>
                </c:pt>
                <c:pt idx="159">
                  <c:v>-4.696000000000001</c:v>
                </c:pt>
                <c:pt idx="160">
                  <c:v>-4.696000000000001</c:v>
                </c:pt>
                <c:pt idx="161">
                  <c:v>-4.696000000000001</c:v>
                </c:pt>
                <c:pt idx="162">
                  <c:v>-4.696000000000001</c:v>
                </c:pt>
                <c:pt idx="163">
                  <c:v>-4.696000000000001</c:v>
                </c:pt>
                <c:pt idx="164">
                  <c:v>-4.696000000000001</c:v>
                </c:pt>
                <c:pt idx="165">
                  <c:v>-4.696000000000001</c:v>
                </c:pt>
                <c:pt idx="166">
                  <c:v>-4.696000000000001</c:v>
                </c:pt>
                <c:pt idx="167">
                  <c:v>-4.696000000000001</c:v>
                </c:pt>
                <c:pt idx="168">
                  <c:v>-4.696000000000001</c:v>
                </c:pt>
                <c:pt idx="169">
                  <c:v>-4.696000000000001</c:v>
                </c:pt>
                <c:pt idx="170">
                  <c:v>-4.696000000000001</c:v>
                </c:pt>
                <c:pt idx="171">
                  <c:v>-4.696000000000001</c:v>
                </c:pt>
                <c:pt idx="172">
                  <c:v>-4.696000000000001</c:v>
                </c:pt>
                <c:pt idx="173">
                  <c:v>-4.696000000000001</c:v>
                </c:pt>
                <c:pt idx="174">
                  <c:v>-4.696000000000001</c:v>
                </c:pt>
                <c:pt idx="175">
                  <c:v>-4.696000000000001</c:v>
                </c:pt>
                <c:pt idx="176">
                  <c:v>-4.696000000000001</c:v>
                </c:pt>
                <c:pt idx="177">
                  <c:v>-4.696000000000001</c:v>
                </c:pt>
                <c:pt idx="178">
                  <c:v>-4.696000000000001</c:v>
                </c:pt>
                <c:pt idx="179">
                  <c:v>-4.696000000000001</c:v>
                </c:pt>
                <c:pt idx="180">
                  <c:v>-4.696000000000001</c:v>
                </c:pt>
                <c:pt idx="181">
                  <c:v>-4.696000000000001</c:v>
                </c:pt>
                <c:pt idx="182">
                  <c:v>-4.696000000000001</c:v>
                </c:pt>
                <c:pt idx="183">
                  <c:v>-4.696000000000001</c:v>
                </c:pt>
                <c:pt idx="184">
                  <c:v>-4.696000000000001</c:v>
                </c:pt>
                <c:pt idx="185">
                  <c:v>-4.696000000000001</c:v>
                </c:pt>
                <c:pt idx="186">
                  <c:v>-4.696000000000001</c:v>
                </c:pt>
                <c:pt idx="187">
                  <c:v>-4.696000000000001</c:v>
                </c:pt>
                <c:pt idx="188">
                  <c:v>-4.696000000000001</c:v>
                </c:pt>
                <c:pt idx="189">
                  <c:v>-4.696000000000001</c:v>
                </c:pt>
                <c:pt idx="190">
                  <c:v>-4.696000000000001</c:v>
                </c:pt>
                <c:pt idx="191">
                  <c:v>-4.696000000000001</c:v>
                </c:pt>
                <c:pt idx="192">
                  <c:v>-4.696000000000001</c:v>
                </c:pt>
                <c:pt idx="193">
                  <c:v>-4.696000000000001</c:v>
                </c:pt>
                <c:pt idx="194">
                  <c:v>-4.696000000000001</c:v>
                </c:pt>
                <c:pt idx="195">
                  <c:v>-4.696000000000001</c:v>
                </c:pt>
                <c:pt idx="196">
                  <c:v>-4.696000000000001</c:v>
                </c:pt>
                <c:pt idx="197">
                  <c:v>-4.696000000000001</c:v>
                </c:pt>
                <c:pt idx="198">
                  <c:v>-4.696000000000001</c:v>
                </c:pt>
                <c:pt idx="199">
                  <c:v>-4.696000000000001</c:v>
                </c:pt>
                <c:pt idx="200">
                  <c:v>-4.696000000000001</c:v>
                </c:pt>
                <c:pt idx="201">
                  <c:v>-4.696000000000001</c:v>
                </c:pt>
                <c:pt idx="202">
                  <c:v>-4.696000000000001</c:v>
                </c:pt>
                <c:pt idx="203">
                  <c:v>-4.696000000000001</c:v>
                </c:pt>
              </c:numCache>
            </c:numRef>
          </c:val>
          <c:smooth val="0"/>
        </c:ser>
        <c:ser>
          <c:idx val="7"/>
          <c:order val="7"/>
          <c:tx>
            <c:strRef>
              <c:f>'LOS3'!$I$1</c:f>
              <c:strCache>
                <c:ptCount val="1"/>
                <c:pt idx="0">
                  <c:v>LCL</c:v>
                </c:pt>
              </c:strCache>
            </c:strRef>
          </c:tx>
          <c:spPr>
            <a:ln w="12700">
              <a:solidFill>
                <a:srgbClr val="DD0806"/>
              </a:solidFill>
              <a:prstDash val="lgDash"/>
            </a:ln>
            <a:effectLst/>
          </c:spPr>
          <c:marker>
            <c:symbol val="none"/>
          </c:marker>
          <c:dLbls>
            <c:dLbl>
              <c:idx val="1"/>
              <c:layout>
                <c:manualLayout>
                  <c:x val="-0.0148148148148148"/>
                  <c:y val="-0.0217765031188411"/>
                </c:manualLayout>
              </c:layout>
              <c:tx>
                <c:rich>
                  <a:bodyPr/>
                  <a:lstStyle/>
                  <a:p>
                    <a:pPr>
                      <a:defRPr lang="en-US"/>
                    </a:pPr>
                    <a:r>
                      <a:rPr lang="en-US"/>
                      <a:t>LCL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203"/>
              <c:layout>
                <c:manualLayout>
                  <c:x val="-0.0148148148148148"/>
                  <c:y val="-0.0217765031188411"/>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'LOS3'!$A$2:$A$205</c:f>
              <c:numCache>
                <c:formatCode>m/d/yy;@</c:formatCode>
                <c:ptCount val="204"/>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numCache>
            </c:numRef>
          </c:cat>
          <c:val>
            <c:numRef>
              <c:f>'LOS3'!$I$2:$I$205</c:f>
              <c:numCache>
                <c:formatCode>0.0</c:formatCode>
                <c:ptCount val="204"/>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numCache>
            </c:numRef>
          </c:val>
          <c:smooth val="0"/>
        </c:ser>
        <c:dLbls>
          <c:showLegendKey val="0"/>
          <c:showVal val="0"/>
          <c:showCatName val="0"/>
          <c:showSerName val="0"/>
          <c:showPercent val="0"/>
          <c:showBubbleSize val="0"/>
        </c:dLbls>
        <c:marker val="1"/>
        <c:smooth val="0"/>
        <c:axId val="-2107506360"/>
        <c:axId val="-2107036232"/>
      </c:lineChart>
      <c:catAx>
        <c:axId val="-2107506360"/>
        <c:scaling>
          <c:orientation val="minMax"/>
        </c:scaling>
        <c:delete val="0"/>
        <c:axPos val="b"/>
        <c:title>
          <c:tx>
            <c:rich>
              <a:bodyPr/>
              <a:lstStyle/>
              <a:p>
                <a:pPr>
                  <a:defRPr lang="en-US"/>
                </a:pPr>
                <a:r>
                  <a:rPr lang="en-US"/>
                  <a:t>ADMIT DATE</a:t>
                </a:r>
              </a:p>
            </c:rich>
          </c:tx>
          <c:layout/>
          <c:overlay val="0"/>
        </c:title>
        <c:numFmt formatCode="m/d/yy;@" sourceLinked="1"/>
        <c:majorTickMark val="out"/>
        <c:minorTickMark val="none"/>
        <c:tickLblPos val="nextTo"/>
        <c:crossAx val="-2107036232"/>
        <c:crossesAt val="-10.0"/>
        <c:auto val="0"/>
        <c:lblAlgn val="ctr"/>
        <c:lblOffset val="100"/>
        <c:noMultiLvlLbl val="0"/>
      </c:catAx>
      <c:valAx>
        <c:axId val="-2107036232"/>
        <c:scaling>
          <c:orientation val="minMax"/>
          <c:max val="70.0"/>
          <c:min val="0.0"/>
        </c:scaling>
        <c:delete val="0"/>
        <c:axPos val="l"/>
        <c:title>
          <c:tx>
            <c:rich>
              <a:bodyPr/>
              <a:lstStyle/>
              <a:p>
                <a:pPr>
                  <a:defRPr lang="en-US"/>
                </a:pPr>
                <a:r>
                  <a:rPr lang="en-US"/>
                  <a:t>LENGTH OF STAY (Days)</a:t>
                </a:r>
              </a:p>
            </c:rich>
          </c:tx>
          <c:layout/>
          <c:overlay val="0"/>
        </c:title>
        <c:numFmt formatCode="0.0" sourceLinked="1"/>
        <c:majorTickMark val="out"/>
        <c:minorTickMark val="none"/>
        <c:tickLblPos val="nextTo"/>
        <c:crossAx val="-2107506360"/>
        <c:crosses val="autoZero"/>
        <c:crossBetween val="midCat"/>
      </c:valAx>
      <c:spPr>
        <a:noFill/>
        <a:ln w="25400">
          <a:noFill/>
        </a:ln>
      </c:spPr>
    </c:plotArea>
    <c:plotVisOnly val="0"/>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Proportion</a:t>
            </a:r>
            <a:r>
              <a:rPr lang="en-US" baseline="0"/>
              <a:t> of Infants that Received Morphine</a:t>
            </a:r>
            <a:endParaRPr lang="en-US"/>
          </a:p>
        </c:rich>
      </c:tx>
      <c:layout/>
      <c:overlay val="0"/>
    </c:title>
    <c:autoTitleDeleted val="0"/>
    <c:plotArea>
      <c:layout>
        <c:manualLayout>
          <c:layoutTarget val="inner"/>
          <c:xMode val="edge"/>
          <c:yMode val="edge"/>
          <c:x val="0.0534041751725479"/>
          <c:y val="0.137937769372489"/>
          <c:w val="0.765548872363177"/>
          <c:h val="0.755140451813363"/>
        </c:manualLayout>
      </c:layout>
      <c:barChart>
        <c:barDir val="col"/>
        <c:grouping val="clustered"/>
        <c:varyColors val="0"/>
        <c:ser>
          <c:idx val="0"/>
          <c:order val="0"/>
          <c:tx>
            <c:strRef>
              <c:f>Sheet1!$A$2</c:f>
              <c:strCache>
                <c:ptCount val="1"/>
                <c:pt idx="0">
                  <c:v>NAS infants (n=50)</c:v>
                </c:pt>
              </c:strCache>
            </c:strRef>
          </c:tx>
          <c:spPr>
            <a:solidFill>
              <a:schemeClr val="accent4"/>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Received Morphine (ESC)</c:v>
                </c:pt>
                <c:pt idx="1">
                  <c:v>Would Have Received Morphine (Finnegan)</c:v>
                </c:pt>
              </c:strCache>
            </c:strRef>
          </c:cat>
          <c:val>
            <c:numRef>
              <c:f>Sheet1!$B$2:$C$2</c:f>
              <c:numCache>
                <c:formatCode>0%</c:formatCode>
                <c:ptCount val="2"/>
                <c:pt idx="0">
                  <c:v>0.12</c:v>
                </c:pt>
                <c:pt idx="1">
                  <c:v>0.62</c:v>
                </c:pt>
              </c:numCache>
            </c:numRef>
          </c:val>
        </c:ser>
        <c:dLbls>
          <c:showLegendKey val="0"/>
          <c:showVal val="1"/>
          <c:showCatName val="0"/>
          <c:showSerName val="0"/>
          <c:showPercent val="0"/>
          <c:showBubbleSize val="0"/>
        </c:dLbls>
        <c:gapWidth val="150"/>
        <c:axId val="-2112043976"/>
        <c:axId val="-2111879880"/>
      </c:barChart>
      <c:catAx>
        <c:axId val="-2112043976"/>
        <c:scaling>
          <c:orientation val="minMax"/>
        </c:scaling>
        <c:delete val="0"/>
        <c:axPos val="b"/>
        <c:numFmt formatCode="General" sourceLinked="0"/>
        <c:majorTickMark val="out"/>
        <c:minorTickMark val="none"/>
        <c:tickLblPos val="nextTo"/>
        <c:txPr>
          <a:bodyPr/>
          <a:lstStyle/>
          <a:p>
            <a:pPr>
              <a:defRPr sz="1400"/>
            </a:pPr>
            <a:endParaRPr lang="en-US"/>
          </a:p>
        </c:txPr>
        <c:crossAx val="-2111879880"/>
        <c:crosses val="autoZero"/>
        <c:auto val="1"/>
        <c:lblAlgn val="ctr"/>
        <c:lblOffset val="100"/>
        <c:noMultiLvlLbl val="0"/>
      </c:catAx>
      <c:valAx>
        <c:axId val="-2111879880"/>
        <c:scaling>
          <c:orientation val="minMax"/>
          <c:max val="0.8"/>
        </c:scaling>
        <c:delete val="0"/>
        <c:axPos val="l"/>
        <c:majorGridlines/>
        <c:numFmt formatCode="0%" sourceLinked="1"/>
        <c:majorTickMark val="out"/>
        <c:minorTickMark val="none"/>
        <c:tickLblPos val="nextTo"/>
        <c:crossAx val="-211204397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'LOS4'!$B$1</c:f>
              <c:strCache>
                <c:ptCount val="1"/>
                <c:pt idx="0">
                  <c:v>LENGTH OF STAY</c:v>
                </c:pt>
              </c:strCache>
            </c:strRef>
          </c:tx>
          <c:spPr>
            <a:ln w="12700">
              <a:solidFill>
                <a:schemeClr val="tx1"/>
              </a:solidFill>
              <a:prstDash val="solid"/>
            </a:ln>
            <a:effectLst/>
          </c:spPr>
          <c:marker>
            <c:symbol val="circle"/>
            <c:size val="3"/>
            <c:spPr>
              <a:solidFill>
                <a:srgbClr val="FFFF00"/>
              </a:solidFill>
              <a:ln>
                <a:solidFill>
                  <a:srgbClr val="FFFF00"/>
                </a:solidFill>
                <a:prstDash val="solid"/>
              </a:ln>
            </c:spPr>
          </c:marker>
          <c:cat>
            <c:numRef>
              <c:f>'LOS4'!$A$2:$A$244</c:f>
              <c:numCache>
                <c:formatCode>m/d/yy;@</c:formatCode>
                <c:ptCount val="243"/>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numCache>
            </c:numRef>
          </c:cat>
          <c:val>
            <c:numRef>
              <c:f>'LOS4'!$B$2:$B$244</c:f>
              <c:numCache>
                <c:formatCode>0.0</c:formatCode>
                <c:ptCount val="243"/>
                <c:pt idx="0">
                  <c:v>13.0</c:v>
                </c:pt>
                <c:pt idx="1">
                  <c:v>15.0</c:v>
                </c:pt>
                <c:pt idx="2">
                  <c:v>19.0</c:v>
                </c:pt>
                <c:pt idx="3">
                  <c:v>21.0</c:v>
                </c:pt>
                <c:pt idx="4">
                  <c:v>67.0</c:v>
                </c:pt>
                <c:pt idx="5">
                  <c:v>19.0</c:v>
                </c:pt>
                <c:pt idx="6">
                  <c:v>33.0</c:v>
                </c:pt>
                <c:pt idx="7">
                  <c:v>30.0</c:v>
                </c:pt>
                <c:pt idx="8">
                  <c:v>41.0</c:v>
                </c:pt>
                <c:pt idx="9">
                  <c:v>51.0</c:v>
                </c:pt>
                <c:pt idx="10">
                  <c:v>19.0</c:v>
                </c:pt>
                <c:pt idx="11">
                  <c:v>14.0</c:v>
                </c:pt>
                <c:pt idx="12">
                  <c:v>18.0</c:v>
                </c:pt>
                <c:pt idx="13">
                  <c:v>35.0</c:v>
                </c:pt>
                <c:pt idx="14">
                  <c:v>15.0</c:v>
                </c:pt>
                <c:pt idx="15">
                  <c:v>16.0</c:v>
                </c:pt>
                <c:pt idx="16">
                  <c:v>13.0</c:v>
                </c:pt>
                <c:pt idx="17">
                  <c:v>15.0</c:v>
                </c:pt>
                <c:pt idx="18">
                  <c:v>29.0</c:v>
                </c:pt>
                <c:pt idx="19">
                  <c:v>30.0</c:v>
                </c:pt>
                <c:pt idx="20">
                  <c:v>9.0</c:v>
                </c:pt>
                <c:pt idx="21">
                  <c:v>32.0</c:v>
                </c:pt>
                <c:pt idx="22">
                  <c:v>7.0</c:v>
                </c:pt>
                <c:pt idx="23">
                  <c:v>29.0</c:v>
                </c:pt>
                <c:pt idx="24">
                  <c:v>25.0</c:v>
                </c:pt>
                <c:pt idx="25">
                  <c:v>20.0</c:v>
                </c:pt>
                <c:pt idx="26">
                  <c:v>26.0</c:v>
                </c:pt>
                <c:pt idx="27">
                  <c:v>20.0</c:v>
                </c:pt>
                <c:pt idx="28">
                  <c:v>25.0</c:v>
                </c:pt>
                <c:pt idx="29">
                  <c:v>24.0</c:v>
                </c:pt>
                <c:pt idx="30">
                  <c:v>14.0</c:v>
                </c:pt>
                <c:pt idx="31">
                  <c:v>9.0</c:v>
                </c:pt>
                <c:pt idx="32">
                  <c:v>26.0</c:v>
                </c:pt>
                <c:pt idx="33">
                  <c:v>18.0</c:v>
                </c:pt>
                <c:pt idx="34">
                  <c:v>15.0</c:v>
                </c:pt>
                <c:pt idx="35">
                  <c:v>25.0</c:v>
                </c:pt>
                <c:pt idx="36">
                  <c:v>19.0</c:v>
                </c:pt>
                <c:pt idx="37">
                  <c:v>18.0</c:v>
                </c:pt>
                <c:pt idx="38">
                  <c:v>13.0</c:v>
                </c:pt>
                <c:pt idx="39">
                  <c:v>15.0</c:v>
                </c:pt>
                <c:pt idx="40">
                  <c:v>29.0</c:v>
                </c:pt>
                <c:pt idx="41">
                  <c:v>20.0</c:v>
                </c:pt>
                <c:pt idx="42">
                  <c:v>18.0</c:v>
                </c:pt>
                <c:pt idx="43">
                  <c:v>43.0</c:v>
                </c:pt>
                <c:pt idx="44">
                  <c:v>28.0</c:v>
                </c:pt>
                <c:pt idx="45">
                  <c:v>15.0</c:v>
                </c:pt>
                <c:pt idx="46">
                  <c:v>23.0</c:v>
                </c:pt>
                <c:pt idx="47">
                  <c:v>16.0</c:v>
                </c:pt>
                <c:pt idx="48">
                  <c:v>13.0</c:v>
                </c:pt>
                <c:pt idx="49">
                  <c:v>23.0</c:v>
                </c:pt>
                <c:pt idx="50">
                  <c:v>29.0</c:v>
                </c:pt>
                <c:pt idx="51">
                  <c:v>25.0</c:v>
                </c:pt>
                <c:pt idx="52">
                  <c:v>14.0</c:v>
                </c:pt>
                <c:pt idx="53">
                  <c:v>9.0</c:v>
                </c:pt>
                <c:pt idx="54">
                  <c:v>28.0</c:v>
                </c:pt>
                <c:pt idx="55">
                  <c:v>12.0</c:v>
                </c:pt>
                <c:pt idx="56">
                  <c:v>5.0</c:v>
                </c:pt>
                <c:pt idx="57">
                  <c:v>16.0</c:v>
                </c:pt>
                <c:pt idx="58">
                  <c:v>13.0</c:v>
                </c:pt>
                <c:pt idx="59">
                  <c:v>15.0</c:v>
                </c:pt>
                <c:pt idx="60">
                  <c:v>15.0</c:v>
                </c:pt>
                <c:pt idx="61">
                  <c:v>13.0</c:v>
                </c:pt>
                <c:pt idx="62">
                  <c:v>8.0</c:v>
                </c:pt>
                <c:pt idx="63">
                  <c:v>13.0</c:v>
                </c:pt>
                <c:pt idx="64">
                  <c:v>13.0</c:v>
                </c:pt>
                <c:pt idx="65">
                  <c:v>13.0</c:v>
                </c:pt>
                <c:pt idx="66">
                  <c:v>33.0</c:v>
                </c:pt>
                <c:pt idx="67">
                  <c:v>6.0</c:v>
                </c:pt>
                <c:pt idx="68">
                  <c:v>9.0</c:v>
                </c:pt>
                <c:pt idx="69">
                  <c:v>9.0</c:v>
                </c:pt>
                <c:pt idx="70">
                  <c:v>13.0</c:v>
                </c:pt>
                <c:pt idx="71">
                  <c:v>16.0</c:v>
                </c:pt>
                <c:pt idx="72">
                  <c:v>12.0</c:v>
                </c:pt>
                <c:pt idx="73">
                  <c:v>14.0</c:v>
                </c:pt>
                <c:pt idx="74">
                  <c:v>15.0</c:v>
                </c:pt>
                <c:pt idx="75">
                  <c:v>20.0</c:v>
                </c:pt>
                <c:pt idx="76">
                  <c:v>13.0</c:v>
                </c:pt>
                <c:pt idx="77">
                  <c:v>13.0</c:v>
                </c:pt>
                <c:pt idx="78">
                  <c:v>6.0</c:v>
                </c:pt>
                <c:pt idx="79">
                  <c:v>9.0</c:v>
                </c:pt>
                <c:pt idx="80">
                  <c:v>7.0</c:v>
                </c:pt>
                <c:pt idx="81">
                  <c:v>4.0</c:v>
                </c:pt>
                <c:pt idx="82">
                  <c:v>17.0</c:v>
                </c:pt>
                <c:pt idx="83">
                  <c:v>13.0</c:v>
                </c:pt>
                <c:pt idx="84">
                  <c:v>19.0</c:v>
                </c:pt>
                <c:pt idx="85">
                  <c:v>4.0</c:v>
                </c:pt>
                <c:pt idx="86">
                  <c:v>16.0</c:v>
                </c:pt>
                <c:pt idx="87">
                  <c:v>10.0</c:v>
                </c:pt>
                <c:pt idx="88">
                  <c:v>10.0</c:v>
                </c:pt>
                <c:pt idx="89">
                  <c:v>4.0</c:v>
                </c:pt>
                <c:pt idx="90">
                  <c:v>3.0</c:v>
                </c:pt>
                <c:pt idx="91">
                  <c:v>12.0</c:v>
                </c:pt>
                <c:pt idx="92">
                  <c:v>17.0</c:v>
                </c:pt>
                <c:pt idx="93">
                  <c:v>14.0</c:v>
                </c:pt>
                <c:pt idx="94">
                  <c:v>6.0</c:v>
                </c:pt>
                <c:pt idx="95">
                  <c:v>6.0</c:v>
                </c:pt>
                <c:pt idx="96">
                  <c:v>16.0</c:v>
                </c:pt>
                <c:pt idx="97">
                  <c:v>14.0</c:v>
                </c:pt>
                <c:pt idx="98">
                  <c:v>6.0</c:v>
                </c:pt>
                <c:pt idx="99">
                  <c:v>28.0</c:v>
                </c:pt>
                <c:pt idx="100">
                  <c:v>13.0</c:v>
                </c:pt>
                <c:pt idx="101">
                  <c:v>7.0</c:v>
                </c:pt>
                <c:pt idx="102">
                  <c:v>2.0</c:v>
                </c:pt>
                <c:pt idx="103">
                  <c:v>14.0</c:v>
                </c:pt>
                <c:pt idx="104">
                  <c:v>14.0</c:v>
                </c:pt>
                <c:pt idx="105">
                  <c:v>13.0</c:v>
                </c:pt>
                <c:pt idx="106">
                  <c:v>14.0</c:v>
                </c:pt>
                <c:pt idx="107">
                  <c:v>10.0</c:v>
                </c:pt>
                <c:pt idx="108">
                  <c:v>5.0</c:v>
                </c:pt>
                <c:pt idx="109">
                  <c:v>11.0</c:v>
                </c:pt>
                <c:pt idx="110">
                  <c:v>5.0</c:v>
                </c:pt>
                <c:pt idx="111">
                  <c:v>8.0</c:v>
                </c:pt>
                <c:pt idx="112">
                  <c:v>12.0</c:v>
                </c:pt>
                <c:pt idx="113">
                  <c:v>5.0</c:v>
                </c:pt>
                <c:pt idx="114">
                  <c:v>10.0</c:v>
                </c:pt>
                <c:pt idx="115">
                  <c:v>8.0</c:v>
                </c:pt>
                <c:pt idx="116">
                  <c:v>5.0</c:v>
                </c:pt>
                <c:pt idx="117">
                  <c:v>5.0</c:v>
                </c:pt>
                <c:pt idx="118">
                  <c:v>7.0</c:v>
                </c:pt>
                <c:pt idx="119">
                  <c:v>30.0</c:v>
                </c:pt>
                <c:pt idx="120">
                  <c:v>5.0</c:v>
                </c:pt>
                <c:pt idx="121">
                  <c:v>16.0</c:v>
                </c:pt>
                <c:pt idx="122">
                  <c:v>15.0</c:v>
                </c:pt>
                <c:pt idx="123">
                  <c:v>22.0</c:v>
                </c:pt>
                <c:pt idx="124">
                  <c:v>4.0</c:v>
                </c:pt>
                <c:pt idx="125">
                  <c:v>17.0</c:v>
                </c:pt>
                <c:pt idx="126">
                  <c:v>4.0</c:v>
                </c:pt>
                <c:pt idx="127">
                  <c:v>10.0</c:v>
                </c:pt>
                <c:pt idx="128">
                  <c:v>28.0</c:v>
                </c:pt>
                <c:pt idx="129">
                  <c:v>8.0</c:v>
                </c:pt>
                <c:pt idx="130">
                  <c:v>13.0</c:v>
                </c:pt>
                <c:pt idx="131">
                  <c:v>6.0</c:v>
                </c:pt>
                <c:pt idx="132">
                  <c:v>27.0</c:v>
                </c:pt>
                <c:pt idx="133">
                  <c:v>27.0</c:v>
                </c:pt>
                <c:pt idx="134">
                  <c:v>4.0</c:v>
                </c:pt>
                <c:pt idx="135">
                  <c:v>27.0</c:v>
                </c:pt>
                <c:pt idx="136">
                  <c:v>7.0</c:v>
                </c:pt>
                <c:pt idx="137">
                  <c:v>44.0</c:v>
                </c:pt>
                <c:pt idx="138">
                  <c:v>29.0</c:v>
                </c:pt>
                <c:pt idx="139">
                  <c:v>30.0</c:v>
                </c:pt>
                <c:pt idx="140">
                  <c:v>15.0</c:v>
                </c:pt>
                <c:pt idx="141">
                  <c:v>6.0</c:v>
                </c:pt>
                <c:pt idx="142">
                  <c:v>17.0</c:v>
                </c:pt>
                <c:pt idx="143">
                  <c:v>17.0</c:v>
                </c:pt>
                <c:pt idx="144">
                  <c:v>19.0</c:v>
                </c:pt>
                <c:pt idx="145">
                  <c:v>27.0</c:v>
                </c:pt>
                <c:pt idx="146">
                  <c:v>22.0</c:v>
                </c:pt>
                <c:pt idx="147">
                  <c:v>8.0</c:v>
                </c:pt>
                <c:pt idx="148">
                  <c:v>48.0</c:v>
                </c:pt>
                <c:pt idx="149">
                  <c:v>19.0</c:v>
                </c:pt>
                <c:pt idx="150">
                  <c:v>22.0</c:v>
                </c:pt>
                <c:pt idx="151">
                  <c:v>7.0</c:v>
                </c:pt>
                <c:pt idx="152">
                  <c:v>26.0</c:v>
                </c:pt>
                <c:pt idx="153">
                  <c:v>18.0</c:v>
                </c:pt>
                <c:pt idx="154">
                  <c:v>17.0</c:v>
                </c:pt>
                <c:pt idx="155">
                  <c:v>15.0</c:v>
                </c:pt>
                <c:pt idx="156">
                  <c:v>15.0</c:v>
                </c:pt>
                <c:pt idx="157">
                  <c:v>6.0</c:v>
                </c:pt>
                <c:pt idx="158">
                  <c:v>30.0</c:v>
                </c:pt>
                <c:pt idx="159">
                  <c:v>14.0</c:v>
                </c:pt>
                <c:pt idx="160">
                  <c:v>16.0</c:v>
                </c:pt>
                <c:pt idx="161">
                  <c:v>10.0</c:v>
                </c:pt>
                <c:pt idx="162">
                  <c:v>19.0</c:v>
                </c:pt>
                <c:pt idx="163">
                  <c:v>10.0</c:v>
                </c:pt>
                <c:pt idx="164">
                  <c:v>39.0</c:v>
                </c:pt>
                <c:pt idx="165">
                  <c:v>19.0</c:v>
                </c:pt>
                <c:pt idx="166">
                  <c:v>7.0</c:v>
                </c:pt>
                <c:pt idx="167">
                  <c:v>8.0</c:v>
                </c:pt>
                <c:pt idx="168">
                  <c:v>6.0</c:v>
                </c:pt>
                <c:pt idx="169">
                  <c:v>6.0</c:v>
                </c:pt>
                <c:pt idx="170">
                  <c:v>15.0</c:v>
                </c:pt>
                <c:pt idx="171">
                  <c:v>11.0</c:v>
                </c:pt>
                <c:pt idx="172">
                  <c:v>12.0</c:v>
                </c:pt>
                <c:pt idx="173">
                  <c:v>9.0</c:v>
                </c:pt>
                <c:pt idx="174">
                  <c:v>5.0</c:v>
                </c:pt>
                <c:pt idx="175">
                  <c:v>17.0</c:v>
                </c:pt>
                <c:pt idx="176">
                  <c:v>25.0</c:v>
                </c:pt>
                <c:pt idx="177">
                  <c:v>5.0</c:v>
                </c:pt>
                <c:pt idx="178">
                  <c:v>24.0</c:v>
                </c:pt>
                <c:pt idx="179">
                  <c:v>7.0</c:v>
                </c:pt>
                <c:pt idx="180">
                  <c:v>7.0</c:v>
                </c:pt>
                <c:pt idx="181">
                  <c:v>20.0</c:v>
                </c:pt>
                <c:pt idx="182">
                  <c:v>7.0</c:v>
                </c:pt>
                <c:pt idx="183">
                  <c:v>6.0</c:v>
                </c:pt>
                <c:pt idx="184">
                  <c:v>10.0</c:v>
                </c:pt>
                <c:pt idx="185">
                  <c:v>9.0</c:v>
                </c:pt>
                <c:pt idx="186">
                  <c:v>21.0</c:v>
                </c:pt>
                <c:pt idx="187">
                  <c:v>13.0</c:v>
                </c:pt>
                <c:pt idx="188">
                  <c:v>14.0</c:v>
                </c:pt>
                <c:pt idx="189">
                  <c:v>6.0</c:v>
                </c:pt>
                <c:pt idx="190">
                  <c:v>7.0</c:v>
                </c:pt>
                <c:pt idx="191">
                  <c:v>8.0</c:v>
                </c:pt>
                <c:pt idx="192">
                  <c:v>5.0</c:v>
                </c:pt>
                <c:pt idx="193">
                  <c:v>5.0</c:v>
                </c:pt>
                <c:pt idx="194">
                  <c:v>5.0</c:v>
                </c:pt>
                <c:pt idx="195">
                  <c:v>12.0</c:v>
                </c:pt>
                <c:pt idx="196">
                  <c:v>5.0</c:v>
                </c:pt>
                <c:pt idx="197">
                  <c:v>5.0</c:v>
                </c:pt>
                <c:pt idx="198">
                  <c:v>8.0</c:v>
                </c:pt>
                <c:pt idx="199">
                  <c:v>8.0</c:v>
                </c:pt>
                <c:pt idx="200">
                  <c:v>5.0</c:v>
                </c:pt>
                <c:pt idx="201">
                  <c:v>7.0</c:v>
                </c:pt>
                <c:pt idx="202">
                  <c:v>13.0</c:v>
                </c:pt>
                <c:pt idx="203">
                  <c:v>23.0</c:v>
                </c:pt>
                <c:pt idx="204">
                  <c:v>5.0</c:v>
                </c:pt>
                <c:pt idx="205">
                  <c:v>6.0</c:v>
                </c:pt>
                <c:pt idx="206">
                  <c:v>8.0</c:v>
                </c:pt>
                <c:pt idx="207">
                  <c:v>11.0</c:v>
                </c:pt>
                <c:pt idx="208">
                  <c:v>8.0</c:v>
                </c:pt>
                <c:pt idx="209">
                  <c:v>9.0</c:v>
                </c:pt>
                <c:pt idx="210">
                  <c:v>5.0</c:v>
                </c:pt>
                <c:pt idx="211">
                  <c:v>4.0</c:v>
                </c:pt>
                <c:pt idx="212">
                  <c:v>5.0</c:v>
                </c:pt>
                <c:pt idx="213">
                  <c:v>4.0</c:v>
                </c:pt>
                <c:pt idx="214">
                  <c:v>11.0</c:v>
                </c:pt>
                <c:pt idx="215">
                  <c:v>5.0</c:v>
                </c:pt>
                <c:pt idx="216">
                  <c:v>9.0</c:v>
                </c:pt>
                <c:pt idx="217">
                  <c:v>6.0</c:v>
                </c:pt>
                <c:pt idx="218">
                  <c:v>7.0</c:v>
                </c:pt>
                <c:pt idx="219">
                  <c:v>14.0</c:v>
                </c:pt>
                <c:pt idx="220">
                  <c:v>13.0</c:v>
                </c:pt>
                <c:pt idx="221">
                  <c:v>11.0</c:v>
                </c:pt>
                <c:pt idx="222">
                  <c:v>7.0</c:v>
                </c:pt>
                <c:pt idx="223">
                  <c:v>5.0</c:v>
                </c:pt>
                <c:pt idx="224">
                  <c:v>10.0</c:v>
                </c:pt>
                <c:pt idx="225">
                  <c:v>5.0</c:v>
                </c:pt>
                <c:pt idx="226">
                  <c:v>5.0</c:v>
                </c:pt>
                <c:pt idx="227">
                  <c:v>10.0</c:v>
                </c:pt>
                <c:pt idx="228">
                  <c:v>4.0</c:v>
                </c:pt>
                <c:pt idx="229">
                  <c:v>7.0</c:v>
                </c:pt>
                <c:pt idx="230">
                  <c:v>9.0</c:v>
                </c:pt>
                <c:pt idx="231">
                  <c:v>5.0</c:v>
                </c:pt>
                <c:pt idx="232">
                  <c:v>12.0</c:v>
                </c:pt>
                <c:pt idx="233">
                  <c:v>13.0</c:v>
                </c:pt>
                <c:pt idx="234">
                  <c:v>10.0</c:v>
                </c:pt>
                <c:pt idx="235">
                  <c:v>4.0</c:v>
                </c:pt>
                <c:pt idx="236">
                  <c:v>5.0</c:v>
                </c:pt>
                <c:pt idx="237">
                  <c:v>4.0</c:v>
                </c:pt>
                <c:pt idx="238">
                  <c:v>5.0</c:v>
                </c:pt>
                <c:pt idx="239">
                  <c:v>9.0</c:v>
                </c:pt>
                <c:pt idx="240">
                  <c:v>10.0</c:v>
                </c:pt>
                <c:pt idx="241">
                  <c:v>6.0</c:v>
                </c:pt>
                <c:pt idx="242">
                  <c:v>11.0</c:v>
                </c:pt>
              </c:numCache>
            </c:numRef>
          </c:val>
          <c:smooth val="0"/>
        </c:ser>
        <c:ser>
          <c:idx val="1"/>
          <c:order val="1"/>
          <c:tx>
            <c:strRef>
              <c:f>'LOS4'!$C$1</c:f>
              <c:strCache>
                <c:ptCount val="1"/>
                <c:pt idx="0">
                  <c:v>UCL</c:v>
                </c:pt>
              </c:strCache>
            </c:strRef>
          </c:tx>
          <c:spPr>
            <a:ln w="12700">
              <a:solidFill>
                <a:srgbClr val="DD0806"/>
              </a:solidFill>
              <a:prstDash val="lgDash"/>
            </a:ln>
            <a:effectLst/>
          </c:spPr>
          <c:marker>
            <c:symbol val="none"/>
          </c:marker>
          <c:dLbls>
            <c:dLbl>
              <c:idx val="1"/>
              <c:layout>
                <c:manualLayout>
                  <c:x val="-0.0148148148148148"/>
                  <c:y val="-0.0217765031188411"/>
                </c:manualLayout>
              </c:layout>
              <c:tx>
                <c:rich>
                  <a:bodyPr/>
                  <a:lstStyle/>
                  <a:p>
                    <a:pPr>
                      <a:defRPr lang="en-US"/>
                    </a:pPr>
                    <a:r>
                      <a:rPr lang="en-US"/>
                      <a:t>UCL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242"/>
              <c:layout>
                <c:manualLayout>
                  <c:x val="-0.014814814814815"/>
                  <c:y val="-0.0217765031188411"/>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'LOS4'!$A$2:$A$244</c:f>
              <c:numCache>
                <c:formatCode>m/d/yy;@</c:formatCode>
                <c:ptCount val="243"/>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numCache>
            </c:numRef>
          </c:cat>
          <c:val>
            <c:numRef>
              <c:f>'LOS4'!$C$2:$C$244</c:f>
              <c:numCache>
                <c:formatCode>0.0</c:formatCode>
                <c:ptCount val="243"/>
                <c:pt idx="0">
                  <c:v>45.87297682709448</c:v>
                </c:pt>
                <c:pt idx="1">
                  <c:v>45.87297682709448</c:v>
                </c:pt>
                <c:pt idx="2">
                  <c:v>45.87297682709448</c:v>
                </c:pt>
                <c:pt idx="3">
                  <c:v>45.87297682709448</c:v>
                </c:pt>
                <c:pt idx="4">
                  <c:v>45.87297682709448</c:v>
                </c:pt>
                <c:pt idx="5">
                  <c:v>45.87297682709448</c:v>
                </c:pt>
                <c:pt idx="6">
                  <c:v>45.87297682709448</c:v>
                </c:pt>
                <c:pt idx="7">
                  <c:v>45.87297682709448</c:v>
                </c:pt>
                <c:pt idx="8">
                  <c:v>45.87297682709448</c:v>
                </c:pt>
                <c:pt idx="9">
                  <c:v>45.87297682709448</c:v>
                </c:pt>
                <c:pt idx="10">
                  <c:v>45.87297682709448</c:v>
                </c:pt>
                <c:pt idx="11">
                  <c:v>45.87297682709448</c:v>
                </c:pt>
                <c:pt idx="12">
                  <c:v>45.87297682709448</c:v>
                </c:pt>
                <c:pt idx="13">
                  <c:v>45.87297682709448</c:v>
                </c:pt>
                <c:pt idx="14">
                  <c:v>45.87297682709448</c:v>
                </c:pt>
                <c:pt idx="15">
                  <c:v>45.87297682709448</c:v>
                </c:pt>
                <c:pt idx="16">
                  <c:v>45.87297682709448</c:v>
                </c:pt>
                <c:pt idx="17">
                  <c:v>45.87297682709448</c:v>
                </c:pt>
                <c:pt idx="18">
                  <c:v>45.87297682709448</c:v>
                </c:pt>
                <c:pt idx="19">
                  <c:v>45.87297682709448</c:v>
                </c:pt>
                <c:pt idx="20">
                  <c:v>45.87297682709448</c:v>
                </c:pt>
                <c:pt idx="21">
                  <c:v>45.87297682709448</c:v>
                </c:pt>
                <c:pt idx="22">
                  <c:v>45.87297682709448</c:v>
                </c:pt>
                <c:pt idx="23">
                  <c:v>45.87297682709448</c:v>
                </c:pt>
                <c:pt idx="24">
                  <c:v>45.87297682709448</c:v>
                </c:pt>
                <c:pt idx="25">
                  <c:v>45.87297682709448</c:v>
                </c:pt>
                <c:pt idx="26">
                  <c:v>45.87297682709448</c:v>
                </c:pt>
                <c:pt idx="27">
                  <c:v>45.87297682709448</c:v>
                </c:pt>
                <c:pt idx="28">
                  <c:v>45.87297682709448</c:v>
                </c:pt>
                <c:pt idx="29">
                  <c:v>45.87297682709448</c:v>
                </c:pt>
                <c:pt idx="30">
                  <c:v>45.87297682709448</c:v>
                </c:pt>
                <c:pt idx="31">
                  <c:v>45.87297682709448</c:v>
                </c:pt>
                <c:pt idx="32">
                  <c:v>45.87297682709448</c:v>
                </c:pt>
                <c:pt idx="33">
                  <c:v>45.87297682709448</c:v>
                </c:pt>
                <c:pt idx="34">
                  <c:v>45.87297682709448</c:v>
                </c:pt>
                <c:pt idx="35">
                  <c:v>45.87297682709448</c:v>
                </c:pt>
                <c:pt idx="36">
                  <c:v>45.87297682709448</c:v>
                </c:pt>
                <c:pt idx="37">
                  <c:v>45.87297682709448</c:v>
                </c:pt>
                <c:pt idx="38">
                  <c:v>45.87297682709448</c:v>
                </c:pt>
                <c:pt idx="39">
                  <c:v>45.87297682709448</c:v>
                </c:pt>
                <c:pt idx="40">
                  <c:v>45.87297682709448</c:v>
                </c:pt>
                <c:pt idx="41">
                  <c:v>45.87297682709448</c:v>
                </c:pt>
                <c:pt idx="42">
                  <c:v>45.87297682709448</c:v>
                </c:pt>
                <c:pt idx="43">
                  <c:v>45.87297682709448</c:v>
                </c:pt>
                <c:pt idx="44">
                  <c:v>45.87297682709448</c:v>
                </c:pt>
                <c:pt idx="45">
                  <c:v>45.87297682709448</c:v>
                </c:pt>
                <c:pt idx="46">
                  <c:v>45.87297682709448</c:v>
                </c:pt>
                <c:pt idx="47">
                  <c:v>45.87297682709448</c:v>
                </c:pt>
                <c:pt idx="48">
                  <c:v>45.87297682709448</c:v>
                </c:pt>
                <c:pt idx="49">
                  <c:v>45.87297682709448</c:v>
                </c:pt>
                <c:pt idx="50">
                  <c:v>45.87297682709448</c:v>
                </c:pt>
                <c:pt idx="51">
                  <c:v>45.87297682709448</c:v>
                </c:pt>
                <c:pt idx="52">
                  <c:v>45.87297682709448</c:v>
                </c:pt>
                <c:pt idx="53">
                  <c:v>45.87297682709448</c:v>
                </c:pt>
                <c:pt idx="54">
                  <c:v>45.87297682709448</c:v>
                </c:pt>
                <c:pt idx="55">
                  <c:v>29.11</c:v>
                </c:pt>
                <c:pt idx="56">
                  <c:v>29.11</c:v>
                </c:pt>
                <c:pt idx="57">
                  <c:v>29.11</c:v>
                </c:pt>
                <c:pt idx="58">
                  <c:v>29.11</c:v>
                </c:pt>
                <c:pt idx="59">
                  <c:v>29.11</c:v>
                </c:pt>
                <c:pt idx="60">
                  <c:v>29.11</c:v>
                </c:pt>
                <c:pt idx="61">
                  <c:v>29.11</c:v>
                </c:pt>
                <c:pt idx="62">
                  <c:v>29.11</c:v>
                </c:pt>
                <c:pt idx="63">
                  <c:v>29.11</c:v>
                </c:pt>
                <c:pt idx="64">
                  <c:v>29.11</c:v>
                </c:pt>
                <c:pt idx="65">
                  <c:v>29.11</c:v>
                </c:pt>
                <c:pt idx="66">
                  <c:v>29.11</c:v>
                </c:pt>
                <c:pt idx="67">
                  <c:v>29.11</c:v>
                </c:pt>
                <c:pt idx="68">
                  <c:v>29.11</c:v>
                </c:pt>
                <c:pt idx="69">
                  <c:v>29.11</c:v>
                </c:pt>
                <c:pt idx="70">
                  <c:v>29.11</c:v>
                </c:pt>
                <c:pt idx="71">
                  <c:v>29.11</c:v>
                </c:pt>
                <c:pt idx="72">
                  <c:v>29.11</c:v>
                </c:pt>
                <c:pt idx="73">
                  <c:v>29.11</c:v>
                </c:pt>
                <c:pt idx="74">
                  <c:v>29.11</c:v>
                </c:pt>
                <c:pt idx="75">
                  <c:v>29.11</c:v>
                </c:pt>
                <c:pt idx="76">
                  <c:v>29.11</c:v>
                </c:pt>
                <c:pt idx="77">
                  <c:v>29.11</c:v>
                </c:pt>
                <c:pt idx="78">
                  <c:v>29.11</c:v>
                </c:pt>
                <c:pt idx="79">
                  <c:v>29.11</c:v>
                </c:pt>
                <c:pt idx="80">
                  <c:v>29.11</c:v>
                </c:pt>
                <c:pt idx="81">
                  <c:v>29.11</c:v>
                </c:pt>
                <c:pt idx="82">
                  <c:v>29.11</c:v>
                </c:pt>
                <c:pt idx="83">
                  <c:v>29.11</c:v>
                </c:pt>
                <c:pt idx="84">
                  <c:v>29.11</c:v>
                </c:pt>
                <c:pt idx="85">
                  <c:v>29.11</c:v>
                </c:pt>
                <c:pt idx="86">
                  <c:v>29.11</c:v>
                </c:pt>
                <c:pt idx="87">
                  <c:v>29.11</c:v>
                </c:pt>
                <c:pt idx="88">
                  <c:v>29.11</c:v>
                </c:pt>
                <c:pt idx="89">
                  <c:v>29.11</c:v>
                </c:pt>
                <c:pt idx="90">
                  <c:v>29.11</c:v>
                </c:pt>
                <c:pt idx="91">
                  <c:v>29.11</c:v>
                </c:pt>
                <c:pt idx="92">
                  <c:v>29.11</c:v>
                </c:pt>
                <c:pt idx="93">
                  <c:v>29.11</c:v>
                </c:pt>
                <c:pt idx="94">
                  <c:v>29.11</c:v>
                </c:pt>
                <c:pt idx="95">
                  <c:v>29.11</c:v>
                </c:pt>
                <c:pt idx="96">
                  <c:v>29.11</c:v>
                </c:pt>
                <c:pt idx="97">
                  <c:v>29.11</c:v>
                </c:pt>
                <c:pt idx="98">
                  <c:v>29.11</c:v>
                </c:pt>
                <c:pt idx="99">
                  <c:v>29.11</c:v>
                </c:pt>
                <c:pt idx="100">
                  <c:v>29.11</c:v>
                </c:pt>
                <c:pt idx="101">
                  <c:v>29.11</c:v>
                </c:pt>
                <c:pt idx="102">
                  <c:v>29.11</c:v>
                </c:pt>
                <c:pt idx="103">
                  <c:v>29.11</c:v>
                </c:pt>
                <c:pt idx="104">
                  <c:v>29.11</c:v>
                </c:pt>
                <c:pt idx="105">
                  <c:v>29.11</c:v>
                </c:pt>
                <c:pt idx="106">
                  <c:v>29.11</c:v>
                </c:pt>
                <c:pt idx="107">
                  <c:v>31.36559139784946</c:v>
                </c:pt>
                <c:pt idx="108">
                  <c:v>31.36559139784946</c:v>
                </c:pt>
                <c:pt idx="109">
                  <c:v>31.36559139784946</c:v>
                </c:pt>
                <c:pt idx="110">
                  <c:v>31.36559139784946</c:v>
                </c:pt>
                <c:pt idx="111">
                  <c:v>31.36559139784946</c:v>
                </c:pt>
                <c:pt idx="112">
                  <c:v>31.36559139784946</c:v>
                </c:pt>
                <c:pt idx="113">
                  <c:v>31.36559139784946</c:v>
                </c:pt>
                <c:pt idx="114">
                  <c:v>31.36559139784946</c:v>
                </c:pt>
                <c:pt idx="115">
                  <c:v>31.36559139784946</c:v>
                </c:pt>
                <c:pt idx="116">
                  <c:v>31.36559139784946</c:v>
                </c:pt>
                <c:pt idx="117">
                  <c:v>31.36559139784946</c:v>
                </c:pt>
                <c:pt idx="118">
                  <c:v>31.36559139784946</c:v>
                </c:pt>
                <c:pt idx="119">
                  <c:v>31.36559139784946</c:v>
                </c:pt>
                <c:pt idx="120">
                  <c:v>31.36559139784946</c:v>
                </c:pt>
                <c:pt idx="121">
                  <c:v>31.36559139784946</c:v>
                </c:pt>
                <c:pt idx="122">
                  <c:v>31.36559139784946</c:v>
                </c:pt>
                <c:pt idx="123">
                  <c:v>31.36559139784946</c:v>
                </c:pt>
                <c:pt idx="124">
                  <c:v>31.36559139784946</c:v>
                </c:pt>
                <c:pt idx="125">
                  <c:v>31.36559139784946</c:v>
                </c:pt>
                <c:pt idx="126">
                  <c:v>31.36559139784946</c:v>
                </c:pt>
                <c:pt idx="127">
                  <c:v>31.36559139784946</c:v>
                </c:pt>
                <c:pt idx="128">
                  <c:v>31.36559139784946</c:v>
                </c:pt>
                <c:pt idx="129">
                  <c:v>31.36559139784946</c:v>
                </c:pt>
                <c:pt idx="130">
                  <c:v>31.36559139784946</c:v>
                </c:pt>
                <c:pt idx="131">
                  <c:v>31.36559139784946</c:v>
                </c:pt>
                <c:pt idx="132">
                  <c:v>31.36559139784946</c:v>
                </c:pt>
                <c:pt idx="133">
                  <c:v>31.36559139784946</c:v>
                </c:pt>
                <c:pt idx="134">
                  <c:v>31.36559139784946</c:v>
                </c:pt>
                <c:pt idx="135">
                  <c:v>31.36559139784946</c:v>
                </c:pt>
                <c:pt idx="136">
                  <c:v>31.36559139784946</c:v>
                </c:pt>
                <c:pt idx="137">
                  <c:v>31.36559139784946</c:v>
                </c:pt>
                <c:pt idx="138">
                  <c:v>31.36559139784946</c:v>
                </c:pt>
                <c:pt idx="139">
                  <c:v>31.36559139784946</c:v>
                </c:pt>
                <c:pt idx="140">
                  <c:v>31.36559139784946</c:v>
                </c:pt>
                <c:pt idx="141">
                  <c:v>31.36559139784946</c:v>
                </c:pt>
                <c:pt idx="142">
                  <c:v>31.36559139784946</c:v>
                </c:pt>
                <c:pt idx="143">
                  <c:v>31.36559139784946</c:v>
                </c:pt>
                <c:pt idx="144">
                  <c:v>31.36559139784946</c:v>
                </c:pt>
                <c:pt idx="145">
                  <c:v>31.36559139784946</c:v>
                </c:pt>
                <c:pt idx="146">
                  <c:v>31.36559139784946</c:v>
                </c:pt>
                <c:pt idx="147">
                  <c:v>31.36559139784946</c:v>
                </c:pt>
                <c:pt idx="148">
                  <c:v>31.36559139784946</c:v>
                </c:pt>
                <c:pt idx="149">
                  <c:v>31.36559139784946</c:v>
                </c:pt>
                <c:pt idx="150">
                  <c:v>31.36559139784946</c:v>
                </c:pt>
                <c:pt idx="151">
                  <c:v>31.36559139784946</c:v>
                </c:pt>
                <c:pt idx="152">
                  <c:v>31.36559139784946</c:v>
                </c:pt>
                <c:pt idx="153">
                  <c:v>31.36559139784946</c:v>
                </c:pt>
                <c:pt idx="154">
                  <c:v>31.36559139784946</c:v>
                </c:pt>
                <c:pt idx="155">
                  <c:v>31.36559139784946</c:v>
                </c:pt>
                <c:pt idx="156">
                  <c:v>31.36559139784946</c:v>
                </c:pt>
                <c:pt idx="157">
                  <c:v>31.36559139784946</c:v>
                </c:pt>
                <c:pt idx="158">
                  <c:v>31.36559139784946</c:v>
                </c:pt>
                <c:pt idx="159">
                  <c:v>31.36559139784946</c:v>
                </c:pt>
                <c:pt idx="160">
                  <c:v>31.36559139784946</c:v>
                </c:pt>
                <c:pt idx="161">
                  <c:v>31.36559139784946</c:v>
                </c:pt>
                <c:pt idx="162">
                  <c:v>31.36559139784946</c:v>
                </c:pt>
                <c:pt idx="163">
                  <c:v>31.36559139784946</c:v>
                </c:pt>
                <c:pt idx="164">
                  <c:v>31.36559139784946</c:v>
                </c:pt>
                <c:pt idx="165">
                  <c:v>31.36559139784946</c:v>
                </c:pt>
                <c:pt idx="166">
                  <c:v>31.36559139784946</c:v>
                </c:pt>
                <c:pt idx="167">
                  <c:v>31.36559139784946</c:v>
                </c:pt>
                <c:pt idx="168">
                  <c:v>31.36559139784946</c:v>
                </c:pt>
                <c:pt idx="169">
                  <c:v>31.36559139784946</c:v>
                </c:pt>
                <c:pt idx="170">
                  <c:v>31.36559139784946</c:v>
                </c:pt>
                <c:pt idx="171">
                  <c:v>31.36559139784946</c:v>
                </c:pt>
                <c:pt idx="172">
                  <c:v>31.36559139784946</c:v>
                </c:pt>
                <c:pt idx="173">
                  <c:v>31.36559139784946</c:v>
                </c:pt>
                <c:pt idx="174">
                  <c:v>31.36559139784946</c:v>
                </c:pt>
                <c:pt idx="175">
                  <c:v>31.36559139784946</c:v>
                </c:pt>
                <c:pt idx="176">
                  <c:v>31.36559139784946</c:v>
                </c:pt>
                <c:pt idx="177">
                  <c:v>31.36559139784946</c:v>
                </c:pt>
                <c:pt idx="178">
                  <c:v>31.36559139784946</c:v>
                </c:pt>
                <c:pt idx="179">
                  <c:v>31.36559139784946</c:v>
                </c:pt>
                <c:pt idx="180">
                  <c:v>31.36559139784946</c:v>
                </c:pt>
                <c:pt idx="181">
                  <c:v>31.36559139784946</c:v>
                </c:pt>
                <c:pt idx="182">
                  <c:v>31.36559139784946</c:v>
                </c:pt>
                <c:pt idx="183">
                  <c:v>31.36559139784946</c:v>
                </c:pt>
                <c:pt idx="184">
                  <c:v>31.36559139784946</c:v>
                </c:pt>
                <c:pt idx="185">
                  <c:v>31.36559139784946</c:v>
                </c:pt>
                <c:pt idx="186">
                  <c:v>31.36559139784946</c:v>
                </c:pt>
                <c:pt idx="187">
                  <c:v>31.36559139784946</c:v>
                </c:pt>
                <c:pt idx="188">
                  <c:v>31.36559139784946</c:v>
                </c:pt>
                <c:pt idx="189">
                  <c:v>31.36559139784946</c:v>
                </c:pt>
                <c:pt idx="190">
                  <c:v>31.36559139784946</c:v>
                </c:pt>
                <c:pt idx="191">
                  <c:v>31.36559139784946</c:v>
                </c:pt>
                <c:pt idx="192">
                  <c:v>31.36559139784946</c:v>
                </c:pt>
                <c:pt idx="193">
                  <c:v>31.36559139784946</c:v>
                </c:pt>
                <c:pt idx="194">
                  <c:v>31.36559139784946</c:v>
                </c:pt>
                <c:pt idx="195">
                  <c:v>31.36559139784946</c:v>
                </c:pt>
                <c:pt idx="196">
                  <c:v>31.36559139784946</c:v>
                </c:pt>
                <c:pt idx="197">
                  <c:v>31.36559139784946</c:v>
                </c:pt>
                <c:pt idx="198">
                  <c:v>31.36559139784946</c:v>
                </c:pt>
                <c:pt idx="199">
                  <c:v>31.36559139784946</c:v>
                </c:pt>
                <c:pt idx="200">
                  <c:v>31.36559139784946</c:v>
                </c:pt>
                <c:pt idx="201">
                  <c:v>31.36559139784946</c:v>
                </c:pt>
                <c:pt idx="202">
                  <c:v>31.36559139784946</c:v>
                </c:pt>
                <c:pt idx="203">
                  <c:v>31.36559139784946</c:v>
                </c:pt>
                <c:pt idx="204">
                  <c:v>16.92589743589744</c:v>
                </c:pt>
                <c:pt idx="205">
                  <c:v>16.92589743589744</c:v>
                </c:pt>
                <c:pt idx="206">
                  <c:v>16.92589743589744</c:v>
                </c:pt>
                <c:pt idx="207">
                  <c:v>16.92589743589744</c:v>
                </c:pt>
                <c:pt idx="208">
                  <c:v>16.92589743589744</c:v>
                </c:pt>
                <c:pt idx="209">
                  <c:v>16.92589743589744</c:v>
                </c:pt>
                <c:pt idx="210">
                  <c:v>16.92589743589744</c:v>
                </c:pt>
                <c:pt idx="211">
                  <c:v>16.92589743589744</c:v>
                </c:pt>
                <c:pt idx="212">
                  <c:v>16.92589743589744</c:v>
                </c:pt>
                <c:pt idx="213">
                  <c:v>16.92589743589744</c:v>
                </c:pt>
                <c:pt idx="214">
                  <c:v>16.92589743589744</c:v>
                </c:pt>
                <c:pt idx="215">
                  <c:v>16.92589743589744</c:v>
                </c:pt>
                <c:pt idx="216">
                  <c:v>16.92589743589744</c:v>
                </c:pt>
                <c:pt idx="217">
                  <c:v>16.92589743589744</c:v>
                </c:pt>
                <c:pt idx="218">
                  <c:v>16.92589743589744</c:v>
                </c:pt>
                <c:pt idx="219">
                  <c:v>16.92589743589744</c:v>
                </c:pt>
                <c:pt idx="220">
                  <c:v>16.92589743589744</c:v>
                </c:pt>
                <c:pt idx="221">
                  <c:v>16.92589743589744</c:v>
                </c:pt>
                <c:pt idx="222">
                  <c:v>16.92589743589744</c:v>
                </c:pt>
                <c:pt idx="223">
                  <c:v>16.92589743589744</c:v>
                </c:pt>
                <c:pt idx="224">
                  <c:v>16.92589743589744</c:v>
                </c:pt>
                <c:pt idx="225">
                  <c:v>16.92589743589744</c:v>
                </c:pt>
                <c:pt idx="226">
                  <c:v>16.92589743589744</c:v>
                </c:pt>
                <c:pt idx="227">
                  <c:v>16.92589743589744</c:v>
                </c:pt>
                <c:pt idx="228">
                  <c:v>16.92589743589744</c:v>
                </c:pt>
                <c:pt idx="229">
                  <c:v>16.92589743589744</c:v>
                </c:pt>
                <c:pt idx="230">
                  <c:v>16.92589743589744</c:v>
                </c:pt>
                <c:pt idx="231">
                  <c:v>16.92589743589744</c:v>
                </c:pt>
                <c:pt idx="232">
                  <c:v>16.92589743589744</c:v>
                </c:pt>
                <c:pt idx="233">
                  <c:v>16.92589743589744</c:v>
                </c:pt>
                <c:pt idx="234">
                  <c:v>16.92589743589744</c:v>
                </c:pt>
                <c:pt idx="235">
                  <c:v>16.92589743589744</c:v>
                </c:pt>
                <c:pt idx="236">
                  <c:v>16.92589743589744</c:v>
                </c:pt>
                <c:pt idx="237">
                  <c:v>16.92589743589744</c:v>
                </c:pt>
                <c:pt idx="238">
                  <c:v>16.92589743589744</c:v>
                </c:pt>
                <c:pt idx="239">
                  <c:v>16.92589743589744</c:v>
                </c:pt>
                <c:pt idx="240">
                  <c:v>16.92589743589744</c:v>
                </c:pt>
                <c:pt idx="241">
                  <c:v>16.92589743589744</c:v>
                </c:pt>
                <c:pt idx="242">
                  <c:v>16.92589743589744</c:v>
                </c:pt>
              </c:numCache>
            </c:numRef>
          </c:val>
          <c:smooth val="0"/>
        </c:ser>
        <c:ser>
          <c:idx val="2"/>
          <c:order val="2"/>
          <c:tx>
            <c:strRef>
              <c:f>'LOS4'!$D$1</c:f>
              <c:strCache>
                <c:ptCount val="1"/>
                <c:pt idx="0">
                  <c:v> +2 Sigma</c:v>
                </c:pt>
              </c:strCache>
            </c:strRef>
          </c:tx>
          <c:spPr>
            <a:ln w="25400">
              <a:noFill/>
            </a:ln>
            <a:effectLst/>
          </c:spPr>
          <c:marker>
            <c:symbol val="none"/>
          </c:marker>
          <c:cat>
            <c:numRef>
              <c:f>'LOS4'!$A$2:$A$244</c:f>
              <c:numCache>
                <c:formatCode>m/d/yy;@</c:formatCode>
                <c:ptCount val="243"/>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numCache>
            </c:numRef>
          </c:cat>
          <c:val>
            <c:numRef>
              <c:f>'LOS4'!$D$2:$D$244</c:f>
              <c:numCache>
                <c:formatCode>0.0</c:formatCode>
                <c:ptCount val="243"/>
                <c:pt idx="0">
                  <c:v>38.0668330362448</c:v>
                </c:pt>
                <c:pt idx="1">
                  <c:v>38.0668330362448</c:v>
                </c:pt>
                <c:pt idx="2">
                  <c:v>38.0668330362448</c:v>
                </c:pt>
                <c:pt idx="3">
                  <c:v>38.0668330362448</c:v>
                </c:pt>
                <c:pt idx="4">
                  <c:v>38.0668330362448</c:v>
                </c:pt>
                <c:pt idx="5">
                  <c:v>38.0668330362448</c:v>
                </c:pt>
                <c:pt idx="6">
                  <c:v>38.0668330362448</c:v>
                </c:pt>
                <c:pt idx="7">
                  <c:v>38.0668330362448</c:v>
                </c:pt>
                <c:pt idx="8">
                  <c:v>38.0668330362448</c:v>
                </c:pt>
                <c:pt idx="9">
                  <c:v>38.0668330362448</c:v>
                </c:pt>
                <c:pt idx="10">
                  <c:v>38.0668330362448</c:v>
                </c:pt>
                <c:pt idx="11">
                  <c:v>38.0668330362448</c:v>
                </c:pt>
                <c:pt idx="12">
                  <c:v>38.0668330362448</c:v>
                </c:pt>
                <c:pt idx="13">
                  <c:v>38.0668330362448</c:v>
                </c:pt>
                <c:pt idx="14">
                  <c:v>38.0668330362448</c:v>
                </c:pt>
                <c:pt idx="15">
                  <c:v>38.0668330362448</c:v>
                </c:pt>
                <c:pt idx="16">
                  <c:v>38.0668330362448</c:v>
                </c:pt>
                <c:pt idx="17">
                  <c:v>38.0668330362448</c:v>
                </c:pt>
                <c:pt idx="18">
                  <c:v>38.0668330362448</c:v>
                </c:pt>
                <c:pt idx="19">
                  <c:v>38.0668330362448</c:v>
                </c:pt>
                <c:pt idx="20">
                  <c:v>38.0668330362448</c:v>
                </c:pt>
                <c:pt idx="21">
                  <c:v>38.0668330362448</c:v>
                </c:pt>
                <c:pt idx="22">
                  <c:v>38.0668330362448</c:v>
                </c:pt>
                <c:pt idx="23">
                  <c:v>38.0668330362448</c:v>
                </c:pt>
                <c:pt idx="24">
                  <c:v>38.0668330362448</c:v>
                </c:pt>
                <c:pt idx="25">
                  <c:v>38.0668330362448</c:v>
                </c:pt>
                <c:pt idx="26">
                  <c:v>38.0668330362448</c:v>
                </c:pt>
                <c:pt idx="27">
                  <c:v>38.0668330362448</c:v>
                </c:pt>
                <c:pt idx="28">
                  <c:v>38.0668330362448</c:v>
                </c:pt>
                <c:pt idx="29">
                  <c:v>38.0668330362448</c:v>
                </c:pt>
                <c:pt idx="30">
                  <c:v>38.0668330362448</c:v>
                </c:pt>
                <c:pt idx="31">
                  <c:v>38.0668330362448</c:v>
                </c:pt>
                <c:pt idx="32">
                  <c:v>38.0668330362448</c:v>
                </c:pt>
                <c:pt idx="33">
                  <c:v>38.0668330362448</c:v>
                </c:pt>
                <c:pt idx="34">
                  <c:v>38.0668330362448</c:v>
                </c:pt>
                <c:pt idx="35">
                  <c:v>38.0668330362448</c:v>
                </c:pt>
                <c:pt idx="36">
                  <c:v>38.0668330362448</c:v>
                </c:pt>
                <c:pt idx="37">
                  <c:v>38.0668330362448</c:v>
                </c:pt>
                <c:pt idx="38">
                  <c:v>38.0668330362448</c:v>
                </c:pt>
                <c:pt idx="39">
                  <c:v>38.0668330362448</c:v>
                </c:pt>
                <c:pt idx="40">
                  <c:v>38.0668330362448</c:v>
                </c:pt>
                <c:pt idx="41">
                  <c:v>38.0668330362448</c:v>
                </c:pt>
                <c:pt idx="42">
                  <c:v>38.0668330362448</c:v>
                </c:pt>
                <c:pt idx="43">
                  <c:v>38.0668330362448</c:v>
                </c:pt>
                <c:pt idx="44">
                  <c:v>38.0668330362448</c:v>
                </c:pt>
                <c:pt idx="45">
                  <c:v>38.0668330362448</c:v>
                </c:pt>
                <c:pt idx="46">
                  <c:v>38.0668330362448</c:v>
                </c:pt>
                <c:pt idx="47">
                  <c:v>38.0668330362448</c:v>
                </c:pt>
                <c:pt idx="48">
                  <c:v>38.0668330362448</c:v>
                </c:pt>
                <c:pt idx="49">
                  <c:v>38.0668330362448</c:v>
                </c:pt>
                <c:pt idx="50">
                  <c:v>38.0668330362448</c:v>
                </c:pt>
                <c:pt idx="51">
                  <c:v>38.0668330362448</c:v>
                </c:pt>
                <c:pt idx="52">
                  <c:v>38.0668330362448</c:v>
                </c:pt>
                <c:pt idx="53">
                  <c:v>38.0668330362448</c:v>
                </c:pt>
                <c:pt idx="54">
                  <c:v>38.0668330362448</c:v>
                </c:pt>
                <c:pt idx="55">
                  <c:v>23.79</c:v>
                </c:pt>
                <c:pt idx="56">
                  <c:v>23.79</c:v>
                </c:pt>
                <c:pt idx="57">
                  <c:v>23.79</c:v>
                </c:pt>
                <c:pt idx="58">
                  <c:v>23.79</c:v>
                </c:pt>
                <c:pt idx="59">
                  <c:v>23.79</c:v>
                </c:pt>
                <c:pt idx="60">
                  <c:v>23.79</c:v>
                </c:pt>
                <c:pt idx="61">
                  <c:v>23.79</c:v>
                </c:pt>
                <c:pt idx="62">
                  <c:v>23.79</c:v>
                </c:pt>
                <c:pt idx="63">
                  <c:v>23.79</c:v>
                </c:pt>
                <c:pt idx="64">
                  <c:v>23.79</c:v>
                </c:pt>
                <c:pt idx="65">
                  <c:v>23.79</c:v>
                </c:pt>
                <c:pt idx="66">
                  <c:v>23.79</c:v>
                </c:pt>
                <c:pt idx="67">
                  <c:v>23.79</c:v>
                </c:pt>
                <c:pt idx="68">
                  <c:v>23.79</c:v>
                </c:pt>
                <c:pt idx="69">
                  <c:v>23.79</c:v>
                </c:pt>
                <c:pt idx="70">
                  <c:v>23.79</c:v>
                </c:pt>
                <c:pt idx="71">
                  <c:v>23.79</c:v>
                </c:pt>
                <c:pt idx="72">
                  <c:v>23.79</c:v>
                </c:pt>
                <c:pt idx="73">
                  <c:v>23.79</c:v>
                </c:pt>
                <c:pt idx="74">
                  <c:v>23.79</c:v>
                </c:pt>
                <c:pt idx="75">
                  <c:v>23.79</c:v>
                </c:pt>
                <c:pt idx="76">
                  <c:v>23.79</c:v>
                </c:pt>
                <c:pt idx="77">
                  <c:v>23.79</c:v>
                </c:pt>
                <c:pt idx="78">
                  <c:v>23.79</c:v>
                </c:pt>
                <c:pt idx="79">
                  <c:v>23.79</c:v>
                </c:pt>
                <c:pt idx="80">
                  <c:v>23.79</c:v>
                </c:pt>
                <c:pt idx="81">
                  <c:v>23.79</c:v>
                </c:pt>
                <c:pt idx="82">
                  <c:v>23.79</c:v>
                </c:pt>
                <c:pt idx="83">
                  <c:v>23.79</c:v>
                </c:pt>
                <c:pt idx="84">
                  <c:v>23.79</c:v>
                </c:pt>
                <c:pt idx="85">
                  <c:v>23.79</c:v>
                </c:pt>
                <c:pt idx="86">
                  <c:v>23.79</c:v>
                </c:pt>
                <c:pt idx="87">
                  <c:v>23.79</c:v>
                </c:pt>
                <c:pt idx="88">
                  <c:v>23.79</c:v>
                </c:pt>
                <c:pt idx="89">
                  <c:v>23.79</c:v>
                </c:pt>
                <c:pt idx="90">
                  <c:v>23.79</c:v>
                </c:pt>
                <c:pt idx="91">
                  <c:v>23.79</c:v>
                </c:pt>
                <c:pt idx="92">
                  <c:v>23.79</c:v>
                </c:pt>
                <c:pt idx="93">
                  <c:v>23.79</c:v>
                </c:pt>
                <c:pt idx="94">
                  <c:v>23.79</c:v>
                </c:pt>
                <c:pt idx="95">
                  <c:v>23.79</c:v>
                </c:pt>
                <c:pt idx="96">
                  <c:v>23.79</c:v>
                </c:pt>
                <c:pt idx="97">
                  <c:v>23.79</c:v>
                </c:pt>
                <c:pt idx="98">
                  <c:v>23.79</c:v>
                </c:pt>
                <c:pt idx="99">
                  <c:v>23.79</c:v>
                </c:pt>
                <c:pt idx="100">
                  <c:v>23.79</c:v>
                </c:pt>
                <c:pt idx="101">
                  <c:v>23.79</c:v>
                </c:pt>
                <c:pt idx="102">
                  <c:v>23.79</c:v>
                </c:pt>
                <c:pt idx="103">
                  <c:v>23.79</c:v>
                </c:pt>
                <c:pt idx="104">
                  <c:v>23.79</c:v>
                </c:pt>
                <c:pt idx="105">
                  <c:v>23.79</c:v>
                </c:pt>
                <c:pt idx="106">
                  <c:v>23.79</c:v>
                </c:pt>
                <c:pt idx="107">
                  <c:v>24.31039426523298</c:v>
                </c:pt>
                <c:pt idx="108">
                  <c:v>24.31039426523298</c:v>
                </c:pt>
                <c:pt idx="109">
                  <c:v>24.31039426523298</c:v>
                </c:pt>
                <c:pt idx="110">
                  <c:v>24.31039426523298</c:v>
                </c:pt>
                <c:pt idx="111">
                  <c:v>24.31039426523298</c:v>
                </c:pt>
                <c:pt idx="112">
                  <c:v>24.31039426523298</c:v>
                </c:pt>
                <c:pt idx="113">
                  <c:v>24.31039426523298</c:v>
                </c:pt>
                <c:pt idx="114">
                  <c:v>24.31039426523298</c:v>
                </c:pt>
                <c:pt idx="115">
                  <c:v>24.31039426523298</c:v>
                </c:pt>
                <c:pt idx="116">
                  <c:v>24.31039426523298</c:v>
                </c:pt>
                <c:pt idx="117">
                  <c:v>24.31039426523298</c:v>
                </c:pt>
                <c:pt idx="118">
                  <c:v>24.31039426523298</c:v>
                </c:pt>
                <c:pt idx="119">
                  <c:v>24.31039426523298</c:v>
                </c:pt>
                <c:pt idx="120">
                  <c:v>24.31039426523298</c:v>
                </c:pt>
                <c:pt idx="121">
                  <c:v>24.31039426523298</c:v>
                </c:pt>
                <c:pt idx="122">
                  <c:v>24.31039426523298</c:v>
                </c:pt>
                <c:pt idx="123">
                  <c:v>24.31039426523298</c:v>
                </c:pt>
                <c:pt idx="124">
                  <c:v>24.31039426523298</c:v>
                </c:pt>
                <c:pt idx="125">
                  <c:v>24.31039426523298</c:v>
                </c:pt>
                <c:pt idx="126">
                  <c:v>24.31039426523298</c:v>
                </c:pt>
                <c:pt idx="127">
                  <c:v>24.31039426523298</c:v>
                </c:pt>
                <c:pt idx="128">
                  <c:v>24.31039426523298</c:v>
                </c:pt>
                <c:pt idx="129">
                  <c:v>24.31039426523298</c:v>
                </c:pt>
                <c:pt idx="130">
                  <c:v>24.31039426523298</c:v>
                </c:pt>
                <c:pt idx="131">
                  <c:v>24.31039426523298</c:v>
                </c:pt>
                <c:pt idx="132">
                  <c:v>24.31039426523298</c:v>
                </c:pt>
                <c:pt idx="133">
                  <c:v>24.31039426523298</c:v>
                </c:pt>
                <c:pt idx="134">
                  <c:v>24.31039426523298</c:v>
                </c:pt>
                <c:pt idx="135">
                  <c:v>24.31039426523298</c:v>
                </c:pt>
                <c:pt idx="136">
                  <c:v>24.31039426523298</c:v>
                </c:pt>
                <c:pt idx="137">
                  <c:v>24.31039426523298</c:v>
                </c:pt>
                <c:pt idx="138">
                  <c:v>24.31039426523298</c:v>
                </c:pt>
                <c:pt idx="139">
                  <c:v>24.31039426523298</c:v>
                </c:pt>
                <c:pt idx="140">
                  <c:v>24.31039426523298</c:v>
                </c:pt>
                <c:pt idx="141">
                  <c:v>24.31039426523298</c:v>
                </c:pt>
                <c:pt idx="142">
                  <c:v>24.31039426523298</c:v>
                </c:pt>
                <c:pt idx="143">
                  <c:v>24.31039426523298</c:v>
                </c:pt>
                <c:pt idx="144">
                  <c:v>24.31039426523298</c:v>
                </c:pt>
                <c:pt idx="145">
                  <c:v>24.31039426523298</c:v>
                </c:pt>
                <c:pt idx="146">
                  <c:v>24.31039426523298</c:v>
                </c:pt>
                <c:pt idx="147">
                  <c:v>24.31039426523298</c:v>
                </c:pt>
                <c:pt idx="148">
                  <c:v>24.31039426523298</c:v>
                </c:pt>
                <c:pt idx="149">
                  <c:v>24.31039426523298</c:v>
                </c:pt>
                <c:pt idx="150">
                  <c:v>24.31039426523298</c:v>
                </c:pt>
                <c:pt idx="151">
                  <c:v>24.31039426523298</c:v>
                </c:pt>
                <c:pt idx="152">
                  <c:v>24.31039426523298</c:v>
                </c:pt>
                <c:pt idx="153">
                  <c:v>24.31039426523298</c:v>
                </c:pt>
                <c:pt idx="154">
                  <c:v>24.31039426523298</c:v>
                </c:pt>
                <c:pt idx="155">
                  <c:v>24.31039426523298</c:v>
                </c:pt>
                <c:pt idx="156">
                  <c:v>24.31039426523298</c:v>
                </c:pt>
                <c:pt idx="157">
                  <c:v>24.31039426523298</c:v>
                </c:pt>
                <c:pt idx="158">
                  <c:v>24.31039426523298</c:v>
                </c:pt>
                <c:pt idx="159">
                  <c:v>24.31039426523298</c:v>
                </c:pt>
                <c:pt idx="160">
                  <c:v>24.31039426523298</c:v>
                </c:pt>
                <c:pt idx="161">
                  <c:v>24.31039426523298</c:v>
                </c:pt>
                <c:pt idx="162">
                  <c:v>24.31039426523298</c:v>
                </c:pt>
                <c:pt idx="163">
                  <c:v>24.31039426523298</c:v>
                </c:pt>
                <c:pt idx="164">
                  <c:v>24.31039426523298</c:v>
                </c:pt>
                <c:pt idx="165">
                  <c:v>24.31039426523298</c:v>
                </c:pt>
                <c:pt idx="166">
                  <c:v>24.31039426523298</c:v>
                </c:pt>
                <c:pt idx="167">
                  <c:v>24.31039426523298</c:v>
                </c:pt>
                <c:pt idx="168">
                  <c:v>24.31039426523298</c:v>
                </c:pt>
                <c:pt idx="169">
                  <c:v>24.31039426523298</c:v>
                </c:pt>
                <c:pt idx="170">
                  <c:v>24.31039426523298</c:v>
                </c:pt>
                <c:pt idx="171">
                  <c:v>24.31039426523298</c:v>
                </c:pt>
                <c:pt idx="172">
                  <c:v>24.31039426523298</c:v>
                </c:pt>
                <c:pt idx="173">
                  <c:v>24.31039426523298</c:v>
                </c:pt>
                <c:pt idx="174">
                  <c:v>24.31039426523298</c:v>
                </c:pt>
                <c:pt idx="175">
                  <c:v>24.31039426523298</c:v>
                </c:pt>
                <c:pt idx="176">
                  <c:v>24.31039426523298</c:v>
                </c:pt>
                <c:pt idx="177">
                  <c:v>24.31039426523298</c:v>
                </c:pt>
                <c:pt idx="178">
                  <c:v>24.31039426523298</c:v>
                </c:pt>
                <c:pt idx="179">
                  <c:v>24.31039426523298</c:v>
                </c:pt>
                <c:pt idx="180">
                  <c:v>24.31039426523298</c:v>
                </c:pt>
                <c:pt idx="181">
                  <c:v>24.31039426523298</c:v>
                </c:pt>
                <c:pt idx="182">
                  <c:v>24.31039426523298</c:v>
                </c:pt>
                <c:pt idx="183">
                  <c:v>24.31039426523298</c:v>
                </c:pt>
                <c:pt idx="184">
                  <c:v>24.31039426523298</c:v>
                </c:pt>
                <c:pt idx="185">
                  <c:v>24.31039426523298</c:v>
                </c:pt>
                <c:pt idx="186">
                  <c:v>24.31039426523298</c:v>
                </c:pt>
                <c:pt idx="187">
                  <c:v>24.31039426523298</c:v>
                </c:pt>
                <c:pt idx="188">
                  <c:v>24.31039426523298</c:v>
                </c:pt>
                <c:pt idx="189">
                  <c:v>24.31039426523298</c:v>
                </c:pt>
                <c:pt idx="190">
                  <c:v>24.31039426523298</c:v>
                </c:pt>
                <c:pt idx="191">
                  <c:v>24.31039426523298</c:v>
                </c:pt>
                <c:pt idx="192">
                  <c:v>24.31039426523298</c:v>
                </c:pt>
                <c:pt idx="193">
                  <c:v>24.31039426523298</c:v>
                </c:pt>
                <c:pt idx="194">
                  <c:v>24.31039426523298</c:v>
                </c:pt>
                <c:pt idx="195">
                  <c:v>24.31039426523298</c:v>
                </c:pt>
                <c:pt idx="196">
                  <c:v>24.31039426523298</c:v>
                </c:pt>
                <c:pt idx="197">
                  <c:v>24.31039426523298</c:v>
                </c:pt>
                <c:pt idx="198">
                  <c:v>24.31039426523298</c:v>
                </c:pt>
                <c:pt idx="199">
                  <c:v>24.31039426523298</c:v>
                </c:pt>
                <c:pt idx="200">
                  <c:v>24.31039426523298</c:v>
                </c:pt>
                <c:pt idx="201">
                  <c:v>24.31039426523298</c:v>
                </c:pt>
                <c:pt idx="202">
                  <c:v>24.31039426523298</c:v>
                </c:pt>
                <c:pt idx="203">
                  <c:v>24.31039426523298</c:v>
                </c:pt>
                <c:pt idx="204">
                  <c:v>13.83393162393162</c:v>
                </c:pt>
                <c:pt idx="205">
                  <c:v>13.83393162393162</c:v>
                </c:pt>
                <c:pt idx="206">
                  <c:v>13.83393162393162</c:v>
                </c:pt>
                <c:pt idx="207">
                  <c:v>13.83393162393162</c:v>
                </c:pt>
                <c:pt idx="208">
                  <c:v>13.83393162393162</c:v>
                </c:pt>
                <c:pt idx="209">
                  <c:v>13.83393162393162</c:v>
                </c:pt>
                <c:pt idx="210">
                  <c:v>13.83393162393162</c:v>
                </c:pt>
                <c:pt idx="211">
                  <c:v>13.83393162393162</c:v>
                </c:pt>
                <c:pt idx="212">
                  <c:v>13.83393162393162</c:v>
                </c:pt>
                <c:pt idx="213">
                  <c:v>13.83393162393162</c:v>
                </c:pt>
                <c:pt idx="214">
                  <c:v>13.83393162393162</c:v>
                </c:pt>
                <c:pt idx="215">
                  <c:v>13.83393162393162</c:v>
                </c:pt>
                <c:pt idx="216">
                  <c:v>13.83393162393162</c:v>
                </c:pt>
                <c:pt idx="217">
                  <c:v>13.83393162393162</c:v>
                </c:pt>
                <c:pt idx="218">
                  <c:v>13.83393162393162</c:v>
                </c:pt>
                <c:pt idx="219">
                  <c:v>13.83393162393162</c:v>
                </c:pt>
                <c:pt idx="220">
                  <c:v>13.83393162393162</c:v>
                </c:pt>
                <c:pt idx="221">
                  <c:v>13.83393162393162</c:v>
                </c:pt>
                <c:pt idx="222">
                  <c:v>13.83393162393162</c:v>
                </c:pt>
                <c:pt idx="223">
                  <c:v>13.83393162393162</c:v>
                </c:pt>
                <c:pt idx="224">
                  <c:v>13.83393162393162</c:v>
                </c:pt>
                <c:pt idx="225">
                  <c:v>13.83393162393162</c:v>
                </c:pt>
                <c:pt idx="226">
                  <c:v>13.83393162393162</c:v>
                </c:pt>
                <c:pt idx="227">
                  <c:v>13.83393162393162</c:v>
                </c:pt>
                <c:pt idx="228">
                  <c:v>13.83393162393162</c:v>
                </c:pt>
                <c:pt idx="229">
                  <c:v>13.83393162393162</c:v>
                </c:pt>
                <c:pt idx="230">
                  <c:v>13.83393162393162</c:v>
                </c:pt>
                <c:pt idx="231">
                  <c:v>13.83393162393162</c:v>
                </c:pt>
                <c:pt idx="232">
                  <c:v>13.83393162393162</c:v>
                </c:pt>
                <c:pt idx="233">
                  <c:v>13.83393162393162</c:v>
                </c:pt>
                <c:pt idx="234">
                  <c:v>13.83393162393162</c:v>
                </c:pt>
                <c:pt idx="235">
                  <c:v>13.83393162393162</c:v>
                </c:pt>
                <c:pt idx="236">
                  <c:v>13.83393162393162</c:v>
                </c:pt>
                <c:pt idx="237">
                  <c:v>13.83393162393162</c:v>
                </c:pt>
                <c:pt idx="238">
                  <c:v>13.83393162393162</c:v>
                </c:pt>
                <c:pt idx="239">
                  <c:v>13.83393162393162</c:v>
                </c:pt>
                <c:pt idx="240">
                  <c:v>13.83393162393162</c:v>
                </c:pt>
                <c:pt idx="241">
                  <c:v>13.83393162393162</c:v>
                </c:pt>
                <c:pt idx="242">
                  <c:v>13.83393162393162</c:v>
                </c:pt>
              </c:numCache>
            </c:numRef>
          </c:val>
          <c:smooth val="0"/>
        </c:ser>
        <c:ser>
          <c:idx val="3"/>
          <c:order val="3"/>
          <c:tx>
            <c:strRef>
              <c:f>'LOS4'!$E$1</c:f>
              <c:strCache>
                <c:ptCount val="1"/>
                <c:pt idx="0">
                  <c:v> +1 Sigma</c:v>
                </c:pt>
              </c:strCache>
            </c:strRef>
          </c:tx>
          <c:spPr>
            <a:ln w="25400">
              <a:noFill/>
            </a:ln>
            <a:effectLst/>
          </c:spPr>
          <c:marker>
            <c:symbol val="none"/>
          </c:marker>
          <c:cat>
            <c:numRef>
              <c:f>'LOS4'!$A$2:$A$244</c:f>
              <c:numCache>
                <c:formatCode>m/d/yy;@</c:formatCode>
                <c:ptCount val="243"/>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numCache>
            </c:numRef>
          </c:cat>
          <c:val>
            <c:numRef>
              <c:f>'LOS4'!$E$2:$E$244</c:f>
              <c:numCache>
                <c:formatCode>0.0</c:formatCode>
                <c:ptCount val="243"/>
                <c:pt idx="0">
                  <c:v>30.26068924539507</c:v>
                </c:pt>
                <c:pt idx="1">
                  <c:v>30.26068924539507</c:v>
                </c:pt>
                <c:pt idx="2">
                  <c:v>30.26068924539507</c:v>
                </c:pt>
                <c:pt idx="3">
                  <c:v>30.26068924539507</c:v>
                </c:pt>
                <c:pt idx="4">
                  <c:v>30.26068924539507</c:v>
                </c:pt>
                <c:pt idx="5">
                  <c:v>30.26068924539507</c:v>
                </c:pt>
                <c:pt idx="6">
                  <c:v>30.26068924539507</c:v>
                </c:pt>
                <c:pt idx="7">
                  <c:v>30.26068924539507</c:v>
                </c:pt>
                <c:pt idx="8">
                  <c:v>30.26068924539507</c:v>
                </c:pt>
                <c:pt idx="9">
                  <c:v>30.26068924539507</c:v>
                </c:pt>
                <c:pt idx="10">
                  <c:v>30.26068924539507</c:v>
                </c:pt>
                <c:pt idx="11">
                  <c:v>30.26068924539507</c:v>
                </c:pt>
                <c:pt idx="12">
                  <c:v>30.26068924539507</c:v>
                </c:pt>
                <c:pt idx="13">
                  <c:v>30.26068924539507</c:v>
                </c:pt>
                <c:pt idx="14">
                  <c:v>30.26068924539507</c:v>
                </c:pt>
                <c:pt idx="15">
                  <c:v>30.26068924539507</c:v>
                </c:pt>
                <c:pt idx="16">
                  <c:v>30.26068924539507</c:v>
                </c:pt>
                <c:pt idx="17">
                  <c:v>30.26068924539507</c:v>
                </c:pt>
                <c:pt idx="18">
                  <c:v>30.26068924539507</c:v>
                </c:pt>
                <c:pt idx="19">
                  <c:v>30.26068924539507</c:v>
                </c:pt>
                <c:pt idx="20">
                  <c:v>30.26068924539507</c:v>
                </c:pt>
                <c:pt idx="21">
                  <c:v>30.26068924539507</c:v>
                </c:pt>
                <c:pt idx="22">
                  <c:v>30.26068924539507</c:v>
                </c:pt>
                <c:pt idx="23">
                  <c:v>30.26068924539507</c:v>
                </c:pt>
                <c:pt idx="24">
                  <c:v>30.26068924539507</c:v>
                </c:pt>
                <c:pt idx="25">
                  <c:v>30.26068924539507</c:v>
                </c:pt>
                <c:pt idx="26">
                  <c:v>30.26068924539507</c:v>
                </c:pt>
                <c:pt idx="27">
                  <c:v>30.26068924539507</c:v>
                </c:pt>
                <c:pt idx="28">
                  <c:v>30.26068924539507</c:v>
                </c:pt>
                <c:pt idx="29">
                  <c:v>30.26068924539507</c:v>
                </c:pt>
                <c:pt idx="30">
                  <c:v>30.26068924539507</c:v>
                </c:pt>
                <c:pt idx="31">
                  <c:v>30.26068924539507</c:v>
                </c:pt>
                <c:pt idx="32">
                  <c:v>30.26068924539507</c:v>
                </c:pt>
                <c:pt idx="33">
                  <c:v>30.26068924539507</c:v>
                </c:pt>
                <c:pt idx="34">
                  <c:v>30.26068924539507</c:v>
                </c:pt>
                <c:pt idx="35">
                  <c:v>30.26068924539507</c:v>
                </c:pt>
                <c:pt idx="36">
                  <c:v>30.26068924539507</c:v>
                </c:pt>
                <c:pt idx="37">
                  <c:v>30.26068924539507</c:v>
                </c:pt>
                <c:pt idx="38">
                  <c:v>30.26068924539507</c:v>
                </c:pt>
                <c:pt idx="39">
                  <c:v>30.26068924539507</c:v>
                </c:pt>
                <c:pt idx="40">
                  <c:v>30.26068924539507</c:v>
                </c:pt>
                <c:pt idx="41">
                  <c:v>30.26068924539507</c:v>
                </c:pt>
                <c:pt idx="42">
                  <c:v>30.26068924539507</c:v>
                </c:pt>
                <c:pt idx="43">
                  <c:v>30.26068924539507</c:v>
                </c:pt>
                <c:pt idx="44">
                  <c:v>30.26068924539507</c:v>
                </c:pt>
                <c:pt idx="45">
                  <c:v>30.26068924539507</c:v>
                </c:pt>
                <c:pt idx="46">
                  <c:v>30.26068924539507</c:v>
                </c:pt>
                <c:pt idx="47">
                  <c:v>30.26068924539507</c:v>
                </c:pt>
                <c:pt idx="48">
                  <c:v>30.26068924539507</c:v>
                </c:pt>
                <c:pt idx="49">
                  <c:v>30.26068924539507</c:v>
                </c:pt>
                <c:pt idx="50">
                  <c:v>30.26068924539507</c:v>
                </c:pt>
                <c:pt idx="51">
                  <c:v>30.26068924539507</c:v>
                </c:pt>
                <c:pt idx="52">
                  <c:v>30.26068924539507</c:v>
                </c:pt>
                <c:pt idx="53">
                  <c:v>30.26068924539507</c:v>
                </c:pt>
                <c:pt idx="54">
                  <c:v>30.26068924539507</c:v>
                </c:pt>
                <c:pt idx="55">
                  <c:v>18.47</c:v>
                </c:pt>
                <c:pt idx="56">
                  <c:v>18.47</c:v>
                </c:pt>
                <c:pt idx="57">
                  <c:v>18.47</c:v>
                </c:pt>
                <c:pt idx="58">
                  <c:v>18.47</c:v>
                </c:pt>
                <c:pt idx="59">
                  <c:v>18.47</c:v>
                </c:pt>
                <c:pt idx="60">
                  <c:v>18.47</c:v>
                </c:pt>
                <c:pt idx="61">
                  <c:v>18.47</c:v>
                </c:pt>
                <c:pt idx="62">
                  <c:v>18.47</c:v>
                </c:pt>
                <c:pt idx="63">
                  <c:v>18.47</c:v>
                </c:pt>
                <c:pt idx="64">
                  <c:v>18.47</c:v>
                </c:pt>
                <c:pt idx="65">
                  <c:v>18.47</c:v>
                </c:pt>
                <c:pt idx="66">
                  <c:v>18.47</c:v>
                </c:pt>
                <c:pt idx="67">
                  <c:v>18.47</c:v>
                </c:pt>
                <c:pt idx="68">
                  <c:v>18.47</c:v>
                </c:pt>
                <c:pt idx="69">
                  <c:v>18.47</c:v>
                </c:pt>
                <c:pt idx="70">
                  <c:v>18.47</c:v>
                </c:pt>
                <c:pt idx="71">
                  <c:v>18.47</c:v>
                </c:pt>
                <c:pt idx="72">
                  <c:v>18.47</c:v>
                </c:pt>
                <c:pt idx="73">
                  <c:v>18.47</c:v>
                </c:pt>
                <c:pt idx="74">
                  <c:v>18.47</c:v>
                </c:pt>
                <c:pt idx="75">
                  <c:v>18.47</c:v>
                </c:pt>
                <c:pt idx="76">
                  <c:v>18.47</c:v>
                </c:pt>
                <c:pt idx="77">
                  <c:v>18.47</c:v>
                </c:pt>
                <c:pt idx="78">
                  <c:v>18.47</c:v>
                </c:pt>
                <c:pt idx="79">
                  <c:v>18.47</c:v>
                </c:pt>
                <c:pt idx="80">
                  <c:v>18.47</c:v>
                </c:pt>
                <c:pt idx="81">
                  <c:v>18.47</c:v>
                </c:pt>
                <c:pt idx="82">
                  <c:v>18.47</c:v>
                </c:pt>
                <c:pt idx="83">
                  <c:v>18.47</c:v>
                </c:pt>
                <c:pt idx="84">
                  <c:v>18.47</c:v>
                </c:pt>
                <c:pt idx="85">
                  <c:v>18.47</c:v>
                </c:pt>
                <c:pt idx="86">
                  <c:v>18.47</c:v>
                </c:pt>
                <c:pt idx="87">
                  <c:v>18.47</c:v>
                </c:pt>
                <c:pt idx="88">
                  <c:v>18.47</c:v>
                </c:pt>
                <c:pt idx="89">
                  <c:v>18.47</c:v>
                </c:pt>
                <c:pt idx="90">
                  <c:v>18.47</c:v>
                </c:pt>
                <c:pt idx="91">
                  <c:v>18.47</c:v>
                </c:pt>
                <c:pt idx="92">
                  <c:v>18.47</c:v>
                </c:pt>
                <c:pt idx="93">
                  <c:v>18.47</c:v>
                </c:pt>
                <c:pt idx="94">
                  <c:v>18.47</c:v>
                </c:pt>
                <c:pt idx="95">
                  <c:v>18.47</c:v>
                </c:pt>
                <c:pt idx="96">
                  <c:v>18.47</c:v>
                </c:pt>
                <c:pt idx="97">
                  <c:v>18.47</c:v>
                </c:pt>
                <c:pt idx="98">
                  <c:v>18.47</c:v>
                </c:pt>
                <c:pt idx="99">
                  <c:v>18.47</c:v>
                </c:pt>
                <c:pt idx="100">
                  <c:v>18.47</c:v>
                </c:pt>
                <c:pt idx="101">
                  <c:v>18.47</c:v>
                </c:pt>
                <c:pt idx="102">
                  <c:v>18.47</c:v>
                </c:pt>
                <c:pt idx="103">
                  <c:v>18.47</c:v>
                </c:pt>
                <c:pt idx="104">
                  <c:v>18.47</c:v>
                </c:pt>
                <c:pt idx="105">
                  <c:v>18.47</c:v>
                </c:pt>
                <c:pt idx="106">
                  <c:v>18.47</c:v>
                </c:pt>
                <c:pt idx="107">
                  <c:v>17.2551971326165</c:v>
                </c:pt>
                <c:pt idx="108">
                  <c:v>17.2551971326165</c:v>
                </c:pt>
                <c:pt idx="109">
                  <c:v>17.2551971326165</c:v>
                </c:pt>
                <c:pt idx="110">
                  <c:v>17.2551971326165</c:v>
                </c:pt>
                <c:pt idx="111">
                  <c:v>17.2551971326165</c:v>
                </c:pt>
                <c:pt idx="112">
                  <c:v>17.2551971326165</c:v>
                </c:pt>
                <c:pt idx="113">
                  <c:v>17.2551971326165</c:v>
                </c:pt>
                <c:pt idx="114">
                  <c:v>17.2551971326165</c:v>
                </c:pt>
                <c:pt idx="115">
                  <c:v>17.2551971326165</c:v>
                </c:pt>
                <c:pt idx="116">
                  <c:v>17.2551971326165</c:v>
                </c:pt>
                <c:pt idx="117">
                  <c:v>17.2551971326165</c:v>
                </c:pt>
                <c:pt idx="118">
                  <c:v>17.2551971326165</c:v>
                </c:pt>
                <c:pt idx="119">
                  <c:v>17.2551971326165</c:v>
                </c:pt>
                <c:pt idx="120">
                  <c:v>17.2551971326165</c:v>
                </c:pt>
                <c:pt idx="121">
                  <c:v>17.2551971326165</c:v>
                </c:pt>
                <c:pt idx="122">
                  <c:v>17.2551971326165</c:v>
                </c:pt>
                <c:pt idx="123">
                  <c:v>17.2551971326165</c:v>
                </c:pt>
                <c:pt idx="124">
                  <c:v>17.2551971326165</c:v>
                </c:pt>
                <c:pt idx="125">
                  <c:v>17.2551971326165</c:v>
                </c:pt>
                <c:pt idx="126">
                  <c:v>17.2551971326165</c:v>
                </c:pt>
                <c:pt idx="127">
                  <c:v>17.2551971326165</c:v>
                </c:pt>
                <c:pt idx="128">
                  <c:v>17.2551971326165</c:v>
                </c:pt>
                <c:pt idx="129">
                  <c:v>17.2551971326165</c:v>
                </c:pt>
                <c:pt idx="130">
                  <c:v>17.2551971326165</c:v>
                </c:pt>
                <c:pt idx="131">
                  <c:v>17.2551971326165</c:v>
                </c:pt>
                <c:pt idx="132">
                  <c:v>17.2551971326165</c:v>
                </c:pt>
                <c:pt idx="133">
                  <c:v>17.2551971326165</c:v>
                </c:pt>
                <c:pt idx="134">
                  <c:v>17.2551971326165</c:v>
                </c:pt>
                <c:pt idx="135">
                  <c:v>17.2551971326165</c:v>
                </c:pt>
                <c:pt idx="136">
                  <c:v>17.2551971326165</c:v>
                </c:pt>
                <c:pt idx="137">
                  <c:v>17.2551971326165</c:v>
                </c:pt>
                <c:pt idx="138">
                  <c:v>17.2551971326165</c:v>
                </c:pt>
                <c:pt idx="139">
                  <c:v>17.2551971326165</c:v>
                </c:pt>
                <c:pt idx="140">
                  <c:v>17.2551971326165</c:v>
                </c:pt>
                <c:pt idx="141">
                  <c:v>17.2551971326165</c:v>
                </c:pt>
                <c:pt idx="142">
                  <c:v>17.2551971326165</c:v>
                </c:pt>
                <c:pt idx="143">
                  <c:v>17.2551971326165</c:v>
                </c:pt>
                <c:pt idx="144">
                  <c:v>17.2551971326165</c:v>
                </c:pt>
                <c:pt idx="145">
                  <c:v>17.2551971326165</c:v>
                </c:pt>
                <c:pt idx="146">
                  <c:v>17.2551971326165</c:v>
                </c:pt>
                <c:pt idx="147">
                  <c:v>17.2551971326165</c:v>
                </c:pt>
                <c:pt idx="148">
                  <c:v>17.2551971326165</c:v>
                </c:pt>
                <c:pt idx="149">
                  <c:v>17.2551971326165</c:v>
                </c:pt>
                <c:pt idx="150">
                  <c:v>17.2551971326165</c:v>
                </c:pt>
                <c:pt idx="151">
                  <c:v>17.2551971326165</c:v>
                </c:pt>
                <c:pt idx="152">
                  <c:v>17.2551971326165</c:v>
                </c:pt>
                <c:pt idx="153">
                  <c:v>17.2551971326165</c:v>
                </c:pt>
                <c:pt idx="154">
                  <c:v>17.2551971326165</c:v>
                </c:pt>
                <c:pt idx="155">
                  <c:v>17.2551971326165</c:v>
                </c:pt>
                <c:pt idx="156">
                  <c:v>17.2551971326165</c:v>
                </c:pt>
                <c:pt idx="157">
                  <c:v>17.2551971326165</c:v>
                </c:pt>
                <c:pt idx="158">
                  <c:v>17.2551971326165</c:v>
                </c:pt>
                <c:pt idx="159">
                  <c:v>17.2551971326165</c:v>
                </c:pt>
                <c:pt idx="160">
                  <c:v>17.2551971326165</c:v>
                </c:pt>
                <c:pt idx="161">
                  <c:v>17.2551971326165</c:v>
                </c:pt>
                <c:pt idx="162">
                  <c:v>17.2551971326165</c:v>
                </c:pt>
                <c:pt idx="163">
                  <c:v>17.2551971326165</c:v>
                </c:pt>
                <c:pt idx="164">
                  <c:v>17.2551971326165</c:v>
                </c:pt>
                <c:pt idx="165">
                  <c:v>17.2551971326165</c:v>
                </c:pt>
                <c:pt idx="166">
                  <c:v>17.2551971326165</c:v>
                </c:pt>
                <c:pt idx="167">
                  <c:v>17.2551971326165</c:v>
                </c:pt>
                <c:pt idx="168">
                  <c:v>17.2551971326165</c:v>
                </c:pt>
                <c:pt idx="169">
                  <c:v>17.2551971326165</c:v>
                </c:pt>
                <c:pt idx="170">
                  <c:v>17.2551971326165</c:v>
                </c:pt>
                <c:pt idx="171">
                  <c:v>17.2551971326165</c:v>
                </c:pt>
                <c:pt idx="172">
                  <c:v>17.2551971326165</c:v>
                </c:pt>
                <c:pt idx="173">
                  <c:v>17.2551971326165</c:v>
                </c:pt>
                <c:pt idx="174">
                  <c:v>17.2551971326165</c:v>
                </c:pt>
                <c:pt idx="175">
                  <c:v>17.2551971326165</c:v>
                </c:pt>
                <c:pt idx="176">
                  <c:v>17.2551971326165</c:v>
                </c:pt>
                <c:pt idx="177">
                  <c:v>17.2551971326165</c:v>
                </c:pt>
                <c:pt idx="178">
                  <c:v>17.2551971326165</c:v>
                </c:pt>
                <c:pt idx="179">
                  <c:v>17.2551971326165</c:v>
                </c:pt>
                <c:pt idx="180">
                  <c:v>17.2551971326165</c:v>
                </c:pt>
                <c:pt idx="181">
                  <c:v>17.2551971326165</c:v>
                </c:pt>
                <c:pt idx="182">
                  <c:v>17.2551971326165</c:v>
                </c:pt>
                <c:pt idx="183">
                  <c:v>17.2551971326165</c:v>
                </c:pt>
                <c:pt idx="184">
                  <c:v>17.2551971326165</c:v>
                </c:pt>
                <c:pt idx="185">
                  <c:v>17.2551971326165</c:v>
                </c:pt>
                <c:pt idx="186">
                  <c:v>17.2551971326165</c:v>
                </c:pt>
                <c:pt idx="187">
                  <c:v>17.2551971326165</c:v>
                </c:pt>
                <c:pt idx="188">
                  <c:v>17.2551971326165</c:v>
                </c:pt>
                <c:pt idx="189">
                  <c:v>17.2551971326165</c:v>
                </c:pt>
                <c:pt idx="190">
                  <c:v>17.2551971326165</c:v>
                </c:pt>
                <c:pt idx="191">
                  <c:v>17.2551971326165</c:v>
                </c:pt>
                <c:pt idx="192">
                  <c:v>17.2551971326165</c:v>
                </c:pt>
                <c:pt idx="193">
                  <c:v>17.2551971326165</c:v>
                </c:pt>
                <c:pt idx="194">
                  <c:v>17.2551971326165</c:v>
                </c:pt>
                <c:pt idx="195">
                  <c:v>17.2551971326165</c:v>
                </c:pt>
                <c:pt idx="196">
                  <c:v>17.2551971326165</c:v>
                </c:pt>
                <c:pt idx="197">
                  <c:v>17.2551971326165</c:v>
                </c:pt>
                <c:pt idx="198">
                  <c:v>17.2551971326165</c:v>
                </c:pt>
                <c:pt idx="199">
                  <c:v>17.2551971326165</c:v>
                </c:pt>
                <c:pt idx="200">
                  <c:v>17.2551971326165</c:v>
                </c:pt>
                <c:pt idx="201">
                  <c:v>17.2551971326165</c:v>
                </c:pt>
                <c:pt idx="202">
                  <c:v>17.2551971326165</c:v>
                </c:pt>
                <c:pt idx="203">
                  <c:v>17.2551971326165</c:v>
                </c:pt>
                <c:pt idx="204">
                  <c:v>10.74196581196581</c:v>
                </c:pt>
                <c:pt idx="205">
                  <c:v>10.74196581196581</c:v>
                </c:pt>
                <c:pt idx="206">
                  <c:v>10.74196581196581</c:v>
                </c:pt>
                <c:pt idx="207">
                  <c:v>10.74196581196581</c:v>
                </c:pt>
                <c:pt idx="208">
                  <c:v>10.74196581196581</c:v>
                </c:pt>
                <c:pt idx="209">
                  <c:v>10.74196581196581</c:v>
                </c:pt>
                <c:pt idx="210">
                  <c:v>10.74196581196581</c:v>
                </c:pt>
                <c:pt idx="211">
                  <c:v>10.74196581196581</c:v>
                </c:pt>
                <c:pt idx="212">
                  <c:v>10.74196581196581</c:v>
                </c:pt>
                <c:pt idx="213">
                  <c:v>10.74196581196581</c:v>
                </c:pt>
                <c:pt idx="214">
                  <c:v>10.74196581196581</c:v>
                </c:pt>
                <c:pt idx="215">
                  <c:v>10.74196581196581</c:v>
                </c:pt>
                <c:pt idx="216">
                  <c:v>10.74196581196581</c:v>
                </c:pt>
                <c:pt idx="217">
                  <c:v>10.74196581196581</c:v>
                </c:pt>
                <c:pt idx="218">
                  <c:v>10.74196581196581</c:v>
                </c:pt>
                <c:pt idx="219">
                  <c:v>10.74196581196581</c:v>
                </c:pt>
                <c:pt idx="220">
                  <c:v>10.74196581196581</c:v>
                </c:pt>
                <c:pt idx="221">
                  <c:v>10.74196581196581</c:v>
                </c:pt>
                <c:pt idx="222">
                  <c:v>10.74196581196581</c:v>
                </c:pt>
                <c:pt idx="223">
                  <c:v>10.74196581196581</c:v>
                </c:pt>
                <c:pt idx="224">
                  <c:v>10.74196581196581</c:v>
                </c:pt>
                <c:pt idx="225">
                  <c:v>10.74196581196581</c:v>
                </c:pt>
                <c:pt idx="226">
                  <c:v>10.74196581196581</c:v>
                </c:pt>
                <c:pt idx="227">
                  <c:v>10.74196581196581</c:v>
                </c:pt>
                <c:pt idx="228">
                  <c:v>10.74196581196581</c:v>
                </c:pt>
                <c:pt idx="229">
                  <c:v>10.74196581196581</c:v>
                </c:pt>
                <c:pt idx="230">
                  <c:v>10.74196581196581</c:v>
                </c:pt>
                <c:pt idx="231">
                  <c:v>10.74196581196581</c:v>
                </c:pt>
                <c:pt idx="232">
                  <c:v>10.74196581196581</c:v>
                </c:pt>
                <c:pt idx="233">
                  <c:v>10.74196581196581</c:v>
                </c:pt>
                <c:pt idx="234">
                  <c:v>10.74196581196581</c:v>
                </c:pt>
                <c:pt idx="235">
                  <c:v>10.74196581196581</c:v>
                </c:pt>
                <c:pt idx="236">
                  <c:v>10.74196581196581</c:v>
                </c:pt>
                <c:pt idx="237">
                  <c:v>10.74196581196581</c:v>
                </c:pt>
                <c:pt idx="238">
                  <c:v>10.74196581196581</c:v>
                </c:pt>
                <c:pt idx="239">
                  <c:v>10.74196581196581</c:v>
                </c:pt>
                <c:pt idx="240">
                  <c:v>10.74196581196581</c:v>
                </c:pt>
                <c:pt idx="241">
                  <c:v>10.74196581196581</c:v>
                </c:pt>
                <c:pt idx="242">
                  <c:v>10.74196581196581</c:v>
                </c:pt>
              </c:numCache>
            </c:numRef>
          </c:val>
          <c:smooth val="0"/>
        </c:ser>
        <c:ser>
          <c:idx val="4"/>
          <c:order val="4"/>
          <c:tx>
            <c:strRef>
              <c:f>'LOS4'!$F$1</c:f>
              <c:strCache>
                <c:ptCount val="1"/>
                <c:pt idx="0">
                  <c:v>Average</c:v>
                </c:pt>
              </c:strCache>
            </c:strRef>
          </c:tx>
          <c:spPr>
            <a:ln w="25400">
              <a:solidFill>
                <a:schemeClr val="bg1"/>
              </a:solidFill>
              <a:prstDash val="solid"/>
            </a:ln>
            <a:effectLst/>
          </c:spPr>
          <c:marker>
            <c:symbol val="none"/>
          </c:marker>
          <c:cat>
            <c:numRef>
              <c:f>'LOS4'!$A$2:$A$244</c:f>
              <c:numCache>
                <c:formatCode>m/d/yy;@</c:formatCode>
                <c:ptCount val="243"/>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numCache>
            </c:numRef>
          </c:cat>
          <c:val>
            <c:numRef>
              <c:f>'LOS4'!$F$2:$F$244</c:f>
              <c:numCache>
                <c:formatCode>0.0</c:formatCode>
                <c:ptCount val="243"/>
                <c:pt idx="0">
                  <c:v>22.45454545454545</c:v>
                </c:pt>
                <c:pt idx="1">
                  <c:v>22.45454545454545</c:v>
                </c:pt>
                <c:pt idx="2">
                  <c:v>22.45454545454545</c:v>
                </c:pt>
                <c:pt idx="3">
                  <c:v>22.45454545454545</c:v>
                </c:pt>
                <c:pt idx="4">
                  <c:v>22.45454545454545</c:v>
                </c:pt>
                <c:pt idx="5">
                  <c:v>22.45454545454545</c:v>
                </c:pt>
                <c:pt idx="6">
                  <c:v>22.45454545454545</c:v>
                </c:pt>
                <c:pt idx="7">
                  <c:v>22.45454545454545</c:v>
                </c:pt>
                <c:pt idx="8">
                  <c:v>22.45454545454545</c:v>
                </c:pt>
                <c:pt idx="9">
                  <c:v>22.45454545454545</c:v>
                </c:pt>
                <c:pt idx="10">
                  <c:v>22.45454545454545</c:v>
                </c:pt>
                <c:pt idx="11">
                  <c:v>22.45454545454545</c:v>
                </c:pt>
                <c:pt idx="12">
                  <c:v>22.45454545454545</c:v>
                </c:pt>
                <c:pt idx="13">
                  <c:v>22.45454545454545</c:v>
                </c:pt>
                <c:pt idx="14">
                  <c:v>22.45454545454545</c:v>
                </c:pt>
                <c:pt idx="15">
                  <c:v>22.45454545454545</c:v>
                </c:pt>
                <c:pt idx="16">
                  <c:v>22.45454545454545</c:v>
                </c:pt>
                <c:pt idx="17">
                  <c:v>22.45454545454545</c:v>
                </c:pt>
                <c:pt idx="18">
                  <c:v>22.45454545454545</c:v>
                </c:pt>
                <c:pt idx="19">
                  <c:v>22.45454545454545</c:v>
                </c:pt>
                <c:pt idx="20">
                  <c:v>22.45454545454545</c:v>
                </c:pt>
                <c:pt idx="21">
                  <c:v>22.45454545454545</c:v>
                </c:pt>
                <c:pt idx="22">
                  <c:v>22.45454545454545</c:v>
                </c:pt>
                <c:pt idx="23">
                  <c:v>22.45454545454545</c:v>
                </c:pt>
                <c:pt idx="24">
                  <c:v>22.45454545454545</c:v>
                </c:pt>
                <c:pt idx="25">
                  <c:v>22.45454545454545</c:v>
                </c:pt>
                <c:pt idx="26">
                  <c:v>22.45454545454545</c:v>
                </c:pt>
                <c:pt idx="27">
                  <c:v>22.45454545454545</c:v>
                </c:pt>
                <c:pt idx="28">
                  <c:v>22.45454545454545</c:v>
                </c:pt>
                <c:pt idx="29">
                  <c:v>22.45454545454545</c:v>
                </c:pt>
                <c:pt idx="30">
                  <c:v>22.45454545454545</c:v>
                </c:pt>
                <c:pt idx="31">
                  <c:v>22.45454545454545</c:v>
                </c:pt>
                <c:pt idx="32">
                  <c:v>22.45454545454545</c:v>
                </c:pt>
                <c:pt idx="33">
                  <c:v>22.45454545454545</c:v>
                </c:pt>
                <c:pt idx="34">
                  <c:v>22.45454545454545</c:v>
                </c:pt>
                <c:pt idx="35">
                  <c:v>22.45454545454545</c:v>
                </c:pt>
                <c:pt idx="36">
                  <c:v>22.45454545454545</c:v>
                </c:pt>
                <c:pt idx="37">
                  <c:v>22.45454545454545</c:v>
                </c:pt>
                <c:pt idx="38">
                  <c:v>22.45454545454545</c:v>
                </c:pt>
                <c:pt idx="39">
                  <c:v>22.45454545454545</c:v>
                </c:pt>
                <c:pt idx="40">
                  <c:v>22.45454545454545</c:v>
                </c:pt>
                <c:pt idx="41">
                  <c:v>22.45454545454545</c:v>
                </c:pt>
                <c:pt idx="42">
                  <c:v>22.45454545454545</c:v>
                </c:pt>
                <c:pt idx="43">
                  <c:v>22.45454545454545</c:v>
                </c:pt>
                <c:pt idx="44">
                  <c:v>22.45454545454545</c:v>
                </c:pt>
                <c:pt idx="45">
                  <c:v>22.45454545454545</c:v>
                </c:pt>
                <c:pt idx="46">
                  <c:v>22.45454545454545</c:v>
                </c:pt>
                <c:pt idx="47">
                  <c:v>22.45454545454545</c:v>
                </c:pt>
                <c:pt idx="48">
                  <c:v>22.45454545454545</c:v>
                </c:pt>
                <c:pt idx="49">
                  <c:v>22.45454545454545</c:v>
                </c:pt>
                <c:pt idx="50">
                  <c:v>22.45454545454545</c:v>
                </c:pt>
                <c:pt idx="51">
                  <c:v>22.45454545454545</c:v>
                </c:pt>
                <c:pt idx="52">
                  <c:v>22.45454545454545</c:v>
                </c:pt>
                <c:pt idx="53">
                  <c:v>22.45454545454545</c:v>
                </c:pt>
                <c:pt idx="54">
                  <c:v>22.45454545454545</c:v>
                </c:pt>
                <c:pt idx="55">
                  <c:v>13.15</c:v>
                </c:pt>
                <c:pt idx="56">
                  <c:v>13.15</c:v>
                </c:pt>
                <c:pt idx="57">
                  <c:v>13.15</c:v>
                </c:pt>
                <c:pt idx="58">
                  <c:v>13.15</c:v>
                </c:pt>
                <c:pt idx="59">
                  <c:v>13.15</c:v>
                </c:pt>
                <c:pt idx="60">
                  <c:v>13.15</c:v>
                </c:pt>
                <c:pt idx="61">
                  <c:v>13.15</c:v>
                </c:pt>
                <c:pt idx="62">
                  <c:v>13.15</c:v>
                </c:pt>
                <c:pt idx="63">
                  <c:v>13.15</c:v>
                </c:pt>
                <c:pt idx="64">
                  <c:v>13.15</c:v>
                </c:pt>
                <c:pt idx="65">
                  <c:v>13.15</c:v>
                </c:pt>
                <c:pt idx="66">
                  <c:v>13.15</c:v>
                </c:pt>
                <c:pt idx="67">
                  <c:v>13.15</c:v>
                </c:pt>
                <c:pt idx="68">
                  <c:v>13.15</c:v>
                </c:pt>
                <c:pt idx="69">
                  <c:v>13.15</c:v>
                </c:pt>
                <c:pt idx="70">
                  <c:v>13.15</c:v>
                </c:pt>
                <c:pt idx="71">
                  <c:v>13.15</c:v>
                </c:pt>
                <c:pt idx="72">
                  <c:v>13.15</c:v>
                </c:pt>
                <c:pt idx="73">
                  <c:v>13.15</c:v>
                </c:pt>
                <c:pt idx="74">
                  <c:v>13.15</c:v>
                </c:pt>
                <c:pt idx="75">
                  <c:v>13.15</c:v>
                </c:pt>
                <c:pt idx="76">
                  <c:v>13.15</c:v>
                </c:pt>
                <c:pt idx="77">
                  <c:v>13.15</c:v>
                </c:pt>
                <c:pt idx="78">
                  <c:v>13.15</c:v>
                </c:pt>
                <c:pt idx="79">
                  <c:v>13.15</c:v>
                </c:pt>
                <c:pt idx="80">
                  <c:v>13.15</c:v>
                </c:pt>
                <c:pt idx="81">
                  <c:v>13.15</c:v>
                </c:pt>
                <c:pt idx="82">
                  <c:v>13.15</c:v>
                </c:pt>
                <c:pt idx="83">
                  <c:v>13.15</c:v>
                </c:pt>
                <c:pt idx="84">
                  <c:v>13.15</c:v>
                </c:pt>
                <c:pt idx="85">
                  <c:v>13.15</c:v>
                </c:pt>
                <c:pt idx="86">
                  <c:v>13.15</c:v>
                </c:pt>
                <c:pt idx="87">
                  <c:v>13.15</c:v>
                </c:pt>
                <c:pt idx="88">
                  <c:v>13.15</c:v>
                </c:pt>
                <c:pt idx="89">
                  <c:v>13.15</c:v>
                </c:pt>
                <c:pt idx="90">
                  <c:v>13.15</c:v>
                </c:pt>
                <c:pt idx="91">
                  <c:v>13.15</c:v>
                </c:pt>
                <c:pt idx="92">
                  <c:v>13.15</c:v>
                </c:pt>
                <c:pt idx="93">
                  <c:v>13.15</c:v>
                </c:pt>
                <c:pt idx="94">
                  <c:v>13.15</c:v>
                </c:pt>
                <c:pt idx="95">
                  <c:v>13.15</c:v>
                </c:pt>
                <c:pt idx="96">
                  <c:v>13.15</c:v>
                </c:pt>
                <c:pt idx="97">
                  <c:v>13.15</c:v>
                </c:pt>
                <c:pt idx="98">
                  <c:v>13.15</c:v>
                </c:pt>
                <c:pt idx="99">
                  <c:v>13.15</c:v>
                </c:pt>
                <c:pt idx="100">
                  <c:v>13.15</c:v>
                </c:pt>
                <c:pt idx="101">
                  <c:v>13.15</c:v>
                </c:pt>
                <c:pt idx="102">
                  <c:v>13.15</c:v>
                </c:pt>
                <c:pt idx="103">
                  <c:v>13.15</c:v>
                </c:pt>
                <c:pt idx="104">
                  <c:v>13.15</c:v>
                </c:pt>
                <c:pt idx="105">
                  <c:v>13.15</c:v>
                </c:pt>
                <c:pt idx="106">
                  <c:v>13.15</c:v>
                </c:pt>
                <c:pt idx="107">
                  <c:v>10.2</c:v>
                </c:pt>
                <c:pt idx="108">
                  <c:v>10.2</c:v>
                </c:pt>
                <c:pt idx="109">
                  <c:v>10.2</c:v>
                </c:pt>
                <c:pt idx="110">
                  <c:v>10.2</c:v>
                </c:pt>
                <c:pt idx="111">
                  <c:v>10.2</c:v>
                </c:pt>
                <c:pt idx="112">
                  <c:v>10.2</c:v>
                </c:pt>
                <c:pt idx="113">
                  <c:v>10.2</c:v>
                </c:pt>
                <c:pt idx="114">
                  <c:v>10.2</c:v>
                </c:pt>
                <c:pt idx="115">
                  <c:v>10.2</c:v>
                </c:pt>
                <c:pt idx="116">
                  <c:v>10.2</c:v>
                </c:pt>
                <c:pt idx="117">
                  <c:v>10.2</c:v>
                </c:pt>
                <c:pt idx="118">
                  <c:v>10.2</c:v>
                </c:pt>
                <c:pt idx="119">
                  <c:v>10.2</c:v>
                </c:pt>
                <c:pt idx="120">
                  <c:v>10.2</c:v>
                </c:pt>
                <c:pt idx="121">
                  <c:v>10.2</c:v>
                </c:pt>
                <c:pt idx="122">
                  <c:v>10.2</c:v>
                </c:pt>
                <c:pt idx="123">
                  <c:v>10.2</c:v>
                </c:pt>
                <c:pt idx="124">
                  <c:v>10.2</c:v>
                </c:pt>
                <c:pt idx="125">
                  <c:v>10.2</c:v>
                </c:pt>
                <c:pt idx="126">
                  <c:v>10.2</c:v>
                </c:pt>
                <c:pt idx="127">
                  <c:v>10.2</c:v>
                </c:pt>
                <c:pt idx="128">
                  <c:v>10.2</c:v>
                </c:pt>
                <c:pt idx="129">
                  <c:v>10.2</c:v>
                </c:pt>
                <c:pt idx="130">
                  <c:v>10.2</c:v>
                </c:pt>
                <c:pt idx="131">
                  <c:v>10.2</c:v>
                </c:pt>
                <c:pt idx="132">
                  <c:v>10.2</c:v>
                </c:pt>
                <c:pt idx="133">
                  <c:v>10.2</c:v>
                </c:pt>
                <c:pt idx="134">
                  <c:v>10.2</c:v>
                </c:pt>
                <c:pt idx="135">
                  <c:v>10.2</c:v>
                </c:pt>
                <c:pt idx="136">
                  <c:v>10.2</c:v>
                </c:pt>
                <c:pt idx="137">
                  <c:v>10.2</c:v>
                </c:pt>
                <c:pt idx="138">
                  <c:v>10.2</c:v>
                </c:pt>
                <c:pt idx="139">
                  <c:v>10.2</c:v>
                </c:pt>
                <c:pt idx="140">
                  <c:v>10.2</c:v>
                </c:pt>
                <c:pt idx="141">
                  <c:v>10.2</c:v>
                </c:pt>
                <c:pt idx="142">
                  <c:v>10.2</c:v>
                </c:pt>
                <c:pt idx="143">
                  <c:v>10.2</c:v>
                </c:pt>
                <c:pt idx="144">
                  <c:v>10.2</c:v>
                </c:pt>
                <c:pt idx="145">
                  <c:v>10.2</c:v>
                </c:pt>
                <c:pt idx="146">
                  <c:v>10.2</c:v>
                </c:pt>
                <c:pt idx="147">
                  <c:v>10.2</c:v>
                </c:pt>
                <c:pt idx="148">
                  <c:v>10.2</c:v>
                </c:pt>
                <c:pt idx="149">
                  <c:v>10.2</c:v>
                </c:pt>
                <c:pt idx="150">
                  <c:v>10.2</c:v>
                </c:pt>
                <c:pt idx="151">
                  <c:v>10.2</c:v>
                </c:pt>
                <c:pt idx="152">
                  <c:v>10.2</c:v>
                </c:pt>
                <c:pt idx="153">
                  <c:v>10.2</c:v>
                </c:pt>
                <c:pt idx="154">
                  <c:v>10.2</c:v>
                </c:pt>
                <c:pt idx="155">
                  <c:v>10.2</c:v>
                </c:pt>
                <c:pt idx="156">
                  <c:v>10.2</c:v>
                </c:pt>
                <c:pt idx="157">
                  <c:v>10.2</c:v>
                </c:pt>
                <c:pt idx="158">
                  <c:v>10.2</c:v>
                </c:pt>
                <c:pt idx="159">
                  <c:v>10.2</c:v>
                </c:pt>
                <c:pt idx="160">
                  <c:v>10.2</c:v>
                </c:pt>
                <c:pt idx="161">
                  <c:v>10.2</c:v>
                </c:pt>
                <c:pt idx="162">
                  <c:v>10.2</c:v>
                </c:pt>
                <c:pt idx="163">
                  <c:v>10.2</c:v>
                </c:pt>
                <c:pt idx="164">
                  <c:v>10.2</c:v>
                </c:pt>
                <c:pt idx="165">
                  <c:v>10.2</c:v>
                </c:pt>
                <c:pt idx="166">
                  <c:v>10.2</c:v>
                </c:pt>
                <c:pt idx="167">
                  <c:v>10.2</c:v>
                </c:pt>
                <c:pt idx="168">
                  <c:v>10.2</c:v>
                </c:pt>
                <c:pt idx="169">
                  <c:v>10.2</c:v>
                </c:pt>
                <c:pt idx="170">
                  <c:v>10.2</c:v>
                </c:pt>
                <c:pt idx="171">
                  <c:v>10.2</c:v>
                </c:pt>
                <c:pt idx="172">
                  <c:v>10.2</c:v>
                </c:pt>
                <c:pt idx="173">
                  <c:v>10.2</c:v>
                </c:pt>
                <c:pt idx="174">
                  <c:v>10.2</c:v>
                </c:pt>
                <c:pt idx="175">
                  <c:v>10.2</c:v>
                </c:pt>
                <c:pt idx="176">
                  <c:v>10.2</c:v>
                </c:pt>
                <c:pt idx="177">
                  <c:v>10.2</c:v>
                </c:pt>
                <c:pt idx="178">
                  <c:v>10.2</c:v>
                </c:pt>
                <c:pt idx="179">
                  <c:v>10.2</c:v>
                </c:pt>
                <c:pt idx="180">
                  <c:v>10.2</c:v>
                </c:pt>
                <c:pt idx="181">
                  <c:v>10.2</c:v>
                </c:pt>
                <c:pt idx="182">
                  <c:v>10.2</c:v>
                </c:pt>
                <c:pt idx="183">
                  <c:v>10.2</c:v>
                </c:pt>
                <c:pt idx="184">
                  <c:v>10.2</c:v>
                </c:pt>
                <c:pt idx="185">
                  <c:v>10.2</c:v>
                </c:pt>
                <c:pt idx="186">
                  <c:v>10.2</c:v>
                </c:pt>
                <c:pt idx="187">
                  <c:v>10.2</c:v>
                </c:pt>
                <c:pt idx="188">
                  <c:v>10.2</c:v>
                </c:pt>
                <c:pt idx="189">
                  <c:v>10.2</c:v>
                </c:pt>
                <c:pt idx="190">
                  <c:v>10.2</c:v>
                </c:pt>
                <c:pt idx="191">
                  <c:v>10.2</c:v>
                </c:pt>
                <c:pt idx="192">
                  <c:v>10.2</c:v>
                </c:pt>
                <c:pt idx="193">
                  <c:v>10.2</c:v>
                </c:pt>
                <c:pt idx="194">
                  <c:v>10.2</c:v>
                </c:pt>
                <c:pt idx="195">
                  <c:v>10.2</c:v>
                </c:pt>
                <c:pt idx="196">
                  <c:v>10.2</c:v>
                </c:pt>
                <c:pt idx="197">
                  <c:v>10.2</c:v>
                </c:pt>
                <c:pt idx="198">
                  <c:v>10.2</c:v>
                </c:pt>
                <c:pt idx="199">
                  <c:v>10.2</c:v>
                </c:pt>
                <c:pt idx="200">
                  <c:v>10.2</c:v>
                </c:pt>
                <c:pt idx="201">
                  <c:v>10.2</c:v>
                </c:pt>
                <c:pt idx="202">
                  <c:v>10.2</c:v>
                </c:pt>
                <c:pt idx="203">
                  <c:v>10.2</c:v>
                </c:pt>
                <c:pt idx="204">
                  <c:v>7.649999999999998</c:v>
                </c:pt>
                <c:pt idx="205">
                  <c:v>7.649999999999998</c:v>
                </c:pt>
                <c:pt idx="206">
                  <c:v>7.649999999999998</c:v>
                </c:pt>
                <c:pt idx="207">
                  <c:v>7.649999999999998</c:v>
                </c:pt>
                <c:pt idx="208">
                  <c:v>7.649999999999998</c:v>
                </c:pt>
                <c:pt idx="209">
                  <c:v>7.649999999999998</c:v>
                </c:pt>
                <c:pt idx="210">
                  <c:v>7.649999999999998</c:v>
                </c:pt>
                <c:pt idx="211">
                  <c:v>7.649999999999998</c:v>
                </c:pt>
                <c:pt idx="212">
                  <c:v>7.649999999999998</c:v>
                </c:pt>
                <c:pt idx="213">
                  <c:v>7.649999999999998</c:v>
                </c:pt>
                <c:pt idx="214">
                  <c:v>7.649999999999998</c:v>
                </c:pt>
                <c:pt idx="215">
                  <c:v>7.649999999999998</c:v>
                </c:pt>
                <c:pt idx="216">
                  <c:v>7.649999999999998</c:v>
                </c:pt>
                <c:pt idx="217">
                  <c:v>7.649999999999998</c:v>
                </c:pt>
                <c:pt idx="218">
                  <c:v>7.649999999999998</c:v>
                </c:pt>
                <c:pt idx="219">
                  <c:v>7.649999999999998</c:v>
                </c:pt>
                <c:pt idx="220">
                  <c:v>7.649999999999998</c:v>
                </c:pt>
                <c:pt idx="221">
                  <c:v>7.649999999999998</c:v>
                </c:pt>
                <c:pt idx="222">
                  <c:v>7.649999999999998</c:v>
                </c:pt>
                <c:pt idx="223">
                  <c:v>7.649999999999998</c:v>
                </c:pt>
                <c:pt idx="224">
                  <c:v>7.649999999999998</c:v>
                </c:pt>
                <c:pt idx="225">
                  <c:v>7.649999999999998</c:v>
                </c:pt>
                <c:pt idx="226">
                  <c:v>7.649999999999998</c:v>
                </c:pt>
                <c:pt idx="227">
                  <c:v>7.649999999999998</c:v>
                </c:pt>
                <c:pt idx="228">
                  <c:v>7.649999999999998</c:v>
                </c:pt>
                <c:pt idx="229">
                  <c:v>7.649999999999998</c:v>
                </c:pt>
                <c:pt idx="230">
                  <c:v>7.649999999999998</c:v>
                </c:pt>
                <c:pt idx="231">
                  <c:v>7.649999999999998</c:v>
                </c:pt>
                <c:pt idx="232">
                  <c:v>7.649999999999998</c:v>
                </c:pt>
                <c:pt idx="233">
                  <c:v>7.649999999999998</c:v>
                </c:pt>
                <c:pt idx="234">
                  <c:v>7.649999999999998</c:v>
                </c:pt>
                <c:pt idx="235">
                  <c:v>7.649999999999998</c:v>
                </c:pt>
                <c:pt idx="236">
                  <c:v>7.649999999999998</c:v>
                </c:pt>
                <c:pt idx="237">
                  <c:v>7.649999999999998</c:v>
                </c:pt>
                <c:pt idx="238">
                  <c:v>7.649999999999998</c:v>
                </c:pt>
                <c:pt idx="239">
                  <c:v>7.649999999999998</c:v>
                </c:pt>
                <c:pt idx="240">
                  <c:v>7.649999999999998</c:v>
                </c:pt>
                <c:pt idx="241">
                  <c:v>7.649999999999998</c:v>
                </c:pt>
                <c:pt idx="242">
                  <c:v>7.649999999999998</c:v>
                </c:pt>
              </c:numCache>
            </c:numRef>
          </c:val>
          <c:smooth val="0"/>
        </c:ser>
        <c:ser>
          <c:idx val="5"/>
          <c:order val="5"/>
          <c:tx>
            <c:strRef>
              <c:f>'LOS4'!$G$1</c:f>
              <c:strCache>
                <c:ptCount val="1"/>
                <c:pt idx="0">
                  <c:v> -1 Sigma</c:v>
                </c:pt>
              </c:strCache>
            </c:strRef>
          </c:tx>
          <c:spPr>
            <a:ln w="25400">
              <a:noFill/>
            </a:ln>
            <a:effectLst/>
          </c:spPr>
          <c:marker>
            <c:symbol val="none"/>
          </c:marker>
          <c:cat>
            <c:numRef>
              <c:f>'LOS4'!$A$2:$A$244</c:f>
              <c:numCache>
                <c:formatCode>m/d/yy;@</c:formatCode>
                <c:ptCount val="243"/>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numCache>
            </c:numRef>
          </c:cat>
          <c:val>
            <c:numRef>
              <c:f>'LOS4'!$G$2:$G$244</c:f>
              <c:numCache>
                <c:formatCode>0.0</c:formatCode>
                <c:ptCount val="243"/>
                <c:pt idx="0">
                  <c:v>14.64840166369578</c:v>
                </c:pt>
                <c:pt idx="1">
                  <c:v>14.64840166369578</c:v>
                </c:pt>
                <c:pt idx="2">
                  <c:v>14.64840166369578</c:v>
                </c:pt>
                <c:pt idx="3">
                  <c:v>14.64840166369578</c:v>
                </c:pt>
                <c:pt idx="4">
                  <c:v>14.64840166369578</c:v>
                </c:pt>
                <c:pt idx="5">
                  <c:v>14.64840166369578</c:v>
                </c:pt>
                <c:pt idx="6">
                  <c:v>14.64840166369578</c:v>
                </c:pt>
                <c:pt idx="7">
                  <c:v>14.64840166369578</c:v>
                </c:pt>
                <c:pt idx="8">
                  <c:v>14.64840166369578</c:v>
                </c:pt>
                <c:pt idx="9">
                  <c:v>14.64840166369578</c:v>
                </c:pt>
                <c:pt idx="10">
                  <c:v>14.64840166369578</c:v>
                </c:pt>
                <c:pt idx="11">
                  <c:v>14.64840166369578</c:v>
                </c:pt>
                <c:pt idx="12">
                  <c:v>14.64840166369578</c:v>
                </c:pt>
                <c:pt idx="13">
                  <c:v>14.64840166369578</c:v>
                </c:pt>
                <c:pt idx="14">
                  <c:v>14.64840166369578</c:v>
                </c:pt>
                <c:pt idx="15">
                  <c:v>14.64840166369578</c:v>
                </c:pt>
                <c:pt idx="16">
                  <c:v>14.64840166369578</c:v>
                </c:pt>
                <c:pt idx="17">
                  <c:v>14.64840166369578</c:v>
                </c:pt>
                <c:pt idx="18">
                  <c:v>14.64840166369578</c:v>
                </c:pt>
                <c:pt idx="19">
                  <c:v>14.64840166369578</c:v>
                </c:pt>
                <c:pt idx="20">
                  <c:v>14.64840166369578</c:v>
                </c:pt>
                <c:pt idx="21">
                  <c:v>14.64840166369578</c:v>
                </c:pt>
                <c:pt idx="22">
                  <c:v>14.64840166369578</c:v>
                </c:pt>
                <c:pt idx="23">
                  <c:v>14.64840166369578</c:v>
                </c:pt>
                <c:pt idx="24">
                  <c:v>14.64840166369578</c:v>
                </c:pt>
                <c:pt idx="25">
                  <c:v>14.64840166369578</c:v>
                </c:pt>
                <c:pt idx="26">
                  <c:v>14.64840166369578</c:v>
                </c:pt>
                <c:pt idx="27">
                  <c:v>14.64840166369578</c:v>
                </c:pt>
                <c:pt idx="28">
                  <c:v>14.64840166369578</c:v>
                </c:pt>
                <c:pt idx="29">
                  <c:v>14.64840166369578</c:v>
                </c:pt>
                <c:pt idx="30">
                  <c:v>14.64840166369578</c:v>
                </c:pt>
                <c:pt idx="31">
                  <c:v>14.64840166369578</c:v>
                </c:pt>
                <c:pt idx="32">
                  <c:v>14.64840166369578</c:v>
                </c:pt>
                <c:pt idx="33">
                  <c:v>14.64840166369578</c:v>
                </c:pt>
                <c:pt idx="34">
                  <c:v>14.64840166369578</c:v>
                </c:pt>
                <c:pt idx="35">
                  <c:v>14.64840166369578</c:v>
                </c:pt>
                <c:pt idx="36">
                  <c:v>14.64840166369578</c:v>
                </c:pt>
                <c:pt idx="37">
                  <c:v>14.64840166369578</c:v>
                </c:pt>
                <c:pt idx="38">
                  <c:v>14.64840166369578</c:v>
                </c:pt>
                <c:pt idx="39">
                  <c:v>14.64840166369578</c:v>
                </c:pt>
                <c:pt idx="40">
                  <c:v>14.64840166369578</c:v>
                </c:pt>
                <c:pt idx="41">
                  <c:v>14.64840166369578</c:v>
                </c:pt>
                <c:pt idx="42">
                  <c:v>14.64840166369578</c:v>
                </c:pt>
                <c:pt idx="43">
                  <c:v>14.64840166369578</c:v>
                </c:pt>
                <c:pt idx="44">
                  <c:v>14.64840166369578</c:v>
                </c:pt>
                <c:pt idx="45">
                  <c:v>14.64840166369578</c:v>
                </c:pt>
                <c:pt idx="46">
                  <c:v>14.64840166369578</c:v>
                </c:pt>
                <c:pt idx="47">
                  <c:v>14.64840166369578</c:v>
                </c:pt>
                <c:pt idx="48">
                  <c:v>14.64840166369578</c:v>
                </c:pt>
                <c:pt idx="49">
                  <c:v>14.64840166369578</c:v>
                </c:pt>
                <c:pt idx="50">
                  <c:v>14.64840166369578</c:v>
                </c:pt>
                <c:pt idx="51">
                  <c:v>14.64840166369578</c:v>
                </c:pt>
                <c:pt idx="52">
                  <c:v>14.64840166369578</c:v>
                </c:pt>
                <c:pt idx="53">
                  <c:v>14.64840166369578</c:v>
                </c:pt>
                <c:pt idx="54">
                  <c:v>14.64840166369578</c:v>
                </c:pt>
                <c:pt idx="55">
                  <c:v>7.83</c:v>
                </c:pt>
                <c:pt idx="56">
                  <c:v>7.83</c:v>
                </c:pt>
                <c:pt idx="57">
                  <c:v>7.83</c:v>
                </c:pt>
                <c:pt idx="58">
                  <c:v>7.83</c:v>
                </c:pt>
                <c:pt idx="59">
                  <c:v>7.83</c:v>
                </c:pt>
                <c:pt idx="60">
                  <c:v>7.83</c:v>
                </c:pt>
                <c:pt idx="61">
                  <c:v>7.83</c:v>
                </c:pt>
                <c:pt idx="62">
                  <c:v>7.83</c:v>
                </c:pt>
                <c:pt idx="63">
                  <c:v>7.83</c:v>
                </c:pt>
                <c:pt idx="64">
                  <c:v>7.83</c:v>
                </c:pt>
                <c:pt idx="65">
                  <c:v>7.83</c:v>
                </c:pt>
                <c:pt idx="66">
                  <c:v>7.83</c:v>
                </c:pt>
                <c:pt idx="67">
                  <c:v>7.83</c:v>
                </c:pt>
                <c:pt idx="68">
                  <c:v>7.83</c:v>
                </c:pt>
                <c:pt idx="69">
                  <c:v>7.83</c:v>
                </c:pt>
                <c:pt idx="70">
                  <c:v>7.83</c:v>
                </c:pt>
                <c:pt idx="71">
                  <c:v>7.83</c:v>
                </c:pt>
                <c:pt idx="72">
                  <c:v>7.83</c:v>
                </c:pt>
                <c:pt idx="73">
                  <c:v>7.83</c:v>
                </c:pt>
                <c:pt idx="74">
                  <c:v>7.83</c:v>
                </c:pt>
                <c:pt idx="75">
                  <c:v>7.83</c:v>
                </c:pt>
                <c:pt idx="76">
                  <c:v>7.83</c:v>
                </c:pt>
                <c:pt idx="77">
                  <c:v>7.83</c:v>
                </c:pt>
                <c:pt idx="78">
                  <c:v>7.83</c:v>
                </c:pt>
                <c:pt idx="79">
                  <c:v>7.83</c:v>
                </c:pt>
                <c:pt idx="80">
                  <c:v>7.83</c:v>
                </c:pt>
                <c:pt idx="81">
                  <c:v>7.83</c:v>
                </c:pt>
                <c:pt idx="82">
                  <c:v>7.83</c:v>
                </c:pt>
                <c:pt idx="83">
                  <c:v>7.83</c:v>
                </c:pt>
                <c:pt idx="84">
                  <c:v>7.83</c:v>
                </c:pt>
                <c:pt idx="85">
                  <c:v>7.83</c:v>
                </c:pt>
                <c:pt idx="86">
                  <c:v>7.83</c:v>
                </c:pt>
                <c:pt idx="87">
                  <c:v>7.83</c:v>
                </c:pt>
                <c:pt idx="88">
                  <c:v>7.83</c:v>
                </c:pt>
                <c:pt idx="89">
                  <c:v>7.83</c:v>
                </c:pt>
                <c:pt idx="90">
                  <c:v>7.83</c:v>
                </c:pt>
                <c:pt idx="91">
                  <c:v>7.83</c:v>
                </c:pt>
                <c:pt idx="92">
                  <c:v>7.83</c:v>
                </c:pt>
                <c:pt idx="93">
                  <c:v>7.83</c:v>
                </c:pt>
                <c:pt idx="94">
                  <c:v>7.83</c:v>
                </c:pt>
                <c:pt idx="95">
                  <c:v>7.83</c:v>
                </c:pt>
                <c:pt idx="96">
                  <c:v>7.83</c:v>
                </c:pt>
                <c:pt idx="97">
                  <c:v>7.83</c:v>
                </c:pt>
                <c:pt idx="98">
                  <c:v>7.83</c:v>
                </c:pt>
                <c:pt idx="99">
                  <c:v>7.83</c:v>
                </c:pt>
                <c:pt idx="100">
                  <c:v>7.83</c:v>
                </c:pt>
                <c:pt idx="101">
                  <c:v>7.83</c:v>
                </c:pt>
                <c:pt idx="102">
                  <c:v>7.83</c:v>
                </c:pt>
                <c:pt idx="103">
                  <c:v>7.83</c:v>
                </c:pt>
                <c:pt idx="104">
                  <c:v>7.83</c:v>
                </c:pt>
                <c:pt idx="105">
                  <c:v>7.83</c:v>
                </c:pt>
                <c:pt idx="106">
                  <c:v>7.83</c:v>
                </c:pt>
                <c:pt idx="107">
                  <c:v>3.144802867383511</c:v>
                </c:pt>
                <c:pt idx="108">
                  <c:v>3.144802867383511</c:v>
                </c:pt>
                <c:pt idx="109">
                  <c:v>3.144802867383511</c:v>
                </c:pt>
                <c:pt idx="110">
                  <c:v>3.144802867383511</c:v>
                </c:pt>
                <c:pt idx="111">
                  <c:v>3.144802867383511</c:v>
                </c:pt>
                <c:pt idx="112">
                  <c:v>3.144802867383511</c:v>
                </c:pt>
                <c:pt idx="113">
                  <c:v>3.144802867383511</c:v>
                </c:pt>
                <c:pt idx="114">
                  <c:v>3.144802867383511</c:v>
                </c:pt>
                <c:pt idx="115">
                  <c:v>3.144802867383511</c:v>
                </c:pt>
                <c:pt idx="116">
                  <c:v>3.144802867383511</c:v>
                </c:pt>
                <c:pt idx="117">
                  <c:v>3.144802867383511</c:v>
                </c:pt>
                <c:pt idx="118">
                  <c:v>3.144802867383511</c:v>
                </c:pt>
                <c:pt idx="119">
                  <c:v>3.144802867383511</c:v>
                </c:pt>
                <c:pt idx="120">
                  <c:v>3.144802867383511</c:v>
                </c:pt>
                <c:pt idx="121">
                  <c:v>3.144802867383511</c:v>
                </c:pt>
                <c:pt idx="122">
                  <c:v>3.144802867383511</c:v>
                </c:pt>
                <c:pt idx="123">
                  <c:v>3.144802867383511</c:v>
                </c:pt>
                <c:pt idx="124">
                  <c:v>3.144802867383511</c:v>
                </c:pt>
                <c:pt idx="125">
                  <c:v>3.144802867383511</c:v>
                </c:pt>
                <c:pt idx="126">
                  <c:v>3.144802867383511</c:v>
                </c:pt>
                <c:pt idx="127">
                  <c:v>3.144802867383511</c:v>
                </c:pt>
                <c:pt idx="128">
                  <c:v>3.144802867383511</c:v>
                </c:pt>
                <c:pt idx="129">
                  <c:v>3.144802867383511</c:v>
                </c:pt>
                <c:pt idx="130">
                  <c:v>3.144802867383511</c:v>
                </c:pt>
                <c:pt idx="131">
                  <c:v>3.144802867383511</c:v>
                </c:pt>
                <c:pt idx="132">
                  <c:v>3.144802867383511</c:v>
                </c:pt>
                <c:pt idx="133">
                  <c:v>3.144802867383511</c:v>
                </c:pt>
                <c:pt idx="134">
                  <c:v>3.144802867383511</c:v>
                </c:pt>
                <c:pt idx="135">
                  <c:v>3.144802867383511</c:v>
                </c:pt>
                <c:pt idx="136">
                  <c:v>3.144802867383511</c:v>
                </c:pt>
                <c:pt idx="137">
                  <c:v>3.144802867383511</c:v>
                </c:pt>
                <c:pt idx="138">
                  <c:v>3.144802867383511</c:v>
                </c:pt>
                <c:pt idx="139">
                  <c:v>3.144802867383511</c:v>
                </c:pt>
                <c:pt idx="140">
                  <c:v>3.144802867383511</c:v>
                </c:pt>
                <c:pt idx="141">
                  <c:v>3.144802867383511</c:v>
                </c:pt>
                <c:pt idx="142">
                  <c:v>3.144802867383511</c:v>
                </c:pt>
                <c:pt idx="143">
                  <c:v>3.144802867383511</c:v>
                </c:pt>
                <c:pt idx="144">
                  <c:v>3.144802867383511</c:v>
                </c:pt>
                <c:pt idx="145">
                  <c:v>3.144802867383511</c:v>
                </c:pt>
                <c:pt idx="146">
                  <c:v>3.144802867383511</c:v>
                </c:pt>
                <c:pt idx="147">
                  <c:v>3.144802867383511</c:v>
                </c:pt>
                <c:pt idx="148">
                  <c:v>3.144802867383511</c:v>
                </c:pt>
                <c:pt idx="149">
                  <c:v>3.144802867383511</c:v>
                </c:pt>
                <c:pt idx="150">
                  <c:v>3.144802867383511</c:v>
                </c:pt>
                <c:pt idx="151">
                  <c:v>3.144802867383511</c:v>
                </c:pt>
                <c:pt idx="152">
                  <c:v>3.144802867383511</c:v>
                </c:pt>
                <c:pt idx="153">
                  <c:v>3.144802867383511</c:v>
                </c:pt>
                <c:pt idx="154">
                  <c:v>3.144802867383511</c:v>
                </c:pt>
                <c:pt idx="155">
                  <c:v>3.144802867383511</c:v>
                </c:pt>
                <c:pt idx="156">
                  <c:v>3.144802867383511</c:v>
                </c:pt>
                <c:pt idx="157">
                  <c:v>3.144802867383511</c:v>
                </c:pt>
                <c:pt idx="158">
                  <c:v>3.144802867383511</c:v>
                </c:pt>
                <c:pt idx="159">
                  <c:v>3.144802867383511</c:v>
                </c:pt>
                <c:pt idx="160">
                  <c:v>3.144802867383511</c:v>
                </c:pt>
                <c:pt idx="161">
                  <c:v>3.144802867383511</c:v>
                </c:pt>
                <c:pt idx="162">
                  <c:v>3.144802867383511</c:v>
                </c:pt>
                <c:pt idx="163">
                  <c:v>3.144802867383511</c:v>
                </c:pt>
                <c:pt idx="164">
                  <c:v>3.144802867383511</c:v>
                </c:pt>
                <c:pt idx="165">
                  <c:v>3.144802867383511</c:v>
                </c:pt>
                <c:pt idx="166">
                  <c:v>3.144802867383511</c:v>
                </c:pt>
                <c:pt idx="167">
                  <c:v>3.144802867383511</c:v>
                </c:pt>
                <c:pt idx="168">
                  <c:v>3.144802867383511</c:v>
                </c:pt>
                <c:pt idx="169">
                  <c:v>3.144802867383511</c:v>
                </c:pt>
                <c:pt idx="170">
                  <c:v>3.144802867383511</c:v>
                </c:pt>
                <c:pt idx="171">
                  <c:v>3.144802867383511</c:v>
                </c:pt>
                <c:pt idx="172">
                  <c:v>3.144802867383511</c:v>
                </c:pt>
                <c:pt idx="173">
                  <c:v>3.144802867383511</c:v>
                </c:pt>
                <c:pt idx="174">
                  <c:v>3.144802867383511</c:v>
                </c:pt>
                <c:pt idx="175">
                  <c:v>3.144802867383511</c:v>
                </c:pt>
                <c:pt idx="176">
                  <c:v>3.144802867383511</c:v>
                </c:pt>
                <c:pt idx="177">
                  <c:v>3.144802867383511</c:v>
                </c:pt>
                <c:pt idx="178">
                  <c:v>3.144802867383511</c:v>
                </c:pt>
                <c:pt idx="179">
                  <c:v>3.144802867383511</c:v>
                </c:pt>
                <c:pt idx="180">
                  <c:v>3.144802867383511</c:v>
                </c:pt>
                <c:pt idx="181">
                  <c:v>3.144802867383511</c:v>
                </c:pt>
                <c:pt idx="182">
                  <c:v>3.144802867383511</c:v>
                </c:pt>
                <c:pt idx="183">
                  <c:v>3.144802867383511</c:v>
                </c:pt>
                <c:pt idx="184">
                  <c:v>3.144802867383511</c:v>
                </c:pt>
                <c:pt idx="185">
                  <c:v>3.144802867383511</c:v>
                </c:pt>
                <c:pt idx="186">
                  <c:v>3.144802867383511</c:v>
                </c:pt>
                <c:pt idx="187">
                  <c:v>3.144802867383511</c:v>
                </c:pt>
                <c:pt idx="188">
                  <c:v>3.144802867383511</c:v>
                </c:pt>
                <c:pt idx="189">
                  <c:v>3.144802867383511</c:v>
                </c:pt>
                <c:pt idx="190">
                  <c:v>3.144802867383511</c:v>
                </c:pt>
                <c:pt idx="191">
                  <c:v>3.144802867383511</c:v>
                </c:pt>
                <c:pt idx="192">
                  <c:v>3.144802867383511</c:v>
                </c:pt>
                <c:pt idx="193">
                  <c:v>3.144802867383511</c:v>
                </c:pt>
                <c:pt idx="194">
                  <c:v>3.144802867383511</c:v>
                </c:pt>
                <c:pt idx="195">
                  <c:v>3.144802867383511</c:v>
                </c:pt>
                <c:pt idx="196">
                  <c:v>3.144802867383511</c:v>
                </c:pt>
                <c:pt idx="197">
                  <c:v>3.144802867383511</c:v>
                </c:pt>
                <c:pt idx="198">
                  <c:v>3.144802867383511</c:v>
                </c:pt>
                <c:pt idx="199">
                  <c:v>3.144802867383511</c:v>
                </c:pt>
                <c:pt idx="200">
                  <c:v>3.144802867383511</c:v>
                </c:pt>
                <c:pt idx="201">
                  <c:v>3.144802867383511</c:v>
                </c:pt>
                <c:pt idx="202">
                  <c:v>3.144802867383511</c:v>
                </c:pt>
                <c:pt idx="203">
                  <c:v>3.144802867383511</c:v>
                </c:pt>
                <c:pt idx="204">
                  <c:v>4.558034188034188</c:v>
                </c:pt>
                <c:pt idx="205">
                  <c:v>4.558034188034188</c:v>
                </c:pt>
                <c:pt idx="206">
                  <c:v>4.558034188034188</c:v>
                </c:pt>
                <c:pt idx="207">
                  <c:v>4.558034188034188</c:v>
                </c:pt>
                <c:pt idx="208">
                  <c:v>4.558034188034188</c:v>
                </c:pt>
                <c:pt idx="209">
                  <c:v>4.558034188034188</c:v>
                </c:pt>
                <c:pt idx="210">
                  <c:v>4.558034188034188</c:v>
                </c:pt>
                <c:pt idx="211">
                  <c:v>4.558034188034188</c:v>
                </c:pt>
                <c:pt idx="212">
                  <c:v>4.558034188034188</c:v>
                </c:pt>
                <c:pt idx="213">
                  <c:v>4.558034188034188</c:v>
                </c:pt>
                <c:pt idx="214">
                  <c:v>4.558034188034188</c:v>
                </c:pt>
                <c:pt idx="215">
                  <c:v>4.558034188034188</c:v>
                </c:pt>
                <c:pt idx="216">
                  <c:v>4.558034188034188</c:v>
                </c:pt>
                <c:pt idx="217">
                  <c:v>4.558034188034188</c:v>
                </c:pt>
                <c:pt idx="218">
                  <c:v>4.558034188034188</c:v>
                </c:pt>
                <c:pt idx="219">
                  <c:v>4.558034188034188</c:v>
                </c:pt>
                <c:pt idx="220">
                  <c:v>4.558034188034188</c:v>
                </c:pt>
                <c:pt idx="221">
                  <c:v>4.558034188034188</c:v>
                </c:pt>
                <c:pt idx="222">
                  <c:v>4.558034188034188</c:v>
                </c:pt>
                <c:pt idx="223">
                  <c:v>4.558034188034188</c:v>
                </c:pt>
                <c:pt idx="224">
                  <c:v>4.558034188034188</c:v>
                </c:pt>
                <c:pt idx="225">
                  <c:v>4.558034188034188</c:v>
                </c:pt>
                <c:pt idx="226">
                  <c:v>4.558034188034188</c:v>
                </c:pt>
                <c:pt idx="227">
                  <c:v>4.558034188034188</c:v>
                </c:pt>
                <c:pt idx="228">
                  <c:v>4.558034188034188</c:v>
                </c:pt>
                <c:pt idx="229">
                  <c:v>4.558034188034188</c:v>
                </c:pt>
                <c:pt idx="230">
                  <c:v>4.558034188034188</c:v>
                </c:pt>
                <c:pt idx="231">
                  <c:v>4.558034188034188</c:v>
                </c:pt>
                <c:pt idx="232">
                  <c:v>4.558034188034188</c:v>
                </c:pt>
                <c:pt idx="233">
                  <c:v>4.558034188034188</c:v>
                </c:pt>
                <c:pt idx="234">
                  <c:v>4.558034188034188</c:v>
                </c:pt>
                <c:pt idx="235">
                  <c:v>4.558034188034188</c:v>
                </c:pt>
                <c:pt idx="236">
                  <c:v>4.558034188034188</c:v>
                </c:pt>
                <c:pt idx="237">
                  <c:v>4.558034188034188</c:v>
                </c:pt>
                <c:pt idx="238">
                  <c:v>4.558034188034188</c:v>
                </c:pt>
                <c:pt idx="239">
                  <c:v>4.558034188034188</c:v>
                </c:pt>
                <c:pt idx="240">
                  <c:v>4.558034188034188</c:v>
                </c:pt>
                <c:pt idx="241">
                  <c:v>4.558034188034188</c:v>
                </c:pt>
                <c:pt idx="242">
                  <c:v>4.558034188034188</c:v>
                </c:pt>
              </c:numCache>
            </c:numRef>
          </c:val>
          <c:smooth val="0"/>
        </c:ser>
        <c:ser>
          <c:idx val="6"/>
          <c:order val="6"/>
          <c:tx>
            <c:strRef>
              <c:f>'LOS4'!$H$1</c:f>
              <c:strCache>
                <c:ptCount val="1"/>
                <c:pt idx="0">
                  <c:v> -2 Sigma</c:v>
                </c:pt>
              </c:strCache>
            </c:strRef>
          </c:tx>
          <c:spPr>
            <a:ln w="25400">
              <a:noFill/>
            </a:ln>
            <a:effectLst/>
          </c:spPr>
          <c:marker>
            <c:symbol val="none"/>
          </c:marker>
          <c:cat>
            <c:numRef>
              <c:f>'LOS4'!$A$2:$A$244</c:f>
              <c:numCache>
                <c:formatCode>m/d/yy;@</c:formatCode>
                <c:ptCount val="243"/>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numCache>
            </c:numRef>
          </c:cat>
          <c:val>
            <c:numRef>
              <c:f>'LOS4'!$H$2:$H$244</c:f>
              <c:numCache>
                <c:formatCode>0.0</c:formatCode>
                <c:ptCount val="243"/>
                <c:pt idx="0">
                  <c:v>6.842257872846105</c:v>
                </c:pt>
                <c:pt idx="1">
                  <c:v>6.842257872846105</c:v>
                </c:pt>
                <c:pt idx="2">
                  <c:v>6.842257872846105</c:v>
                </c:pt>
                <c:pt idx="3">
                  <c:v>6.842257872846105</c:v>
                </c:pt>
                <c:pt idx="4">
                  <c:v>6.842257872846105</c:v>
                </c:pt>
                <c:pt idx="5">
                  <c:v>6.842257872846105</c:v>
                </c:pt>
                <c:pt idx="6">
                  <c:v>6.842257872846105</c:v>
                </c:pt>
                <c:pt idx="7">
                  <c:v>6.842257872846105</c:v>
                </c:pt>
                <c:pt idx="8">
                  <c:v>6.842257872846105</c:v>
                </c:pt>
                <c:pt idx="9">
                  <c:v>6.842257872846105</c:v>
                </c:pt>
                <c:pt idx="10">
                  <c:v>6.842257872846105</c:v>
                </c:pt>
                <c:pt idx="11">
                  <c:v>6.842257872846105</c:v>
                </c:pt>
                <c:pt idx="12">
                  <c:v>6.842257872846105</c:v>
                </c:pt>
                <c:pt idx="13">
                  <c:v>6.842257872846105</c:v>
                </c:pt>
                <c:pt idx="14">
                  <c:v>6.842257872846105</c:v>
                </c:pt>
                <c:pt idx="15">
                  <c:v>6.842257872846105</c:v>
                </c:pt>
                <c:pt idx="16">
                  <c:v>6.842257872846105</c:v>
                </c:pt>
                <c:pt idx="17">
                  <c:v>6.842257872846105</c:v>
                </c:pt>
                <c:pt idx="18">
                  <c:v>6.842257872846105</c:v>
                </c:pt>
                <c:pt idx="19">
                  <c:v>6.842257872846105</c:v>
                </c:pt>
                <c:pt idx="20">
                  <c:v>6.842257872846105</c:v>
                </c:pt>
                <c:pt idx="21">
                  <c:v>6.842257872846105</c:v>
                </c:pt>
                <c:pt idx="22">
                  <c:v>6.842257872846105</c:v>
                </c:pt>
                <c:pt idx="23">
                  <c:v>6.842257872846105</c:v>
                </c:pt>
                <c:pt idx="24">
                  <c:v>6.842257872846105</c:v>
                </c:pt>
                <c:pt idx="25">
                  <c:v>6.842257872846105</c:v>
                </c:pt>
                <c:pt idx="26">
                  <c:v>6.842257872846105</c:v>
                </c:pt>
                <c:pt idx="27">
                  <c:v>6.842257872846105</c:v>
                </c:pt>
                <c:pt idx="28">
                  <c:v>6.842257872846105</c:v>
                </c:pt>
                <c:pt idx="29">
                  <c:v>6.842257872846105</c:v>
                </c:pt>
                <c:pt idx="30">
                  <c:v>6.842257872846105</c:v>
                </c:pt>
                <c:pt idx="31">
                  <c:v>6.842257872846105</c:v>
                </c:pt>
                <c:pt idx="32">
                  <c:v>6.842257872846105</c:v>
                </c:pt>
                <c:pt idx="33">
                  <c:v>6.842257872846105</c:v>
                </c:pt>
                <c:pt idx="34">
                  <c:v>6.842257872846105</c:v>
                </c:pt>
                <c:pt idx="35">
                  <c:v>6.842257872846105</c:v>
                </c:pt>
                <c:pt idx="36">
                  <c:v>6.842257872846105</c:v>
                </c:pt>
                <c:pt idx="37">
                  <c:v>6.842257872846105</c:v>
                </c:pt>
                <c:pt idx="38">
                  <c:v>6.842257872846105</c:v>
                </c:pt>
                <c:pt idx="39">
                  <c:v>6.842257872846105</c:v>
                </c:pt>
                <c:pt idx="40">
                  <c:v>6.842257872846105</c:v>
                </c:pt>
                <c:pt idx="41">
                  <c:v>6.842257872846105</c:v>
                </c:pt>
                <c:pt idx="42">
                  <c:v>6.842257872846105</c:v>
                </c:pt>
                <c:pt idx="43">
                  <c:v>6.842257872846105</c:v>
                </c:pt>
                <c:pt idx="44">
                  <c:v>6.842257872846105</c:v>
                </c:pt>
                <c:pt idx="45">
                  <c:v>6.842257872846105</c:v>
                </c:pt>
                <c:pt idx="46">
                  <c:v>6.842257872846105</c:v>
                </c:pt>
                <c:pt idx="47">
                  <c:v>6.842257872846105</c:v>
                </c:pt>
                <c:pt idx="48">
                  <c:v>6.842257872846105</c:v>
                </c:pt>
                <c:pt idx="49">
                  <c:v>6.842257872846105</c:v>
                </c:pt>
                <c:pt idx="50">
                  <c:v>6.842257872846105</c:v>
                </c:pt>
                <c:pt idx="51">
                  <c:v>6.842257872846105</c:v>
                </c:pt>
                <c:pt idx="52">
                  <c:v>6.842257872846105</c:v>
                </c:pt>
                <c:pt idx="53">
                  <c:v>6.842257872846105</c:v>
                </c:pt>
                <c:pt idx="54">
                  <c:v>6.842257872846105</c:v>
                </c:pt>
                <c:pt idx="55">
                  <c:v>2.51</c:v>
                </c:pt>
                <c:pt idx="56">
                  <c:v>2.51</c:v>
                </c:pt>
                <c:pt idx="57">
                  <c:v>2.51</c:v>
                </c:pt>
                <c:pt idx="58">
                  <c:v>2.51</c:v>
                </c:pt>
                <c:pt idx="59">
                  <c:v>2.51</c:v>
                </c:pt>
                <c:pt idx="60">
                  <c:v>2.51</c:v>
                </c:pt>
                <c:pt idx="61">
                  <c:v>2.51</c:v>
                </c:pt>
                <c:pt idx="62">
                  <c:v>2.51</c:v>
                </c:pt>
                <c:pt idx="63">
                  <c:v>2.51</c:v>
                </c:pt>
                <c:pt idx="64">
                  <c:v>2.51</c:v>
                </c:pt>
                <c:pt idx="65">
                  <c:v>2.51</c:v>
                </c:pt>
                <c:pt idx="66">
                  <c:v>2.51</c:v>
                </c:pt>
                <c:pt idx="67">
                  <c:v>2.51</c:v>
                </c:pt>
                <c:pt idx="68">
                  <c:v>2.51</c:v>
                </c:pt>
                <c:pt idx="69">
                  <c:v>2.51</c:v>
                </c:pt>
                <c:pt idx="70">
                  <c:v>2.51</c:v>
                </c:pt>
                <c:pt idx="71">
                  <c:v>2.51</c:v>
                </c:pt>
                <c:pt idx="72">
                  <c:v>2.51</c:v>
                </c:pt>
                <c:pt idx="73">
                  <c:v>2.51</c:v>
                </c:pt>
                <c:pt idx="74">
                  <c:v>2.51</c:v>
                </c:pt>
                <c:pt idx="75">
                  <c:v>2.51</c:v>
                </c:pt>
                <c:pt idx="76">
                  <c:v>2.51</c:v>
                </c:pt>
                <c:pt idx="77">
                  <c:v>2.51</c:v>
                </c:pt>
                <c:pt idx="78">
                  <c:v>2.51</c:v>
                </c:pt>
                <c:pt idx="79">
                  <c:v>2.51</c:v>
                </c:pt>
                <c:pt idx="80">
                  <c:v>2.51</c:v>
                </c:pt>
                <c:pt idx="81">
                  <c:v>2.51</c:v>
                </c:pt>
                <c:pt idx="82">
                  <c:v>2.51</c:v>
                </c:pt>
                <c:pt idx="83">
                  <c:v>2.51</c:v>
                </c:pt>
                <c:pt idx="84">
                  <c:v>2.51</c:v>
                </c:pt>
                <c:pt idx="85">
                  <c:v>2.51</c:v>
                </c:pt>
                <c:pt idx="86">
                  <c:v>2.51</c:v>
                </c:pt>
                <c:pt idx="87">
                  <c:v>2.51</c:v>
                </c:pt>
                <c:pt idx="88">
                  <c:v>2.51</c:v>
                </c:pt>
                <c:pt idx="89">
                  <c:v>2.51</c:v>
                </c:pt>
                <c:pt idx="90">
                  <c:v>2.51</c:v>
                </c:pt>
                <c:pt idx="91">
                  <c:v>2.51</c:v>
                </c:pt>
                <c:pt idx="92">
                  <c:v>2.51</c:v>
                </c:pt>
                <c:pt idx="93">
                  <c:v>2.51</c:v>
                </c:pt>
                <c:pt idx="94">
                  <c:v>2.51</c:v>
                </c:pt>
                <c:pt idx="95">
                  <c:v>2.51</c:v>
                </c:pt>
                <c:pt idx="96">
                  <c:v>2.51</c:v>
                </c:pt>
                <c:pt idx="97">
                  <c:v>2.51</c:v>
                </c:pt>
                <c:pt idx="98">
                  <c:v>2.51</c:v>
                </c:pt>
                <c:pt idx="99">
                  <c:v>2.51</c:v>
                </c:pt>
                <c:pt idx="100">
                  <c:v>2.51</c:v>
                </c:pt>
                <c:pt idx="101">
                  <c:v>2.51</c:v>
                </c:pt>
                <c:pt idx="102">
                  <c:v>2.51</c:v>
                </c:pt>
                <c:pt idx="103">
                  <c:v>2.51</c:v>
                </c:pt>
                <c:pt idx="104">
                  <c:v>2.51</c:v>
                </c:pt>
                <c:pt idx="105">
                  <c:v>2.51</c:v>
                </c:pt>
                <c:pt idx="106">
                  <c:v>2.51</c:v>
                </c:pt>
                <c:pt idx="107">
                  <c:v>-3.910394265232977</c:v>
                </c:pt>
                <c:pt idx="108">
                  <c:v>-3.910394265232977</c:v>
                </c:pt>
                <c:pt idx="109">
                  <c:v>-3.910394265232977</c:v>
                </c:pt>
                <c:pt idx="110">
                  <c:v>-3.910394265232977</c:v>
                </c:pt>
                <c:pt idx="111">
                  <c:v>-3.910394265232977</c:v>
                </c:pt>
                <c:pt idx="112">
                  <c:v>-3.910394265232977</c:v>
                </c:pt>
                <c:pt idx="113">
                  <c:v>-3.910394265232977</c:v>
                </c:pt>
                <c:pt idx="114">
                  <c:v>-3.910394265232977</c:v>
                </c:pt>
                <c:pt idx="115">
                  <c:v>-3.910394265232977</c:v>
                </c:pt>
                <c:pt idx="116">
                  <c:v>-3.910394265232977</c:v>
                </c:pt>
                <c:pt idx="117">
                  <c:v>-3.910394265232977</c:v>
                </c:pt>
                <c:pt idx="118">
                  <c:v>-3.910394265232977</c:v>
                </c:pt>
                <c:pt idx="119">
                  <c:v>-3.910394265232977</c:v>
                </c:pt>
                <c:pt idx="120">
                  <c:v>-3.910394265232977</c:v>
                </c:pt>
                <c:pt idx="121">
                  <c:v>-3.910394265232977</c:v>
                </c:pt>
                <c:pt idx="122">
                  <c:v>-3.910394265232977</c:v>
                </c:pt>
                <c:pt idx="123">
                  <c:v>-3.910394265232977</c:v>
                </c:pt>
                <c:pt idx="124">
                  <c:v>-3.910394265232977</c:v>
                </c:pt>
                <c:pt idx="125">
                  <c:v>-3.910394265232977</c:v>
                </c:pt>
                <c:pt idx="126">
                  <c:v>-3.910394265232977</c:v>
                </c:pt>
                <c:pt idx="127">
                  <c:v>-3.910394265232977</c:v>
                </c:pt>
                <c:pt idx="128">
                  <c:v>-3.910394265232977</c:v>
                </c:pt>
                <c:pt idx="129">
                  <c:v>-3.910394265232977</c:v>
                </c:pt>
                <c:pt idx="130">
                  <c:v>-3.910394265232977</c:v>
                </c:pt>
                <c:pt idx="131">
                  <c:v>-3.910394265232977</c:v>
                </c:pt>
                <c:pt idx="132">
                  <c:v>-3.910394265232977</c:v>
                </c:pt>
                <c:pt idx="133">
                  <c:v>-3.910394265232977</c:v>
                </c:pt>
                <c:pt idx="134">
                  <c:v>-3.910394265232977</c:v>
                </c:pt>
                <c:pt idx="135">
                  <c:v>-3.910394265232977</c:v>
                </c:pt>
                <c:pt idx="136">
                  <c:v>-3.910394265232977</c:v>
                </c:pt>
                <c:pt idx="137">
                  <c:v>-3.910394265232977</c:v>
                </c:pt>
                <c:pt idx="138">
                  <c:v>-3.910394265232977</c:v>
                </c:pt>
                <c:pt idx="139">
                  <c:v>-3.910394265232977</c:v>
                </c:pt>
                <c:pt idx="140">
                  <c:v>-3.910394265232977</c:v>
                </c:pt>
                <c:pt idx="141">
                  <c:v>-3.910394265232977</c:v>
                </c:pt>
                <c:pt idx="142">
                  <c:v>-3.910394265232977</c:v>
                </c:pt>
                <c:pt idx="143">
                  <c:v>-3.910394265232977</c:v>
                </c:pt>
                <c:pt idx="144">
                  <c:v>-3.910394265232977</c:v>
                </c:pt>
                <c:pt idx="145">
                  <c:v>-3.910394265232977</c:v>
                </c:pt>
                <c:pt idx="146">
                  <c:v>-3.910394265232977</c:v>
                </c:pt>
                <c:pt idx="147">
                  <c:v>-3.910394265232977</c:v>
                </c:pt>
                <c:pt idx="148">
                  <c:v>-3.910394265232977</c:v>
                </c:pt>
                <c:pt idx="149">
                  <c:v>-3.910394265232977</c:v>
                </c:pt>
                <c:pt idx="150">
                  <c:v>-3.910394265232977</c:v>
                </c:pt>
                <c:pt idx="151">
                  <c:v>-3.910394265232977</c:v>
                </c:pt>
                <c:pt idx="152">
                  <c:v>-3.910394265232977</c:v>
                </c:pt>
                <c:pt idx="153">
                  <c:v>-3.910394265232977</c:v>
                </c:pt>
                <c:pt idx="154">
                  <c:v>-3.910394265232977</c:v>
                </c:pt>
                <c:pt idx="155">
                  <c:v>-3.910394265232977</c:v>
                </c:pt>
                <c:pt idx="156">
                  <c:v>-3.910394265232977</c:v>
                </c:pt>
                <c:pt idx="157">
                  <c:v>-3.910394265232977</c:v>
                </c:pt>
                <c:pt idx="158">
                  <c:v>-3.910394265232977</c:v>
                </c:pt>
                <c:pt idx="159">
                  <c:v>-3.910394265232977</c:v>
                </c:pt>
                <c:pt idx="160">
                  <c:v>-3.910394265232977</c:v>
                </c:pt>
                <c:pt idx="161">
                  <c:v>-3.910394265232977</c:v>
                </c:pt>
                <c:pt idx="162">
                  <c:v>-3.910394265232977</c:v>
                </c:pt>
                <c:pt idx="163">
                  <c:v>-3.910394265232977</c:v>
                </c:pt>
                <c:pt idx="164">
                  <c:v>-3.910394265232977</c:v>
                </c:pt>
                <c:pt idx="165">
                  <c:v>-3.910394265232977</c:v>
                </c:pt>
                <c:pt idx="166">
                  <c:v>-3.910394265232977</c:v>
                </c:pt>
                <c:pt idx="167">
                  <c:v>-3.910394265232977</c:v>
                </c:pt>
                <c:pt idx="168">
                  <c:v>-3.910394265232977</c:v>
                </c:pt>
                <c:pt idx="169">
                  <c:v>-3.910394265232977</c:v>
                </c:pt>
                <c:pt idx="170">
                  <c:v>-3.910394265232977</c:v>
                </c:pt>
                <c:pt idx="171">
                  <c:v>-3.910394265232977</c:v>
                </c:pt>
                <c:pt idx="172">
                  <c:v>-3.910394265232977</c:v>
                </c:pt>
                <c:pt idx="173">
                  <c:v>-3.910394265232977</c:v>
                </c:pt>
                <c:pt idx="174">
                  <c:v>-3.910394265232977</c:v>
                </c:pt>
                <c:pt idx="175">
                  <c:v>-3.910394265232977</c:v>
                </c:pt>
                <c:pt idx="176">
                  <c:v>-3.910394265232977</c:v>
                </c:pt>
                <c:pt idx="177">
                  <c:v>-3.910394265232977</c:v>
                </c:pt>
                <c:pt idx="178">
                  <c:v>-3.910394265232977</c:v>
                </c:pt>
                <c:pt idx="179">
                  <c:v>-3.910394265232977</c:v>
                </c:pt>
                <c:pt idx="180">
                  <c:v>-3.910394265232977</c:v>
                </c:pt>
                <c:pt idx="181">
                  <c:v>-3.910394265232977</c:v>
                </c:pt>
                <c:pt idx="182">
                  <c:v>-3.910394265232977</c:v>
                </c:pt>
                <c:pt idx="183">
                  <c:v>-3.910394265232977</c:v>
                </c:pt>
                <c:pt idx="184">
                  <c:v>-3.910394265232977</c:v>
                </c:pt>
                <c:pt idx="185">
                  <c:v>-3.910394265232977</c:v>
                </c:pt>
                <c:pt idx="186">
                  <c:v>-3.910394265232977</c:v>
                </c:pt>
                <c:pt idx="187">
                  <c:v>-3.910394265232977</c:v>
                </c:pt>
                <c:pt idx="188">
                  <c:v>-3.910394265232977</c:v>
                </c:pt>
                <c:pt idx="189">
                  <c:v>-3.910394265232977</c:v>
                </c:pt>
                <c:pt idx="190">
                  <c:v>-3.910394265232977</c:v>
                </c:pt>
                <c:pt idx="191">
                  <c:v>-3.910394265232977</c:v>
                </c:pt>
                <c:pt idx="192">
                  <c:v>-3.910394265232977</c:v>
                </c:pt>
                <c:pt idx="193">
                  <c:v>-3.910394265232977</c:v>
                </c:pt>
                <c:pt idx="194">
                  <c:v>-3.910394265232977</c:v>
                </c:pt>
                <c:pt idx="195">
                  <c:v>-3.910394265232977</c:v>
                </c:pt>
                <c:pt idx="196">
                  <c:v>-3.910394265232977</c:v>
                </c:pt>
                <c:pt idx="197">
                  <c:v>-3.910394265232977</c:v>
                </c:pt>
                <c:pt idx="198">
                  <c:v>-3.910394265232977</c:v>
                </c:pt>
                <c:pt idx="199">
                  <c:v>-3.910394265232977</c:v>
                </c:pt>
                <c:pt idx="200">
                  <c:v>-3.910394265232977</c:v>
                </c:pt>
                <c:pt idx="201">
                  <c:v>-3.910394265232977</c:v>
                </c:pt>
                <c:pt idx="202">
                  <c:v>-3.910394265232977</c:v>
                </c:pt>
                <c:pt idx="203">
                  <c:v>-3.910394265232977</c:v>
                </c:pt>
                <c:pt idx="204">
                  <c:v>1.466068376068376</c:v>
                </c:pt>
                <c:pt idx="205">
                  <c:v>1.466068376068376</c:v>
                </c:pt>
                <c:pt idx="206">
                  <c:v>1.466068376068376</c:v>
                </c:pt>
                <c:pt idx="207">
                  <c:v>1.466068376068376</c:v>
                </c:pt>
                <c:pt idx="208">
                  <c:v>1.466068376068376</c:v>
                </c:pt>
                <c:pt idx="209">
                  <c:v>1.466068376068376</c:v>
                </c:pt>
                <c:pt idx="210">
                  <c:v>1.466068376068376</c:v>
                </c:pt>
                <c:pt idx="211">
                  <c:v>1.466068376068376</c:v>
                </c:pt>
                <c:pt idx="212">
                  <c:v>1.466068376068376</c:v>
                </c:pt>
                <c:pt idx="213">
                  <c:v>1.466068376068376</c:v>
                </c:pt>
                <c:pt idx="214">
                  <c:v>1.466068376068376</c:v>
                </c:pt>
                <c:pt idx="215">
                  <c:v>1.466068376068376</c:v>
                </c:pt>
                <c:pt idx="216">
                  <c:v>1.466068376068376</c:v>
                </c:pt>
                <c:pt idx="217">
                  <c:v>1.466068376068376</c:v>
                </c:pt>
                <c:pt idx="218">
                  <c:v>1.466068376068376</c:v>
                </c:pt>
                <c:pt idx="219">
                  <c:v>1.466068376068376</c:v>
                </c:pt>
                <c:pt idx="220">
                  <c:v>1.466068376068376</c:v>
                </c:pt>
                <c:pt idx="221">
                  <c:v>1.466068376068376</c:v>
                </c:pt>
                <c:pt idx="222">
                  <c:v>1.466068376068376</c:v>
                </c:pt>
                <c:pt idx="223">
                  <c:v>1.466068376068376</c:v>
                </c:pt>
                <c:pt idx="224">
                  <c:v>1.466068376068376</c:v>
                </c:pt>
                <c:pt idx="225">
                  <c:v>1.466068376068376</c:v>
                </c:pt>
                <c:pt idx="226">
                  <c:v>1.466068376068376</c:v>
                </c:pt>
                <c:pt idx="227">
                  <c:v>1.466068376068376</c:v>
                </c:pt>
                <c:pt idx="228">
                  <c:v>1.466068376068376</c:v>
                </c:pt>
                <c:pt idx="229">
                  <c:v>1.466068376068376</c:v>
                </c:pt>
                <c:pt idx="230">
                  <c:v>1.466068376068376</c:v>
                </c:pt>
                <c:pt idx="231">
                  <c:v>1.466068376068376</c:v>
                </c:pt>
                <c:pt idx="232">
                  <c:v>1.466068376068376</c:v>
                </c:pt>
                <c:pt idx="233">
                  <c:v>1.466068376068376</c:v>
                </c:pt>
                <c:pt idx="234">
                  <c:v>1.466068376068376</c:v>
                </c:pt>
                <c:pt idx="235">
                  <c:v>1.466068376068376</c:v>
                </c:pt>
                <c:pt idx="236">
                  <c:v>1.466068376068376</c:v>
                </c:pt>
                <c:pt idx="237">
                  <c:v>1.466068376068376</c:v>
                </c:pt>
                <c:pt idx="238">
                  <c:v>1.466068376068376</c:v>
                </c:pt>
                <c:pt idx="239">
                  <c:v>1.466068376068376</c:v>
                </c:pt>
                <c:pt idx="240">
                  <c:v>1.466068376068376</c:v>
                </c:pt>
                <c:pt idx="241">
                  <c:v>1.466068376068376</c:v>
                </c:pt>
                <c:pt idx="242">
                  <c:v>1.466068376068376</c:v>
                </c:pt>
              </c:numCache>
            </c:numRef>
          </c:val>
          <c:smooth val="0"/>
        </c:ser>
        <c:ser>
          <c:idx val="7"/>
          <c:order val="7"/>
          <c:tx>
            <c:strRef>
              <c:f>'LOS4'!$I$1</c:f>
              <c:strCache>
                <c:ptCount val="1"/>
                <c:pt idx="0">
                  <c:v>LCL</c:v>
                </c:pt>
              </c:strCache>
            </c:strRef>
          </c:tx>
          <c:spPr>
            <a:ln w="12700">
              <a:solidFill>
                <a:srgbClr val="DD0806"/>
              </a:solidFill>
              <a:prstDash val="lgDash"/>
            </a:ln>
            <a:effectLst/>
          </c:spPr>
          <c:marker>
            <c:symbol val="none"/>
          </c:marker>
          <c:dLbls>
            <c:dLbl>
              <c:idx val="1"/>
              <c:layout>
                <c:manualLayout>
                  <c:x val="-0.0148148148148148"/>
                  <c:y val="-0.0217766745873696"/>
                </c:manualLayout>
              </c:layout>
              <c:tx>
                <c:rich>
                  <a:bodyPr/>
                  <a:lstStyle/>
                  <a:p>
                    <a:pPr>
                      <a:defRPr lang="en-US"/>
                    </a:pPr>
                    <a:r>
                      <a:rPr lang="en-US"/>
                      <a:t>LCL</a:t>
                    </a:r>
                  </a:p>
                </c:rich>
              </c:tx>
              <c:numFmt formatCode="0.0" sourceLinked="0"/>
              <c:spPr/>
              <c:showLegendKey val="0"/>
              <c:showVal val="1"/>
              <c:showCatName val="0"/>
              <c:showSerName val="0"/>
              <c:showPercent val="0"/>
              <c:showBubbleSize val="0"/>
              <c:extLst>
                <c:ext xmlns:c15="http://schemas.microsoft.com/office/drawing/2012/chart" uri="{CE6537A1-D6FC-4f65-9D91-7224C49458BB}"/>
              </c:extLst>
            </c:dLbl>
            <c:dLbl>
              <c:idx val="242"/>
              <c:layout>
                <c:manualLayout>
                  <c:x val="-0.0148148148148148"/>
                  <c:y val="-0.0217766745873696"/>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'LOS4'!$A$2:$A$244</c:f>
              <c:numCache>
                <c:formatCode>m/d/yy;@</c:formatCode>
                <c:ptCount val="243"/>
                <c:pt idx="0">
                  <c:v>39477.0</c:v>
                </c:pt>
                <c:pt idx="1">
                  <c:v>39490.0</c:v>
                </c:pt>
                <c:pt idx="2">
                  <c:v>39516.0</c:v>
                </c:pt>
                <c:pt idx="3">
                  <c:v>39528.0</c:v>
                </c:pt>
                <c:pt idx="4">
                  <c:v>39611.0</c:v>
                </c:pt>
                <c:pt idx="5">
                  <c:v>39631.0</c:v>
                </c:pt>
                <c:pt idx="6">
                  <c:v>39640.0</c:v>
                </c:pt>
                <c:pt idx="7">
                  <c:v>39641.0</c:v>
                </c:pt>
                <c:pt idx="8">
                  <c:v>39647.0</c:v>
                </c:pt>
                <c:pt idx="9">
                  <c:v>39671.0</c:v>
                </c:pt>
                <c:pt idx="10">
                  <c:v>39690.0</c:v>
                </c:pt>
                <c:pt idx="11">
                  <c:v>39691.0</c:v>
                </c:pt>
                <c:pt idx="12">
                  <c:v>39736.0</c:v>
                </c:pt>
                <c:pt idx="13">
                  <c:v>39739.0</c:v>
                </c:pt>
                <c:pt idx="14">
                  <c:v>39762.0</c:v>
                </c:pt>
                <c:pt idx="15">
                  <c:v>39771.0</c:v>
                </c:pt>
                <c:pt idx="16">
                  <c:v>39783.0</c:v>
                </c:pt>
                <c:pt idx="17">
                  <c:v>39788.0</c:v>
                </c:pt>
                <c:pt idx="18">
                  <c:v>39800.0</c:v>
                </c:pt>
                <c:pt idx="19">
                  <c:v>39816.0</c:v>
                </c:pt>
                <c:pt idx="20">
                  <c:v>39826.0</c:v>
                </c:pt>
                <c:pt idx="21">
                  <c:v>39834.0</c:v>
                </c:pt>
                <c:pt idx="22">
                  <c:v>39838.0</c:v>
                </c:pt>
                <c:pt idx="23">
                  <c:v>39846.0</c:v>
                </c:pt>
                <c:pt idx="24">
                  <c:v>39851.0</c:v>
                </c:pt>
                <c:pt idx="25">
                  <c:v>39863.0</c:v>
                </c:pt>
                <c:pt idx="26">
                  <c:v>39867.0</c:v>
                </c:pt>
                <c:pt idx="27">
                  <c:v>39869.0</c:v>
                </c:pt>
                <c:pt idx="28">
                  <c:v>39909.0</c:v>
                </c:pt>
                <c:pt idx="29">
                  <c:v>39933.0</c:v>
                </c:pt>
                <c:pt idx="30">
                  <c:v>39938.0</c:v>
                </c:pt>
                <c:pt idx="31">
                  <c:v>39940.0</c:v>
                </c:pt>
                <c:pt idx="32">
                  <c:v>39946.0</c:v>
                </c:pt>
                <c:pt idx="33">
                  <c:v>39953.0</c:v>
                </c:pt>
                <c:pt idx="34">
                  <c:v>39954.0</c:v>
                </c:pt>
                <c:pt idx="35">
                  <c:v>39977.0</c:v>
                </c:pt>
                <c:pt idx="36">
                  <c:v>39978.0</c:v>
                </c:pt>
                <c:pt idx="37">
                  <c:v>39980.0</c:v>
                </c:pt>
                <c:pt idx="38">
                  <c:v>39990.0</c:v>
                </c:pt>
                <c:pt idx="39">
                  <c:v>40011.0</c:v>
                </c:pt>
                <c:pt idx="40">
                  <c:v>40066.0</c:v>
                </c:pt>
                <c:pt idx="41">
                  <c:v>40072.0</c:v>
                </c:pt>
                <c:pt idx="42">
                  <c:v>40074.0</c:v>
                </c:pt>
                <c:pt idx="43">
                  <c:v>40078.0</c:v>
                </c:pt>
                <c:pt idx="44">
                  <c:v>40091.0</c:v>
                </c:pt>
                <c:pt idx="45">
                  <c:v>40107.0</c:v>
                </c:pt>
                <c:pt idx="46">
                  <c:v>40119.0</c:v>
                </c:pt>
                <c:pt idx="47">
                  <c:v>40150.0</c:v>
                </c:pt>
                <c:pt idx="48">
                  <c:v>40165.0</c:v>
                </c:pt>
                <c:pt idx="49">
                  <c:v>40170.0</c:v>
                </c:pt>
                <c:pt idx="50">
                  <c:v>40211.0</c:v>
                </c:pt>
                <c:pt idx="51">
                  <c:v>40220.0</c:v>
                </c:pt>
                <c:pt idx="52">
                  <c:v>40232.0</c:v>
                </c:pt>
                <c:pt idx="53">
                  <c:v>40236.0</c:v>
                </c:pt>
                <c:pt idx="54">
                  <c:v>40245.0</c:v>
                </c:pt>
                <c:pt idx="55">
                  <c:v>40249.0</c:v>
                </c:pt>
                <c:pt idx="56">
                  <c:v>40256.0</c:v>
                </c:pt>
                <c:pt idx="57">
                  <c:v>40272.0</c:v>
                </c:pt>
                <c:pt idx="58">
                  <c:v>40300.0</c:v>
                </c:pt>
                <c:pt idx="59">
                  <c:v>40307.0</c:v>
                </c:pt>
                <c:pt idx="60">
                  <c:v>40352.0</c:v>
                </c:pt>
                <c:pt idx="61">
                  <c:v>40404.0</c:v>
                </c:pt>
                <c:pt idx="62">
                  <c:v>40412.0</c:v>
                </c:pt>
                <c:pt idx="63">
                  <c:v>40439.0</c:v>
                </c:pt>
                <c:pt idx="64">
                  <c:v>40444.0</c:v>
                </c:pt>
                <c:pt idx="65">
                  <c:v>40461.0</c:v>
                </c:pt>
                <c:pt idx="66">
                  <c:v>40471.0</c:v>
                </c:pt>
                <c:pt idx="67">
                  <c:v>40490.0</c:v>
                </c:pt>
                <c:pt idx="68">
                  <c:v>40505.0</c:v>
                </c:pt>
                <c:pt idx="69">
                  <c:v>40519.0</c:v>
                </c:pt>
                <c:pt idx="70">
                  <c:v>40522.0</c:v>
                </c:pt>
                <c:pt idx="71">
                  <c:v>40528.0</c:v>
                </c:pt>
                <c:pt idx="72">
                  <c:v>40530.0</c:v>
                </c:pt>
                <c:pt idx="73">
                  <c:v>40544.0</c:v>
                </c:pt>
                <c:pt idx="74">
                  <c:v>40555.0</c:v>
                </c:pt>
                <c:pt idx="75">
                  <c:v>40583.0</c:v>
                </c:pt>
                <c:pt idx="76">
                  <c:v>40591.0</c:v>
                </c:pt>
                <c:pt idx="77">
                  <c:v>40595.0</c:v>
                </c:pt>
                <c:pt idx="78">
                  <c:v>40598.0</c:v>
                </c:pt>
                <c:pt idx="79">
                  <c:v>40601.0</c:v>
                </c:pt>
                <c:pt idx="80">
                  <c:v>40610.0</c:v>
                </c:pt>
                <c:pt idx="81">
                  <c:v>40619.0</c:v>
                </c:pt>
                <c:pt idx="82">
                  <c:v>40641.0</c:v>
                </c:pt>
                <c:pt idx="83">
                  <c:v>40652.0</c:v>
                </c:pt>
                <c:pt idx="84">
                  <c:v>40660.0</c:v>
                </c:pt>
                <c:pt idx="85">
                  <c:v>40673.0</c:v>
                </c:pt>
                <c:pt idx="86">
                  <c:v>40677.0</c:v>
                </c:pt>
                <c:pt idx="87">
                  <c:v>40679.0</c:v>
                </c:pt>
                <c:pt idx="88">
                  <c:v>40682.0</c:v>
                </c:pt>
                <c:pt idx="89">
                  <c:v>40684.0</c:v>
                </c:pt>
                <c:pt idx="90">
                  <c:v>40704.0</c:v>
                </c:pt>
                <c:pt idx="91">
                  <c:v>40728.0</c:v>
                </c:pt>
                <c:pt idx="92">
                  <c:v>40750.0</c:v>
                </c:pt>
                <c:pt idx="93">
                  <c:v>40753.0</c:v>
                </c:pt>
                <c:pt idx="94">
                  <c:v>40789.0</c:v>
                </c:pt>
                <c:pt idx="95">
                  <c:v>40796.0</c:v>
                </c:pt>
                <c:pt idx="96">
                  <c:v>40802.0</c:v>
                </c:pt>
                <c:pt idx="97">
                  <c:v>40807.0</c:v>
                </c:pt>
                <c:pt idx="98">
                  <c:v>40815.0</c:v>
                </c:pt>
                <c:pt idx="99">
                  <c:v>40820.0</c:v>
                </c:pt>
                <c:pt idx="100">
                  <c:v>40823.0</c:v>
                </c:pt>
                <c:pt idx="101">
                  <c:v>40856.0</c:v>
                </c:pt>
                <c:pt idx="102">
                  <c:v>40864.0</c:v>
                </c:pt>
                <c:pt idx="103">
                  <c:v>40875.0</c:v>
                </c:pt>
                <c:pt idx="104">
                  <c:v>40878.0</c:v>
                </c:pt>
                <c:pt idx="105">
                  <c:v>40878.0</c:v>
                </c:pt>
                <c:pt idx="106">
                  <c:v>40878.0</c:v>
                </c:pt>
                <c:pt idx="107">
                  <c:v>40889.0</c:v>
                </c:pt>
                <c:pt idx="108">
                  <c:v>40903.0</c:v>
                </c:pt>
                <c:pt idx="109">
                  <c:v>40908.0</c:v>
                </c:pt>
                <c:pt idx="110">
                  <c:v>40913.0</c:v>
                </c:pt>
                <c:pt idx="111">
                  <c:v>40928.0</c:v>
                </c:pt>
                <c:pt idx="112">
                  <c:v>40950.0</c:v>
                </c:pt>
                <c:pt idx="113">
                  <c:v>40957.0</c:v>
                </c:pt>
                <c:pt idx="114">
                  <c:v>40966.0</c:v>
                </c:pt>
                <c:pt idx="115">
                  <c:v>41002.0</c:v>
                </c:pt>
                <c:pt idx="116">
                  <c:v>41016.0</c:v>
                </c:pt>
                <c:pt idx="117">
                  <c:v>41018.0</c:v>
                </c:pt>
                <c:pt idx="118">
                  <c:v>41023.0</c:v>
                </c:pt>
                <c:pt idx="119">
                  <c:v>41036.0</c:v>
                </c:pt>
                <c:pt idx="120">
                  <c:v>41042.0</c:v>
                </c:pt>
                <c:pt idx="121">
                  <c:v>41044.0</c:v>
                </c:pt>
                <c:pt idx="122">
                  <c:v>41050.0</c:v>
                </c:pt>
                <c:pt idx="123">
                  <c:v>41068.0</c:v>
                </c:pt>
                <c:pt idx="124">
                  <c:v>41068.0</c:v>
                </c:pt>
                <c:pt idx="125">
                  <c:v>41086.0</c:v>
                </c:pt>
                <c:pt idx="126">
                  <c:v>41086.0</c:v>
                </c:pt>
                <c:pt idx="127">
                  <c:v>41106.0</c:v>
                </c:pt>
                <c:pt idx="128">
                  <c:v>41106.0</c:v>
                </c:pt>
                <c:pt idx="129">
                  <c:v>41134.0</c:v>
                </c:pt>
                <c:pt idx="130">
                  <c:v>41141.0</c:v>
                </c:pt>
                <c:pt idx="131">
                  <c:v>41164.0</c:v>
                </c:pt>
                <c:pt idx="132">
                  <c:v>41179.0</c:v>
                </c:pt>
                <c:pt idx="133">
                  <c:v>41191.0</c:v>
                </c:pt>
                <c:pt idx="134">
                  <c:v>41192.0</c:v>
                </c:pt>
                <c:pt idx="135">
                  <c:v>41194.0</c:v>
                </c:pt>
                <c:pt idx="136">
                  <c:v>41196.0</c:v>
                </c:pt>
                <c:pt idx="137">
                  <c:v>41207.0</c:v>
                </c:pt>
                <c:pt idx="138">
                  <c:v>41220.0</c:v>
                </c:pt>
                <c:pt idx="139">
                  <c:v>41220.0</c:v>
                </c:pt>
                <c:pt idx="140">
                  <c:v>41230.0</c:v>
                </c:pt>
                <c:pt idx="141">
                  <c:v>41276.0</c:v>
                </c:pt>
                <c:pt idx="142">
                  <c:v>41281.0</c:v>
                </c:pt>
                <c:pt idx="143">
                  <c:v>41289.0</c:v>
                </c:pt>
                <c:pt idx="144">
                  <c:v>41299.0</c:v>
                </c:pt>
                <c:pt idx="145">
                  <c:v>41299.0</c:v>
                </c:pt>
                <c:pt idx="146">
                  <c:v>41318.0</c:v>
                </c:pt>
                <c:pt idx="147">
                  <c:v>41328.0</c:v>
                </c:pt>
                <c:pt idx="148">
                  <c:v>41328.0</c:v>
                </c:pt>
                <c:pt idx="149">
                  <c:v>41335.0</c:v>
                </c:pt>
                <c:pt idx="150">
                  <c:v>41339.0</c:v>
                </c:pt>
                <c:pt idx="151">
                  <c:v>41353.0</c:v>
                </c:pt>
                <c:pt idx="152">
                  <c:v>41354.0</c:v>
                </c:pt>
                <c:pt idx="153">
                  <c:v>41359.0</c:v>
                </c:pt>
                <c:pt idx="154">
                  <c:v>41361.0</c:v>
                </c:pt>
                <c:pt idx="155">
                  <c:v>41368.0</c:v>
                </c:pt>
                <c:pt idx="156">
                  <c:v>41379.0</c:v>
                </c:pt>
                <c:pt idx="157">
                  <c:v>41387.0</c:v>
                </c:pt>
                <c:pt idx="158">
                  <c:v>41396.0</c:v>
                </c:pt>
                <c:pt idx="159">
                  <c:v>41403.0</c:v>
                </c:pt>
                <c:pt idx="160">
                  <c:v>41415.0</c:v>
                </c:pt>
                <c:pt idx="161">
                  <c:v>41416.0</c:v>
                </c:pt>
                <c:pt idx="162">
                  <c:v>41432.0</c:v>
                </c:pt>
                <c:pt idx="163">
                  <c:v>41433.0</c:v>
                </c:pt>
                <c:pt idx="164">
                  <c:v>41434.0</c:v>
                </c:pt>
                <c:pt idx="165">
                  <c:v>41459.0</c:v>
                </c:pt>
                <c:pt idx="166">
                  <c:v>41462.0</c:v>
                </c:pt>
                <c:pt idx="167">
                  <c:v>41470.0</c:v>
                </c:pt>
                <c:pt idx="168">
                  <c:v>41507.0</c:v>
                </c:pt>
                <c:pt idx="169">
                  <c:v>41509.0</c:v>
                </c:pt>
                <c:pt idx="170">
                  <c:v>41527.0</c:v>
                </c:pt>
                <c:pt idx="171">
                  <c:v>41536.0</c:v>
                </c:pt>
                <c:pt idx="172">
                  <c:v>41543.0</c:v>
                </c:pt>
                <c:pt idx="173">
                  <c:v>41554.0</c:v>
                </c:pt>
                <c:pt idx="174">
                  <c:v>41556.0</c:v>
                </c:pt>
                <c:pt idx="175">
                  <c:v>41598.0</c:v>
                </c:pt>
                <c:pt idx="176">
                  <c:v>41599.0</c:v>
                </c:pt>
                <c:pt idx="177">
                  <c:v>41599.0</c:v>
                </c:pt>
                <c:pt idx="178">
                  <c:v>41599.0</c:v>
                </c:pt>
                <c:pt idx="179">
                  <c:v>41601.0</c:v>
                </c:pt>
                <c:pt idx="180">
                  <c:v>41608.0</c:v>
                </c:pt>
                <c:pt idx="181">
                  <c:v>41608.0</c:v>
                </c:pt>
                <c:pt idx="182">
                  <c:v>41618.0</c:v>
                </c:pt>
                <c:pt idx="183">
                  <c:v>41625.0</c:v>
                </c:pt>
                <c:pt idx="184">
                  <c:v>41638.0</c:v>
                </c:pt>
                <c:pt idx="185">
                  <c:v>41651.0</c:v>
                </c:pt>
                <c:pt idx="186">
                  <c:v>41669.0</c:v>
                </c:pt>
                <c:pt idx="187">
                  <c:v>41674.0</c:v>
                </c:pt>
                <c:pt idx="188">
                  <c:v>41674.0</c:v>
                </c:pt>
                <c:pt idx="189">
                  <c:v>41681.0</c:v>
                </c:pt>
                <c:pt idx="190">
                  <c:v>41689.0</c:v>
                </c:pt>
                <c:pt idx="191">
                  <c:v>41716.0</c:v>
                </c:pt>
                <c:pt idx="192">
                  <c:v>41724.0</c:v>
                </c:pt>
                <c:pt idx="193">
                  <c:v>41726.0</c:v>
                </c:pt>
                <c:pt idx="194">
                  <c:v>41732.0</c:v>
                </c:pt>
                <c:pt idx="195">
                  <c:v>41741.0</c:v>
                </c:pt>
                <c:pt idx="196">
                  <c:v>41748.0</c:v>
                </c:pt>
                <c:pt idx="197">
                  <c:v>41752.0</c:v>
                </c:pt>
                <c:pt idx="198">
                  <c:v>41758.0</c:v>
                </c:pt>
                <c:pt idx="199">
                  <c:v>41766.0</c:v>
                </c:pt>
                <c:pt idx="200">
                  <c:v>41769.0</c:v>
                </c:pt>
                <c:pt idx="201">
                  <c:v>41779.0</c:v>
                </c:pt>
                <c:pt idx="202">
                  <c:v>41780.0</c:v>
                </c:pt>
                <c:pt idx="203">
                  <c:v>41798.0</c:v>
                </c:pt>
                <c:pt idx="204">
                  <c:v>41799.0</c:v>
                </c:pt>
                <c:pt idx="205">
                  <c:v>41804.0</c:v>
                </c:pt>
                <c:pt idx="206">
                  <c:v>41804.0</c:v>
                </c:pt>
                <c:pt idx="207">
                  <c:v>41804.0</c:v>
                </c:pt>
                <c:pt idx="208">
                  <c:v>41805.0</c:v>
                </c:pt>
                <c:pt idx="209">
                  <c:v>41808.0</c:v>
                </c:pt>
                <c:pt idx="210">
                  <c:v>41816.0</c:v>
                </c:pt>
                <c:pt idx="211">
                  <c:v>41832.0</c:v>
                </c:pt>
                <c:pt idx="212">
                  <c:v>41832.0</c:v>
                </c:pt>
                <c:pt idx="213">
                  <c:v>41841.0</c:v>
                </c:pt>
                <c:pt idx="214">
                  <c:v>41846.0</c:v>
                </c:pt>
                <c:pt idx="215">
                  <c:v>41858.0</c:v>
                </c:pt>
                <c:pt idx="216">
                  <c:v>41877.0</c:v>
                </c:pt>
                <c:pt idx="217">
                  <c:v>41890.0</c:v>
                </c:pt>
                <c:pt idx="218">
                  <c:v>41890.0</c:v>
                </c:pt>
                <c:pt idx="219">
                  <c:v>41898.0</c:v>
                </c:pt>
                <c:pt idx="220">
                  <c:v>41905.0</c:v>
                </c:pt>
                <c:pt idx="221">
                  <c:v>41908.0</c:v>
                </c:pt>
                <c:pt idx="222">
                  <c:v>41921.0</c:v>
                </c:pt>
                <c:pt idx="223">
                  <c:v>41928.0</c:v>
                </c:pt>
                <c:pt idx="224">
                  <c:v>41957.0</c:v>
                </c:pt>
                <c:pt idx="225">
                  <c:v>41962.0</c:v>
                </c:pt>
                <c:pt idx="226">
                  <c:v>41969.0</c:v>
                </c:pt>
                <c:pt idx="227">
                  <c:v>41996.0</c:v>
                </c:pt>
                <c:pt idx="228">
                  <c:v>41997.0</c:v>
                </c:pt>
                <c:pt idx="229">
                  <c:v>42008.0</c:v>
                </c:pt>
                <c:pt idx="230">
                  <c:v>42010.0</c:v>
                </c:pt>
                <c:pt idx="231">
                  <c:v>42013.0</c:v>
                </c:pt>
                <c:pt idx="232">
                  <c:v>42020.0</c:v>
                </c:pt>
                <c:pt idx="233">
                  <c:v>42041.0</c:v>
                </c:pt>
                <c:pt idx="234">
                  <c:v>42046.0</c:v>
                </c:pt>
                <c:pt idx="235">
                  <c:v>42051.0</c:v>
                </c:pt>
                <c:pt idx="236">
                  <c:v>42060.0</c:v>
                </c:pt>
                <c:pt idx="237">
                  <c:v>42074.0</c:v>
                </c:pt>
                <c:pt idx="238">
                  <c:v>42074.0</c:v>
                </c:pt>
                <c:pt idx="239">
                  <c:v>42094.0</c:v>
                </c:pt>
                <c:pt idx="240">
                  <c:v>42108.0</c:v>
                </c:pt>
                <c:pt idx="241">
                  <c:v>42110.0</c:v>
                </c:pt>
                <c:pt idx="242">
                  <c:v>42126.0</c:v>
                </c:pt>
              </c:numCache>
            </c:numRef>
          </c:cat>
          <c:val>
            <c:numRef>
              <c:f>'LOS4'!$I$2:$I$244</c:f>
              <c:numCache>
                <c:formatCode>0.0</c:formatCode>
                <c:ptCount val="24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numCache>
            </c:numRef>
          </c:val>
          <c:smooth val="0"/>
        </c:ser>
        <c:dLbls>
          <c:showLegendKey val="0"/>
          <c:showVal val="0"/>
          <c:showCatName val="0"/>
          <c:showSerName val="0"/>
          <c:showPercent val="0"/>
          <c:showBubbleSize val="0"/>
        </c:dLbls>
        <c:marker val="1"/>
        <c:smooth val="0"/>
        <c:axId val="-2134950632"/>
        <c:axId val="-2134618984"/>
      </c:lineChart>
      <c:catAx>
        <c:axId val="-2134950632"/>
        <c:scaling>
          <c:orientation val="minMax"/>
        </c:scaling>
        <c:delete val="0"/>
        <c:axPos val="b"/>
        <c:title>
          <c:tx>
            <c:rich>
              <a:bodyPr/>
              <a:lstStyle/>
              <a:p>
                <a:pPr>
                  <a:defRPr lang="en-US"/>
                </a:pPr>
                <a:r>
                  <a:rPr lang="en-US"/>
                  <a:t>ADMIT DATE</a:t>
                </a:r>
              </a:p>
            </c:rich>
          </c:tx>
          <c:layout/>
          <c:overlay val="0"/>
        </c:title>
        <c:numFmt formatCode="m/d/yy;@" sourceLinked="1"/>
        <c:majorTickMark val="out"/>
        <c:minorTickMark val="none"/>
        <c:tickLblPos val="nextTo"/>
        <c:crossAx val="-2134618984"/>
        <c:crossesAt val="-10.0"/>
        <c:auto val="0"/>
        <c:lblAlgn val="ctr"/>
        <c:lblOffset val="100"/>
        <c:noMultiLvlLbl val="0"/>
      </c:catAx>
      <c:valAx>
        <c:axId val="-2134618984"/>
        <c:scaling>
          <c:orientation val="minMax"/>
          <c:max val="70.0"/>
          <c:min val="0.0"/>
        </c:scaling>
        <c:delete val="0"/>
        <c:axPos val="l"/>
        <c:title>
          <c:tx>
            <c:rich>
              <a:bodyPr/>
              <a:lstStyle/>
              <a:p>
                <a:pPr>
                  <a:defRPr lang="en-US"/>
                </a:pPr>
                <a:r>
                  <a:rPr lang="en-US"/>
                  <a:t>LENGTH OF STAY (Days)</a:t>
                </a:r>
              </a:p>
            </c:rich>
          </c:tx>
          <c:layout/>
          <c:overlay val="0"/>
        </c:title>
        <c:numFmt formatCode="0.0" sourceLinked="1"/>
        <c:majorTickMark val="out"/>
        <c:minorTickMark val="none"/>
        <c:tickLblPos val="nextTo"/>
        <c:crossAx val="-2134950632"/>
        <c:crosses val="autoZero"/>
        <c:crossBetween val="midCat"/>
      </c:valAx>
      <c:spPr>
        <a:noFill/>
        <a:ln w="25400">
          <a:noFill/>
        </a:ln>
      </c:spPr>
    </c:plotArea>
    <c:plotVisOnly val="0"/>
    <c:dispBlanksAs val="gap"/>
    <c:showDLblsOverMax val="0"/>
  </c:chart>
  <c:externalData r:id="rId1">
    <c:autoUpdate val="0"/>
  </c:externalData>
  <c:userShapes r:id="rId2"/>
</c:chartSpace>
</file>

<file path=ppt/drawings/_rels/drawing7.xml.rels><?xml version="1.0" encoding="UTF-8" standalone="yes"?>
<Relationships xmlns="http://schemas.openxmlformats.org/package/2006/relationships"><Relationship Id="rId1" Type="http://schemas.openxmlformats.org/officeDocument/2006/relationships/image" Target="../media/image14.png"/></Relationships>
</file>

<file path=ppt/drawings/_rels/drawing8.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0.5</cdr:x>
      <cdr:y>0.5</cdr:y>
    </cdr:from>
    <cdr:to>
      <cdr:x>0.6</cdr:x>
      <cdr:y>0.63333</cdr:y>
    </cdr:to>
    <cdr:sp macro="" textlink="">
      <cdr:nvSpPr>
        <cdr:cNvPr id="2" name="TextBox 1"/>
        <cdr:cNvSpPr txBox="1"/>
      </cdr:nvSpPr>
      <cdr:spPr>
        <a:xfrm xmlns:a="http://schemas.openxmlformats.org/drawingml/2006/main">
          <a:off x="4572000" y="34290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t>P &lt;.02</a:t>
          </a:r>
          <a:endParaRPr lang="en-US"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0.08102</cdr:x>
      <cdr:y>0.6207</cdr:y>
    </cdr:from>
    <cdr:to>
      <cdr:x>0.9709</cdr:x>
      <cdr:y>0.6207</cdr:y>
    </cdr:to>
    <cdr:cxnSp macro="">
      <cdr:nvCxnSpPr>
        <cdr:cNvPr id="7" name="Straight Connector 6"/>
        <cdr:cNvCxnSpPr/>
      </cdr:nvCxnSpPr>
      <cdr:spPr>
        <a:xfrm xmlns:a="http://schemas.openxmlformats.org/drawingml/2006/main">
          <a:off x="740810" y="2943983"/>
          <a:ext cx="8137145" cy="0"/>
        </a:xfrm>
        <a:prstGeom xmlns:a="http://schemas.openxmlformats.org/drawingml/2006/main" prst="line">
          <a:avLst/>
        </a:prstGeom>
        <a:ln xmlns:a="http://schemas.openxmlformats.org/drawingml/2006/main" w="28575" cmpd="sng">
          <a:solidFill>
            <a:srgbClr val="008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0.34717</cdr:x>
      <cdr:y>0.20552</cdr:y>
    </cdr:from>
    <cdr:to>
      <cdr:x>0.41907</cdr:x>
      <cdr:y>0.24387</cdr:y>
    </cdr:to>
    <cdr:sp macro="" textlink="">
      <cdr:nvSpPr>
        <cdr:cNvPr id="9" name="TextBox 8"/>
        <cdr:cNvSpPr txBox="1"/>
      </cdr:nvSpPr>
      <cdr:spPr>
        <a:xfrm xmlns:a="http://schemas.openxmlformats.org/drawingml/2006/main">
          <a:off x="3174556" y="1121266"/>
          <a:ext cx="657454" cy="209238"/>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Mean=22.5</a:t>
          </a:r>
        </a:p>
      </cdr:txBody>
    </cdr:sp>
  </cdr:relSizeAnchor>
</c:userShapes>
</file>

<file path=ppt/drawings/drawing3.xml><?xml version="1.0" encoding="utf-8"?>
<c:userShapes xmlns:c="http://schemas.openxmlformats.org/drawingml/2006/chart">
  <cdr:relSizeAnchor xmlns:cdr="http://schemas.openxmlformats.org/drawingml/2006/chartDrawing">
    <cdr:from>
      <cdr:x>0.08657</cdr:x>
      <cdr:y>0.61558</cdr:y>
    </cdr:from>
    <cdr:to>
      <cdr:x>0.97646</cdr:x>
      <cdr:y>0.61558</cdr:y>
    </cdr:to>
    <cdr:cxnSp macro="">
      <cdr:nvCxnSpPr>
        <cdr:cNvPr id="2" name="Straight Connector 1"/>
        <cdr:cNvCxnSpPr/>
      </cdr:nvCxnSpPr>
      <cdr:spPr>
        <a:xfrm xmlns:a="http://schemas.openxmlformats.org/drawingml/2006/main">
          <a:off x="791610" y="2994783"/>
          <a:ext cx="8137145" cy="0"/>
        </a:xfrm>
        <a:prstGeom xmlns:a="http://schemas.openxmlformats.org/drawingml/2006/main" prst="line">
          <a:avLst/>
        </a:prstGeom>
        <a:ln xmlns:a="http://schemas.openxmlformats.org/drawingml/2006/main" w="28575" cmpd="sng">
          <a:solidFill>
            <a:srgbClr val="008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0.09213</cdr:x>
      <cdr:y>0.6182</cdr:y>
    </cdr:from>
    <cdr:to>
      <cdr:x>0.98202</cdr:x>
      <cdr:y>0.6182</cdr:y>
    </cdr:to>
    <cdr:cxnSp macro="">
      <cdr:nvCxnSpPr>
        <cdr:cNvPr id="2" name="Straight Connector 1"/>
        <cdr:cNvCxnSpPr/>
      </cdr:nvCxnSpPr>
      <cdr:spPr>
        <a:xfrm xmlns:a="http://schemas.openxmlformats.org/drawingml/2006/main">
          <a:off x="842410" y="3445478"/>
          <a:ext cx="8137145" cy="0"/>
        </a:xfrm>
        <a:prstGeom xmlns:a="http://schemas.openxmlformats.org/drawingml/2006/main" prst="line">
          <a:avLst/>
        </a:prstGeom>
        <a:ln xmlns:a="http://schemas.openxmlformats.org/drawingml/2006/main" w="28575" cmpd="sng">
          <a:solidFill>
            <a:srgbClr val="008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0.51263</cdr:x>
      <cdr:y>0.05033</cdr:y>
    </cdr:from>
    <cdr:to>
      <cdr:x>0.63281</cdr:x>
      <cdr:y>0.11548</cdr:y>
    </cdr:to>
    <cdr:sp macro="" textlink="">
      <cdr:nvSpPr>
        <cdr:cNvPr id="3" name="TextBox 2"/>
        <cdr:cNvSpPr txBox="1"/>
      </cdr:nvSpPr>
      <cdr:spPr>
        <a:xfrm xmlns:a="http://schemas.openxmlformats.org/drawingml/2006/main">
          <a:off x="4687520" y="280487"/>
          <a:ext cx="1098926" cy="363131"/>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rgbClr val="FFFFFF"/>
              </a:solidFill>
            </a:rPr>
            <a:t>Direct transfer</a:t>
          </a:r>
        </a:p>
        <a:p xmlns:a="http://schemas.openxmlformats.org/drawingml/2006/main">
          <a:r>
            <a:rPr lang="en-US" sz="1000" dirty="0">
              <a:solidFill>
                <a:srgbClr val="FFFFFF"/>
              </a:solidFill>
            </a:rPr>
            <a:t>to</a:t>
          </a:r>
          <a:r>
            <a:rPr lang="en-US" sz="1000" baseline="0" dirty="0">
              <a:solidFill>
                <a:srgbClr val="FFFFFF"/>
              </a:solidFill>
            </a:rPr>
            <a:t> inpatient unit</a:t>
          </a:r>
          <a:endParaRPr lang="en-US" sz="1000" dirty="0">
            <a:solidFill>
              <a:srgbClr val="FFFFFF"/>
            </a:solidFill>
          </a:endParaRPr>
        </a:p>
      </cdr:txBody>
    </cdr:sp>
  </cdr:relSizeAnchor>
  <cdr:relSizeAnchor xmlns:cdr="http://schemas.openxmlformats.org/drawingml/2006/chartDrawing">
    <cdr:from>
      <cdr:x>0.93025</cdr:x>
      <cdr:y>0.37756</cdr:y>
    </cdr:from>
    <cdr:to>
      <cdr:x>0.93051</cdr:x>
      <cdr:y>0.70474</cdr:y>
    </cdr:to>
    <cdr:cxnSp macro="">
      <cdr:nvCxnSpPr>
        <cdr:cNvPr id="4" name="Straight Connector 3"/>
        <cdr:cNvCxnSpPr/>
      </cdr:nvCxnSpPr>
      <cdr:spPr>
        <a:xfrm xmlns:a="http://schemas.openxmlformats.org/drawingml/2006/main" flipH="1">
          <a:off x="8506183" y="2104279"/>
          <a:ext cx="2377" cy="1823542"/>
        </a:xfrm>
        <a:prstGeom xmlns:a="http://schemas.openxmlformats.org/drawingml/2006/main" prst="line">
          <a:avLst/>
        </a:prstGeom>
        <a:ln xmlns:a="http://schemas.openxmlformats.org/drawingml/2006/main" w="19050" cap="flat">
          <a:solidFill>
            <a:schemeClr val="bg1">
              <a:lumMod val="50000"/>
            </a:schemeClr>
          </a:solidFill>
          <a:prstDash val="sysDot"/>
          <a:roun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0.85019</cdr:x>
      <cdr:y>0.37534</cdr:y>
    </cdr:from>
    <cdr:to>
      <cdr:x>0.92288</cdr:x>
      <cdr:y>0.41288</cdr:y>
    </cdr:to>
    <cdr:sp macro="" textlink="">
      <cdr:nvSpPr>
        <cdr:cNvPr id="5" name="TextBox 4"/>
        <cdr:cNvSpPr txBox="1">
          <a:spLocks xmlns:a="http://schemas.openxmlformats.org/drawingml/2006/main" noChangeAspect="1"/>
        </cdr:cNvSpPr>
      </cdr:nvSpPr>
      <cdr:spPr>
        <a:xfrm xmlns:a="http://schemas.openxmlformats.org/drawingml/2006/main">
          <a:off x="7774132" y="2091921"/>
          <a:ext cx="664677" cy="209238"/>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Mean=10.2</a:t>
          </a:r>
        </a:p>
      </cdr:txBody>
    </cdr:sp>
  </cdr:relSizeAnchor>
</c:userShapes>
</file>

<file path=ppt/drawings/drawing5.xml><?xml version="1.0" encoding="utf-8"?>
<c:userShapes xmlns:c="http://schemas.openxmlformats.org/drawingml/2006/chart">
  <cdr:relSizeAnchor xmlns:cdr="http://schemas.openxmlformats.org/drawingml/2006/chartDrawing">
    <cdr:from>
      <cdr:x>0.32556</cdr:x>
      <cdr:y>0.13199</cdr:y>
    </cdr:from>
    <cdr:to>
      <cdr:x>0.44574</cdr:x>
      <cdr:y>0.19798</cdr:y>
    </cdr:to>
    <cdr:sp macro="" textlink="">
      <cdr:nvSpPr>
        <cdr:cNvPr id="2" name="TextBox 1"/>
        <cdr:cNvSpPr txBox="1"/>
      </cdr:nvSpPr>
      <cdr:spPr>
        <a:xfrm xmlns:a="http://schemas.openxmlformats.org/drawingml/2006/main">
          <a:off x="2976906" y="726301"/>
          <a:ext cx="1098926" cy="363131"/>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rgbClr val="FFFFFF"/>
              </a:solidFill>
            </a:rPr>
            <a:t>Direct transfer</a:t>
          </a:r>
        </a:p>
        <a:p xmlns:a="http://schemas.openxmlformats.org/drawingml/2006/main">
          <a:r>
            <a:rPr lang="en-US" sz="1000" dirty="0">
              <a:solidFill>
                <a:srgbClr val="FFFFFF"/>
              </a:solidFill>
            </a:rPr>
            <a:t>to</a:t>
          </a:r>
          <a:r>
            <a:rPr lang="en-US" sz="1000" baseline="0" dirty="0">
              <a:solidFill>
                <a:srgbClr val="FFFFFF"/>
              </a:solidFill>
            </a:rPr>
            <a:t> inpatient unit</a:t>
          </a:r>
          <a:endParaRPr lang="en-US" sz="1000" dirty="0">
            <a:solidFill>
              <a:srgbClr val="FFFFFF"/>
            </a:solidFill>
          </a:endParaRPr>
        </a:p>
      </cdr:txBody>
    </cdr:sp>
  </cdr:relSizeAnchor>
  <cdr:relSizeAnchor xmlns:cdr="http://schemas.openxmlformats.org/drawingml/2006/chartDrawing">
    <cdr:from>
      <cdr:x>0.70123</cdr:x>
      <cdr:y>0.39062</cdr:y>
    </cdr:from>
    <cdr:to>
      <cdr:x>0.70149</cdr:x>
      <cdr:y>0.722</cdr:y>
    </cdr:to>
    <cdr:cxnSp macro="">
      <cdr:nvCxnSpPr>
        <cdr:cNvPr id="3" name="Straight Connector 2"/>
        <cdr:cNvCxnSpPr/>
      </cdr:nvCxnSpPr>
      <cdr:spPr>
        <a:xfrm xmlns:a="http://schemas.openxmlformats.org/drawingml/2006/main" flipH="1">
          <a:off x="6412057" y="2149507"/>
          <a:ext cx="2377" cy="1823542"/>
        </a:xfrm>
        <a:prstGeom xmlns:a="http://schemas.openxmlformats.org/drawingml/2006/main" prst="line">
          <a:avLst/>
        </a:prstGeom>
        <a:ln xmlns:a="http://schemas.openxmlformats.org/drawingml/2006/main" w="19050" cap="flat">
          <a:solidFill>
            <a:schemeClr val="bg1">
              <a:lumMod val="50000"/>
            </a:schemeClr>
          </a:solidFill>
          <a:prstDash val="sysDot"/>
          <a:roun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0.7107</cdr:x>
      <cdr:y>0.39062</cdr:y>
    </cdr:from>
    <cdr:to>
      <cdr:x>0.78339</cdr:x>
      <cdr:y>0.42864</cdr:y>
    </cdr:to>
    <cdr:sp macro="" textlink="">
      <cdr:nvSpPr>
        <cdr:cNvPr id="4" name="TextBox 3"/>
        <cdr:cNvSpPr txBox="1">
          <a:spLocks xmlns:a="http://schemas.openxmlformats.org/drawingml/2006/main" noChangeAspect="1"/>
        </cdr:cNvSpPr>
      </cdr:nvSpPr>
      <cdr:spPr>
        <a:xfrm xmlns:a="http://schemas.openxmlformats.org/drawingml/2006/main">
          <a:off x="6498651" y="2149507"/>
          <a:ext cx="664677" cy="209238"/>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Mean=10.2</a:t>
          </a:r>
        </a:p>
      </cdr:txBody>
    </cdr:sp>
  </cdr:relSizeAnchor>
  <cdr:relSizeAnchor xmlns:cdr="http://schemas.openxmlformats.org/drawingml/2006/chartDrawing">
    <cdr:from>
      <cdr:x>0.93955</cdr:x>
      <cdr:y>0.41908</cdr:y>
    </cdr:from>
    <cdr:to>
      <cdr:x>0.93981</cdr:x>
      <cdr:y>0.75046</cdr:y>
    </cdr:to>
    <cdr:cxnSp macro="">
      <cdr:nvCxnSpPr>
        <cdr:cNvPr id="5" name="Straight Connector 4"/>
        <cdr:cNvCxnSpPr/>
      </cdr:nvCxnSpPr>
      <cdr:spPr>
        <a:xfrm xmlns:a="http://schemas.openxmlformats.org/drawingml/2006/main" flipH="1">
          <a:off x="8591214" y="2306131"/>
          <a:ext cx="2377" cy="1823542"/>
        </a:xfrm>
        <a:prstGeom xmlns:a="http://schemas.openxmlformats.org/drawingml/2006/main" prst="line">
          <a:avLst/>
        </a:prstGeom>
        <a:ln xmlns:a="http://schemas.openxmlformats.org/drawingml/2006/main" w="19050" cap="flat">
          <a:solidFill>
            <a:schemeClr val="bg1">
              <a:lumMod val="50000"/>
            </a:schemeClr>
          </a:solidFill>
          <a:prstDash val="sysDot"/>
          <a:roun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0.86941</cdr:x>
      <cdr:y>0.42757</cdr:y>
    </cdr:from>
    <cdr:to>
      <cdr:x>0.93489</cdr:x>
      <cdr:y>0.46561</cdr:y>
    </cdr:to>
    <cdr:sp macro="" textlink="">
      <cdr:nvSpPr>
        <cdr:cNvPr id="6" name="TextBox 5"/>
        <cdr:cNvSpPr txBox="1"/>
      </cdr:nvSpPr>
      <cdr:spPr>
        <a:xfrm xmlns:a="http://schemas.openxmlformats.org/drawingml/2006/main">
          <a:off x="7949894" y="2352882"/>
          <a:ext cx="598749" cy="209306"/>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Mean=7.7</a:t>
          </a:r>
        </a:p>
      </cdr:txBody>
    </cdr:sp>
  </cdr:relSizeAnchor>
</c:userShapes>
</file>

<file path=ppt/drawings/drawing6.xml><?xml version="1.0" encoding="utf-8"?>
<c:userShapes xmlns:c="http://schemas.openxmlformats.org/drawingml/2006/chart">
  <cdr:relSizeAnchor xmlns:cdr="http://schemas.openxmlformats.org/drawingml/2006/chartDrawing">
    <cdr:from>
      <cdr:x>0.07944</cdr:x>
      <cdr:y>0.62471</cdr:y>
    </cdr:from>
    <cdr:to>
      <cdr:x>0.9816</cdr:x>
      <cdr:y>0.62471</cdr:y>
    </cdr:to>
    <cdr:cxnSp macro="">
      <cdr:nvCxnSpPr>
        <cdr:cNvPr id="2" name="Straight Connector 1"/>
        <cdr:cNvCxnSpPr/>
      </cdr:nvCxnSpPr>
      <cdr:spPr>
        <a:xfrm xmlns:a="http://schemas.openxmlformats.org/drawingml/2006/main">
          <a:off x="726380" y="3491869"/>
          <a:ext cx="8249410" cy="0"/>
        </a:xfrm>
        <a:prstGeom xmlns:a="http://schemas.openxmlformats.org/drawingml/2006/main" prst="line">
          <a:avLst/>
        </a:prstGeom>
        <a:ln xmlns:a="http://schemas.openxmlformats.org/drawingml/2006/main" w="28575" cmpd="sng">
          <a:solidFill>
            <a:srgbClr val="008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0.19992</cdr:x>
      <cdr:y>0.05179</cdr:y>
    </cdr:from>
    <cdr:to>
      <cdr:x>0.20043</cdr:x>
      <cdr:y>0.40288</cdr:y>
    </cdr:to>
    <cdr:cxnSp macro="">
      <cdr:nvCxnSpPr>
        <cdr:cNvPr id="3" name="Straight Connector 2"/>
        <cdr:cNvCxnSpPr/>
      </cdr:nvCxnSpPr>
      <cdr:spPr>
        <a:xfrm xmlns:a="http://schemas.openxmlformats.org/drawingml/2006/main" flipH="1">
          <a:off x="1828046" y="289496"/>
          <a:ext cx="4663" cy="1962417"/>
        </a:xfrm>
        <a:prstGeom xmlns:a="http://schemas.openxmlformats.org/drawingml/2006/main" prst="line">
          <a:avLst/>
        </a:prstGeom>
        <a:ln xmlns:a="http://schemas.openxmlformats.org/drawingml/2006/main" w="9525">
          <a:solidFill>
            <a:schemeClr val="tx1"/>
          </a:solidFill>
          <a:tailEnd type="triangle" w="med" len="sm"/>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0.68799</cdr:x>
      <cdr:y>0.40047</cdr:y>
    </cdr:from>
    <cdr:to>
      <cdr:x>0.68858</cdr:x>
      <cdr:y>0.63152</cdr:y>
    </cdr:to>
    <cdr:cxnSp macro="">
      <cdr:nvCxnSpPr>
        <cdr:cNvPr id="4" name="Straight Connector 3"/>
        <cdr:cNvCxnSpPr/>
      </cdr:nvCxnSpPr>
      <cdr:spPr>
        <a:xfrm xmlns:a="http://schemas.openxmlformats.org/drawingml/2006/main">
          <a:off x="6291001" y="2238488"/>
          <a:ext cx="5408" cy="1291434"/>
        </a:xfrm>
        <a:prstGeom xmlns:a="http://schemas.openxmlformats.org/drawingml/2006/main" prst="line">
          <a:avLst/>
        </a:prstGeom>
        <a:ln xmlns:a="http://schemas.openxmlformats.org/drawingml/2006/main" w="9525">
          <a:solidFill>
            <a:schemeClr val="tx1"/>
          </a:solidFill>
          <a:tailEnd type="triangle" w="med" len="sm"/>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0.58189</cdr:x>
      <cdr:y>0.22831</cdr:y>
    </cdr:from>
    <cdr:to>
      <cdr:x>0.58249</cdr:x>
      <cdr:y>0.62281</cdr:y>
    </cdr:to>
    <cdr:cxnSp macro="">
      <cdr:nvCxnSpPr>
        <cdr:cNvPr id="5" name="Straight Connector 4"/>
        <cdr:cNvCxnSpPr/>
      </cdr:nvCxnSpPr>
      <cdr:spPr>
        <a:xfrm xmlns:a="http://schemas.openxmlformats.org/drawingml/2006/main">
          <a:off x="5320793" y="1276182"/>
          <a:ext cx="5486" cy="2205053"/>
        </a:xfrm>
        <a:prstGeom xmlns:a="http://schemas.openxmlformats.org/drawingml/2006/main" prst="line">
          <a:avLst/>
        </a:prstGeom>
        <a:ln xmlns:a="http://schemas.openxmlformats.org/drawingml/2006/main" w="9525">
          <a:solidFill>
            <a:schemeClr val="tx1"/>
          </a:solidFill>
          <a:tailEnd type="triangle" w="med" len="sm"/>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0.55682</cdr:x>
      <cdr:y>0.25112</cdr:y>
    </cdr:from>
    <cdr:to>
      <cdr:x>0.55997</cdr:x>
      <cdr:y>0.6198</cdr:y>
    </cdr:to>
    <cdr:cxnSp macro="">
      <cdr:nvCxnSpPr>
        <cdr:cNvPr id="6" name="Straight Connector 5"/>
        <cdr:cNvCxnSpPr/>
      </cdr:nvCxnSpPr>
      <cdr:spPr>
        <a:xfrm xmlns:a="http://schemas.openxmlformats.org/drawingml/2006/main">
          <a:off x="5091595" y="1403652"/>
          <a:ext cx="28795" cy="2060749"/>
        </a:xfrm>
        <a:prstGeom xmlns:a="http://schemas.openxmlformats.org/drawingml/2006/main" prst="line">
          <a:avLst/>
        </a:prstGeom>
        <a:ln xmlns:a="http://schemas.openxmlformats.org/drawingml/2006/main" w="9525">
          <a:solidFill>
            <a:schemeClr val="tx1"/>
          </a:solidFill>
          <a:tailEnd type="triangle" w="med" len="sm"/>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0.32415</cdr:x>
      <cdr:y>0.1285</cdr:y>
    </cdr:from>
    <cdr:to>
      <cdr:x>0.32472</cdr:x>
      <cdr:y>0.54844</cdr:y>
    </cdr:to>
    <cdr:cxnSp macro="">
      <cdr:nvCxnSpPr>
        <cdr:cNvPr id="7" name="Straight Connector 6"/>
        <cdr:cNvCxnSpPr/>
      </cdr:nvCxnSpPr>
      <cdr:spPr>
        <a:xfrm xmlns:a="http://schemas.openxmlformats.org/drawingml/2006/main">
          <a:off x="2963993" y="718240"/>
          <a:ext cx="5212" cy="2347288"/>
        </a:xfrm>
        <a:prstGeom xmlns:a="http://schemas.openxmlformats.org/drawingml/2006/main" prst="line">
          <a:avLst/>
        </a:prstGeom>
        <a:ln xmlns:a="http://schemas.openxmlformats.org/drawingml/2006/main" w="9525">
          <a:solidFill>
            <a:schemeClr val="tx1"/>
          </a:solidFill>
          <a:headEnd w="sm" len="sm"/>
          <a:tailEnd type="triangle" w="med" len="sm"/>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0.20833</cdr:x>
      <cdr:y>0.0611</cdr:y>
    </cdr:from>
    <cdr:to>
      <cdr:x>0.38726</cdr:x>
      <cdr:y>0.09855</cdr:y>
    </cdr:to>
    <cdr:sp macro="" textlink="">
      <cdr:nvSpPr>
        <cdr:cNvPr id="8" name="TextBox 7"/>
        <cdr:cNvSpPr txBox="1"/>
      </cdr:nvSpPr>
      <cdr:spPr>
        <a:xfrm xmlns:a="http://schemas.openxmlformats.org/drawingml/2006/main">
          <a:off x="1904994" y="341540"/>
          <a:ext cx="1636136" cy="209306"/>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smtClean="0">
              <a:solidFill>
                <a:srgbClr val="FFFFFF"/>
              </a:solidFill>
            </a:rPr>
            <a:t>Standardized non</a:t>
          </a:r>
          <a:r>
            <a:rPr lang="en-US" sz="1000" dirty="0">
              <a:solidFill>
                <a:srgbClr val="FFFFFF"/>
              </a:solidFill>
            </a:rPr>
            <a:t>-</a:t>
          </a:r>
          <a:r>
            <a:rPr lang="en-US" sz="1000" dirty="0" smtClean="0">
              <a:solidFill>
                <a:srgbClr val="FFFFFF"/>
              </a:solidFill>
            </a:rPr>
            <a:t>pharm care</a:t>
          </a:r>
          <a:endParaRPr lang="en-US" sz="1000" dirty="0">
            <a:solidFill>
              <a:srgbClr val="FFFFFF"/>
            </a:solidFill>
          </a:endParaRPr>
        </a:p>
      </cdr:txBody>
    </cdr:sp>
  </cdr:relSizeAnchor>
  <cdr:relSizeAnchor xmlns:cdr="http://schemas.openxmlformats.org/drawingml/2006/chartDrawing">
    <cdr:from>
      <cdr:x>0.33003</cdr:x>
      <cdr:y>0.13571</cdr:y>
    </cdr:from>
    <cdr:to>
      <cdr:x>0.45021</cdr:x>
      <cdr:y>0.20067</cdr:y>
    </cdr:to>
    <cdr:sp macro="" textlink="">
      <cdr:nvSpPr>
        <cdr:cNvPr id="9" name="TextBox 8"/>
        <cdr:cNvSpPr txBox="1"/>
      </cdr:nvSpPr>
      <cdr:spPr>
        <a:xfrm xmlns:a="http://schemas.openxmlformats.org/drawingml/2006/main">
          <a:off x="3017760" y="758557"/>
          <a:ext cx="1098926" cy="363131"/>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solidFill>
                <a:srgbClr val="FFFFFF"/>
              </a:solidFill>
            </a:rPr>
            <a:t>Direct transfer</a:t>
          </a:r>
        </a:p>
        <a:p xmlns:a="http://schemas.openxmlformats.org/drawingml/2006/main">
          <a:r>
            <a:rPr lang="en-US" sz="1000">
              <a:solidFill>
                <a:srgbClr val="FFFFFF"/>
              </a:solidFill>
            </a:rPr>
            <a:t>to</a:t>
          </a:r>
          <a:r>
            <a:rPr lang="en-US" sz="1000" baseline="0">
              <a:solidFill>
                <a:srgbClr val="FFFFFF"/>
              </a:solidFill>
            </a:rPr>
            <a:t> inpatient unit</a:t>
          </a:r>
          <a:endParaRPr lang="en-US" sz="1000">
            <a:solidFill>
              <a:srgbClr val="FFFFFF"/>
            </a:solidFill>
          </a:endParaRPr>
        </a:p>
      </cdr:txBody>
    </cdr:sp>
  </cdr:relSizeAnchor>
  <cdr:relSizeAnchor xmlns:cdr="http://schemas.openxmlformats.org/drawingml/2006/chartDrawing">
    <cdr:from>
      <cdr:x>0.59422</cdr:x>
      <cdr:y>0.31704</cdr:y>
    </cdr:from>
    <cdr:to>
      <cdr:x>0.66754</cdr:x>
      <cdr:y>0.38201</cdr:y>
    </cdr:to>
    <cdr:sp macro="" textlink="">
      <cdr:nvSpPr>
        <cdr:cNvPr id="10" name="TextBox 9"/>
        <cdr:cNvSpPr txBox="1"/>
      </cdr:nvSpPr>
      <cdr:spPr>
        <a:xfrm xmlns:a="http://schemas.openxmlformats.org/drawingml/2006/main">
          <a:off x="5433556" y="1772122"/>
          <a:ext cx="670438" cy="363131"/>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rgbClr val="FFFFFF"/>
              </a:solidFill>
            </a:rPr>
            <a:t>Rapid med</a:t>
          </a:r>
          <a:r>
            <a:rPr lang="en-US" sz="1000" baseline="0" dirty="0">
              <a:solidFill>
                <a:srgbClr val="FFFFFF"/>
              </a:solidFill>
            </a:rPr>
            <a:t> </a:t>
          </a:r>
        </a:p>
        <a:p xmlns:a="http://schemas.openxmlformats.org/drawingml/2006/main">
          <a:r>
            <a:rPr lang="en-US" sz="1000" baseline="0" dirty="0">
              <a:solidFill>
                <a:srgbClr val="FFFFFF"/>
              </a:solidFill>
            </a:rPr>
            <a:t>weaning</a:t>
          </a:r>
          <a:endParaRPr lang="en-US" sz="1000" dirty="0">
            <a:solidFill>
              <a:srgbClr val="FFFFFF"/>
            </a:solidFill>
          </a:endParaRPr>
        </a:p>
      </cdr:txBody>
    </cdr:sp>
  </cdr:relSizeAnchor>
  <cdr:relSizeAnchor xmlns:cdr="http://schemas.openxmlformats.org/drawingml/2006/chartDrawing">
    <cdr:from>
      <cdr:x>0.59381</cdr:x>
      <cdr:y>0.23342</cdr:y>
    </cdr:from>
    <cdr:to>
      <cdr:x>0.66214</cdr:x>
      <cdr:y>0.29839</cdr:y>
    </cdr:to>
    <cdr:sp macro="" textlink="">
      <cdr:nvSpPr>
        <cdr:cNvPr id="11" name="TextBox 10"/>
        <cdr:cNvSpPr txBox="1"/>
      </cdr:nvSpPr>
      <cdr:spPr>
        <a:xfrm xmlns:a="http://schemas.openxmlformats.org/drawingml/2006/main">
          <a:off x="5429770" y="1304718"/>
          <a:ext cx="624842" cy="363176"/>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non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rgbClr val="FFFFFF"/>
              </a:solidFill>
            </a:rPr>
            <a:t>Prenatal</a:t>
          </a:r>
        </a:p>
        <a:p xmlns:a="http://schemas.openxmlformats.org/drawingml/2006/main">
          <a:r>
            <a:rPr lang="en-US" sz="1000" dirty="0">
              <a:solidFill>
                <a:srgbClr val="FFFFFF"/>
              </a:solidFill>
            </a:rPr>
            <a:t>counseling</a:t>
          </a:r>
        </a:p>
      </cdr:txBody>
    </cdr:sp>
  </cdr:relSizeAnchor>
  <cdr:relSizeAnchor xmlns:cdr="http://schemas.openxmlformats.org/drawingml/2006/chartDrawing">
    <cdr:from>
      <cdr:x>0.47691</cdr:x>
      <cdr:y>0.34123</cdr:y>
    </cdr:from>
    <cdr:to>
      <cdr:x>0.55029</cdr:x>
      <cdr:y>0.4062</cdr:y>
    </cdr:to>
    <cdr:sp macro="" textlink="">
      <cdr:nvSpPr>
        <cdr:cNvPr id="12" name="TextBox 11"/>
        <cdr:cNvSpPr txBox="1"/>
      </cdr:nvSpPr>
      <cdr:spPr>
        <a:xfrm xmlns:a="http://schemas.openxmlformats.org/drawingml/2006/main">
          <a:off x="4360853" y="1907351"/>
          <a:ext cx="670987" cy="363132"/>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aseline="0">
              <a:solidFill>
                <a:srgbClr val="FFFFFF"/>
              </a:solidFill>
            </a:rPr>
            <a:t>Spread to  </a:t>
          </a:r>
        </a:p>
        <a:p xmlns:a="http://schemas.openxmlformats.org/drawingml/2006/main">
          <a:r>
            <a:rPr lang="en-US" sz="1000" baseline="0">
              <a:solidFill>
                <a:srgbClr val="FFFFFF"/>
              </a:solidFill>
            </a:rPr>
            <a:t>NICU team</a:t>
          </a:r>
          <a:endParaRPr lang="en-US" sz="1000">
            <a:solidFill>
              <a:srgbClr val="FFFFFF"/>
            </a:solidFill>
          </a:endParaRPr>
        </a:p>
      </cdr:txBody>
    </cdr:sp>
  </cdr:relSizeAnchor>
  <cdr:relSizeAnchor xmlns:cdr="http://schemas.openxmlformats.org/drawingml/2006/chartDrawing">
    <cdr:from>
      <cdr:x>0.70109</cdr:x>
      <cdr:y>0.39804</cdr:y>
    </cdr:from>
    <cdr:to>
      <cdr:x>0.76214</cdr:x>
      <cdr:y>0.46301</cdr:y>
    </cdr:to>
    <cdr:sp macro="" textlink="">
      <cdr:nvSpPr>
        <cdr:cNvPr id="13" name="TextBox 12"/>
        <cdr:cNvSpPr txBox="1"/>
      </cdr:nvSpPr>
      <cdr:spPr>
        <a:xfrm xmlns:a="http://schemas.openxmlformats.org/drawingml/2006/main">
          <a:off x="6410781" y="2224859"/>
          <a:ext cx="558242" cy="363199"/>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rgbClr val="FFFFFF"/>
              </a:solidFill>
            </a:rPr>
            <a:t>Meds as </a:t>
          </a:r>
        </a:p>
        <a:p xmlns:a="http://schemas.openxmlformats.org/drawingml/2006/main">
          <a:r>
            <a:rPr lang="en-US" sz="1000" dirty="0">
              <a:solidFill>
                <a:srgbClr val="FFFFFF"/>
              </a:solidFill>
            </a:rPr>
            <a:t>needed</a:t>
          </a:r>
        </a:p>
      </cdr:txBody>
    </cdr:sp>
  </cdr:relSizeAnchor>
  <cdr:relSizeAnchor xmlns:cdr="http://schemas.openxmlformats.org/drawingml/2006/chartDrawing">
    <cdr:from>
      <cdr:x>0.70059</cdr:x>
      <cdr:y>0.48117</cdr:y>
    </cdr:from>
    <cdr:to>
      <cdr:x>0.78714</cdr:x>
      <cdr:y>0.54613</cdr:y>
    </cdr:to>
    <cdr:sp macro="" textlink="">
      <cdr:nvSpPr>
        <cdr:cNvPr id="14" name="TextBox 13"/>
        <cdr:cNvSpPr txBox="1"/>
      </cdr:nvSpPr>
      <cdr:spPr>
        <a:xfrm xmlns:a="http://schemas.openxmlformats.org/drawingml/2006/main">
          <a:off x="6406208" y="2689520"/>
          <a:ext cx="791414" cy="363131"/>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rgbClr val="FFFFFF"/>
              </a:solidFill>
            </a:rPr>
            <a:t>Empowering</a:t>
          </a:r>
        </a:p>
        <a:p xmlns:a="http://schemas.openxmlformats.org/drawingml/2006/main">
          <a:r>
            <a:rPr lang="en-US" sz="1000" dirty="0">
              <a:solidFill>
                <a:srgbClr val="FFFFFF"/>
              </a:solidFill>
            </a:rPr>
            <a:t>messaging</a:t>
          </a:r>
        </a:p>
      </cdr:txBody>
    </cdr:sp>
  </cdr:relSizeAnchor>
  <cdr:relSizeAnchor xmlns:cdr="http://schemas.openxmlformats.org/drawingml/2006/chartDrawing">
    <cdr:from>
      <cdr:x>0.42006</cdr:x>
      <cdr:y>0.25159</cdr:y>
    </cdr:from>
    <cdr:to>
      <cdr:x>0.54946</cdr:x>
      <cdr:y>0.31656</cdr:y>
    </cdr:to>
    <cdr:sp macro="" textlink="">
      <cdr:nvSpPr>
        <cdr:cNvPr id="15" name="Text Box 42"/>
        <cdr:cNvSpPr txBox="1"/>
      </cdr:nvSpPr>
      <cdr:spPr>
        <a:xfrm xmlns:a="http://schemas.openxmlformats.org/drawingml/2006/main">
          <a:off x="3841053" y="1406305"/>
          <a:ext cx="1183234" cy="363131"/>
        </a:xfrm>
        <a:prstGeom xmlns:a="http://schemas.openxmlformats.org/drawingml/2006/main" prst="rect">
          <a:avLst/>
        </a:prstGeom>
        <a:ln xmlns:a="http://schemas.openxmlformats.org/drawingml/2006/main">
          <a:solidFill>
            <a:schemeClr val="tx1">
              <a:lumMod val="50000"/>
              <a:lumOff val="50000"/>
            </a:schemeClr>
          </a:solidFill>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solidFill>
                <a:srgbClr val="FFFFFF"/>
              </a:solidFill>
            </a:rPr>
            <a:t>Novel assessment </a:t>
          </a:r>
        </a:p>
        <a:p xmlns:a="http://schemas.openxmlformats.org/drawingml/2006/main">
          <a:r>
            <a:rPr lang="en-US" sz="1000" dirty="0">
              <a:solidFill>
                <a:srgbClr val="FFFFFF"/>
              </a:solidFill>
            </a:rPr>
            <a:t>tool on inpatient</a:t>
          </a:r>
          <a:r>
            <a:rPr lang="en-US" sz="1000" baseline="0" dirty="0">
              <a:solidFill>
                <a:srgbClr val="FFFFFF"/>
              </a:solidFill>
            </a:rPr>
            <a:t> unit</a:t>
          </a:r>
          <a:endParaRPr lang="en-US" sz="1000" dirty="0">
            <a:solidFill>
              <a:srgbClr val="FFFFFF"/>
            </a:solidFill>
          </a:endParaRPr>
        </a:p>
      </cdr:txBody>
    </cdr:sp>
  </cdr:relSizeAnchor>
  <cdr:relSizeAnchor xmlns:cdr="http://schemas.openxmlformats.org/drawingml/2006/chartDrawing">
    <cdr:from>
      <cdr:x>0.93202</cdr:x>
      <cdr:y>0.54251</cdr:y>
    </cdr:from>
    <cdr:to>
      <cdr:x>0.93202</cdr:x>
      <cdr:y>0.76145</cdr:y>
    </cdr:to>
    <cdr:cxnSp macro="">
      <cdr:nvCxnSpPr>
        <cdr:cNvPr id="18" name="Straight Connector 17"/>
        <cdr:cNvCxnSpPr/>
      </cdr:nvCxnSpPr>
      <cdr:spPr>
        <a:xfrm xmlns:a="http://schemas.openxmlformats.org/drawingml/2006/main">
          <a:off x="8522432" y="3032407"/>
          <a:ext cx="0" cy="1223810"/>
        </a:xfrm>
        <a:prstGeom xmlns:a="http://schemas.openxmlformats.org/drawingml/2006/main" prst="line">
          <a:avLst/>
        </a:prstGeom>
        <a:ln xmlns:a="http://schemas.openxmlformats.org/drawingml/2006/main" w="19050" cap="flat">
          <a:solidFill>
            <a:schemeClr val="bg1">
              <a:lumMod val="50000"/>
            </a:schemeClr>
          </a:solidFill>
          <a:prstDash val="sysDot"/>
          <a:roun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0.85694</cdr:x>
      <cdr:y>0.54399</cdr:y>
    </cdr:from>
    <cdr:to>
      <cdr:x>0.92639</cdr:x>
      <cdr:y>0.58143</cdr:y>
    </cdr:to>
    <cdr:sp macro="" textlink="">
      <cdr:nvSpPr>
        <cdr:cNvPr id="19" name="TextBox 18"/>
        <cdr:cNvSpPr txBox="1"/>
      </cdr:nvSpPr>
      <cdr:spPr>
        <a:xfrm xmlns:a="http://schemas.openxmlformats.org/drawingml/2006/main">
          <a:off x="7835901" y="3040705"/>
          <a:ext cx="635051" cy="209238"/>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Mean=5.9</a:t>
          </a:r>
        </a:p>
      </cdr:txBody>
    </cdr:sp>
  </cdr:relSizeAnchor>
  <cdr:relSizeAnchor xmlns:cdr="http://schemas.openxmlformats.org/drawingml/2006/chartDrawing">
    <cdr:from>
      <cdr:x>0.60452</cdr:x>
      <cdr:y>0.47628</cdr:y>
    </cdr:from>
    <cdr:to>
      <cdr:x>0.6046</cdr:x>
      <cdr:y>0.72989</cdr:y>
    </cdr:to>
    <cdr:cxnSp macro="">
      <cdr:nvCxnSpPr>
        <cdr:cNvPr id="20" name="Straight Connector 19"/>
        <cdr:cNvCxnSpPr/>
      </cdr:nvCxnSpPr>
      <cdr:spPr>
        <a:xfrm xmlns:a="http://schemas.openxmlformats.org/drawingml/2006/main" flipH="1">
          <a:off x="5527723" y="2662225"/>
          <a:ext cx="732" cy="1417549"/>
        </a:xfrm>
        <a:prstGeom xmlns:a="http://schemas.openxmlformats.org/drawingml/2006/main" prst="line">
          <a:avLst/>
        </a:prstGeom>
        <a:ln xmlns:a="http://schemas.openxmlformats.org/drawingml/2006/main" w="19050" cap="flat">
          <a:solidFill>
            <a:schemeClr val="bg1">
              <a:lumMod val="50000"/>
            </a:schemeClr>
          </a:solidFill>
          <a:prstDash val="sysDot"/>
          <a:roun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0.61343</cdr:x>
      <cdr:y>0.47984</cdr:y>
    </cdr:from>
    <cdr:to>
      <cdr:x>0.67891</cdr:x>
      <cdr:y>0.51729</cdr:y>
    </cdr:to>
    <cdr:sp macro="" textlink="">
      <cdr:nvSpPr>
        <cdr:cNvPr id="21" name="TextBox 20"/>
        <cdr:cNvSpPr txBox="1"/>
      </cdr:nvSpPr>
      <cdr:spPr>
        <a:xfrm xmlns:a="http://schemas.openxmlformats.org/drawingml/2006/main">
          <a:off x="5609197" y="2682113"/>
          <a:ext cx="598749" cy="209306"/>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Mean=7.7</a:t>
          </a:r>
        </a:p>
      </cdr:txBody>
    </cdr:sp>
  </cdr:relSizeAnchor>
  <cdr:relSizeAnchor xmlns:cdr="http://schemas.openxmlformats.org/drawingml/2006/chartDrawing">
    <cdr:from>
      <cdr:x>0.42872</cdr:x>
      <cdr:y>0.38941</cdr:y>
    </cdr:from>
    <cdr:to>
      <cdr:x>0.42898</cdr:x>
      <cdr:y>0.71565</cdr:y>
    </cdr:to>
    <cdr:cxnSp macro="">
      <cdr:nvCxnSpPr>
        <cdr:cNvPr id="22" name="Straight Connector 21"/>
        <cdr:cNvCxnSpPr/>
      </cdr:nvCxnSpPr>
      <cdr:spPr>
        <a:xfrm xmlns:a="http://schemas.openxmlformats.org/drawingml/2006/main" flipH="1">
          <a:off x="3920219" y="2176653"/>
          <a:ext cx="2377" cy="1823542"/>
        </a:xfrm>
        <a:prstGeom xmlns:a="http://schemas.openxmlformats.org/drawingml/2006/main" prst="line">
          <a:avLst/>
        </a:prstGeom>
        <a:ln xmlns:a="http://schemas.openxmlformats.org/drawingml/2006/main" w="19050" cap="flat">
          <a:solidFill>
            <a:schemeClr val="bg1">
              <a:lumMod val="50000"/>
            </a:schemeClr>
          </a:solidFill>
          <a:prstDash val="sysDot"/>
          <a:roun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0.35252</cdr:x>
      <cdr:y>0.39422</cdr:y>
    </cdr:from>
    <cdr:to>
      <cdr:x>0.42521</cdr:x>
      <cdr:y>0.43165</cdr:y>
    </cdr:to>
    <cdr:sp macro="" textlink="">
      <cdr:nvSpPr>
        <cdr:cNvPr id="23" name="TextBox 22"/>
        <cdr:cNvSpPr txBox="1">
          <a:spLocks xmlns:a="http://schemas.openxmlformats.org/drawingml/2006/main" noChangeAspect="1"/>
        </cdr:cNvSpPr>
      </cdr:nvSpPr>
      <cdr:spPr>
        <a:xfrm xmlns:a="http://schemas.openxmlformats.org/drawingml/2006/main">
          <a:off x="3223446" y="2203536"/>
          <a:ext cx="664677" cy="209238"/>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Mean=10.2</a:t>
          </a:r>
        </a:p>
      </cdr:txBody>
    </cdr:sp>
  </cdr:relSizeAnchor>
  <cdr:relSizeAnchor xmlns:cdr="http://schemas.openxmlformats.org/drawingml/2006/chartDrawing">
    <cdr:from>
      <cdr:x>0.23749</cdr:x>
      <cdr:y>0.33205</cdr:y>
    </cdr:from>
    <cdr:to>
      <cdr:x>0.23808</cdr:x>
      <cdr:y>0.67788</cdr:y>
    </cdr:to>
    <cdr:cxnSp macro="">
      <cdr:nvCxnSpPr>
        <cdr:cNvPr id="24" name="Straight Connector 23"/>
        <cdr:cNvCxnSpPr/>
      </cdr:nvCxnSpPr>
      <cdr:spPr>
        <a:xfrm xmlns:a="http://schemas.openxmlformats.org/drawingml/2006/main" flipH="1">
          <a:off x="2171635" y="1856010"/>
          <a:ext cx="5395" cy="1933065"/>
        </a:xfrm>
        <a:prstGeom xmlns:a="http://schemas.openxmlformats.org/drawingml/2006/main" prst="line">
          <a:avLst/>
        </a:prstGeom>
        <a:ln xmlns:a="http://schemas.openxmlformats.org/drawingml/2006/main" w="19050" cap="flat">
          <a:solidFill>
            <a:schemeClr val="bg1">
              <a:lumMod val="50000"/>
            </a:schemeClr>
          </a:solidFill>
          <a:prstDash val="sysDot"/>
          <a:roun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0.24352</cdr:x>
      <cdr:y>0.33862</cdr:y>
    </cdr:from>
    <cdr:to>
      <cdr:x>0.31826</cdr:x>
      <cdr:y>0.37606</cdr:y>
    </cdr:to>
    <cdr:sp macro="" textlink="">
      <cdr:nvSpPr>
        <cdr:cNvPr id="25" name="TextBox 24"/>
        <cdr:cNvSpPr txBox="1"/>
      </cdr:nvSpPr>
      <cdr:spPr>
        <a:xfrm xmlns:a="http://schemas.openxmlformats.org/drawingml/2006/main">
          <a:off x="2226773" y="1892769"/>
          <a:ext cx="683423" cy="209238"/>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Mean=13.2</a:t>
          </a:r>
        </a:p>
      </cdr:txBody>
    </cdr:sp>
  </cdr:relSizeAnchor>
  <cdr:relSizeAnchor xmlns:cdr="http://schemas.openxmlformats.org/drawingml/2006/chartDrawing">
    <cdr:from>
      <cdr:x>0.11196</cdr:x>
      <cdr:y>0.21765</cdr:y>
    </cdr:from>
    <cdr:to>
      <cdr:x>0.11255</cdr:x>
      <cdr:y>0.57217</cdr:y>
    </cdr:to>
    <cdr:cxnSp macro="">
      <cdr:nvCxnSpPr>
        <cdr:cNvPr id="26" name="Straight Connector 25"/>
        <cdr:cNvCxnSpPr/>
      </cdr:nvCxnSpPr>
      <cdr:spPr>
        <a:xfrm xmlns:a="http://schemas.openxmlformats.org/drawingml/2006/main">
          <a:off x="1023739" y="1216551"/>
          <a:ext cx="5395" cy="1981619"/>
        </a:xfrm>
        <a:prstGeom xmlns:a="http://schemas.openxmlformats.org/drawingml/2006/main" prst="line">
          <a:avLst/>
        </a:prstGeom>
        <a:ln xmlns:a="http://schemas.openxmlformats.org/drawingml/2006/main" w="19050" cap="flat">
          <a:solidFill>
            <a:schemeClr val="bg1">
              <a:lumMod val="50000"/>
            </a:schemeClr>
          </a:solidFill>
          <a:prstDash val="sysDot"/>
          <a:round/>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0.11701</cdr:x>
      <cdr:y>0.22119</cdr:y>
    </cdr:from>
    <cdr:to>
      <cdr:x>0.18891</cdr:x>
      <cdr:y>0.25863</cdr:y>
    </cdr:to>
    <cdr:sp macro="" textlink="">
      <cdr:nvSpPr>
        <cdr:cNvPr id="27" name="TextBox 26"/>
        <cdr:cNvSpPr txBox="1"/>
      </cdr:nvSpPr>
      <cdr:spPr>
        <a:xfrm xmlns:a="http://schemas.openxmlformats.org/drawingml/2006/main">
          <a:off x="1069916" y="1236370"/>
          <a:ext cx="657454" cy="209238"/>
        </a:xfrm>
        <a:prstGeom xmlns:a="http://schemas.openxmlformats.org/drawingml/2006/main" prst="rect">
          <a:avLst/>
        </a:prstGeom>
        <a:ln xmlns:a="http://schemas.openxmlformats.org/drawingml/2006/main">
          <a:solidFill>
            <a:schemeClr val="tx1">
              <a:lumMod val="50000"/>
              <a:lumOff val="50000"/>
            </a:schemeClr>
          </a:solidFill>
          <a:prstDash val="sysDot"/>
        </a:ln>
      </cdr:spPr>
      <cdr:txBody>
        <a:bodyPr xmlns:a="http://schemas.openxmlformats.org/drawingml/2006/main" wrap="square" lIns="27432" tIns="27432" rIns="27432" bIns="2743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Mean=22.5</a:t>
          </a:r>
        </a:p>
      </cdr:txBody>
    </cdr:sp>
  </cdr:relSizeAnchor>
</c:userShapes>
</file>

<file path=ppt/drawings/drawing7.xml><?xml version="1.0" encoding="utf-8"?>
<c:userShapes xmlns:c="http://schemas.openxmlformats.org/drawingml/2006/chart">
  <cdr:relSizeAnchor xmlns:cdr="http://schemas.openxmlformats.org/drawingml/2006/chartDrawing">
    <cdr:from>
      <cdr:x>0.84081</cdr:x>
      <cdr:y>0.89775</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723555" y="6261100"/>
          <a:ext cx="1455615" cy="635000"/>
        </a:xfrm>
        <a:prstGeom xmlns:a="http://schemas.openxmlformats.org/drawingml/2006/main" prst="rect">
          <a:avLst/>
        </a:prstGeom>
      </cdr:spPr>
    </cdr:pic>
  </cdr:relSizeAnchor>
</c:userShapes>
</file>

<file path=ppt/drawings/drawing8.xml><?xml version="1.0" encoding="utf-8"?>
<c:userShapes xmlns:c="http://schemas.openxmlformats.org/drawingml/2006/chart">
  <cdr:relSizeAnchor xmlns:cdr="http://schemas.openxmlformats.org/drawingml/2006/chartDrawing">
    <cdr:from>
      <cdr:x>0.84081</cdr:x>
      <cdr:y>0.90645</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723555" y="6261100"/>
          <a:ext cx="1455615" cy="635000"/>
        </a:xfrm>
        <a:prstGeom xmlns:a="http://schemas.openxmlformats.org/drawingml/2006/main" prst="rect">
          <a:avLst/>
        </a:prstGeom>
      </cdr:spPr>
    </cdr:pic>
  </cdr:relSizeAnchor>
</c:userShapes>
</file>

<file path=ppt/drawings/drawing9.xml><?xml version="1.0" encoding="utf-8"?>
<c:userShapes xmlns:c="http://schemas.openxmlformats.org/drawingml/2006/chart">
  <cdr:relSizeAnchor xmlns:cdr="http://schemas.openxmlformats.org/drawingml/2006/chartDrawing">
    <cdr:from>
      <cdr:x>0.53812</cdr:x>
      <cdr:y>0.42156</cdr:y>
    </cdr:from>
    <cdr:to>
      <cdr:x>0.62739</cdr:x>
      <cdr:y>0.53525</cdr:y>
    </cdr:to>
    <cdr:sp macro="" textlink="">
      <cdr:nvSpPr>
        <cdr:cNvPr id="2" name="TextBox 1"/>
        <cdr:cNvSpPr txBox="1"/>
      </cdr:nvSpPr>
      <cdr:spPr>
        <a:xfrm xmlns:a="http://schemas.openxmlformats.org/drawingml/2006/main">
          <a:off x="4920610" y="2168281"/>
          <a:ext cx="816199" cy="58477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err="1" smtClean="0"/>
            <a:t>p</a:t>
          </a:r>
          <a:r>
            <a:rPr lang="en-US" sz="1400" dirty="0" smtClean="0"/>
            <a:t> &lt; .001</a:t>
          </a:r>
        </a:p>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B0861B-C431-DB4A-B385-A651153A3639}" type="datetimeFigureOut">
              <a:rPr lang="en-US" smtClean="0"/>
              <a:t>12/12/17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13B0D6-4D11-6846-A517-5C789AC9591A}" type="slidenum">
              <a:rPr lang="en-US" smtClean="0"/>
              <a:t>‹#›</a:t>
            </a:fld>
            <a:endParaRPr lang="en-US"/>
          </a:p>
        </p:txBody>
      </p:sp>
    </p:spTree>
    <p:extLst>
      <p:ext uri="{BB962C8B-B14F-4D97-AF65-F5344CB8AC3E}">
        <p14:creationId xmlns:p14="http://schemas.microsoft.com/office/powerpoint/2010/main" val="4072725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56E533-5106-F041-A7C0-67CBADE4366D}" type="datetimeFigureOut">
              <a:rPr lang="en-US" smtClean="0"/>
              <a:pPr/>
              <a:t>12/12/17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716EE0-8A37-8442-86D9-E1BB4FF2E736}" type="slidenum">
              <a:rPr lang="en-US" smtClean="0"/>
              <a:pPr/>
              <a:t>‹#›</a:t>
            </a:fld>
            <a:endParaRPr lang="en-US"/>
          </a:p>
        </p:txBody>
      </p:sp>
    </p:spTree>
    <p:extLst>
      <p:ext uri="{BB962C8B-B14F-4D97-AF65-F5344CB8AC3E}">
        <p14:creationId xmlns:p14="http://schemas.microsoft.com/office/powerpoint/2010/main" val="2470351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lvl1pPr defTabSz="914259">
              <a:lnSpc>
                <a:spcPct val="100000"/>
              </a:lnSpc>
              <a:defRPr sz="1200">
                <a:latin typeface="Calibri"/>
                <a:ea typeface="Calibri"/>
                <a:cs typeface="Calibri"/>
                <a:sym typeface="Calibri"/>
              </a:defRPr>
            </a:lvl1pPr>
          </a:lstStyle>
          <a:p>
            <a:pPr>
              <a:defRPr sz="1800">
                <a:latin typeface="Avenir Book"/>
                <a:ea typeface="Avenir Book"/>
                <a:cs typeface="Avenir Book"/>
                <a:sym typeface="Avenir Book"/>
              </a:defRPr>
            </a:pPr>
            <a:r>
              <a:rPr sz="1200">
                <a:latin typeface="Calibri"/>
                <a:ea typeface="Calibri"/>
                <a:cs typeface="Calibri"/>
                <a:sym typeface="Calibri"/>
              </a:rPr>
              <a:t>It is important to note that today, and this was just published last month, the distribution of NAS covers the nation, with higher incidences in the Northeast and Mid-Atlantic regions as well as the Mountain States. Those very dark states in the south are seeing 15-20 per 1000 babies treated in the hospital for NAS. Probably at least double that number are at-risk but escape prolonged hospitalization as not every baby exposed to opiates in utero will experience withdrawal. This is an expensive problem and currently the incidence is still rising.</a:t>
            </a:r>
          </a:p>
        </p:txBody>
      </p:sp>
    </p:spTree>
    <p:extLst>
      <p:ext uri="{BB962C8B-B14F-4D97-AF65-F5344CB8AC3E}">
        <p14:creationId xmlns:p14="http://schemas.microsoft.com/office/powerpoint/2010/main" val="102958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C33131-6744-FE46-B67A-EA648BB78B21}" type="slidenum">
              <a:rPr lang="en-US" smtClean="0"/>
              <a:t>5</a:t>
            </a:fld>
            <a:endParaRPr lang="en-US"/>
          </a:p>
        </p:txBody>
      </p:sp>
    </p:spTree>
    <p:extLst>
      <p:ext uri="{BB962C8B-B14F-4D97-AF65-F5344CB8AC3E}">
        <p14:creationId xmlns:p14="http://schemas.microsoft.com/office/powerpoint/2010/main" val="78468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a:t>
            </a:r>
            <a:r>
              <a:rPr lang="en-US" baseline="0" dirty="0" smtClean="0"/>
              <a:t> to the infant</a:t>
            </a:r>
            <a:endParaRPr lang="en-US" dirty="0"/>
          </a:p>
        </p:txBody>
      </p:sp>
      <p:sp>
        <p:nvSpPr>
          <p:cNvPr id="4" name="Slide Number Placeholder 3"/>
          <p:cNvSpPr>
            <a:spLocks noGrp="1"/>
          </p:cNvSpPr>
          <p:nvPr>
            <p:ph type="sldNum" sz="quarter" idx="10"/>
          </p:nvPr>
        </p:nvSpPr>
        <p:spPr/>
        <p:txBody>
          <a:bodyPr/>
          <a:lstStyle/>
          <a:p>
            <a:fld id="{AA716EE0-8A37-8442-86D9-E1BB4FF2E736}" type="slidenum">
              <a:rPr lang="en-US" smtClean="0"/>
              <a:pPr/>
              <a:t>6</a:t>
            </a:fld>
            <a:endParaRPr lang="en-US"/>
          </a:p>
        </p:txBody>
      </p:sp>
    </p:spTree>
    <p:extLst>
      <p:ext uri="{BB962C8B-B14F-4D97-AF65-F5344CB8AC3E}">
        <p14:creationId xmlns:p14="http://schemas.microsoft.com/office/powerpoint/2010/main" val="11608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Compared morphine to </a:t>
            </a:r>
            <a:r>
              <a:rPr lang="en-US" dirty="0" err="1" smtClean="0"/>
              <a:t>phenobarb</a:t>
            </a:r>
            <a:r>
              <a:rPr lang="en-US" baseline="0" dirty="0" smtClean="0"/>
              <a:t> 12 days of treatment to 8 days of treatment</a:t>
            </a:r>
            <a:endParaRPr lang="en-US" dirty="0"/>
          </a:p>
        </p:txBody>
      </p:sp>
      <p:sp>
        <p:nvSpPr>
          <p:cNvPr id="4" name="Slide Number Placeholder 3"/>
          <p:cNvSpPr>
            <a:spLocks noGrp="1"/>
          </p:cNvSpPr>
          <p:nvPr>
            <p:ph type="sldNum" sz="quarter" idx="10"/>
          </p:nvPr>
        </p:nvSpPr>
        <p:spPr/>
        <p:txBody>
          <a:bodyPr/>
          <a:lstStyle/>
          <a:p>
            <a:fld id="{AA716EE0-8A37-8442-86D9-E1BB4FF2E736}" type="slidenum">
              <a:rPr lang="en-US" smtClean="0"/>
              <a:pPr/>
              <a:t>9</a:t>
            </a:fld>
            <a:endParaRPr lang="en-US"/>
          </a:p>
        </p:txBody>
      </p:sp>
    </p:spTree>
    <p:extLst>
      <p:ext uri="{BB962C8B-B14F-4D97-AF65-F5344CB8AC3E}">
        <p14:creationId xmlns:p14="http://schemas.microsoft.com/office/powerpoint/2010/main" val="1423524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DTO</a:t>
            </a:r>
            <a:r>
              <a:rPr lang="en-US" baseline="0" dirty="0" smtClean="0"/>
              <a:t> vs. DTO plus </a:t>
            </a:r>
            <a:r>
              <a:rPr lang="en-US" baseline="0" dirty="0" err="1" smtClean="0"/>
              <a:t>phenobarb</a:t>
            </a:r>
            <a:r>
              <a:rPr lang="en-US" baseline="0" dirty="0" smtClean="0"/>
              <a:t> = 79-38 days</a:t>
            </a:r>
          </a:p>
          <a:p>
            <a:endParaRPr lang="en-US" dirty="0"/>
          </a:p>
        </p:txBody>
      </p:sp>
      <p:sp>
        <p:nvSpPr>
          <p:cNvPr id="4" name="Slide Number Placeholder 3"/>
          <p:cNvSpPr>
            <a:spLocks noGrp="1"/>
          </p:cNvSpPr>
          <p:nvPr>
            <p:ph type="sldNum" sz="quarter" idx="10"/>
          </p:nvPr>
        </p:nvSpPr>
        <p:spPr/>
        <p:txBody>
          <a:bodyPr/>
          <a:lstStyle/>
          <a:p>
            <a:fld id="{AA716EE0-8A37-8442-86D9-E1BB4FF2E736}" type="slidenum">
              <a:rPr lang="en-US" smtClean="0"/>
              <a:pPr/>
              <a:t>10</a:t>
            </a:fld>
            <a:endParaRPr lang="en-US"/>
          </a:p>
        </p:txBody>
      </p:sp>
    </p:spTree>
    <p:extLst>
      <p:ext uri="{BB962C8B-B14F-4D97-AF65-F5344CB8AC3E}">
        <p14:creationId xmlns:p14="http://schemas.microsoft.com/office/powerpoint/2010/main" val="21824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Diagnoses</a:t>
            </a:r>
            <a:r>
              <a:rPr lang="en-US" baseline="0" dirty="0" smtClean="0"/>
              <a:t> withdrawal</a:t>
            </a:r>
            <a:endParaRPr lang="en-US" dirty="0" smtClean="0"/>
          </a:p>
          <a:p>
            <a:r>
              <a:rPr lang="en-US" dirty="0" smtClean="0"/>
              <a:t>Disturb</a:t>
            </a:r>
            <a:r>
              <a:rPr lang="en-US" baseline="0" dirty="0" smtClean="0"/>
              <a:t> infant</a:t>
            </a:r>
          </a:p>
          <a:p>
            <a:r>
              <a:rPr lang="en-US" baseline="0" dirty="0" smtClean="0"/>
              <a:t>Not responsive</a:t>
            </a:r>
          </a:p>
          <a:p>
            <a:r>
              <a:rPr lang="en-US" baseline="0" dirty="0" smtClean="0"/>
              <a:t>Sneezing?</a:t>
            </a:r>
            <a:endParaRPr lang="en-US" dirty="0"/>
          </a:p>
        </p:txBody>
      </p:sp>
      <p:sp>
        <p:nvSpPr>
          <p:cNvPr id="4" name="Slide Number Placeholder 3"/>
          <p:cNvSpPr>
            <a:spLocks noGrp="1"/>
          </p:cNvSpPr>
          <p:nvPr>
            <p:ph type="sldNum" sz="quarter" idx="10"/>
          </p:nvPr>
        </p:nvSpPr>
        <p:spPr/>
        <p:txBody>
          <a:bodyPr/>
          <a:lstStyle/>
          <a:p>
            <a:fld id="{AA716EE0-8A37-8442-86D9-E1BB4FF2E736}" type="slidenum">
              <a:rPr lang="en-US" smtClean="0"/>
              <a:pPr/>
              <a:t>32</a:t>
            </a:fld>
            <a:endParaRPr lang="en-US"/>
          </a:p>
        </p:txBody>
      </p:sp>
    </p:spTree>
    <p:extLst>
      <p:ext uri="{BB962C8B-B14F-4D97-AF65-F5344CB8AC3E}">
        <p14:creationId xmlns:p14="http://schemas.microsoft.com/office/powerpoint/2010/main" val="3357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about protocol</a:t>
            </a:r>
          </a:p>
          <a:p>
            <a:r>
              <a:rPr lang="en-US" dirty="0" smtClean="0"/>
              <a:t>Whalen quote</a:t>
            </a:r>
            <a:endParaRPr lang="en-US" dirty="0"/>
          </a:p>
        </p:txBody>
      </p:sp>
      <p:sp>
        <p:nvSpPr>
          <p:cNvPr id="4" name="Slide Number Placeholder 3"/>
          <p:cNvSpPr>
            <a:spLocks noGrp="1"/>
          </p:cNvSpPr>
          <p:nvPr>
            <p:ph type="sldNum" sz="quarter" idx="10"/>
          </p:nvPr>
        </p:nvSpPr>
        <p:spPr/>
        <p:txBody>
          <a:bodyPr/>
          <a:lstStyle/>
          <a:p>
            <a:fld id="{AA716EE0-8A37-8442-86D9-E1BB4FF2E736}" type="slidenum">
              <a:rPr lang="en-US" smtClean="0"/>
              <a:pPr/>
              <a:t>42</a:t>
            </a:fld>
            <a:endParaRPr lang="en-US"/>
          </a:p>
        </p:txBody>
      </p:sp>
    </p:spTree>
    <p:extLst>
      <p:ext uri="{BB962C8B-B14F-4D97-AF65-F5344CB8AC3E}">
        <p14:creationId xmlns:p14="http://schemas.microsoft.com/office/powerpoint/2010/main" val="118645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716EE0-8A37-8442-86D9-E1BB4FF2E736}" type="slidenum">
              <a:rPr lang="en-US" smtClean="0"/>
              <a:pPr/>
              <a:t>69</a:t>
            </a:fld>
            <a:endParaRPr lang="en-US"/>
          </a:p>
        </p:txBody>
      </p:sp>
    </p:spTree>
    <p:extLst>
      <p:ext uri="{BB962C8B-B14F-4D97-AF65-F5344CB8AC3E}">
        <p14:creationId xmlns:p14="http://schemas.microsoft.com/office/powerpoint/2010/main" val="278722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710F4C3B-12BB-4EC8-A596-2037BFBCFD5E}" type="datetime1">
              <a:rPr lang="en-US" smtClean="0"/>
              <a:pPr/>
              <a:t>12/12/17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FD7C-5133-4F31-B8DD-48811D9CC472}" type="slidenum">
              <a:rPr lang="en-US" smtClean="0"/>
              <a:pPr/>
              <a:t>‹#›</a:t>
            </a:fld>
            <a:endParaRPr lang="en-US"/>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C4F5B-C52C-1C4B-9440-A1F6B2FD4FB0}" type="datetimeFigureOut">
              <a:rPr lang="en-US" smtClean="0"/>
              <a:pPr/>
              <a:t>12/12/17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70DC1-1408-2942-8890-19F7A94AF3FE}" type="slidenum">
              <a:rPr lang="en-US" smtClean="0"/>
              <a:pPr/>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FC4F5B-C52C-1C4B-9440-A1F6B2FD4FB0}" type="datetimeFigureOut">
              <a:rPr lang="en-US" smtClean="0"/>
              <a:pPr/>
              <a:t>12/12/17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0DC1-1408-2942-8890-19F7A94AF3FE}" type="slidenum">
              <a:rPr lang="en-US" smtClean="0"/>
              <a:pPr/>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3EFC4F5B-C52C-1C4B-9440-A1F6B2FD4FB0}" type="datetimeFigureOut">
              <a:rPr lang="en-US" smtClean="0"/>
              <a:pPr/>
              <a:t>12/12/17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0DC1-1408-2942-8890-19F7A94AF3FE}" type="slidenum">
              <a:rPr lang="en-US" smtClean="0"/>
              <a:pPr/>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FC4F5B-C52C-1C4B-9440-A1F6B2FD4FB0}" type="datetimeFigureOut">
              <a:rPr lang="en-US" smtClean="0"/>
              <a:pPr/>
              <a:t>12/12/17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0DC1-1408-2942-8890-19F7A94AF3FE}" type="slidenum">
              <a:rPr lang="en-US" smtClean="0"/>
              <a:pPr/>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EFC4F5B-C52C-1C4B-9440-A1F6B2FD4FB0}" type="datetimeFigureOut">
              <a:rPr lang="en-US" smtClean="0"/>
              <a:pPr/>
              <a:t>12/12/17</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D262D-4886-4956-9257-8B28C6108158}" type="datetime1">
              <a:rPr lang="en-US" smtClean="0"/>
              <a:pPr/>
              <a:t>12/12/17</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E519841-B96A-4DD9-B158-9961937F6A4E}" type="slidenum">
              <a:rPr lang="en-US" smtClean="0"/>
              <a:pPr/>
              <a:t>‹#›</a:t>
            </a:fld>
            <a:endParaRPr lang="en-US"/>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EFC4F5B-C52C-1C4B-9440-A1F6B2FD4FB0}" type="datetimeFigureOut">
              <a:rPr lang="en-US" smtClean="0"/>
              <a:pPr/>
              <a:t>12/12/17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70DC1-1408-2942-8890-19F7A94AF3FE}" type="slidenum">
              <a:rPr lang="en-US" smtClean="0"/>
              <a:pPr/>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EFC4F5B-C52C-1C4B-9440-A1F6B2FD4FB0}" type="datetimeFigureOut">
              <a:rPr lang="en-US" smtClean="0"/>
              <a:pPr/>
              <a:t>12/12/17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70DC1-1408-2942-8890-19F7A94AF3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EFC4F5B-C52C-1C4B-9440-A1F6B2FD4FB0}" type="datetimeFigureOut">
              <a:rPr lang="en-US" smtClean="0"/>
              <a:pPr/>
              <a:t>12/12/17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70DC1-1408-2942-8890-19F7A94AF3FE}" type="slidenum">
              <a:rPr lang="en-US" smtClean="0"/>
              <a:pPr/>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C4F5B-C52C-1C4B-9440-A1F6B2FD4FB0}" type="datetimeFigureOut">
              <a:rPr lang="en-US" smtClean="0"/>
              <a:pPr/>
              <a:t>12/12/17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70DC1-1408-2942-8890-19F7A94AF3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C4F5B-C52C-1C4B-9440-A1F6B2FD4FB0}" type="datetimeFigureOut">
              <a:rPr lang="en-US" smtClean="0"/>
              <a:pPr/>
              <a:t>12/12/17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C4F5B-C52C-1C4B-9440-A1F6B2FD4FB0}" type="datetimeFigureOut">
              <a:rPr lang="en-US" smtClean="0"/>
              <a:pPr/>
              <a:t>12/12/17</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1D70DC1-1408-2942-8890-19F7A94AF3F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3.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4.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2.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4.xml"/><Relationship Id="rId3" Type="http://schemas.openxmlformats.org/officeDocument/2006/relationships/image" Target="../media/image1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5.xml"/><Relationship Id="rId3" Type="http://schemas.openxmlformats.org/officeDocument/2006/relationships/image" Target="../media/image1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7.xml"/><Relationship Id="rId3" Type="http://schemas.openxmlformats.org/officeDocument/2006/relationships/image" Target="../media/image1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69463"/>
            <a:ext cx="7772400" cy="2712900"/>
          </a:xfrm>
        </p:spPr>
        <p:txBody>
          <a:bodyPr>
            <a:normAutofit/>
          </a:bodyPr>
          <a:lstStyle/>
          <a:p>
            <a:r>
              <a:rPr lang="en-US" sz="3600" dirty="0" smtClean="0"/>
              <a:t>Neonatal Abstinence Syndrome</a:t>
            </a:r>
            <a:r>
              <a:rPr lang="en-US" dirty="0" smtClean="0"/>
              <a:t>: </a:t>
            </a:r>
            <a:br>
              <a:rPr lang="en-US" dirty="0" smtClean="0"/>
            </a:br>
            <a:r>
              <a:rPr lang="en-US" sz="3200" dirty="0" smtClean="0"/>
              <a:t>Rethinking </a:t>
            </a:r>
            <a:r>
              <a:rPr lang="en-US" sz="3200" smtClean="0"/>
              <a:t>Our Approach</a:t>
            </a:r>
            <a:endParaRPr lang="en-US" sz="3200" dirty="0"/>
          </a:p>
        </p:txBody>
      </p:sp>
      <p:sp>
        <p:nvSpPr>
          <p:cNvPr id="3" name="Subtitle 2"/>
          <p:cNvSpPr>
            <a:spLocks noGrp="1"/>
          </p:cNvSpPr>
          <p:nvPr>
            <p:ph type="subTitle" idx="1"/>
          </p:nvPr>
        </p:nvSpPr>
        <p:spPr>
          <a:xfrm>
            <a:off x="685800" y="3805592"/>
            <a:ext cx="7772400" cy="1199704"/>
          </a:xfrm>
        </p:spPr>
        <p:txBody>
          <a:bodyPr>
            <a:normAutofit fontScale="62500" lnSpcReduction="20000"/>
          </a:bodyPr>
          <a:lstStyle/>
          <a:p>
            <a:r>
              <a:rPr lang="en-US" dirty="0" smtClean="0"/>
              <a:t>Matthew Grossman, M.D.</a:t>
            </a:r>
          </a:p>
          <a:p>
            <a:r>
              <a:rPr lang="en-US" dirty="0" smtClean="0"/>
              <a:t>Assistant Professor of Pediatrics</a:t>
            </a:r>
          </a:p>
          <a:p>
            <a:r>
              <a:rPr lang="en-US" dirty="0" smtClean="0"/>
              <a:t>Yale School of Medicine</a:t>
            </a:r>
          </a:p>
          <a:p>
            <a:r>
              <a:rPr lang="en-US" dirty="0" smtClean="0"/>
              <a:t>Quality and Safety Officer</a:t>
            </a:r>
          </a:p>
          <a:p>
            <a:r>
              <a:rPr lang="en-US" dirty="0" smtClean="0"/>
              <a:t>Yale-New Haven Children’s Hospital</a:t>
            </a:r>
            <a:endParaRPr lang="en-US" dirty="0"/>
          </a:p>
          <a:p>
            <a:pPr>
              <a:lnSpc>
                <a:spcPct val="50000"/>
              </a:lnSpc>
            </a:pPr>
            <a:endParaRPr lang="en-US" dirty="0"/>
          </a:p>
        </p:txBody>
      </p:sp>
    </p:spTree>
    <p:extLst>
      <p:ext uri="{BB962C8B-B14F-4D97-AF65-F5344CB8AC3E}">
        <p14:creationId xmlns:p14="http://schemas.microsoft.com/office/powerpoint/2010/main" val="14154315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8129" cy="6858000"/>
          </a:xfrm>
          <a:prstGeom prst="rect">
            <a:avLst/>
          </a:prstGeom>
        </p:spPr>
      </p:pic>
      <p:sp>
        <p:nvSpPr>
          <p:cNvPr id="5" name="TextBox 4"/>
          <p:cNvSpPr txBox="1"/>
          <p:nvPr/>
        </p:nvSpPr>
        <p:spPr>
          <a:xfrm>
            <a:off x="137956" y="6457890"/>
            <a:ext cx="23065028" cy="400110"/>
          </a:xfrm>
          <a:prstGeom prst="rect">
            <a:avLst/>
          </a:prstGeom>
          <a:noFill/>
        </p:spPr>
        <p:txBody>
          <a:bodyPr wrap="square" rtlCol="0">
            <a:spAutoFit/>
          </a:bodyPr>
          <a:lstStyle/>
          <a:p>
            <a:r>
              <a:rPr lang="en-US" sz="2000" dirty="0" smtClean="0"/>
              <a:t>Coyle MG. Journal of Pediatrics 2002;140:561–4</a:t>
            </a:r>
            <a:endParaRPr lang="en-US" sz="2000" dirty="0"/>
          </a:p>
        </p:txBody>
      </p:sp>
      <p:sp>
        <p:nvSpPr>
          <p:cNvPr id="6" name="TextBox 5"/>
          <p:cNvSpPr txBox="1"/>
          <p:nvPr/>
        </p:nvSpPr>
        <p:spPr>
          <a:xfrm>
            <a:off x="0" y="0"/>
            <a:ext cx="2791675" cy="276999"/>
          </a:xfrm>
          <a:prstGeom prst="rect">
            <a:avLst/>
          </a:prstGeom>
          <a:noFill/>
        </p:spPr>
        <p:txBody>
          <a:bodyPr wrap="none" rtlCol="0">
            <a:spAutoFit/>
          </a:bodyPr>
          <a:lstStyle/>
          <a:p>
            <a:r>
              <a:rPr lang="en-US" sz="1200" dirty="0" smtClean="0"/>
              <a:t>Source: </a:t>
            </a:r>
            <a:r>
              <a:rPr lang="en-US" sz="1200" dirty="0" err="1" smtClean="0"/>
              <a:t>http://www.bad-drug.net</a:t>
            </a:r>
            <a:endParaRPr lang="en-US" sz="1200" dirty="0"/>
          </a:p>
        </p:txBody>
      </p:sp>
    </p:spTree>
    <p:extLst>
      <p:ext uri="{BB962C8B-B14F-4D97-AF65-F5344CB8AC3E}">
        <p14:creationId xmlns:p14="http://schemas.microsoft.com/office/powerpoint/2010/main" val="13037855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9064"/>
            <a:ext cx="9118451" cy="6838935"/>
          </a:xfrm>
          <a:prstGeom prst="rect">
            <a:avLst/>
          </a:prstGeom>
        </p:spPr>
      </p:pic>
      <p:sp>
        <p:nvSpPr>
          <p:cNvPr id="3" name="TextBox 2"/>
          <p:cNvSpPr txBox="1"/>
          <p:nvPr/>
        </p:nvSpPr>
        <p:spPr>
          <a:xfrm>
            <a:off x="0" y="19064"/>
            <a:ext cx="2967041" cy="307777"/>
          </a:xfrm>
          <a:prstGeom prst="rect">
            <a:avLst/>
          </a:prstGeom>
          <a:noFill/>
        </p:spPr>
        <p:txBody>
          <a:bodyPr wrap="none" rtlCol="0">
            <a:spAutoFit/>
          </a:bodyPr>
          <a:lstStyle/>
          <a:p>
            <a:r>
              <a:rPr lang="en-US" sz="1400" dirty="0" smtClean="0"/>
              <a:t>Source: http://</a:t>
            </a:r>
            <a:r>
              <a:rPr lang="en-US" sz="1400" dirty="0" err="1" smtClean="0"/>
              <a:t>www.projectknow.com</a:t>
            </a:r>
            <a:endParaRPr lang="en-US" sz="1400" dirty="0"/>
          </a:p>
        </p:txBody>
      </p:sp>
      <p:sp>
        <p:nvSpPr>
          <p:cNvPr id="4" name="TextBox 3"/>
          <p:cNvSpPr txBox="1"/>
          <p:nvPr/>
        </p:nvSpPr>
        <p:spPr>
          <a:xfrm>
            <a:off x="270934" y="6468533"/>
            <a:ext cx="5035754" cy="369332"/>
          </a:xfrm>
          <a:prstGeom prst="rect">
            <a:avLst/>
          </a:prstGeom>
          <a:noFill/>
        </p:spPr>
        <p:txBody>
          <a:bodyPr wrap="none" rtlCol="0">
            <a:spAutoFit/>
          </a:bodyPr>
          <a:lstStyle/>
          <a:p>
            <a:r>
              <a:rPr lang="en-US" dirty="0" smtClean="0"/>
              <a:t>MS Brown et al. Journal of </a:t>
            </a:r>
            <a:r>
              <a:rPr lang="en-US" dirty="0" err="1" smtClean="0"/>
              <a:t>Perinatology</a:t>
            </a:r>
            <a:r>
              <a:rPr lang="en-US" dirty="0" smtClean="0"/>
              <a:t> 2014; (1-6) </a:t>
            </a:r>
            <a:endParaRPr lang="en-US" dirty="0"/>
          </a:p>
        </p:txBody>
      </p:sp>
    </p:spTree>
    <p:extLst>
      <p:ext uri="{BB962C8B-B14F-4D97-AF65-F5344CB8AC3E}">
        <p14:creationId xmlns:p14="http://schemas.microsoft.com/office/powerpoint/2010/main" val="20979513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517474" y="6328747"/>
            <a:ext cx="4164835" cy="369332"/>
          </a:xfrm>
          <a:prstGeom prst="rect">
            <a:avLst/>
          </a:prstGeom>
          <a:noFill/>
        </p:spPr>
        <p:txBody>
          <a:bodyPr wrap="none" rtlCol="0">
            <a:spAutoFit/>
          </a:bodyPr>
          <a:lstStyle/>
          <a:p>
            <a:r>
              <a:rPr lang="en-US" dirty="0" err="1" smtClean="0">
                <a:solidFill>
                  <a:srgbClr val="FFFFFF"/>
                </a:solidFill>
              </a:rPr>
              <a:t>Agthe</a:t>
            </a:r>
            <a:r>
              <a:rPr lang="en-US" dirty="0" smtClean="0">
                <a:solidFill>
                  <a:srgbClr val="FFFFFF"/>
                </a:solidFill>
              </a:rPr>
              <a:t>, et al. Pediatrics 2009;123:e849–56.</a:t>
            </a:r>
            <a:endParaRPr lang="en-US" dirty="0">
              <a:solidFill>
                <a:srgbClr val="FFFFFF"/>
              </a:solidFill>
            </a:endParaRPr>
          </a:p>
        </p:txBody>
      </p:sp>
      <p:sp>
        <p:nvSpPr>
          <p:cNvPr id="4" name="TextBox 3"/>
          <p:cNvSpPr txBox="1"/>
          <p:nvPr/>
        </p:nvSpPr>
        <p:spPr>
          <a:xfrm>
            <a:off x="6414728" y="103202"/>
            <a:ext cx="2257875" cy="276999"/>
          </a:xfrm>
          <a:prstGeom prst="rect">
            <a:avLst/>
          </a:prstGeom>
          <a:noFill/>
        </p:spPr>
        <p:txBody>
          <a:bodyPr wrap="none" rtlCol="0">
            <a:spAutoFit/>
          </a:bodyPr>
          <a:lstStyle/>
          <a:p>
            <a:r>
              <a:rPr lang="en-US" sz="1200" dirty="0" smtClean="0">
                <a:solidFill>
                  <a:schemeClr val="bg1"/>
                </a:solidFill>
              </a:rPr>
              <a:t>Source: http://</a:t>
            </a:r>
            <a:r>
              <a:rPr lang="en-US" sz="1200" dirty="0" err="1" smtClean="0">
                <a:solidFill>
                  <a:srgbClr val="FFFFFF"/>
                </a:solidFill>
              </a:rPr>
              <a:t>www.recovery.org</a:t>
            </a:r>
            <a:endParaRPr lang="en-US" sz="1200" dirty="0">
              <a:solidFill>
                <a:srgbClr val="FFFFFF"/>
              </a:solidFill>
            </a:endParaRPr>
          </a:p>
        </p:txBody>
      </p:sp>
    </p:spTree>
    <p:extLst>
      <p:ext uri="{BB962C8B-B14F-4D97-AF65-F5344CB8AC3E}">
        <p14:creationId xmlns:p14="http://schemas.microsoft.com/office/powerpoint/2010/main" val="19434103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Approach</a:t>
            </a:r>
            <a:endParaRPr lang="en-US" dirty="0"/>
          </a:p>
        </p:txBody>
      </p:sp>
      <p:sp>
        <p:nvSpPr>
          <p:cNvPr id="3" name="Content Placeholder 2"/>
          <p:cNvSpPr>
            <a:spLocks noGrp="1"/>
          </p:cNvSpPr>
          <p:nvPr>
            <p:ph idx="1"/>
          </p:nvPr>
        </p:nvSpPr>
        <p:spPr/>
        <p:txBody>
          <a:bodyPr/>
          <a:lstStyle/>
          <a:p>
            <a:r>
              <a:rPr lang="en-US" dirty="0" smtClean="0"/>
              <a:t>Medications</a:t>
            </a:r>
          </a:p>
          <a:p>
            <a:r>
              <a:rPr lang="en-US" dirty="0" smtClean="0"/>
              <a:t>NICU</a:t>
            </a:r>
          </a:p>
          <a:p>
            <a:r>
              <a:rPr lang="en-US" dirty="0" smtClean="0"/>
              <a:t>Finnegan Scores</a:t>
            </a:r>
          </a:p>
          <a:p>
            <a:r>
              <a:rPr lang="en-US" dirty="0" smtClean="0"/>
              <a:t>Medication Dosing</a:t>
            </a:r>
          </a:p>
          <a:p>
            <a:r>
              <a:rPr lang="en-US" dirty="0" smtClean="0"/>
              <a:t>Staff cares for the baby</a:t>
            </a:r>
          </a:p>
        </p:txBody>
      </p:sp>
      <p:pic>
        <p:nvPicPr>
          <p:cNvPr id="4" name="Picture 3"/>
          <p:cNvPicPr>
            <a:picLocks noChangeAspect="1"/>
          </p:cNvPicPr>
          <p:nvPr/>
        </p:nvPicPr>
        <p:blipFill>
          <a:blip r:embed="rId2"/>
          <a:stretch>
            <a:fillRect/>
          </a:stretch>
        </p:blipFill>
        <p:spPr>
          <a:xfrm>
            <a:off x="4363941" y="2057401"/>
            <a:ext cx="4322859" cy="3242144"/>
          </a:xfrm>
          <a:prstGeom prst="rect">
            <a:avLst/>
          </a:prstGeom>
        </p:spPr>
      </p:pic>
    </p:spTree>
    <p:extLst>
      <p:ext uri="{BB962C8B-B14F-4D97-AF65-F5344CB8AC3E}">
        <p14:creationId xmlns:p14="http://schemas.microsoft.com/office/powerpoint/2010/main" val="1669318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52674745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chart"/>
          <p:cNvPicPr>
            <a:picLocks noChangeAspect="1"/>
          </p:cNvPicPr>
          <p:nvPr/>
        </p:nvPicPr>
        <p:blipFill>
          <a:blip r:embed="rId3"/>
          <a:stretch>
            <a:fillRect/>
          </a:stretch>
        </p:blipFill>
        <p:spPr>
          <a:xfrm>
            <a:off x="7717422" y="6189792"/>
            <a:ext cx="1306611" cy="498878"/>
          </a:xfrm>
          <a:prstGeom prst="rect">
            <a:avLst/>
          </a:prstGeom>
        </p:spPr>
      </p:pic>
    </p:spTree>
    <p:extLst>
      <p:ext uri="{BB962C8B-B14F-4D97-AF65-F5344CB8AC3E}">
        <p14:creationId xmlns:p14="http://schemas.microsoft.com/office/powerpoint/2010/main" val="8124267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MS PGothic" charset="0"/>
                <a:cs typeface="MS PGothic" charset="0"/>
              </a:rPr>
              <a:t>Medication Studies</a:t>
            </a:r>
            <a:endParaRPr lang="en-US" dirty="0"/>
          </a:p>
        </p:txBody>
      </p:sp>
      <p:sp>
        <p:nvSpPr>
          <p:cNvPr id="3" name="Content Placeholder 2"/>
          <p:cNvSpPr>
            <a:spLocks noGrp="1"/>
          </p:cNvSpPr>
          <p:nvPr>
            <p:ph idx="1"/>
          </p:nvPr>
        </p:nvSpPr>
        <p:spPr/>
        <p:txBody>
          <a:bodyPr>
            <a:normAutofit lnSpcReduction="10000"/>
          </a:bodyPr>
          <a:lstStyle/>
          <a:p>
            <a:pPr>
              <a:spcAft>
                <a:spcPts val="1800"/>
              </a:spcAft>
            </a:pPr>
            <a:r>
              <a:rPr lang="en-US" dirty="0" smtClean="0"/>
              <a:t>DTO vs. DTO plus </a:t>
            </a:r>
            <a:r>
              <a:rPr lang="en-US" dirty="0" err="1" smtClean="0"/>
              <a:t>clonidine</a:t>
            </a:r>
            <a:r>
              <a:rPr lang="en-US" dirty="0" smtClean="0"/>
              <a:t>: 17 days vs. 12 days</a:t>
            </a:r>
          </a:p>
          <a:p>
            <a:pPr>
              <a:spcAft>
                <a:spcPts val="1800"/>
              </a:spcAft>
            </a:pPr>
            <a:r>
              <a:rPr lang="en-US" dirty="0" smtClean="0"/>
              <a:t>Morphine vs. </a:t>
            </a:r>
            <a:r>
              <a:rPr lang="en-US" dirty="0" err="1" smtClean="0"/>
              <a:t>Phenobarbitone</a:t>
            </a:r>
            <a:r>
              <a:rPr lang="en-US" dirty="0" smtClean="0"/>
              <a:t>: 8 days vs. 12 days</a:t>
            </a:r>
          </a:p>
          <a:p>
            <a:pPr>
              <a:spcAft>
                <a:spcPts val="1800"/>
              </a:spcAft>
            </a:pPr>
            <a:r>
              <a:rPr lang="en-US" dirty="0" smtClean="0"/>
              <a:t>Morphine vs. DTO 30 days vs. 27 days</a:t>
            </a:r>
          </a:p>
          <a:p>
            <a:pPr>
              <a:spcAft>
                <a:spcPts val="1800"/>
              </a:spcAft>
            </a:pPr>
            <a:r>
              <a:rPr lang="en-US" dirty="0" smtClean="0"/>
              <a:t>DTO vs. DTO plus </a:t>
            </a:r>
            <a:r>
              <a:rPr lang="en-US" dirty="0" err="1" smtClean="0"/>
              <a:t>Phenobarbitone</a:t>
            </a:r>
            <a:r>
              <a:rPr lang="en-US" dirty="0" smtClean="0"/>
              <a:t> 79 days vs. 38days</a:t>
            </a:r>
          </a:p>
          <a:p>
            <a:pPr>
              <a:spcAft>
                <a:spcPts val="1800"/>
              </a:spcAft>
            </a:pPr>
            <a:r>
              <a:rPr lang="en-US" dirty="0" smtClean="0"/>
              <a:t>Methadone vs. Morphine 17 days vs. 24 days</a:t>
            </a:r>
          </a:p>
          <a:p>
            <a:pPr>
              <a:spcAft>
                <a:spcPts val="1800"/>
              </a:spcAft>
              <a:buNone/>
            </a:pPr>
            <a:endParaRPr lang="en-US" dirty="0"/>
          </a:p>
        </p:txBody>
      </p:sp>
      <p:sp>
        <p:nvSpPr>
          <p:cNvPr id="4" name="Content Placeholder 2"/>
          <p:cNvSpPr txBox="1">
            <a:spLocks/>
          </p:cNvSpPr>
          <p:nvPr/>
        </p:nvSpPr>
        <p:spPr>
          <a:xfrm>
            <a:off x="457191" y="2048929"/>
            <a:ext cx="8229600" cy="39624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DTO </a:t>
            </a:r>
            <a:r>
              <a:rPr kumimoji="0" lang="en-US" sz="2400" b="1" i="0" u="none" strike="noStrike" kern="1200" cap="none" spc="0" normalizeH="0" baseline="0" noProof="0" dirty="0" smtClean="0">
                <a:ln>
                  <a:noFill/>
                </a:ln>
                <a:solidFill>
                  <a:schemeClr val="bg2"/>
                </a:solidFill>
                <a:effectLst>
                  <a:outerShdw blurRad="50800" dist="50800" dir="2700000" algn="tl" rotWithShape="0">
                    <a:schemeClr val="bg1">
                      <a:alpha val="30000"/>
                    </a:schemeClr>
                  </a:outerShdw>
                </a:effectLst>
                <a:uLnTx/>
                <a:uFillTx/>
                <a:latin typeface="+mn-lt"/>
                <a:ea typeface="+mn-ea"/>
                <a:cs typeface="+mn-cs"/>
              </a:rPr>
              <a:t>vs.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DTO plus </a:t>
            </a:r>
            <a:r>
              <a:rPr kumimoji="0" lang="en-US" sz="2400" b="1" i="0" u="none" strike="noStrike" kern="1200" cap="none" spc="0" normalizeH="0" baseline="0" noProof="0" dirty="0" err="1"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clonidine</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 </a:t>
            </a: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17 days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vs. 12 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Morphine vs. </a:t>
            </a:r>
            <a:r>
              <a:rPr kumimoji="0" lang="en-US" sz="2400" b="1" i="0" u="none" strike="noStrike" kern="1200" cap="none" spc="0" normalizeH="0" baseline="0" noProof="0" dirty="0" err="1"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Phenobarbitone</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 8 days vs. 12 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Morphine vs. </a:t>
            </a: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DTO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30 days vs. </a:t>
            </a:r>
            <a:r>
              <a:rPr kumimoji="0" lang="en-US" sz="2400" b="1" i="0" u="none" strike="noStrike" kern="1200" cap="none" spc="0" normalizeH="0" baseline="0" noProof="0" dirty="0" smtClean="0">
                <a:ln>
                  <a:noFill/>
                </a:ln>
                <a:effectLst>
                  <a:outerShdw blurRad="50800" dist="50800" dir="2700000" algn="tl" rotWithShape="0">
                    <a:schemeClr val="bg1">
                      <a:alpha val="30000"/>
                    </a:schemeClr>
                  </a:outerShdw>
                </a:effectLst>
                <a:uLnTx/>
                <a:uFillTx/>
                <a:latin typeface="+mn-lt"/>
                <a:ea typeface="+mn-ea"/>
                <a:cs typeface="+mn-cs"/>
              </a:rPr>
              <a:t>27 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DTO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vs. DTO plus </a:t>
            </a:r>
            <a:r>
              <a:rPr kumimoji="0" lang="en-US" sz="2400" b="1" i="0" u="none" strike="noStrike" kern="1200" cap="none" spc="0" normalizeH="0" baseline="0" noProof="0" dirty="0" err="1"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Phenobarbitone</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 </a:t>
            </a:r>
            <a:r>
              <a:rPr kumimoji="0" lang="en-US" sz="2400" b="1" i="0" u="none" strike="noStrike" kern="1200" cap="none" spc="0" normalizeH="0" baseline="0" noProof="0" dirty="0" smtClean="0">
                <a:ln>
                  <a:noFill/>
                </a:ln>
                <a:effectLst>
                  <a:outerShdw blurRad="50800" dist="50800" dir="2700000" algn="tl" rotWithShape="0">
                    <a:schemeClr val="bg1">
                      <a:alpha val="30000"/>
                    </a:schemeClr>
                  </a:outerShdw>
                </a:effectLst>
                <a:uLnTx/>
                <a:uFillTx/>
                <a:latin typeface="+mn-lt"/>
                <a:ea typeface="+mn-ea"/>
                <a:cs typeface="+mn-cs"/>
              </a:rPr>
              <a:t>79 days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vs. 38days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Methadone vs. Morphine 17 days vs. </a:t>
            </a:r>
            <a:r>
              <a:rPr lang="en-US" sz="2400" b="1" noProof="0" dirty="0" smtClean="0">
                <a:solidFill>
                  <a:srgbClr val="3366FF"/>
                </a:solidFill>
                <a:effectLst>
                  <a:outerShdw blurRad="50800" dist="50800" dir="2700000" algn="tl" rotWithShape="0">
                    <a:schemeClr val="bg1">
                      <a:alpha val="30000"/>
                    </a:schemeClr>
                  </a:outerShdw>
                </a:effectLst>
              </a:rPr>
              <a:t>24</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 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None/>
              <a:tabLst/>
              <a:defRPr/>
            </a:pPr>
            <a:endParaRPr kumimoji="0" lang="en-US" sz="2400" b="1" i="0" u="none" strike="noStrike" kern="1200" cap="none" spc="0" normalizeH="0" baseline="0" noProof="0" dirty="0">
              <a:ln>
                <a:noFill/>
              </a:ln>
              <a:solidFill>
                <a:schemeClr val="tx1"/>
              </a:solidFill>
              <a:effectLst>
                <a:outerShdw blurRad="50800" dist="50800" dir="2700000" algn="tl" rotWithShape="0">
                  <a:schemeClr val="bg1">
                    <a:alpha val="30000"/>
                  </a:schemeClr>
                </a:outerShdw>
              </a:effectLst>
              <a:uLnTx/>
              <a:uFillTx/>
              <a:latin typeface="+mn-lt"/>
              <a:ea typeface="+mn-ea"/>
              <a:cs typeface="+mn-cs"/>
            </a:endParaRPr>
          </a:p>
        </p:txBody>
      </p:sp>
      <p:sp>
        <p:nvSpPr>
          <p:cNvPr id="5" name="Content Placeholder 2"/>
          <p:cNvSpPr txBox="1">
            <a:spLocks/>
          </p:cNvSpPr>
          <p:nvPr/>
        </p:nvSpPr>
        <p:spPr>
          <a:xfrm>
            <a:off x="457191" y="2052665"/>
            <a:ext cx="8229600" cy="39624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DTO vs. DTO plus </a:t>
            </a:r>
            <a:r>
              <a:rPr kumimoji="0" lang="en-US" sz="2400" b="1" i="0" u="none" strike="noStrike" kern="1200" cap="none" spc="0" normalizeH="0" baseline="0" noProof="0" dirty="0" err="1"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clonidine</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 17 days vs. 12 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Morphine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vs. </a:t>
            </a:r>
            <a:r>
              <a:rPr kumimoji="0" lang="en-US" sz="2400" b="1" i="0" u="none" strike="noStrike" kern="1200" cap="none" spc="0" normalizeH="0" baseline="0" noProof="0" dirty="0" err="1"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Phenobarbitone</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 </a:t>
            </a: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8 days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vs. 12 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Morphine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vs. DTO </a:t>
            </a: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30 days </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vs. 27 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DTO vs. DTO plus </a:t>
            </a:r>
            <a:r>
              <a:rPr kumimoji="0" lang="en-US" sz="2400" b="1" i="0" u="none" strike="noStrike" kern="1200" cap="none" spc="0" normalizeH="0" baseline="0" noProof="0" dirty="0" err="1"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Phenobarbitone</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 79 days vs. 38days</a:t>
            </a: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Char char=""/>
              <a:tabLst/>
              <a:defRPr/>
            </a:pP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Methadone vs. </a:t>
            </a: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Morphine </a:t>
            </a:r>
            <a:r>
              <a:rPr lang="en-US" sz="2400" b="1" noProof="0" dirty="0" smtClean="0">
                <a:solidFill>
                  <a:srgbClr val="3366FF"/>
                </a:solidFill>
                <a:effectLst>
                  <a:outerShdw blurRad="50800" dist="50800" dir="2700000" algn="tl" rotWithShape="0">
                    <a:schemeClr val="bg1">
                      <a:alpha val="30000"/>
                    </a:schemeClr>
                  </a:outerShdw>
                </a:effectLst>
              </a:rPr>
              <a:t>17</a:t>
            </a:r>
            <a:r>
              <a:rPr kumimoji="0" lang="en-US" sz="2400" b="1" i="0" u="none" strike="noStrike" kern="1200" cap="none" spc="0" normalizeH="0" baseline="0" noProof="0" dirty="0" smtClean="0">
                <a:ln>
                  <a:noFill/>
                </a:ln>
                <a:solidFill>
                  <a:srgbClr val="3366FF"/>
                </a:solidFill>
                <a:effectLst>
                  <a:outerShdw blurRad="50800" dist="50800" dir="2700000" algn="tl" rotWithShape="0">
                    <a:schemeClr val="bg1">
                      <a:alpha val="30000"/>
                    </a:schemeClr>
                  </a:outerShdw>
                </a:effectLst>
                <a:uLnTx/>
                <a:uFillTx/>
                <a:latin typeface="+mn-lt"/>
                <a:ea typeface="+mn-ea"/>
                <a:cs typeface="+mn-cs"/>
              </a:rPr>
              <a:t> days vs. </a:t>
            </a:r>
            <a:r>
              <a:rPr lang="en-US" sz="2400" b="1" noProof="0" dirty="0" smtClean="0">
                <a:effectLst>
                  <a:outerShdw blurRad="50800" dist="50800" dir="2700000" algn="tl" rotWithShape="0">
                    <a:schemeClr val="bg1">
                      <a:alpha val="30000"/>
                    </a:schemeClr>
                  </a:outerShdw>
                </a:effectLst>
              </a:rPr>
              <a:t>24</a:t>
            </a:r>
            <a:r>
              <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rPr>
              <a:t> days</a:t>
            </a:r>
          </a:p>
          <a:p>
            <a:pPr marR="0" lvl="0" algn="l" defTabSz="914400" rtl="0" eaLnBrk="1" fontAlgn="auto" latinLnBrk="0" hangingPunct="1">
              <a:lnSpc>
                <a:spcPct val="100000"/>
              </a:lnSpc>
              <a:spcBef>
                <a:spcPts val="2000"/>
              </a:spcBef>
              <a:spcAft>
                <a:spcPts val="1800"/>
              </a:spcAft>
              <a:buClr>
                <a:schemeClr val="accent1"/>
              </a:buClr>
              <a:buSzPct val="90000"/>
              <a:tabLst/>
              <a:defRPr/>
            </a:pPr>
            <a:endParaRPr kumimoji="0" lang="en-US" sz="2400" b="1" i="0" u="none" strike="noStrike" kern="1200" cap="none" spc="0" normalizeH="0" baseline="0" noProof="0" dirty="0" smtClean="0">
              <a:ln>
                <a:noFill/>
              </a:ln>
              <a:solidFill>
                <a:schemeClr val="tx1"/>
              </a:solidFill>
              <a:effectLst>
                <a:outerShdw blurRad="50800" dist="50800" dir="2700000" algn="tl" rotWithShape="0">
                  <a:schemeClr val="bg1">
                    <a:alpha val="30000"/>
                  </a:schemeClr>
                </a:outerShdw>
              </a:effectLst>
              <a:uLnTx/>
              <a:uFillTx/>
              <a:latin typeface="+mn-lt"/>
              <a:ea typeface="+mn-ea"/>
              <a:cs typeface="+mn-cs"/>
            </a:endParaRPr>
          </a:p>
          <a:p>
            <a:pPr marL="342900" marR="0" lvl="0" indent="-342900" algn="l" defTabSz="914400" rtl="0" eaLnBrk="1" fontAlgn="auto" latinLnBrk="0" hangingPunct="1">
              <a:lnSpc>
                <a:spcPct val="100000"/>
              </a:lnSpc>
              <a:spcBef>
                <a:spcPts val="2000"/>
              </a:spcBef>
              <a:spcAft>
                <a:spcPts val="1800"/>
              </a:spcAft>
              <a:buClr>
                <a:schemeClr val="accent1"/>
              </a:buClr>
              <a:buSzPct val="90000"/>
              <a:buFont typeface="Wingdings" pitchFamily="2" charset="2"/>
              <a:buNone/>
              <a:tabLst/>
              <a:defRPr/>
            </a:pPr>
            <a:endParaRPr kumimoji="0" lang="en-US" sz="2400" b="1" i="0" u="none" strike="noStrike" kern="1200" cap="none" spc="0" normalizeH="0" baseline="0" noProof="0" dirty="0">
              <a:ln>
                <a:noFill/>
              </a:ln>
              <a:solidFill>
                <a:schemeClr val="tx1"/>
              </a:solidFill>
              <a:effectLst>
                <a:outerShdw blurRad="50800" dist="50800" dir="2700000" algn="tl" rotWithShape="0">
                  <a:schemeClr val="bg1">
                    <a:alpha val="30000"/>
                  </a:schemeClr>
                </a:outerShdw>
              </a:effectLst>
              <a:uLnTx/>
              <a:uFillTx/>
              <a:latin typeface="+mn-lt"/>
              <a:ea typeface="+mn-ea"/>
              <a:cs typeface="+mn-cs"/>
            </a:endParaRPr>
          </a:p>
        </p:txBody>
      </p:sp>
    </p:spTree>
    <p:extLst>
      <p:ext uri="{BB962C8B-B14F-4D97-AF65-F5344CB8AC3E}">
        <p14:creationId xmlns:p14="http://schemas.microsoft.com/office/powerpoint/2010/main" val="1574788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2000"/>
                                        <p:tgtEl>
                                          <p:spTgt spid="3">
                                            <p:txEl>
                                              <p:pRg st="0" end="0"/>
                                            </p:txEl>
                                          </p:spTgt>
                                        </p:tgtEl>
                                      </p:cBhvr>
                                    </p:animEffect>
                                    <p:set>
                                      <p:cBhvr>
                                        <p:cTn id="27" dur="1" fill="hold">
                                          <p:stCondLst>
                                            <p:cond delay="1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3">
                                            <p:txEl>
                                              <p:pRg st="1" end="1"/>
                                            </p:txEl>
                                          </p:spTgt>
                                        </p:tgtEl>
                                      </p:cBhvr>
                                    </p:animEffect>
                                    <p:set>
                                      <p:cBhvr>
                                        <p:cTn id="30" dur="1" fill="hold">
                                          <p:stCondLst>
                                            <p:cond delay="1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3">
                                            <p:txEl>
                                              <p:pRg st="2" end="2"/>
                                            </p:txEl>
                                          </p:spTgt>
                                        </p:tgtEl>
                                      </p:cBhvr>
                                    </p:animEffect>
                                    <p:set>
                                      <p:cBhvr>
                                        <p:cTn id="33" dur="1" fill="hold">
                                          <p:stCondLst>
                                            <p:cond delay="1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3">
                                            <p:txEl>
                                              <p:pRg st="3" end="3"/>
                                            </p:txEl>
                                          </p:spTgt>
                                        </p:tgtEl>
                                      </p:cBhvr>
                                    </p:animEffect>
                                    <p:set>
                                      <p:cBhvr>
                                        <p:cTn id="36" dur="1" fill="hold">
                                          <p:stCondLst>
                                            <p:cond delay="1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3">
                                            <p:txEl>
                                              <p:pRg st="4" end="4"/>
                                            </p:txEl>
                                          </p:spTgt>
                                        </p:tgtEl>
                                      </p:cBhvr>
                                    </p:animEffect>
                                    <p:set>
                                      <p:cBhvr>
                                        <p:cTn id="39" dur="1" fill="hold">
                                          <p:stCondLst>
                                            <p:cond delay="1999"/>
                                          </p:stCondLst>
                                        </p:cTn>
                                        <p:tgtEl>
                                          <p:spTgt spid="3">
                                            <p:txEl>
                                              <p:pRg st="4" end="4"/>
                                            </p:txEl>
                                          </p:spTgt>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2000"/>
                                        <p:tgtEl>
                                          <p:spTgt spid="4"/>
                                        </p:tgtEl>
                                      </p:cBhvr>
                                    </p:animEffect>
                                    <p:set>
                                      <p:cBhvr>
                                        <p:cTn id="47" dur="1" fill="hold">
                                          <p:stCondLst>
                                            <p:cond delay="1999"/>
                                          </p:stCondLst>
                                        </p:cTn>
                                        <p:tgtEl>
                                          <p:spTgt spid="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58267" y="0"/>
            <a:ext cx="4385733" cy="6858000"/>
          </a:xfrm>
          <a:prstGeom prst="rect">
            <a:avLst/>
          </a:prstGeom>
        </p:spPr>
      </p:pic>
      <p:pic>
        <p:nvPicPr>
          <p:cNvPr id="5" name="Picture 4"/>
          <p:cNvPicPr>
            <a:picLocks noChangeAspect="1"/>
          </p:cNvPicPr>
          <p:nvPr/>
        </p:nvPicPr>
        <p:blipFill>
          <a:blip r:embed="rId3"/>
          <a:stretch>
            <a:fillRect/>
          </a:stretch>
        </p:blipFill>
        <p:spPr>
          <a:xfrm>
            <a:off x="1" y="0"/>
            <a:ext cx="4483100" cy="6858000"/>
          </a:xfrm>
          <a:prstGeom prst="rect">
            <a:avLst/>
          </a:prstGeom>
        </p:spPr>
      </p:pic>
      <p:sp>
        <p:nvSpPr>
          <p:cNvPr id="6" name="TextBox 5"/>
          <p:cNvSpPr txBox="1"/>
          <p:nvPr/>
        </p:nvSpPr>
        <p:spPr>
          <a:xfrm>
            <a:off x="2954865" y="1415534"/>
            <a:ext cx="1333500" cy="1099066"/>
          </a:xfrm>
          <a:prstGeom prst="rect">
            <a:avLst/>
          </a:prstGeom>
          <a:solidFill>
            <a:srgbClr val="FFFF00">
              <a:alpha val="50000"/>
            </a:srgbClr>
          </a:solidFill>
        </p:spPr>
        <p:txBody>
          <a:bodyPr wrap="square" rtlCol="0">
            <a:spAutoFit/>
          </a:bodyPr>
          <a:lstStyle/>
          <a:p>
            <a:endParaRPr lang="en-US" dirty="0"/>
          </a:p>
        </p:txBody>
      </p:sp>
      <p:sp>
        <p:nvSpPr>
          <p:cNvPr id="8" name="TextBox 7"/>
          <p:cNvSpPr txBox="1"/>
          <p:nvPr/>
        </p:nvSpPr>
        <p:spPr>
          <a:xfrm>
            <a:off x="4938180" y="0"/>
            <a:ext cx="1301750" cy="768350"/>
          </a:xfrm>
          <a:prstGeom prst="rect">
            <a:avLst/>
          </a:prstGeom>
          <a:solidFill>
            <a:srgbClr val="FFFF00">
              <a:alpha val="50000"/>
            </a:srgbClr>
          </a:solidFill>
        </p:spPr>
        <p:txBody>
          <a:bodyPr wrap="square" rtlCol="0">
            <a:spAutoFit/>
          </a:bodyPr>
          <a:lstStyle/>
          <a:p>
            <a:endParaRPr lang="en-US" dirty="0"/>
          </a:p>
        </p:txBody>
      </p:sp>
      <p:sp>
        <p:nvSpPr>
          <p:cNvPr id="9" name="TextBox 8"/>
          <p:cNvSpPr txBox="1"/>
          <p:nvPr/>
        </p:nvSpPr>
        <p:spPr>
          <a:xfrm>
            <a:off x="4946647" y="3459718"/>
            <a:ext cx="1301750" cy="1245632"/>
          </a:xfrm>
          <a:prstGeom prst="rect">
            <a:avLst/>
          </a:prstGeom>
          <a:solidFill>
            <a:srgbClr val="FFFF00">
              <a:alpha val="50000"/>
            </a:srgbClr>
          </a:solidFill>
        </p:spPr>
        <p:txBody>
          <a:bodyPr wrap="square" rtlCol="0">
            <a:spAutoFit/>
          </a:bodyPr>
          <a:lstStyle/>
          <a:p>
            <a:endParaRPr lang="en-US" dirty="0"/>
          </a:p>
        </p:txBody>
      </p:sp>
    </p:spTree>
    <p:extLst>
      <p:ext uri="{BB962C8B-B14F-4D97-AF65-F5344CB8AC3E}">
        <p14:creationId xmlns:p14="http://schemas.microsoft.com/office/powerpoint/2010/main" val="7944521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4813301" cy="6858000"/>
          </a:xfrm>
          <a:prstGeom prst="rect">
            <a:avLst/>
          </a:prstGeom>
        </p:spPr>
      </p:pic>
      <p:pic>
        <p:nvPicPr>
          <p:cNvPr id="5" name="Picture 4"/>
          <p:cNvPicPr>
            <a:picLocks noChangeAspect="1"/>
          </p:cNvPicPr>
          <p:nvPr/>
        </p:nvPicPr>
        <p:blipFill>
          <a:blip r:embed="rId3"/>
          <a:stretch>
            <a:fillRect/>
          </a:stretch>
        </p:blipFill>
        <p:spPr>
          <a:xfrm>
            <a:off x="4505496" y="0"/>
            <a:ext cx="4638504" cy="6858000"/>
          </a:xfrm>
          <a:prstGeom prst="rect">
            <a:avLst/>
          </a:prstGeom>
        </p:spPr>
      </p:pic>
      <p:sp>
        <p:nvSpPr>
          <p:cNvPr id="6" name="TextBox 5"/>
          <p:cNvSpPr txBox="1"/>
          <p:nvPr/>
        </p:nvSpPr>
        <p:spPr>
          <a:xfrm>
            <a:off x="1663700" y="2578100"/>
            <a:ext cx="1333500" cy="3810000"/>
          </a:xfrm>
          <a:prstGeom prst="rect">
            <a:avLst/>
          </a:prstGeom>
          <a:solidFill>
            <a:srgbClr val="FFFF00">
              <a:alpha val="50000"/>
            </a:srgbClr>
          </a:solidFill>
        </p:spPr>
        <p:txBody>
          <a:bodyPr wrap="square" rtlCol="0">
            <a:spAutoFit/>
          </a:bodyPr>
          <a:lstStyle/>
          <a:p>
            <a:endParaRPr lang="en-US" dirty="0"/>
          </a:p>
        </p:txBody>
      </p:sp>
      <p:sp>
        <p:nvSpPr>
          <p:cNvPr id="7" name="TextBox 6"/>
          <p:cNvSpPr txBox="1"/>
          <p:nvPr/>
        </p:nvSpPr>
        <p:spPr>
          <a:xfrm>
            <a:off x="3073400" y="214868"/>
            <a:ext cx="1295400" cy="6173232"/>
          </a:xfrm>
          <a:prstGeom prst="rect">
            <a:avLst/>
          </a:prstGeom>
          <a:solidFill>
            <a:srgbClr val="FFFF00">
              <a:alpha val="50000"/>
            </a:srgbClr>
          </a:solidFill>
        </p:spPr>
        <p:txBody>
          <a:bodyPr wrap="square" rtlCol="0">
            <a:spAutoFit/>
          </a:bodyPr>
          <a:lstStyle/>
          <a:p>
            <a:endParaRPr lang="en-US" dirty="0"/>
          </a:p>
        </p:txBody>
      </p:sp>
      <p:sp>
        <p:nvSpPr>
          <p:cNvPr id="8" name="TextBox 7"/>
          <p:cNvSpPr txBox="1"/>
          <p:nvPr/>
        </p:nvSpPr>
        <p:spPr>
          <a:xfrm>
            <a:off x="4851400" y="214868"/>
            <a:ext cx="1346200" cy="6173232"/>
          </a:xfrm>
          <a:prstGeom prst="rect">
            <a:avLst/>
          </a:prstGeom>
          <a:solidFill>
            <a:srgbClr val="FFFF00">
              <a:alpha val="50000"/>
            </a:srgbClr>
          </a:solidFill>
        </p:spPr>
        <p:txBody>
          <a:bodyPr wrap="square" rtlCol="0">
            <a:spAutoFit/>
          </a:bodyPr>
          <a:lstStyle/>
          <a:p>
            <a:endParaRPr lang="en-US" dirty="0"/>
          </a:p>
        </p:txBody>
      </p:sp>
      <p:sp>
        <p:nvSpPr>
          <p:cNvPr id="9" name="TextBox 8"/>
          <p:cNvSpPr txBox="1"/>
          <p:nvPr/>
        </p:nvSpPr>
        <p:spPr>
          <a:xfrm>
            <a:off x="6197600" y="214868"/>
            <a:ext cx="1346200" cy="6173232"/>
          </a:xfrm>
          <a:prstGeom prst="rect">
            <a:avLst/>
          </a:prstGeom>
          <a:solidFill>
            <a:srgbClr val="FFFF00">
              <a:alpha val="50000"/>
            </a:srgbClr>
          </a:solidFill>
        </p:spPr>
        <p:txBody>
          <a:bodyPr wrap="square" rtlCol="0">
            <a:spAutoFit/>
          </a:bodyPr>
          <a:lstStyle/>
          <a:p>
            <a:endParaRPr lang="en-US" dirty="0"/>
          </a:p>
        </p:txBody>
      </p:sp>
      <p:sp>
        <p:nvSpPr>
          <p:cNvPr id="10" name="TextBox 9"/>
          <p:cNvSpPr txBox="1"/>
          <p:nvPr/>
        </p:nvSpPr>
        <p:spPr>
          <a:xfrm>
            <a:off x="7543800" y="214868"/>
            <a:ext cx="1346200" cy="6173232"/>
          </a:xfrm>
          <a:prstGeom prst="rect">
            <a:avLst/>
          </a:prstGeom>
          <a:solidFill>
            <a:srgbClr val="FFFF00">
              <a:alpha val="50000"/>
            </a:srgbClr>
          </a:solidFill>
        </p:spPr>
        <p:txBody>
          <a:bodyPr wrap="square" rtlCol="0">
            <a:spAutoFit/>
          </a:bodyPr>
          <a:lstStyle/>
          <a:p>
            <a:endParaRPr lang="en-US" dirty="0"/>
          </a:p>
        </p:txBody>
      </p:sp>
    </p:spTree>
    <p:extLst>
      <p:ext uri="{BB962C8B-B14F-4D97-AF65-F5344CB8AC3E}">
        <p14:creationId xmlns:p14="http://schemas.microsoft.com/office/powerpoint/2010/main" val="12594801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59300" cy="6870700"/>
          </a:xfrm>
          <a:prstGeom prst="rect">
            <a:avLst/>
          </a:prstGeom>
        </p:spPr>
      </p:pic>
      <p:pic>
        <p:nvPicPr>
          <p:cNvPr id="3" name="Picture 2"/>
          <p:cNvPicPr>
            <a:picLocks noChangeAspect="1"/>
          </p:cNvPicPr>
          <p:nvPr/>
        </p:nvPicPr>
        <p:blipFill>
          <a:blip r:embed="rId3"/>
          <a:stretch>
            <a:fillRect/>
          </a:stretch>
        </p:blipFill>
        <p:spPr>
          <a:xfrm>
            <a:off x="4559300" y="0"/>
            <a:ext cx="4584700" cy="6867525"/>
          </a:xfrm>
          <a:prstGeom prst="rect">
            <a:avLst/>
          </a:prstGeom>
        </p:spPr>
      </p:pic>
      <p:sp>
        <p:nvSpPr>
          <p:cNvPr id="4" name="TextBox 3"/>
          <p:cNvSpPr txBox="1"/>
          <p:nvPr/>
        </p:nvSpPr>
        <p:spPr>
          <a:xfrm>
            <a:off x="190500" y="202168"/>
            <a:ext cx="1346200" cy="6173232"/>
          </a:xfrm>
          <a:prstGeom prst="rect">
            <a:avLst/>
          </a:prstGeom>
          <a:solidFill>
            <a:srgbClr val="FFFF00">
              <a:alpha val="50000"/>
            </a:srgbClr>
          </a:solidFill>
        </p:spPr>
        <p:txBody>
          <a:bodyPr wrap="square" rtlCol="0">
            <a:spAutoFit/>
          </a:bodyPr>
          <a:lstStyle/>
          <a:p>
            <a:endParaRPr lang="en-US" dirty="0"/>
          </a:p>
        </p:txBody>
      </p:sp>
      <p:sp>
        <p:nvSpPr>
          <p:cNvPr id="5" name="TextBox 4"/>
          <p:cNvSpPr txBox="1"/>
          <p:nvPr/>
        </p:nvSpPr>
        <p:spPr>
          <a:xfrm>
            <a:off x="1536700" y="176768"/>
            <a:ext cx="1346200" cy="1486932"/>
          </a:xfrm>
          <a:prstGeom prst="rect">
            <a:avLst/>
          </a:prstGeom>
          <a:solidFill>
            <a:srgbClr val="FFFF00">
              <a:alpha val="50000"/>
            </a:srgbClr>
          </a:solidFill>
        </p:spPr>
        <p:txBody>
          <a:bodyPr wrap="square" rtlCol="0">
            <a:spAutoFit/>
          </a:bodyPr>
          <a:lstStyle/>
          <a:p>
            <a:endParaRPr lang="en-US" dirty="0"/>
          </a:p>
        </p:txBody>
      </p:sp>
    </p:spTree>
    <p:extLst>
      <p:ext uri="{BB962C8B-B14F-4D97-AF65-F5344CB8AC3E}">
        <p14:creationId xmlns:p14="http://schemas.microsoft.com/office/powerpoint/2010/main" val="20827353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28419117"/>
              </p:ext>
            </p:extLst>
          </p:nvPr>
        </p:nvGraphicFramePr>
        <p:xfrm>
          <a:off x="0" y="1"/>
          <a:ext cx="9144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chart"/>
          <p:cNvPicPr>
            <a:picLocks noChangeAspect="1"/>
          </p:cNvPicPr>
          <p:nvPr/>
        </p:nvPicPr>
        <p:blipFill>
          <a:blip r:embed="rId3"/>
          <a:stretch>
            <a:fillRect/>
          </a:stretch>
        </p:blipFill>
        <p:spPr>
          <a:xfrm>
            <a:off x="7672755" y="6210300"/>
            <a:ext cx="1455615" cy="635000"/>
          </a:xfrm>
          <a:prstGeom prst="rect">
            <a:avLst/>
          </a:prstGeom>
        </p:spPr>
      </p:pic>
    </p:spTree>
    <p:extLst>
      <p:ext uri="{BB962C8B-B14F-4D97-AF65-F5344CB8AC3E}">
        <p14:creationId xmlns:p14="http://schemas.microsoft.com/office/powerpoint/2010/main" val="19459724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858987612"/>
              </p:ext>
            </p:extLst>
          </p:nvPr>
        </p:nvGraphicFramePr>
        <p:xfrm>
          <a:off x="271305" y="1627304"/>
          <a:ext cx="8641583" cy="4532356"/>
        </p:xfrm>
        <a:graphic>
          <a:graphicData uri="http://schemas.openxmlformats.org/drawingml/2006/chart">
            <c:chart xmlns:c="http://schemas.openxmlformats.org/drawingml/2006/chart" xmlns:r="http://schemas.openxmlformats.org/officeDocument/2006/relationships" r:id="rId2"/>
          </a:graphicData>
        </a:graphic>
      </p:graphicFrame>
      <p:sp>
        <p:nvSpPr>
          <p:cNvPr id="81922" name="TextBox 2"/>
          <p:cNvSpPr txBox="1">
            <a:spLocks noChangeArrowheads="1"/>
          </p:cNvSpPr>
          <p:nvPr/>
        </p:nvSpPr>
        <p:spPr bwMode="auto">
          <a:xfrm>
            <a:off x="1150019" y="6359977"/>
            <a:ext cx="6858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750" dirty="0">
                <a:latin typeface="Arial" charset="0"/>
              </a:rPr>
              <a:t>Patrick SW, Davis MM, Lehman CU, Cooper WO. Increasing incidence and geographic distribution of neonatal abstinence syndrome: United States 2009 to 2012. J </a:t>
            </a:r>
            <a:r>
              <a:rPr lang="en-US" altLang="x-none" sz="750" dirty="0" err="1">
                <a:latin typeface="Arial" charset="0"/>
              </a:rPr>
              <a:t>Perinatol</a:t>
            </a:r>
            <a:r>
              <a:rPr lang="en-US" altLang="x-none" sz="750" dirty="0">
                <a:latin typeface="Arial" charset="0"/>
              </a:rPr>
              <a:t>. Apr 30 2015.</a:t>
            </a:r>
          </a:p>
        </p:txBody>
      </p:sp>
      <p:sp>
        <p:nvSpPr>
          <p:cNvPr id="81923" name="TextBox 5"/>
          <p:cNvSpPr txBox="1">
            <a:spLocks noChangeArrowheads="1"/>
          </p:cNvSpPr>
          <p:nvPr/>
        </p:nvSpPr>
        <p:spPr bwMode="auto">
          <a:xfrm>
            <a:off x="1150019" y="6149694"/>
            <a:ext cx="6858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750" dirty="0">
                <a:solidFill>
                  <a:srgbClr val="000000"/>
                </a:solidFill>
                <a:latin typeface="Arial" charset="0"/>
              </a:rPr>
              <a:t>Patrick</a:t>
            </a:r>
            <a:r>
              <a:rPr lang="en-US" altLang="x-none" sz="750" b="1" dirty="0">
                <a:solidFill>
                  <a:srgbClr val="000000"/>
                </a:solidFill>
                <a:latin typeface="Arial" charset="0"/>
              </a:rPr>
              <a:t> </a:t>
            </a:r>
            <a:r>
              <a:rPr lang="en-US" altLang="x-none" sz="750" dirty="0">
                <a:solidFill>
                  <a:srgbClr val="000000"/>
                </a:solidFill>
                <a:latin typeface="Arial" charset="0"/>
              </a:rPr>
              <a:t>SW, et. al. Neonatal Abstinence Syndrome and Associated Healthcare Expenditures – United States, 2000-2009. </a:t>
            </a:r>
            <a:r>
              <a:rPr lang="en-US" altLang="x-none" sz="750" i="1" dirty="0">
                <a:solidFill>
                  <a:srgbClr val="000000"/>
                </a:solidFill>
                <a:latin typeface="Arial" charset="0"/>
              </a:rPr>
              <a:t>JAMA</a:t>
            </a:r>
            <a:r>
              <a:rPr lang="en-US" altLang="x-none" sz="750" dirty="0">
                <a:solidFill>
                  <a:srgbClr val="000000"/>
                </a:solidFill>
                <a:latin typeface="Arial" charset="0"/>
              </a:rPr>
              <a:t>. 2012 May 9;307(18):1934-40. </a:t>
            </a:r>
          </a:p>
        </p:txBody>
      </p:sp>
      <p:sp>
        <p:nvSpPr>
          <p:cNvPr id="81924" name="Title 1"/>
          <p:cNvSpPr>
            <a:spLocks noGrp="1"/>
          </p:cNvSpPr>
          <p:nvPr>
            <p:ph type="title"/>
          </p:nvPr>
        </p:nvSpPr>
        <p:spPr>
          <a:xfrm>
            <a:off x="271305" y="192881"/>
            <a:ext cx="8641583" cy="1143000"/>
          </a:xfrm>
        </p:spPr>
        <p:txBody>
          <a:bodyPr>
            <a:noAutofit/>
          </a:bodyPr>
          <a:lstStyle/>
          <a:p>
            <a:r>
              <a:rPr lang="en-US" altLang="x-none" sz="3200" dirty="0">
                <a:solidFill>
                  <a:srgbClr val="FFFFFF"/>
                </a:solidFill>
                <a:latin typeface="Arial" charset="0"/>
              </a:rPr>
              <a:t>Incidence of NAS in the US, 2000-2012</a:t>
            </a:r>
          </a:p>
        </p:txBody>
      </p:sp>
    </p:spTree>
    <p:extLst>
      <p:ext uri="{BB962C8B-B14F-4D97-AF65-F5344CB8AC3E}">
        <p14:creationId xmlns:p14="http://schemas.microsoft.com/office/powerpoint/2010/main" val="2086484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20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576734660"/>
              </p:ext>
            </p:extLst>
          </p:nvPr>
        </p:nvGraphicFramePr>
        <p:xfrm>
          <a:off x="0" y="1034726"/>
          <a:ext cx="9144000" cy="545582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398643" y="399695"/>
            <a:ext cx="5993949" cy="46166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lang="en-US" sz="1800" b="1" i="0" u="none" strike="noStrike" kern="1200" baseline="0">
                <a:solidFill>
                  <a:prstClr val="white"/>
                </a:solidFill>
                <a:latin typeface="+mn-lt"/>
                <a:ea typeface="+mn-ea"/>
                <a:cs typeface="+mn-cs"/>
              </a:defRPr>
            </a:pPr>
            <a:r>
              <a:rPr lang="en-US" sz="2400" b="1" dirty="0"/>
              <a:t>Length of Stay: Methadone exposed infants</a:t>
            </a:r>
            <a:endParaRPr lang="en-US" sz="2400" dirty="0"/>
          </a:p>
        </p:txBody>
      </p:sp>
      <p:cxnSp>
        <p:nvCxnSpPr>
          <p:cNvPr id="11" name="Straight Connector 10"/>
          <p:cNvCxnSpPr/>
          <p:nvPr/>
        </p:nvCxnSpPr>
        <p:spPr>
          <a:xfrm>
            <a:off x="3075924" y="2155992"/>
            <a:ext cx="5395" cy="1981619"/>
          </a:xfrm>
          <a:prstGeom prst="line">
            <a:avLst/>
          </a:prstGeom>
          <a:ln w="19050" cap="flat">
            <a:solidFill>
              <a:schemeClr val="bg1">
                <a:lumMod val="50000"/>
              </a:schemeClr>
            </a:solidFill>
            <a:prstDash val="sysDot"/>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1323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standard approach: why?</a:t>
            </a:r>
            <a:endParaRPr lang="en-US" dirty="0"/>
          </a:p>
        </p:txBody>
      </p:sp>
      <p:sp>
        <p:nvSpPr>
          <p:cNvPr id="3" name="Content Placeholder 2"/>
          <p:cNvSpPr>
            <a:spLocks noGrp="1"/>
          </p:cNvSpPr>
          <p:nvPr>
            <p:ph idx="1"/>
          </p:nvPr>
        </p:nvSpPr>
        <p:spPr/>
        <p:txBody>
          <a:bodyPr/>
          <a:lstStyle/>
          <a:p>
            <a:r>
              <a:rPr lang="en-US" dirty="0" smtClean="0"/>
              <a:t>Medications</a:t>
            </a:r>
          </a:p>
        </p:txBody>
      </p:sp>
      <p:pic>
        <p:nvPicPr>
          <p:cNvPr id="4" name="Picture 3"/>
          <p:cNvPicPr>
            <a:picLocks noChangeAspect="1"/>
          </p:cNvPicPr>
          <p:nvPr/>
        </p:nvPicPr>
        <p:blipFill>
          <a:blip r:embed="rId2"/>
          <a:stretch>
            <a:fillRect/>
          </a:stretch>
        </p:blipFill>
        <p:spPr>
          <a:xfrm>
            <a:off x="4363941" y="2057401"/>
            <a:ext cx="4322859" cy="3242144"/>
          </a:xfrm>
          <a:prstGeom prst="rect">
            <a:avLst/>
          </a:prstGeom>
        </p:spPr>
      </p:pic>
    </p:spTree>
    <p:extLst>
      <p:ext uri="{BB962C8B-B14F-4D97-AF65-F5344CB8AC3E}">
        <p14:creationId xmlns:p14="http://schemas.microsoft.com/office/powerpoint/2010/main" val="15751157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933"/>
            <a:ext cx="9206495" cy="6858000"/>
          </a:xfrm>
          <a:prstGeom prst="rect">
            <a:avLst/>
          </a:prstGeom>
        </p:spPr>
      </p:pic>
      <p:sp>
        <p:nvSpPr>
          <p:cNvPr id="5" name="TextBox 4"/>
          <p:cNvSpPr txBox="1"/>
          <p:nvPr/>
        </p:nvSpPr>
        <p:spPr>
          <a:xfrm>
            <a:off x="0" y="61668"/>
            <a:ext cx="2240743" cy="276999"/>
          </a:xfrm>
          <a:prstGeom prst="rect">
            <a:avLst/>
          </a:prstGeom>
          <a:noFill/>
        </p:spPr>
        <p:txBody>
          <a:bodyPr wrap="none" rtlCol="0">
            <a:spAutoFit/>
          </a:bodyPr>
          <a:lstStyle/>
          <a:p>
            <a:r>
              <a:rPr lang="en-US" sz="1200" dirty="0" smtClean="0"/>
              <a:t>Source: Grossman Family Album</a:t>
            </a:r>
            <a:endParaRPr lang="en-US" sz="1200" dirty="0"/>
          </a:p>
        </p:txBody>
      </p:sp>
      <p:sp>
        <p:nvSpPr>
          <p:cNvPr id="2" name="TextBox 1"/>
          <p:cNvSpPr txBox="1"/>
          <p:nvPr/>
        </p:nvSpPr>
        <p:spPr>
          <a:xfrm>
            <a:off x="317500" y="6534834"/>
            <a:ext cx="5762731" cy="646331"/>
          </a:xfrm>
          <a:prstGeom prst="rect">
            <a:avLst/>
          </a:prstGeom>
          <a:noFill/>
        </p:spPr>
        <p:txBody>
          <a:bodyPr wrap="none" rtlCol="0">
            <a:spAutoFit/>
          </a:bodyPr>
          <a:lstStyle/>
          <a:p>
            <a:r>
              <a:rPr lang="en-US" dirty="0" smtClean="0"/>
              <a:t>Abraham, et al. </a:t>
            </a:r>
            <a:r>
              <a:rPr lang="pt-BR" dirty="0"/>
              <a:t>J </a:t>
            </a:r>
            <a:r>
              <a:rPr lang="pt-BR" dirty="0" err="1"/>
              <a:t>Obstet</a:t>
            </a:r>
            <a:r>
              <a:rPr lang="pt-BR" dirty="0"/>
              <a:t> </a:t>
            </a:r>
            <a:r>
              <a:rPr lang="pt-BR" dirty="0" err="1"/>
              <a:t>Gynaecol</a:t>
            </a:r>
            <a:r>
              <a:rPr lang="pt-BR" dirty="0"/>
              <a:t> </a:t>
            </a:r>
            <a:r>
              <a:rPr lang="pt-BR" dirty="0" err="1"/>
              <a:t>Can</a:t>
            </a:r>
            <a:r>
              <a:rPr lang="pt-BR" dirty="0"/>
              <a:t> 2010;32(9):866–871 </a:t>
            </a:r>
          </a:p>
          <a:p>
            <a:endParaRPr lang="en-US" dirty="0"/>
          </a:p>
        </p:txBody>
      </p:sp>
    </p:spTree>
    <p:extLst>
      <p:ext uri="{BB962C8B-B14F-4D97-AF65-F5344CB8AC3E}">
        <p14:creationId xmlns:p14="http://schemas.microsoft.com/office/powerpoint/2010/main" val="40962762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Intervention 1</a:t>
            </a:r>
            <a:endParaRPr lang="en-US" dirty="0"/>
          </a:p>
        </p:txBody>
      </p:sp>
      <p:sp>
        <p:nvSpPr>
          <p:cNvPr id="4" name="Content Placeholder 3"/>
          <p:cNvSpPr>
            <a:spLocks noGrp="1"/>
          </p:cNvSpPr>
          <p:nvPr>
            <p:ph idx="1"/>
          </p:nvPr>
        </p:nvSpPr>
        <p:spPr>
          <a:xfrm>
            <a:off x="654344" y="2448650"/>
            <a:ext cx="7662864" cy="2450377"/>
          </a:xfrm>
        </p:spPr>
        <p:txBody>
          <a:bodyPr>
            <a:normAutofit/>
          </a:bodyPr>
          <a:lstStyle/>
          <a:p>
            <a:pPr marL="0" indent="0" algn="ctr">
              <a:buNone/>
            </a:pPr>
            <a:endParaRPr lang="en-US" sz="3600" dirty="0"/>
          </a:p>
          <a:p>
            <a:pPr marL="0" indent="0" algn="ctr">
              <a:buNone/>
            </a:pPr>
            <a:r>
              <a:rPr lang="en-US" sz="3600" dirty="0"/>
              <a:t>Focus on non-pharmacologic care</a:t>
            </a:r>
          </a:p>
        </p:txBody>
      </p:sp>
      <p:sp>
        <p:nvSpPr>
          <p:cNvPr id="2" name="Slide Number Placeholder 1"/>
          <p:cNvSpPr>
            <a:spLocks noGrp="1"/>
          </p:cNvSpPr>
          <p:nvPr>
            <p:ph type="sldNum" sz="quarter" idx="12"/>
          </p:nvPr>
        </p:nvSpPr>
        <p:spPr/>
        <p:txBody>
          <a:bodyPr/>
          <a:lstStyle/>
          <a:p>
            <a:fld id="{5315D994-0852-4F75-99F1-5016CE36A879}"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11059771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233075833"/>
              </p:ext>
            </p:extLst>
          </p:nvPr>
        </p:nvGraphicFramePr>
        <p:xfrm>
          <a:off x="0" y="1081760"/>
          <a:ext cx="9144000" cy="551462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398643" y="399695"/>
            <a:ext cx="5993949" cy="46166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lang="en-US" sz="1800" b="1" i="0" u="none" strike="noStrike" kern="1200" baseline="0">
                <a:solidFill>
                  <a:prstClr val="white"/>
                </a:solidFill>
                <a:latin typeface="+mn-lt"/>
                <a:ea typeface="+mn-ea"/>
                <a:cs typeface="+mn-cs"/>
              </a:defRPr>
            </a:pPr>
            <a:r>
              <a:rPr lang="en-US" sz="2400" b="1" dirty="0"/>
              <a:t>Length of Stay: Methadone exposed infants</a:t>
            </a:r>
            <a:endParaRPr lang="en-US" sz="2400" dirty="0"/>
          </a:p>
        </p:txBody>
      </p:sp>
      <p:cxnSp>
        <p:nvCxnSpPr>
          <p:cNvPr id="4" name="Straight Connector 3"/>
          <p:cNvCxnSpPr/>
          <p:nvPr/>
        </p:nvCxnSpPr>
        <p:spPr>
          <a:xfrm flipH="1">
            <a:off x="4793087" y="1366031"/>
            <a:ext cx="4663" cy="1962417"/>
          </a:xfrm>
          <a:prstGeom prst="line">
            <a:avLst/>
          </a:prstGeom>
          <a:ln w="9525">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060158" y="1383967"/>
            <a:ext cx="1636136" cy="209306"/>
          </a:xfrm>
          <a:prstGeom prst="rect">
            <a:avLst/>
          </a:prstGeom>
          <a:ln>
            <a:solidFill>
              <a:schemeClr val="tx1">
                <a:lumMod val="50000"/>
                <a:lumOff val="50000"/>
              </a:schemeClr>
            </a:solidFill>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t>Standardized non</a:t>
            </a:r>
            <a:r>
              <a:rPr lang="en-US" sz="1000" dirty="0"/>
              <a:t>-</a:t>
            </a:r>
            <a:r>
              <a:rPr lang="en-US" sz="1000" dirty="0" smtClean="0"/>
              <a:t>pharm care</a:t>
            </a:r>
            <a:endParaRPr lang="en-US" sz="1000" dirty="0"/>
          </a:p>
        </p:txBody>
      </p:sp>
      <p:sp>
        <p:nvSpPr>
          <p:cNvPr id="6" name="TextBox 5"/>
          <p:cNvSpPr txBox="1"/>
          <p:nvPr/>
        </p:nvSpPr>
        <p:spPr>
          <a:xfrm>
            <a:off x="1917190" y="2214783"/>
            <a:ext cx="657454" cy="209238"/>
          </a:xfrm>
          <a:prstGeom prst="rect">
            <a:avLst/>
          </a:prstGeom>
          <a:ln>
            <a:solidFill>
              <a:schemeClr val="tx1">
                <a:lumMod val="50000"/>
                <a:lumOff val="50000"/>
              </a:schemeClr>
            </a:solidFill>
            <a:prstDash val="sysDot"/>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rPr>
              <a:t>Mean=22.5</a:t>
            </a:r>
          </a:p>
        </p:txBody>
      </p:sp>
      <p:cxnSp>
        <p:nvCxnSpPr>
          <p:cNvPr id="7" name="Straight Connector 6"/>
          <p:cNvCxnSpPr/>
          <p:nvPr/>
        </p:nvCxnSpPr>
        <p:spPr>
          <a:xfrm>
            <a:off x="1817724" y="2214783"/>
            <a:ext cx="5395" cy="1981619"/>
          </a:xfrm>
          <a:prstGeom prst="line">
            <a:avLst/>
          </a:prstGeom>
          <a:ln w="19050" cap="flat">
            <a:solidFill>
              <a:schemeClr val="bg1">
                <a:lumMod val="50000"/>
              </a:schemeClr>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6874043" y="2885765"/>
            <a:ext cx="5395" cy="1933065"/>
          </a:xfrm>
          <a:prstGeom prst="line">
            <a:avLst/>
          </a:prstGeom>
          <a:ln w="19050" cap="flat">
            <a:solidFill>
              <a:schemeClr val="bg1">
                <a:lumMod val="50000"/>
              </a:schemeClr>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919215" y="2891909"/>
            <a:ext cx="683423" cy="209238"/>
          </a:xfrm>
          <a:prstGeom prst="rect">
            <a:avLst/>
          </a:prstGeom>
          <a:ln>
            <a:solidFill>
              <a:schemeClr val="tx1">
                <a:lumMod val="50000"/>
                <a:lumOff val="50000"/>
              </a:schemeClr>
            </a:solidFill>
            <a:prstDash val="sysDot"/>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rPr>
              <a:t>Mean=13.2</a:t>
            </a:r>
          </a:p>
        </p:txBody>
      </p:sp>
    </p:spTree>
    <p:extLst>
      <p:ext uri="{BB962C8B-B14F-4D97-AF65-F5344CB8AC3E}">
        <p14:creationId xmlns:p14="http://schemas.microsoft.com/office/powerpoint/2010/main" val="39083441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standard approach: why?</a:t>
            </a:r>
          </a:p>
        </p:txBody>
      </p:sp>
      <p:sp>
        <p:nvSpPr>
          <p:cNvPr id="3" name="Content Placeholder 2"/>
          <p:cNvSpPr>
            <a:spLocks noGrp="1"/>
          </p:cNvSpPr>
          <p:nvPr>
            <p:ph idx="1"/>
          </p:nvPr>
        </p:nvSpPr>
        <p:spPr/>
        <p:txBody>
          <a:bodyPr/>
          <a:lstStyle/>
          <a:p>
            <a:r>
              <a:rPr lang="en-US" dirty="0" smtClean="0">
                <a:solidFill>
                  <a:schemeClr val="tx1">
                    <a:lumMod val="65000"/>
                  </a:schemeClr>
                </a:solidFill>
              </a:rPr>
              <a:t>Medications</a:t>
            </a:r>
          </a:p>
          <a:p>
            <a:r>
              <a:rPr lang="en-US" dirty="0" smtClean="0"/>
              <a:t>NICU</a:t>
            </a:r>
          </a:p>
        </p:txBody>
      </p:sp>
    </p:spTree>
    <p:extLst>
      <p:ext uri="{BB962C8B-B14F-4D97-AF65-F5344CB8AC3E}">
        <p14:creationId xmlns:p14="http://schemas.microsoft.com/office/powerpoint/2010/main" val="17286308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nerFull_3258_71547YMS2009_0172_NBSC.jpg"/>
          <p:cNvPicPr>
            <a:picLocks noChangeAspect="1"/>
          </p:cNvPicPr>
          <p:nvPr/>
        </p:nvPicPr>
        <p:blipFill>
          <a:blip r:embed="rId2"/>
          <a:stretch>
            <a:fillRect/>
          </a:stretch>
        </p:blipFill>
        <p:spPr>
          <a:xfrm>
            <a:off x="-1" y="0"/>
            <a:ext cx="9136617" cy="6858000"/>
          </a:xfrm>
          <a:prstGeom prst="rect">
            <a:avLst/>
          </a:prstGeom>
        </p:spPr>
      </p:pic>
      <p:sp>
        <p:nvSpPr>
          <p:cNvPr id="3" name="TextBox 2"/>
          <p:cNvSpPr txBox="1"/>
          <p:nvPr/>
        </p:nvSpPr>
        <p:spPr>
          <a:xfrm>
            <a:off x="-1" y="0"/>
            <a:ext cx="2599728" cy="307777"/>
          </a:xfrm>
          <a:prstGeom prst="rect">
            <a:avLst/>
          </a:prstGeom>
          <a:noFill/>
        </p:spPr>
        <p:txBody>
          <a:bodyPr wrap="none" rtlCol="0">
            <a:spAutoFit/>
          </a:bodyPr>
          <a:lstStyle/>
          <a:p>
            <a:r>
              <a:rPr lang="en-US" sz="1400" dirty="0" smtClean="0">
                <a:solidFill>
                  <a:srgbClr val="000000"/>
                </a:solidFill>
              </a:rPr>
              <a:t>Source: http://</a:t>
            </a:r>
            <a:r>
              <a:rPr lang="en-US" sz="1400" dirty="0" err="1" smtClean="0">
                <a:solidFill>
                  <a:srgbClr val="000000"/>
                </a:solidFill>
              </a:rPr>
              <a:t>medicine.yale.edu</a:t>
            </a:r>
            <a:endParaRPr lang="en-US" sz="1400" dirty="0">
              <a:solidFill>
                <a:srgbClr val="000000"/>
              </a:solidFill>
            </a:endParaRPr>
          </a:p>
        </p:txBody>
      </p:sp>
    </p:spTree>
    <p:extLst>
      <p:ext uri="{BB962C8B-B14F-4D97-AF65-F5344CB8AC3E}">
        <p14:creationId xmlns:p14="http://schemas.microsoft.com/office/powerpoint/2010/main" val="4423570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1200" y="0"/>
            <a:ext cx="5170373" cy="6858000"/>
          </a:xfrm>
          <a:prstGeom prst="rect">
            <a:avLst/>
          </a:prstGeom>
        </p:spPr>
      </p:pic>
    </p:spTree>
    <p:extLst>
      <p:ext uri="{BB962C8B-B14F-4D97-AF65-F5344CB8AC3E}">
        <p14:creationId xmlns:p14="http://schemas.microsoft.com/office/powerpoint/2010/main" val="19303347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03.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0" y="6434667"/>
            <a:ext cx="4475742" cy="307777"/>
          </a:xfrm>
          <a:prstGeom prst="rect">
            <a:avLst/>
          </a:prstGeom>
          <a:noFill/>
        </p:spPr>
        <p:txBody>
          <a:bodyPr wrap="none" rtlCol="0">
            <a:spAutoFit/>
          </a:bodyPr>
          <a:lstStyle/>
          <a:p>
            <a:r>
              <a:rPr lang="en-US" sz="1400" dirty="0" smtClean="0">
                <a:solidFill>
                  <a:srgbClr val="FFFFFF"/>
                </a:solidFill>
              </a:rPr>
              <a:t>Source: http://</a:t>
            </a:r>
            <a:r>
              <a:rPr lang="en-US" sz="1400" dirty="0" err="1" smtClean="0">
                <a:solidFill>
                  <a:srgbClr val="FFFFFF"/>
                </a:solidFill>
              </a:rPr>
              <a:t>adamandsarahcoats.blogspot.com</a:t>
            </a:r>
            <a:endParaRPr lang="en-US" sz="1400" dirty="0">
              <a:solidFill>
                <a:srgbClr val="FFFFFF"/>
              </a:solidFill>
            </a:endParaRPr>
          </a:p>
        </p:txBody>
      </p:sp>
    </p:spTree>
    <p:extLst>
      <p:ext uri="{BB962C8B-B14F-4D97-AF65-F5344CB8AC3E}">
        <p14:creationId xmlns:p14="http://schemas.microsoft.com/office/powerpoint/2010/main" val="6398546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Intervention 2</a:t>
            </a:r>
            <a:endParaRPr lang="en-US" dirty="0"/>
          </a:p>
        </p:txBody>
      </p:sp>
      <p:sp>
        <p:nvSpPr>
          <p:cNvPr id="4" name="Content Placeholder 3"/>
          <p:cNvSpPr>
            <a:spLocks noGrp="1"/>
          </p:cNvSpPr>
          <p:nvPr>
            <p:ph idx="1"/>
          </p:nvPr>
        </p:nvSpPr>
        <p:spPr/>
        <p:txBody>
          <a:bodyPr>
            <a:normAutofit/>
          </a:bodyPr>
          <a:lstStyle/>
          <a:p>
            <a:pPr marL="0" indent="0" algn="ctr">
              <a:buNone/>
            </a:pPr>
            <a:endParaRPr lang="en-US" sz="3200" dirty="0"/>
          </a:p>
          <a:p>
            <a:pPr marL="0" indent="0" algn="ctr">
              <a:buNone/>
            </a:pPr>
            <a:r>
              <a:rPr lang="en-US" sz="3200" dirty="0"/>
              <a:t>Direct </a:t>
            </a:r>
            <a:r>
              <a:rPr lang="en-US" sz="3600" dirty="0"/>
              <a:t>transfer</a:t>
            </a:r>
            <a:r>
              <a:rPr lang="en-US" sz="3200" dirty="0"/>
              <a:t> to the general inpatient unit</a:t>
            </a:r>
          </a:p>
        </p:txBody>
      </p:sp>
      <p:sp>
        <p:nvSpPr>
          <p:cNvPr id="2" name="Slide Number Placeholder 1"/>
          <p:cNvSpPr>
            <a:spLocks noGrp="1"/>
          </p:cNvSpPr>
          <p:nvPr>
            <p:ph type="sldNum" sz="quarter" idx="12"/>
          </p:nvPr>
        </p:nvSpPr>
        <p:spPr/>
        <p:txBody>
          <a:bodyPr/>
          <a:lstStyle/>
          <a:p>
            <a:fld id="{5315D994-0852-4F75-99F1-5016CE36A879}"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2200710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image4.png"/>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271" name="Shape 271"/>
          <p:cNvSpPr/>
          <p:nvPr/>
        </p:nvSpPr>
        <p:spPr>
          <a:xfrm>
            <a:off x="5394254" y="6452966"/>
            <a:ext cx="3471451" cy="30777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a:latin typeface="Helvetica Light"/>
                <a:ea typeface="Helvetica Light"/>
                <a:cs typeface="Helvetica Light"/>
                <a:sym typeface="Helvetica Light"/>
              </a:defRPr>
            </a:pPr>
            <a:r>
              <a:rPr sz="1400" dirty="0">
                <a:solidFill>
                  <a:srgbClr val="FF0000"/>
                </a:solidFill>
              </a:rPr>
              <a:t>Patrick, et al Journal </a:t>
            </a:r>
            <a:r>
              <a:rPr sz="1400">
                <a:solidFill>
                  <a:srgbClr val="FF0000"/>
                </a:solidFill>
              </a:rPr>
              <a:t>of </a:t>
            </a:r>
            <a:r>
              <a:rPr sz="1400" smtClean="0">
                <a:solidFill>
                  <a:srgbClr val="FF0000"/>
                </a:solidFill>
              </a:rPr>
              <a:t>Perinatology</a:t>
            </a:r>
            <a:r>
              <a:rPr sz="1400" dirty="0">
                <a:solidFill>
                  <a:srgbClr val="FF0000"/>
                </a:solidFill>
              </a:rPr>
              <a:t>, 2015</a:t>
            </a:r>
          </a:p>
        </p:txBody>
      </p:sp>
    </p:spTree>
    <p:extLst>
      <p:ext uri="{BB962C8B-B14F-4D97-AF65-F5344CB8AC3E}">
        <p14:creationId xmlns:p14="http://schemas.microsoft.com/office/powerpoint/2010/main" val="1837990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193904692"/>
              </p:ext>
            </p:extLst>
          </p:nvPr>
        </p:nvGraphicFramePr>
        <p:xfrm>
          <a:off x="0" y="999451"/>
          <a:ext cx="9144000" cy="557341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398643" y="399695"/>
            <a:ext cx="5993949" cy="46166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lang="en-US" sz="1800" b="1" i="0" u="none" strike="noStrike" kern="1200" baseline="0">
                <a:solidFill>
                  <a:prstClr val="white"/>
                </a:solidFill>
                <a:latin typeface="+mn-lt"/>
                <a:ea typeface="+mn-ea"/>
                <a:cs typeface="+mn-cs"/>
              </a:defRPr>
            </a:pPr>
            <a:r>
              <a:rPr lang="en-US" sz="2400" b="1" dirty="0"/>
              <a:t>Length of Stay: Methadone exposed infants</a:t>
            </a:r>
            <a:endParaRPr lang="en-US" sz="2400" dirty="0"/>
          </a:p>
        </p:txBody>
      </p:sp>
      <p:cxnSp>
        <p:nvCxnSpPr>
          <p:cNvPr id="4" name="Straight Connector 3"/>
          <p:cNvCxnSpPr/>
          <p:nvPr/>
        </p:nvCxnSpPr>
        <p:spPr>
          <a:xfrm flipH="1">
            <a:off x="2251594" y="1233574"/>
            <a:ext cx="4663" cy="1962417"/>
          </a:xfrm>
          <a:prstGeom prst="line">
            <a:avLst/>
          </a:prstGeom>
          <a:ln w="9525">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329924" y="1252198"/>
            <a:ext cx="1636136" cy="209306"/>
          </a:xfrm>
          <a:prstGeom prst="rect">
            <a:avLst/>
          </a:prstGeom>
          <a:ln>
            <a:solidFill>
              <a:schemeClr val="tx1">
                <a:lumMod val="50000"/>
                <a:lumOff val="50000"/>
              </a:schemeClr>
            </a:solidFill>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t>Standardized non</a:t>
            </a:r>
            <a:r>
              <a:rPr lang="en-US" sz="1000" dirty="0"/>
              <a:t>-</a:t>
            </a:r>
            <a:r>
              <a:rPr lang="en-US" sz="1000" dirty="0" smtClean="0"/>
              <a:t>pharm care</a:t>
            </a:r>
            <a:endParaRPr lang="en-US" sz="1000" dirty="0"/>
          </a:p>
        </p:txBody>
      </p:sp>
      <p:sp>
        <p:nvSpPr>
          <p:cNvPr id="6" name="TextBox 5"/>
          <p:cNvSpPr txBox="1"/>
          <p:nvPr/>
        </p:nvSpPr>
        <p:spPr>
          <a:xfrm>
            <a:off x="1398643" y="2216604"/>
            <a:ext cx="657454" cy="209238"/>
          </a:xfrm>
          <a:prstGeom prst="rect">
            <a:avLst/>
          </a:prstGeom>
          <a:ln>
            <a:solidFill>
              <a:schemeClr val="tx1">
                <a:lumMod val="50000"/>
                <a:lumOff val="50000"/>
              </a:schemeClr>
            </a:solidFill>
            <a:prstDash val="sysDot"/>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rPr>
              <a:t>Mean=22.5</a:t>
            </a:r>
          </a:p>
        </p:txBody>
      </p:sp>
      <p:cxnSp>
        <p:nvCxnSpPr>
          <p:cNvPr id="7" name="Straight Connector 6"/>
          <p:cNvCxnSpPr/>
          <p:nvPr/>
        </p:nvCxnSpPr>
        <p:spPr>
          <a:xfrm>
            <a:off x="1299177" y="2214783"/>
            <a:ext cx="5395" cy="1981619"/>
          </a:xfrm>
          <a:prstGeom prst="line">
            <a:avLst/>
          </a:prstGeom>
          <a:ln w="19050" cap="flat">
            <a:solidFill>
              <a:schemeClr val="bg1">
                <a:lumMod val="50000"/>
              </a:schemeClr>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516524" y="2791699"/>
            <a:ext cx="5395" cy="1933065"/>
          </a:xfrm>
          <a:prstGeom prst="line">
            <a:avLst/>
          </a:prstGeom>
          <a:ln w="19050" cap="flat">
            <a:solidFill>
              <a:schemeClr val="bg1">
                <a:lumMod val="50000"/>
              </a:schemeClr>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24348" y="2800426"/>
            <a:ext cx="683423" cy="209238"/>
          </a:xfrm>
          <a:prstGeom prst="rect">
            <a:avLst/>
          </a:prstGeom>
          <a:ln>
            <a:solidFill>
              <a:schemeClr val="tx1">
                <a:lumMod val="50000"/>
                <a:lumOff val="50000"/>
              </a:schemeClr>
            </a:solidFill>
            <a:prstDash val="sysDot"/>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rPr>
              <a:t>Mean=13.2</a:t>
            </a:r>
          </a:p>
        </p:txBody>
      </p:sp>
      <p:cxnSp>
        <p:nvCxnSpPr>
          <p:cNvPr id="10" name="Straight Connector 9"/>
          <p:cNvCxnSpPr/>
          <p:nvPr/>
        </p:nvCxnSpPr>
        <p:spPr>
          <a:xfrm>
            <a:off x="4564182" y="1252198"/>
            <a:ext cx="5212" cy="2347288"/>
          </a:xfrm>
          <a:prstGeom prst="line">
            <a:avLst/>
          </a:prstGeom>
          <a:ln w="9525">
            <a:solidFill>
              <a:schemeClr val="tx1"/>
            </a:solidFill>
            <a:headEnd w="sm" len="sm"/>
            <a:tailEnd type="triangle"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32236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standard approach: why?</a:t>
            </a:r>
          </a:p>
        </p:txBody>
      </p:sp>
      <p:sp>
        <p:nvSpPr>
          <p:cNvPr id="3" name="Content Placeholder 2"/>
          <p:cNvSpPr>
            <a:spLocks noGrp="1"/>
          </p:cNvSpPr>
          <p:nvPr>
            <p:ph idx="1"/>
          </p:nvPr>
        </p:nvSpPr>
        <p:spPr/>
        <p:txBody>
          <a:bodyPr/>
          <a:lstStyle/>
          <a:p>
            <a:r>
              <a:rPr lang="en-US" dirty="0" smtClean="0">
                <a:solidFill>
                  <a:schemeClr val="tx1">
                    <a:lumMod val="65000"/>
                  </a:schemeClr>
                </a:solidFill>
              </a:rPr>
              <a:t>Medications</a:t>
            </a:r>
          </a:p>
          <a:p>
            <a:r>
              <a:rPr lang="en-US" dirty="0" smtClean="0">
                <a:solidFill>
                  <a:schemeClr val="tx1">
                    <a:lumMod val="65000"/>
                  </a:schemeClr>
                </a:solidFill>
              </a:rPr>
              <a:t>NICU</a:t>
            </a:r>
          </a:p>
          <a:p>
            <a:r>
              <a:rPr lang="en-US" dirty="0" smtClean="0"/>
              <a:t>Finnegan Scores</a:t>
            </a:r>
          </a:p>
        </p:txBody>
      </p:sp>
    </p:spTree>
    <p:extLst>
      <p:ext uri="{BB962C8B-B14F-4D97-AF65-F5344CB8AC3E}">
        <p14:creationId xmlns:p14="http://schemas.microsoft.com/office/powerpoint/2010/main" val="11095106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614789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55600" y="1744133"/>
            <a:ext cx="8229600" cy="3962400"/>
          </a:xfrm>
        </p:spPr>
        <p:txBody>
          <a:bodyPr anchor="ctr">
            <a:normAutofit/>
          </a:bodyPr>
          <a:lstStyle/>
          <a:p>
            <a:pPr algn="ctr">
              <a:buNone/>
            </a:pPr>
            <a:r>
              <a:rPr lang="en-US" b="1" dirty="0" smtClean="0"/>
              <a:t>“The infant with a score of “7” or less was not treated with drugs for the abstinence syndrome because, in our experience, he would recover rapidly with swaddling and demand feedings.  Infants whose score was “8” or above were treated pharmacologically”</a:t>
            </a:r>
            <a:endParaRPr lang="en-US" dirty="0" smtClean="0"/>
          </a:p>
          <a:p>
            <a:pPr algn="ctr">
              <a:buNone/>
            </a:pPr>
            <a:endParaRPr lang="en-US" dirty="0" smtClean="0"/>
          </a:p>
          <a:p>
            <a:pPr algn="ctr">
              <a:buNone/>
            </a:pPr>
            <a:endParaRPr lang="en-US" dirty="0" smtClean="0"/>
          </a:p>
          <a:p>
            <a:pPr algn="ctr">
              <a:buNone/>
            </a:pPr>
            <a:endParaRPr lang="en-US" dirty="0" smtClean="0"/>
          </a:p>
          <a:p>
            <a:pPr>
              <a:buNone/>
            </a:pPr>
            <a:r>
              <a:rPr lang="en-US" sz="1400" dirty="0" smtClean="0"/>
              <a:t>Finnegan LP, et al. Assessment and treatment of abstinence in the infant of the drug- dependent mother. </a:t>
            </a:r>
            <a:r>
              <a:rPr lang="en-US" sz="1400" dirty="0" err="1" smtClean="0"/>
              <a:t>Int</a:t>
            </a:r>
            <a:r>
              <a:rPr lang="en-US" sz="1400" dirty="0" smtClean="0"/>
              <a:t> </a:t>
            </a:r>
            <a:r>
              <a:rPr lang="en-US" sz="1400" dirty="0" err="1" smtClean="0"/>
              <a:t>Clin</a:t>
            </a:r>
            <a:r>
              <a:rPr lang="en-US" sz="1400" dirty="0" smtClean="0"/>
              <a:t> </a:t>
            </a:r>
            <a:r>
              <a:rPr lang="en-US" sz="1400" dirty="0" err="1" smtClean="0"/>
              <a:t>Pharmacol</a:t>
            </a:r>
            <a:r>
              <a:rPr lang="en-US" sz="1400" dirty="0" smtClean="0"/>
              <a:t> </a:t>
            </a:r>
            <a:r>
              <a:rPr lang="en-US" sz="1400" dirty="0" err="1" smtClean="0"/>
              <a:t>Biopharm</a:t>
            </a:r>
            <a:r>
              <a:rPr lang="en-US" sz="1400" dirty="0" smtClean="0"/>
              <a:t>. 1975;12(1–2):19–32</a:t>
            </a:r>
          </a:p>
        </p:txBody>
      </p:sp>
    </p:spTree>
    <p:extLst>
      <p:ext uri="{BB962C8B-B14F-4D97-AF65-F5344CB8AC3E}">
        <p14:creationId xmlns:p14="http://schemas.microsoft.com/office/powerpoint/2010/main" val="6890345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the Finnegan</a:t>
            </a:r>
            <a:endParaRPr lang="en-US" dirty="0"/>
          </a:p>
        </p:txBody>
      </p:sp>
      <p:sp>
        <p:nvSpPr>
          <p:cNvPr id="3" name="Content Placeholder 2"/>
          <p:cNvSpPr>
            <a:spLocks noGrp="1"/>
          </p:cNvSpPr>
          <p:nvPr>
            <p:ph idx="1"/>
          </p:nvPr>
        </p:nvSpPr>
        <p:spPr>
          <a:xfrm>
            <a:off x="350322" y="1880775"/>
            <a:ext cx="8229600" cy="4525963"/>
          </a:xfrm>
        </p:spPr>
        <p:txBody>
          <a:bodyPr>
            <a:noAutofit/>
          </a:bodyPr>
          <a:lstStyle/>
          <a:p>
            <a:pPr>
              <a:buFont typeface="Arial" charset="0"/>
              <a:buChar char="•"/>
            </a:pPr>
            <a:r>
              <a:rPr lang="en-US" sz="2400" dirty="0" smtClean="0"/>
              <a:t>Long </a:t>
            </a:r>
            <a:r>
              <a:rPr lang="en-US" sz="2400" dirty="0"/>
              <a:t>lengths of stay and lots of </a:t>
            </a:r>
            <a:r>
              <a:rPr lang="en-US" dirty="0" smtClean="0"/>
              <a:t>meds</a:t>
            </a:r>
          </a:p>
          <a:p>
            <a:pPr>
              <a:buFont typeface="Arial" charset="0"/>
              <a:buChar char="•"/>
            </a:pPr>
            <a:r>
              <a:rPr lang="en-US" dirty="0" smtClean="0"/>
              <a:t>Purpose </a:t>
            </a:r>
            <a:r>
              <a:rPr lang="en-US" dirty="0"/>
              <a:t>of treatment is to get the scores below </a:t>
            </a:r>
            <a:r>
              <a:rPr lang="en-US" dirty="0" smtClean="0"/>
              <a:t>threshold</a:t>
            </a:r>
            <a:endParaRPr lang="en-US" sz="2400" dirty="0"/>
          </a:p>
          <a:p>
            <a:pPr>
              <a:buFont typeface="Arial" charset="0"/>
              <a:buChar char="•"/>
            </a:pPr>
            <a:r>
              <a:rPr lang="en-US" sz="2400" dirty="0"/>
              <a:t>Must disturb the infant and exacerbate signs of </a:t>
            </a:r>
            <a:r>
              <a:rPr lang="en-US" sz="2400" dirty="0" smtClean="0"/>
              <a:t>withdrawal</a:t>
            </a:r>
          </a:p>
          <a:p>
            <a:pPr>
              <a:buFont typeface="Arial" charset="0"/>
              <a:buChar char="•"/>
            </a:pPr>
            <a:r>
              <a:rPr lang="en-US" sz="2400" dirty="0"/>
              <a:t>Can be slow to </a:t>
            </a:r>
            <a:r>
              <a:rPr lang="en-US" sz="2400" dirty="0" smtClean="0"/>
              <a:t>respond</a:t>
            </a:r>
            <a:endParaRPr lang="en-US" sz="2400" dirty="0"/>
          </a:p>
          <a:p>
            <a:pPr>
              <a:buFont typeface="Arial" charset="0"/>
              <a:buChar char="•"/>
            </a:pPr>
            <a:r>
              <a:rPr lang="en-US" sz="2400" dirty="0" smtClean="0"/>
              <a:t>Powerful and potentially harmful meds to give to treat a sneeze or a yawn</a:t>
            </a:r>
          </a:p>
          <a:p>
            <a:pPr>
              <a:buFont typeface="Arial" charset="0"/>
              <a:buChar char="•"/>
            </a:pPr>
            <a:endParaRPr lang="en-US" sz="2400" dirty="0"/>
          </a:p>
        </p:txBody>
      </p:sp>
    </p:spTree>
    <p:extLst>
      <p:ext uri="{BB962C8B-B14F-4D97-AF65-F5344CB8AC3E}">
        <p14:creationId xmlns:p14="http://schemas.microsoft.com/office/powerpoint/2010/main" val="504054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Intervention 3</a:t>
            </a:r>
            <a:endParaRPr lang="en-US" dirty="0"/>
          </a:p>
        </p:txBody>
      </p:sp>
      <p:sp>
        <p:nvSpPr>
          <p:cNvPr id="4" name="Content Placeholder 3"/>
          <p:cNvSpPr>
            <a:spLocks noGrp="1"/>
          </p:cNvSpPr>
          <p:nvPr>
            <p:ph idx="1"/>
          </p:nvPr>
        </p:nvSpPr>
        <p:spPr>
          <a:xfrm>
            <a:off x="739775" y="2619626"/>
            <a:ext cx="7662864" cy="2566874"/>
          </a:xfrm>
        </p:spPr>
        <p:txBody>
          <a:bodyPr>
            <a:normAutofit/>
          </a:bodyPr>
          <a:lstStyle/>
          <a:p>
            <a:pPr marL="0" indent="0" algn="ctr">
              <a:buNone/>
            </a:pPr>
            <a:endParaRPr lang="en-US" sz="3600" dirty="0"/>
          </a:p>
          <a:p>
            <a:pPr marL="0" indent="0" algn="ctr">
              <a:buNone/>
            </a:pPr>
            <a:r>
              <a:rPr lang="en-US" sz="3600" dirty="0"/>
              <a:t>Discontinuation of the Finnegan Scoring tool and adoption of a functional scoring approach</a:t>
            </a:r>
          </a:p>
        </p:txBody>
      </p:sp>
      <p:sp>
        <p:nvSpPr>
          <p:cNvPr id="2" name="Slide Number Placeholder 1"/>
          <p:cNvSpPr>
            <a:spLocks noGrp="1"/>
          </p:cNvSpPr>
          <p:nvPr>
            <p:ph type="sldNum" sz="quarter" idx="12"/>
          </p:nvPr>
        </p:nvSpPr>
        <p:spPr/>
        <p:txBody>
          <a:bodyPr/>
          <a:lstStyle/>
          <a:p>
            <a:fld id="{5315D994-0852-4F75-99F1-5016CE36A879}"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105152799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1467" y="1134533"/>
            <a:ext cx="7603066" cy="3354765"/>
          </a:xfrm>
          <a:prstGeom prst="rect">
            <a:avLst/>
          </a:prstGeom>
          <a:noFill/>
        </p:spPr>
        <p:txBody>
          <a:bodyPr wrap="square" rtlCol="0">
            <a:spAutoFit/>
          </a:bodyPr>
          <a:lstStyle/>
          <a:p>
            <a:pPr marL="342900" indent="-342900">
              <a:lnSpc>
                <a:spcPct val="150000"/>
              </a:lnSpc>
              <a:buAutoNum type="arabicParenR"/>
            </a:pPr>
            <a:r>
              <a:rPr lang="en-US" sz="4800" dirty="0" smtClean="0"/>
              <a:t>Can the baby eat?</a:t>
            </a:r>
          </a:p>
          <a:p>
            <a:pPr marL="342900" indent="-342900">
              <a:lnSpc>
                <a:spcPct val="150000"/>
              </a:lnSpc>
              <a:buAutoNum type="arabicParenR"/>
            </a:pPr>
            <a:r>
              <a:rPr lang="en-US" sz="4800" dirty="0" smtClean="0"/>
              <a:t>Can the baby sleep?</a:t>
            </a:r>
          </a:p>
          <a:p>
            <a:pPr marL="342900" indent="-342900">
              <a:lnSpc>
                <a:spcPct val="150000"/>
              </a:lnSpc>
              <a:buAutoNum type="arabicParenR"/>
            </a:pPr>
            <a:r>
              <a:rPr lang="en-US" sz="4800" dirty="0" smtClean="0"/>
              <a:t>Can the baby be consoled?</a:t>
            </a:r>
            <a:endParaRPr lang="en-US" sz="4800" dirty="0"/>
          </a:p>
        </p:txBody>
      </p:sp>
    </p:spTree>
    <p:extLst>
      <p:ext uri="{BB962C8B-B14F-4D97-AF65-F5344CB8AC3E}">
        <p14:creationId xmlns:p14="http://schemas.microsoft.com/office/powerpoint/2010/main" val="1280660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 Study</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2400" dirty="0" smtClean="0"/>
              <a:t>Analyzed 50 consecutive NAS babies admitted to our general inpatient unit from March 2014 to August 2015</a:t>
            </a:r>
          </a:p>
          <a:p>
            <a:pPr>
              <a:buFont typeface="Arial" charset="0"/>
              <a:buChar char="•"/>
            </a:pPr>
            <a:endParaRPr lang="en-US" sz="2400" dirty="0" smtClean="0"/>
          </a:p>
          <a:p>
            <a:pPr>
              <a:buFont typeface="Arial" charset="0"/>
              <a:buChar char="•"/>
            </a:pPr>
            <a:r>
              <a:rPr lang="en-US" sz="2400" dirty="0" smtClean="0"/>
              <a:t>Assessed </a:t>
            </a:r>
            <a:r>
              <a:rPr lang="en-US" sz="2400" dirty="0"/>
              <a:t>every 2-6 hours using the FNASS, but did not guide management</a:t>
            </a:r>
          </a:p>
          <a:p>
            <a:pPr>
              <a:buFont typeface="Arial" charset="0"/>
              <a:buChar char="•"/>
            </a:pPr>
            <a:endParaRPr lang="en-US" sz="2400" dirty="0"/>
          </a:p>
          <a:p>
            <a:pPr>
              <a:buFont typeface="Arial" charset="0"/>
              <a:buChar char="•"/>
            </a:pPr>
            <a:r>
              <a:rPr lang="en-US" sz="2400" dirty="0"/>
              <a:t>Management decisions based </a:t>
            </a:r>
            <a:r>
              <a:rPr lang="en-US" sz="2400" dirty="0" smtClean="0"/>
              <a:t>on </a:t>
            </a:r>
            <a:r>
              <a:rPr lang="en-US" sz="2400" dirty="0"/>
              <a:t>ESC</a:t>
            </a:r>
          </a:p>
          <a:p>
            <a:endParaRPr lang="en-US" sz="2400" dirty="0"/>
          </a:p>
        </p:txBody>
      </p:sp>
    </p:spTree>
    <p:extLst>
      <p:ext uri="{BB962C8B-B14F-4D97-AF65-F5344CB8AC3E}">
        <p14:creationId xmlns:p14="http://schemas.microsoft.com/office/powerpoint/2010/main" val="3844024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t>Proportion of infants treated with morphine vs. proportion predicted to be treated with morphine using the FNASS approach</a:t>
            </a:r>
          </a:p>
          <a:p>
            <a:pPr marL="457200" indent="-457200">
              <a:buFont typeface="+mj-lt"/>
              <a:buAutoNum type="arabicPeriod"/>
            </a:pPr>
            <a:r>
              <a:rPr lang="en-US" sz="2400" dirty="0" smtClean="0"/>
              <a:t>Days the two approaches disagreed</a:t>
            </a:r>
          </a:p>
          <a:p>
            <a:pPr marL="457200" indent="-457200">
              <a:buFont typeface="+mj-lt"/>
              <a:buAutoNum type="arabicPeriod"/>
            </a:pPr>
            <a:r>
              <a:rPr lang="en-US" sz="2400" dirty="0" smtClean="0"/>
              <a:t>FNASS scores the day after the two approaches disagreed</a:t>
            </a:r>
          </a:p>
          <a:p>
            <a:pPr marL="457200" indent="-457200">
              <a:buFont typeface="+mj-lt"/>
              <a:buAutoNum type="arabicPeriod"/>
            </a:pPr>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2720595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8603777"/>
              </p:ext>
            </p:extLst>
          </p:nvPr>
        </p:nvGraphicFramePr>
        <p:xfrm>
          <a:off x="457200" y="2009941"/>
          <a:ext cx="8229600" cy="419841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692288" y="3436875"/>
            <a:ext cx="827119" cy="369332"/>
          </a:xfrm>
          <a:prstGeom prst="rect">
            <a:avLst/>
          </a:prstGeom>
          <a:noFill/>
        </p:spPr>
        <p:txBody>
          <a:bodyPr wrap="none" rtlCol="0">
            <a:spAutoFit/>
          </a:bodyPr>
          <a:lstStyle/>
          <a:p>
            <a:r>
              <a:rPr lang="en-US" dirty="0" smtClean="0">
                <a:solidFill>
                  <a:schemeClr val="bg1"/>
                </a:solidFill>
              </a:rPr>
              <a:t>p&lt;.001</a:t>
            </a:r>
            <a:endParaRPr lang="en-US" dirty="0">
              <a:solidFill>
                <a:schemeClr val="bg1"/>
              </a:solidFill>
            </a:endParaRPr>
          </a:p>
        </p:txBody>
      </p:sp>
    </p:spTree>
    <p:extLst>
      <p:ext uri="{BB962C8B-B14F-4D97-AF65-F5344CB8AC3E}">
        <p14:creationId xmlns:p14="http://schemas.microsoft.com/office/powerpoint/2010/main" val="32034932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8457878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05851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628650" y="2226469"/>
            <a:ext cx="8286750" cy="3263504"/>
          </a:xfrm>
        </p:spPr>
        <p:txBody>
          <a:bodyPr>
            <a:normAutofit fontScale="92500" lnSpcReduction="20000"/>
          </a:bodyPr>
          <a:lstStyle/>
          <a:p>
            <a:pPr>
              <a:buFont typeface="Arial" charset="0"/>
              <a:buChar char="•"/>
            </a:pPr>
            <a:r>
              <a:rPr lang="en-US" dirty="0"/>
              <a:t>On 78 days (26.4%) the ESC Led to LESS Morphine than Predicted by The Finnegan</a:t>
            </a:r>
          </a:p>
          <a:p>
            <a:pPr lvl="1">
              <a:buFont typeface="Arial" charset="0"/>
              <a:buChar char="•"/>
            </a:pPr>
            <a:r>
              <a:rPr lang="en-US" dirty="0"/>
              <a:t>The following day, the a</a:t>
            </a:r>
            <a:r>
              <a:rPr lang="en-US" dirty="0" smtClean="0"/>
              <a:t>verage </a:t>
            </a:r>
            <a:r>
              <a:rPr lang="en-US" b="1" dirty="0" smtClean="0"/>
              <a:t>Finnegan score </a:t>
            </a:r>
            <a:r>
              <a:rPr lang="en-US" dirty="0"/>
              <a:t>d</a:t>
            </a:r>
            <a:r>
              <a:rPr lang="en-US" b="1" dirty="0" smtClean="0"/>
              <a:t>ecreased </a:t>
            </a:r>
            <a:r>
              <a:rPr lang="en-US" b="1" dirty="0"/>
              <a:t>by </a:t>
            </a:r>
            <a:r>
              <a:rPr lang="en-US" b="1" dirty="0" smtClean="0"/>
              <a:t>0.9</a:t>
            </a:r>
            <a:r>
              <a:rPr lang="en-US" dirty="0" smtClean="0"/>
              <a:t> points, </a:t>
            </a:r>
            <a:r>
              <a:rPr lang="en-US" dirty="0"/>
              <a:t>and d</a:t>
            </a:r>
            <a:r>
              <a:rPr lang="en-US" dirty="0" smtClean="0"/>
              <a:t>ecreased </a:t>
            </a:r>
            <a:r>
              <a:rPr lang="en-US" dirty="0"/>
              <a:t>in 69% of c</a:t>
            </a:r>
            <a:r>
              <a:rPr lang="en-US" dirty="0" smtClean="0"/>
              <a:t>ases</a:t>
            </a:r>
            <a:r>
              <a:rPr lang="en-US" dirty="0"/>
              <a:t>.</a:t>
            </a:r>
          </a:p>
          <a:p>
            <a:pPr>
              <a:buFont typeface="Arial" charset="0"/>
              <a:buChar char="•"/>
            </a:pPr>
            <a:endParaRPr lang="en-US" sz="1800" dirty="0"/>
          </a:p>
          <a:p>
            <a:pPr>
              <a:buFont typeface="Arial" charset="0"/>
              <a:buChar char="•"/>
            </a:pPr>
            <a:r>
              <a:rPr lang="en-US" dirty="0"/>
              <a:t>On 2 days (0.7%)  the ESC Led to MORE Morphine than Predicted by The Finnegan</a:t>
            </a:r>
          </a:p>
          <a:p>
            <a:pPr lvl="1">
              <a:buFont typeface="Arial" charset="0"/>
              <a:buChar char="•"/>
            </a:pPr>
            <a:r>
              <a:rPr lang="en-US" dirty="0" smtClean="0"/>
              <a:t>In </a:t>
            </a:r>
            <a:r>
              <a:rPr lang="en-US" dirty="0"/>
              <a:t>b</a:t>
            </a:r>
            <a:r>
              <a:rPr lang="en-US" dirty="0" smtClean="0"/>
              <a:t>oth </a:t>
            </a:r>
            <a:r>
              <a:rPr lang="en-US" dirty="0"/>
              <a:t>c</a:t>
            </a:r>
            <a:r>
              <a:rPr lang="en-US" dirty="0" smtClean="0"/>
              <a:t>ases the average </a:t>
            </a:r>
            <a:r>
              <a:rPr lang="en-US" b="1" dirty="0" smtClean="0"/>
              <a:t>Finnegan score </a:t>
            </a:r>
            <a:r>
              <a:rPr lang="en-US" b="1" dirty="0"/>
              <a:t>increased </a:t>
            </a:r>
            <a:r>
              <a:rPr lang="en-US" b="1" dirty="0" smtClean="0"/>
              <a:t>by 1.7</a:t>
            </a:r>
            <a:r>
              <a:rPr lang="en-US" dirty="0" smtClean="0"/>
              <a:t> Points the next </a:t>
            </a:r>
            <a:r>
              <a:rPr lang="en-US" dirty="0"/>
              <a:t>d</a:t>
            </a:r>
            <a:r>
              <a:rPr lang="en-US" dirty="0" smtClean="0"/>
              <a:t>ay</a:t>
            </a:r>
            <a:endParaRPr lang="en-US" dirty="0"/>
          </a:p>
          <a:p>
            <a:pPr>
              <a:buFont typeface="Arial" charset="0"/>
              <a:buChar char="•"/>
            </a:pPr>
            <a:endParaRPr lang="en-US" dirty="0"/>
          </a:p>
        </p:txBody>
      </p:sp>
    </p:spTree>
    <p:extLst>
      <p:ext uri="{BB962C8B-B14F-4D97-AF65-F5344CB8AC3E}">
        <p14:creationId xmlns:p14="http://schemas.microsoft.com/office/powerpoint/2010/main" val="1078964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pPr>
              <a:buFont typeface="Arial" charset="0"/>
              <a:buChar char="•"/>
            </a:pPr>
            <a:r>
              <a:rPr lang="en-US" dirty="0" smtClean="0"/>
              <a:t>No readmissions</a:t>
            </a:r>
          </a:p>
          <a:p>
            <a:pPr>
              <a:buFont typeface="Arial" charset="0"/>
              <a:buChar char="•"/>
            </a:pPr>
            <a:r>
              <a:rPr lang="en-US" dirty="0" smtClean="0"/>
              <a:t>No seizures</a:t>
            </a:r>
          </a:p>
          <a:p>
            <a:pPr>
              <a:buFont typeface="Arial" charset="0"/>
              <a:buChar char="•"/>
            </a:pPr>
            <a:r>
              <a:rPr lang="en-US" dirty="0" smtClean="0"/>
              <a:t>No ICU transfers</a:t>
            </a:r>
            <a:endParaRPr lang="en-US" dirty="0"/>
          </a:p>
        </p:txBody>
      </p:sp>
    </p:spTree>
    <p:extLst>
      <p:ext uri="{BB962C8B-B14F-4D97-AF65-F5344CB8AC3E}">
        <p14:creationId xmlns:p14="http://schemas.microsoft.com/office/powerpoint/2010/main" val="32494814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1" cy="6858000"/>
          </a:xfrm>
          <a:prstGeom prst="rect">
            <a:avLst/>
          </a:prstGeom>
        </p:spPr>
      </p:pic>
      <p:sp>
        <p:nvSpPr>
          <p:cNvPr id="3" name="TextBox 2"/>
          <p:cNvSpPr txBox="1"/>
          <p:nvPr/>
        </p:nvSpPr>
        <p:spPr>
          <a:xfrm>
            <a:off x="5808134" y="6419334"/>
            <a:ext cx="3106339" cy="307777"/>
          </a:xfrm>
          <a:prstGeom prst="rect">
            <a:avLst/>
          </a:prstGeom>
          <a:noFill/>
        </p:spPr>
        <p:txBody>
          <a:bodyPr wrap="none" rtlCol="0">
            <a:spAutoFit/>
          </a:bodyPr>
          <a:lstStyle/>
          <a:p>
            <a:r>
              <a:rPr lang="en-US" sz="1400" dirty="0" smtClean="0"/>
              <a:t>Source: http://</a:t>
            </a:r>
            <a:r>
              <a:rPr lang="en-US" sz="1400" dirty="0" err="1" smtClean="0"/>
              <a:t>www.mdnews.com</a:t>
            </a:r>
            <a:endParaRPr lang="en-US" sz="1400" dirty="0"/>
          </a:p>
        </p:txBody>
      </p:sp>
    </p:spTree>
    <p:extLst>
      <p:ext uri="{BB962C8B-B14F-4D97-AF65-F5344CB8AC3E}">
        <p14:creationId xmlns:p14="http://schemas.microsoft.com/office/powerpoint/2010/main" val="77115143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standard approach: why?</a:t>
            </a:r>
          </a:p>
        </p:txBody>
      </p:sp>
      <p:sp>
        <p:nvSpPr>
          <p:cNvPr id="3" name="Content Placeholder 2"/>
          <p:cNvSpPr>
            <a:spLocks noGrp="1"/>
          </p:cNvSpPr>
          <p:nvPr>
            <p:ph idx="1"/>
          </p:nvPr>
        </p:nvSpPr>
        <p:spPr/>
        <p:txBody>
          <a:bodyPr/>
          <a:lstStyle/>
          <a:p>
            <a:r>
              <a:rPr lang="en-US" dirty="0" smtClean="0">
                <a:solidFill>
                  <a:schemeClr val="tx1">
                    <a:lumMod val="65000"/>
                  </a:schemeClr>
                </a:solidFill>
              </a:rPr>
              <a:t>Medications</a:t>
            </a:r>
          </a:p>
          <a:p>
            <a:r>
              <a:rPr lang="en-US" dirty="0" smtClean="0">
                <a:solidFill>
                  <a:schemeClr val="tx1">
                    <a:lumMod val="65000"/>
                  </a:schemeClr>
                </a:solidFill>
              </a:rPr>
              <a:t>NICU</a:t>
            </a:r>
          </a:p>
          <a:p>
            <a:r>
              <a:rPr lang="en-US" dirty="0" smtClean="0">
                <a:solidFill>
                  <a:schemeClr val="tx1">
                    <a:lumMod val="65000"/>
                  </a:schemeClr>
                </a:solidFill>
              </a:rPr>
              <a:t>Finnegan Scores</a:t>
            </a:r>
          </a:p>
          <a:p>
            <a:r>
              <a:rPr lang="en-US" dirty="0" smtClean="0"/>
              <a:t>Medication Dosing</a:t>
            </a:r>
          </a:p>
        </p:txBody>
      </p:sp>
    </p:spTree>
    <p:extLst>
      <p:ext uri="{BB962C8B-B14F-4D97-AF65-F5344CB8AC3E}">
        <p14:creationId xmlns:p14="http://schemas.microsoft.com/office/powerpoint/2010/main" val="199292851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84715976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Intervention 5</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3600" dirty="0"/>
          </a:p>
          <a:p>
            <a:pPr marL="0" indent="0" algn="ctr">
              <a:buNone/>
            </a:pPr>
            <a:r>
              <a:rPr lang="en-US" sz="3600" dirty="0"/>
              <a:t>Decrease in morphine up to 3 times per day</a:t>
            </a:r>
          </a:p>
        </p:txBody>
      </p:sp>
      <p:sp>
        <p:nvSpPr>
          <p:cNvPr id="4" name="Slide Number Placeholder 3"/>
          <p:cNvSpPr>
            <a:spLocks noGrp="1"/>
          </p:cNvSpPr>
          <p:nvPr>
            <p:ph type="sldNum" sz="quarter" idx="12"/>
          </p:nvPr>
        </p:nvSpPr>
        <p:spPr/>
        <p:txBody>
          <a:bodyPr/>
          <a:lstStyle/>
          <a:p>
            <a:fld id="{5315D994-0852-4F75-99F1-5016CE36A879}"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6257289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Intervention 6</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3600" dirty="0" smtClean="0"/>
              <a:t>PRN Dosing</a:t>
            </a:r>
            <a:endParaRPr lang="en-US" sz="3600" dirty="0"/>
          </a:p>
        </p:txBody>
      </p:sp>
    </p:spTree>
    <p:extLst>
      <p:ext uri="{BB962C8B-B14F-4D97-AF65-F5344CB8AC3E}">
        <p14:creationId xmlns:p14="http://schemas.microsoft.com/office/powerpoint/2010/main" val="11006613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087219157"/>
              </p:ext>
            </p:extLst>
          </p:nvPr>
        </p:nvGraphicFramePr>
        <p:xfrm>
          <a:off x="0" y="1046484"/>
          <a:ext cx="9144000" cy="550286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398643" y="399695"/>
            <a:ext cx="5993949" cy="46166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lang="en-US" sz="1800" b="1" i="0" u="none" strike="noStrike" kern="1200" baseline="0">
                <a:solidFill>
                  <a:prstClr val="white"/>
                </a:solidFill>
                <a:latin typeface="+mn-lt"/>
                <a:ea typeface="+mn-ea"/>
                <a:cs typeface="+mn-cs"/>
              </a:defRPr>
            </a:pPr>
            <a:r>
              <a:rPr lang="en-US" sz="2400" b="1" dirty="0"/>
              <a:t>Length of Stay: Methadone exposed infants</a:t>
            </a:r>
            <a:endParaRPr lang="en-US" sz="2400" dirty="0"/>
          </a:p>
        </p:txBody>
      </p:sp>
      <p:cxnSp>
        <p:nvCxnSpPr>
          <p:cNvPr id="4" name="Straight Connector 3"/>
          <p:cNvCxnSpPr/>
          <p:nvPr/>
        </p:nvCxnSpPr>
        <p:spPr>
          <a:xfrm>
            <a:off x="734375" y="4464037"/>
            <a:ext cx="8249410" cy="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489586" y="1720732"/>
            <a:ext cx="5486" cy="2205053"/>
          </a:xfrm>
          <a:prstGeom prst="line">
            <a:avLst/>
          </a:prstGeom>
          <a:ln w="9525">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163328" y="1239026"/>
            <a:ext cx="20025" cy="2681684"/>
          </a:xfrm>
          <a:prstGeom prst="line">
            <a:avLst/>
          </a:prstGeom>
          <a:ln w="9525">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578831" y="2228430"/>
            <a:ext cx="670438" cy="363131"/>
          </a:xfrm>
          <a:prstGeom prst="rect">
            <a:avLst/>
          </a:prstGeom>
          <a:ln>
            <a:solidFill>
              <a:schemeClr val="tx1">
                <a:lumMod val="50000"/>
                <a:lumOff val="50000"/>
              </a:schemeClr>
            </a:solidFill>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Rapid med</a:t>
            </a:r>
            <a:r>
              <a:rPr lang="en-US" sz="1000" baseline="0" dirty="0"/>
              <a:t> </a:t>
            </a:r>
          </a:p>
          <a:p>
            <a:r>
              <a:rPr lang="en-US" sz="1000" baseline="0" dirty="0"/>
              <a:t>weaning</a:t>
            </a:r>
            <a:endParaRPr lang="en-US" sz="1000" dirty="0"/>
          </a:p>
        </p:txBody>
      </p:sp>
      <p:sp>
        <p:nvSpPr>
          <p:cNvPr id="9" name="TextBox 8"/>
          <p:cNvSpPr txBox="1"/>
          <p:nvPr/>
        </p:nvSpPr>
        <p:spPr>
          <a:xfrm>
            <a:off x="7563286" y="1772785"/>
            <a:ext cx="624842" cy="363176"/>
          </a:xfrm>
          <a:prstGeom prst="rect">
            <a:avLst/>
          </a:prstGeom>
          <a:ln>
            <a:solidFill>
              <a:schemeClr val="tx1">
                <a:lumMod val="50000"/>
                <a:lumOff val="50000"/>
              </a:schemeClr>
            </a:solidFill>
          </a:ln>
        </p:spPr>
        <p:txBody>
          <a:bodyPr wrap="non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Prenatal</a:t>
            </a:r>
          </a:p>
          <a:p>
            <a:r>
              <a:rPr lang="en-US" sz="1000" dirty="0"/>
              <a:t>counseling</a:t>
            </a:r>
          </a:p>
        </p:txBody>
      </p:sp>
      <p:sp>
        <p:nvSpPr>
          <p:cNvPr id="10" name="TextBox 9"/>
          <p:cNvSpPr txBox="1"/>
          <p:nvPr/>
        </p:nvSpPr>
        <p:spPr>
          <a:xfrm>
            <a:off x="6412057" y="1822779"/>
            <a:ext cx="670987" cy="363132"/>
          </a:xfrm>
          <a:prstGeom prst="rect">
            <a:avLst/>
          </a:prstGeom>
          <a:ln>
            <a:solidFill>
              <a:schemeClr val="tx1">
                <a:lumMod val="50000"/>
                <a:lumOff val="50000"/>
              </a:schemeClr>
            </a:solidFill>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aseline="0"/>
              <a:t>Spread to  </a:t>
            </a:r>
          </a:p>
          <a:p>
            <a:r>
              <a:rPr lang="en-US" sz="1000" baseline="0"/>
              <a:t>NICU team</a:t>
            </a:r>
            <a:endParaRPr lang="en-US" sz="1000"/>
          </a:p>
        </p:txBody>
      </p:sp>
      <p:sp>
        <p:nvSpPr>
          <p:cNvPr id="11" name="Text Box 42"/>
          <p:cNvSpPr txBox="1"/>
          <p:nvPr/>
        </p:nvSpPr>
        <p:spPr>
          <a:xfrm>
            <a:off x="5904016" y="1321734"/>
            <a:ext cx="1183234" cy="363131"/>
          </a:xfrm>
          <a:prstGeom prst="rect">
            <a:avLst/>
          </a:prstGeom>
          <a:ln>
            <a:solidFill>
              <a:schemeClr val="tx1">
                <a:lumMod val="50000"/>
                <a:lumOff val="50000"/>
              </a:schemeClr>
            </a:solidFill>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t>Novel assessment </a:t>
            </a:r>
          </a:p>
          <a:p>
            <a:r>
              <a:rPr lang="en-US" sz="1000"/>
              <a:t>tool on inpatient</a:t>
            </a:r>
            <a:r>
              <a:rPr lang="en-US" sz="1000" baseline="0"/>
              <a:t> unit</a:t>
            </a:r>
            <a:endParaRPr lang="en-US" sz="1000"/>
          </a:p>
        </p:txBody>
      </p:sp>
      <p:cxnSp>
        <p:nvCxnSpPr>
          <p:cNvPr id="12" name="Straight Connector 11"/>
          <p:cNvCxnSpPr/>
          <p:nvPr/>
        </p:nvCxnSpPr>
        <p:spPr>
          <a:xfrm flipH="1">
            <a:off x="2427977" y="1233574"/>
            <a:ext cx="4663" cy="1962417"/>
          </a:xfrm>
          <a:prstGeom prst="line">
            <a:avLst/>
          </a:prstGeom>
          <a:ln w="9525">
            <a:solidFill>
              <a:schemeClr val="tx1"/>
            </a:solidFill>
            <a:tailEnd type="triangle" w="med" len="sm"/>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18066" y="1252198"/>
            <a:ext cx="1636136" cy="209306"/>
          </a:xfrm>
          <a:prstGeom prst="rect">
            <a:avLst/>
          </a:prstGeom>
          <a:ln>
            <a:solidFill>
              <a:schemeClr val="tx1">
                <a:lumMod val="50000"/>
                <a:lumOff val="50000"/>
              </a:schemeClr>
            </a:solidFill>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t>Standardized non</a:t>
            </a:r>
            <a:r>
              <a:rPr lang="en-US" sz="1000" dirty="0"/>
              <a:t>-</a:t>
            </a:r>
            <a:r>
              <a:rPr lang="en-US" sz="1000" dirty="0" smtClean="0"/>
              <a:t>pharm care</a:t>
            </a:r>
            <a:endParaRPr lang="en-US" sz="1000" dirty="0"/>
          </a:p>
        </p:txBody>
      </p:sp>
      <p:sp>
        <p:nvSpPr>
          <p:cNvPr id="14" name="TextBox 13"/>
          <p:cNvSpPr txBox="1"/>
          <p:nvPr/>
        </p:nvSpPr>
        <p:spPr>
          <a:xfrm>
            <a:off x="1398643" y="2244859"/>
            <a:ext cx="657454" cy="209238"/>
          </a:xfrm>
          <a:prstGeom prst="rect">
            <a:avLst/>
          </a:prstGeom>
          <a:ln>
            <a:solidFill>
              <a:schemeClr val="tx1">
                <a:lumMod val="50000"/>
                <a:lumOff val="50000"/>
              </a:schemeClr>
            </a:solidFill>
            <a:prstDash val="sysDot"/>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rPr>
              <a:t>Mean=22.5</a:t>
            </a:r>
          </a:p>
        </p:txBody>
      </p:sp>
      <p:cxnSp>
        <p:nvCxnSpPr>
          <p:cNvPr id="15" name="Straight Connector 14"/>
          <p:cNvCxnSpPr/>
          <p:nvPr/>
        </p:nvCxnSpPr>
        <p:spPr>
          <a:xfrm flipH="1">
            <a:off x="2869786" y="2812514"/>
            <a:ext cx="5395" cy="1933065"/>
          </a:xfrm>
          <a:prstGeom prst="line">
            <a:avLst/>
          </a:prstGeom>
          <a:ln w="19050" cap="flat">
            <a:solidFill>
              <a:schemeClr val="bg1">
                <a:lumMod val="50000"/>
              </a:schemeClr>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976906" y="2812514"/>
            <a:ext cx="683423" cy="209238"/>
          </a:xfrm>
          <a:prstGeom prst="rect">
            <a:avLst/>
          </a:prstGeom>
          <a:ln>
            <a:solidFill>
              <a:schemeClr val="tx1">
                <a:lumMod val="50000"/>
                <a:lumOff val="50000"/>
              </a:schemeClr>
            </a:solidFill>
            <a:prstDash val="sysDot"/>
          </a:ln>
        </p:spPr>
        <p:txBody>
          <a:bodyPr wrap="square" lIns="27432" tIns="27432" rIns="27432" bIns="27432"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rPr>
              <a:t>Mean=13.2</a:t>
            </a:r>
          </a:p>
        </p:txBody>
      </p:sp>
      <p:cxnSp>
        <p:nvCxnSpPr>
          <p:cNvPr id="17" name="Straight Connector 16"/>
          <p:cNvCxnSpPr/>
          <p:nvPr/>
        </p:nvCxnSpPr>
        <p:spPr>
          <a:xfrm>
            <a:off x="4148990" y="1684865"/>
            <a:ext cx="5212" cy="2028937"/>
          </a:xfrm>
          <a:prstGeom prst="line">
            <a:avLst/>
          </a:prstGeom>
          <a:ln w="9525">
            <a:solidFill>
              <a:schemeClr val="tx1"/>
            </a:solidFill>
            <a:headEnd w="sm" len="sm"/>
            <a:tailEnd type="triangle" w="med" len="sm"/>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1270112" y="2229458"/>
            <a:ext cx="5395" cy="1933065"/>
          </a:xfrm>
          <a:prstGeom prst="line">
            <a:avLst/>
          </a:prstGeom>
          <a:ln w="19050" cap="flat">
            <a:solidFill>
              <a:schemeClr val="bg1">
                <a:lumMod val="50000"/>
              </a:schemeClr>
            </a:solidFill>
            <a:prstDash val="sysDot"/>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307017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standard approach: why?</a:t>
            </a:r>
          </a:p>
        </p:txBody>
      </p:sp>
      <p:sp>
        <p:nvSpPr>
          <p:cNvPr id="3" name="Content Placeholder 2"/>
          <p:cNvSpPr>
            <a:spLocks noGrp="1"/>
          </p:cNvSpPr>
          <p:nvPr>
            <p:ph idx="1"/>
          </p:nvPr>
        </p:nvSpPr>
        <p:spPr/>
        <p:txBody>
          <a:bodyPr/>
          <a:lstStyle/>
          <a:p>
            <a:r>
              <a:rPr lang="en-US" dirty="0" smtClean="0">
                <a:solidFill>
                  <a:schemeClr val="tx1">
                    <a:lumMod val="65000"/>
                  </a:schemeClr>
                </a:solidFill>
              </a:rPr>
              <a:t>Medications</a:t>
            </a:r>
          </a:p>
          <a:p>
            <a:r>
              <a:rPr lang="en-US" dirty="0" smtClean="0">
                <a:solidFill>
                  <a:schemeClr val="tx1">
                    <a:lumMod val="65000"/>
                  </a:schemeClr>
                </a:solidFill>
              </a:rPr>
              <a:t>NICU</a:t>
            </a:r>
          </a:p>
          <a:p>
            <a:r>
              <a:rPr lang="en-US" dirty="0" smtClean="0">
                <a:solidFill>
                  <a:schemeClr val="tx1">
                    <a:lumMod val="65000"/>
                  </a:schemeClr>
                </a:solidFill>
              </a:rPr>
              <a:t>Finnegan Scores</a:t>
            </a:r>
          </a:p>
          <a:p>
            <a:r>
              <a:rPr lang="en-US" dirty="0" smtClean="0">
                <a:solidFill>
                  <a:schemeClr val="tx1">
                    <a:lumMod val="65000"/>
                  </a:schemeClr>
                </a:solidFill>
              </a:rPr>
              <a:t>Medication Dosing</a:t>
            </a:r>
          </a:p>
          <a:p>
            <a:r>
              <a:rPr lang="en-US" dirty="0"/>
              <a:t>Staff cares for the baby</a:t>
            </a:r>
          </a:p>
        </p:txBody>
      </p:sp>
    </p:spTree>
    <p:extLst>
      <p:ext uri="{BB962C8B-B14F-4D97-AF65-F5344CB8AC3E}">
        <p14:creationId xmlns:p14="http://schemas.microsoft.com/office/powerpoint/2010/main" val="15828537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
            <a:ext cx="9114162" cy="6858001"/>
          </a:xfrm>
          <a:prstGeom prst="rect">
            <a:avLst/>
          </a:prstGeom>
        </p:spPr>
      </p:pic>
      <p:sp>
        <p:nvSpPr>
          <p:cNvPr id="3" name="TextBox 2"/>
          <p:cNvSpPr txBox="1"/>
          <p:nvPr/>
        </p:nvSpPr>
        <p:spPr>
          <a:xfrm>
            <a:off x="2150533" y="6383867"/>
            <a:ext cx="3913263" cy="369332"/>
          </a:xfrm>
          <a:prstGeom prst="rect">
            <a:avLst/>
          </a:prstGeom>
          <a:noFill/>
        </p:spPr>
        <p:txBody>
          <a:bodyPr wrap="none" rtlCol="0">
            <a:spAutoFit/>
          </a:bodyPr>
          <a:lstStyle/>
          <a:p>
            <a:r>
              <a:rPr lang="en-US" dirty="0" smtClean="0"/>
              <a:t>Cleveland, et al., JOGNN;43(3): 318-329</a:t>
            </a:r>
            <a:endParaRPr lang="en-US" dirty="0"/>
          </a:p>
        </p:txBody>
      </p:sp>
    </p:spTree>
    <p:extLst>
      <p:ext uri="{BB962C8B-B14F-4D97-AF65-F5344CB8AC3E}">
        <p14:creationId xmlns:p14="http://schemas.microsoft.com/office/powerpoint/2010/main" val="27180552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5617" y="503583"/>
            <a:ext cx="7657157" cy="5738191"/>
          </a:xfrm>
          <a:prstGeom prst="rect">
            <a:avLst/>
          </a:prstGeom>
        </p:spPr>
      </p:pic>
    </p:spTree>
    <p:extLst>
      <p:ext uri="{BB962C8B-B14F-4D97-AF65-F5344CB8AC3E}">
        <p14:creationId xmlns:p14="http://schemas.microsoft.com/office/powerpoint/2010/main" val="96662065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moms feel?</a:t>
            </a:r>
            <a:endParaRPr lang="en-US" dirty="0"/>
          </a:p>
        </p:txBody>
      </p:sp>
      <p:sp>
        <p:nvSpPr>
          <p:cNvPr id="3" name="Content Placeholder 2"/>
          <p:cNvSpPr>
            <a:spLocks noGrp="1"/>
          </p:cNvSpPr>
          <p:nvPr>
            <p:ph idx="1"/>
          </p:nvPr>
        </p:nvSpPr>
        <p:spPr/>
        <p:txBody>
          <a:bodyPr/>
          <a:lstStyle/>
          <a:p>
            <a:r>
              <a:rPr lang="en-US" dirty="0" smtClean="0"/>
              <a:t>Addiction is misunderstood</a:t>
            </a:r>
          </a:p>
          <a:p>
            <a:r>
              <a:rPr lang="en-US" dirty="0" smtClean="0"/>
              <a:t>Guilty</a:t>
            </a:r>
          </a:p>
          <a:p>
            <a:r>
              <a:rPr lang="en-US" dirty="0" smtClean="0"/>
              <a:t>Judged</a:t>
            </a:r>
          </a:p>
          <a:p>
            <a:r>
              <a:rPr lang="en-US" dirty="0" smtClean="0"/>
              <a:t>Mistrusting of nurses</a:t>
            </a:r>
          </a:p>
          <a:p>
            <a:pPr marL="0" indent="0">
              <a:buNone/>
            </a:pPr>
            <a:endParaRPr lang="en-US" dirty="0"/>
          </a:p>
        </p:txBody>
      </p:sp>
    </p:spTree>
    <p:extLst>
      <p:ext uri="{BB962C8B-B14F-4D97-AF65-F5344CB8AC3E}">
        <p14:creationId xmlns:p14="http://schemas.microsoft.com/office/powerpoint/2010/main" val="2376350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4667" y="1862666"/>
            <a:ext cx="6756400" cy="2554545"/>
          </a:xfrm>
          <a:prstGeom prst="rect">
            <a:avLst/>
          </a:prstGeom>
          <a:noFill/>
        </p:spPr>
        <p:txBody>
          <a:bodyPr wrap="square" rtlCol="0">
            <a:spAutoFit/>
          </a:bodyPr>
          <a:lstStyle/>
          <a:p>
            <a:r>
              <a:rPr lang="en-US" sz="3200" b="1" dirty="0" smtClean="0"/>
              <a:t>“…because we’re </a:t>
            </a:r>
            <a:r>
              <a:rPr lang="en-US" sz="3200" b="1" dirty="0" err="1" smtClean="0"/>
              <a:t>gonna</a:t>
            </a:r>
            <a:r>
              <a:rPr lang="en-US" sz="3200" b="1" dirty="0" smtClean="0"/>
              <a:t> leave and he’s </a:t>
            </a:r>
            <a:r>
              <a:rPr lang="en-US" sz="3200" b="1" dirty="0" err="1" smtClean="0"/>
              <a:t>gonna</a:t>
            </a:r>
            <a:r>
              <a:rPr lang="en-US" sz="3200" b="1" dirty="0" smtClean="0"/>
              <a:t> cry and they’re </a:t>
            </a:r>
            <a:r>
              <a:rPr lang="en-US" sz="3200" b="1" dirty="0" err="1" smtClean="0"/>
              <a:t>gonna</a:t>
            </a:r>
            <a:r>
              <a:rPr lang="en-US" sz="3200" b="1" dirty="0" smtClean="0"/>
              <a:t> leave him crying because they’re </a:t>
            </a:r>
            <a:r>
              <a:rPr lang="en-US" sz="3200" b="1" dirty="0" err="1" smtClean="0"/>
              <a:t>gonna</a:t>
            </a:r>
            <a:r>
              <a:rPr lang="en-US" sz="3200" b="1" dirty="0" smtClean="0"/>
              <a:t> be like, ‘you know what? His parents are jerks!’”</a:t>
            </a:r>
            <a:endParaRPr lang="en-US" sz="3200" b="1" dirty="0"/>
          </a:p>
        </p:txBody>
      </p:sp>
    </p:spTree>
    <p:extLst>
      <p:ext uri="{BB962C8B-B14F-4D97-AF65-F5344CB8AC3E}">
        <p14:creationId xmlns:p14="http://schemas.microsoft.com/office/powerpoint/2010/main" val="144660166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642532"/>
            <a:ext cx="7213600" cy="2554545"/>
          </a:xfrm>
          <a:prstGeom prst="rect">
            <a:avLst/>
          </a:prstGeom>
          <a:noFill/>
        </p:spPr>
        <p:txBody>
          <a:bodyPr wrap="square" rtlCol="0">
            <a:spAutoFit/>
          </a:bodyPr>
          <a:lstStyle/>
          <a:p>
            <a:r>
              <a:rPr lang="en-US" sz="3200" b="1" dirty="0" smtClean="0"/>
              <a:t>“His nurse was like ‘his muscles are locking up because of his junkie mom’.  I didn’t want to visit, I would call before and if that nurse was there, I wouldn’t even go.</a:t>
            </a:r>
            <a:endParaRPr lang="en-US" sz="3200" b="1" dirty="0"/>
          </a:p>
        </p:txBody>
      </p:sp>
    </p:spTree>
    <p:extLst>
      <p:ext uri="{BB962C8B-B14F-4D97-AF65-F5344CB8AC3E}">
        <p14:creationId xmlns:p14="http://schemas.microsoft.com/office/powerpoint/2010/main" val="1453975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Intervention 7</a:t>
            </a:r>
            <a:endParaRPr lang="en-US" dirty="0"/>
          </a:p>
        </p:txBody>
      </p:sp>
      <p:sp>
        <p:nvSpPr>
          <p:cNvPr id="3" name="Content Placeholder 2"/>
          <p:cNvSpPr>
            <a:spLocks noGrp="1"/>
          </p:cNvSpPr>
          <p:nvPr>
            <p:ph idx="1"/>
          </p:nvPr>
        </p:nvSpPr>
        <p:spPr>
          <a:xfrm>
            <a:off x="457200" y="2311401"/>
            <a:ext cx="8229600" cy="3962400"/>
          </a:xfrm>
        </p:spPr>
        <p:txBody>
          <a:bodyPr>
            <a:normAutofit/>
          </a:bodyPr>
          <a:lstStyle/>
          <a:p>
            <a:pPr marL="0" indent="0" algn="ctr">
              <a:buNone/>
            </a:pPr>
            <a:endParaRPr lang="en-US" sz="3600" dirty="0" smtClean="0"/>
          </a:p>
          <a:p>
            <a:pPr marL="0" indent="0" algn="ctr">
              <a:buNone/>
            </a:pPr>
            <a:r>
              <a:rPr lang="en-US" sz="3600" dirty="0" smtClean="0"/>
              <a:t>Empowering messaging</a:t>
            </a:r>
            <a:endParaRPr lang="en-US" sz="3600" dirty="0"/>
          </a:p>
        </p:txBody>
      </p:sp>
    </p:spTree>
    <p:extLst>
      <p:ext uri="{BB962C8B-B14F-4D97-AF65-F5344CB8AC3E}">
        <p14:creationId xmlns:p14="http://schemas.microsoft.com/office/powerpoint/2010/main" val="190771299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466" cy="6858000"/>
          </a:xfrm>
          <a:prstGeom prst="rect">
            <a:avLst/>
          </a:prstGeom>
          <a:effectLst>
            <a:outerShdw blurRad="50800" dist="50800" dir="5400000" sx="1000" sy="1000" algn="ctr" rotWithShape="0">
              <a:srgbClr val="000000">
                <a:alpha val="43137"/>
              </a:srgbClr>
            </a:outerShdw>
          </a:effectLst>
        </p:spPr>
      </p:pic>
      <p:sp>
        <p:nvSpPr>
          <p:cNvPr id="3" name="TextBox 2"/>
          <p:cNvSpPr txBox="1"/>
          <p:nvPr/>
        </p:nvSpPr>
        <p:spPr>
          <a:xfrm>
            <a:off x="6410231" y="6604084"/>
            <a:ext cx="2730235" cy="253916"/>
          </a:xfrm>
          <a:prstGeom prst="rect">
            <a:avLst/>
          </a:prstGeom>
          <a:noFill/>
        </p:spPr>
        <p:txBody>
          <a:bodyPr wrap="none" rtlCol="0">
            <a:spAutoFit/>
          </a:bodyPr>
          <a:lstStyle/>
          <a:p>
            <a:r>
              <a:rPr lang="en-US" sz="1050" dirty="0">
                <a:solidFill>
                  <a:srgbClr val="FFFFFF"/>
                </a:solidFill>
              </a:rPr>
              <a:t>Source: http://</a:t>
            </a:r>
            <a:r>
              <a:rPr lang="en-US" sz="1050" dirty="0" err="1">
                <a:solidFill>
                  <a:srgbClr val="FFFFFF"/>
                </a:solidFill>
              </a:rPr>
              <a:t>potomachospital.blogspot.com</a:t>
            </a:r>
            <a:endParaRPr lang="en-US" sz="1050" dirty="0">
              <a:solidFill>
                <a:srgbClr val="FFFFFF"/>
              </a:solidFill>
            </a:endParaRPr>
          </a:p>
        </p:txBody>
      </p:sp>
    </p:spTree>
    <p:extLst>
      <p:ext uri="{BB962C8B-B14F-4D97-AF65-F5344CB8AC3E}">
        <p14:creationId xmlns:p14="http://schemas.microsoft.com/office/powerpoint/2010/main" val="18469365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64657" cy="6858000"/>
          </a:xfrm>
          <a:prstGeom prst="rect">
            <a:avLst/>
          </a:prstGeom>
        </p:spPr>
      </p:pic>
      <p:sp>
        <p:nvSpPr>
          <p:cNvPr id="3" name="TextBox 2"/>
          <p:cNvSpPr txBox="1"/>
          <p:nvPr/>
        </p:nvSpPr>
        <p:spPr>
          <a:xfrm>
            <a:off x="0" y="6470134"/>
            <a:ext cx="4194252" cy="307777"/>
          </a:xfrm>
          <a:prstGeom prst="rect">
            <a:avLst/>
          </a:prstGeom>
          <a:noFill/>
        </p:spPr>
        <p:txBody>
          <a:bodyPr wrap="none" rtlCol="0">
            <a:spAutoFit/>
          </a:bodyPr>
          <a:lstStyle/>
          <a:p>
            <a:r>
              <a:rPr lang="en-US" sz="1400" dirty="0" smtClean="0">
                <a:solidFill>
                  <a:srgbClr val="FFFFFF"/>
                </a:solidFill>
              </a:rPr>
              <a:t>Source: http://</a:t>
            </a:r>
            <a:r>
              <a:rPr lang="en-US" sz="1400" dirty="0" err="1" smtClean="0">
                <a:solidFill>
                  <a:srgbClr val="FFFFFF"/>
                </a:solidFill>
              </a:rPr>
              <a:t>potomachospital.blogspot.com</a:t>
            </a:r>
            <a:endParaRPr lang="en-US" sz="1400" dirty="0">
              <a:solidFill>
                <a:srgbClr val="FFFFFF"/>
              </a:solidFill>
            </a:endParaRPr>
          </a:p>
        </p:txBody>
      </p:sp>
    </p:spTree>
    <p:extLst>
      <p:ext uri="{BB962C8B-B14F-4D97-AF65-F5344CB8AC3E}">
        <p14:creationId xmlns:p14="http://schemas.microsoft.com/office/powerpoint/2010/main" val="305240581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43038"/>
            <a:ext cx="8229600" cy="398462"/>
          </a:xfrm>
        </p:spPr>
        <p:txBody>
          <a:bodyPr>
            <a:normAutofit fontScale="90000"/>
          </a:bodyPr>
          <a:lstStyle/>
          <a:p>
            <a:pPr algn="l"/>
            <a:r>
              <a:rPr lang="en-US" dirty="0" smtClean="0"/>
              <a:t>  Old Protocol             New </a:t>
            </a:r>
            <a:r>
              <a:rPr lang="en-US" dirty="0"/>
              <a:t>Protocol</a:t>
            </a:r>
            <a:br>
              <a:rPr lang="en-US" dirty="0"/>
            </a:br>
            <a:endParaRPr lang="en-US" dirty="0"/>
          </a:p>
        </p:txBody>
      </p:sp>
      <p:sp>
        <p:nvSpPr>
          <p:cNvPr id="7" name="Text Placeholder 6"/>
          <p:cNvSpPr>
            <a:spLocks noGrp="1"/>
          </p:cNvSpPr>
          <p:nvPr>
            <p:ph sz="half" idx="1"/>
          </p:nvPr>
        </p:nvSpPr>
        <p:spPr>
          <a:xfrm>
            <a:off x="457200" y="1841500"/>
            <a:ext cx="3931920" cy="4196229"/>
          </a:xfrm>
        </p:spPr>
        <p:txBody>
          <a:bodyPr>
            <a:noAutofit/>
          </a:bodyPr>
          <a:lstStyle/>
          <a:p>
            <a:pPr>
              <a:buSzPct val="50000"/>
            </a:pPr>
            <a:r>
              <a:rPr lang="en-US" sz="2400" b="0" dirty="0" smtClean="0"/>
              <a:t>Goal: suppress withdrawal signs</a:t>
            </a:r>
          </a:p>
          <a:p>
            <a:pPr>
              <a:buSzPct val="50000"/>
            </a:pPr>
            <a:r>
              <a:rPr lang="en-US" sz="2400" b="0" dirty="0" smtClean="0"/>
              <a:t>NICU: Mom visits	</a:t>
            </a:r>
          </a:p>
          <a:p>
            <a:pPr>
              <a:buSzPct val="50000"/>
            </a:pPr>
            <a:r>
              <a:rPr lang="en-US" sz="2400" b="0" dirty="0" smtClean="0"/>
              <a:t>Finnegan Scores: treat the number</a:t>
            </a:r>
          </a:p>
          <a:p>
            <a:pPr>
              <a:buSzPct val="50000"/>
            </a:pPr>
            <a:r>
              <a:rPr lang="en-US" sz="2400" b="0" dirty="0" smtClean="0"/>
              <a:t>“supportive care”</a:t>
            </a:r>
          </a:p>
          <a:p>
            <a:pPr>
              <a:buSzPct val="50000"/>
            </a:pPr>
            <a:r>
              <a:rPr lang="en-US" sz="2400" b="0" dirty="0" smtClean="0"/>
              <a:t>“feed on demand”</a:t>
            </a:r>
          </a:p>
          <a:p>
            <a:pPr>
              <a:buSzPct val="50000"/>
            </a:pPr>
            <a:r>
              <a:rPr lang="en-US" sz="2400" b="0" dirty="0" smtClean="0"/>
              <a:t>Morphine</a:t>
            </a:r>
          </a:p>
          <a:p>
            <a:pPr>
              <a:buSzPct val="50000"/>
            </a:pPr>
            <a:r>
              <a:rPr lang="en-US" sz="2400" b="0" dirty="0" smtClean="0"/>
              <a:t>Surprise!</a:t>
            </a:r>
          </a:p>
          <a:p>
            <a:pPr>
              <a:buSzPct val="50000"/>
            </a:pPr>
            <a:r>
              <a:rPr lang="en-US" sz="2400" b="0" dirty="0" smtClean="0"/>
              <a:t>Staff takes care of infant</a:t>
            </a:r>
          </a:p>
          <a:p>
            <a:pPr marL="0" indent="0">
              <a:buSzPct val="50000"/>
              <a:buNone/>
            </a:pPr>
            <a:endParaRPr lang="en-US" sz="2400" b="0" dirty="0" smtClean="0"/>
          </a:p>
          <a:p>
            <a:pPr marL="0" indent="0">
              <a:buNone/>
            </a:pPr>
            <a:endParaRPr lang="en-US" sz="2400" b="0" dirty="0"/>
          </a:p>
        </p:txBody>
      </p:sp>
      <p:sp>
        <p:nvSpPr>
          <p:cNvPr id="5" name="Text Placeholder 4"/>
          <p:cNvSpPr>
            <a:spLocks noGrp="1"/>
          </p:cNvSpPr>
          <p:nvPr>
            <p:ph sz="half" idx="2"/>
          </p:nvPr>
        </p:nvSpPr>
        <p:spPr>
          <a:xfrm>
            <a:off x="4754880" y="1841500"/>
            <a:ext cx="3931920" cy="4217432"/>
          </a:xfrm>
        </p:spPr>
        <p:txBody>
          <a:bodyPr>
            <a:noAutofit/>
          </a:bodyPr>
          <a:lstStyle/>
          <a:p>
            <a:pPr>
              <a:buSzPct val="50000"/>
            </a:pPr>
            <a:r>
              <a:rPr lang="en-US" sz="2400" b="0" dirty="0" smtClean="0"/>
              <a:t>Goal: have infant function as a normal neonate</a:t>
            </a:r>
          </a:p>
          <a:p>
            <a:pPr>
              <a:buSzPct val="50000"/>
            </a:pPr>
            <a:r>
              <a:rPr lang="en-US" sz="2400" b="0" dirty="0" smtClean="0"/>
              <a:t>Mother and child together</a:t>
            </a:r>
          </a:p>
          <a:p>
            <a:pPr>
              <a:buSzPct val="50000"/>
            </a:pPr>
            <a:r>
              <a:rPr lang="en-US" sz="2400" b="0" u="sng" dirty="0" smtClean="0"/>
              <a:t>E</a:t>
            </a:r>
            <a:r>
              <a:rPr lang="en-US" sz="2400" b="0" dirty="0" smtClean="0"/>
              <a:t>at/</a:t>
            </a:r>
            <a:r>
              <a:rPr lang="en-US" sz="2400" b="0" u="sng" dirty="0" smtClean="0"/>
              <a:t>S</a:t>
            </a:r>
            <a:r>
              <a:rPr lang="en-US" sz="2400" b="0" dirty="0" smtClean="0"/>
              <a:t>leep/</a:t>
            </a:r>
            <a:r>
              <a:rPr lang="en-US" sz="2400" b="0" u="sng" dirty="0" smtClean="0"/>
              <a:t>C</a:t>
            </a:r>
            <a:r>
              <a:rPr lang="en-US" sz="2400" b="0" dirty="0" smtClean="0"/>
              <a:t>onsole: treat the infant</a:t>
            </a:r>
          </a:p>
          <a:p>
            <a:pPr>
              <a:buSzPct val="50000"/>
            </a:pPr>
            <a:r>
              <a:rPr lang="en-US" sz="2400" b="0" dirty="0" smtClean="0"/>
              <a:t>SUPPORTIVE CARE</a:t>
            </a:r>
          </a:p>
          <a:p>
            <a:pPr>
              <a:buSzPct val="50000"/>
            </a:pPr>
            <a:r>
              <a:rPr lang="en-US" sz="2400" b="0" dirty="0" smtClean="0"/>
              <a:t>No feeding schedule</a:t>
            </a:r>
          </a:p>
          <a:p>
            <a:pPr>
              <a:buSzPct val="50000"/>
            </a:pPr>
            <a:r>
              <a:rPr lang="en-US" sz="2400" b="0" dirty="0" smtClean="0"/>
              <a:t>Meds on page 3</a:t>
            </a:r>
          </a:p>
          <a:p>
            <a:pPr>
              <a:buSzPct val="50000"/>
            </a:pPr>
            <a:r>
              <a:rPr lang="en-US" sz="2400" b="0" dirty="0" smtClean="0"/>
              <a:t>Prenatal preparation</a:t>
            </a:r>
          </a:p>
          <a:p>
            <a:pPr>
              <a:buSzPct val="50000"/>
            </a:pPr>
            <a:r>
              <a:rPr lang="en-US" sz="2400" b="0" dirty="0" smtClean="0"/>
              <a:t>Staff coaches parents</a:t>
            </a:r>
          </a:p>
          <a:p>
            <a:pPr>
              <a:buSzPct val="50000"/>
            </a:pPr>
            <a:endParaRPr lang="en-US" sz="2400" b="0" dirty="0" smtClean="0"/>
          </a:p>
          <a:p>
            <a:pPr marL="0" indent="0">
              <a:buNone/>
            </a:pPr>
            <a:endParaRPr lang="en-US" sz="2400" b="0" dirty="0" smtClean="0"/>
          </a:p>
          <a:p>
            <a:pPr marL="0" indent="0" algn="ctr">
              <a:buNone/>
            </a:pPr>
            <a:endParaRPr lang="en-US" sz="2800" dirty="0"/>
          </a:p>
        </p:txBody>
      </p:sp>
      <p:sp>
        <p:nvSpPr>
          <p:cNvPr id="12" name="TextBox 11"/>
          <p:cNvSpPr txBox="1"/>
          <p:nvPr/>
        </p:nvSpPr>
        <p:spPr>
          <a:xfrm>
            <a:off x="228600" y="5689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4760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620659748"/>
              </p:ext>
            </p:extLst>
          </p:nvPr>
        </p:nvGraphicFramePr>
        <p:xfrm>
          <a:off x="0" y="947998"/>
          <a:ext cx="9144000" cy="558958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398643" y="399695"/>
            <a:ext cx="5993949" cy="46166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lang="en-US" sz="1800" b="1" i="0" u="none" strike="noStrike" kern="1200" baseline="0">
                <a:solidFill>
                  <a:prstClr val="white"/>
                </a:solidFill>
                <a:latin typeface="+mn-lt"/>
                <a:ea typeface="+mn-ea"/>
                <a:cs typeface="+mn-cs"/>
              </a:defRPr>
            </a:pPr>
            <a:r>
              <a:rPr lang="en-US" sz="2400" b="1" dirty="0"/>
              <a:t>Length of Stay: Methadone exposed infants</a:t>
            </a:r>
            <a:endParaRPr lang="en-US" sz="2400" dirty="0"/>
          </a:p>
        </p:txBody>
      </p:sp>
    </p:spTree>
    <p:extLst>
      <p:ext uri="{BB962C8B-B14F-4D97-AF65-F5344CB8AC3E}">
        <p14:creationId xmlns:p14="http://schemas.microsoft.com/office/powerpoint/2010/main" val="161933361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561694829"/>
              </p:ext>
            </p:extLst>
          </p:nvPr>
        </p:nvGraphicFramePr>
        <p:xfrm>
          <a:off x="0" y="647700"/>
          <a:ext cx="9144000" cy="621030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a:xfrm flipH="1" flipV="1">
            <a:off x="2856546" y="3361645"/>
            <a:ext cx="2652" cy="1829100"/>
          </a:xfrm>
          <a:prstGeom prst="line">
            <a:avLst/>
          </a:prstGeom>
          <a:ln w="35941">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4137346" y="4250193"/>
            <a:ext cx="9601" cy="1316055"/>
          </a:xfrm>
          <a:prstGeom prst="line">
            <a:avLst/>
          </a:prstGeom>
          <a:ln w="35941">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654073" y="2748358"/>
            <a:ext cx="7316" cy="1283414"/>
          </a:xfrm>
          <a:prstGeom prst="line">
            <a:avLst/>
          </a:prstGeom>
          <a:ln w="35941">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206176" y="3429266"/>
            <a:ext cx="7315" cy="1283415"/>
          </a:xfrm>
          <a:prstGeom prst="line">
            <a:avLst/>
          </a:prstGeom>
          <a:ln w="35941">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811134" y="1210085"/>
            <a:ext cx="24232" cy="1403117"/>
          </a:xfrm>
          <a:prstGeom prst="line">
            <a:avLst/>
          </a:prstGeom>
          <a:ln w="35941">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6125983" y="5341299"/>
            <a:ext cx="9601" cy="755980"/>
          </a:xfrm>
          <a:prstGeom prst="line">
            <a:avLst/>
          </a:prstGeom>
          <a:ln w="35941">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71215" y="4606335"/>
            <a:ext cx="1687983" cy="62169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schemeClr val="tx1"/>
                </a:solidFill>
              </a:rPr>
              <a:t>Protocol Change:</a:t>
            </a:r>
          </a:p>
          <a:p>
            <a:r>
              <a:rPr lang="en-US" sz="1200" dirty="0" smtClean="0">
                <a:solidFill>
                  <a:schemeClr val="tx1"/>
                </a:solidFill>
              </a:rPr>
              <a:t>More aggressive weans</a:t>
            </a:r>
            <a:endParaRPr lang="en-US" sz="1200" dirty="0">
              <a:solidFill>
                <a:schemeClr val="tx1"/>
              </a:solidFill>
            </a:endParaRPr>
          </a:p>
        </p:txBody>
      </p:sp>
      <p:sp>
        <p:nvSpPr>
          <p:cNvPr id="13" name="TextBox 12"/>
          <p:cNvSpPr txBox="1"/>
          <p:nvPr/>
        </p:nvSpPr>
        <p:spPr>
          <a:xfrm>
            <a:off x="4144204" y="4911118"/>
            <a:ext cx="1557863" cy="58572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solidFill>
                  <a:schemeClr val="tx1"/>
                </a:solidFill>
              </a:rPr>
              <a:t>Discontinued Finnegan</a:t>
            </a:r>
          </a:p>
          <a:p>
            <a:r>
              <a:rPr lang="en-US" sz="1100" dirty="0" smtClean="0">
                <a:solidFill>
                  <a:schemeClr val="tx1"/>
                </a:solidFill>
              </a:rPr>
              <a:t> Scoring</a:t>
            </a:r>
            <a:endParaRPr lang="en-US" sz="1100" dirty="0">
              <a:solidFill>
                <a:schemeClr val="tx1"/>
              </a:solidFill>
            </a:endParaRPr>
          </a:p>
        </p:txBody>
      </p:sp>
      <p:sp>
        <p:nvSpPr>
          <p:cNvPr id="14" name="TextBox 13"/>
          <p:cNvSpPr txBox="1"/>
          <p:nvPr/>
        </p:nvSpPr>
        <p:spPr>
          <a:xfrm>
            <a:off x="4673642" y="2495698"/>
            <a:ext cx="1482699" cy="46175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200" dirty="0" smtClean="0">
              <a:solidFill>
                <a:schemeClr val="tx1"/>
              </a:solidFill>
            </a:endParaRPr>
          </a:p>
          <a:p>
            <a:r>
              <a:rPr lang="en-US" sz="1200" dirty="0" smtClean="0">
                <a:solidFill>
                  <a:schemeClr val="tx1"/>
                </a:solidFill>
              </a:rPr>
              <a:t>Transfers directly from</a:t>
            </a:r>
          </a:p>
          <a:p>
            <a:r>
              <a:rPr lang="en-US" sz="1200" dirty="0" smtClean="0">
                <a:solidFill>
                  <a:schemeClr val="tx1"/>
                </a:solidFill>
              </a:rPr>
              <a:t> WBN to Floor</a:t>
            </a:r>
            <a:endParaRPr lang="en-US" sz="1200" dirty="0">
              <a:solidFill>
                <a:schemeClr val="tx1"/>
              </a:solidFill>
            </a:endParaRPr>
          </a:p>
        </p:txBody>
      </p:sp>
      <p:sp>
        <p:nvSpPr>
          <p:cNvPr id="15" name="TextBox 14"/>
          <p:cNvSpPr txBox="1"/>
          <p:nvPr/>
        </p:nvSpPr>
        <p:spPr>
          <a:xfrm>
            <a:off x="6251347" y="3466636"/>
            <a:ext cx="1608612" cy="92344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solidFill>
                  <a:schemeClr val="tx1"/>
                </a:solidFill>
              </a:rPr>
              <a:t>NICU included</a:t>
            </a:r>
          </a:p>
          <a:p>
            <a:r>
              <a:rPr lang="en-US" sz="1100" dirty="0" smtClean="0">
                <a:solidFill>
                  <a:schemeClr val="tx1"/>
                </a:solidFill>
              </a:rPr>
              <a:t> in effort</a:t>
            </a:r>
            <a:endParaRPr lang="en-US" sz="1100" dirty="0">
              <a:solidFill>
                <a:schemeClr val="tx1"/>
              </a:solidFill>
            </a:endParaRPr>
          </a:p>
        </p:txBody>
      </p:sp>
      <p:sp>
        <p:nvSpPr>
          <p:cNvPr id="16" name="TextBox 15"/>
          <p:cNvSpPr txBox="1"/>
          <p:nvPr/>
        </p:nvSpPr>
        <p:spPr>
          <a:xfrm>
            <a:off x="3819683" y="1911644"/>
            <a:ext cx="1337676" cy="44463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schemeClr val="tx1"/>
                </a:solidFill>
              </a:rPr>
              <a:t>Focus on supportive</a:t>
            </a:r>
          </a:p>
          <a:p>
            <a:r>
              <a:rPr lang="en-US" sz="1200" dirty="0" smtClean="0">
                <a:solidFill>
                  <a:schemeClr val="tx1"/>
                </a:solidFill>
              </a:rPr>
              <a:t> management</a:t>
            </a:r>
            <a:endParaRPr lang="en-US" sz="1200" dirty="0">
              <a:solidFill>
                <a:schemeClr val="tx1"/>
              </a:solidFill>
            </a:endParaRPr>
          </a:p>
        </p:txBody>
      </p:sp>
      <p:sp>
        <p:nvSpPr>
          <p:cNvPr id="17" name="TextBox 16"/>
          <p:cNvSpPr txBox="1"/>
          <p:nvPr/>
        </p:nvSpPr>
        <p:spPr>
          <a:xfrm>
            <a:off x="6159176" y="5743236"/>
            <a:ext cx="1202161" cy="6028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solidFill>
                  <a:schemeClr val="tx1"/>
                </a:solidFill>
              </a:rPr>
              <a:t>More aggressive </a:t>
            </a:r>
          </a:p>
          <a:p>
            <a:r>
              <a:rPr lang="en-US" dirty="0" smtClean="0">
                <a:solidFill>
                  <a:schemeClr val="tx1"/>
                </a:solidFill>
              </a:rPr>
              <a:t>weans</a:t>
            </a:r>
            <a:endParaRPr lang="en-US" sz="1100" dirty="0">
              <a:solidFill>
                <a:schemeClr val="tx1"/>
              </a:solidFill>
            </a:endParaRPr>
          </a:p>
        </p:txBody>
      </p:sp>
      <p:sp>
        <p:nvSpPr>
          <p:cNvPr id="19" name="Rectangle 18"/>
          <p:cNvSpPr/>
          <p:nvPr/>
        </p:nvSpPr>
        <p:spPr>
          <a:xfrm>
            <a:off x="634999" y="241885"/>
            <a:ext cx="7340601" cy="461665"/>
          </a:xfrm>
          <a:prstGeom prst="rect">
            <a:avLst/>
          </a:prstGeom>
        </p:spPr>
        <p:txBody>
          <a:bodyPr wrap="square">
            <a:spAutoFit/>
          </a:bodyPr>
          <a:lstStyle/>
          <a:p>
            <a:pPr algn="ctr">
              <a:defRPr sz="2400" b="1" i="0" u="none" strike="noStrike" kern="1200" baseline="0">
                <a:solidFill>
                  <a:prstClr val="white"/>
                </a:solidFill>
                <a:latin typeface="+mn-lt"/>
                <a:ea typeface="+mn-ea"/>
                <a:cs typeface="+mn-cs"/>
              </a:defRPr>
            </a:pPr>
            <a:r>
              <a:rPr lang="en-US" dirty="0"/>
              <a:t>Average Length of Stay - Methadone Exposed Infants</a:t>
            </a:r>
          </a:p>
        </p:txBody>
      </p:sp>
    </p:spTree>
    <p:extLst>
      <p:ext uri="{BB962C8B-B14F-4D97-AF65-F5344CB8AC3E}">
        <p14:creationId xmlns:p14="http://schemas.microsoft.com/office/powerpoint/2010/main" val="33488164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638462029"/>
              </p:ext>
            </p:extLst>
          </p:nvPr>
        </p:nvGraphicFramePr>
        <p:xfrm>
          <a:off x="-117230" y="1"/>
          <a:ext cx="9261230" cy="6857999"/>
        </p:xfrm>
        <a:graphic>
          <a:graphicData uri="http://schemas.openxmlformats.org/drawingml/2006/chart">
            <c:chart xmlns:c="http://schemas.openxmlformats.org/drawingml/2006/chart" xmlns:r="http://schemas.openxmlformats.org/officeDocument/2006/relationships" r:id="rId2"/>
          </a:graphicData>
        </a:graphic>
      </p:graphicFrame>
      <p:pic>
        <p:nvPicPr>
          <p:cNvPr id="3" name="chart"/>
          <p:cNvPicPr>
            <a:picLocks noChangeAspect="1"/>
          </p:cNvPicPr>
          <p:nvPr/>
        </p:nvPicPr>
        <p:blipFill>
          <a:blip r:embed="rId3"/>
          <a:stretch>
            <a:fillRect/>
          </a:stretch>
        </p:blipFill>
        <p:spPr>
          <a:xfrm>
            <a:off x="7672755" y="6210300"/>
            <a:ext cx="1455615" cy="635000"/>
          </a:xfrm>
          <a:prstGeom prst="rect">
            <a:avLst/>
          </a:prstGeom>
        </p:spPr>
      </p:pic>
    </p:spTree>
    <p:extLst>
      <p:ext uri="{BB962C8B-B14F-4D97-AF65-F5344CB8AC3E}">
        <p14:creationId xmlns:p14="http://schemas.microsoft.com/office/powerpoint/2010/main" val="9418042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93.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6095969" y="6436266"/>
            <a:ext cx="2998863" cy="307777"/>
          </a:xfrm>
          <a:prstGeom prst="rect">
            <a:avLst/>
          </a:prstGeom>
          <a:noFill/>
        </p:spPr>
        <p:txBody>
          <a:bodyPr wrap="none" rtlCol="0">
            <a:spAutoFit/>
          </a:bodyPr>
          <a:lstStyle/>
          <a:p>
            <a:r>
              <a:rPr lang="en-US" sz="1400" dirty="0" smtClean="0">
                <a:solidFill>
                  <a:srgbClr val="FFFFFF"/>
                </a:solidFill>
              </a:rPr>
              <a:t>Source: Grossman Family Album</a:t>
            </a:r>
            <a:endParaRPr lang="en-US" sz="1400" dirty="0">
              <a:solidFill>
                <a:srgbClr val="FFFFFF"/>
              </a:solidFill>
            </a:endParaRPr>
          </a:p>
        </p:txBody>
      </p:sp>
    </p:spTree>
    <p:extLst>
      <p:ext uri="{BB962C8B-B14F-4D97-AF65-F5344CB8AC3E}">
        <p14:creationId xmlns:p14="http://schemas.microsoft.com/office/powerpoint/2010/main" val="7835921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368436872"/>
              </p:ext>
            </p:extLst>
          </p:nvPr>
        </p:nvGraphicFramePr>
        <p:xfrm>
          <a:off x="0" y="69850"/>
          <a:ext cx="9144000" cy="6788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258791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59488863"/>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chart"/>
          <p:cNvPicPr>
            <a:picLocks noChangeAspect="1"/>
          </p:cNvPicPr>
          <p:nvPr/>
        </p:nvPicPr>
        <p:blipFill>
          <a:blip r:embed="rId3"/>
          <a:stretch>
            <a:fillRect/>
          </a:stretch>
        </p:blipFill>
        <p:spPr>
          <a:xfrm>
            <a:off x="7672755" y="6210300"/>
            <a:ext cx="1455615" cy="635000"/>
          </a:xfrm>
          <a:prstGeom prst="rect">
            <a:avLst/>
          </a:prstGeom>
        </p:spPr>
      </p:pic>
    </p:spTree>
    <p:extLst>
      <p:ext uri="{BB962C8B-B14F-4D97-AF65-F5344CB8AC3E}">
        <p14:creationId xmlns:p14="http://schemas.microsoft.com/office/powerpoint/2010/main" val="124275409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03822254"/>
              </p:ext>
            </p:extLst>
          </p:nvPr>
        </p:nvGraphicFramePr>
        <p:xfrm>
          <a:off x="-83038" y="0"/>
          <a:ext cx="9144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chart"/>
          <p:cNvPicPr>
            <a:picLocks noChangeAspect="1"/>
          </p:cNvPicPr>
          <p:nvPr/>
        </p:nvPicPr>
        <p:blipFill>
          <a:blip r:embed="rId3"/>
          <a:stretch>
            <a:fillRect/>
          </a:stretch>
        </p:blipFill>
        <p:spPr>
          <a:xfrm>
            <a:off x="7672755" y="6210300"/>
            <a:ext cx="1455615" cy="635000"/>
          </a:xfrm>
          <a:prstGeom prst="rect">
            <a:avLst/>
          </a:prstGeom>
        </p:spPr>
      </p:pic>
    </p:spTree>
    <p:extLst>
      <p:ext uri="{BB962C8B-B14F-4D97-AF65-F5344CB8AC3E}">
        <p14:creationId xmlns:p14="http://schemas.microsoft.com/office/powerpoint/2010/main" val="72402516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359759236"/>
              </p:ext>
            </p:extLst>
          </p:nvPr>
        </p:nvGraphicFramePr>
        <p:xfrm>
          <a:off x="0" y="38100"/>
          <a:ext cx="9144000" cy="6819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038207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16944204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5569623" y="3026566"/>
            <a:ext cx="755335" cy="584775"/>
          </a:xfrm>
          <a:prstGeom prst="rect">
            <a:avLst/>
          </a:prstGeom>
          <a:noFill/>
        </p:spPr>
        <p:txBody>
          <a:bodyPr wrap="none" rtlCol="0">
            <a:spAutoFit/>
          </a:bodyPr>
          <a:lstStyle/>
          <a:p>
            <a:r>
              <a:rPr lang="en-US" sz="1400" dirty="0" err="1"/>
              <a:t>p</a:t>
            </a:r>
            <a:r>
              <a:rPr lang="en-US" sz="1400" dirty="0"/>
              <a:t> &lt; .001</a:t>
            </a:r>
          </a:p>
          <a:p>
            <a:endParaRPr lang="en-US" dirty="0"/>
          </a:p>
        </p:txBody>
      </p:sp>
      <p:pic>
        <p:nvPicPr>
          <p:cNvPr id="5" name="chart"/>
          <p:cNvPicPr>
            <a:picLocks noChangeAspect="1"/>
          </p:cNvPicPr>
          <p:nvPr/>
        </p:nvPicPr>
        <p:blipFill>
          <a:blip r:embed="rId3"/>
          <a:stretch>
            <a:fillRect/>
          </a:stretch>
        </p:blipFill>
        <p:spPr>
          <a:xfrm>
            <a:off x="7672755" y="6210300"/>
            <a:ext cx="1455615" cy="635000"/>
          </a:xfrm>
          <a:prstGeom prst="rect">
            <a:avLst/>
          </a:prstGeom>
        </p:spPr>
      </p:pic>
    </p:spTree>
    <p:extLst>
      <p:ext uri="{BB962C8B-B14F-4D97-AF65-F5344CB8AC3E}">
        <p14:creationId xmlns:p14="http://schemas.microsoft.com/office/powerpoint/2010/main" val="106911783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Boston Medical Center</a:t>
            </a:r>
            <a:endParaRPr lang="en-US" dirty="0"/>
          </a:p>
        </p:txBody>
      </p:sp>
      <p:sp>
        <p:nvSpPr>
          <p:cNvPr id="3" name="Content Placeholder 2"/>
          <p:cNvSpPr>
            <a:spLocks noGrp="1"/>
          </p:cNvSpPr>
          <p:nvPr>
            <p:ph idx="1"/>
          </p:nvPr>
        </p:nvSpPr>
        <p:spPr/>
        <p:txBody>
          <a:bodyPr/>
          <a:lstStyle/>
          <a:p>
            <a:pPr>
              <a:buFont typeface="Arial" charset="0"/>
              <a:buChar char="•"/>
            </a:pPr>
            <a:r>
              <a:rPr lang="en-US" dirty="0"/>
              <a:t>H</a:t>
            </a:r>
            <a:r>
              <a:rPr lang="en-US" dirty="0" smtClean="0"/>
              <a:t>ad </a:t>
            </a:r>
            <a:r>
              <a:rPr lang="en-US" dirty="0"/>
              <a:t>been using FNASS approach</a:t>
            </a:r>
          </a:p>
          <a:p>
            <a:pPr>
              <a:buFont typeface="Arial" charset="0"/>
              <a:buChar char="•"/>
            </a:pPr>
            <a:r>
              <a:rPr lang="en-US" dirty="0" smtClean="0"/>
              <a:t>Finnegan </a:t>
            </a:r>
            <a:r>
              <a:rPr lang="en-US" dirty="0"/>
              <a:t>prioritization </a:t>
            </a:r>
            <a:r>
              <a:rPr lang="en-US" dirty="0" smtClean="0"/>
              <a:t>from June-November 2016</a:t>
            </a:r>
            <a:endParaRPr lang="en-US" dirty="0"/>
          </a:p>
          <a:p>
            <a:pPr>
              <a:buFont typeface="Arial" charset="0"/>
              <a:buChar char="•"/>
            </a:pPr>
            <a:r>
              <a:rPr lang="en-US" dirty="0" smtClean="0"/>
              <a:t>Developed ESC approach as a scoring tool</a:t>
            </a:r>
          </a:p>
          <a:p>
            <a:pPr>
              <a:buFont typeface="Arial" charset="0"/>
              <a:buChar char="•"/>
            </a:pPr>
            <a:r>
              <a:rPr lang="en-US" dirty="0" smtClean="0"/>
              <a:t>Piloting since December 2016</a:t>
            </a:r>
          </a:p>
          <a:p>
            <a:pPr>
              <a:buFont typeface="Arial" charset="0"/>
              <a:buChar char="•"/>
            </a:pPr>
            <a:endParaRPr lang="en-US" dirty="0"/>
          </a:p>
        </p:txBody>
      </p:sp>
    </p:spTree>
    <p:extLst>
      <p:ext uri="{BB962C8B-B14F-4D97-AF65-F5344CB8AC3E}">
        <p14:creationId xmlns:p14="http://schemas.microsoft.com/office/powerpoint/2010/main" val="3786322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Boston Medical Center – Results</a:t>
            </a:r>
            <a:endParaRPr lang="en-US" dirty="0"/>
          </a:p>
        </p:txBody>
      </p:sp>
      <p:sp>
        <p:nvSpPr>
          <p:cNvPr id="3" name="Content Placeholder 2"/>
          <p:cNvSpPr>
            <a:spLocks noGrp="1"/>
          </p:cNvSpPr>
          <p:nvPr>
            <p:ph idx="1"/>
          </p:nvPr>
        </p:nvSpPr>
        <p:spPr/>
        <p:txBody>
          <a:bodyPr/>
          <a:lstStyle/>
          <a:p>
            <a:pPr>
              <a:buFont typeface="Arial" charset="0"/>
              <a:buChar char="•"/>
            </a:pPr>
            <a:r>
              <a:rPr lang="en-US" dirty="0" smtClean="0"/>
              <a:t>Use of morphine decreased from 82% to 40%</a:t>
            </a:r>
          </a:p>
          <a:p>
            <a:pPr>
              <a:buFont typeface="Arial" charset="0"/>
              <a:buChar char="•"/>
            </a:pPr>
            <a:r>
              <a:rPr lang="en-US" dirty="0" smtClean="0"/>
              <a:t>Length of stay decreased from 18 days to 10 days</a:t>
            </a:r>
          </a:p>
          <a:p>
            <a:pPr>
              <a:buFont typeface="Arial" charset="0"/>
              <a:buChar char="•"/>
            </a:pPr>
            <a:r>
              <a:rPr lang="en-US" dirty="0" smtClean="0"/>
              <a:t>No readmissions</a:t>
            </a:r>
            <a:endParaRPr lang="en-US" dirty="0"/>
          </a:p>
        </p:txBody>
      </p:sp>
    </p:spTree>
    <p:extLst>
      <p:ext uri="{BB962C8B-B14F-4D97-AF65-F5344CB8AC3E}">
        <p14:creationId xmlns:p14="http://schemas.microsoft.com/office/powerpoint/2010/main" val="1159792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Spread	</a:t>
            </a:r>
            <a:endParaRPr lang="en-US" dirty="0"/>
          </a:p>
        </p:txBody>
      </p:sp>
      <p:pic>
        <p:nvPicPr>
          <p:cNvPr id="6" name="Picture 5"/>
          <p:cNvPicPr>
            <a:picLocks noChangeAspect="1"/>
          </p:cNvPicPr>
          <p:nvPr/>
        </p:nvPicPr>
        <p:blipFill>
          <a:blip r:embed="rId2"/>
          <a:stretch>
            <a:fillRect/>
          </a:stretch>
        </p:blipFill>
        <p:spPr>
          <a:xfrm>
            <a:off x="-1" y="1541504"/>
            <a:ext cx="9242481" cy="5407553"/>
          </a:xfrm>
          <a:prstGeom prst="rect">
            <a:avLst/>
          </a:prstGeom>
        </p:spPr>
      </p:pic>
      <p:sp>
        <p:nvSpPr>
          <p:cNvPr id="7" name="Oval 6"/>
          <p:cNvSpPr/>
          <p:nvPr/>
        </p:nvSpPr>
        <p:spPr>
          <a:xfrm>
            <a:off x="8195940" y="3010112"/>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252872" y="2597659"/>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417962" y="2597659"/>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712924" y="4382626"/>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36373" y="4242899"/>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325436" y="4877388"/>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8387168" y="2950406"/>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436066" y="2821065"/>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581190" y="2362037"/>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218992" y="3421194"/>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070669" y="3485864"/>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712924" y="3209088"/>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198940" y="2727000"/>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268008" y="5714053"/>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726605" y="4632293"/>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830949" y="4336051"/>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489941" y="5420096"/>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263614" y="4511967"/>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490437" y="3650022"/>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454784" y="4030337"/>
            <a:ext cx="129348" cy="12934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3229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Long-Term Outcomes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6600" dirty="0"/>
              <a:t>?</a:t>
            </a:r>
          </a:p>
        </p:txBody>
      </p:sp>
    </p:spTree>
    <p:extLst>
      <p:ext uri="{BB962C8B-B14F-4D97-AF65-F5344CB8AC3E}">
        <p14:creationId xmlns:p14="http://schemas.microsoft.com/office/powerpoint/2010/main" val="73462034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pPr>
              <a:buFont typeface="Wingdings" charset="2"/>
              <a:buChar char="§"/>
            </a:pPr>
            <a:r>
              <a:rPr lang="en-US" sz="3200" dirty="0" smtClean="0"/>
              <a:t>Hugs before drugs</a:t>
            </a:r>
          </a:p>
          <a:p>
            <a:pPr lvl="1">
              <a:buFont typeface="Wingdings" charset="2"/>
              <a:buChar char="§"/>
            </a:pPr>
            <a:r>
              <a:rPr lang="en-US" sz="2800" dirty="0" smtClean="0"/>
              <a:t>Empower families</a:t>
            </a:r>
          </a:p>
          <a:p>
            <a:pPr lvl="1">
              <a:buFont typeface="Wingdings" charset="2"/>
              <a:buChar char="§"/>
            </a:pPr>
            <a:r>
              <a:rPr lang="en-US" sz="2800" dirty="0" smtClean="0"/>
              <a:t>Rooming-in</a:t>
            </a:r>
          </a:p>
          <a:p>
            <a:pPr lvl="1">
              <a:buFont typeface="Wingdings" charset="2"/>
              <a:buChar char="§"/>
            </a:pPr>
            <a:r>
              <a:rPr lang="en-US" sz="2800" dirty="0" smtClean="0"/>
              <a:t>Non-Pharmacologic care as 1</a:t>
            </a:r>
            <a:r>
              <a:rPr lang="en-US" sz="2800" baseline="30000" dirty="0" smtClean="0"/>
              <a:t>st</a:t>
            </a:r>
            <a:r>
              <a:rPr lang="en-US" sz="2800" dirty="0" smtClean="0"/>
              <a:t> line treatment</a:t>
            </a:r>
          </a:p>
          <a:p>
            <a:pPr lvl="1">
              <a:buFont typeface="Wingdings" charset="2"/>
              <a:buChar char="§"/>
            </a:pPr>
            <a:r>
              <a:rPr lang="en-US" sz="2800" dirty="0" smtClean="0"/>
              <a:t>ESC approach</a:t>
            </a:r>
          </a:p>
          <a:p>
            <a:pPr lvl="1">
              <a:buFont typeface="Wingdings" charset="2"/>
              <a:buChar char="§"/>
            </a:pPr>
            <a:r>
              <a:rPr lang="en-US" sz="2800" dirty="0" smtClean="0"/>
              <a:t>PRN meds</a:t>
            </a:r>
          </a:p>
          <a:p>
            <a:pPr>
              <a:buFont typeface="Wingdings" charset="2"/>
              <a:buChar char="§"/>
            </a:pPr>
            <a:r>
              <a:rPr lang="en-US" sz="3000" smtClean="0"/>
              <a:t>Ask why</a:t>
            </a:r>
            <a:endParaRPr lang="en-US" sz="3000" dirty="0" smtClean="0"/>
          </a:p>
          <a:p>
            <a:pPr lvl="1">
              <a:buFont typeface="Wingdings" charset="2"/>
              <a:buChar char="§"/>
            </a:pPr>
            <a:endParaRPr lang="en-US" sz="2800" dirty="0" smtClean="0"/>
          </a:p>
          <a:p>
            <a:pPr>
              <a:buFont typeface="Wingdings" charset="2"/>
              <a:buChar char="§"/>
            </a:pPr>
            <a:endParaRPr lang="en-US" sz="3200" dirty="0" smtClean="0"/>
          </a:p>
        </p:txBody>
      </p:sp>
      <p:pic>
        <p:nvPicPr>
          <p:cNvPr id="4" name="Picture 3" descr="IMG_2485.JPG"/>
          <p:cNvPicPr>
            <a:picLocks noChangeAspect="1"/>
          </p:cNvPicPr>
          <p:nvPr/>
        </p:nvPicPr>
        <p:blipFill>
          <a:blip r:embed="rId3"/>
          <a:stretch>
            <a:fillRect/>
          </a:stretch>
        </p:blipFill>
        <p:spPr>
          <a:xfrm>
            <a:off x="5441244" y="4080932"/>
            <a:ext cx="3702756" cy="2777067"/>
          </a:xfrm>
          <a:prstGeom prst="rect">
            <a:avLst/>
          </a:prstGeom>
        </p:spPr>
      </p:pic>
      <p:sp>
        <p:nvSpPr>
          <p:cNvPr id="5" name="TextBox 4"/>
          <p:cNvSpPr txBox="1"/>
          <p:nvPr/>
        </p:nvSpPr>
        <p:spPr>
          <a:xfrm>
            <a:off x="6903257" y="6581001"/>
            <a:ext cx="2240743" cy="276999"/>
          </a:xfrm>
          <a:prstGeom prst="rect">
            <a:avLst/>
          </a:prstGeom>
          <a:noFill/>
        </p:spPr>
        <p:txBody>
          <a:bodyPr wrap="none" rtlCol="0">
            <a:spAutoFit/>
          </a:bodyPr>
          <a:lstStyle/>
          <a:p>
            <a:r>
              <a:rPr lang="en-US" sz="1200" dirty="0" smtClean="0"/>
              <a:t>Source: Grossman Family Album</a:t>
            </a:r>
            <a:endParaRPr lang="en-US" sz="1200" dirty="0"/>
          </a:p>
        </p:txBody>
      </p:sp>
    </p:spTree>
    <p:extLst>
      <p:ext uri="{BB962C8B-B14F-4D97-AF65-F5344CB8AC3E}">
        <p14:creationId xmlns:p14="http://schemas.microsoft.com/office/powerpoint/2010/main" val="26759114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922091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2057400"/>
            <a:ext cx="8229600" cy="4221505"/>
          </a:xfrm>
        </p:spPr>
        <p:txBody>
          <a:bodyPr>
            <a:normAutofit fontScale="47500" lnSpcReduction="20000"/>
          </a:bodyPr>
          <a:lstStyle/>
          <a:p>
            <a:r>
              <a:rPr lang="en-US" dirty="0" smtClean="0"/>
              <a:t>David </a:t>
            </a:r>
            <a:r>
              <a:rPr lang="en-US" dirty="0" err="1" smtClean="0"/>
              <a:t>Hersh</a:t>
            </a:r>
            <a:r>
              <a:rPr lang="en-US" dirty="0" smtClean="0"/>
              <a:t>, MD</a:t>
            </a:r>
          </a:p>
          <a:p>
            <a:r>
              <a:rPr lang="en-US" dirty="0" smtClean="0"/>
              <a:t>Adam </a:t>
            </a:r>
            <a:r>
              <a:rPr lang="en-US" dirty="0" err="1" smtClean="0"/>
              <a:t>Berkwitt</a:t>
            </a:r>
            <a:r>
              <a:rPr lang="en-US" dirty="0" smtClean="0"/>
              <a:t>, MD</a:t>
            </a:r>
          </a:p>
          <a:p>
            <a:r>
              <a:rPr lang="en-US" dirty="0" smtClean="0"/>
              <a:t>Erin </a:t>
            </a:r>
            <a:r>
              <a:rPr lang="en-US" dirty="0" err="1" smtClean="0"/>
              <a:t>Nozetz</a:t>
            </a:r>
            <a:r>
              <a:rPr lang="en-US" dirty="0" smtClean="0"/>
              <a:t>, MD</a:t>
            </a:r>
          </a:p>
          <a:p>
            <a:r>
              <a:rPr lang="en-US" dirty="0" err="1" smtClean="0"/>
              <a:t>Marcelle</a:t>
            </a:r>
            <a:r>
              <a:rPr lang="en-US" dirty="0" smtClean="0"/>
              <a:t> </a:t>
            </a:r>
            <a:r>
              <a:rPr lang="en-US" dirty="0" err="1" smtClean="0"/>
              <a:t>Applewaite</a:t>
            </a:r>
            <a:r>
              <a:rPr lang="en-US" dirty="0" smtClean="0"/>
              <a:t>, RN</a:t>
            </a:r>
          </a:p>
          <a:p>
            <a:r>
              <a:rPr lang="en-US" dirty="0" smtClean="0"/>
              <a:t>Kim Carter, RN</a:t>
            </a:r>
          </a:p>
          <a:p>
            <a:r>
              <a:rPr lang="en-US" dirty="0" smtClean="0"/>
              <a:t>Liz O’Mara, RN</a:t>
            </a:r>
          </a:p>
          <a:p>
            <a:r>
              <a:rPr lang="en-US" dirty="0" smtClean="0"/>
              <a:t>Matt </a:t>
            </a:r>
            <a:r>
              <a:rPr lang="en-US" dirty="0" err="1" smtClean="0"/>
              <a:t>Bizzarro</a:t>
            </a:r>
            <a:r>
              <a:rPr lang="en-US" dirty="0" smtClean="0"/>
              <a:t>, MD</a:t>
            </a:r>
          </a:p>
          <a:p>
            <a:r>
              <a:rPr lang="en-US" dirty="0" err="1" smtClean="0"/>
              <a:t>Yogangi</a:t>
            </a:r>
            <a:r>
              <a:rPr lang="en-US" dirty="0" smtClean="0"/>
              <a:t> </a:t>
            </a:r>
            <a:r>
              <a:rPr lang="en-US" dirty="0" err="1" smtClean="0"/>
              <a:t>Malhotra</a:t>
            </a:r>
            <a:r>
              <a:rPr lang="en-US" dirty="0" smtClean="0"/>
              <a:t>, MD</a:t>
            </a:r>
          </a:p>
          <a:p>
            <a:r>
              <a:rPr lang="en-US" dirty="0" smtClean="0"/>
              <a:t>Jonathan Miller, MD</a:t>
            </a:r>
          </a:p>
          <a:p>
            <a:r>
              <a:rPr lang="en-US" dirty="0" err="1" smtClean="0"/>
              <a:t>Camisha</a:t>
            </a:r>
            <a:r>
              <a:rPr lang="en-US" dirty="0" smtClean="0"/>
              <a:t> Taylor, RN</a:t>
            </a:r>
          </a:p>
          <a:p>
            <a:r>
              <a:rPr lang="en-US" dirty="0" smtClean="0"/>
              <a:t>Rachel Osborn, MD</a:t>
            </a:r>
          </a:p>
        </p:txBody>
      </p:sp>
      <p:pic>
        <p:nvPicPr>
          <p:cNvPr id="5" name="chart"/>
          <p:cNvPicPr>
            <a:picLocks noChangeAspect="1"/>
          </p:cNvPicPr>
          <p:nvPr/>
        </p:nvPicPr>
        <p:blipFill>
          <a:blip r:embed="rId2"/>
          <a:stretch>
            <a:fillRect/>
          </a:stretch>
        </p:blipFill>
        <p:spPr>
          <a:xfrm>
            <a:off x="7688458" y="6189792"/>
            <a:ext cx="1455542" cy="668208"/>
          </a:xfrm>
          <a:prstGeom prst="rect">
            <a:avLst/>
          </a:prstGeom>
        </p:spPr>
      </p:pic>
    </p:spTree>
    <p:extLst>
      <p:ext uri="{BB962C8B-B14F-4D97-AF65-F5344CB8AC3E}">
        <p14:creationId xmlns:p14="http://schemas.microsoft.com/office/powerpoint/2010/main" val="32207453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80455"/>
          </a:xfrm>
          <a:prstGeom prst="rect">
            <a:avLst/>
          </a:prstGeom>
        </p:spPr>
      </p:pic>
      <p:sp>
        <p:nvSpPr>
          <p:cNvPr id="5" name="TextBox 4"/>
          <p:cNvSpPr txBox="1"/>
          <p:nvPr/>
        </p:nvSpPr>
        <p:spPr>
          <a:xfrm>
            <a:off x="168021" y="6440957"/>
            <a:ext cx="8118779" cy="400110"/>
          </a:xfrm>
          <a:prstGeom prst="rect">
            <a:avLst/>
          </a:prstGeom>
          <a:noFill/>
        </p:spPr>
        <p:txBody>
          <a:bodyPr wrap="none" rtlCol="0">
            <a:spAutoFit/>
          </a:bodyPr>
          <a:lstStyle/>
          <a:p>
            <a:r>
              <a:rPr lang="en-US" sz="2000" dirty="0" err="1" smtClean="0"/>
              <a:t>Langenfeld</a:t>
            </a:r>
            <a:r>
              <a:rPr lang="en-US" sz="2000" dirty="0" smtClean="0"/>
              <a:t>, et al. Drug and Alcohol Dependence 2005;77:31–6.</a:t>
            </a:r>
            <a:endParaRPr lang="en-US" sz="2000" dirty="0"/>
          </a:p>
        </p:txBody>
      </p:sp>
      <p:sp>
        <p:nvSpPr>
          <p:cNvPr id="6" name="TextBox 5"/>
          <p:cNvSpPr txBox="1"/>
          <p:nvPr/>
        </p:nvSpPr>
        <p:spPr>
          <a:xfrm>
            <a:off x="4000167" y="0"/>
            <a:ext cx="5174426" cy="307777"/>
          </a:xfrm>
          <a:prstGeom prst="rect">
            <a:avLst/>
          </a:prstGeom>
          <a:noFill/>
        </p:spPr>
        <p:txBody>
          <a:bodyPr wrap="none" rtlCol="0">
            <a:spAutoFit/>
          </a:bodyPr>
          <a:lstStyle/>
          <a:p>
            <a:r>
              <a:rPr lang="en-US" sz="1400" dirty="0" smtClean="0"/>
              <a:t>Source: http://</a:t>
            </a:r>
            <a:r>
              <a:rPr lang="en-US" sz="1400" dirty="0" err="1" smtClean="0"/>
              <a:t>wings.buffalo.edu/aru/preprohibition.htm</a:t>
            </a:r>
            <a:endParaRPr lang="en-US" sz="1400" dirty="0"/>
          </a:p>
        </p:txBody>
      </p:sp>
    </p:spTree>
    <p:extLst>
      <p:ext uri="{BB962C8B-B14F-4D97-AF65-F5344CB8AC3E}">
        <p14:creationId xmlns:p14="http://schemas.microsoft.com/office/powerpoint/2010/main" val="5334242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021" y="0"/>
            <a:ext cx="9165021" cy="6858000"/>
          </a:xfrm>
          <a:prstGeom prst="rect">
            <a:avLst/>
          </a:prstGeom>
        </p:spPr>
      </p:pic>
      <p:sp>
        <p:nvSpPr>
          <p:cNvPr id="6" name="Rectangle 5"/>
          <p:cNvSpPr/>
          <p:nvPr/>
        </p:nvSpPr>
        <p:spPr>
          <a:xfrm>
            <a:off x="1070866" y="6437865"/>
            <a:ext cx="9144000" cy="369332"/>
          </a:xfrm>
          <a:prstGeom prst="rect">
            <a:avLst/>
          </a:prstGeom>
        </p:spPr>
        <p:txBody>
          <a:bodyPr wrap="square">
            <a:spAutoFit/>
          </a:bodyPr>
          <a:lstStyle/>
          <a:p>
            <a:r>
              <a:rPr lang="en-US" dirty="0" smtClean="0">
                <a:solidFill>
                  <a:schemeClr val="accent2"/>
                </a:solidFill>
              </a:rPr>
              <a:t>Jackson L, et al. Archives of Disease in Childhood 2004;89: F300–4.</a:t>
            </a:r>
            <a:endParaRPr lang="en-US" dirty="0">
              <a:solidFill>
                <a:schemeClr val="accent2"/>
              </a:solidFill>
            </a:endParaRPr>
          </a:p>
        </p:txBody>
      </p:sp>
      <p:sp>
        <p:nvSpPr>
          <p:cNvPr id="4" name="TextBox 3"/>
          <p:cNvSpPr txBox="1"/>
          <p:nvPr/>
        </p:nvSpPr>
        <p:spPr>
          <a:xfrm>
            <a:off x="5791174" y="67737"/>
            <a:ext cx="3352826" cy="276999"/>
          </a:xfrm>
          <a:prstGeom prst="rect">
            <a:avLst/>
          </a:prstGeom>
          <a:noFill/>
        </p:spPr>
        <p:txBody>
          <a:bodyPr wrap="square" rtlCol="0">
            <a:spAutoFit/>
          </a:bodyPr>
          <a:lstStyle/>
          <a:p>
            <a:r>
              <a:rPr lang="en-US" sz="1200" dirty="0" smtClean="0">
                <a:solidFill>
                  <a:srgbClr val="000000"/>
                </a:solidFill>
              </a:rPr>
              <a:t>Source: </a:t>
            </a:r>
            <a:r>
              <a:rPr lang="en-US" sz="1200" dirty="0" err="1" smtClean="0">
                <a:solidFill>
                  <a:srgbClr val="000000"/>
                </a:solidFill>
              </a:rPr>
              <a:t>http://olivier-dogot.blogspot.com</a:t>
            </a:r>
            <a:endParaRPr lang="en-US" sz="1200" dirty="0">
              <a:solidFill>
                <a:srgbClr val="000000"/>
              </a:solidFill>
            </a:endParaRPr>
          </a:p>
        </p:txBody>
      </p:sp>
    </p:spTree>
    <p:extLst>
      <p:ext uri="{BB962C8B-B14F-4D97-AF65-F5344CB8AC3E}">
        <p14:creationId xmlns:p14="http://schemas.microsoft.com/office/powerpoint/2010/main" val="118689649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Focus.thmx</Template>
  <TotalTime>43826</TotalTime>
  <Words>1712</Words>
  <Application>Microsoft Macintosh PowerPoint</Application>
  <PresentationFormat>On-screen Show (4:3)</PresentationFormat>
  <Paragraphs>339</Paragraphs>
  <Slides>70</Slides>
  <Notes>8</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Focus</vt:lpstr>
      <vt:lpstr>Neonatal Abstinence Syndrome:  Rethinking Our Approach</vt:lpstr>
      <vt:lpstr>Incidence of NAS in the US, 2000-2012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Approach</vt:lpstr>
      <vt:lpstr>PowerPoint Presentation</vt:lpstr>
      <vt:lpstr>Medication Studies</vt:lpstr>
      <vt:lpstr>PowerPoint Presentation</vt:lpstr>
      <vt:lpstr>PowerPoint Presentation</vt:lpstr>
      <vt:lpstr>PowerPoint Presentation</vt:lpstr>
      <vt:lpstr>PowerPoint Presentation</vt:lpstr>
      <vt:lpstr>PowerPoint Presentation</vt:lpstr>
      <vt:lpstr>The standard approach: why?</vt:lpstr>
      <vt:lpstr>PowerPoint Presentation</vt:lpstr>
      <vt:lpstr>Intervention 1</vt:lpstr>
      <vt:lpstr>PowerPoint Presentation</vt:lpstr>
      <vt:lpstr>The standard approach: why?</vt:lpstr>
      <vt:lpstr>PowerPoint Presentation</vt:lpstr>
      <vt:lpstr>PowerPoint Presentation</vt:lpstr>
      <vt:lpstr>PowerPoint Presentation</vt:lpstr>
      <vt:lpstr>Intervention 2</vt:lpstr>
      <vt:lpstr>PowerPoint Presentation</vt:lpstr>
      <vt:lpstr>The standard approach: why?</vt:lpstr>
      <vt:lpstr>PowerPoint Presentation</vt:lpstr>
      <vt:lpstr>PowerPoint Presentation</vt:lpstr>
      <vt:lpstr>Problems with the Finnegan</vt:lpstr>
      <vt:lpstr>Intervention 3</vt:lpstr>
      <vt:lpstr>PowerPoint Presentation</vt:lpstr>
      <vt:lpstr>ESC Study</vt:lpstr>
      <vt:lpstr>Outcomes</vt:lpstr>
      <vt:lpstr>Results</vt:lpstr>
      <vt:lpstr>Results</vt:lpstr>
      <vt:lpstr>Results</vt:lpstr>
      <vt:lpstr>PowerPoint Presentation</vt:lpstr>
      <vt:lpstr>The standard approach: why?</vt:lpstr>
      <vt:lpstr>PowerPoint Presentation</vt:lpstr>
      <vt:lpstr>Intervention 5</vt:lpstr>
      <vt:lpstr>Intervention 6</vt:lpstr>
      <vt:lpstr>PowerPoint Presentation</vt:lpstr>
      <vt:lpstr>The standard approach: why?</vt:lpstr>
      <vt:lpstr>PowerPoint Presentation</vt:lpstr>
      <vt:lpstr>How do moms feel?</vt:lpstr>
      <vt:lpstr>PowerPoint Presentation</vt:lpstr>
      <vt:lpstr>PowerPoint Presentation</vt:lpstr>
      <vt:lpstr>Intervention 7</vt:lpstr>
      <vt:lpstr>PowerPoint Presentation</vt:lpstr>
      <vt:lpstr>PowerPoint Presentation</vt:lpstr>
      <vt:lpstr>  Old Protocol             New Protocol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Boston Medical Center</vt:lpstr>
      <vt:lpstr>Boston Medical Center – Results</vt:lpstr>
      <vt:lpstr>Additional Spread </vt:lpstr>
      <vt:lpstr>Long-Term Outcomes</vt:lpstr>
      <vt:lpstr>Conclusions</vt:lpstr>
      <vt:lpstr>Acknowledgements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Matthew Grossman</dc:creator>
  <cp:keywords/>
  <cp:lastModifiedBy>Matthew Grossman</cp:lastModifiedBy>
  <cp:revision>167</cp:revision>
  <dcterms:created xsi:type="dcterms:W3CDTF">2014-11-27T01:21:27Z</dcterms:created>
  <dcterms:modified xsi:type="dcterms:W3CDTF">2017-12-12T18:39:34Z</dcterms:modified>
</cp:coreProperties>
</file>