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  <p:sldMasterId id="2147484150" r:id="rId2"/>
  </p:sldMasterIdLst>
  <p:notesMasterIdLst>
    <p:notesMasterId r:id="rId5"/>
  </p:notesMasterIdLst>
  <p:sldIdLst>
    <p:sldId id="719" r:id="rId3"/>
    <p:sldId id="720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Ann Lee King" initials="PALK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466"/>
    <a:srgbClr val="004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409" autoAdjust="0"/>
    <p:restoredTop sz="85810" autoAdjust="0"/>
  </p:normalViewPr>
  <p:slideViewPr>
    <p:cSldViewPr>
      <p:cViewPr>
        <p:scale>
          <a:sx n="121" d="100"/>
          <a:sy n="121" d="100"/>
        </p:scale>
        <p:origin x="-1308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27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+mn-cs"/>
              </a:defRPr>
            </a:lvl1pPr>
          </a:lstStyle>
          <a:p>
            <a:pPr>
              <a:defRPr/>
            </a:pPr>
            <a:fld id="{A1234E4B-760D-4C12-91CE-F6FE2BFE65B3}" type="datetimeFigureOut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799399BA-D265-4DD5-B172-CF7BBEF045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1368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E33F94C-C7C4-40F1-8D43-2A90996B2406}" type="slidenum">
              <a:rPr lang="en-US" altLang="en-US">
                <a:latin typeface="Calibri" pitchFamily="34" charset="0"/>
              </a:rPr>
              <a:pPr/>
              <a:t>1</a:t>
            </a:fld>
            <a:endParaRPr lang="en-US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72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53AD7-A772-4F83-850B-482C70935EA4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D8331-DEC2-4D1E-95D5-94283CB87E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65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2490D-0CE4-426E-81CB-E242CE6E39A4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ED56C-8F5E-4BF1-A54B-E96394A13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33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2C6C1-0ABC-4A83-A3E1-9B004532B0F2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59B1A-798E-4F1D-851E-F36AC3C874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978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title" hasCustomPrompt="1"/>
          </p:nvPr>
        </p:nvSpPr>
        <p:spPr>
          <a:xfrm>
            <a:off x="228601" y="3962400"/>
            <a:ext cx="8298485" cy="1066800"/>
          </a:xfrm>
        </p:spPr>
        <p:txBody>
          <a:bodyPr bIns="0"/>
          <a:lstStyle>
            <a:lvl1pPr algn="r">
              <a:defRPr lang="en-US" dirty="0"/>
            </a:lvl1pPr>
            <a:extLst/>
          </a:lstStyle>
          <a:p>
            <a:r>
              <a:rPr lang="en-US" dirty="0" smtClean="0"/>
              <a:t>Click to add photo album title</a:t>
            </a:r>
            <a:endParaRPr lang="en-US" dirty="0"/>
          </a:p>
        </p:txBody>
      </p:sp>
      <p:sp>
        <p:nvSpPr>
          <p:cNvPr id="30" name="Rectangle 7"/>
          <p:cNvSpPr>
            <a:spLocks/>
          </p:cNvSpPr>
          <p:nvPr/>
        </p:nvSpPr>
        <p:spPr>
          <a:xfrm>
            <a:off x="453736" y="5181600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endParaRPr lang="en-US" sz="3200" i="1" kern="0" dirty="0">
              <a:solidFill>
                <a:prstClr val="white"/>
              </a:solidFill>
              <a:latin typeface="Century Schoolbook"/>
              <a:ea typeface="+mn-ea"/>
            </a:endParaRP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0" hasCustomPrompt="1"/>
          </p:nvPr>
        </p:nvSpPr>
        <p:spPr>
          <a:xfrm>
            <a:off x="2133600" y="5133975"/>
            <a:ext cx="6386946" cy="1219200"/>
          </a:xfrm>
        </p:spPr>
        <p:txBody>
          <a:bodyPr vert="horz" tIns="0" anchor="t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date and other details</a:t>
            </a:r>
            <a:endParaRPr lang="en-US" dirty="0"/>
          </a:p>
        </p:txBody>
      </p:sp>
      <p:sp>
        <p:nvSpPr>
          <p:cNvPr id="27" name="Rectangle 6"/>
          <p:cNvSpPr>
            <a:spLocks noGrp="1"/>
          </p:cNvSpPr>
          <p:nvPr>
            <p:ph type="pic" sz="quarter" idx="11"/>
          </p:nvPr>
        </p:nvSpPr>
        <p:spPr>
          <a:xfrm>
            <a:off x="6096000" y="1600200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>
              <a:buFontTx/>
              <a:buNone/>
            </a:pPr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76844" y="186904"/>
            <a:ext cx="8763000" cy="6213896"/>
          </a:xfrm>
          <a:prstGeom prst="rect">
            <a:avLst/>
          </a:prstGeom>
          <a:noFill/>
          <a:ln w="9525" cap="rnd" cmpd="sng" algn="ctr">
            <a:solidFill>
              <a:schemeClr val="bg1">
                <a:tint val="85000"/>
              </a:schemeClr>
            </a:solidFill>
            <a:prstDash val="dash"/>
          </a:ln>
          <a:effectLst>
            <a:outerShdw blurRad="25400" dist="12700" dir="5400000" algn="tl" rotWithShape="0">
              <a:schemeClr val="bg1">
                <a:alpha val="60000"/>
              </a:scheme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3" name="Rectangle 1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55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spect="1"/>
          </p:cNvSpPr>
          <p:nvPr>
            <p:ph type="pic" sz="quarter" idx="10"/>
          </p:nvPr>
        </p:nvSpPr>
        <p:spPr>
          <a:xfrm>
            <a:off x="914400" y="294590"/>
            <a:ext cx="7467600" cy="56007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lang="en-US" i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7" name="Rectangle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019800"/>
            <a:ext cx="7467600" cy="381000"/>
          </a:xfrm>
        </p:spPr>
        <p:txBody>
          <a:bodyPr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92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pic" sz="quarter" idx="10"/>
          </p:nvPr>
        </p:nvSpPr>
        <p:spPr>
          <a:xfrm>
            <a:off x="419375" y="233241"/>
            <a:ext cx="4640305" cy="61722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i="0" smtClean="0"/>
              <a:t>Click icon to add picture</a:t>
            </a:r>
            <a:endParaRPr lang="en-US" i="0" dirty="0"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7800" y="3048000"/>
            <a:ext cx="3505200" cy="3352800"/>
          </a:xfrm>
        </p:spPr>
        <p:txBody>
          <a:bodyPr tIns="91440" bIns="91440" anchor="b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04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andscape (Fullsc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noFill/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>
              <a:buFontTx/>
              <a:buNone/>
            </a:pPr>
            <a:r>
              <a:rPr lang="en-US" i="0" dirty="0" smtClean="0"/>
              <a:t>Click icon</a:t>
            </a:r>
            <a:r>
              <a:rPr lang="en-US" i="0" baseline="0" dirty="0" smtClean="0"/>
              <a:t> to add </a:t>
            </a:r>
            <a:r>
              <a:rPr lang="en-US" i="0" dirty="0" smtClean="0"/>
              <a:t>full page picture</a:t>
            </a:r>
            <a:endParaRPr lang="en-US" i="0" baseline="0" dirty="0" smtClean="0"/>
          </a:p>
          <a:p>
            <a:pPr marL="0" marR="0" indent="0" algn="ctr">
              <a:buFontTx/>
              <a:buNone/>
            </a:pPr>
            <a:endParaRPr lang="en-US" i="0" dirty="0" smtClean="0"/>
          </a:p>
          <a:p>
            <a:pPr algn="ctr">
              <a:buFontTx/>
              <a:buNone/>
            </a:pPr>
            <a:endParaRPr lang="en-US" i="0" dirty="0" smtClean="0"/>
          </a:p>
          <a:p>
            <a:pPr algn="ctr">
              <a:buFontTx/>
              <a:buNone/>
            </a:pP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144913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title" hasCustomPrompt="1"/>
          </p:nvPr>
        </p:nvSpPr>
        <p:spPr>
          <a:xfrm>
            <a:off x="752670" y="4572000"/>
            <a:ext cx="7781730" cy="990600"/>
          </a:xfrm>
        </p:spPr>
        <p:txBody>
          <a:bodyPr vert="horz" bIns="0" anchor="b" anchorCtr="0"/>
          <a:lstStyle>
            <a:lvl1pPr>
              <a:defRPr baseline="0"/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752670" y="5600700"/>
            <a:ext cx="7772400" cy="838200"/>
          </a:xfrm>
        </p:spPr>
        <p:txBody>
          <a:bodyPr vert="horz" tIns="0"/>
          <a:lstStyle>
            <a:lvl1pPr>
              <a:buFontTx/>
              <a:buNone/>
              <a:defRPr sz="1800"/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pic" sz="quarter" idx="11"/>
          </p:nvPr>
        </p:nvSpPr>
        <p:spPr>
          <a:xfrm>
            <a:off x="786338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>
              <a:buFontTx/>
              <a:buNone/>
            </a:pPr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18" name="Rectangle 6"/>
          <p:cNvSpPr>
            <a:spLocks noGrp="1"/>
          </p:cNvSpPr>
          <p:nvPr>
            <p:ph type="pic" sz="quarter" idx="15"/>
          </p:nvPr>
        </p:nvSpPr>
        <p:spPr>
          <a:xfrm>
            <a:off x="3474604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>
              <a:buFontTx/>
              <a:buNone/>
            </a:pPr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2" name="Rectangle 6"/>
          <p:cNvSpPr>
            <a:spLocks noGrp="1"/>
          </p:cNvSpPr>
          <p:nvPr>
            <p:ph type="pic" sz="quarter" idx="16"/>
          </p:nvPr>
        </p:nvSpPr>
        <p:spPr>
          <a:xfrm>
            <a:off x="6162870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>
              <a:buFontTx/>
              <a:buNone/>
            </a:pPr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41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4722047" y="609600"/>
            <a:ext cx="3431353" cy="4575141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11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1066800" y="609600"/>
            <a:ext cx="3429000" cy="4572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3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648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99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141976" y="381000"/>
            <a:ext cx="3773424" cy="2830068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i="0" smtClean="0"/>
              <a:t>Click icon to add picture</a:t>
            </a:r>
            <a:endParaRPr lang="en-US" i="0" dirty="0"/>
          </a:p>
        </p:txBody>
      </p:sp>
      <p:sp>
        <p:nvSpPr>
          <p:cNvPr id="22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4152" y="381000"/>
            <a:ext cx="4462272" cy="5949696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i="0" smtClean="0"/>
              <a:t>Click icon to add picture</a:t>
            </a:r>
            <a:endParaRPr lang="en-US" i="0" dirty="0"/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5141976" y="3352800"/>
            <a:ext cx="3773425" cy="2971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96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67B97-2A19-4469-BBC1-5124779FD32E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F23B2-1968-4158-BBF8-33ADF31722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531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32004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1" name="Rectangle 8"/>
          <p:cNvSpPr>
            <a:spLocks noGrp="1" noChangeAspect="1"/>
          </p:cNvSpPr>
          <p:nvPr>
            <p:ph type="pic" sz="quarter" idx="12"/>
          </p:nvPr>
        </p:nvSpPr>
        <p:spPr>
          <a:xfrm>
            <a:off x="61722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2004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61722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1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466344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5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720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63440" y="228600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228600"/>
            <a:ext cx="4023360" cy="3017520"/>
          </a:xfrm>
        </p:spPr>
        <p:txBody>
          <a:bodyPr anchor="b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8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067300" y="3436620"/>
            <a:ext cx="3649900" cy="2889504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9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26720" y="384048"/>
            <a:ext cx="4457700" cy="5943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5067300" y="389332"/>
            <a:ext cx="3657600" cy="2887269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85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"/>
          <p:cNvSpPr>
            <a:spLocks noGrp="1"/>
          </p:cNvSpPr>
          <p:nvPr>
            <p:ph type="pic" sz="quarter" idx="14"/>
          </p:nvPr>
        </p:nvSpPr>
        <p:spPr>
          <a:xfrm>
            <a:off x="2229297" y="228600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" name="Rectangle 7"/>
          <p:cNvSpPr>
            <a:spLocks noGrp="1"/>
          </p:cNvSpPr>
          <p:nvPr>
            <p:ph type="pic" sz="quarter" idx="26"/>
          </p:nvPr>
        </p:nvSpPr>
        <p:spPr>
          <a:xfrm>
            <a:off x="22292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5"/>
          </p:nvPr>
        </p:nvSpPr>
        <p:spPr>
          <a:xfrm>
            <a:off x="4672217" y="228600"/>
            <a:ext cx="2286000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27"/>
          </p:nvPr>
        </p:nvSpPr>
        <p:spPr>
          <a:xfrm>
            <a:off x="46676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295400"/>
            <a:ext cx="1676400" cy="1905000"/>
          </a:xfrm>
        </p:spPr>
        <p:txBody>
          <a:bodyPr anchor="b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2954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3352800"/>
            <a:ext cx="1676400" cy="1905000"/>
          </a:xfrm>
        </p:spPr>
        <p:txBody>
          <a:bodyPr anchor="t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3352800"/>
            <a:ext cx="16764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5" name="Rectangle 14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33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pic" sz="quarter" idx="14"/>
          </p:nvPr>
        </p:nvSpPr>
        <p:spPr>
          <a:xfrm>
            <a:off x="926821" y="533400"/>
            <a:ext cx="3653297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26821" y="6172200"/>
            <a:ext cx="3657600" cy="304800"/>
          </a:xfrm>
        </p:spPr>
        <p:txBody>
          <a:bodyPr lIns="9144"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17"/>
          </p:nvPr>
        </p:nvSpPr>
        <p:spPr>
          <a:xfrm>
            <a:off x="4660621" y="5334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8"/>
          </p:nvPr>
        </p:nvSpPr>
        <p:spPr>
          <a:xfrm>
            <a:off x="9268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19"/>
          </p:nvPr>
        </p:nvSpPr>
        <p:spPr>
          <a:xfrm>
            <a:off x="46606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926821" y="152400"/>
            <a:ext cx="3657600" cy="304800"/>
          </a:xfrm>
        </p:spPr>
        <p:txBody>
          <a:bodyPr lIns="9144"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3" hasCustomPrompt="1"/>
          </p:nvPr>
        </p:nvSpPr>
        <p:spPr>
          <a:xfrm>
            <a:off x="4660621" y="6172200"/>
            <a:ext cx="3657600" cy="304800"/>
          </a:xfrm>
        </p:spPr>
        <p:txBody>
          <a:bodyPr lIns="9144"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24" hasCustomPrompt="1"/>
          </p:nvPr>
        </p:nvSpPr>
        <p:spPr>
          <a:xfrm>
            <a:off x="4660621" y="152400"/>
            <a:ext cx="3657600" cy="304800"/>
          </a:xfrm>
        </p:spPr>
        <p:txBody>
          <a:bodyPr lIns="9144"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00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1524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1"/>
          </p:nvPr>
        </p:nvSpPr>
        <p:spPr>
          <a:xfrm>
            <a:off x="45466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0"/>
          </p:nvPr>
        </p:nvSpPr>
        <p:spPr>
          <a:xfrm>
            <a:off x="234906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9" name="Rectangle 7"/>
          <p:cNvSpPr>
            <a:spLocks noGrp="1"/>
          </p:cNvSpPr>
          <p:nvPr>
            <p:ph type="pic" sz="quarter" idx="32"/>
          </p:nvPr>
        </p:nvSpPr>
        <p:spPr>
          <a:xfrm>
            <a:off x="6740166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152400" y="4495800"/>
            <a:ext cx="87630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24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06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-Up: 1 Portrait with 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685800" y="257665"/>
            <a:ext cx="4617720" cy="6172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788848" y="257665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22"/>
          </p:nvPr>
        </p:nvSpPr>
        <p:spPr>
          <a:xfrm>
            <a:off x="5788848" y="2432657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788848" y="4607649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9" name="Rectangle 8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79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34290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17"/>
          </p:nvPr>
        </p:nvSpPr>
        <p:spPr>
          <a:xfrm>
            <a:off x="3033848" y="228600"/>
            <a:ext cx="5562600" cy="4171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6"/>
          </p:nvPr>
        </p:nvSpPr>
        <p:spPr>
          <a:xfrm>
            <a:off x="609600" y="2286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943600" y="4495800"/>
            <a:ext cx="2666999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3033848" y="4495800"/>
            <a:ext cx="2757352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31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-Up: 3 Portrait with 2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/>
          <p:cNvSpPr>
            <a:spLocks noGrp="1"/>
          </p:cNvSpPr>
          <p:nvPr>
            <p:ph type="pic" sz="quarter" idx="26"/>
          </p:nvPr>
        </p:nvSpPr>
        <p:spPr>
          <a:xfrm>
            <a:off x="5121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Rectangle 7"/>
          <p:cNvSpPr>
            <a:spLocks noGrp="1"/>
          </p:cNvSpPr>
          <p:nvPr>
            <p:ph type="pic" sz="quarter" idx="29"/>
          </p:nvPr>
        </p:nvSpPr>
        <p:spPr>
          <a:xfrm>
            <a:off x="51213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0"/>
          </p:nvPr>
        </p:nvSpPr>
        <p:spPr>
          <a:xfrm>
            <a:off x="471837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pic" sz="quarter" idx="27"/>
          </p:nvPr>
        </p:nvSpPr>
        <p:spPr>
          <a:xfrm>
            <a:off x="32934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8"/>
          </p:nvPr>
        </p:nvSpPr>
        <p:spPr>
          <a:xfrm>
            <a:off x="60747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9" name="Rectangle 8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88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3050273" y="16002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0" y="48768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91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51ED6-1809-467D-BA74-8EA1DF4B6FEF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F8077-2CE4-4A8C-806A-F9B27078C0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0565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4955273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6" name="W¥ل云玗İαЂôÁûÂÚ丫:Pïçtúrê Plå¢éhõlðér 表¥鷗字㌍ 表_W 5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W¥ل云玗İαЂÕØÚáÛ丫:Téxt Plàçèhòlðêr 表¥鷗字㌍_W 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89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ôÁûÂÚ丫:Pïçtúrê Plå¢éhõlðér 表¥鷗字㌍ 表_W 2"/>
          <p:cNvSpPr>
            <a:spLocks noGrp="1"/>
          </p:cNvSpPr>
          <p:nvPr>
            <p:ph type="pic" sz="quarter" idx="30"/>
          </p:nvPr>
        </p:nvSpPr>
        <p:spPr>
          <a:xfrm>
            <a:off x="457200" y="2057400"/>
            <a:ext cx="8229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W¥ل云玗İαЂÕØÚáÛ丫:Téxt Plàçèhòlðêr 表¥鷗字㌍_W 3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4876800"/>
            <a:ext cx="8229600" cy="14478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F99EC173-99AE-4773-AB25-02E469A13EAE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35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extLst/>
          </a:lstStyle>
          <a:p>
            <a:r>
              <a:rPr lang="en-US" noProof="1" smtClean="0"/>
              <a:t>Click to edit Master title style</a:t>
            </a:r>
            <a:endParaRPr lang="en-US"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2" name="Rectangle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EC6F-6501-4E04-BD6C-A8A6CABB2C5B}" type="datetimeFigureOut">
              <a:rPr lang="en-US" smtClean="0">
                <a:solidFill>
                  <a:srgbClr val="C3AFCC"/>
                </a:solidFill>
              </a:rPr>
              <a:pPr/>
              <a:t>11/2/2016</a:t>
            </a:fld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27" name="Rectangl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3AFCC"/>
              </a:solidFill>
            </a:endParaRPr>
          </a:p>
        </p:txBody>
      </p:sp>
      <p:sp>
        <p:nvSpPr>
          <p:cNvPr id="24" name="Rectangl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B0023-0CED-47F7-85AE-654F0B232C29}" type="slidenum">
              <a:rPr lang="en-US" smtClean="0">
                <a:solidFill>
                  <a:srgbClr val="C3AFCC"/>
                </a:solidFill>
              </a:rPr>
              <a:pPr/>
              <a:t>‹#›</a:t>
            </a:fld>
            <a:endParaRPr lang="en-US" dirty="0">
              <a:solidFill>
                <a:srgbClr val="C3A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23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254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7BA54-BB09-45EF-8BE5-86E399F21075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83E2C-C682-4CCB-812E-4FD1E6CD7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75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19E3F-723A-48F5-86C3-1FB2ADC6C9E9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2229A-B942-495A-807D-33D353104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91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BEB86-460D-47CC-9347-A33D2320FEE6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16943-E090-48BD-85BF-C3499FDFE6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762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8BE47-7B98-409F-8AB7-EBBB77D90BF3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9FB53-311B-43CA-B7CE-1F80A678A2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634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67D64-CF7F-42F3-8C27-B520EE2453CF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50D0-02D5-42FB-907E-376816E2D5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72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79569-1CBE-4B22-934C-222D1AA93EE5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F6CB7-50F3-4CEB-A4DC-7F1C42559A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03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26218B61-2C44-4426-BE0D-62AFE46C727B}" type="datetime1">
              <a:rPr lang="en-US" altLang="ja-JP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8215A01-EBC1-45C7-9A9D-8A83BBE998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28" r:id="rId2"/>
    <p:sldLayoutId id="2147484129" r:id="rId3"/>
    <p:sldLayoutId id="2147484130" r:id="rId4"/>
    <p:sldLayoutId id="2147484131" r:id="rId5"/>
    <p:sldLayoutId id="2147484132" r:id="rId6"/>
    <p:sldLayoutId id="2147484133" r:id="rId7"/>
    <p:sldLayoutId id="2147484134" r:id="rId8"/>
    <p:sldLayoutId id="2147484135" r:id="rId9"/>
    <p:sldLayoutId id="2147484136" r:id="rId10"/>
    <p:sldLayoutId id="214748413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13" name="Rectangl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dirty="0"/>
          </a:p>
        </p:txBody>
      </p:sp>
      <p:sp>
        <p:nvSpPr>
          <p:cNvPr id="29" name="Rectangle 3"/>
          <p:cNvSpPr>
            <a:spLocks noGrp="1"/>
          </p:cNvSpPr>
          <p:nvPr>
            <p:ph type="dt" sz="half" idx="2"/>
          </p:nvPr>
        </p:nvSpPr>
        <p:spPr>
          <a:xfrm>
            <a:off x="66675" y="6559360"/>
            <a:ext cx="2438400" cy="244475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tx2"/>
                </a:solidFill>
              </a:defRPr>
            </a:lvl1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F30C84A2-23CF-44F5-B813-5187ED5C7D1C}" type="datetimeFigureOut">
              <a:rPr lang="en-US" smtClean="0">
                <a:solidFill>
                  <a:srgbClr val="C3AFCC"/>
                </a:solidFill>
                <a:latin typeface="Century Schoolbook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11/2/2016</a:t>
            </a:fld>
            <a:endParaRPr lang="en-US" dirty="0">
              <a:solidFill>
                <a:srgbClr val="C3AFCC"/>
              </a:solidFill>
              <a:latin typeface="Century Schoolbook"/>
              <a:ea typeface="+mn-ea"/>
            </a:endParaRPr>
          </a:p>
        </p:txBody>
      </p:sp>
      <p:sp>
        <p:nvSpPr>
          <p:cNvPr id="20" name="Rectangle 25"/>
          <p:cNvSpPr>
            <a:spLocks noGrp="1"/>
          </p:cNvSpPr>
          <p:nvPr>
            <p:ph type="ftr" sz="quarter" idx="3"/>
          </p:nvPr>
        </p:nvSpPr>
        <p:spPr>
          <a:xfrm>
            <a:off x="2995653" y="6558153"/>
            <a:ext cx="4648200" cy="246888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tx2"/>
                </a:solidFill>
              </a:defRPr>
            </a:lvl1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3AFCC"/>
              </a:solidFill>
              <a:latin typeface="Century Schoolbook"/>
              <a:ea typeface="+mn-ea"/>
            </a:endParaRPr>
          </a:p>
        </p:txBody>
      </p:sp>
      <p:sp>
        <p:nvSpPr>
          <p:cNvPr id="23" name="Rectangle 16"/>
          <p:cNvSpPr>
            <a:spLocks noGrp="1"/>
          </p:cNvSpPr>
          <p:nvPr>
            <p:ph type="sldNum" sz="quarter" idx="4"/>
          </p:nvPr>
        </p:nvSpPr>
        <p:spPr>
          <a:xfrm>
            <a:off x="8172450" y="6559360"/>
            <a:ext cx="914400" cy="24447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2"/>
                </a:solidFill>
              </a:defRPr>
            </a:lvl1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F99EC173-99AE-4773-AB25-02E469A13EAE}" type="slidenum">
              <a:rPr lang="en-US" smtClean="0">
                <a:solidFill>
                  <a:srgbClr val="C3AFCC"/>
                </a:solidFill>
                <a:latin typeface="Century Schoolbook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C3AFCC"/>
              </a:solidFill>
              <a:latin typeface="Century Schoolbook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597915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51" r:id="rId1"/>
    <p:sldLayoutId id="2147484152" r:id="rId2"/>
    <p:sldLayoutId id="2147484153" r:id="rId3"/>
    <p:sldLayoutId id="2147484154" r:id="rId4"/>
    <p:sldLayoutId id="2147484155" r:id="rId5"/>
    <p:sldLayoutId id="2147484156" r:id="rId6"/>
    <p:sldLayoutId id="2147484157" r:id="rId7"/>
    <p:sldLayoutId id="2147484158" r:id="rId8"/>
    <p:sldLayoutId id="2147484159" r:id="rId9"/>
    <p:sldLayoutId id="2147484160" r:id="rId10"/>
    <p:sldLayoutId id="2147484161" r:id="rId11"/>
    <p:sldLayoutId id="2147484162" r:id="rId12"/>
    <p:sldLayoutId id="2147484163" r:id="rId13"/>
    <p:sldLayoutId id="2147484164" r:id="rId14"/>
    <p:sldLayoutId id="2147484165" r:id="rId15"/>
    <p:sldLayoutId id="2147484166" r:id="rId16"/>
    <p:sldLayoutId id="2147484167" r:id="rId17"/>
    <p:sldLayoutId id="2147484168" r:id="rId18"/>
    <p:sldLayoutId id="2147484169" r:id="rId19"/>
    <p:sldLayoutId id="2147484170" r:id="rId20"/>
    <p:sldLayoutId id="2147484171" r:id="rId21"/>
    <p:sldLayoutId id="2147484172" r:id="rId22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reveal thruBlk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3200" cap="all" baseline="0">
          <a:solidFill>
            <a:schemeClr val="tx2"/>
          </a:solidFill>
          <a:effectLst>
            <a:outerShdw blurRad="51000" dist="370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</a:rPr>
              <a:t>Breakout Sessions</a:t>
            </a:r>
          </a:p>
        </p:txBody>
      </p:sp>
      <p:sp>
        <p:nvSpPr>
          <p:cNvPr id="16387" name="Content Placeholder 3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830763"/>
          </a:xfrm>
        </p:spPr>
        <p:txBody>
          <a:bodyPr/>
          <a:lstStyle/>
          <a:p>
            <a:pPr eaLnBrk="1" hangingPunct="1">
              <a:buClr>
                <a:srgbClr val="F58466"/>
              </a:buClr>
            </a:pPr>
            <a:r>
              <a:rPr lang="en-US" altLang="en-US" sz="3600" dirty="0"/>
              <a:t>Hot Topics in </a:t>
            </a:r>
            <a:r>
              <a:rPr lang="en-US" altLang="en-US" sz="3600" dirty="0" smtClean="0"/>
              <a:t>Neonatal </a:t>
            </a:r>
            <a:r>
              <a:rPr lang="en-US" altLang="en-US" sz="3600" dirty="0"/>
              <a:t>QI</a:t>
            </a:r>
            <a:r>
              <a:rPr lang="en-US" altLang="en-US" dirty="0"/>
              <a:t>: </a:t>
            </a:r>
            <a:r>
              <a:rPr lang="en-US" altLang="en-US" dirty="0" smtClean="0"/>
              <a:t>Discussion of Current and Future Initiatives</a:t>
            </a:r>
            <a:endParaRPr lang="en-US" altLang="en-US" sz="3600" dirty="0" smtClean="0"/>
          </a:p>
          <a:p>
            <a:pPr lvl="1" eaLnBrk="1" hangingPunct="1">
              <a:buClr>
                <a:srgbClr val="004990"/>
              </a:buClr>
              <a:buFont typeface="Arial" pitchFamily="34" charset="0"/>
              <a:buChar char="•"/>
            </a:pPr>
            <a:r>
              <a:rPr lang="en-US" altLang="en-US" dirty="0" smtClean="0"/>
              <a:t>Lilac BD</a:t>
            </a:r>
            <a:endParaRPr lang="en-US" altLang="en-US" dirty="0"/>
          </a:p>
          <a:p>
            <a:pPr eaLnBrk="1" hangingPunct="1">
              <a:buClr>
                <a:srgbClr val="F58466"/>
              </a:buClr>
            </a:pPr>
            <a:r>
              <a:rPr lang="en-US" altLang="en-US" sz="3600" dirty="0"/>
              <a:t>Hot Topics in </a:t>
            </a:r>
            <a:r>
              <a:rPr lang="en-US" altLang="en-US" sz="3600" dirty="0" smtClean="0"/>
              <a:t>Obstetric </a:t>
            </a:r>
            <a:r>
              <a:rPr lang="en-US" altLang="en-US" sz="3600" dirty="0"/>
              <a:t>QI: </a:t>
            </a:r>
            <a:r>
              <a:rPr lang="en-US" altLang="en-US" dirty="0"/>
              <a:t>Discussion of </a:t>
            </a:r>
            <a:r>
              <a:rPr lang="en-US" altLang="en-US" dirty="0" smtClean="0"/>
              <a:t>Current and Future Initiatives </a:t>
            </a:r>
          </a:p>
          <a:p>
            <a:pPr lvl="1" eaLnBrk="1" hangingPunct="1">
              <a:buClr>
                <a:srgbClr val="004990"/>
              </a:buClr>
              <a:buFont typeface="Arial" pitchFamily="34" charset="0"/>
              <a:buChar char="•"/>
            </a:pPr>
            <a:r>
              <a:rPr lang="en-US" altLang="en-US" sz="2800" dirty="0" smtClean="0"/>
              <a:t>Junior Ballroom</a:t>
            </a:r>
          </a:p>
          <a:p>
            <a:pPr eaLnBrk="1" hangingPunct="1">
              <a:buClr>
                <a:srgbClr val="F58466"/>
              </a:buClr>
            </a:pPr>
            <a:r>
              <a:rPr lang="en-US" altLang="en-US" sz="3600" dirty="0" smtClean="0"/>
              <a:t>Engaging Patients and Families in Quality </a:t>
            </a:r>
            <a:r>
              <a:rPr lang="en-US" altLang="en-US" sz="3600" dirty="0" err="1" smtClean="0"/>
              <a:t>Improvmenet</a:t>
            </a:r>
            <a:endParaRPr lang="en-US" altLang="en-US" sz="3600" dirty="0" smtClean="0"/>
          </a:p>
          <a:p>
            <a:pPr lvl="1" eaLnBrk="1" hangingPunct="1">
              <a:buClr>
                <a:srgbClr val="004990"/>
              </a:buClr>
              <a:buFont typeface="Arial" pitchFamily="34" charset="0"/>
              <a:buChar char="•"/>
            </a:pPr>
            <a:r>
              <a:rPr lang="en-US" altLang="en-US" sz="2800" dirty="0" smtClean="0"/>
              <a:t>Lilac C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5267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65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ssicPhotoAlbum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55098</TotalTime>
  <Words>40</Words>
  <Application>Microsoft Office PowerPoint</Application>
  <PresentationFormat>On-screen Show (4:3)</PresentationFormat>
  <Paragraphs>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ClassicPhotoAlbum</vt:lpstr>
      <vt:lpstr>Breakout Sessions</vt:lpstr>
      <vt:lpstr>PowerPoint Presentation</vt:lpstr>
    </vt:vector>
  </TitlesOfParts>
  <Company>State of Illinois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Illinois Perinatal Quality Collaborative</dc:title>
  <dc:creator>alicia.hawkins</dc:creator>
  <cp:lastModifiedBy>Katelynne Finnegan</cp:lastModifiedBy>
  <cp:revision>1022</cp:revision>
  <dcterms:created xsi:type="dcterms:W3CDTF">2013-06-07T18:46:59Z</dcterms:created>
  <dcterms:modified xsi:type="dcterms:W3CDTF">2016-11-02T16:03:03Z</dcterms:modified>
</cp:coreProperties>
</file>