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70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84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9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67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5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7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66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9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C58DA-53E6-42F2-A797-B558E154D233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F930B-B430-4DA0-A2DF-303248D19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0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52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NorthShore University Health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Katelynne Finnegan</dc:creator>
  <cp:lastModifiedBy>Katelynne Finnegan</cp:lastModifiedBy>
  <cp:revision>1</cp:revision>
  <dcterms:created xsi:type="dcterms:W3CDTF">2016-11-02T15:52:05Z</dcterms:created>
  <dcterms:modified xsi:type="dcterms:W3CDTF">2016-11-02T15:52:38Z</dcterms:modified>
</cp:coreProperties>
</file>