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50" r:id="rId2"/>
    <p:sldMasterId id="2147484173" r:id="rId3"/>
    <p:sldMasterId id="2147484185" r:id="rId4"/>
    <p:sldMasterId id="2147484208" r:id="rId5"/>
  </p:sldMasterIdLst>
  <p:notesMasterIdLst>
    <p:notesMasterId r:id="rId33"/>
  </p:notesMasterIdLst>
  <p:sldIdLst>
    <p:sldId id="713" r:id="rId6"/>
    <p:sldId id="719" r:id="rId7"/>
    <p:sldId id="739" r:id="rId8"/>
    <p:sldId id="740" r:id="rId9"/>
    <p:sldId id="741" r:id="rId10"/>
    <p:sldId id="742" r:id="rId11"/>
    <p:sldId id="743" r:id="rId12"/>
    <p:sldId id="744" r:id="rId13"/>
    <p:sldId id="745" r:id="rId14"/>
    <p:sldId id="746" r:id="rId15"/>
    <p:sldId id="747" r:id="rId16"/>
    <p:sldId id="748" r:id="rId17"/>
    <p:sldId id="749" r:id="rId18"/>
    <p:sldId id="750" r:id="rId19"/>
    <p:sldId id="751" r:id="rId20"/>
    <p:sldId id="752" r:id="rId21"/>
    <p:sldId id="753" r:id="rId22"/>
    <p:sldId id="754" r:id="rId23"/>
    <p:sldId id="755" r:id="rId24"/>
    <p:sldId id="756" r:id="rId25"/>
    <p:sldId id="757" r:id="rId26"/>
    <p:sldId id="758" r:id="rId27"/>
    <p:sldId id="759" r:id="rId28"/>
    <p:sldId id="760" r:id="rId29"/>
    <p:sldId id="761" r:id="rId30"/>
    <p:sldId id="762" r:id="rId31"/>
    <p:sldId id="76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09" autoAdjust="0"/>
    <p:restoredTop sz="85810" autoAdjust="0"/>
  </p:normalViewPr>
  <p:slideViewPr>
    <p:cSldViewPr>
      <p:cViewPr varScale="1">
        <p:scale>
          <a:sx n="63" d="100"/>
          <a:sy n="63" d="100"/>
        </p:scale>
        <p:origin x="90" y="1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8CF09-6EBD-4861-BBE0-7A8EC1B058C1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1241B-A698-4E95-906D-32C5A2219099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29886EB8-2A93-4BF8-8279-9BF3B6CA69A8}" type="parTrans" cxnId="{27F48F6C-B8CD-4DB4-9E41-449362D7EBDA}">
      <dgm:prSet/>
      <dgm:spPr/>
      <dgm:t>
        <a:bodyPr/>
        <a:lstStyle/>
        <a:p>
          <a:endParaRPr lang="en-US"/>
        </a:p>
      </dgm:t>
    </dgm:pt>
    <dgm:pt modelId="{2B2289AD-849D-4EBB-9597-56AA2C179DF2}" type="sibTrans" cxnId="{27F48F6C-B8CD-4DB4-9E41-449362D7EBDA}">
      <dgm:prSet/>
      <dgm:spPr/>
      <dgm:t>
        <a:bodyPr/>
        <a:lstStyle/>
        <a:p>
          <a:endParaRPr lang="en-US"/>
        </a:p>
      </dgm:t>
    </dgm:pt>
    <dgm:pt modelId="{A4B6513B-B12B-4073-B9CC-51686CF2067F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9262C2F9-1B61-4794-81A6-21BF0776B11F}" type="parTrans" cxnId="{23230AC1-D5A2-4823-B41C-F5484D22F6F9}">
      <dgm:prSet/>
      <dgm:spPr/>
      <dgm:t>
        <a:bodyPr/>
        <a:lstStyle/>
        <a:p>
          <a:endParaRPr lang="en-US"/>
        </a:p>
      </dgm:t>
    </dgm:pt>
    <dgm:pt modelId="{21DAF95D-A044-4CD5-B7AD-48DFEDDC1FF9}" type="sibTrans" cxnId="{23230AC1-D5A2-4823-B41C-F5484D22F6F9}">
      <dgm:prSet/>
      <dgm:spPr/>
      <dgm:t>
        <a:bodyPr/>
        <a:lstStyle/>
        <a:p>
          <a:endParaRPr lang="en-US"/>
        </a:p>
      </dgm:t>
    </dgm:pt>
    <dgm:pt modelId="{82C7C70B-C08F-4C27-B2A6-C0A5271C8BD5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F0CE01D1-FFA8-4020-85B4-285D68483E66}" type="parTrans" cxnId="{04B1FF42-57B8-4818-8490-2163C6B2A32C}">
      <dgm:prSet/>
      <dgm:spPr/>
      <dgm:t>
        <a:bodyPr/>
        <a:lstStyle/>
        <a:p>
          <a:endParaRPr lang="en-US"/>
        </a:p>
      </dgm:t>
    </dgm:pt>
    <dgm:pt modelId="{F85EBA56-B29D-43D2-95B4-7D971A4AF9AA}" type="sibTrans" cxnId="{04B1FF42-57B8-4818-8490-2163C6B2A32C}">
      <dgm:prSet/>
      <dgm:spPr/>
      <dgm:t>
        <a:bodyPr/>
        <a:lstStyle/>
        <a:p>
          <a:endParaRPr lang="en-US"/>
        </a:p>
      </dgm:t>
    </dgm:pt>
    <dgm:pt modelId="{0A5390DB-7846-4F53-85CB-98E2B6CC815C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C0AB7823-3229-48B9-BD08-A6DF78FDFA77}" type="parTrans" cxnId="{027AE197-A53C-47CE-BA12-08F7A4AD769D}">
      <dgm:prSet/>
      <dgm:spPr/>
      <dgm:t>
        <a:bodyPr/>
        <a:lstStyle/>
        <a:p>
          <a:endParaRPr lang="en-US"/>
        </a:p>
      </dgm:t>
    </dgm:pt>
    <dgm:pt modelId="{1492D4EE-E5B4-42C6-9C5B-AB984AC72DF5}" type="sibTrans" cxnId="{027AE197-A53C-47CE-BA12-08F7A4AD769D}">
      <dgm:prSet/>
      <dgm:spPr/>
      <dgm:t>
        <a:bodyPr/>
        <a:lstStyle/>
        <a:p>
          <a:endParaRPr lang="en-US"/>
        </a:p>
      </dgm:t>
    </dgm:pt>
    <dgm:pt modelId="{2D8D6079-BE7E-427E-B094-78C6F3CA58D2}" type="pres">
      <dgm:prSet presAssocID="{2F68CF09-6EBD-4861-BBE0-7A8EC1B058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1B44B-7919-44ED-9E10-20A7DD6A80E7}" type="pres">
      <dgm:prSet presAssocID="{2F68CF09-6EBD-4861-BBE0-7A8EC1B058C1}" presName="children" presStyleCnt="0"/>
      <dgm:spPr/>
    </dgm:pt>
    <dgm:pt modelId="{DB8F569E-19C6-4ED8-A09B-692E084252B4}" type="pres">
      <dgm:prSet presAssocID="{2F68CF09-6EBD-4861-BBE0-7A8EC1B058C1}" presName="childPlaceholder" presStyleCnt="0"/>
      <dgm:spPr/>
    </dgm:pt>
    <dgm:pt modelId="{0FFE84D8-BCE4-46C3-9E25-D951035718A2}" type="pres">
      <dgm:prSet presAssocID="{2F68CF09-6EBD-4861-BBE0-7A8EC1B058C1}" presName="circle" presStyleCnt="0"/>
      <dgm:spPr/>
    </dgm:pt>
    <dgm:pt modelId="{C97AEF54-F06A-49F3-B5C9-1C1A9F82E042}" type="pres">
      <dgm:prSet presAssocID="{2F68CF09-6EBD-4861-BBE0-7A8EC1B058C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E14B1-CE72-44CF-8E0A-81DA3F4FCAAD}" type="pres">
      <dgm:prSet presAssocID="{2F68CF09-6EBD-4861-BBE0-7A8EC1B058C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A0749-1282-468E-B10C-75A7813E598D}" type="pres">
      <dgm:prSet presAssocID="{2F68CF09-6EBD-4861-BBE0-7A8EC1B058C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91C1-B725-4B9D-A053-9F6D3E987199}" type="pres">
      <dgm:prSet presAssocID="{2F68CF09-6EBD-4861-BBE0-7A8EC1B058C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BAFEA-849E-481E-BE78-B16BE472324B}" type="pres">
      <dgm:prSet presAssocID="{2F68CF09-6EBD-4861-BBE0-7A8EC1B058C1}" presName="quadrantPlaceholder" presStyleCnt="0"/>
      <dgm:spPr/>
    </dgm:pt>
    <dgm:pt modelId="{DA8EB698-26D6-404D-AD9D-442FB4D0D85D}" type="pres">
      <dgm:prSet presAssocID="{2F68CF09-6EBD-4861-BBE0-7A8EC1B058C1}" presName="center1" presStyleLbl="fgShp" presStyleIdx="0" presStyleCnt="2"/>
      <dgm:spPr/>
    </dgm:pt>
    <dgm:pt modelId="{8B04F2AC-3ABE-47FE-A4F8-59573EC5951D}" type="pres">
      <dgm:prSet presAssocID="{2F68CF09-6EBD-4861-BBE0-7A8EC1B058C1}" presName="center2" presStyleLbl="fgShp" presStyleIdx="1" presStyleCnt="2"/>
      <dgm:spPr/>
    </dgm:pt>
  </dgm:ptLst>
  <dgm:cxnLst>
    <dgm:cxn modelId="{027AE197-A53C-47CE-BA12-08F7A4AD769D}" srcId="{2F68CF09-6EBD-4861-BBE0-7A8EC1B058C1}" destId="{0A5390DB-7846-4F53-85CB-98E2B6CC815C}" srcOrd="3" destOrd="0" parTransId="{C0AB7823-3229-48B9-BD08-A6DF78FDFA77}" sibTransId="{1492D4EE-E5B4-42C6-9C5B-AB984AC72DF5}"/>
    <dgm:cxn modelId="{27F48F6C-B8CD-4DB4-9E41-449362D7EBDA}" srcId="{2F68CF09-6EBD-4861-BBE0-7A8EC1B058C1}" destId="{D6D1241B-A698-4E95-906D-32C5A2219099}" srcOrd="0" destOrd="0" parTransId="{29886EB8-2A93-4BF8-8279-9BF3B6CA69A8}" sibTransId="{2B2289AD-849D-4EBB-9597-56AA2C179DF2}"/>
    <dgm:cxn modelId="{15FAE674-F8E0-4DA5-AB76-2949BBC31F4B}" type="presOf" srcId="{D6D1241B-A698-4E95-906D-32C5A2219099}" destId="{C97AEF54-F06A-49F3-B5C9-1C1A9F82E042}" srcOrd="0" destOrd="0" presId="urn:microsoft.com/office/officeart/2005/8/layout/cycle4#1"/>
    <dgm:cxn modelId="{04B1FF42-57B8-4818-8490-2163C6B2A32C}" srcId="{2F68CF09-6EBD-4861-BBE0-7A8EC1B058C1}" destId="{82C7C70B-C08F-4C27-B2A6-C0A5271C8BD5}" srcOrd="2" destOrd="0" parTransId="{F0CE01D1-FFA8-4020-85B4-285D68483E66}" sibTransId="{F85EBA56-B29D-43D2-95B4-7D971A4AF9AA}"/>
    <dgm:cxn modelId="{556E15DA-7653-49C9-A3CF-79E26E35E592}" type="presOf" srcId="{82C7C70B-C08F-4C27-B2A6-C0A5271C8BD5}" destId="{71FA0749-1282-468E-B10C-75A7813E598D}" srcOrd="0" destOrd="0" presId="urn:microsoft.com/office/officeart/2005/8/layout/cycle4#1"/>
    <dgm:cxn modelId="{9858D5F4-137D-4797-8CE4-6B815C7FA9A8}" type="presOf" srcId="{2F68CF09-6EBD-4861-BBE0-7A8EC1B058C1}" destId="{2D8D6079-BE7E-427E-B094-78C6F3CA58D2}" srcOrd="0" destOrd="0" presId="urn:microsoft.com/office/officeart/2005/8/layout/cycle4#1"/>
    <dgm:cxn modelId="{4285D8C9-6161-46DC-A0F7-EC4307669C37}" type="presOf" srcId="{A4B6513B-B12B-4073-B9CC-51686CF2067F}" destId="{6F5E14B1-CE72-44CF-8E0A-81DA3F4FCAAD}" srcOrd="0" destOrd="0" presId="urn:microsoft.com/office/officeart/2005/8/layout/cycle4#1"/>
    <dgm:cxn modelId="{23230AC1-D5A2-4823-B41C-F5484D22F6F9}" srcId="{2F68CF09-6EBD-4861-BBE0-7A8EC1B058C1}" destId="{A4B6513B-B12B-4073-B9CC-51686CF2067F}" srcOrd="1" destOrd="0" parTransId="{9262C2F9-1B61-4794-81A6-21BF0776B11F}" sibTransId="{21DAF95D-A044-4CD5-B7AD-48DFEDDC1FF9}"/>
    <dgm:cxn modelId="{5611ACBD-978B-491E-9A71-127E4521949D}" type="presOf" srcId="{0A5390DB-7846-4F53-85CB-98E2B6CC815C}" destId="{782F91C1-B725-4B9D-A053-9F6D3E987199}" srcOrd="0" destOrd="0" presId="urn:microsoft.com/office/officeart/2005/8/layout/cycle4#1"/>
    <dgm:cxn modelId="{C55A0735-600B-4607-806E-F984225DB6A2}" type="presParOf" srcId="{2D8D6079-BE7E-427E-B094-78C6F3CA58D2}" destId="{EC41B44B-7919-44ED-9E10-20A7DD6A80E7}" srcOrd="0" destOrd="0" presId="urn:microsoft.com/office/officeart/2005/8/layout/cycle4#1"/>
    <dgm:cxn modelId="{C90114E6-89B6-452E-BB99-F42FC14E531E}" type="presParOf" srcId="{EC41B44B-7919-44ED-9E10-20A7DD6A80E7}" destId="{DB8F569E-19C6-4ED8-A09B-692E084252B4}" srcOrd="0" destOrd="0" presId="urn:microsoft.com/office/officeart/2005/8/layout/cycle4#1"/>
    <dgm:cxn modelId="{2127D67B-6740-427C-980C-4C1E22CCAF54}" type="presParOf" srcId="{2D8D6079-BE7E-427E-B094-78C6F3CA58D2}" destId="{0FFE84D8-BCE4-46C3-9E25-D951035718A2}" srcOrd="1" destOrd="0" presId="urn:microsoft.com/office/officeart/2005/8/layout/cycle4#1"/>
    <dgm:cxn modelId="{A4F981D3-3065-4623-9EE2-F6DB81D35B7D}" type="presParOf" srcId="{0FFE84D8-BCE4-46C3-9E25-D951035718A2}" destId="{C97AEF54-F06A-49F3-B5C9-1C1A9F82E042}" srcOrd="0" destOrd="0" presId="urn:microsoft.com/office/officeart/2005/8/layout/cycle4#1"/>
    <dgm:cxn modelId="{DD6F41CE-10E3-435A-AA64-7259824563D6}" type="presParOf" srcId="{0FFE84D8-BCE4-46C3-9E25-D951035718A2}" destId="{6F5E14B1-CE72-44CF-8E0A-81DA3F4FCAAD}" srcOrd="1" destOrd="0" presId="urn:microsoft.com/office/officeart/2005/8/layout/cycle4#1"/>
    <dgm:cxn modelId="{A3FDE54A-5189-490B-B35E-1FDD2A1C0BD4}" type="presParOf" srcId="{0FFE84D8-BCE4-46C3-9E25-D951035718A2}" destId="{71FA0749-1282-468E-B10C-75A7813E598D}" srcOrd="2" destOrd="0" presId="urn:microsoft.com/office/officeart/2005/8/layout/cycle4#1"/>
    <dgm:cxn modelId="{A2F26301-7B72-4207-BEAC-7B54E07B9933}" type="presParOf" srcId="{0FFE84D8-BCE4-46C3-9E25-D951035718A2}" destId="{782F91C1-B725-4B9D-A053-9F6D3E987199}" srcOrd="3" destOrd="0" presId="urn:microsoft.com/office/officeart/2005/8/layout/cycle4#1"/>
    <dgm:cxn modelId="{5FA41FDF-FEEA-4A49-B71C-5D1EE8D4F778}" type="presParOf" srcId="{0FFE84D8-BCE4-46C3-9E25-D951035718A2}" destId="{E2EBAFEA-849E-481E-BE78-B16BE472324B}" srcOrd="4" destOrd="0" presId="urn:microsoft.com/office/officeart/2005/8/layout/cycle4#1"/>
    <dgm:cxn modelId="{1465E17F-7D21-4F57-AEE7-2CBEAC281AB6}" type="presParOf" srcId="{2D8D6079-BE7E-427E-B094-78C6F3CA58D2}" destId="{DA8EB698-26D6-404D-AD9D-442FB4D0D85D}" srcOrd="2" destOrd="0" presId="urn:microsoft.com/office/officeart/2005/8/layout/cycle4#1"/>
    <dgm:cxn modelId="{7828F7FA-BBC6-4C2B-9202-FED57F477089}" type="presParOf" srcId="{2D8D6079-BE7E-427E-B094-78C6F3CA58D2}" destId="{8B04F2AC-3ABE-47FE-A4F8-59573EC5951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8CF09-6EBD-4861-BBE0-7A8EC1B058C1}" type="doc">
      <dgm:prSet loTypeId="urn:microsoft.com/office/officeart/2005/8/layout/cycle4#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1241B-A698-4E95-906D-32C5A2219099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29886EB8-2A93-4BF8-8279-9BF3B6CA69A8}" type="parTrans" cxnId="{27F48F6C-B8CD-4DB4-9E41-449362D7EBDA}">
      <dgm:prSet/>
      <dgm:spPr/>
      <dgm:t>
        <a:bodyPr/>
        <a:lstStyle/>
        <a:p>
          <a:endParaRPr lang="en-US"/>
        </a:p>
      </dgm:t>
    </dgm:pt>
    <dgm:pt modelId="{2B2289AD-849D-4EBB-9597-56AA2C179DF2}" type="sibTrans" cxnId="{27F48F6C-B8CD-4DB4-9E41-449362D7EBDA}">
      <dgm:prSet/>
      <dgm:spPr/>
      <dgm:t>
        <a:bodyPr/>
        <a:lstStyle/>
        <a:p>
          <a:endParaRPr lang="en-US"/>
        </a:p>
      </dgm:t>
    </dgm:pt>
    <dgm:pt modelId="{A4B6513B-B12B-4073-B9CC-51686CF2067F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9262C2F9-1B61-4794-81A6-21BF0776B11F}" type="parTrans" cxnId="{23230AC1-D5A2-4823-B41C-F5484D22F6F9}">
      <dgm:prSet/>
      <dgm:spPr/>
      <dgm:t>
        <a:bodyPr/>
        <a:lstStyle/>
        <a:p>
          <a:endParaRPr lang="en-US"/>
        </a:p>
      </dgm:t>
    </dgm:pt>
    <dgm:pt modelId="{21DAF95D-A044-4CD5-B7AD-48DFEDDC1FF9}" type="sibTrans" cxnId="{23230AC1-D5A2-4823-B41C-F5484D22F6F9}">
      <dgm:prSet/>
      <dgm:spPr/>
      <dgm:t>
        <a:bodyPr/>
        <a:lstStyle/>
        <a:p>
          <a:endParaRPr lang="en-US"/>
        </a:p>
      </dgm:t>
    </dgm:pt>
    <dgm:pt modelId="{82C7C70B-C08F-4C27-B2A6-C0A5271C8BD5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F0CE01D1-FFA8-4020-85B4-285D68483E66}" type="parTrans" cxnId="{04B1FF42-57B8-4818-8490-2163C6B2A32C}">
      <dgm:prSet/>
      <dgm:spPr/>
      <dgm:t>
        <a:bodyPr/>
        <a:lstStyle/>
        <a:p>
          <a:endParaRPr lang="en-US"/>
        </a:p>
      </dgm:t>
    </dgm:pt>
    <dgm:pt modelId="{F85EBA56-B29D-43D2-95B4-7D971A4AF9AA}" type="sibTrans" cxnId="{04B1FF42-57B8-4818-8490-2163C6B2A32C}">
      <dgm:prSet/>
      <dgm:spPr/>
      <dgm:t>
        <a:bodyPr/>
        <a:lstStyle/>
        <a:p>
          <a:endParaRPr lang="en-US"/>
        </a:p>
      </dgm:t>
    </dgm:pt>
    <dgm:pt modelId="{0A5390DB-7846-4F53-85CB-98E2B6CC815C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C0AB7823-3229-48B9-BD08-A6DF78FDFA77}" type="parTrans" cxnId="{027AE197-A53C-47CE-BA12-08F7A4AD769D}">
      <dgm:prSet/>
      <dgm:spPr/>
      <dgm:t>
        <a:bodyPr/>
        <a:lstStyle/>
        <a:p>
          <a:endParaRPr lang="en-US"/>
        </a:p>
      </dgm:t>
    </dgm:pt>
    <dgm:pt modelId="{1492D4EE-E5B4-42C6-9C5B-AB984AC72DF5}" type="sibTrans" cxnId="{027AE197-A53C-47CE-BA12-08F7A4AD769D}">
      <dgm:prSet/>
      <dgm:spPr/>
      <dgm:t>
        <a:bodyPr/>
        <a:lstStyle/>
        <a:p>
          <a:endParaRPr lang="en-US"/>
        </a:p>
      </dgm:t>
    </dgm:pt>
    <dgm:pt modelId="{2D8D6079-BE7E-427E-B094-78C6F3CA58D2}" type="pres">
      <dgm:prSet presAssocID="{2F68CF09-6EBD-4861-BBE0-7A8EC1B058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1B44B-7919-44ED-9E10-20A7DD6A80E7}" type="pres">
      <dgm:prSet presAssocID="{2F68CF09-6EBD-4861-BBE0-7A8EC1B058C1}" presName="children" presStyleCnt="0"/>
      <dgm:spPr/>
    </dgm:pt>
    <dgm:pt modelId="{DB8F569E-19C6-4ED8-A09B-692E084252B4}" type="pres">
      <dgm:prSet presAssocID="{2F68CF09-6EBD-4861-BBE0-7A8EC1B058C1}" presName="childPlaceholder" presStyleCnt="0"/>
      <dgm:spPr/>
    </dgm:pt>
    <dgm:pt modelId="{0FFE84D8-BCE4-46C3-9E25-D951035718A2}" type="pres">
      <dgm:prSet presAssocID="{2F68CF09-6EBD-4861-BBE0-7A8EC1B058C1}" presName="circle" presStyleCnt="0"/>
      <dgm:spPr/>
    </dgm:pt>
    <dgm:pt modelId="{C97AEF54-F06A-49F3-B5C9-1C1A9F82E042}" type="pres">
      <dgm:prSet presAssocID="{2F68CF09-6EBD-4861-BBE0-7A8EC1B058C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E14B1-CE72-44CF-8E0A-81DA3F4FCAAD}" type="pres">
      <dgm:prSet presAssocID="{2F68CF09-6EBD-4861-BBE0-7A8EC1B058C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A0749-1282-468E-B10C-75A7813E598D}" type="pres">
      <dgm:prSet presAssocID="{2F68CF09-6EBD-4861-BBE0-7A8EC1B058C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91C1-B725-4B9D-A053-9F6D3E987199}" type="pres">
      <dgm:prSet presAssocID="{2F68CF09-6EBD-4861-BBE0-7A8EC1B058C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BAFEA-849E-481E-BE78-B16BE472324B}" type="pres">
      <dgm:prSet presAssocID="{2F68CF09-6EBD-4861-BBE0-7A8EC1B058C1}" presName="quadrantPlaceholder" presStyleCnt="0"/>
      <dgm:spPr/>
    </dgm:pt>
    <dgm:pt modelId="{DA8EB698-26D6-404D-AD9D-442FB4D0D85D}" type="pres">
      <dgm:prSet presAssocID="{2F68CF09-6EBD-4861-BBE0-7A8EC1B058C1}" presName="center1" presStyleLbl="fgShp" presStyleIdx="0" presStyleCnt="2"/>
      <dgm:spPr/>
    </dgm:pt>
    <dgm:pt modelId="{8B04F2AC-3ABE-47FE-A4F8-59573EC5951D}" type="pres">
      <dgm:prSet presAssocID="{2F68CF09-6EBD-4861-BBE0-7A8EC1B058C1}" presName="center2" presStyleLbl="fgShp" presStyleIdx="1" presStyleCnt="2"/>
      <dgm:spPr/>
    </dgm:pt>
  </dgm:ptLst>
  <dgm:cxnLst>
    <dgm:cxn modelId="{027AE197-A53C-47CE-BA12-08F7A4AD769D}" srcId="{2F68CF09-6EBD-4861-BBE0-7A8EC1B058C1}" destId="{0A5390DB-7846-4F53-85CB-98E2B6CC815C}" srcOrd="3" destOrd="0" parTransId="{C0AB7823-3229-48B9-BD08-A6DF78FDFA77}" sibTransId="{1492D4EE-E5B4-42C6-9C5B-AB984AC72DF5}"/>
    <dgm:cxn modelId="{27F48F6C-B8CD-4DB4-9E41-449362D7EBDA}" srcId="{2F68CF09-6EBD-4861-BBE0-7A8EC1B058C1}" destId="{D6D1241B-A698-4E95-906D-32C5A2219099}" srcOrd="0" destOrd="0" parTransId="{29886EB8-2A93-4BF8-8279-9BF3B6CA69A8}" sibTransId="{2B2289AD-849D-4EBB-9597-56AA2C179DF2}"/>
    <dgm:cxn modelId="{0DFC0038-6242-476E-ADF2-CC34D098B6D5}" type="presOf" srcId="{A4B6513B-B12B-4073-B9CC-51686CF2067F}" destId="{6F5E14B1-CE72-44CF-8E0A-81DA3F4FCAAD}" srcOrd="0" destOrd="0" presId="urn:microsoft.com/office/officeart/2005/8/layout/cycle4#2"/>
    <dgm:cxn modelId="{04B1FF42-57B8-4818-8490-2163C6B2A32C}" srcId="{2F68CF09-6EBD-4861-BBE0-7A8EC1B058C1}" destId="{82C7C70B-C08F-4C27-B2A6-C0A5271C8BD5}" srcOrd="2" destOrd="0" parTransId="{F0CE01D1-FFA8-4020-85B4-285D68483E66}" sibTransId="{F85EBA56-B29D-43D2-95B4-7D971A4AF9AA}"/>
    <dgm:cxn modelId="{A46DCC9B-CF3D-48C6-AE0C-EF77580D9E9A}" type="presOf" srcId="{82C7C70B-C08F-4C27-B2A6-C0A5271C8BD5}" destId="{71FA0749-1282-468E-B10C-75A7813E598D}" srcOrd="0" destOrd="0" presId="urn:microsoft.com/office/officeart/2005/8/layout/cycle4#2"/>
    <dgm:cxn modelId="{23230AC1-D5A2-4823-B41C-F5484D22F6F9}" srcId="{2F68CF09-6EBD-4861-BBE0-7A8EC1B058C1}" destId="{A4B6513B-B12B-4073-B9CC-51686CF2067F}" srcOrd="1" destOrd="0" parTransId="{9262C2F9-1B61-4794-81A6-21BF0776B11F}" sibTransId="{21DAF95D-A044-4CD5-B7AD-48DFEDDC1FF9}"/>
    <dgm:cxn modelId="{7D1FFB4F-7472-434A-857D-5FFE3E12EA61}" type="presOf" srcId="{0A5390DB-7846-4F53-85CB-98E2B6CC815C}" destId="{782F91C1-B725-4B9D-A053-9F6D3E987199}" srcOrd="0" destOrd="0" presId="urn:microsoft.com/office/officeart/2005/8/layout/cycle4#2"/>
    <dgm:cxn modelId="{4FED9138-0CCC-4338-AE67-B8F46E3BDD33}" type="presOf" srcId="{D6D1241B-A698-4E95-906D-32C5A2219099}" destId="{C97AEF54-F06A-49F3-B5C9-1C1A9F82E042}" srcOrd="0" destOrd="0" presId="urn:microsoft.com/office/officeart/2005/8/layout/cycle4#2"/>
    <dgm:cxn modelId="{A33A8B8E-2E47-40EB-A83A-C2984B33B16B}" type="presOf" srcId="{2F68CF09-6EBD-4861-BBE0-7A8EC1B058C1}" destId="{2D8D6079-BE7E-427E-B094-78C6F3CA58D2}" srcOrd="0" destOrd="0" presId="urn:microsoft.com/office/officeart/2005/8/layout/cycle4#2"/>
    <dgm:cxn modelId="{7DFD6E14-2D3B-4A76-ADEA-B668A39EB8F4}" type="presParOf" srcId="{2D8D6079-BE7E-427E-B094-78C6F3CA58D2}" destId="{EC41B44B-7919-44ED-9E10-20A7DD6A80E7}" srcOrd="0" destOrd="0" presId="urn:microsoft.com/office/officeart/2005/8/layout/cycle4#2"/>
    <dgm:cxn modelId="{8BF5AD6C-9607-4921-8E0E-84928F402ABB}" type="presParOf" srcId="{EC41B44B-7919-44ED-9E10-20A7DD6A80E7}" destId="{DB8F569E-19C6-4ED8-A09B-692E084252B4}" srcOrd="0" destOrd="0" presId="urn:microsoft.com/office/officeart/2005/8/layout/cycle4#2"/>
    <dgm:cxn modelId="{52E8B161-6364-418D-BF18-68D730706952}" type="presParOf" srcId="{2D8D6079-BE7E-427E-B094-78C6F3CA58D2}" destId="{0FFE84D8-BCE4-46C3-9E25-D951035718A2}" srcOrd="1" destOrd="0" presId="urn:microsoft.com/office/officeart/2005/8/layout/cycle4#2"/>
    <dgm:cxn modelId="{E245A680-52EE-4028-85DE-BBDC375CD18D}" type="presParOf" srcId="{0FFE84D8-BCE4-46C3-9E25-D951035718A2}" destId="{C97AEF54-F06A-49F3-B5C9-1C1A9F82E042}" srcOrd="0" destOrd="0" presId="urn:microsoft.com/office/officeart/2005/8/layout/cycle4#2"/>
    <dgm:cxn modelId="{BDE10E30-1267-4302-8DBF-3E1D52BDD903}" type="presParOf" srcId="{0FFE84D8-BCE4-46C3-9E25-D951035718A2}" destId="{6F5E14B1-CE72-44CF-8E0A-81DA3F4FCAAD}" srcOrd="1" destOrd="0" presId="urn:microsoft.com/office/officeart/2005/8/layout/cycle4#2"/>
    <dgm:cxn modelId="{B003B750-EFBD-46AB-84EC-109A2842CBF4}" type="presParOf" srcId="{0FFE84D8-BCE4-46C3-9E25-D951035718A2}" destId="{71FA0749-1282-468E-B10C-75A7813E598D}" srcOrd="2" destOrd="0" presId="urn:microsoft.com/office/officeart/2005/8/layout/cycle4#2"/>
    <dgm:cxn modelId="{12DC11EA-1A3F-4B57-82D1-B6F28AFF696E}" type="presParOf" srcId="{0FFE84D8-BCE4-46C3-9E25-D951035718A2}" destId="{782F91C1-B725-4B9D-A053-9F6D3E987199}" srcOrd="3" destOrd="0" presId="urn:microsoft.com/office/officeart/2005/8/layout/cycle4#2"/>
    <dgm:cxn modelId="{12DEE76E-BDE5-48A0-AF7A-7827D6793E92}" type="presParOf" srcId="{0FFE84D8-BCE4-46C3-9E25-D951035718A2}" destId="{E2EBAFEA-849E-481E-BE78-B16BE472324B}" srcOrd="4" destOrd="0" presId="urn:microsoft.com/office/officeart/2005/8/layout/cycle4#2"/>
    <dgm:cxn modelId="{ED99698E-2036-4DD6-B7D1-9D1454F29ACD}" type="presParOf" srcId="{2D8D6079-BE7E-427E-B094-78C6F3CA58D2}" destId="{DA8EB698-26D6-404D-AD9D-442FB4D0D85D}" srcOrd="2" destOrd="0" presId="urn:microsoft.com/office/officeart/2005/8/layout/cycle4#2"/>
    <dgm:cxn modelId="{EC9513F9-7A07-4A9A-945A-0C996DCAB593}" type="presParOf" srcId="{2D8D6079-BE7E-427E-B094-78C6F3CA58D2}" destId="{8B04F2AC-3ABE-47FE-A4F8-59573EC5951D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8CF09-6EBD-4861-BBE0-7A8EC1B058C1}" type="doc">
      <dgm:prSet loTypeId="urn:microsoft.com/office/officeart/2005/8/layout/cycle4#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1241B-A698-4E95-906D-32C5A2219099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29886EB8-2A93-4BF8-8279-9BF3B6CA69A8}" type="parTrans" cxnId="{27F48F6C-B8CD-4DB4-9E41-449362D7EBDA}">
      <dgm:prSet/>
      <dgm:spPr/>
      <dgm:t>
        <a:bodyPr/>
        <a:lstStyle/>
        <a:p>
          <a:endParaRPr lang="en-US"/>
        </a:p>
      </dgm:t>
    </dgm:pt>
    <dgm:pt modelId="{2B2289AD-849D-4EBB-9597-56AA2C179DF2}" type="sibTrans" cxnId="{27F48F6C-B8CD-4DB4-9E41-449362D7EBDA}">
      <dgm:prSet/>
      <dgm:spPr/>
      <dgm:t>
        <a:bodyPr/>
        <a:lstStyle/>
        <a:p>
          <a:endParaRPr lang="en-US"/>
        </a:p>
      </dgm:t>
    </dgm:pt>
    <dgm:pt modelId="{A4B6513B-B12B-4073-B9CC-51686CF2067F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9262C2F9-1B61-4794-81A6-21BF0776B11F}" type="parTrans" cxnId="{23230AC1-D5A2-4823-B41C-F5484D22F6F9}">
      <dgm:prSet/>
      <dgm:spPr/>
      <dgm:t>
        <a:bodyPr/>
        <a:lstStyle/>
        <a:p>
          <a:endParaRPr lang="en-US"/>
        </a:p>
      </dgm:t>
    </dgm:pt>
    <dgm:pt modelId="{21DAF95D-A044-4CD5-B7AD-48DFEDDC1FF9}" type="sibTrans" cxnId="{23230AC1-D5A2-4823-B41C-F5484D22F6F9}">
      <dgm:prSet/>
      <dgm:spPr/>
      <dgm:t>
        <a:bodyPr/>
        <a:lstStyle/>
        <a:p>
          <a:endParaRPr lang="en-US"/>
        </a:p>
      </dgm:t>
    </dgm:pt>
    <dgm:pt modelId="{82C7C70B-C08F-4C27-B2A6-C0A5271C8BD5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F0CE01D1-FFA8-4020-85B4-285D68483E66}" type="parTrans" cxnId="{04B1FF42-57B8-4818-8490-2163C6B2A32C}">
      <dgm:prSet/>
      <dgm:spPr/>
      <dgm:t>
        <a:bodyPr/>
        <a:lstStyle/>
        <a:p>
          <a:endParaRPr lang="en-US"/>
        </a:p>
      </dgm:t>
    </dgm:pt>
    <dgm:pt modelId="{F85EBA56-B29D-43D2-95B4-7D971A4AF9AA}" type="sibTrans" cxnId="{04B1FF42-57B8-4818-8490-2163C6B2A32C}">
      <dgm:prSet/>
      <dgm:spPr/>
      <dgm:t>
        <a:bodyPr/>
        <a:lstStyle/>
        <a:p>
          <a:endParaRPr lang="en-US"/>
        </a:p>
      </dgm:t>
    </dgm:pt>
    <dgm:pt modelId="{0A5390DB-7846-4F53-85CB-98E2B6CC815C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C0AB7823-3229-48B9-BD08-A6DF78FDFA77}" type="parTrans" cxnId="{027AE197-A53C-47CE-BA12-08F7A4AD769D}">
      <dgm:prSet/>
      <dgm:spPr/>
      <dgm:t>
        <a:bodyPr/>
        <a:lstStyle/>
        <a:p>
          <a:endParaRPr lang="en-US"/>
        </a:p>
      </dgm:t>
    </dgm:pt>
    <dgm:pt modelId="{1492D4EE-E5B4-42C6-9C5B-AB984AC72DF5}" type="sibTrans" cxnId="{027AE197-A53C-47CE-BA12-08F7A4AD769D}">
      <dgm:prSet/>
      <dgm:spPr/>
      <dgm:t>
        <a:bodyPr/>
        <a:lstStyle/>
        <a:p>
          <a:endParaRPr lang="en-US"/>
        </a:p>
      </dgm:t>
    </dgm:pt>
    <dgm:pt modelId="{2D8D6079-BE7E-427E-B094-78C6F3CA58D2}" type="pres">
      <dgm:prSet presAssocID="{2F68CF09-6EBD-4861-BBE0-7A8EC1B058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1B44B-7919-44ED-9E10-20A7DD6A80E7}" type="pres">
      <dgm:prSet presAssocID="{2F68CF09-6EBD-4861-BBE0-7A8EC1B058C1}" presName="children" presStyleCnt="0"/>
      <dgm:spPr/>
    </dgm:pt>
    <dgm:pt modelId="{DB8F569E-19C6-4ED8-A09B-692E084252B4}" type="pres">
      <dgm:prSet presAssocID="{2F68CF09-6EBD-4861-BBE0-7A8EC1B058C1}" presName="childPlaceholder" presStyleCnt="0"/>
      <dgm:spPr/>
    </dgm:pt>
    <dgm:pt modelId="{0FFE84D8-BCE4-46C3-9E25-D951035718A2}" type="pres">
      <dgm:prSet presAssocID="{2F68CF09-6EBD-4861-BBE0-7A8EC1B058C1}" presName="circle" presStyleCnt="0"/>
      <dgm:spPr/>
    </dgm:pt>
    <dgm:pt modelId="{C97AEF54-F06A-49F3-B5C9-1C1A9F82E042}" type="pres">
      <dgm:prSet presAssocID="{2F68CF09-6EBD-4861-BBE0-7A8EC1B058C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E14B1-CE72-44CF-8E0A-81DA3F4FCAAD}" type="pres">
      <dgm:prSet presAssocID="{2F68CF09-6EBD-4861-BBE0-7A8EC1B058C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A0749-1282-468E-B10C-75A7813E598D}" type="pres">
      <dgm:prSet presAssocID="{2F68CF09-6EBD-4861-BBE0-7A8EC1B058C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91C1-B725-4B9D-A053-9F6D3E987199}" type="pres">
      <dgm:prSet presAssocID="{2F68CF09-6EBD-4861-BBE0-7A8EC1B058C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BAFEA-849E-481E-BE78-B16BE472324B}" type="pres">
      <dgm:prSet presAssocID="{2F68CF09-6EBD-4861-BBE0-7A8EC1B058C1}" presName="quadrantPlaceholder" presStyleCnt="0"/>
      <dgm:spPr/>
    </dgm:pt>
    <dgm:pt modelId="{DA8EB698-26D6-404D-AD9D-442FB4D0D85D}" type="pres">
      <dgm:prSet presAssocID="{2F68CF09-6EBD-4861-BBE0-7A8EC1B058C1}" presName="center1" presStyleLbl="fgShp" presStyleIdx="0" presStyleCnt="2"/>
      <dgm:spPr/>
    </dgm:pt>
    <dgm:pt modelId="{8B04F2AC-3ABE-47FE-A4F8-59573EC5951D}" type="pres">
      <dgm:prSet presAssocID="{2F68CF09-6EBD-4861-BBE0-7A8EC1B058C1}" presName="center2" presStyleLbl="fgShp" presStyleIdx="1" presStyleCnt="2"/>
      <dgm:spPr/>
    </dgm:pt>
  </dgm:ptLst>
  <dgm:cxnLst>
    <dgm:cxn modelId="{027AE197-A53C-47CE-BA12-08F7A4AD769D}" srcId="{2F68CF09-6EBD-4861-BBE0-7A8EC1B058C1}" destId="{0A5390DB-7846-4F53-85CB-98E2B6CC815C}" srcOrd="3" destOrd="0" parTransId="{C0AB7823-3229-48B9-BD08-A6DF78FDFA77}" sibTransId="{1492D4EE-E5B4-42C6-9C5B-AB984AC72DF5}"/>
    <dgm:cxn modelId="{8B8416C8-935C-4449-A628-EFE370BD8AB0}" type="presOf" srcId="{82C7C70B-C08F-4C27-B2A6-C0A5271C8BD5}" destId="{71FA0749-1282-468E-B10C-75A7813E598D}" srcOrd="0" destOrd="0" presId="urn:microsoft.com/office/officeart/2005/8/layout/cycle4#3"/>
    <dgm:cxn modelId="{AD92DCAF-A10C-4EB9-8400-0097E77F95FB}" type="presOf" srcId="{A4B6513B-B12B-4073-B9CC-51686CF2067F}" destId="{6F5E14B1-CE72-44CF-8E0A-81DA3F4FCAAD}" srcOrd="0" destOrd="0" presId="urn:microsoft.com/office/officeart/2005/8/layout/cycle4#3"/>
    <dgm:cxn modelId="{CB05622F-9C3A-47CA-A1FB-87462E0D2446}" type="presOf" srcId="{0A5390DB-7846-4F53-85CB-98E2B6CC815C}" destId="{782F91C1-B725-4B9D-A053-9F6D3E987199}" srcOrd="0" destOrd="0" presId="urn:microsoft.com/office/officeart/2005/8/layout/cycle4#3"/>
    <dgm:cxn modelId="{27F48F6C-B8CD-4DB4-9E41-449362D7EBDA}" srcId="{2F68CF09-6EBD-4861-BBE0-7A8EC1B058C1}" destId="{D6D1241B-A698-4E95-906D-32C5A2219099}" srcOrd="0" destOrd="0" parTransId="{29886EB8-2A93-4BF8-8279-9BF3B6CA69A8}" sibTransId="{2B2289AD-849D-4EBB-9597-56AA2C179DF2}"/>
    <dgm:cxn modelId="{DD6CE2D3-2407-4ACA-9DD0-269F7EAF0D66}" type="presOf" srcId="{2F68CF09-6EBD-4861-BBE0-7A8EC1B058C1}" destId="{2D8D6079-BE7E-427E-B094-78C6F3CA58D2}" srcOrd="0" destOrd="0" presId="urn:microsoft.com/office/officeart/2005/8/layout/cycle4#3"/>
    <dgm:cxn modelId="{04B1FF42-57B8-4818-8490-2163C6B2A32C}" srcId="{2F68CF09-6EBD-4861-BBE0-7A8EC1B058C1}" destId="{82C7C70B-C08F-4C27-B2A6-C0A5271C8BD5}" srcOrd="2" destOrd="0" parTransId="{F0CE01D1-FFA8-4020-85B4-285D68483E66}" sibTransId="{F85EBA56-B29D-43D2-95B4-7D971A4AF9AA}"/>
    <dgm:cxn modelId="{23230AC1-D5A2-4823-B41C-F5484D22F6F9}" srcId="{2F68CF09-6EBD-4861-BBE0-7A8EC1B058C1}" destId="{A4B6513B-B12B-4073-B9CC-51686CF2067F}" srcOrd="1" destOrd="0" parTransId="{9262C2F9-1B61-4794-81A6-21BF0776B11F}" sibTransId="{21DAF95D-A044-4CD5-B7AD-48DFEDDC1FF9}"/>
    <dgm:cxn modelId="{BEBABD4C-A8F0-428C-8805-528D468F73BD}" type="presOf" srcId="{D6D1241B-A698-4E95-906D-32C5A2219099}" destId="{C97AEF54-F06A-49F3-B5C9-1C1A9F82E042}" srcOrd="0" destOrd="0" presId="urn:microsoft.com/office/officeart/2005/8/layout/cycle4#3"/>
    <dgm:cxn modelId="{B00D88D5-3C58-4973-91C5-A985D43EB33A}" type="presParOf" srcId="{2D8D6079-BE7E-427E-B094-78C6F3CA58D2}" destId="{EC41B44B-7919-44ED-9E10-20A7DD6A80E7}" srcOrd="0" destOrd="0" presId="urn:microsoft.com/office/officeart/2005/8/layout/cycle4#3"/>
    <dgm:cxn modelId="{81B25B7D-4C1B-457F-A2B2-B93BA3BBAC3A}" type="presParOf" srcId="{EC41B44B-7919-44ED-9E10-20A7DD6A80E7}" destId="{DB8F569E-19C6-4ED8-A09B-692E084252B4}" srcOrd="0" destOrd="0" presId="urn:microsoft.com/office/officeart/2005/8/layout/cycle4#3"/>
    <dgm:cxn modelId="{A5EE8FF8-B39F-48E5-97FF-560ADB2B1887}" type="presParOf" srcId="{2D8D6079-BE7E-427E-B094-78C6F3CA58D2}" destId="{0FFE84D8-BCE4-46C3-9E25-D951035718A2}" srcOrd="1" destOrd="0" presId="urn:microsoft.com/office/officeart/2005/8/layout/cycle4#3"/>
    <dgm:cxn modelId="{09F7E6AB-CB69-4275-B4C1-FA2A6BCAD337}" type="presParOf" srcId="{0FFE84D8-BCE4-46C3-9E25-D951035718A2}" destId="{C97AEF54-F06A-49F3-B5C9-1C1A9F82E042}" srcOrd="0" destOrd="0" presId="urn:microsoft.com/office/officeart/2005/8/layout/cycle4#3"/>
    <dgm:cxn modelId="{D165D8BF-175E-4CF1-AF9F-94E1E5A3126E}" type="presParOf" srcId="{0FFE84D8-BCE4-46C3-9E25-D951035718A2}" destId="{6F5E14B1-CE72-44CF-8E0A-81DA3F4FCAAD}" srcOrd="1" destOrd="0" presId="urn:microsoft.com/office/officeart/2005/8/layout/cycle4#3"/>
    <dgm:cxn modelId="{46D07070-4B94-4477-BC11-DD0B397773F0}" type="presParOf" srcId="{0FFE84D8-BCE4-46C3-9E25-D951035718A2}" destId="{71FA0749-1282-468E-B10C-75A7813E598D}" srcOrd="2" destOrd="0" presId="urn:microsoft.com/office/officeart/2005/8/layout/cycle4#3"/>
    <dgm:cxn modelId="{6DF35FE7-D80B-41F3-8325-672664BBDD9E}" type="presParOf" srcId="{0FFE84D8-BCE4-46C3-9E25-D951035718A2}" destId="{782F91C1-B725-4B9D-A053-9F6D3E987199}" srcOrd="3" destOrd="0" presId="urn:microsoft.com/office/officeart/2005/8/layout/cycle4#3"/>
    <dgm:cxn modelId="{EFB8A41A-4C66-4219-980A-6DC517763BAA}" type="presParOf" srcId="{0FFE84D8-BCE4-46C3-9E25-D951035718A2}" destId="{E2EBAFEA-849E-481E-BE78-B16BE472324B}" srcOrd="4" destOrd="0" presId="urn:microsoft.com/office/officeart/2005/8/layout/cycle4#3"/>
    <dgm:cxn modelId="{FAB10BE0-8415-46A3-B383-E96F26911C7E}" type="presParOf" srcId="{2D8D6079-BE7E-427E-B094-78C6F3CA58D2}" destId="{DA8EB698-26D6-404D-AD9D-442FB4D0D85D}" srcOrd="2" destOrd="0" presId="urn:microsoft.com/office/officeart/2005/8/layout/cycle4#3"/>
    <dgm:cxn modelId="{1782A933-4B13-41E2-B35B-152F2C873A66}" type="presParOf" srcId="{2D8D6079-BE7E-427E-B094-78C6F3CA58D2}" destId="{8B04F2AC-3ABE-47FE-A4F8-59573EC5951D}" srcOrd="3" destOrd="0" presId="urn:microsoft.com/office/officeart/2005/8/layout/cycle4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8CF09-6EBD-4861-BBE0-7A8EC1B058C1}" type="doc">
      <dgm:prSet loTypeId="urn:microsoft.com/office/officeart/2005/8/layout/cycle4#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1241B-A698-4E95-906D-32C5A2219099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29886EB8-2A93-4BF8-8279-9BF3B6CA69A8}" type="parTrans" cxnId="{27F48F6C-B8CD-4DB4-9E41-449362D7EBDA}">
      <dgm:prSet/>
      <dgm:spPr/>
      <dgm:t>
        <a:bodyPr/>
        <a:lstStyle/>
        <a:p>
          <a:endParaRPr lang="en-US"/>
        </a:p>
      </dgm:t>
    </dgm:pt>
    <dgm:pt modelId="{2B2289AD-849D-4EBB-9597-56AA2C179DF2}" type="sibTrans" cxnId="{27F48F6C-B8CD-4DB4-9E41-449362D7EBDA}">
      <dgm:prSet/>
      <dgm:spPr/>
      <dgm:t>
        <a:bodyPr/>
        <a:lstStyle/>
        <a:p>
          <a:endParaRPr lang="en-US"/>
        </a:p>
      </dgm:t>
    </dgm:pt>
    <dgm:pt modelId="{A4B6513B-B12B-4073-B9CC-51686CF2067F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9262C2F9-1B61-4794-81A6-21BF0776B11F}" type="parTrans" cxnId="{23230AC1-D5A2-4823-B41C-F5484D22F6F9}">
      <dgm:prSet/>
      <dgm:spPr/>
      <dgm:t>
        <a:bodyPr/>
        <a:lstStyle/>
        <a:p>
          <a:endParaRPr lang="en-US"/>
        </a:p>
      </dgm:t>
    </dgm:pt>
    <dgm:pt modelId="{21DAF95D-A044-4CD5-B7AD-48DFEDDC1FF9}" type="sibTrans" cxnId="{23230AC1-D5A2-4823-B41C-F5484D22F6F9}">
      <dgm:prSet/>
      <dgm:spPr/>
      <dgm:t>
        <a:bodyPr/>
        <a:lstStyle/>
        <a:p>
          <a:endParaRPr lang="en-US"/>
        </a:p>
      </dgm:t>
    </dgm:pt>
    <dgm:pt modelId="{82C7C70B-C08F-4C27-B2A6-C0A5271C8BD5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F0CE01D1-FFA8-4020-85B4-285D68483E66}" type="parTrans" cxnId="{04B1FF42-57B8-4818-8490-2163C6B2A32C}">
      <dgm:prSet/>
      <dgm:spPr/>
      <dgm:t>
        <a:bodyPr/>
        <a:lstStyle/>
        <a:p>
          <a:endParaRPr lang="en-US"/>
        </a:p>
      </dgm:t>
    </dgm:pt>
    <dgm:pt modelId="{F85EBA56-B29D-43D2-95B4-7D971A4AF9AA}" type="sibTrans" cxnId="{04B1FF42-57B8-4818-8490-2163C6B2A32C}">
      <dgm:prSet/>
      <dgm:spPr/>
      <dgm:t>
        <a:bodyPr/>
        <a:lstStyle/>
        <a:p>
          <a:endParaRPr lang="en-US"/>
        </a:p>
      </dgm:t>
    </dgm:pt>
    <dgm:pt modelId="{0A5390DB-7846-4F53-85CB-98E2B6CC815C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C0AB7823-3229-48B9-BD08-A6DF78FDFA77}" type="parTrans" cxnId="{027AE197-A53C-47CE-BA12-08F7A4AD769D}">
      <dgm:prSet/>
      <dgm:spPr/>
      <dgm:t>
        <a:bodyPr/>
        <a:lstStyle/>
        <a:p>
          <a:endParaRPr lang="en-US"/>
        </a:p>
      </dgm:t>
    </dgm:pt>
    <dgm:pt modelId="{1492D4EE-E5B4-42C6-9C5B-AB984AC72DF5}" type="sibTrans" cxnId="{027AE197-A53C-47CE-BA12-08F7A4AD769D}">
      <dgm:prSet/>
      <dgm:spPr/>
      <dgm:t>
        <a:bodyPr/>
        <a:lstStyle/>
        <a:p>
          <a:endParaRPr lang="en-US"/>
        </a:p>
      </dgm:t>
    </dgm:pt>
    <dgm:pt modelId="{2D8D6079-BE7E-427E-B094-78C6F3CA58D2}" type="pres">
      <dgm:prSet presAssocID="{2F68CF09-6EBD-4861-BBE0-7A8EC1B058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1B44B-7919-44ED-9E10-20A7DD6A80E7}" type="pres">
      <dgm:prSet presAssocID="{2F68CF09-6EBD-4861-BBE0-7A8EC1B058C1}" presName="children" presStyleCnt="0"/>
      <dgm:spPr/>
    </dgm:pt>
    <dgm:pt modelId="{DB8F569E-19C6-4ED8-A09B-692E084252B4}" type="pres">
      <dgm:prSet presAssocID="{2F68CF09-6EBD-4861-BBE0-7A8EC1B058C1}" presName="childPlaceholder" presStyleCnt="0"/>
      <dgm:spPr/>
    </dgm:pt>
    <dgm:pt modelId="{0FFE84D8-BCE4-46C3-9E25-D951035718A2}" type="pres">
      <dgm:prSet presAssocID="{2F68CF09-6EBD-4861-BBE0-7A8EC1B058C1}" presName="circle" presStyleCnt="0"/>
      <dgm:spPr/>
    </dgm:pt>
    <dgm:pt modelId="{C97AEF54-F06A-49F3-B5C9-1C1A9F82E042}" type="pres">
      <dgm:prSet presAssocID="{2F68CF09-6EBD-4861-BBE0-7A8EC1B058C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E14B1-CE72-44CF-8E0A-81DA3F4FCAAD}" type="pres">
      <dgm:prSet presAssocID="{2F68CF09-6EBD-4861-BBE0-7A8EC1B058C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A0749-1282-468E-B10C-75A7813E598D}" type="pres">
      <dgm:prSet presAssocID="{2F68CF09-6EBD-4861-BBE0-7A8EC1B058C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91C1-B725-4B9D-A053-9F6D3E987199}" type="pres">
      <dgm:prSet presAssocID="{2F68CF09-6EBD-4861-BBE0-7A8EC1B058C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BAFEA-849E-481E-BE78-B16BE472324B}" type="pres">
      <dgm:prSet presAssocID="{2F68CF09-6EBD-4861-BBE0-7A8EC1B058C1}" presName="quadrantPlaceholder" presStyleCnt="0"/>
      <dgm:spPr/>
    </dgm:pt>
    <dgm:pt modelId="{DA8EB698-26D6-404D-AD9D-442FB4D0D85D}" type="pres">
      <dgm:prSet presAssocID="{2F68CF09-6EBD-4861-BBE0-7A8EC1B058C1}" presName="center1" presStyleLbl="fgShp" presStyleIdx="0" presStyleCnt="2"/>
      <dgm:spPr/>
    </dgm:pt>
    <dgm:pt modelId="{8B04F2AC-3ABE-47FE-A4F8-59573EC5951D}" type="pres">
      <dgm:prSet presAssocID="{2F68CF09-6EBD-4861-BBE0-7A8EC1B058C1}" presName="center2" presStyleLbl="fgShp" presStyleIdx="1" presStyleCnt="2"/>
      <dgm:spPr/>
    </dgm:pt>
  </dgm:ptLst>
  <dgm:cxnLst>
    <dgm:cxn modelId="{027AE197-A53C-47CE-BA12-08F7A4AD769D}" srcId="{2F68CF09-6EBD-4861-BBE0-7A8EC1B058C1}" destId="{0A5390DB-7846-4F53-85CB-98E2B6CC815C}" srcOrd="3" destOrd="0" parTransId="{C0AB7823-3229-48B9-BD08-A6DF78FDFA77}" sibTransId="{1492D4EE-E5B4-42C6-9C5B-AB984AC72DF5}"/>
    <dgm:cxn modelId="{EA4AD41F-CB4A-49E1-83E8-2B91E19699E4}" type="presOf" srcId="{0A5390DB-7846-4F53-85CB-98E2B6CC815C}" destId="{782F91C1-B725-4B9D-A053-9F6D3E987199}" srcOrd="0" destOrd="0" presId="urn:microsoft.com/office/officeart/2005/8/layout/cycle4#4"/>
    <dgm:cxn modelId="{27F48F6C-B8CD-4DB4-9E41-449362D7EBDA}" srcId="{2F68CF09-6EBD-4861-BBE0-7A8EC1B058C1}" destId="{D6D1241B-A698-4E95-906D-32C5A2219099}" srcOrd="0" destOrd="0" parTransId="{29886EB8-2A93-4BF8-8279-9BF3B6CA69A8}" sibTransId="{2B2289AD-849D-4EBB-9597-56AA2C179DF2}"/>
    <dgm:cxn modelId="{AE16B558-18B0-47A5-A958-438CD764F3E4}" type="presOf" srcId="{A4B6513B-B12B-4073-B9CC-51686CF2067F}" destId="{6F5E14B1-CE72-44CF-8E0A-81DA3F4FCAAD}" srcOrd="0" destOrd="0" presId="urn:microsoft.com/office/officeart/2005/8/layout/cycle4#4"/>
    <dgm:cxn modelId="{04B1FF42-57B8-4818-8490-2163C6B2A32C}" srcId="{2F68CF09-6EBD-4861-BBE0-7A8EC1B058C1}" destId="{82C7C70B-C08F-4C27-B2A6-C0A5271C8BD5}" srcOrd="2" destOrd="0" parTransId="{F0CE01D1-FFA8-4020-85B4-285D68483E66}" sibTransId="{F85EBA56-B29D-43D2-95B4-7D971A4AF9AA}"/>
    <dgm:cxn modelId="{6EBAC5D5-8F01-42EC-B365-D072407B591E}" type="presOf" srcId="{82C7C70B-C08F-4C27-B2A6-C0A5271C8BD5}" destId="{71FA0749-1282-468E-B10C-75A7813E598D}" srcOrd="0" destOrd="0" presId="urn:microsoft.com/office/officeart/2005/8/layout/cycle4#4"/>
    <dgm:cxn modelId="{0CF30396-88D3-4B53-A157-CC16A64C1BCF}" type="presOf" srcId="{D6D1241B-A698-4E95-906D-32C5A2219099}" destId="{C97AEF54-F06A-49F3-B5C9-1C1A9F82E042}" srcOrd="0" destOrd="0" presId="urn:microsoft.com/office/officeart/2005/8/layout/cycle4#4"/>
    <dgm:cxn modelId="{23230AC1-D5A2-4823-B41C-F5484D22F6F9}" srcId="{2F68CF09-6EBD-4861-BBE0-7A8EC1B058C1}" destId="{A4B6513B-B12B-4073-B9CC-51686CF2067F}" srcOrd="1" destOrd="0" parTransId="{9262C2F9-1B61-4794-81A6-21BF0776B11F}" sibTransId="{21DAF95D-A044-4CD5-B7AD-48DFEDDC1FF9}"/>
    <dgm:cxn modelId="{C930218E-CBA6-41E3-A618-5D95469BB572}" type="presOf" srcId="{2F68CF09-6EBD-4861-BBE0-7A8EC1B058C1}" destId="{2D8D6079-BE7E-427E-B094-78C6F3CA58D2}" srcOrd="0" destOrd="0" presId="urn:microsoft.com/office/officeart/2005/8/layout/cycle4#4"/>
    <dgm:cxn modelId="{B865D35E-A4A2-49B8-A1E5-AF3B841D6013}" type="presParOf" srcId="{2D8D6079-BE7E-427E-B094-78C6F3CA58D2}" destId="{EC41B44B-7919-44ED-9E10-20A7DD6A80E7}" srcOrd="0" destOrd="0" presId="urn:microsoft.com/office/officeart/2005/8/layout/cycle4#4"/>
    <dgm:cxn modelId="{3426CB75-6D3E-449E-983F-912D9EFE91A6}" type="presParOf" srcId="{EC41B44B-7919-44ED-9E10-20A7DD6A80E7}" destId="{DB8F569E-19C6-4ED8-A09B-692E084252B4}" srcOrd="0" destOrd="0" presId="urn:microsoft.com/office/officeart/2005/8/layout/cycle4#4"/>
    <dgm:cxn modelId="{BDAB189D-404C-4963-A1C9-B03B329BE180}" type="presParOf" srcId="{2D8D6079-BE7E-427E-B094-78C6F3CA58D2}" destId="{0FFE84D8-BCE4-46C3-9E25-D951035718A2}" srcOrd="1" destOrd="0" presId="urn:microsoft.com/office/officeart/2005/8/layout/cycle4#4"/>
    <dgm:cxn modelId="{82C9DBF7-A67A-44B1-9361-D4646EA1AAED}" type="presParOf" srcId="{0FFE84D8-BCE4-46C3-9E25-D951035718A2}" destId="{C97AEF54-F06A-49F3-B5C9-1C1A9F82E042}" srcOrd="0" destOrd="0" presId="urn:microsoft.com/office/officeart/2005/8/layout/cycle4#4"/>
    <dgm:cxn modelId="{E83CBA8A-9CE2-4025-97EB-04C60CE2C398}" type="presParOf" srcId="{0FFE84D8-BCE4-46C3-9E25-D951035718A2}" destId="{6F5E14B1-CE72-44CF-8E0A-81DA3F4FCAAD}" srcOrd="1" destOrd="0" presId="urn:microsoft.com/office/officeart/2005/8/layout/cycle4#4"/>
    <dgm:cxn modelId="{F7F17CD8-F835-46B4-94E3-69BD9B5FFAB3}" type="presParOf" srcId="{0FFE84D8-BCE4-46C3-9E25-D951035718A2}" destId="{71FA0749-1282-468E-B10C-75A7813E598D}" srcOrd="2" destOrd="0" presId="urn:microsoft.com/office/officeart/2005/8/layout/cycle4#4"/>
    <dgm:cxn modelId="{E1B52981-B098-4D46-8587-12E928E2E0DD}" type="presParOf" srcId="{0FFE84D8-BCE4-46C3-9E25-D951035718A2}" destId="{782F91C1-B725-4B9D-A053-9F6D3E987199}" srcOrd="3" destOrd="0" presId="urn:microsoft.com/office/officeart/2005/8/layout/cycle4#4"/>
    <dgm:cxn modelId="{43416196-C279-47FD-9BAC-257EF8AC5A6B}" type="presParOf" srcId="{0FFE84D8-BCE4-46C3-9E25-D951035718A2}" destId="{E2EBAFEA-849E-481E-BE78-B16BE472324B}" srcOrd="4" destOrd="0" presId="urn:microsoft.com/office/officeart/2005/8/layout/cycle4#4"/>
    <dgm:cxn modelId="{55010F20-B51B-4015-8D71-1143C757C24A}" type="presParOf" srcId="{2D8D6079-BE7E-427E-B094-78C6F3CA58D2}" destId="{DA8EB698-26D6-404D-AD9D-442FB4D0D85D}" srcOrd="2" destOrd="0" presId="urn:microsoft.com/office/officeart/2005/8/layout/cycle4#4"/>
    <dgm:cxn modelId="{24220D07-E17C-48B0-81B4-BB639B8F99F0}" type="presParOf" srcId="{2D8D6079-BE7E-427E-B094-78C6F3CA58D2}" destId="{8B04F2AC-3ABE-47FE-A4F8-59573EC5951D}" srcOrd="3" destOrd="0" presId="urn:microsoft.com/office/officeart/2005/8/layout/cycle4#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68CF09-6EBD-4861-BBE0-7A8EC1B058C1}" type="doc">
      <dgm:prSet loTypeId="urn:microsoft.com/office/officeart/2005/8/layout/cycle4#5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1241B-A698-4E95-906D-32C5A2219099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29886EB8-2A93-4BF8-8279-9BF3B6CA69A8}" type="parTrans" cxnId="{27F48F6C-B8CD-4DB4-9E41-449362D7EBDA}">
      <dgm:prSet/>
      <dgm:spPr/>
      <dgm:t>
        <a:bodyPr/>
        <a:lstStyle/>
        <a:p>
          <a:endParaRPr lang="en-US"/>
        </a:p>
      </dgm:t>
    </dgm:pt>
    <dgm:pt modelId="{2B2289AD-849D-4EBB-9597-56AA2C179DF2}" type="sibTrans" cxnId="{27F48F6C-B8CD-4DB4-9E41-449362D7EBDA}">
      <dgm:prSet/>
      <dgm:spPr/>
      <dgm:t>
        <a:bodyPr/>
        <a:lstStyle/>
        <a:p>
          <a:endParaRPr lang="en-US"/>
        </a:p>
      </dgm:t>
    </dgm:pt>
    <dgm:pt modelId="{A4B6513B-B12B-4073-B9CC-51686CF2067F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9262C2F9-1B61-4794-81A6-21BF0776B11F}" type="parTrans" cxnId="{23230AC1-D5A2-4823-B41C-F5484D22F6F9}">
      <dgm:prSet/>
      <dgm:spPr/>
      <dgm:t>
        <a:bodyPr/>
        <a:lstStyle/>
        <a:p>
          <a:endParaRPr lang="en-US"/>
        </a:p>
      </dgm:t>
    </dgm:pt>
    <dgm:pt modelId="{21DAF95D-A044-4CD5-B7AD-48DFEDDC1FF9}" type="sibTrans" cxnId="{23230AC1-D5A2-4823-B41C-F5484D22F6F9}">
      <dgm:prSet/>
      <dgm:spPr/>
      <dgm:t>
        <a:bodyPr/>
        <a:lstStyle/>
        <a:p>
          <a:endParaRPr lang="en-US"/>
        </a:p>
      </dgm:t>
    </dgm:pt>
    <dgm:pt modelId="{82C7C70B-C08F-4C27-B2A6-C0A5271C8BD5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F0CE01D1-FFA8-4020-85B4-285D68483E66}" type="parTrans" cxnId="{04B1FF42-57B8-4818-8490-2163C6B2A32C}">
      <dgm:prSet/>
      <dgm:spPr/>
      <dgm:t>
        <a:bodyPr/>
        <a:lstStyle/>
        <a:p>
          <a:endParaRPr lang="en-US"/>
        </a:p>
      </dgm:t>
    </dgm:pt>
    <dgm:pt modelId="{F85EBA56-B29D-43D2-95B4-7D971A4AF9AA}" type="sibTrans" cxnId="{04B1FF42-57B8-4818-8490-2163C6B2A32C}">
      <dgm:prSet/>
      <dgm:spPr/>
      <dgm:t>
        <a:bodyPr/>
        <a:lstStyle/>
        <a:p>
          <a:endParaRPr lang="en-US"/>
        </a:p>
      </dgm:t>
    </dgm:pt>
    <dgm:pt modelId="{0A5390DB-7846-4F53-85CB-98E2B6CC815C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C0AB7823-3229-48B9-BD08-A6DF78FDFA77}" type="parTrans" cxnId="{027AE197-A53C-47CE-BA12-08F7A4AD769D}">
      <dgm:prSet/>
      <dgm:spPr/>
      <dgm:t>
        <a:bodyPr/>
        <a:lstStyle/>
        <a:p>
          <a:endParaRPr lang="en-US"/>
        </a:p>
      </dgm:t>
    </dgm:pt>
    <dgm:pt modelId="{1492D4EE-E5B4-42C6-9C5B-AB984AC72DF5}" type="sibTrans" cxnId="{027AE197-A53C-47CE-BA12-08F7A4AD769D}">
      <dgm:prSet/>
      <dgm:spPr/>
      <dgm:t>
        <a:bodyPr/>
        <a:lstStyle/>
        <a:p>
          <a:endParaRPr lang="en-US"/>
        </a:p>
      </dgm:t>
    </dgm:pt>
    <dgm:pt modelId="{2D8D6079-BE7E-427E-B094-78C6F3CA58D2}" type="pres">
      <dgm:prSet presAssocID="{2F68CF09-6EBD-4861-BBE0-7A8EC1B058C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1B44B-7919-44ED-9E10-20A7DD6A80E7}" type="pres">
      <dgm:prSet presAssocID="{2F68CF09-6EBD-4861-BBE0-7A8EC1B058C1}" presName="children" presStyleCnt="0"/>
      <dgm:spPr/>
    </dgm:pt>
    <dgm:pt modelId="{DB8F569E-19C6-4ED8-A09B-692E084252B4}" type="pres">
      <dgm:prSet presAssocID="{2F68CF09-6EBD-4861-BBE0-7A8EC1B058C1}" presName="childPlaceholder" presStyleCnt="0"/>
      <dgm:spPr/>
    </dgm:pt>
    <dgm:pt modelId="{0FFE84D8-BCE4-46C3-9E25-D951035718A2}" type="pres">
      <dgm:prSet presAssocID="{2F68CF09-6EBD-4861-BBE0-7A8EC1B058C1}" presName="circle" presStyleCnt="0"/>
      <dgm:spPr/>
    </dgm:pt>
    <dgm:pt modelId="{C97AEF54-F06A-49F3-B5C9-1C1A9F82E042}" type="pres">
      <dgm:prSet presAssocID="{2F68CF09-6EBD-4861-BBE0-7A8EC1B058C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E14B1-CE72-44CF-8E0A-81DA3F4FCAAD}" type="pres">
      <dgm:prSet presAssocID="{2F68CF09-6EBD-4861-BBE0-7A8EC1B058C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A0749-1282-468E-B10C-75A7813E598D}" type="pres">
      <dgm:prSet presAssocID="{2F68CF09-6EBD-4861-BBE0-7A8EC1B058C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91C1-B725-4B9D-A053-9F6D3E987199}" type="pres">
      <dgm:prSet presAssocID="{2F68CF09-6EBD-4861-BBE0-7A8EC1B058C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BAFEA-849E-481E-BE78-B16BE472324B}" type="pres">
      <dgm:prSet presAssocID="{2F68CF09-6EBD-4861-BBE0-7A8EC1B058C1}" presName="quadrantPlaceholder" presStyleCnt="0"/>
      <dgm:spPr/>
    </dgm:pt>
    <dgm:pt modelId="{DA8EB698-26D6-404D-AD9D-442FB4D0D85D}" type="pres">
      <dgm:prSet presAssocID="{2F68CF09-6EBD-4861-BBE0-7A8EC1B058C1}" presName="center1" presStyleLbl="fgShp" presStyleIdx="0" presStyleCnt="2"/>
      <dgm:spPr/>
    </dgm:pt>
    <dgm:pt modelId="{8B04F2AC-3ABE-47FE-A4F8-59573EC5951D}" type="pres">
      <dgm:prSet presAssocID="{2F68CF09-6EBD-4861-BBE0-7A8EC1B058C1}" presName="center2" presStyleLbl="fgShp" presStyleIdx="1" presStyleCnt="2"/>
      <dgm:spPr/>
    </dgm:pt>
  </dgm:ptLst>
  <dgm:cxnLst>
    <dgm:cxn modelId="{027AE197-A53C-47CE-BA12-08F7A4AD769D}" srcId="{2F68CF09-6EBD-4861-BBE0-7A8EC1B058C1}" destId="{0A5390DB-7846-4F53-85CB-98E2B6CC815C}" srcOrd="3" destOrd="0" parTransId="{C0AB7823-3229-48B9-BD08-A6DF78FDFA77}" sibTransId="{1492D4EE-E5B4-42C6-9C5B-AB984AC72DF5}"/>
    <dgm:cxn modelId="{B2DDB960-B8D4-4BF4-9F7B-E7C97089FDD2}" type="presOf" srcId="{82C7C70B-C08F-4C27-B2A6-C0A5271C8BD5}" destId="{71FA0749-1282-468E-B10C-75A7813E598D}" srcOrd="0" destOrd="0" presId="urn:microsoft.com/office/officeart/2005/8/layout/cycle4#5"/>
    <dgm:cxn modelId="{5293971F-9C92-42B5-B7AA-7862E3266A30}" type="presOf" srcId="{0A5390DB-7846-4F53-85CB-98E2B6CC815C}" destId="{782F91C1-B725-4B9D-A053-9F6D3E987199}" srcOrd="0" destOrd="0" presId="urn:microsoft.com/office/officeart/2005/8/layout/cycle4#5"/>
    <dgm:cxn modelId="{E3A14215-A4FE-41DB-95E5-6E3C1898C302}" type="presOf" srcId="{D6D1241B-A698-4E95-906D-32C5A2219099}" destId="{C97AEF54-F06A-49F3-B5C9-1C1A9F82E042}" srcOrd="0" destOrd="0" presId="urn:microsoft.com/office/officeart/2005/8/layout/cycle4#5"/>
    <dgm:cxn modelId="{27F48F6C-B8CD-4DB4-9E41-449362D7EBDA}" srcId="{2F68CF09-6EBD-4861-BBE0-7A8EC1B058C1}" destId="{D6D1241B-A698-4E95-906D-32C5A2219099}" srcOrd="0" destOrd="0" parTransId="{29886EB8-2A93-4BF8-8279-9BF3B6CA69A8}" sibTransId="{2B2289AD-849D-4EBB-9597-56AA2C179DF2}"/>
    <dgm:cxn modelId="{04B1FF42-57B8-4818-8490-2163C6B2A32C}" srcId="{2F68CF09-6EBD-4861-BBE0-7A8EC1B058C1}" destId="{82C7C70B-C08F-4C27-B2A6-C0A5271C8BD5}" srcOrd="2" destOrd="0" parTransId="{F0CE01D1-FFA8-4020-85B4-285D68483E66}" sibTransId="{F85EBA56-B29D-43D2-95B4-7D971A4AF9AA}"/>
    <dgm:cxn modelId="{8E008E3F-483C-46F1-9752-DB238EE7BDEE}" type="presOf" srcId="{A4B6513B-B12B-4073-B9CC-51686CF2067F}" destId="{6F5E14B1-CE72-44CF-8E0A-81DA3F4FCAAD}" srcOrd="0" destOrd="0" presId="urn:microsoft.com/office/officeart/2005/8/layout/cycle4#5"/>
    <dgm:cxn modelId="{23230AC1-D5A2-4823-B41C-F5484D22F6F9}" srcId="{2F68CF09-6EBD-4861-BBE0-7A8EC1B058C1}" destId="{A4B6513B-B12B-4073-B9CC-51686CF2067F}" srcOrd="1" destOrd="0" parTransId="{9262C2F9-1B61-4794-81A6-21BF0776B11F}" sibTransId="{21DAF95D-A044-4CD5-B7AD-48DFEDDC1FF9}"/>
    <dgm:cxn modelId="{F75E1ABA-F510-4950-B409-7B5D728C8516}" type="presOf" srcId="{2F68CF09-6EBD-4861-BBE0-7A8EC1B058C1}" destId="{2D8D6079-BE7E-427E-B094-78C6F3CA58D2}" srcOrd="0" destOrd="0" presId="urn:microsoft.com/office/officeart/2005/8/layout/cycle4#5"/>
    <dgm:cxn modelId="{C2E80E64-D380-4F8D-B3D4-49C48C2D20DE}" type="presParOf" srcId="{2D8D6079-BE7E-427E-B094-78C6F3CA58D2}" destId="{EC41B44B-7919-44ED-9E10-20A7DD6A80E7}" srcOrd="0" destOrd="0" presId="urn:microsoft.com/office/officeart/2005/8/layout/cycle4#5"/>
    <dgm:cxn modelId="{5D25277E-F71D-4034-A3F9-8BBE1C751291}" type="presParOf" srcId="{EC41B44B-7919-44ED-9E10-20A7DD6A80E7}" destId="{DB8F569E-19C6-4ED8-A09B-692E084252B4}" srcOrd="0" destOrd="0" presId="urn:microsoft.com/office/officeart/2005/8/layout/cycle4#5"/>
    <dgm:cxn modelId="{D0C6A679-F542-458A-8D6C-03B831F12AA5}" type="presParOf" srcId="{2D8D6079-BE7E-427E-B094-78C6F3CA58D2}" destId="{0FFE84D8-BCE4-46C3-9E25-D951035718A2}" srcOrd="1" destOrd="0" presId="urn:microsoft.com/office/officeart/2005/8/layout/cycle4#5"/>
    <dgm:cxn modelId="{72D4364B-16AE-4DAB-BA2C-912C6ABB0917}" type="presParOf" srcId="{0FFE84D8-BCE4-46C3-9E25-D951035718A2}" destId="{C97AEF54-F06A-49F3-B5C9-1C1A9F82E042}" srcOrd="0" destOrd="0" presId="urn:microsoft.com/office/officeart/2005/8/layout/cycle4#5"/>
    <dgm:cxn modelId="{88755C83-2C40-4ADA-8EB1-D14473CA6C91}" type="presParOf" srcId="{0FFE84D8-BCE4-46C3-9E25-D951035718A2}" destId="{6F5E14B1-CE72-44CF-8E0A-81DA3F4FCAAD}" srcOrd="1" destOrd="0" presId="urn:microsoft.com/office/officeart/2005/8/layout/cycle4#5"/>
    <dgm:cxn modelId="{7AA8B380-0DCD-4397-BA90-21896565D44C}" type="presParOf" srcId="{0FFE84D8-BCE4-46C3-9E25-D951035718A2}" destId="{71FA0749-1282-468E-B10C-75A7813E598D}" srcOrd="2" destOrd="0" presId="urn:microsoft.com/office/officeart/2005/8/layout/cycle4#5"/>
    <dgm:cxn modelId="{E1D660D5-5EF2-42BB-8C5F-217EC3D2620D}" type="presParOf" srcId="{0FFE84D8-BCE4-46C3-9E25-D951035718A2}" destId="{782F91C1-B725-4B9D-A053-9F6D3E987199}" srcOrd="3" destOrd="0" presId="urn:microsoft.com/office/officeart/2005/8/layout/cycle4#5"/>
    <dgm:cxn modelId="{830559FF-ABF4-41B5-9D0A-8FC8EBE1C229}" type="presParOf" srcId="{0FFE84D8-BCE4-46C3-9E25-D951035718A2}" destId="{E2EBAFEA-849E-481E-BE78-B16BE472324B}" srcOrd="4" destOrd="0" presId="urn:microsoft.com/office/officeart/2005/8/layout/cycle4#5"/>
    <dgm:cxn modelId="{413765F0-EC3D-4509-B6E1-AD16A67405B8}" type="presParOf" srcId="{2D8D6079-BE7E-427E-B094-78C6F3CA58D2}" destId="{DA8EB698-26D6-404D-AD9D-442FB4D0D85D}" srcOrd="2" destOrd="0" presId="urn:microsoft.com/office/officeart/2005/8/layout/cycle4#5"/>
    <dgm:cxn modelId="{67CFA689-4B4B-49EC-AEE7-74B5AC9C784A}" type="presParOf" srcId="{2D8D6079-BE7E-427E-B094-78C6F3CA58D2}" destId="{8B04F2AC-3ABE-47FE-A4F8-59573EC5951D}" srcOrd="3" destOrd="0" presId="urn:microsoft.com/office/officeart/2005/8/layout/cycle4#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5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3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butterfly</a:t>
            </a:r>
          </a:p>
          <a:p>
            <a:r>
              <a:rPr lang="en-US" dirty="0" smtClean="0"/>
              <a:t>Feedback form template</a:t>
            </a:r>
          </a:p>
          <a:p>
            <a:r>
              <a:rPr lang="en-US" dirty="0" smtClean="0"/>
              <a:t>General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pdsa</a:t>
            </a:r>
            <a:r>
              <a:rPr lang="en-US" baseline="0" dirty="0" smtClean="0"/>
              <a:t> packet content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D7F6-3F09-43D0-AE4F-3A1622D6BD0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02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WHY </a:t>
            </a:r>
            <a:r>
              <a:rPr lang="en-US" baseline="0" dirty="0" err="1" smtClean="0"/>
              <a:t>thermoreg</a:t>
            </a:r>
            <a:r>
              <a:rPr lang="en-US" baseline="0" dirty="0" smtClean="0"/>
              <a:t> was chosen as the initial project.</a:t>
            </a:r>
          </a:p>
          <a:p>
            <a:r>
              <a:rPr lang="en-US" baseline="0" dirty="0" smtClean="0"/>
              <a:t>(mattress was already in use, but sparingly and somewhat disorganized after </a:t>
            </a:r>
            <a:r>
              <a:rPr lang="en-US" baseline="0" dirty="0" err="1" smtClean="0"/>
              <a:t>implementaiton</a:t>
            </a:r>
            <a:r>
              <a:rPr lang="en-US" baseline="0" dirty="0" smtClean="0"/>
              <a:t> the prior year).  </a:t>
            </a:r>
            <a:r>
              <a:rPr lang="en-US" baseline="0" dirty="0" err="1" smtClean="0"/>
              <a:t>Neowrap</a:t>
            </a:r>
            <a:r>
              <a:rPr lang="en-US" baseline="0" dirty="0" smtClean="0"/>
              <a:t> was available, but harder to find on the unit as it is a specialty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D7F6-3F09-43D0-AE4F-3A1622D6BD0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9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pictures flashing for each item that was tested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Cycle 5: Seal with better label, educate staff contents are equal (3 packs) </a:t>
            </a:r>
          </a:p>
          <a:p>
            <a:r>
              <a:rPr lang="en-US" dirty="0" smtClean="0"/>
              <a:t>Cycle 4: Seal boxes, add more gauze (3 packs)</a:t>
            </a:r>
          </a:p>
          <a:p>
            <a:r>
              <a:rPr lang="en-US" dirty="0" smtClean="0"/>
              <a:t>Cycle 3: Add reflective temperature probe (3 packs).</a:t>
            </a:r>
          </a:p>
          <a:p>
            <a:r>
              <a:rPr lang="en-US" dirty="0" smtClean="0"/>
              <a:t>Cycle 2: Clarify intended population and test new hats (2 packs)</a:t>
            </a:r>
          </a:p>
          <a:p>
            <a:r>
              <a:rPr lang="en-US" dirty="0" smtClean="0"/>
              <a:t>Cycle 1: Test the idea on two patients (2).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D7F6-3F09-43D0-AE4F-3A1622D6BD0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add </a:t>
            </a:r>
            <a:r>
              <a:rPr lang="en-US" dirty="0" err="1" smtClean="0"/>
              <a:t>pics</a:t>
            </a:r>
            <a:r>
              <a:rPr lang="en-US" dirty="0" smtClean="0"/>
              <a:t> of actual survey forms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BD7F6-3F09-43D0-AE4F-3A1622D6BD0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2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A350-D36F-425B-8688-1421A40F97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9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68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2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7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3200" i="1" kern="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4491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5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13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5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1D3641"/>
                </a:solidFill>
              </a:rPr>
              <a:pPr/>
              <a:t>11/17/2015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8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61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9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83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437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886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57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928-C984-4B20-A447-8A885A989737}" type="datetimeFigureOut">
              <a:rPr lang="en-US" smtClean="0">
                <a:solidFill>
                  <a:srgbClr val="DFE6D0"/>
                </a:solidFill>
              </a:rPr>
              <a:pPr/>
              <a:t>11/17/2015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E302-091C-41FE-BD2B-715A53E2CE34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9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3200" i="1" kern="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8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1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6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0558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3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2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7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6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1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3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9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7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4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0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0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3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6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1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>
                <a:solidFill>
                  <a:srgbClr val="C3AFCC"/>
                </a:solidFill>
              </a:rPr>
              <a:pPr/>
              <a:t>11/17/2015</a:t>
            </a:fld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3AFCC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>
                <a:solidFill>
                  <a:srgbClr val="C3AFCC"/>
                </a:solidFill>
              </a:rPr>
              <a:pPr/>
              <a:t>‹#›</a:t>
            </a:fld>
            <a:endParaRPr lang="en-US" dirty="0">
              <a:solidFill>
                <a:srgbClr val="C3A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7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1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t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ver_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47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340100"/>
            <a:ext cx="91440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00373"/>
            <a:ext cx="7329638" cy="1143000"/>
          </a:xfrm>
        </p:spPr>
        <p:txBody>
          <a:bodyPr>
            <a:noAutofit/>
          </a:bodyPr>
          <a:lstStyle>
            <a:lvl1pPr algn="l">
              <a:defRPr sz="4400" cap="none" baseline="0">
                <a:solidFill>
                  <a:srgbClr val="1188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85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in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cover_2.png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51322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44500" y="3340100"/>
            <a:ext cx="69850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40100"/>
            <a:ext cx="91440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00373"/>
            <a:ext cx="7502893" cy="1143000"/>
          </a:xfrm>
        </p:spPr>
        <p:txBody>
          <a:bodyPr>
            <a:noAutofit/>
          </a:bodyPr>
          <a:lstStyle>
            <a:lvl1pPr algn="l">
              <a:defRPr sz="4400" cap="none" baseline="0">
                <a:solidFill>
                  <a:srgbClr val="1188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46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5308" cy="35152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3340100"/>
            <a:ext cx="91440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6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yst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40100"/>
            <a:ext cx="91440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spcCol="0"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00373"/>
            <a:ext cx="8229600" cy="1143000"/>
          </a:xfrm>
        </p:spPr>
        <p:txBody>
          <a:bodyPr>
            <a:noAutofit/>
          </a:bodyPr>
          <a:lstStyle>
            <a:lvl1pPr algn="l">
              <a:defRPr sz="4400" cap="none" baseline="0">
                <a:solidFill>
                  <a:srgbClr val="1188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0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16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- di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9832"/>
            <a:ext cx="616319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9" y="329832"/>
            <a:ext cx="2123034" cy="1414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95" y="1962047"/>
            <a:ext cx="2136706" cy="2119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96" y="4292124"/>
            <a:ext cx="2136706" cy="142304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90800" y="1836179"/>
            <a:ext cx="6163194" cy="43837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952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- African Americ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9" y="329832"/>
            <a:ext cx="2119058" cy="141447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0" y="329832"/>
            <a:ext cx="616319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96" y="4013414"/>
            <a:ext cx="2163668" cy="1441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9" y="1904337"/>
            <a:ext cx="2119058" cy="192304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90800" y="1836179"/>
            <a:ext cx="6163194" cy="43837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36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- Lat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9" y="1929384"/>
            <a:ext cx="2119058" cy="225679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90800" y="329832"/>
            <a:ext cx="616319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09" y="329832"/>
            <a:ext cx="2119058" cy="1414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10" y="4338700"/>
            <a:ext cx="2119058" cy="159648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90800" y="1836179"/>
            <a:ext cx="6163194" cy="43837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33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4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3033" y="113039"/>
            <a:ext cx="8916272" cy="6629428"/>
          </a:xfrm>
          <a:prstGeom prst="rect">
            <a:avLst/>
          </a:prstGeom>
          <a:solidFill>
            <a:srgbClr val="1188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033" y="2721608"/>
            <a:ext cx="8916272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slide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9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19088" y="330200"/>
            <a:ext cx="2119312" cy="1414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19088" y="1962047"/>
            <a:ext cx="2119312" cy="21190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0800" y="329832"/>
            <a:ext cx="616319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19088" y="4292124"/>
            <a:ext cx="2119312" cy="1414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90800" y="1836179"/>
            <a:ext cx="6163194" cy="43837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65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213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11/17/2015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0C84A2-23CF-44F5-B813-5187ED5C7D1C}" type="datetimeFigureOut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EC173-99AE-4773-AB25-02E469A13EAE}" type="slidenum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9791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751928-C984-4B20-A447-8A885A989737}" type="datetimeFigureOut">
              <a:rPr lang="en-US" smtClean="0">
                <a:solidFill>
                  <a:srgbClr val="DFE6D0"/>
                </a:solidFill>
                <a:latin typeface="Tw Cen MT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>
              <a:solidFill>
                <a:srgbClr val="DFE6D0"/>
              </a:solidFill>
              <a:latin typeface="Tw Cen MT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FE6D0"/>
              </a:solidFill>
              <a:latin typeface="Tw Cen MT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771E302-091C-41FE-BD2B-715A53E2CE34}" type="slidenum">
              <a:rPr lang="en-US" smtClean="0">
                <a:solidFill>
                  <a:srgbClr val="DFE6D0"/>
                </a:solidFill>
                <a:latin typeface="Tw Cen MT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FE6D0"/>
              </a:solidFill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56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0C84A2-23CF-44F5-B813-5187ED5C7D1C}" type="datetimeFigureOut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EC173-99AE-4773-AB25-02E469A13EAE}" type="slidenum">
              <a:rPr lang="en-US" smtClean="0">
                <a:solidFill>
                  <a:srgbClr val="C3AFCC"/>
                </a:solidFill>
                <a:latin typeface="Century Schoolbook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3AFCC"/>
              </a:solidFill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121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  <p:sldLayoutId id="2147484203" r:id="rId18"/>
    <p:sldLayoutId id="2147484204" r:id="rId19"/>
    <p:sldLayoutId id="2147484205" r:id="rId20"/>
    <p:sldLayoutId id="2147484206" r:id="rId21"/>
    <p:sldLayoutId id="2147484207" r:id="rId22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7BFF99C-F60E-3F47-9B9F-4A44C055F1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11/17/2015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3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image" Target="../media/image41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openxmlformats.org/officeDocument/2006/relationships/image" Target="../media/image39.jpe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35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image" Target="../media/image38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image" Target="../media/image37.png"/><Relationship Id="rId35" Type="http://schemas.openxmlformats.org/officeDocument/2006/relationships/image" Target="../media/image42.jpeg"/><Relationship Id="rId8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2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ILPQC Third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November 18, 2015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7"/>
            <a:ext cx="5638800" cy="1622425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4990"/>
                </a:solidFill>
                <a:latin typeface="Goudy Old Style" panose="02020502050305020303" pitchFamily="18" charset="0"/>
              </a:rPr>
              <a:t>Panel: Teams Share Strategies for QI Success</a:t>
            </a:r>
            <a:endParaRPr lang="en-US" altLang="en-US" sz="3600" b="1" dirty="0" smtClean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57800" y="1143000"/>
            <a:ext cx="3505200" cy="5257800"/>
          </a:xfrm>
        </p:spPr>
        <p:txBody>
          <a:bodyPr/>
          <a:lstStyle/>
          <a:p>
            <a:pPr lvl="0"/>
            <a:r>
              <a:rPr lang="en-US" sz="4000" dirty="0" smtClean="0"/>
              <a:t>Roles</a:t>
            </a:r>
            <a:endParaRPr lang="en-US" sz="3200" dirty="0" smtClean="0"/>
          </a:p>
          <a:p>
            <a:pPr lvl="1"/>
            <a:r>
              <a:rPr lang="en-US" sz="1800" dirty="0" smtClean="0"/>
              <a:t>Rhonda Gale, RNC, BSN NICU Educator, ILPQC Golden Hour Committee Champion, and Temperature Improvement PBP Task Force Champion.</a:t>
            </a:r>
          </a:p>
          <a:p>
            <a:pPr lvl="1"/>
            <a:r>
              <a:rPr lang="en-US" sz="1800" dirty="0" smtClean="0"/>
              <a:t>Melissa </a:t>
            </a:r>
            <a:r>
              <a:rPr lang="en-US" sz="1800" dirty="0"/>
              <a:t>Byars, RNC, BSN L&amp;D, Maternal Transport </a:t>
            </a:r>
            <a:r>
              <a:rPr lang="en-US" sz="1800" dirty="0" smtClean="0"/>
              <a:t>Nurse, Golden </a:t>
            </a:r>
            <a:r>
              <a:rPr lang="en-US" sz="1800" dirty="0"/>
              <a:t>Hour Committee member and Teamwork PBP Task Force </a:t>
            </a:r>
            <a:r>
              <a:rPr lang="en-US" sz="1800" dirty="0" smtClean="0"/>
              <a:t>Champion.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 descr="NICUfeethan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3352800" cy="3627619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334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990600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NICU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Transport Team and Maternal Transport Team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Both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units have strong presence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in Shared Governance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Clinical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Shift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Coordinators hold twice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daily “huddles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”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NICU and L&amp;D staff complete NRP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History of NICU and L&amp;D Collaboration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pic>
        <p:nvPicPr>
          <p:cNvPr id="2" name="Picture 1" descr="ATSambula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24400"/>
            <a:ext cx="2857500" cy="1895475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916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990600"/>
            <a:ext cx="72390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NICU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and L&amp;D High Risk Delivery Simulations </a:t>
            </a: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Established Student Nurse Intern program</a:t>
            </a:r>
          </a:p>
          <a:p>
            <a:pPr marL="800100" lvl="1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Both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units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prefer to hire SNI applicants</a:t>
            </a: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L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&amp;D and NICU frequently work together during high stress events</a:t>
            </a:r>
          </a:p>
          <a:p>
            <a:pPr marL="108585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Emergency C/S</a:t>
            </a:r>
          </a:p>
          <a:p>
            <a:pPr marL="108585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High risk vaginal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deliveries</a:t>
            </a: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742950" lv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History of NICU and L&amp;D Collaboration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pic>
        <p:nvPicPr>
          <p:cNvPr id="2" name="Picture 1" descr="emergencse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44" y="4648200"/>
            <a:ext cx="2441956" cy="1990725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522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0" y="1752600"/>
            <a:ext cx="3505200" cy="3733800"/>
          </a:xfrm>
        </p:spPr>
        <p:txBody>
          <a:bodyPr/>
          <a:lstStyle/>
          <a:p>
            <a:pPr marL="342900" indent="-342900">
              <a:buFont typeface="Wingdings" charset="2"/>
              <a:buChar char="u"/>
            </a:pPr>
            <a:r>
              <a:rPr lang="en-US" sz="2000" dirty="0"/>
              <a:t>VON </a:t>
            </a:r>
            <a:r>
              <a:rPr lang="en-US" sz="2000" dirty="0" err="1" smtClean="0"/>
              <a:t>Micropremie</a:t>
            </a:r>
            <a:endParaRPr lang="en-US" sz="2000" dirty="0"/>
          </a:p>
          <a:p>
            <a:pPr marL="342900" indent="-342900">
              <a:buFont typeface="Wingdings" charset="2"/>
              <a:buChar char="u"/>
            </a:pPr>
            <a:endParaRPr lang="en-US" sz="2000" dirty="0"/>
          </a:p>
          <a:p>
            <a:pPr marL="800100" lvl="1" indent="-342900">
              <a:buFont typeface="Wingdings" charset="2"/>
              <a:buChar char="u"/>
            </a:pPr>
            <a:r>
              <a:rPr lang="en-US" sz="2000" dirty="0"/>
              <a:t>Timed Cord Clamping</a:t>
            </a:r>
          </a:p>
          <a:p>
            <a:pPr marL="342900" indent="-342900">
              <a:buFont typeface="Wingdings" charset="2"/>
              <a:buChar char="u"/>
            </a:pPr>
            <a:endParaRPr lang="en-US" sz="2000" dirty="0"/>
          </a:p>
          <a:p>
            <a:pPr marL="800100" lvl="1" indent="-342900">
              <a:buFont typeface="Wingdings" charset="2"/>
              <a:buChar char="u"/>
            </a:pPr>
            <a:r>
              <a:rPr lang="en-US" sz="2000" dirty="0"/>
              <a:t>Currently developing process to draw NICU admission labs from </a:t>
            </a:r>
            <a:r>
              <a:rPr lang="en-US" sz="2000" dirty="0" smtClean="0"/>
              <a:t>placenta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4572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Recent Collaborative QI Endeavors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560914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3176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61" y="3733798"/>
            <a:ext cx="11826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52055"/>
            <a:ext cx="12684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08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u"/>
            </a:pPr>
            <a:r>
              <a:rPr lang="en-US" sz="1600" dirty="0"/>
              <a:t>Golden Hour</a:t>
            </a:r>
          </a:p>
          <a:p>
            <a:pPr marL="800100" lvl="4" indent="-342900">
              <a:buFont typeface="Wingdings" charset="2"/>
              <a:buChar char="u"/>
            </a:pPr>
            <a:endParaRPr lang="en-US" dirty="0"/>
          </a:p>
          <a:p>
            <a:pPr marL="800100" lvl="4" indent="-342900">
              <a:buFont typeface="Wingdings" charset="2"/>
              <a:buChar char="u"/>
            </a:pPr>
            <a:r>
              <a:rPr lang="en-US" dirty="0"/>
              <a:t>Temperature PBP</a:t>
            </a:r>
          </a:p>
          <a:p>
            <a:pPr marL="800100" lvl="5" indent="-342900">
              <a:buFont typeface="Wingdings" charset="2"/>
              <a:buChar char="u"/>
            </a:pPr>
            <a:endParaRPr lang="en-US" sz="1600" dirty="0"/>
          </a:p>
          <a:p>
            <a:pPr marL="800100" lvl="5" indent="-342900">
              <a:buFont typeface="Wingdings" charset="2"/>
              <a:buChar char="u"/>
            </a:pPr>
            <a:r>
              <a:rPr lang="en-US" sz="1600" dirty="0"/>
              <a:t>Teamwork PBP</a:t>
            </a:r>
          </a:p>
          <a:p>
            <a:pPr marL="1257300" lvl="4" indent="-342900">
              <a:buFont typeface="Wingdings" charset="2"/>
              <a:buChar char="u"/>
            </a:pPr>
            <a:endParaRPr lang="en-US" dirty="0"/>
          </a:p>
          <a:p>
            <a:pPr marL="1257300" lvl="4" indent="-342900">
              <a:buFont typeface="Wingdings" charset="2"/>
              <a:buChar char="u"/>
            </a:pPr>
            <a:r>
              <a:rPr lang="en-US" dirty="0" err="1"/>
              <a:t>Gimme</a:t>
            </a:r>
            <a:r>
              <a:rPr lang="en-US" dirty="0"/>
              <a:t> 5</a:t>
            </a:r>
          </a:p>
          <a:p>
            <a:pPr marL="800100" lvl="3" indent="-342900">
              <a:buFont typeface="Wingdings" charset="2"/>
              <a:buChar char="u"/>
            </a:pPr>
            <a:endParaRPr lang="en-US" sz="1600" dirty="0"/>
          </a:p>
          <a:p>
            <a:pPr marL="800100" lvl="3" indent="-342900">
              <a:buFont typeface="Wingdings" charset="2"/>
              <a:buChar char="u"/>
            </a:pPr>
            <a:r>
              <a:rPr lang="en-US" sz="1600" dirty="0"/>
              <a:t>Partnership with families PBP</a:t>
            </a:r>
          </a:p>
          <a:p>
            <a:pPr marL="800100" lvl="3" indent="-342900">
              <a:buFont typeface="Wingdings" charset="2"/>
              <a:buChar char="u"/>
            </a:pPr>
            <a:endParaRPr lang="en-US" sz="1600" dirty="0"/>
          </a:p>
          <a:p>
            <a:pPr marL="800100" lvl="3" indent="-342900">
              <a:buFont typeface="Wingdings" charset="2"/>
              <a:buChar char="u"/>
            </a:pPr>
            <a:r>
              <a:rPr lang="en-US" sz="1600" dirty="0"/>
              <a:t>Consults and use of Virtual NICU Video Visit</a:t>
            </a:r>
          </a:p>
          <a:p>
            <a:pPr marL="342900" lvl="2" indent="-342900">
              <a:buFont typeface="Wingdings" charset="2"/>
              <a:buChar char="u"/>
            </a:pPr>
            <a:endParaRPr lang="en-US" sz="1600" dirty="0"/>
          </a:p>
          <a:p>
            <a:pPr marL="342900" indent="-342900">
              <a:buFont typeface="Wingdings" charset="2"/>
              <a:buChar char="u"/>
            </a:pPr>
            <a:endParaRPr lang="en-US" sz="2000" dirty="0"/>
          </a:p>
          <a:p>
            <a:endParaRPr lang="en-US" dirty="0"/>
          </a:p>
        </p:txBody>
      </p:sp>
      <p:pic>
        <p:nvPicPr>
          <p:cNvPr id="6" name="Picture 5" descr="GIMME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2403566" cy="35052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4572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Recent Collaborative QI Endeavors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5" y="4412974"/>
            <a:ext cx="3659056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6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Process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Developed interdisciplinary committee with strong interest in QI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Each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committee member became a task force champion for the PBPs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they chose to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work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Gathered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pre-data on all inborn NICU admission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temperatures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Brainstormed </a:t>
            </a: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on ways to improve admission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temperatures </a:t>
            </a: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pic>
        <p:nvPicPr>
          <p:cNvPr id="2" name="Picture 1" descr="thermometer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1524000" cy="20193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737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Tools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ILPQC Toolkit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PBPs</a:t>
            </a: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PDSA </a:t>
            </a:r>
            <a:r>
              <a:rPr lang="en-US" sz="2000" dirty="0">
                <a:solidFill>
                  <a:prstClr val="white"/>
                </a:solidFill>
                <a:latin typeface="Century Schoolbook"/>
                <a:ea typeface="+mn-ea"/>
              </a:rPr>
              <a:t>(Plan, Do, Study, Act) </a:t>
            </a: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268663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Small Tests of Change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Admission Temp audit tool-August</a:t>
            </a: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Added a heat lamp next to Panda beds in ORs-August</a:t>
            </a: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K-pads on Panda beds for all &lt;35 weeks vaginal and C/S deliveries-August</a:t>
            </a: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Change to double knitted hats for &lt;32 weeks-August</a:t>
            </a: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OR temp log-September</a:t>
            </a: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Slowly increased temperature in ORs-September</a:t>
            </a:r>
          </a:p>
          <a:p>
            <a:pPr marL="1257300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sz="2000" dirty="0" smtClean="0">
                <a:solidFill>
                  <a:prstClr val="white"/>
                </a:solidFill>
                <a:latin typeface="Century Schoolbook"/>
                <a:ea typeface="+mn-ea"/>
              </a:rPr>
              <a:t>Continue to collect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pic>
        <p:nvPicPr>
          <p:cNvPr id="2" name="Picture 1" descr="IMG_1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3048000" cy="2330642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759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entury Schoolbook"/>
                <a:ea typeface="+mn-ea"/>
              </a:rPr>
              <a:t>Strategies</a:t>
            </a:r>
            <a:endParaRPr lang="en-US" sz="2800" dirty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Shared the pre-data with the OBs at the Perinatal Safety meeting to obtain buy-in for the need to improve in July.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Informed both </a:t>
            </a:r>
            <a:r>
              <a:rPr lang="en-US" dirty="0" smtClean="0">
                <a:solidFill>
                  <a:prstClr val="white"/>
                </a:solidFill>
                <a:latin typeface="Century Schoolbook"/>
                <a:ea typeface="+mn-ea"/>
              </a:rPr>
              <a:t>NICU &amp; L&amp;D staff </a:t>
            </a: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of the pre-data and the need to improve.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Educated both staff on the changes.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Mutual respect between both units.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Same goals-best outcomes for the mom and baby.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Constant focus by the task force committee members.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Incorporated the changes into Simulations to keep </a:t>
            </a:r>
            <a:r>
              <a:rPr lang="en-US" dirty="0" smtClean="0">
                <a:solidFill>
                  <a:prstClr val="white"/>
                </a:solidFill>
                <a:latin typeface="Century Schoolbook"/>
                <a:ea typeface="+mn-ea"/>
              </a:rPr>
              <a:t>focus </a:t>
            </a: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and buy-in.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r>
              <a:rPr lang="en-US" dirty="0">
                <a:solidFill>
                  <a:prstClr val="white"/>
                </a:solidFill>
                <a:latin typeface="Century Schoolbook"/>
                <a:ea typeface="+mn-ea"/>
              </a:rPr>
              <a:t>Continue to share with both departments where we are at since the changes were made.</a:t>
            </a: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entury Schoolbook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</a:pPr>
            <a:endParaRPr lang="en-US" sz="2000" dirty="0" smtClean="0">
              <a:solidFill>
                <a:prstClr val="white"/>
              </a:solidFill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638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3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 b="6692"/>
          <a:stretch/>
        </p:blipFill>
        <p:spPr bwMode="auto">
          <a:xfrm>
            <a:off x="0" y="1"/>
            <a:ext cx="9144000" cy="40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59" y="4404360"/>
            <a:ext cx="8229600" cy="1143000"/>
          </a:xfrm>
        </p:spPr>
        <p:txBody>
          <a:bodyPr/>
          <a:lstStyle/>
          <a:p>
            <a:r>
              <a:rPr lang="en-US" sz="3200" dirty="0" smtClean="0"/>
              <a:t>Implementation </a:t>
            </a:r>
            <a:r>
              <a:rPr lang="en-US" sz="3200" dirty="0"/>
              <a:t>of the </a:t>
            </a:r>
            <a:r>
              <a:rPr lang="en-US" sz="3200" dirty="0" smtClean="0"/>
              <a:t>Golden </a:t>
            </a:r>
            <a:r>
              <a:rPr lang="en-US" sz="3200" dirty="0"/>
              <a:t>Hour Delivery </a:t>
            </a:r>
            <a:r>
              <a:rPr lang="en-US" sz="3200" dirty="0" smtClean="0"/>
              <a:t>Pack at Children's Hospital University of Illinois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5359" y="5816973"/>
            <a:ext cx="492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Adelaide Caprio, APN, MSN, CCNS, RNC-NIC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359" y="6093972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Aarti Raghavan, MD</a:t>
            </a:r>
          </a:p>
        </p:txBody>
      </p:sp>
      <p:pic>
        <p:nvPicPr>
          <p:cNvPr id="6" name="Picture 5" descr="H:\Docs\UI_Logo_2014_Children's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44" y="5824044"/>
            <a:ext cx="3643952" cy="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Overview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Moderator: Barb Murphy, MSN, </a:t>
            </a:r>
            <a:r>
              <a:rPr lang="en-US" altLang="en-US" sz="2800" dirty="0" smtClean="0"/>
              <a:t>RN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Panelists: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Ingalls Memorial Hospital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 err="1" smtClean="0"/>
              <a:t>Shanice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Graham, BS </a:t>
            </a:r>
            <a:r>
              <a:rPr lang="en-US" altLang="en-US" sz="2000" dirty="0" smtClean="0"/>
              <a:t>&amp; </a:t>
            </a:r>
            <a:r>
              <a:rPr lang="en-US" altLang="en-US" sz="2000" dirty="0" err="1" smtClean="0"/>
              <a:t>Glynis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Adams, RNC, </a:t>
            </a:r>
            <a:r>
              <a:rPr lang="en-US" altLang="en-US" sz="2000" dirty="0" smtClean="0"/>
              <a:t>MS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 smtClean="0"/>
              <a:t>Using PDSA </a:t>
            </a:r>
            <a:r>
              <a:rPr lang="en-US" altLang="en-US" sz="2000" dirty="0" smtClean="0"/>
              <a:t>cycles for increased Birth Certificate </a:t>
            </a:r>
            <a:r>
              <a:rPr lang="en-US" altLang="en-US" sz="2000" dirty="0" smtClean="0"/>
              <a:t>accuracy</a:t>
            </a:r>
            <a:endParaRPr lang="en-US" altLang="en-US" sz="2000" dirty="0" smtClean="0"/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/>
              <a:t>Rockford Memorial </a:t>
            </a:r>
            <a:r>
              <a:rPr lang="en-US" altLang="en-US" sz="2400" dirty="0" smtClean="0"/>
              <a:t>Hospital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/>
              <a:t>Melissa A. </a:t>
            </a:r>
            <a:r>
              <a:rPr lang="en-US" altLang="en-US" sz="2000" dirty="0" err="1"/>
              <a:t>Byars</a:t>
            </a:r>
            <a:r>
              <a:rPr lang="en-US" altLang="en-US" sz="2000" dirty="0"/>
              <a:t> RNC-OB, BSN &amp; Rhonda Gale, </a:t>
            </a:r>
            <a:r>
              <a:rPr lang="en-US" altLang="en-US" sz="2000" dirty="0" smtClean="0"/>
              <a:t>RNC-NIC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 smtClean="0"/>
              <a:t>NICU and L&amp;D collaboration on the Golden Hour Initiative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/>
              <a:t>University of Illinois Health and Hospital System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/>
              <a:t>Adelaide B. </a:t>
            </a:r>
            <a:r>
              <a:rPr lang="en-US" altLang="en-US" sz="2000" dirty="0" err="1"/>
              <a:t>Caprio</a:t>
            </a:r>
            <a:r>
              <a:rPr lang="en-US" altLang="en-US" sz="2000" dirty="0"/>
              <a:t>, APN, CCNS, MSN &amp; Aarti </a:t>
            </a:r>
            <a:r>
              <a:rPr lang="en-US" altLang="en-US" sz="2000" dirty="0" err="1"/>
              <a:t>Raghavan</a:t>
            </a:r>
            <a:r>
              <a:rPr lang="en-US" altLang="en-US" sz="2000" dirty="0"/>
              <a:t>, MD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/>
              <a:t>Use </a:t>
            </a:r>
            <a:r>
              <a:rPr lang="en-US" altLang="en-US" sz="2000" dirty="0" smtClean="0"/>
              <a:t>PDSA cycles </a:t>
            </a:r>
            <a:r>
              <a:rPr lang="en-US" altLang="en-US" sz="2000" dirty="0"/>
              <a:t>for implementation of the Golden Hour Delivery Pack </a:t>
            </a:r>
          </a:p>
        </p:txBody>
      </p:sp>
    </p:spTree>
    <p:extLst>
      <p:ext uri="{BB962C8B-B14F-4D97-AF65-F5344CB8AC3E}">
        <p14:creationId xmlns:p14="http://schemas.microsoft.com/office/powerpoint/2010/main" val="28526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Adelaide Caprio, APN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Clinical Nurse Specialist - NICU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Aarti Raghavan, MD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Director : Quality Improvement – Pediatrics</a:t>
            </a:r>
          </a:p>
          <a:p>
            <a:pPr>
              <a:buNone/>
            </a:pPr>
            <a:r>
              <a:rPr lang="en-US" sz="2400" dirty="0" smtClean="0"/>
              <a:t>    Director: Neonatal Perinatal Fellowship Program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Division of Neonatology</a:t>
            </a:r>
          </a:p>
          <a:p>
            <a:pPr>
              <a:buNone/>
            </a:pPr>
            <a:r>
              <a:rPr lang="en-US" sz="2400" dirty="0" smtClean="0"/>
              <a:t>Children’s Hospital University of Illinois  (CHUI)</a:t>
            </a:r>
          </a:p>
          <a:p>
            <a:pPr>
              <a:buNone/>
            </a:pPr>
            <a:r>
              <a:rPr lang="en-US" sz="2400" dirty="0" smtClean="0"/>
              <a:t>University of Illinois Hospital &amp; Health Sciences System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:\Docs\UI_Logo_2014_Children's Hosp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48" y="5930352"/>
            <a:ext cx="3643952" cy="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 commercial interests and no conflicts of interest to disclose.</a:t>
            </a:r>
          </a:p>
        </p:txBody>
      </p:sp>
    </p:spTree>
    <p:extLst>
      <p:ext uri="{BB962C8B-B14F-4D97-AF65-F5344CB8AC3E}">
        <p14:creationId xmlns:p14="http://schemas.microsoft.com/office/powerpoint/2010/main" val="12198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OF PDSA CYCLES IN THE CHUI NICU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0794" cy="51281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/>
              <a:t>First encounter with PDSA cycles: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OWL project: Deliver 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dirty="0" smtClean="0"/>
              <a:t>xygen </a:t>
            </a:r>
            <a:r>
              <a:rPr lang="en-US" dirty="0" smtClean="0">
                <a:solidFill>
                  <a:srgbClr val="0070C0"/>
                </a:solidFill>
              </a:rPr>
              <a:t>W</a:t>
            </a:r>
            <a:r>
              <a:rPr lang="en-US" dirty="0" smtClean="0"/>
              <a:t>ith </a:t>
            </a:r>
            <a:r>
              <a:rPr lang="en-US" dirty="0" smtClean="0">
                <a:solidFill>
                  <a:srgbClr val="0070C0"/>
                </a:solidFill>
              </a:rPr>
              <a:t>L</a:t>
            </a:r>
            <a:r>
              <a:rPr lang="en-US" dirty="0" smtClean="0"/>
              <a:t>ove</a:t>
            </a:r>
          </a:p>
          <a:p>
            <a:endParaRPr lang="en-US" dirty="0" smtClean="0"/>
          </a:p>
          <a:p>
            <a:pPr lvl="1">
              <a:lnSpc>
                <a:spcPct val="170000"/>
              </a:lnSpc>
            </a:pPr>
            <a:r>
              <a:rPr lang="en-US" dirty="0" smtClean="0"/>
              <a:t>Established start/end times for each test of change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Established need to uniquely identify patients participating in PDSA Cycles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Developed feedback forms</a:t>
            </a:r>
          </a:p>
          <a:p>
            <a:endParaRPr lang="en-US" dirty="0" smtClean="0"/>
          </a:p>
          <a:p>
            <a:r>
              <a:rPr lang="en-US" dirty="0" smtClean="0"/>
              <a:t>Verbal feedback about tests of change obtained and incorporated.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08" y="1818005"/>
            <a:ext cx="1518285" cy="12757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611842" y="2639222"/>
            <a:ext cx="5582833" cy="3247908"/>
            <a:chOff x="25953148" y="48001237"/>
            <a:chExt cx="4319778" cy="2258162"/>
          </a:xfrm>
        </p:grpSpPr>
        <p:grpSp>
          <p:nvGrpSpPr>
            <p:cNvPr id="6" name="Group 5"/>
            <p:cNvGrpSpPr/>
            <p:nvPr/>
          </p:nvGrpSpPr>
          <p:grpSpPr>
            <a:xfrm>
              <a:off x="26746200" y="48001237"/>
              <a:ext cx="2743200" cy="2209800"/>
              <a:chOff x="5943600" y="4419600"/>
              <a:chExt cx="2743200" cy="2209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943600" y="4419600"/>
                <a:ext cx="2743200" cy="2209800"/>
              </a:xfrm>
              <a:prstGeom prst="rect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9" name="Picture 2" descr="C:\Documents and Settings\abcaprio\Local Settings\Temp\Temporary Internet Files\Content.IE5\1BMFP66C\MC900434563[1].wmf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6642" y="4493586"/>
                <a:ext cx="1886738" cy="1754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5953148" y="49859289"/>
              <a:ext cx="4319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Maiandra GD" panose="020E0502030308020204" pitchFamily="34" charset="0"/>
                  <a:ea typeface="+mn-ea"/>
                </a:rPr>
                <a:t>Test of </a:t>
              </a:r>
              <a:r>
                <a:rPr lang="en-US" sz="2000" dirty="0">
                  <a:solidFill>
                    <a:prstClr val="black"/>
                  </a:solidFill>
                  <a:latin typeface="Maiandra GD" panose="020E0502030308020204" pitchFamily="34" charset="0"/>
                  <a:ea typeface="+mn-ea"/>
                </a:rPr>
                <a:t>C</a:t>
              </a:r>
              <a:r>
                <a:rPr lang="en-US" sz="2000" dirty="0" smtClean="0">
                  <a:solidFill>
                    <a:prstClr val="black"/>
                  </a:solidFill>
                  <a:latin typeface="Maiandra GD" panose="020E0502030308020204" pitchFamily="34" charset="0"/>
                  <a:ea typeface="+mn-ea"/>
                </a:rPr>
                <a:t>hange Symbol</a:t>
              </a:r>
              <a:endParaRPr lang="en-US" sz="2000" dirty="0">
                <a:solidFill>
                  <a:prstClr val="black"/>
                </a:solidFill>
                <a:latin typeface="Maiandra GD" panose="020E0502030308020204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6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Hour Delivery          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group created for Golden Hour Project</a:t>
            </a:r>
          </a:p>
          <a:p>
            <a:pPr lvl="1"/>
            <a:r>
              <a:rPr lang="en-US" dirty="0" smtClean="0"/>
              <a:t>Stake holders, End users, QI Experts</a:t>
            </a:r>
          </a:p>
          <a:p>
            <a:pPr lvl="2"/>
            <a:r>
              <a:rPr lang="en-US" dirty="0" smtClean="0"/>
              <a:t>Thermoregulation identified as initial project</a:t>
            </a:r>
          </a:p>
          <a:p>
            <a:pPr lvl="3"/>
            <a:r>
              <a:rPr lang="en-US" dirty="0" smtClean="0"/>
              <a:t>Need for “everything in one place” identified</a:t>
            </a:r>
          </a:p>
          <a:p>
            <a:pPr lvl="1"/>
            <a:r>
              <a:rPr lang="en-US" dirty="0" smtClean="0"/>
              <a:t>Staff focus groups brain stormed need &amp; contents of a potential kit</a:t>
            </a:r>
          </a:p>
          <a:p>
            <a:pPr lvl="2"/>
            <a:r>
              <a:rPr lang="en-US" dirty="0" smtClean="0"/>
              <a:t>Initial kits created for first PDSA Cycle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"/>
            <a:ext cx="8229600" cy="587058"/>
          </a:xfrm>
        </p:spPr>
        <p:txBody>
          <a:bodyPr/>
          <a:lstStyle/>
          <a:p>
            <a:r>
              <a:rPr lang="en-US" dirty="0" smtClean="0"/>
              <a:t>FIVE PDSA Cycles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190" y="8527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+mn-ea"/>
              </a:rPr>
              <a:t>AIM: To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+mn-ea"/>
              </a:rPr>
              <a:t>standardize equipment availability and use for thermoregulation in the DR and admission process.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/>
                <a:ea typeface="+mn-ea"/>
              </a:rPr>
              <a:t>To ensure compliance with best practices related to thermoregulation of the VLBW infant.</a:t>
            </a:r>
          </a:p>
        </p:txBody>
      </p:sp>
      <p:cxnSp>
        <p:nvCxnSpPr>
          <p:cNvPr id="7" name="Straight Arrow Connector 6"/>
          <p:cNvCxnSpPr>
            <a:endCxn id="9" idx="1"/>
          </p:cNvCxnSpPr>
          <p:nvPr/>
        </p:nvCxnSpPr>
        <p:spPr>
          <a:xfrm flipV="1">
            <a:off x="1104419" y="3565604"/>
            <a:ext cx="1345373" cy="994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59769" y="1823794"/>
            <a:ext cx="1719948" cy="1264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447044">
            <a:off x="2309203" y="2946738"/>
            <a:ext cx="148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DATA</a:t>
            </a: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4244066" y="1957180"/>
          <a:ext cx="1316966" cy="106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/>
          </p:nvPr>
        </p:nvGraphicFramePr>
        <p:xfrm>
          <a:off x="3487207" y="2569790"/>
          <a:ext cx="1316966" cy="106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2751138" y="3201456"/>
          <a:ext cx="1316966" cy="106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1990906" y="3744351"/>
          <a:ext cx="1316966" cy="106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Diagram 17"/>
          <p:cNvGraphicFramePr/>
          <p:nvPr>
            <p:extLst/>
          </p:nvPr>
        </p:nvGraphicFramePr>
        <p:xfrm>
          <a:off x="1224957" y="4277884"/>
          <a:ext cx="1316966" cy="106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1919605" y="2766944"/>
            <a:ext cx="3783927" cy="2850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8173" y="5290908"/>
            <a:ext cx="4002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Cycle 1: Test the idea on two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patients</a:t>
            </a: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26248" y="4690744"/>
            <a:ext cx="584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Cycle 2: Clarify intended population and test new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hats</a:t>
            </a: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82300" y="4169736"/>
            <a:ext cx="531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Cycle 3: Add reflective temperature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probe</a:t>
            </a: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59197" y="36525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Cycle 4: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Add more gauze, seal box</a:t>
            </a: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2345" y="29375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Cycle 5: Seal with better label, </a:t>
            </a:r>
            <a:endParaRPr lang="en-US" dirty="0" smtClean="0">
              <a:solidFill>
                <a:prstClr val="black"/>
              </a:solidFill>
              <a:latin typeface="Arial"/>
              <a:ea typeface="+mn-ea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educate </a:t>
            </a: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staff contents are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equal</a:t>
            </a: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564" y="5237016"/>
            <a:ext cx="1680915" cy="11044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Standardize equipment. Make it available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61858" y="1404977"/>
            <a:ext cx="2637113" cy="771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Promote compliance with best practices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37795" y="1128271"/>
            <a:ext cx="3762876" cy="5017168"/>
            <a:chOff x="2786752" y="1554277"/>
            <a:chExt cx="3762876" cy="5017168"/>
          </a:xfrm>
        </p:grpSpPr>
        <p:pic>
          <p:nvPicPr>
            <p:cNvPr id="37" name="Picture 5" descr="H:\Docs\IMG_2626.JPG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59606" y="2181423"/>
              <a:ext cx="5017168" cy="37628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973507" y="3876303"/>
              <a:ext cx="1256826" cy="7844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Cycle 1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Test new kit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1692" y="1142026"/>
            <a:ext cx="8068230" cy="4691067"/>
            <a:chOff x="741692" y="1142026"/>
            <a:chExt cx="8068230" cy="4691067"/>
          </a:xfrm>
        </p:grpSpPr>
        <p:pic>
          <p:nvPicPr>
            <p:cNvPr id="1027" name="Picture 3" descr="H:\Docs\IMG_2682.JPG"/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9" t="10754" r="20497" b="16795"/>
            <a:stretch/>
          </p:blipFill>
          <p:spPr bwMode="auto">
            <a:xfrm rot="5400000">
              <a:off x="3563602" y="3538316"/>
              <a:ext cx="2381250" cy="2208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741692" y="1142026"/>
              <a:ext cx="8068230" cy="2824497"/>
              <a:chOff x="401618" y="3242438"/>
              <a:chExt cx="8068230" cy="282449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785741" y="3911516"/>
                <a:ext cx="1256826" cy="119390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white"/>
                    </a:solidFill>
                  </a:rPr>
                  <a:t>Cycle 2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white"/>
                    </a:solidFill>
                  </a:rPr>
                  <a:t>New labels, New hats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01618" y="3242438"/>
                <a:ext cx="8068230" cy="2824497"/>
                <a:chOff x="401618" y="3242438"/>
                <a:chExt cx="8068230" cy="2824497"/>
              </a:xfrm>
            </p:grpSpPr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84" t="18066" r="58160" b="35030"/>
                <a:stretch/>
              </p:blipFill>
              <p:spPr bwMode="auto">
                <a:xfrm>
                  <a:off x="401618" y="3314553"/>
                  <a:ext cx="3409950" cy="247466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  <a:extLst/>
              </p:spPr>
            </p:pic>
            <p:grpSp>
              <p:nvGrpSpPr>
                <p:cNvPr id="42" name="Group 41"/>
                <p:cNvGrpSpPr/>
                <p:nvPr/>
              </p:nvGrpSpPr>
              <p:grpSpPr>
                <a:xfrm>
                  <a:off x="5090980" y="3311031"/>
                  <a:ext cx="3378868" cy="2755904"/>
                  <a:chOff x="6630340" y="4822418"/>
                  <a:chExt cx="3378868" cy="2755904"/>
                </a:xfrm>
              </p:grpSpPr>
              <p:pic>
                <p:nvPicPr>
                  <p:cNvPr id="39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24" t="19395" r="70259" b="47085"/>
                  <a:stretch/>
                </p:blipFill>
                <p:spPr bwMode="auto">
                  <a:xfrm>
                    <a:off x="6630340" y="4822418"/>
                    <a:ext cx="3378868" cy="2755904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  <a:extLst/>
                </p:spPr>
              </p:pic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635795" y="4830534"/>
                    <a:ext cx="1266825" cy="369332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defTabSz="4572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dirty="0" smtClean="0">
                        <a:solidFill>
                          <a:prstClr val="black"/>
                        </a:solidFill>
                        <a:latin typeface="Arial"/>
                        <a:ea typeface="+mn-ea"/>
                      </a:rPr>
                      <a:t>New Label</a:t>
                    </a:r>
                    <a:endParaRPr lang="en-US" dirty="0">
                      <a:solidFill>
                        <a:prstClr val="black"/>
                      </a:solidFill>
                      <a:latin typeface="Arial"/>
                      <a:ea typeface="+mn-ea"/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457200" y="3242438"/>
                  <a:ext cx="1266825" cy="64633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 smtClean="0">
                      <a:solidFill>
                        <a:prstClr val="black"/>
                      </a:solidFill>
                      <a:latin typeface="Arial"/>
                      <a:ea typeface="+mn-ea"/>
                    </a:rPr>
                    <a:t>Original Label</a:t>
                  </a:r>
                  <a:endParaRPr lang="en-US" dirty="0">
                    <a:solidFill>
                      <a:prstClr val="black"/>
                    </a:solidFill>
                    <a:latin typeface="Arial"/>
                    <a:ea typeface="+mn-ea"/>
                  </a:endParaRP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3025596" y="1894581"/>
            <a:ext cx="3189581" cy="3975731"/>
            <a:chOff x="-3807726" y="-1405941"/>
            <a:chExt cx="3189581" cy="3975731"/>
          </a:xfrm>
        </p:grpSpPr>
        <p:pic>
          <p:nvPicPr>
            <p:cNvPr id="1026" name="Picture 2" descr="http://lghttp.19318.nexcesscdn.net/80949B/4mdmedical/media/product/373/covidien-temperature-probe-covers-cover-babies-a-x-1a-800-cs-mi30002-cvnmi30002-a8b.jpg"/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6" r="49892" b="19031"/>
            <a:stretch/>
          </p:blipFill>
          <p:spPr bwMode="auto">
            <a:xfrm>
              <a:off x="-3586770" y="-1123140"/>
              <a:ext cx="2968625" cy="3692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-3807726" y="-1405941"/>
              <a:ext cx="1350426" cy="1665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Cycle 3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Add reflective temp probes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3015" y="2057383"/>
            <a:ext cx="7012436" cy="3288744"/>
            <a:chOff x="1076461" y="3052677"/>
            <a:chExt cx="7012436" cy="3288744"/>
          </a:xfrm>
        </p:grpSpPr>
        <p:pic>
          <p:nvPicPr>
            <p:cNvPr id="1030" name="Picture 6" descr="https://mothergoosejuice.files.wordpress.com/2010/12/scotch-tape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505" y="3273497"/>
              <a:ext cx="3623392" cy="2410428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076461" y="3052677"/>
              <a:ext cx="4627071" cy="3288744"/>
              <a:chOff x="1076461" y="3052677"/>
              <a:chExt cx="4627071" cy="3288744"/>
            </a:xfrm>
          </p:grpSpPr>
          <p:pic>
            <p:nvPicPr>
              <p:cNvPr id="1028" name="Picture 4" descr="http://www.v-medicalchina.com/upload/201203/m_20120307195726296.jpg"/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45" t="5060" r="13078" b="8148"/>
              <a:stretch/>
            </p:blipFill>
            <p:spPr bwMode="auto">
              <a:xfrm>
                <a:off x="1076461" y="3052677"/>
                <a:ext cx="3337693" cy="2852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919743" y="5060076"/>
                <a:ext cx="1783789" cy="128134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white"/>
                    </a:solidFill>
                  </a:rPr>
                  <a:t>Cycle 4: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white"/>
                    </a:solidFill>
                  </a:rPr>
                  <a:t>Add more gaze,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white"/>
                    </a:solidFill>
                  </a:rPr>
                  <a:t>Seal with tape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229288" y="2347883"/>
            <a:ext cx="3771020" cy="2889133"/>
            <a:chOff x="9658377" y="1957180"/>
            <a:chExt cx="3771020" cy="2889133"/>
          </a:xfrm>
        </p:grpSpPr>
        <p:pic>
          <p:nvPicPr>
            <p:cNvPr id="5" name="Picture 2" descr="H:\Docs\IMG_2687.JPG"/>
            <p:cNvPicPr>
              <a:picLocks noChangeAspect="1" noChangeArrowheads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8" t="6250" r="25997" b="5000"/>
            <a:stretch/>
          </p:blipFill>
          <p:spPr bwMode="auto">
            <a:xfrm rot="5400000">
              <a:off x="10081174" y="2564006"/>
              <a:ext cx="1859510" cy="270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1300346" y="1957180"/>
              <a:ext cx="2129051" cy="17580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Cycle 5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Better seal with warning.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Education: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All boxes are created equal*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7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feedback regarding PDSA Cycles</a:t>
            </a:r>
          </a:p>
          <a:p>
            <a:pPr lvl="1"/>
            <a:r>
              <a:rPr lang="en-US" dirty="0" smtClean="0"/>
              <a:t>Verbal</a:t>
            </a:r>
          </a:p>
          <a:p>
            <a:pPr lvl="1"/>
            <a:r>
              <a:rPr lang="en-US" dirty="0" smtClean="0"/>
              <a:t>Written survey forms at the bedside</a:t>
            </a:r>
          </a:p>
          <a:p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Data collection from 42 deliveries shows 92.7% compliance with use of the box.</a:t>
            </a:r>
          </a:p>
          <a:p>
            <a:pPr lvl="2"/>
            <a:r>
              <a:rPr lang="en-US" dirty="0" smtClean="0"/>
              <a:t>3 deliveries without included 2 deliveries of infants &lt;32 weeks but  &gt;1500gm</a:t>
            </a:r>
            <a:endParaRPr lang="en-US" dirty="0"/>
          </a:p>
        </p:txBody>
      </p:sp>
      <p:pic>
        <p:nvPicPr>
          <p:cNvPr id="5" name="Picture 2" descr="H:\Docs\IMG_2618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38" y="2219182"/>
            <a:ext cx="4572000" cy="426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Challenges: sustainability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hats</a:t>
            </a:r>
          </a:p>
          <a:p>
            <a:pPr lvl="1"/>
            <a:r>
              <a:rPr lang="en-US" dirty="0" smtClean="0"/>
              <a:t>Made by volunteers</a:t>
            </a:r>
          </a:p>
          <a:p>
            <a:r>
              <a:rPr lang="en-US" dirty="0" smtClean="0"/>
              <a:t>Bundle creation</a:t>
            </a:r>
          </a:p>
          <a:p>
            <a:pPr lvl="1"/>
            <a:r>
              <a:rPr lang="en-US" dirty="0" smtClean="0"/>
              <a:t>Sustained by CNS and students</a:t>
            </a:r>
          </a:p>
          <a:p>
            <a:r>
              <a:rPr lang="en-US" dirty="0" smtClean="0"/>
              <a:t>Purchase of kits in the future</a:t>
            </a:r>
          </a:p>
          <a:p>
            <a:pPr lvl="1"/>
            <a:r>
              <a:rPr lang="en-US" dirty="0" smtClean="0"/>
              <a:t>No company makes this…yet!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2053" name="Picture 5" descr="IMG_21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59" y="1404575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G_19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371" y="4480558"/>
            <a:ext cx="3429001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G_20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077" y="2789557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8077" y="1417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  <a:ea typeface="+mn-ea"/>
              </a:rPr>
              <a:t>The CHUI NICU Nursing and Medical Staff for their patience and willingness to adopt </a:t>
            </a: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change in order to provide the best care to our patients and families.</a:t>
            </a: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pic>
        <p:nvPicPr>
          <p:cNvPr id="10" name="Picture 9" descr="H:\Docs\UI_Logo_2014_Children's Hospit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32117"/>
            <a:ext cx="3643952" cy="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441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Ingalls Memorial</a:t>
            </a:r>
            <a:br>
              <a:rPr lang="en-US" dirty="0" smtClean="0"/>
            </a:br>
            <a:r>
              <a:rPr lang="en-US" dirty="0" smtClean="0"/>
              <a:t>Perinatal Unit,  </a:t>
            </a:r>
            <a:br>
              <a:rPr lang="en-US" dirty="0" smtClean="0"/>
            </a:br>
            <a:r>
              <a:rPr lang="en-US" dirty="0" smtClean="0"/>
              <a:t>OB Birth Certificate Accuracy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Inaccurate information obtained from patient interview</a:t>
            </a:r>
          </a:p>
          <a:p>
            <a:pPr lvl="1"/>
            <a:r>
              <a:rPr lang="en-US" sz="2600" dirty="0" smtClean="0"/>
              <a:t>First prenatal visit</a:t>
            </a:r>
          </a:p>
          <a:p>
            <a:pPr lvl="1"/>
            <a:r>
              <a:rPr lang="en-US" sz="2600" dirty="0" smtClean="0"/>
              <a:t>WIC participation </a:t>
            </a:r>
          </a:p>
          <a:p>
            <a:pPr lvl="1"/>
            <a:r>
              <a:rPr lang="en-US" sz="2600" dirty="0" smtClean="0"/>
              <a:t>Date of last menses </a:t>
            </a:r>
          </a:p>
          <a:p>
            <a:pPr marL="365760" lvl="1" indent="0">
              <a:buNone/>
            </a:pP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8298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Plan, Do, Act, Study!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2"/>
            <a:r>
              <a:rPr lang="en-US" dirty="0" smtClean="0"/>
              <a:t>To improve accuracy through obtaining as much information as possible from patient’s prenatal record (part of patient’s chart) </a:t>
            </a:r>
          </a:p>
          <a:p>
            <a:r>
              <a:rPr lang="en-US" dirty="0" smtClean="0"/>
              <a:t>Test</a:t>
            </a:r>
          </a:p>
          <a:p>
            <a:pPr lvl="2"/>
            <a:r>
              <a:rPr lang="en-US" dirty="0" smtClean="0"/>
              <a:t>Select 3 charts and replace patient interview with prenatal record review</a:t>
            </a:r>
          </a:p>
          <a:p>
            <a:pPr marL="0" lvl="1"/>
            <a:r>
              <a:rPr lang="en-US" sz="2400" dirty="0" smtClean="0"/>
              <a:t>Prediction</a:t>
            </a:r>
          </a:p>
          <a:p>
            <a:pPr lvl="2"/>
            <a:r>
              <a:rPr lang="en-US" dirty="0" smtClean="0"/>
              <a:t>Better accuracy from established documentation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9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/>
              <a:t>Plan, Do, Act, Study!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List tasks</a:t>
                      </a:r>
                      <a:r>
                        <a:rPr lang="en-US" baseline="0" dirty="0" smtClean="0"/>
                        <a:t> necessary to complete this test (what)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</a:t>
                      </a:r>
                    </a:p>
                    <a:p>
                      <a:pPr algn="ctr"/>
                      <a:r>
                        <a:rPr lang="en-US" dirty="0" smtClean="0"/>
                        <a:t>Responsible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(who)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When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Where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 Identify</a:t>
                      </a:r>
                      <a:r>
                        <a:rPr lang="en-US" baseline="0" dirty="0" smtClean="0"/>
                        <a:t> chart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Abstractor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While</a:t>
                      </a:r>
                      <a:r>
                        <a:rPr lang="en-US" baseline="0" dirty="0" smtClean="0"/>
                        <a:t> on unit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2 - Pull</a:t>
                      </a:r>
                      <a:r>
                        <a:rPr lang="en-US" baseline="0" dirty="0" smtClean="0"/>
                        <a:t> chart if available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Abstractor</a:t>
                      </a:r>
                      <a:r>
                        <a:rPr lang="en-US" baseline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While</a:t>
                      </a:r>
                      <a:r>
                        <a:rPr lang="en-US" baseline="0" smtClean="0"/>
                        <a:t> on unit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3 - Document</a:t>
                      </a:r>
                      <a:r>
                        <a:rPr lang="en-US" baseline="0" dirty="0" smtClean="0"/>
                        <a:t> needed information from chart if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Abstractor</a:t>
                      </a:r>
                      <a:r>
                        <a:rPr lang="en-US" baseline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While</a:t>
                      </a:r>
                      <a:r>
                        <a:rPr lang="en-US" baseline="0" smtClean="0"/>
                        <a:t> on unit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4 - Interview patient from verification and missing items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Abstractor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While</a:t>
                      </a:r>
                      <a:r>
                        <a:rPr lang="en-US" baseline="0" smtClean="0"/>
                        <a:t> on unit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5 - Document</a:t>
                      </a:r>
                      <a:r>
                        <a:rPr lang="en-US" baseline="0" dirty="0" smtClean="0"/>
                        <a:t> experience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Abstractor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While</a:t>
                      </a:r>
                      <a:r>
                        <a:rPr lang="en-US" baseline="0" dirty="0" smtClean="0"/>
                        <a:t> on unit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L&amp;D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15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Plan, Do, Act, Study!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The review of the </a:t>
            </a:r>
            <a:r>
              <a:rPr lang="en-US" dirty="0"/>
              <a:t>prenatal record and documentation was carried out as planned</a:t>
            </a:r>
          </a:p>
          <a:p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As a result, accurate information was pulled from the prenatal record (chart) and recorded on the Birth Certificate Worksheet  </a:t>
            </a:r>
          </a:p>
          <a:p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We decided to </a:t>
            </a:r>
            <a:r>
              <a:rPr lang="en-US" u="sng" dirty="0" smtClean="0"/>
              <a:t>ADAPT</a:t>
            </a:r>
            <a:r>
              <a:rPr lang="en-US" dirty="0" smtClean="0"/>
              <a:t> this method in retrieving accurate patient information that’s verifiable via patient chart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with limited or no prenatal care</a:t>
            </a:r>
          </a:p>
          <a:p>
            <a:pPr lvl="2"/>
            <a:r>
              <a:rPr lang="en-US" dirty="0" smtClean="0"/>
              <a:t>Reverted back to interviewing patient  </a:t>
            </a:r>
            <a:endParaRPr lang="en-US" dirty="0"/>
          </a:p>
          <a:p>
            <a:r>
              <a:rPr lang="en-US" dirty="0" smtClean="0"/>
              <a:t>Missing prenatal records</a:t>
            </a:r>
          </a:p>
          <a:p>
            <a:pPr lvl="2"/>
            <a:r>
              <a:rPr lang="en-US" dirty="0" smtClean="0"/>
              <a:t>Interview nurse for possible documentation from previous visits </a:t>
            </a:r>
          </a:p>
          <a:p>
            <a:pPr lvl="2"/>
            <a:r>
              <a:rPr lang="en-US" dirty="0" smtClean="0"/>
              <a:t>Interview patient </a:t>
            </a:r>
          </a:p>
          <a:p>
            <a:r>
              <a:rPr lang="en-US" dirty="0" smtClean="0"/>
              <a:t>Availability of patient chart </a:t>
            </a:r>
          </a:p>
          <a:p>
            <a:pPr lvl="2"/>
            <a:r>
              <a:rPr lang="en-US" dirty="0" smtClean="0"/>
              <a:t>Currently in the process of getting Birth Certificate Abstractors access to GE. A worksheet will be created and populated with all information needed to complete the Birth Certificate Worksheet accurately </a:t>
            </a:r>
          </a:p>
        </p:txBody>
      </p:sp>
    </p:spTree>
    <p:extLst>
      <p:ext uri="{BB962C8B-B14F-4D97-AF65-F5344CB8AC3E}">
        <p14:creationId xmlns:p14="http://schemas.microsoft.com/office/powerpoint/2010/main" val="95815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057400" y="4724400"/>
            <a:ext cx="6386946" cy="1219200"/>
          </a:xfrm>
        </p:spPr>
        <p:txBody>
          <a:bodyPr/>
          <a:lstStyle/>
          <a:p>
            <a:r>
              <a:rPr lang="en-US" dirty="0" smtClean="0"/>
              <a:t>Rhonda Gale RNC-NIC, BSN</a:t>
            </a:r>
          </a:p>
          <a:p>
            <a:r>
              <a:rPr lang="en-US" dirty="0" smtClean="0"/>
              <a:t>Melissa Byars RNC-OB, BSN</a:t>
            </a:r>
          </a:p>
          <a:p>
            <a:r>
              <a:rPr lang="en-US" dirty="0" smtClean="0"/>
              <a:t>Rockford Memorial Hospital</a:t>
            </a:r>
          </a:p>
          <a:p>
            <a:r>
              <a:rPr lang="en-US" dirty="0" smtClean="0"/>
              <a:t>ILPQC Annual Meeting QI Panel</a:t>
            </a:r>
          </a:p>
          <a:p>
            <a:r>
              <a:rPr lang="en-US" dirty="0" smtClean="0"/>
              <a:t>November 18, 2015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352800"/>
            <a:ext cx="8298485" cy="1066800"/>
          </a:xfrm>
        </p:spPr>
        <p:txBody>
          <a:bodyPr/>
          <a:lstStyle/>
          <a:p>
            <a:r>
              <a:rPr lang="en-US" dirty="0" smtClean="0"/>
              <a:t>ILPQC NICU and L&amp;D Collaboration</a:t>
            </a:r>
            <a:endParaRPr lang="en-US" dirty="0"/>
          </a:p>
        </p:txBody>
      </p:sp>
      <p:pic>
        <p:nvPicPr>
          <p:cNvPr id="2" name="Picture 1" descr="RM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2809875" cy="16383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9914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PhotoAlbu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ssicPhotoAlbu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55087</TotalTime>
  <Words>1342</Words>
  <Application>Microsoft Office PowerPoint</Application>
  <PresentationFormat>On-screen Show (4:3)</PresentationFormat>
  <Paragraphs>290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MS PGothic</vt:lpstr>
      <vt:lpstr>Arial</vt:lpstr>
      <vt:lpstr>Calibri</vt:lpstr>
      <vt:lpstr>Century Schoolbook</vt:lpstr>
      <vt:lpstr>Goudy Old Style</vt:lpstr>
      <vt:lpstr>Maiandra GD</vt:lpstr>
      <vt:lpstr>Tw Cen MT</vt:lpstr>
      <vt:lpstr>Wingdings</vt:lpstr>
      <vt:lpstr>Wingdings 2</vt:lpstr>
      <vt:lpstr>Office Theme</vt:lpstr>
      <vt:lpstr>ClassicPhotoAlbum</vt:lpstr>
      <vt:lpstr>Thatch</vt:lpstr>
      <vt:lpstr>1_ClassicPhotoAlbum</vt:lpstr>
      <vt:lpstr>1_Office Theme</vt:lpstr>
      <vt:lpstr>Panel: Teams Share Strategies for QI Success</vt:lpstr>
      <vt:lpstr>Overview</vt:lpstr>
      <vt:lpstr>Ingalls Memorial Perinatal Unit,   OB Birth Certificate Accuracy </vt:lpstr>
      <vt:lpstr>Challenges </vt:lpstr>
      <vt:lpstr>Plan, Do, Act, Study! </vt:lpstr>
      <vt:lpstr>Plan, Do, Act, Study! </vt:lpstr>
      <vt:lpstr>Plan, Do, Act, Study! </vt:lpstr>
      <vt:lpstr>Challenges  </vt:lpstr>
      <vt:lpstr>ILPQC NICU and L&amp;D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of the Golden Hour Delivery Pack at Children's Hospital University of Illinois</vt:lpstr>
      <vt:lpstr>Introductions</vt:lpstr>
      <vt:lpstr>Disclosure</vt:lpstr>
      <vt:lpstr>History OF PDSA CYCLES IN THE CHUI NICU</vt:lpstr>
      <vt:lpstr>Golden Hour Delivery           Pack</vt:lpstr>
      <vt:lpstr>FIVE PDSA Cycles </vt:lpstr>
      <vt:lpstr>Results</vt:lpstr>
      <vt:lpstr>Challenges: sustainability </vt:lpstr>
      <vt:lpstr>ACKNOWLEDGEMENTS</vt:lpstr>
    </vt:vector>
  </TitlesOfParts>
  <Company>State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Patricia Ann Lee King</cp:lastModifiedBy>
  <cp:revision>1021</cp:revision>
  <dcterms:created xsi:type="dcterms:W3CDTF">2013-06-07T18:46:59Z</dcterms:created>
  <dcterms:modified xsi:type="dcterms:W3CDTF">2015-11-17T17:31:58Z</dcterms:modified>
</cp:coreProperties>
</file>