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3.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4.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5.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4138" r:id="rId2"/>
    <p:sldMasterId id="2147484150" r:id="rId3"/>
    <p:sldMasterId id="2147484234" r:id="rId4"/>
    <p:sldMasterId id="2147484247" r:id="rId5"/>
    <p:sldMasterId id="2147484260" r:id="rId6"/>
  </p:sldMasterIdLst>
  <p:notesMasterIdLst>
    <p:notesMasterId r:id="rId47"/>
  </p:notesMasterIdLst>
  <p:sldIdLst>
    <p:sldId id="724" r:id="rId7"/>
    <p:sldId id="726" r:id="rId8"/>
    <p:sldId id="784" r:id="rId9"/>
    <p:sldId id="792" r:id="rId10"/>
    <p:sldId id="812" r:id="rId11"/>
    <p:sldId id="808" r:id="rId12"/>
    <p:sldId id="806" r:id="rId13"/>
    <p:sldId id="807" r:id="rId14"/>
    <p:sldId id="805" r:id="rId15"/>
    <p:sldId id="791" r:id="rId16"/>
    <p:sldId id="810" r:id="rId17"/>
    <p:sldId id="814" r:id="rId18"/>
    <p:sldId id="815" r:id="rId19"/>
    <p:sldId id="816" r:id="rId20"/>
    <p:sldId id="817" r:id="rId21"/>
    <p:sldId id="818" r:id="rId22"/>
    <p:sldId id="819" r:id="rId23"/>
    <p:sldId id="820" r:id="rId24"/>
    <p:sldId id="821" r:id="rId25"/>
    <p:sldId id="822" r:id="rId26"/>
    <p:sldId id="823" r:id="rId27"/>
    <p:sldId id="824" r:id="rId28"/>
    <p:sldId id="825" r:id="rId29"/>
    <p:sldId id="826" r:id="rId30"/>
    <p:sldId id="827" r:id="rId31"/>
    <p:sldId id="828" r:id="rId32"/>
    <p:sldId id="829" r:id="rId33"/>
    <p:sldId id="830" r:id="rId34"/>
    <p:sldId id="831" r:id="rId35"/>
    <p:sldId id="832" r:id="rId36"/>
    <p:sldId id="833" r:id="rId37"/>
    <p:sldId id="834" r:id="rId38"/>
    <p:sldId id="835" r:id="rId39"/>
    <p:sldId id="836" r:id="rId40"/>
    <p:sldId id="811" r:id="rId41"/>
    <p:sldId id="788" r:id="rId42"/>
    <p:sldId id="803" r:id="rId43"/>
    <p:sldId id="804" r:id="rId44"/>
    <p:sldId id="813" r:id="rId45"/>
    <p:sldId id="722" r:id="rId4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Ann Lee King" initials="PALK"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0"/>
    <a:srgbClr val="F58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76" autoAdjust="0"/>
    <p:restoredTop sz="97829" autoAdjust="0"/>
  </p:normalViewPr>
  <p:slideViewPr>
    <p:cSldViewPr>
      <p:cViewPr>
        <p:scale>
          <a:sx n="100" d="100"/>
          <a:sy n="100" d="100"/>
        </p:scale>
        <p:origin x="-1860"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09" d="100"/>
          <a:sy n="109" d="100"/>
        </p:scale>
        <p:origin x="27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enhnet\shared\Nurse_OBS\FR1USER\Borders\ILPQC\Obstetric\HTN%20Initiative%202015\Wave1_datatracking_24%20March%20201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nhnet\shared\Nurse_OBS\FR1USER\Borders\ILPQC\Obstetric\HTN%20Initiative%202015\Wave1_datatracking_24%20March%20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ILPQC: Maternal Hypertension Initiative</a:t>
            </a:r>
            <a:endParaRPr lang="en-US">
              <a:effectLst/>
            </a:endParaRPr>
          </a:p>
          <a:p>
            <a:pPr>
              <a:defRPr/>
            </a:pPr>
            <a:r>
              <a:rPr lang="en-US" sz="1800" b="1" i="0" baseline="0">
                <a:effectLst/>
              </a:rPr>
              <a:t>Percent of Cases with New Onset Severe Hypertension Treated within 60 Minutes</a:t>
            </a:r>
          </a:p>
          <a:p>
            <a:pPr>
              <a:defRPr/>
            </a:pPr>
            <a:r>
              <a:rPr lang="en-US" sz="1800" b="1" i="0" baseline="0">
                <a:effectLst/>
              </a:rPr>
              <a:t>All Hospitals, 2016</a:t>
            </a:r>
          </a:p>
        </c:rich>
      </c:tx>
      <c:layout/>
      <c:overlay val="0"/>
    </c:title>
    <c:autoTitleDeleted val="0"/>
    <c:plotArea>
      <c:layout/>
      <c:lineChart>
        <c:grouping val="standard"/>
        <c:varyColors val="0"/>
        <c:ser>
          <c:idx val="0"/>
          <c:order val="0"/>
          <c:tx>
            <c:strRef>
              <c:f>Sheet1!$H$1</c:f>
              <c:strCache>
                <c:ptCount val="1"/>
                <c:pt idx="0">
                  <c:v>All Hospitals</c:v>
                </c:pt>
              </c:strCache>
            </c:strRef>
          </c:tx>
          <c:cat>
            <c:strRef>
              <c:f>Sheet1!$G$2:$G$13</c:f>
              <c:strCache>
                <c:ptCount val="12"/>
                <c:pt idx="0">
                  <c:v>Jan-16</c:v>
                </c:pt>
                <c:pt idx="1">
                  <c:v>Feb-16</c:v>
                </c:pt>
                <c:pt idx="2">
                  <c:v>Mar-16</c:v>
                </c:pt>
                <c:pt idx="3">
                  <c:v>Apr-16</c:v>
                </c:pt>
                <c:pt idx="4">
                  <c:v>May-16</c:v>
                </c:pt>
                <c:pt idx="5">
                  <c:v>Jun-16</c:v>
                </c:pt>
                <c:pt idx="6">
                  <c:v>Jul-16</c:v>
                </c:pt>
                <c:pt idx="7">
                  <c:v>Aug-16</c:v>
                </c:pt>
                <c:pt idx="8">
                  <c:v>Sep-16</c:v>
                </c:pt>
                <c:pt idx="9">
                  <c:v>Oct-16</c:v>
                </c:pt>
                <c:pt idx="10">
                  <c:v>Nov-16</c:v>
                </c:pt>
                <c:pt idx="11">
                  <c:v>Dec-16</c:v>
                </c:pt>
              </c:strCache>
            </c:strRef>
          </c:cat>
          <c:val>
            <c:numRef>
              <c:f>Sheet1!$H$2:$H$13</c:f>
              <c:numCache>
                <c:formatCode>0.0%</c:formatCode>
                <c:ptCount val="12"/>
                <c:pt idx="0">
                  <c:v>0.52631578947368418</c:v>
                </c:pt>
                <c:pt idx="1">
                  <c:v>0.61111111111111127</c:v>
                </c:pt>
                <c:pt idx="2">
                  <c:v>0.58333333333333348</c:v>
                </c:pt>
              </c:numCache>
            </c:numRef>
          </c:val>
          <c:smooth val="0"/>
        </c:ser>
        <c:dLbls>
          <c:showLegendKey val="0"/>
          <c:showVal val="0"/>
          <c:showCatName val="0"/>
          <c:showSerName val="0"/>
          <c:showPercent val="0"/>
          <c:showBubbleSize val="0"/>
        </c:dLbls>
        <c:marker val="1"/>
        <c:smooth val="0"/>
        <c:axId val="302464384"/>
        <c:axId val="302634496"/>
      </c:lineChart>
      <c:catAx>
        <c:axId val="302464384"/>
        <c:scaling>
          <c:orientation val="minMax"/>
        </c:scaling>
        <c:delete val="0"/>
        <c:axPos val="b"/>
        <c:majorTickMark val="out"/>
        <c:minorTickMark val="none"/>
        <c:tickLblPos val="nextTo"/>
        <c:crossAx val="302634496"/>
        <c:crosses val="autoZero"/>
        <c:auto val="1"/>
        <c:lblAlgn val="ctr"/>
        <c:lblOffset val="100"/>
        <c:noMultiLvlLbl val="0"/>
      </c:catAx>
      <c:valAx>
        <c:axId val="302634496"/>
        <c:scaling>
          <c:orientation val="minMax"/>
          <c:max val="1"/>
          <c:min val="0"/>
        </c:scaling>
        <c:delete val="0"/>
        <c:axPos val="l"/>
        <c:title>
          <c:tx>
            <c:rich>
              <a:bodyPr rot="-5400000" vert="horz"/>
              <a:lstStyle/>
              <a:p>
                <a:pPr>
                  <a:defRPr/>
                </a:pPr>
                <a:r>
                  <a:rPr lang="en-US"/>
                  <a:t>Percent</a:t>
                </a:r>
                <a:r>
                  <a:rPr lang="en-US" baseline="0"/>
                  <a:t> of Cases</a:t>
                </a:r>
                <a:endParaRPr lang="en-US"/>
              </a:p>
            </c:rich>
          </c:tx>
          <c:layout/>
          <c:overlay val="0"/>
        </c:title>
        <c:numFmt formatCode="0.0%" sourceLinked="1"/>
        <c:majorTickMark val="out"/>
        <c:minorTickMark val="none"/>
        <c:tickLblPos val="nextTo"/>
        <c:crossAx val="302464384"/>
        <c:crosses val="autoZero"/>
        <c:crossBetween val="between"/>
      </c:valAx>
      <c:dTable>
        <c:showHorzBorder val="1"/>
        <c:showVertBorder val="1"/>
        <c:showOutline val="1"/>
        <c:showKeys val="0"/>
      </c:dTable>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ILPQC: Maternal Hypertension Initiative</a:t>
            </a:r>
            <a:endParaRPr lang="en-US">
              <a:effectLst/>
            </a:endParaRPr>
          </a:p>
          <a:p>
            <a:pPr>
              <a:defRPr/>
            </a:pPr>
            <a:r>
              <a:rPr lang="en-US" sz="1800" b="1" i="0" baseline="0">
                <a:effectLst/>
              </a:rPr>
              <a:t>Percent of Cases with New Onset Severe Hypertension with any Maternal OB Outcomes*</a:t>
            </a:r>
            <a:endParaRPr lang="en-US">
              <a:effectLst/>
            </a:endParaRPr>
          </a:p>
          <a:p>
            <a:pPr>
              <a:defRPr/>
            </a:pPr>
            <a:r>
              <a:rPr lang="en-US" sz="1800" b="1" i="0" baseline="0">
                <a:effectLst/>
              </a:rPr>
              <a:t>All Hospital, 2016</a:t>
            </a:r>
            <a:endParaRPr lang="en-US">
              <a:effectLst/>
            </a:endParaRPr>
          </a:p>
        </c:rich>
      </c:tx>
      <c:layout>
        <c:manualLayout>
          <c:xMode val="edge"/>
          <c:yMode val="edge"/>
          <c:x val="0.11951020408163268"/>
          <c:y val="7.1216609815223125E-2"/>
        </c:manualLayout>
      </c:layout>
      <c:overlay val="0"/>
    </c:title>
    <c:autoTitleDeleted val="0"/>
    <c:plotArea>
      <c:layout/>
      <c:lineChart>
        <c:grouping val="standard"/>
        <c:varyColors val="0"/>
        <c:ser>
          <c:idx val="0"/>
          <c:order val="0"/>
          <c:tx>
            <c:strRef>
              <c:f>Sheet2!$U$1</c:f>
              <c:strCache>
                <c:ptCount val="1"/>
                <c:pt idx="0">
                  <c:v>All Hospitals</c:v>
                </c:pt>
              </c:strCache>
            </c:strRef>
          </c:tx>
          <c:cat>
            <c:strRef>
              <c:f>Sheet2!$T$2:$T$13</c:f>
              <c:strCache>
                <c:ptCount val="12"/>
                <c:pt idx="0">
                  <c:v>Jan-16</c:v>
                </c:pt>
                <c:pt idx="1">
                  <c:v>Feb-16</c:v>
                </c:pt>
                <c:pt idx="2">
                  <c:v>Mar-16</c:v>
                </c:pt>
                <c:pt idx="3">
                  <c:v>Apr-16</c:v>
                </c:pt>
                <c:pt idx="4">
                  <c:v>May-16</c:v>
                </c:pt>
                <c:pt idx="5">
                  <c:v>Jun-16</c:v>
                </c:pt>
                <c:pt idx="6">
                  <c:v>Jul-16</c:v>
                </c:pt>
                <c:pt idx="7">
                  <c:v>Aug-16</c:v>
                </c:pt>
                <c:pt idx="8">
                  <c:v>Sep-16</c:v>
                </c:pt>
                <c:pt idx="9">
                  <c:v>Oct-16</c:v>
                </c:pt>
                <c:pt idx="10">
                  <c:v>Nov-16</c:v>
                </c:pt>
                <c:pt idx="11">
                  <c:v>Dec-16</c:v>
                </c:pt>
              </c:strCache>
            </c:strRef>
          </c:cat>
          <c:val>
            <c:numRef>
              <c:f>Sheet2!$U$2:$U$13</c:f>
              <c:numCache>
                <c:formatCode>0.0%</c:formatCode>
                <c:ptCount val="12"/>
                <c:pt idx="0">
                  <c:v>0.10526315789473685</c:v>
                </c:pt>
                <c:pt idx="1">
                  <c:v>0.25641025641025639</c:v>
                </c:pt>
                <c:pt idx="2">
                  <c:v>4.0000000000000008E-2</c:v>
                </c:pt>
              </c:numCache>
            </c:numRef>
          </c:val>
          <c:smooth val="0"/>
        </c:ser>
        <c:dLbls>
          <c:showLegendKey val="0"/>
          <c:showVal val="0"/>
          <c:showCatName val="0"/>
          <c:showSerName val="0"/>
          <c:showPercent val="0"/>
          <c:showBubbleSize val="0"/>
        </c:dLbls>
        <c:marker val="1"/>
        <c:smooth val="0"/>
        <c:axId val="314822656"/>
        <c:axId val="314824576"/>
      </c:lineChart>
      <c:catAx>
        <c:axId val="314822656"/>
        <c:scaling>
          <c:orientation val="minMax"/>
        </c:scaling>
        <c:delete val="0"/>
        <c:axPos val="b"/>
        <c:majorTickMark val="out"/>
        <c:minorTickMark val="none"/>
        <c:tickLblPos val="nextTo"/>
        <c:crossAx val="314824576"/>
        <c:crosses val="autoZero"/>
        <c:auto val="1"/>
        <c:lblAlgn val="ctr"/>
        <c:lblOffset val="100"/>
        <c:noMultiLvlLbl val="0"/>
      </c:catAx>
      <c:valAx>
        <c:axId val="314824576"/>
        <c:scaling>
          <c:orientation val="minMax"/>
          <c:max val="1"/>
          <c:min val="0"/>
        </c:scaling>
        <c:delete val="0"/>
        <c:axPos val="l"/>
        <c:numFmt formatCode="0.0%" sourceLinked="1"/>
        <c:majorTickMark val="out"/>
        <c:minorTickMark val="none"/>
        <c:tickLblPos val="nextTo"/>
        <c:crossAx val="314822656"/>
        <c:crosses val="autoZero"/>
        <c:crossBetween val="between"/>
      </c:valAx>
      <c:dTable>
        <c:showHorzBorder val="1"/>
        <c:showVertBorder val="1"/>
        <c:showOutline val="1"/>
        <c:showKeys val="0"/>
      </c:dTable>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2C101F-8327-4052-ADAD-0492C250FCD2}" type="doc">
      <dgm:prSet loTypeId="urn:microsoft.com/office/officeart/2005/8/layout/hList6" loCatId="list" qsTypeId="urn:microsoft.com/office/officeart/2005/8/quickstyle/simple2" qsCatId="simple" csTypeId="urn:microsoft.com/office/officeart/2005/8/colors/accent1_2" csCatId="accent1" phldr="1"/>
      <dgm:spPr/>
      <dgm:t>
        <a:bodyPr/>
        <a:lstStyle/>
        <a:p>
          <a:endParaRPr lang="en-US"/>
        </a:p>
      </dgm:t>
    </dgm:pt>
    <dgm:pt modelId="{77E975AC-28EE-44D9-B267-590D5C00EBE1}" type="pres">
      <dgm:prSet presAssocID="{7C2C101F-8327-4052-ADAD-0492C250FCD2}" presName="Name0" presStyleCnt="0">
        <dgm:presLayoutVars>
          <dgm:dir/>
          <dgm:resizeHandles val="exact"/>
        </dgm:presLayoutVars>
      </dgm:prSet>
      <dgm:spPr/>
      <dgm:t>
        <a:bodyPr/>
        <a:lstStyle/>
        <a:p>
          <a:endParaRPr lang="en-US"/>
        </a:p>
      </dgm:t>
    </dgm:pt>
  </dgm:ptLst>
  <dgm:cxnLst>
    <dgm:cxn modelId="{DB548978-5868-422C-9814-E827E6489008}" type="presOf" srcId="{7C2C101F-8327-4052-ADAD-0492C250FCD2}" destId="{77E975AC-28EE-44D9-B267-590D5C00EBE1}" srcOrd="0"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2803D2-74DC-4BBB-A3DD-40400107DE4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27AA82BE-D06A-4CD0-83BD-F9A0F3E0C91B}">
      <dgm:prSet phldrT="[Text]" custT="1"/>
      <dgm:spPr>
        <a:solidFill>
          <a:srgbClr val="488774"/>
        </a:solidFill>
      </dgm:spPr>
      <dgm:t>
        <a:bodyPr/>
        <a:lstStyle/>
        <a:p>
          <a:pPr algn="ctr" defTabSz="711200">
            <a:lnSpc>
              <a:spcPct val="90000"/>
            </a:lnSpc>
            <a:spcBef>
              <a:spcPct val="0"/>
            </a:spcBef>
            <a:spcAft>
              <a:spcPct val="35000"/>
            </a:spcAft>
          </a:pPr>
          <a:r>
            <a:rPr lang="en-US" sz="1600" b="1" dirty="0" smtClean="0">
              <a:solidFill>
                <a:schemeClr val="tx1"/>
              </a:solidFill>
            </a:rPr>
            <a:t>Outcomes</a:t>
          </a:r>
        </a:p>
        <a:p>
          <a:pPr algn="ctr" defTabSz="711200">
            <a:lnSpc>
              <a:spcPct val="90000"/>
            </a:lnSpc>
            <a:spcBef>
              <a:spcPct val="0"/>
            </a:spcBef>
            <a:spcAft>
              <a:spcPct val="35000"/>
            </a:spcAft>
          </a:pPr>
          <a:r>
            <a:rPr lang="en-US" sz="1600" b="0" dirty="0" smtClean="0">
              <a:solidFill>
                <a:schemeClr val="tx1"/>
              </a:solidFill>
            </a:rPr>
            <a:t>Improved Management</a:t>
          </a:r>
        </a:p>
        <a:p>
          <a:pPr algn="ctr" defTabSz="711200">
            <a:lnSpc>
              <a:spcPct val="90000"/>
            </a:lnSpc>
            <a:spcBef>
              <a:spcPct val="0"/>
            </a:spcBef>
            <a:spcAft>
              <a:spcPct val="35000"/>
            </a:spcAft>
          </a:pPr>
          <a:r>
            <a:rPr lang="en-US" sz="1600" b="0" dirty="0" smtClean="0">
              <a:solidFill>
                <a:schemeClr val="tx1"/>
              </a:solidFill>
            </a:rPr>
            <a:t>Improved Patient Engagement</a:t>
          </a:r>
        </a:p>
        <a:p>
          <a:pPr marL="0" marR="0" indent="0" algn="ctr" defTabSz="91440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Improved Discharge</a:t>
          </a:r>
        </a:p>
        <a:p>
          <a:pPr algn="ctr" defTabSz="711200">
            <a:lnSpc>
              <a:spcPct val="90000"/>
            </a:lnSpc>
            <a:spcBef>
              <a:spcPct val="0"/>
            </a:spcBef>
            <a:spcAft>
              <a:spcPct val="35000"/>
            </a:spcAft>
          </a:pPr>
          <a:endParaRPr lang="en-US" sz="1600" b="1" dirty="0" smtClean="0">
            <a:solidFill>
              <a:schemeClr val="tx1"/>
            </a:solidFill>
          </a:endParaRPr>
        </a:p>
      </dgm:t>
    </dgm:pt>
    <dgm:pt modelId="{F6783C07-7DFC-4250-958D-E3659B3DCC7F}" type="parTrans" cxnId="{D2E02A35-2FF7-4683-BCA7-DAD512790852}">
      <dgm:prSet/>
      <dgm:spPr/>
      <dgm:t>
        <a:bodyPr/>
        <a:lstStyle/>
        <a:p>
          <a:endParaRPr lang="en-US"/>
        </a:p>
      </dgm:t>
    </dgm:pt>
    <dgm:pt modelId="{74328779-BB7C-49E6-ADC8-96B2C725DDE9}" type="sibTrans" cxnId="{D2E02A35-2FF7-4683-BCA7-DAD512790852}">
      <dgm:prSet/>
      <dgm:spPr/>
      <dgm:t>
        <a:bodyPr/>
        <a:lstStyle/>
        <a:p>
          <a:endParaRPr lang="en-US"/>
        </a:p>
      </dgm:t>
    </dgm:pt>
    <dgm:pt modelId="{05D5B3CA-CD47-45C7-8848-1A41A984D289}">
      <dgm:prSet phldrT="[Text]" custT="1"/>
      <dgm:spPr>
        <a:solidFill>
          <a:srgbClr val="CCE70C"/>
        </a:solidFill>
      </dgm:spPr>
      <dgm:t>
        <a:bodyPr/>
        <a:lstStyle/>
        <a:p>
          <a:r>
            <a:rPr lang="en-US" sz="1600" b="1" dirty="0" smtClean="0">
              <a:solidFill>
                <a:schemeClr val="tx1"/>
              </a:solidFill>
            </a:rPr>
            <a:t>Intervention 1</a:t>
          </a:r>
        </a:p>
        <a:p>
          <a:r>
            <a:rPr lang="en-US" sz="1600" dirty="0" smtClean="0">
              <a:solidFill>
                <a:schemeClr val="tx1"/>
              </a:solidFill>
            </a:rPr>
            <a:t>Staff education and patient engagement for accurate use of BP cuff to enhance continuity of care between units.</a:t>
          </a:r>
          <a:endParaRPr lang="en-US" sz="1600" dirty="0">
            <a:solidFill>
              <a:schemeClr val="tx1"/>
            </a:solidFill>
          </a:endParaRPr>
        </a:p>
      </dgm:t>
    </dgm:pt>
    <dgm:pt modelId="{15DFA434-D2DF-4EFA-A209-DA09FC0ABAA7}" type="parTrans" cxnId="{AA2F876F-1FD9-47EB-84FF-2244FB795E01}">
      <dgm:prSet/>
      <dgm:spPr>
        <a:solidFill>
          <a:schemeClr val="bg1">
            <a:lumMod val="85000"/>
          </a:schemeClr>
        </a:solidFill>
      </dgm:spPr>
      <dgm:t>
        <a:bodyPr/>
        <a:lstStyle/>
        <a:p>
          <a:endParaRPr lang="en-US"/>
        </a:p>
      </dgm:t>
    </dgm:pt>
    <dgm:pt modelId="{E162A1FC-C451-43A5-881B-39858EFC1A42}" type="sibTrans" cxnId="{AA2F876F-1FD9-47EB-84FF-2244FB795E01}">
      <dgm:prSet/>
      <dgm:spPr/>
      <dgm:t>
        <a:bodyPr/>
        <a:lstStyle/>
        <a:p>
          <a:endParaRPr lang="en-US"/>
        </a:p>
      </dgm:t>
    </dgm:pt>
    <dgm:pt modelId="{C614C9A3-A5E8-48DD-8A5D-7DFF31DD6EB6}">
      <dgm:prSet phldrT="[Text]" custT="1"/>
      <dgm:spPr>
        <a:solidFill>
          <a:srgbClr val="CCE70C"/>
        </a:solidFill>
      </dgm:spPr>
      <dgm:t>
        <a:bodyPr/>
        <a:lstStyle/>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smtClean="0">
            <a:solidFill>
              <a:schemeClr val="tx1"/>
            </a:solidFill>
          </a:endParaRPr>
        </a:p>
        <a:p>
          <a:pPr algn="ctr"/>
          <a:r>
            <a:rPr lang="en-US" sz="1600" dirty="0" smtClean="0">
              <a:solidFill>
                <a:schemeClr val="tx1"/>
              </a:solidFill>
            </a:rPr>
            <a:t> </a:t>
          </a:r>
          <a:r>
            <a:rPr lang="en-US" sz="1600" b="1" dirty="0" smtClean="0">
              <a:solidFill>
                <a:schemeClr val="tx1"/>
              </a:solidFill>
            </a:rPr>
            <a:t>Intervention 2</a:t>
          </a:r>
        </a:p>
        <a:p>
          <a:pPr algn="ctr"/>
          <a:r>
            <a:rPr lang="en-US" sz="1600" dirty="0" smtClean="0">
              <a:solidFill>
                <a:schemeClr val="tx1"/>
              </a:solidFill>
            </a:rPr>
            <a:t>Medications readily available on all OB units due to standardized orders and treatment plans for hypertension. </a:t>
          </a: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a:solidFill>
              <a:schemeClr val="tx1"/>
            </a:solidFill>
          </a:endParaRPr>
        </a:p>
      </dgm:t>
    </dgm:pt>
    <dgm:pt modelId="{62C13839-1C91-4BFA-A661-5C50BF24EB56}" type="parTrans" cxnId="{3D6F6AF4-8D34-4CFE-A0C8-7669CD36D591}">
      <dgm:prSet/>
      <dgm:spPr>
        <a:solidFill>
          <a:schemeClr val="bg1">
            <a:lumMod val="85000"/>
          </a:schemeClr>
        </a:solidFill>
      </dgm:spPr>
      <dgm:t>
        <a:bodyPr/>
        <a:lstStyle/>
        <a:p>
          <a:endParaRPr lang="en-US"/>
        </a:p>
      </dgm:t>
    </dgm:pt>
    <dgm:pt modelId="{0A39F1FB-9DA1-41FE-BB84-CF23379D8B51}" type="sibTrans" cxnId="{3D6F6AF4-8D34-4CFE-A0C8-7669CD36D591}">
      <dgm:prSet/>
      <dgm:spPr/>
      <dgm:t>
        <a:bodyPr/>
        <a:lstStyle/>
        <a:p>
          <a:endParaRPr lang="en-US"/>
        </a:p>
      </dgm:t>
    </dgm:pt>
    <dgm:pt modelId="{915A418F-B8CC-4330-9ABE-5C7B33750D38}">
      <dgm:prSet phldrT="[Text]" custT="1"/>
      <dgm:spPr>
        <a:solidFill>
          <a:srgbClr val="CCE70C"/>
        </a:solidFill>
        <a:ln>
          <a:solidFill>
            <a:schemeClr val="bg1"/>
          </a:solidFill>
        </a:ln>
      </dgm:spPr>
      <dgm:t>
        <a:bodyPr/>
        <a:lstStyle/>
        <a:p>
          <a:pPr algn="ctr"/>
          <a:r>
            <a:rPr lang="en-US" sz="1600" b="1" dirty="0" smtClean="0">
              <a:solidFill>
                <a:schemeClr val="tx1"/>
              </a:solidFill>
            </a:rPr>
            <a:t>Intervention 3</a:t>
          </a:r>
        </a:p>
        <a:p>
          <a:pPr algn="ctr"/>
          <a:r>
            <a:rPr lang="en-US" sz="1600" dirty="0" smtClean="0">
              <a:solidFill>
                <a:schemeClr val="tx1"/>
              </a:solidFill>
            </a:rPr>
            <a:t>Patient education developed and easily available for staff to implement with patients antepartum, intrapartum, and postpartum.</a:t>
          </a:r>
        </a:p>
      </dgm:t>
    </dgm:pt>
    <dgm:pt modelId="{4E5E1BF6-C335-495D-96BA-B6D6E42579AA}" type="parTrans" cxnId="{48A619FF-717F-4F13-ACD6-7DFA897168EB}">
      <dgm:prSet/>
      <dgm:spPr>
        <a:solidFill>
          <a:schemeClr val="bg1">
            <a:lumMod val="85000"/>
          </a:schemeClr>
        </a:solidFill>
      </dgm:spPr>
      <dgm:t>
        <a:bodyPr/>
        <a:lstStyle/>
        <a:p>
          <a:endParaRPr lang="en-US"/>
        </a:p>
      </dgm:t>
    </dgm:pt>
    <dgm:pt modelId="{17C14342-739A-4A05-991A-50712737E316}" type="sibTrans" cxnId="{48A619FF-717F-4F13-ACD6-7DFA897168EB}">
      <dgm:prSet/>
      <dgm:spPr/>
      <dgm:t>
        <a:bodyPr/>
        <a:lstStyle/>
        <a:p>
          <a:endParaRPr lang="en-US"/>
        </a:p>
      </dgm:t>
    </dgm:pt>
    <dgm:pt modelId="{F32E06CF-B485-4701-8CB4-A35FF0833693}" type="pres">
      <dgm:prSet presAssocID="{BC2803D2-74DC-4BBB-A3DD-40400107DE4A}" presName="cycle" presStyleCnt="0">
        <dgm:presLayoutVars>
          <dgm:chMax val="1"/>
          <dgm:dir/>
          <dgm:animLvl val="ctr"/>
          <dgm:resizeHandles val="exact"/>
        </dgm:presLayoutVars>
      </dgm:prSet>
      <dgm:spPr/>
      <dgm:t>
        <a:bodyPr/>
        <a:lstStyle/>
        <a:p>
          <a:endParaRPr lang="en-US"/>
        </a:p>
      </dgm:t>
    </dgm:pt>
    <dgm:pt modelId="{79C1D056-6047-4246-83B5-F799EEEDD7CF}" type="pres">
      <dgm:prSet presAssocID="{27AA82BE-D06A-4CD0-83BD-F9A0F3E0C91B}" presName="centerShape" presStyleLbl="node0" presStyleIdx="0" presStyleCnt="1" custScaleX="283126" custScaleY="89220" custLinFactNeighborX="-16" custLinFactNeighborY="-34"/>
      <dgm:spPr/>
      <dgm:t>
        <a:bodyPr/>
        <a:lstStyle/>
        <a:p>
          <a:endParaRPr lang="en-US"/>
        </a:p>
      </dgm:t>
    </dgm:pt>
    <dgm:pt modelId="{B52E6C5B-FFDC-48DD-B8BC-10A5EF6EC07D}" type="pres">
      <dgm:prSet presAssocID="{15DFA434-D2DF-4EFA-A209-DA09FC0ABAA7}" presName="parTrans" presStyleLbl="bgSibTrans2D1" presStyleIdx="0" presStyleCnt="3" custLinFactNeighborX="4681" custLinFactNeighborY="8026"/>
      <dgm:spPr/>
      <dgm:t>
        <a:bodyPr/>
        <a:lstStyle/>
        <a:p>
          <a:endParaRPr lang="en-US"/>
        </a:p>
      </dgm:t>
    </dgm:pt>
    <dgm:pt modelId="{8D92F927-C5D8-4FE5-9503-3638B03CAACD}" type="pres">
      <dgm:prSet presAssocID="{05D5B3CA-CD47-45C7-8848-1A41A984D289}" presName="node" presStyleLbl="node1" presStyleIdx="0" presStyleCnt="3" custScaleY="124430" custRadScaleRad="109051" custRadScaleInc="10515">
        <dgm:presLayoutVars>
          <dgm:bulletEnabled val="1"/>
        </dgm:presLayoutVars>
      </dgm:prSet>
      <dgm:spPr/>
      <dgm:t>
        <a:bodyPr/>
        <a:lstStyle/>
        <a:p>
          <a:endParaRPr lang="en-US"/>
        </a:p>
      </dgm:t>
    </dgm:pt>
    <dgm:pt modelId="{DC796C65-70DA-4A17-8A7C-BBE175C21210}" type="pres">
      <dgm:prSet presAssocID="{62C13839-1C91-4BFA-A661-5C50BF24EB56}" presName="parTrans" presStyleLbl="bgSibTrans2D1" presStyleIdx="1" presStyleCnt="3"/>
      <dgm:spPr/>
      <dgm:t>
        <a:bodyPr/>
        <a:lstStyle/>
        <a:p>
          <a:endParaRPr lang="en-US"/>
        </a:p>
      </dgm:t>
    </dgm:pt>
    <dgm:pt modelId="{E1665AF4-4708-4280-A556-D2E27D70E2C7}" type="pres">
      <dgm:prSet presAssocID="{C614C9A3-A5E8-48DD-8A5D-7DFF31DD6EB6}" presName="node" presStyleLbl="node1" presStyleIdx="1" presStyleCnt="3" custScaleX="113534" custScaleY="112131">
        <dgm:presLayoutVars>
          <dgm:bulletEnabled val="1"/>
        </dgm:presLayoutVars>
      </dgm:prSet>
      <dgm:spPr/>
      <dgm:t>
        <a:bodyPr/>
        <a:lstStyle/>
        <a:p>
          <a:endParaRPr lang="en-US"/>
        </a:p>
      </dgm:t>
    </dgm:pt>
    <dgm:pt modelId="{C755C438-72A4-4641-85DD-68283955EA15}" type="pres">
      <dgm:prSet presAssocID="{4E5E1BF6-C335-495D-96BA-B6D6E42579AA}" presName="parTrans" presStyleLbl="bgSibTrans2D1" presStyleIdx="2" presStyleCnt="3" custLinFactNeighborX="-2592" custLinFactNeighborY="8655"/>
      <dgm:spPr/>
      <dgm:t>
        <a:bodyPr/>
        <a:lstStyle/>
        <a:p>
          <a:endParaRPr lang="en-US"/>
        </a:p>
      </dgm:t>
    </dgm:pt>
    <dgm:pt modelId="{2EC65FA6-BD21-48BE-9C9B-7118EA34912B}" type="pres">
      <dgm:prSet presAssocID="{915A418F-B8CC-4330-9ABE-5C7B33750D38}" presName="node" presStyleLbl="node1" presStyleIdx="2" presStyleCnt="3" custScaleY="136081" custRadScaleRad="109010" custRadScaleInc="-10565">
        <dgm:presLayoutVars>
          <dgm:bulletEnabled val="1"/>
        </dgm:presLayoutVars>
      </dgm:prSet>
      <dgm:spPr/>
      <dgm:t>
        <a:bodyPr/>
        <a:lstStyle/>
        <a:p>
          <a:endParaRPr lang="en-US"/>
        </a:p>
      </dgm:t>
    </dgm:pt>
  </dgm:ptLst>
  <dgm:cxnLst>
    <dgm:cxn modelId="{2C47C272-30F4-445B-879A-07CDCFE1F7FA}" type="presOf" srcId="{C614C9A3-A5E8-48DD-8A5D-7DFF31DD6EB6}" destId="{E1665AF4-4708-4280-A556-D2E27D70E2C7}" srcOrd="0" destOrd="0" presId="urn:microsoft.com/office/officeart/2005/8/layout/radial4"/>
    <dgm:cxn modelId="{93DA2699-0FC9-406E-91C1-E63BFDC8B9DE}" type="presOf" srcId="{BC2803D2-74DC-4BBB-A3DD-40400107DE4A}" destId="{F32E06CF-B485-4701-8CB4-A35FF0833693}" srcOrd="0" destOrd="0" presId="urn:microsoft.com/office/officeart/2005/8/layout/radial4"/>
    <dgm:cxn modelId="{B2D4A94E-16B9-4456-A5A8-F3D441516C26}" type="presOf" srcId="{15DFA434-D2DF-4EFA-A209-DA09FC0ABAA7}" destId="{B52E6C5B-FFDC-48DD-B8BC-10A5EF6EC07D}" srcOrd="0" destOrd="0" presId="urn:microsoft.com/office/officeart/2005/8/layout/radial4"/>
    <dgm:cxn modelId="{48A619FF-717F-4F13-ACD6-7DFA897168EB}" srcId="{27AA82BE-D06A-4CD0-83BD-F9A0F3E0C91B}" destId="{915A418F-B8CC-4330-9ABE-5C7B33750D38}" srcOrd="2" destOrd="0" parTransId="{4E5E1BF6-C335-495D-96BA-B6D6E42579AA}" sibTransId="{17C14342-739A-4A05-991A-50712737E316}"/>
    <dgm:cxn modelId="{49E79A9B-D7BC-4FBA-9300-07B923B51D75}" type="presOf" srcId="{4E5E1BF6-C335-495D-96BA-B6D6E42579AA}" destId="{C755C438-72A4-4641-85DD-68283955EA15}" srcOrd="0" destOrd="0" presId="urn:microsoft.com/office/officeart/2005/8/layout/radial4"/>
    <dgm:cxn modelId="{0CE0C554-CDA8-456B-8E41-F27849A66BA7}" type="presOf" srcId="{27AA82BE-D06A-4CD0-83BD-F9A0F3E0C91B}" destId="{79C1D056-6047-4246-83B5-F799EEEDD7CF}" srcOrd="0" destOrd="0" presId="urn:microsoft.com/office/officeart/2005/8/layout/radial4"/>
    <dgm:cxn modelId="{AA2F876F-1FD9-47EB-84FF-2244FB795E01}" srcId="{27AA82BE-D06A-4CD0-83BD-F9A0F3E0C91B}" destId="{05D5B3CA-CD47-45C7-8848-1A41A984D289}" srcOrd="0" destOrd="0" parTransId="{15DFA434-D2DF-4EFA-A209-DA09FC0ABAA7}" sibTransId="{E162A1FC-C451-43A5-881B-39858EFC1A42}"/>
    <dgm:cxn modelId="{F9CBD5F3-59AC-409B-87A3-7D996AE0EDA3}" type="presOf" srcId="{62C13839-1C91-4BFA-A661-5C50BF24EB56}" destId="{DC796C65-70DA-4A17-8A7C-BBE175C21210}" srcOrd="0" destOrd="0" presId="urn:microsoft.com/office/officeart/2005/8/layout/radial4"/>
    <dgm:cxn modelId="{D2E02A35-2FF7-4683-BCA7-DAD512790852}" srcId="{BC2803D2-74DC-4BBB-A3DD-40400107DE4A}" destId="{27AA82BE-D06A-4CD0-83BD-F9A0F3E0C91B}" srcOrd="0" destOrd="0" parTransId="{F6783C07-7DFC-4250-958D-E3659B3DCC7F}" sibTransId="{74328779-BB7C-49E6-ADC8-96B2C725DDE9}"/>
    <dgm:cxn modelId="{6A689C30-ED57-4D81-BE48-F024813B394D}" type="presOf" srcId="{915A418F-B8CC-4330-9ABE-5C7B33750D38}" destId="{2EC65FA6-BD21-48BE-9C9B-7118EA34912B}" srcOrd="0" destOrd="0" presId="urn:microsoft.com/office/officeart/2005/8/layout/radial4"/>
    <dgm:cxn modelId="{2127C91E-8EA4-4BC9-B6F3-C9EC1F8DEC20}" type="presOf" srcId="{05D5B3CA-CD47-45C7-8848-1A41A984D289}" destId="{8D92F927-C5D8-4FE5-9503-3638B03CAACD}" srcOrd="0" destOrd="0" presId="urn:microsoft.com/office/officeart/2005/8/layout/radial4"/>
    <dgm:cxn modelId="{3D6F6AF4-8D34-4CFE-A0C8-7669CD36D591}" srcId="{27AA82BE-D06A-4CD0-83BD-F9A0F3E0C91B}" destId="{C614C9A3-A5E8-48DD-8A5D-7DFF31DD6EB6}" srcOrd="1" destOrd="0" parTransId="{62C13839-1C91-4BFA-A661-5C50BF24EB56}" sibTransId="{0A39F1FB-9DA1-41FE-BB84-CF23379D8B51}"/>
    <dgm:cxn modelId="{E21A8CF8-0EE1-4CD5-9AE9-AFCDDB3AD8FC}" type="presParOf" srcId="{F32E06CF-B485-4701-8CB4-A35FF0833693}" destId="{79C1D056-6047-4246-83B5-F799EEEDD7CF}" srcOrd="0" destOrd="0" presId="urn:microsoft.com/office/officeart/2005/8/layout/radial4"/>
    <dgm:cxn modelId="{E35EB2B1-AC8C-4A2B-9DD5-C6D8D88F13B9}" type="presParOf" srcId="{F32E06CF-B485-4701-8CB4-A35FF0833693}" destId="{B52E6C5B-FFDC-48DD-B8BC-10A5EF6EC07D}" srcOrd="1" destOrd="0" presId="urn:microsoft.com/office/officeart/2005/8/layout/radial4"/>
    <dgm:cxn modelId="{BD6E4191-6ECA-4ABA-A0C8-AD3DC0AFB5A6}" type="presParOf" srcId="{F32E06CF-B485-4701-8CB4-A35FF0833693}" destId="{8D92F927-C5D8-4FE5-9503-3638B03CAACD}" srcOrd="2" destOrd="0" presId="urn:microsoft.com/office/officeart/2005/8/layout/radial4"/>
    <dgm:cxn modelId="{94A45277-E015-478A-B495-524375C2A8D1}" type="presParOf" srcId="{F32E06CF-B485-4701-8CB4-A35FF0833693}" destId="{DC796C65-70DA-4A17-8A7C-BBE175C21210}" srcOrd="3" destOrd="0" presId="urn:microsoft.com/office/officeart/2005/8/layout/radial4"/>
    <dgm:cxn modelId="{77688F65-C8C3-4AB1-8C1D-5729C5C60420}" type="presParOf" srcId="{F32E06CF-B485-4701-8CB4-A35FF0833693}" destId="{E1665AF4-4708-4280-A556-D2E27D70E2C7}" srcOrd="4" destOrd="0" presId="urn:microsoft.com/office/officeart/2005/8/layout/radial4"/>
    <dgm:cxn modelId="{F5C9940E-2F6C-4397-97A8-E36356B9EDC0}" type="presParOf" srcId="{F32E06CF-B485-4701-8CB4-A35FF0833693}" destId="{C755C438-72A4-4641-85DD-68283955EA15}" srcOrd="5" destOrd="0" presId="urn:microsoft.com/office/officeart/2005/8/layout/radial4"/>
    <dgm:cxn modelId="{1082A5FB-EA36-43DC-BE2C-D5CD59917F27}" type="presParOf" srcId="{F32E06CF-B485-4701-8CB4-A35FF0833693}" destId="{2EC65FA6-BD21-48BE-9C9B-7118EA34912B}" srcOrd="6" destOrd="0" presId="urn:microsoft.com/office/officeart/2005/8/layout/radial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2C101F-8327-4052-ADAD-0492C250FCD2}" type="doc">
      <dgm:prSet loTypeId="urn:microsoft.com/office/officeart/2005/8/layout/hList6" loCatId="list" qsTypeId="urn:microsoft.com/office/officeart/2005/8/quickstyle/simple2" qsCatId="simple" csTypeId="urn:microsoft.com/office/officeart/2005/8/colors/accent1_2" csCatId="accent1" phldr="1"/>
      <dgm:spPr/>
      <dgm:t>
        <a:bodyPr/>
        <a:lstStyle/>
        <a:p>
          <a:endParaRPr lang="en-US"/>
        </a:p>
      </dgm:t>
    </dgm:pt>
    <dgm:pt modelId="{77E975AC-28EE-44D9-B267-590D5C00EBE1}" type="pres">
      <dgm:prSet presAssocID="{7C2C101F-8327-4052-ADAD-0492C250FCD2}" presName="Name0" presStyleCnt="0">
        <dgm:presLayoutVars>
          <dgm:dir/>
          <dgm:resizeHandles val="exact"/>
        </dgm:presLayoutVars>
      </dgm:prSet>
      <dgm:spPr/>
      <dgm:t>
        <a:bodyPr/>
        <a:lstStyle/>
        <a:p>
          <a:endParaRPr lang="en-US"/>
        </a:p>
      </dgm:t>
    </dgm:pt>
  </dgm:ptLst>
  <dgm:cxnLst>
    <dgm:cxn modelId="{FD9DB086-3253-4F82-B89D-754E117D562E}" type="presOf" srcId="{7C2C101F-8327-4052-ADAD-0492C250FCD2}" destId="{77E975AC-28EE-44D9-B267-590D5C00EBE1}" srcOrd="0" destOrd="0" presId="urn:microsoft.com/office/officeart/2005/8/layout/hList6"/>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1D056-6047-4246-83B5-F799EEEDD7CF}">
      <dsp:nvSpPr>
        <dsp:cNvPr id="0" name=""/>
        <dsp:cNvSpPr/>
      </dsp:nvSpPr>
      <dsp:spPr>
        <a:xfrm>
          <a:off x="309273" y="2893756"/>
          <a:ext cx="5209158" cy="1641534"/>
        </a:xfrm>
        <a:prstGeom prst="ellipse">
          <a:avLst/>
        </a:prstGeom>
        <a:solidFill>
          <a:srgbClr val="48877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Outcomes</a:t>
          </a:r>
        </a:p>
        <a:p>
          <a:pPr lvl="0" algn="ctr" defTabSz="711200">
            <a:lnSpc>
              <a:spcPct val="90000"/>
            </a:lnSpc>
            <a:spcBef>
              <a:spcPct val="0"/>
            </a:spcBef>
            <a:spcAft>
              <a:spcPct val="35000"/>
            </a:spcAft>
          </a:pPr>
          <a:r>
            <a:rPr lang="en-US" sz="1600" b="0" kern="1200" dirty="0" smtClean="0">
              <a:solidFill>
                <a:schemeClr val="tx1"/>
              </a:solidFill>
            </a:rPr>
            <a:t>Improved Management</a:t>
          </a:r>
        </a:p>
        <a:p>
          <a:pPr lvl="0" algn="ctr" defTabSz="711200">
            <a:lnSpc>
              <a:spcPct val="90000"/>
            </a:lnSpc>
            <a:spcBef>
              <a:spcPct val="0"/>
            </a:spcBef>
            <a:spcAft>
              <a:spcPct val="35000"/>
            </a:spcAft>
          </a:pPr>
          <a:r>
            <a:rPr lang="en-US" sz="1600" b="0" kern="1200" dirty="0" smtClean="0">
              <a:solidFill>
                <a:schemeClr val="tx1"/>
              </a:solidFill>
            </a:rPr>
            <a:t>Improved Patient Engagement</a:t>
          </a:r>
        </a:p>
        <a:p>
          <a:pPr marL="0" marR="0" lvl="0" indent="0" algn="ctr" defTabSz="914400" eaLnBrk="1" fontAlgn="auto" latinLnBrk="0" hangingPunct="1">
            <a:lnSpc>
              <a:spcPct val="100000"/>
            </a:lnSpc>
            <a:spcBef>
              <a:spcPct val="0"/>
            </a:spcBef>
            <a:spcAft>
              <a:spcPts val="0"/>
            </a:spcAft>
            <a:buClrTx/>
            <a:buSzTx/>
            <a:buFontTx/>
            <a:buNone/>
            <a:tabLst/>
            <a:defRPr/>
          </a:pPr>
          <a:r>
            <a:rPr lang="en-US" sz="1600" b="0" kern="1200" dirty="0" smtClean="0">
              <a:solidFill>
                <a:schemeClr val="tx1"/>
              </a:solidFill>
            </a:rPr>
            <a:t>Improved Discharge</a:t>
          </a:r>
        </a:p>
        <a:p>
          <a:pPr lvl="0" algn="ctr" defTabSz="711200">
            <a:lnSpc>
              <a:spcPct val="90000"/>
            </a:lnSpc>
            <a:spcBef>
              <a:spcPct val="0"/>
            </a:spcBef>
            <a:spcAft>
              <a:spcPct val="35000"/>
            </a:spcAft>
          </a:pPr>
          <a:endParaRPr lang="en-US" sz="1600" b="1" kern="1200" dirty="0" smtClean="0">
            <a:solidFill>
              <a:schemeClr val="tx1"/>
            </a:solidFill>
          </a:endParaRPr>
        </a:p>
      </dsp:txBody>
      <dsp:txXfrm>
        <a:off x="1072137" y="3134153"/>
        <a:ext cx="3683430" cy="1160740"/>
      </dsp:txXfrm>
    </dsp:sp>
    <dsp:sp modelId="{B52E6C5B-FFDC-48DD-B8BC-10A5EF6EC07D}">
      <dsp:nvSpPr>
        <dsp:cNvPr id="0" name=""/>
        <dsp:cNvSpPr/>
      </dsp:nvSpPr>
      <dsp:spPr>
        <a:xfrm rot="13277595">
          <a:off x="761187" y="2184446"/>
          <a:ext cx="1458970" cy="524363"/>
        </a:xfrm>
        <a:prstGeom prst="lef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8D92F927-C5D8-4FE5-9503-3638B03CAACD}">
      <dsp:nvSpPr>
        <dsp:cNvPr id="0" name=""/>
        <dsp:cNvSpPr/>
      </dsp:nvSpPr>
      <dsp:spPr>
        <a:xfrm>
          <a:off x="346" y="1053191"/>
          <a:ext cx="1747879" cy="1739908"/>
        </a:xfrm>
        <a:prstGeom prst="roundRect">
          <a:avLst>
            <a:gd name="adj" fmla="val 10000"/>
          </a:avLst>
        </a:prstGeom>
        <a:solidFill>
          <a:srgbClr val="CCE70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Intervention 1</a:t>
          </a:r>
        </a:p>
        <a:p>
          <a:pPr lvl="0" algn="ctr" defTabSz="711200">
            <a:lnSpc>
              <a:spcPct val="90000"/>
            </a:lnSpc>
            <a:spcBef>
              <a:spcPct val="0"/>
            </a:spcBef>
            <a:spcAft>
              <a:spcPct val="35000"/>
            </a:spcAft>
          </a:pPr>
          <a:r>
            <a:rPr lang="en-US" sz="1600" kern="1200" dirty="0" smtClean="0">
              <a:solidFill>
                <a:schemeClr val="tx1"/>
              </a:solidFill>
            </a:rPr>
            <a:t>Staff education and patient engagement for accurate use of BP cuff to enhance continuity of care between units.</a:t>
          </a:r>
          <a:endParaRPr lang="en-US" sz="1600" kern="1200" dirty="0">
            <a:solidFill>
              <a:schemeClr val="tx1"/>
            </a:solidFill>
          </a:endParaRPr>
        </a:p>
      </dsp:txBody>
      <dsp:txXfrm>
        <a:off x="51306" y="1104151"/>
        <a:ext cx="1645959" cy="1637988"/>
      </dsp:txXfrm>
    </dsp:sp>
    <dsp:sp modelId="{DC796C65-70DA-4A17-8A7C-BBE175C21210}">
      <dsp:nvSpPr>
        <dsp:cNvPr id="0" name=""/>
        <dsp:cNvSpPr/>
      </dsp:nvSpPr>
      <dsp:spPr>
        <a:xfrm rot="16201101">
          <a:off x="2126089" y="1751506"/>
          <a:ext cx="1576615" cy="524363"/>
        </a:xfrm>
        <a:prstGeom prst="lef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E1665AF4-4708-4280-A556-D2E27D70E2C7}">
      <dsp:nvSpPr>
        <dsp:cNvPr id="0" name=""/>
        <dsp:cNvSpPr/>
      </dsp:nvSpPr>
      <dsp:spPr>
        <a:xfrm>
          <a:off x="1922431" y="441414"/>
          <a:ext cx="1984437" cy="1567931"/>
        </a:xfrm>
        <a:prstGeom prst="roundRect">
          <a:avLst>
            <a:gd name="adj" fmla="val 10000"/>
          </a:avLst>
        </a:prstGeom>
        <a:solidFill>
          <a:srgbClr val="CCE70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endParaRPr lang="en-US" sz="1600" kern="1200" dirty="0" smtClean="0">
            <a:solidFill>
              <a:schemeClr val="tx1"/>
            </a:solidFill>
          </a:endParaRPr>
        </a:p>
        <a:p>
          <a:pPr lvl="0" algn="ctr" defTabSz="711200">
            <a:lnSpc>
              <a:spcPct val="90000"/>
            </a:lnSpc>
            <a:spcBef>
              <a:spcPct val="0"/>
            </a:spcBef>
            <a:spcAft>
              <a:spcPct val="35000"/>
            </a:spcAft>
          </a:pPr>
          <a:endParaRPr lang="en-US" sz="1600" kern="1200" dirty="0" smtClean="0">
            <a:solidFill>
              <a:schemeClr val="tx1"/>
            </a:solidFill>
          </a:endParaRPr>
        </a:p>
        <a:p>
          <a:pPr lvl="0" algn="ctr" defTabSz="711200">
            <a:lnSpc>
              <a:spcPct val="90000"/>
            </a:lnSpc>
            <a:spcBef>
              <a:spcPct val="0"/>
            </a:spcBef>
            <a:spcAft>
              <a:spcPct val="35000"/>
            </a:spcAft>
          </a:pPr>
          <a:endParaRPr lang="en-US" sz="1600" kern="1200" dirty="0" smtClean="0">
            <a:solidFill>
              <a:schemeClr val="tx1"/>
            </a:solidFill>
          </a:endParaRPr>
        </a:p>
        <a:p>
          <a:pPr lvl="0" algn="ctr" defTabSz="711200">
            <a:lnSpc>
              <a:spcPct val="90000"/>
            </a:lnSpc>
            <a:spcBef>
              <a:spcPct val="0"/>
            </a:spcBef>
            <a:spcAft>
              <a:spcPct val="35000"/>
            </a:spcAft>
          </a:pPr>
          <a:r>
            <a:rPr lang="en-US" sz="1600" kern="1200" dirty="0" smtClean="0">
              <a:solidFill>
                <a:schemeClr val="tx1"/>
              </a:solidFill>
            </a:rPr>
            <a:t> </a:t>
          </a:r>
          <a:r>
            <a:rPr lang="en-US" sz="1600" b="1" kern="1200" dirty="0" smtClean="0">
              <a:solidFill>
                <a:schemeClr val="tx1"/>
              </a:solidFill>
            </a:rPr>
            <a:t>Intervention 2</a:t>
          </a:r>
        </a:p>
        <a:p>
          <a:pPr lvl="0" algn="ctr" defTabSz="711200">
            <a:lnSpc>
              <a:spcPct val="90000"/>
            </a:lnSpc>
            <a:spcBef>
              <a:spcPct val="0"/>
            </a:spcBef>
            <a:spcAft>
              <a:spcPct val="35000"/>
            </a:spcAft>
          </a:pPr>
          <a:r>
            <a:rPr lang="en-US" sz="1600" kern="1200" dirty="0" smtClean="0">
              <a:solidFill>
                <a:schemeClr val="tx1"/>
              </a:solidFill>
            </a:rPr>
            <a:t>Medications readily available on all OB units due to standardized orders and treatment plans for hypertension. </a:t>
          </a:r>
        </a:p>
        <a:p>
          <a:pPr lvl="0" algn="ctr" defTabSz="711200">
            <a:lnSpc>
              <a:spcPct val="90000"/>
            </a:lnSpc>
            <a:spcBef>
              <a:spcPct val="0"/>
            </a:spcBef>
            <a:spcAft>
              <a:spcPct val="35000"/>
            </a:spcAft>
          </a:pPr>
          <a:endParaRPr lang="en-US" sz="1600" kern="1200" dirty="0" smtClean="0">
            <a:solidFill>
              <a:schemeClr val="tx1"/>
            </a:solidFill>
          </a:endParaRPr>
        </a:p>
        <a:p>
          <a:pPr lvl="0" algn="ctr" defTabSz="711200">
            <a:lnSpc>
              <a:spcPct val="90000"/>
            </a:lnSpc>
            <a:spcBef>
              <a:spcPct val="0"/>
            </a:spcBef>
            <a:spcAft>
              <a:spcPct val="35000"/>
            </a:spcAft>
          </a:pPr>
          <a:endParaRPr lang="en-US" sz="1600" kern="1200" dirty="0" smtClean="0">
            <a:solidFill>
              <a:schemeClr val="tx1"/>
            </a:solidFill>
          </a:endParaRPr>
        </a:p>
        <a:p>
          <a:pPr lvl="0" algn="ctr" defTabSz="711200">
            <a:lnSpc>
              <a:spcPct val="90000"/>
            </a:lnSpc>
            <a:spcBef>
              <a:spcPct val="0"/>
            </a:spcBef>
            <a:spcAft>
              <a:spcPct val="35000"/>
            </a:spcAft>
          </a:pPr>
          <a:endParaRPr lang="en-US" sz="1600" kern="1200" dirty="0">
            <a:solidFill>
              <a:schemeClr val="tx1"/>
            </a:solidFill>
          </a:endParaRPr>
        </a:p>
      </dsp:txBody>
      <dsp:txXfrm>
        <a:off x="1968354" y="487337"/>
        <a:ext cx="1892591" cy="1476085"/>
      </dsp:txXfrm>
    </dsp:sp>
    <dsp:sp modelId="{C755C438-72A4-4641-85DD-68283955EA15}">
      <dsp:nvSpPr>
        <dsp:cNvPr id="0" name=""/>
        <dsp:cNvSpPr/>
      </dsp:nvSpPr>
      <dsp:spPr>
        <a:xfrm rot="19121937">
          <a:off x="3637706" y="2187525"/>
          <a:ext cx="1459273" cy="524363"/>
        </a:xfrm>
        <a:prstGeom prst="leftArrow">
          <a:avLst>
            <a:gd name="adj1" fmla="val 60000"/>
            <a:gd name="adj2" fmla="val 50000"/>
          </a:avLst>
        </a:prstGeom>
        <a:solidFill>
          <a:schemeClr val="bg1">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2EC65FA6-BD21-48BE-9C9B-7118EA34912B}">
      <dsp:nvSpPr>
        <dsp:cNvPr id="0" name=""/>
        <dsp:cNvSpPr/>
      </dsp:nvSpPr>
      <dsp:spPr>
        <a:xfrm>
          <a:off x="4079368" y="971339"/>
          <a:ext cx="1747879" cy="1902825"/>
        </a:xfrm>
        <a:prstGeom prst="roundRect">
          <a:avLst>
            <a:gd name="adj" fmla="val 10000"/>
          </a:avLst>
        </a:prstGeom>
        <a:solidFill>
          <a:srgbClr val="CCE70C"/>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Intervention 3</a:t>
          </a:r>
        </a:p>
        <a:p>
          <a:pPr lvl="0" algn="ctr" defTabSz="711200">
            <a:lnSpc>
              <a:spcPct val="90000"/>
            </a:lnSpc>
            <a:spcBef>
              <a:spcPct val="0"/>
            </a:spcBef>
            <a:spcAft>
              <a:spcPct val="35000"/>
            </a:spcAft>
          </a:pPr>
          <a:r>
            <a:rPr lang="en-US" sz="1600" kern="1200" dirty="0" smtClean="0">
              <a:solidFill>
                <a:schemeClr val="tx1"/>
              </a:solidFill>
            </a:rPr>
            <a:t>Patient education developed and easily available for staff to implement with patients antepartum, intrapartum, and postpartum.</a:t>
          </a:r>
        </a:p>
      </dsp:txBody>
      <dsp:txXfrm>
        <a:off x="4130562" y="1022533"/>
        <a:ext cx="1645491" cy="18004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mn-cs"/>
              </a:defRPr>
            </a:lvl1pPr>
          </a:lstStyle>
          <a:p>
            <a:pPr>
              <a:defRPr/>
            </a:pPr>
            <a:fld id="{A1234E4B-760D-4C12-91CE-F6FE2BFE65B3}" type="datetimeFigureOut">
              <a:rPr lang="en-US" altLang="ja-JP"/>
              <a:pPr>
                <a:defRPr/>
              </a:pPr>
              <a:t>4/21/2016</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799399BA-D265-4DD5-B172-CF7BBEF04538}" type="slidenum">
              <a:rPr lang="en-US" altLang="en-US"/>
              <a:pPr>
                <a:defRPr/>
              </a:pPr>
              <a:t>‹#›</a:t>
            </a:fld>
            <a:endParaRPr lang="en-US" altLang="en-US"/>
          </a:p>
        </p:txBody>
      </p:sp>
    </p:spTree>
    <p:extLst>
      <p:ext uri="{BB962C8B-B14F-4D97-AF65-F5344CB8AC3E}">
        <p14:creationId xmlns:p14="http://schemas.microsoft.com/office/powerpoint/2010/main" val="1720136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3667F1A6-D26A-435E-A6B9-71DCD84A0B24}" type="slidenum">
              <a:rPr lang="en-US" altLang="en-US">
                <a:latin typeface="Calibri" pitchFamily="34" charset="0"/>
              </a:rPr>
              <a:pPr/>
              <a:t>1</a:t>
            </a:fld>
            <a:endParaRPr lang="en-US" altLang="en-US">
              <a:latin typeface="Calibri" pitchFamily="34" charset="0"/>
            </a:endParaRPr>
          </a:p>
        </p:txBody>
      </p:sp>
    </p:spTree>
    <p:extLst>
      <p:ext uri="{BB962C8B-B14F-4D97-AF65-F5344CB8AC3E}">
        <p14:creationId xmlns:p14="http://schemas.microsoft.com/office/powerpoint/2010/main" val="3868136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3169A0-A7E7-FB4D-AE02-C11DE4C9A96B}" type="slidenum">
              <a:rPr lang="en-US" smtClean="0"/>
              <a:pPr/>
              <a:t>37</a:t>
            </a:fld>
            <a:endParaRPr lang="en-US"/>
          </a:p>
        </p:txBody>
      </p:sp>
    </p:spTree>
    <p:extLst>
      <p:ext uri="{BB962C8B-B14F-4D97-AF65-F5344CB8AC3E}">
        <p14:creationId xmlns:p14="http://schemas.microsoft.com/office/powerpoint/2010/main" val="2113138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3169A0-A7E7-FB4D-AE02-C11DE4C9A96B}" type="slidenum">
              <a:rPr lang="en-US" smtClean="0"/>
              <a:pPr/>
              <a:t>38</a:t>
            </a:fld>
            <a:endParaRPr lang="en-US"/>
          </a:p>
        </p:txBody>
      </p:sp>
    </p:spTree>
    <p:extLst>
      <p:ext uri="{BB962C8B-B14F-4D97-AF65-F5344CB8AC3E}">
        <p14:creationId xmlns:p14="http://schemas.microsoft.com/office/powerpoint/2010/main" val="397818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3169A0-A7E7-FB4D-AE02-C11DE4C9A96B}" type="slidenum">
              <a:rPr lang="en-US" smtClean="0"/>
              <a:pPr/>
              <a:t>39</a:t>
            </a:fld>
            <a:endParaRPr lang="en-US"/>
          </a:p>
        </p:txBody>
      </p:sp>
    </p:spTree>
    <p:extLst>
      <p:ext uri="{BB962C8B-B14F-4D97-AF65-F5344CB8AC3E}">
        <p14:creationId xmlns:p14="http://schemas.microsoft.com/office/powerpoint/2010/main" val="2113138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3169A0-A7E7-FB4D-AE02-C11DE4C9A96B}" type="slidenum">
              <a:rPr lang="en-US" smtClean="0"/>
              <a:pPr/>
              <a:t>40</a:t>
            </a:fld>
            <a:endParaRPr lang="en-US"/>
          </a:p>
        </p:txBody>
      </p:sp>
    </p:spTree>
    <p:extLst>
      <p:ext uri="{BB962C8B-B14F-4D97-AF65-F5344CB8AC3E}">
        <p14:creationId xmlns:p14="http://schemas.microsoft.com/office/powerpoint/2010/main" val="2113138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EE33F94C-C7C4-40F1-8D43-2A90996B2406}" type="slidenum">
              <a:rPr lang="en-US" altLang="en-US">
                <a:latin typeface="Calibri" pitchFamily="34" charset="0"/>
              </a:rPr>
              <a:pPr/>
              <a:t>2</a:t>
            </a:fld>
            <a:endParaRPr lang="en-US" altLang="en-US">
              <a:latin typeface="Calibri" pitchFamily="34" charset="0"/>
            </a:endParaRPr>
          </a:p>
        </p:txBody>
      </p:sp>
    </p:spTree>
    <p:extLst>
      <p:ext uri="{BB962C8B-B14F-4D97-AF65-F5344CB8AC3E}">
        <p14:creationId xmlns:p14="http://schemas.microsoft.com/office/powerpoint/2010/main" val="1492808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447EC63B-0C94-4D12-94C6-DA4D760CF89E}" type="slidenum">
              <a:rPr lang="en-US" altLang="en-US" smtClean="0">
                <a:latin typeface="Calibri" pitchFamily="34" charset="0"/>
              </a:rPr>
              <a:pPr/>
              <a:t>7</a:t>
            </a:fld>
            <a:endParaRPr lang="en-US" alt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447EC63B-0C94-4D12-94C6-DA4D760CF89E}" type="slidenum">
              <a:rPr lang="en-US" altLang="en-US" smtClean="0">
                <a:latin typeface="Calibri" pitchFamily="34" charset="0"/>
              </a:rPr>
              <a:pPr/>
              <a:t>8</a:t>
            </a:fld>
            <a:endParaRPr lang="en-US" alt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endParaRPr lang="en-US" altLang="en-US" dirty="0" smtClean="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1761" indent="-285293" eaLnBrk="0" hangingPunct="0">
              <a:defRPr sz="2400">
                <a:solidFill>
                  <a:schemeClr val="tx1"/>
                </a:solidFill>
                <a:latin typeface="Calibri" pitchFamily="34" charset="0"/>
                <a:ea typeface="MS PGothic" pitchFamily="34" charset="-128"/>
              </a:defRPr>
            </a:lvl2pPr>
            <a:lvl3pPr marL="1141171" indent="-228234" eaLnBrk="0" hangingPunct="0">
              <a:defRPr sz="2400">
                <a:solidFill>
                  <a:schemeClr val="tx1"/>
                </a:solidFill>
                <a:latin typeface="Calibri" pitchFamily="34" charset="0"/>
                <a:ea typeface="MS PGothic" pitchFamily="34" charset="-128"/>
              </a:defRPr>
            </a:lvl3pPr>
            <a:lvl4pPr marL="1597640" indent="-228234" eaLnBrk="0" hangingPunct="0">
              <a:defRPr sz="2400">
                <a:solidFill>
                  <a:schemeClr val="tx1"/>
                </a:solidFill>
                <a:latin typeface="Calibri" pitchFamily="34" charset="0"/>
                <a:ea typeface="MS PGothic" pitchFamily="34" charset="-128"/>
              </a:defRPr>
            </a:lvl4pPr>
            <a:lvl5pPr marL="2054108" indent="-228234" eaLnBrk="0" hangingPunct="0">
              <a:defRPr sz="2400">
                <a:solidFill>
                  <a:schemeClr val="tx1"/>
                </a:solidFill>
                <a:latin typeface="Calibri" pitchFamily="34" charset="0"/>
                <a:ea typeface="MS PGothic" pitchFamily="34" charset="-128"/>
              </a:defRPr>
            </a:lvl5pPr>
            <a:lvl6pPr marL="2510577" indent="-228234" eaLnBrk="0" fontAlgn="base" hangingPunct="0">
              <a:spcBef>
                <a:spcPct val="0"/>
              </a:spcBef>
              <a:spcAft>
                <a:spcPct val="0"/>
              </a:spcAft>
              <a:defRPr sz="2400">
                <a:solidFill>
                  <a:schemeClr val="tx1"/>
                </a:solidFill>
                <a:latin typeface="Calibri" pitchFamily="34" charset="0"/>
                <a:ea typeface="MS PGothic" pitchFamily="34" charset="-128"/>
              </a:defRPr>
            </a:lvl6pPr>
            <a:lvl7pPr marL="2967045" indent="-228234" eaLnBrk="0" fontAlgn="base" hangingPunct="0">
              <a:spcBef>
                <a:spcPct val="0"/>
              </a:spcBef>
              <a:spcAft>
                <a:spcPct val="0"/>
              </a:spcAft>
              <a:defRPr sz="2400">
                <a:solidFill>
                  <a:schemeClr val="tx1"/>
                </a:solidFill>
                <a:latin typeface="Calibri" pitchFamily="34" charset="0"/>
                <a:ea typeface="MS PGothic" pitchFamily="34" charset="-128"/>
              </a:defRPr>
            </a:lvl7pPr>
            <a:lvl8pPr marL="3423514" indent="-228234" eaLnBrk="0" fontAlgn="base" hangingPunct="0">
              <a:spcBef>
                <a:spcPct val="0"/>
              </a:spcBef>
              <a:spcAft>
                <a:spcPct val="0"/>
              </a:spcAft>
              <a:defRPr sz="2400">
                <a:solidFill>
                  <a:schemeClr val="tx1"/>
                </a:solidFill>
                <a:latin typeface="Calibri" pitchFamily="34" charset="0"/>
                <a:ea typeface="MS PGothic" pitchFamily="34" charset="-128"/>
              </a:defRPr>
            </a:lvl8pPr>
            <a:lvl9pPr marL="3879982" indent="-228234"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F561C45B-E080-40DB-BDC1-C38FABBDDB7D}" type="slidenum">
              <a:rPr lang="en-US" altLang="en-US" sz="1300">
                <a:solidFill>
                  <a:prstClr val="black"/>
                </a:solidFill>
              </a:rPr>
              <a:pPr eaLnBrk="1" hangingPunct="1"/>
              <a:t>22</a:t>
            </a:fld>
            <a:endParaRPr lang="en-US" altLang="en-US" sz="1300" dirty="0">
              <a:solidFill>
                <a:prstClr val="black"/>
              </a:solidFill>
            </a:endParaRPr>
          </a:p>
        </p:txBody>
      </p:sp>
    </p:spTree>
    <p:extLst>
      <p:ext uri="{BB962C8B-B14F-4D97-AF65-F5344CB8AC3E}">
        <p14:creationId xmlns:p14="http://schemas.microsoft.com/office/powerpoint/2010/main" val="151028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charset="-128"/>
              </a:rPr>
              <a:t>The content of this slide is designed to provide a high level overview of your CMOP improvement team. Please share the names of your team members and their roles (e.g., Marty McCaffrey, Physician Champion), list the counties you serve, number of deliveries per year and your staff size. When you submit your storyboard, please provide the following:</a:t>
            </a:r>
          </a:p>
          <a:p>
            <a:pPr eaLnBrk="1" hangingPunct="1">
              <a:spcBef>
                <a:spcPct val="0"/>
              </a:spcBef>
              <a:buFontTx/>
              <a:buChar char="•"/>
            </a:pPr>
            <a:r>
              <a:rPr lang="en-US" altLang="en-US">
                <a:ea typeface="ＭＳ Ｐゴシック" charset="-128"/>
              </a:rPr>
              <a:t>A picture of your logo (with your hospital name) as an attachment when submitting your template so that we may include it in the upper left hand corner of each slide (you may also embed the logo in that location of the slides themselves, if that is preferred). </a:t>
            </a:r>
          </a:p>
          <a:p>
            <a:pPr eaLnBrk="1" hangingPunct="1">
              <a:spcBef>
                <a:spcPct val="0"/>
              </a:spcBef>
              <a:buFontTx/>
              <a:buChar char="•"/>
            </a:pPr>
            <a:r>
              <a:rPr lang="en-US" altLang="en-US">
                <a:ea typeface="ＭＳ Ｐゴシック" charset="-128"/>
              </a:rPr>
              <a:t>Please also move the star image on the slide over the location on the North Carolina map where your facility is located.</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6125" indent="-285750">
              <a:spcBef>
                <a:spcPct val="30000"/>
              </a:spcBef>
              <a:defRPr sz="1200">
                <a:solidFill>
                  <a:schemeClr val="tx1"/>
                </a:solidFill>
                <a:latin typeface="Calibri" charset="0"/>
                <a:ea typeface="ＭＳ Ｐゴシック" charset="-128"/>
              </a:defRPr>
            </a:lvl2pPr>
            <a:lvl3pPr marL="1147763" indent="-228600">
              <a:spcBef>
                <a:spcPct val="30000"/>
              </a:spcBef>
              <a:defRPr sz="1200">
                <a:solidFill>
                  <a:schemeClr val="tx1"/>
                </a:solidFill>
                <a:latin typeface="Calibri" charset="0"/>
                <a:ea typeface="ＭＳ Ｐゴシック" charset="-128"/>
              </a:defRPr>
            </a:lvl3pPr>
            <a:lvl4pPr marL="1608138" indent="-228600">
              <a:spcBef>
                <a:spcPct val="30000"/>
              </a:spcBef>
              <a:defRPr sz="1200">
                <a:solidFill>
                  <a:schemeClr val="tx1"/>
                </a:solidFill>
                <a:latin typeface="Calibri" charset="0"/>
                <a:ea typeface="ＭＳ Ｐゴシック" charset="-128"/>
              </a:defRPr>
            </a:lvl4pPr>
            <a:lvl5pPr marL="2070100" indent="-228600">
              <a:spcBef>
                <a:spcPct val="30000"/>
              </a:spcBef>
              <a:defRPr sz="1200">
                <a:solidFill>
                  <a:schemeClr val="tx1"/>
                </a:solidFill>
                <a:latin typeface="Calibri" charset="0"/>
                <a:ea typeface="ＭＳ Ｐゴシック" charset="-128"/>
              </a:defRPr>
            </a:lvl5pPr>
            <a:lvl6pPr marL="25273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845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417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989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E01EF30-C820-8549-9736-656F3B1C6370}" type="slidenum">
              <a:rPr lang="en-US" altLang="en-US" sz="1300">
                <a:solidFill>
                  <a:prstClr val="black"/>
                </a:solidFill>
              </a:rPr>
              <a:pPr>
                <a:spcBef>
                  <a:spcPct val="0"/>
                </a:spcBef>
              </a:pPr>
              <a:t>27</a:t>
            </a:fld>
            <a:endParaRPr lang="en-US" altLang="en-US" sz="1300">
              <a:solidFill>
                <a:prstClr val="black"/>
              </a:solidFill>
            </a:endParaRPr>
          </a:p>
        </p:txBody>
      </p:sp>
    </p:spTree>
    <p:extLst>
      <p:ext uri="{BB962C8B-B14F-4D97-AF65-F5344CB8AC3E}">
        <p14:creationId xmlns:p14="http://schemas.microsoft.com/office/powerpoint/2010/main" val="686973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charset="-128"/>
              </a:rPr>
              <a:t>How was the issue addressed or need met (from previous slide) as a result of your participation in the CMOP initiative? Using the Action Plan, identify “interventions” or “changes” you have made in practice that go beyond the care previously provided in your care setting. </a:t>
            </a:r>
          </a:p>
          <a:p>
            <a:r>
              <a:rPr lang="en-US" altLang="en-US">
                <a:ea typeface="ＭＳ Ｐゴシック" charset="-128"/>
              </a:rPr>
              <a:t>If you are having trouble deciding what to share, select the changes you are most proud of or that make your unit unique.</a:t>
            </a:r>
          </a:p>
          <a:p>
            <a:endParaRPr lang="en-US" altLang="en-US">
              <a:ea typeface="ＭＳ Ｐゴシック" charset="-128"/>
            </a:endParaRPr>
          </a:p>
          <a:p>
            <a:r>
              <a:rPr lang="en-US" altLang="en-US">
                <a:ea typeface="ＭＳ Ｐゴシック" charset="-128"/>
              </a:rPr>
              <a:t>What is the result or impact of the changes you have made? Use the “Outcomes” box to describe how the specific interventions described have changed care. The outcomes listed are just examples – feel free to add or delete, based on the specific work you’re sharing. </a:t>
            </a:r>
          </a:p>
          <a:p>
            <a:pPr eaLnBrk="1" hangingPunct="1">
              <a:spcBef>
                <a:spcPct val="0"/>
              </a:spcBef>
            </a:pPr>
            <a:endParaRPr lang="en-US" altLang="en-US">
              <a:ea typeface="ＭＳ Ｐゴシック" charset="-128"/>
            </a:endParaRPr>
          </a:p>
          <a:p>
            <a:pPr eaLnBrk="1" hangingPunct="1">
              <a:spcBef>
                <a:spcPct val="0"/>
              </a:spcBef>
            </a:pPr>
            <a:endParaRPr lang="en-US" altLang="en-US">
              <a:ea typeface="ＭＳ Ｐゴシック" charset="-128"/>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F8E2FFEB-05F1-9641-B8CC-9073D978D7E6}" type="slidenum">
              <a:rPr lang="en-US" altLang="en-US" sz="1300">
                <a:solidFill>
                  <a:prstClr val="black"/>
                </a:solidFill>
              </a:rPr>
              <a:pPr>
                <a:spcBef>
                  <a:spcPct val="0"/>
                </a:spcBef>
              </a:pPr>
              <a:t>28</a:t>
            </a:fld>
            <a:endParaRPr lang="en-US" altLang="en-US" sz="1300">
              <a:solidFill>
                <a:prstClr val="black"/>
              </a:solidFill>
            </a:endParaRPr>
          </a:p>
        </p:txBody>
      </p:sp>
    </p:spTree>
    <p:extLst>
      <p:ext uri="{BB962C8B-B14F-4D97-AF65-F5344CB8AC3E}">
        <p14:creationId xmlns:p14="http://schemas.microsoft.com/office/powerpoint/2010/main" val="354999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charset="0"/>
                <a:ea typeface="ＭＳ Ｐゴシック" charset="-128"/>
              </a:rPr>
              <a:t>This slide should include qualitative and quantitative data to support slide 4. The data should answer the question: </a:t>
            </a:r>
            <a:r>
              <a:rPr lang="en-US" altLang="en-US">
                <a:ea typeface="ＭＳ Ｐゴシック" charset="-128"/>
              </a:rPr>
              <a:t>How do you know that the changes are resulting in improvement?  </a:t>
            </a:r>
          </a:p>
          <a:p>
            <a:pPr eaLnBrk="1" hangingPunct="1">
              <a:spcBef>
                <a:spcPct val="0"/>
              </a:spcBef>
            </a:pPr>
            <a:endParaRPr lang="en-US" altLang="en-US">
              <a:ea typeface="ＭＳ Ｐゴシック" charset="-128"/>
            </a:endParaRPr>
          </a:p>
          <a:p>
            <a:pPr eaLnBrk="1" hangingPunct="1">
              <a:spcBef>
                <a:spcPct val="0"/>
              </a:spcBef>
            </a:pPr>
            <a:r>
              <a:rPr lang="en-US" altLang="en-US">
                <a:ea typeface="ＭＳ Ｐゴシック" charset="-128"/>
              </a:rPr>
              <a:t>In the box on the top right, include the total # of charts you have entered over phase 1, as well as the total # of deliveries for your facility for that same period of time. Include at least one run chart from Delphi for an outcome of your choosing (e.g., TTC), just make sure it is relevant to the changes you have described. Also include 1 quote from a patient and 1 quote from a staff member related to your successes or areas you are working on. </a:t>
            </a:r>
            <a:endParaRPr lang="en-US" altLang="en-US">
              <a:latin typeface="Arial" charset="0"/>
              <a:ea typeface="ＭＳ Ｐゴシック" charset="-128"/>
            </a:endParaRPr>
          </a:p>
          <a:p>
            <a:pPr eaLnBrk="1" hangingPunct="1">
              <a:spcBef>
                <a:spcPct val="0"/>
              </a:spcBef>
            </a:pPr>
            <a:endParaRPr lang="en-US" altLang="en-US">
              <a:ea typeface="ＭＳ Ｐゴシック" charset="-128"/>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BD272D9A-8C90-9240-B1CC-68FEF4B3B6C4}" type="slidenum">
              <a:rPr lang="en-US" altLang="en-US" sz="1300">
                <a:solidFill>
                  <a:prstClr val="black"/>
                </a:solidFill>
              </a:rPr>
              <a:pPr>
                <a:spcBef>
                  <a:spcPct val="0"/>
                </a:spcBef>
              </a:pPr>
              <a:t>32</a:t>
            </a:fld>
            <a:endParaRPr lang="en-US" altLang="en-US" sz="1300">
              <a:solidFill>
                <a:prstClr val="black"/>
              </a:solidFill>
            </a:endParaRPr>
          </a:p>
        </p:txBody>
      </p:sp>
    </p:spTree>
    <p:extLst>
      <p:ext uri="{BB962C8B-B14F-4D97-AF65-F5344CB8AC3E}">
        <p14:creationId xmlns:p14="http://schemas.microsoft.com/office/powerpoint/2010/main" val="319493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3012" name="Slide Number Placeholder 3"/>
          <p:cNvSpPr>
            <a:spLocks noGrp="1"/>
          </p:cNvSpPr>
          <p:nvPr>
            <p:ph type="sldNum" sz="quarter" idx="5"/>
          </p:nvPr>
        </p:nvSpPr>
        <p:spPr bwMode="auto">
          <a:noFill/>
          <a:ln>
            <a:miter lim="800000"/>
            <a:headEnd/>
            <a:tailEnd/>
          </a:ln>
        </p:spPr>
        <p:txBody>
          <a:bodyPr/>
          <a:lstStyle/>
          <a:p>
            <a:fld id="{1CA4096F-B92D-4172-A1C6-FC27B2CC564D}" type="slidenum">
              <a:rPr lang="en-US" altLang="en-US"/>
              <a:pPr/>
              <a:t>36</a:t>
            </a:fld>
            <a:endParaRPr lang="en-US" altLang="en-US"/>
          </a:p>
        </p:txBody>
      </p:sp>
    </p:spTree>
    <p:extLst>
      <p:ext uri="{BB962C8B-B14F-4D97-AF65-F5344CB8AC3E}">
        <p14:creationId xmlns:p14="http://schemas.microsoft.com/office/powerpoint/2010/main" val="2135146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4/21/2016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a:p>
        </p:txBody>
      </p:sp>
    </p:spTree>
    <p:extLst>
      <p:ext uri="{BB962C8B-B14F-4D97-AF65-F5344CB8AC3E}">
        <p14:creationId xmlns:p14="http://schemas.microsoft.com/office/powerpoint/2010/main" val="94365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a:pPr>
                <a:defRPr/>
              </a:pPr>
              <a:t>4/21/2016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a:pPr>
                <a:defRPr/>
              </a:pPr>
              <a:t>‹#›</a:t>
            </a:fld>
            <a:endParaRPr lang="en-US" altLang="en-US"/>
          </a:p>
        </p:txBody>
      </p:sp>
    </p:spTree>
    <p:extLst>
      <p:ext uri="{BB962C8B-B14F-4D97-AF65-F5344CB8AC3E}">
        <p14:creationId xmlns:p14="http://schemas.microsoft.com/office/powerpoint/2010/main" val="34543358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2601" y="3498850"/>
            <a:ext cx="8166100" cy="2559050"/>
          </a:xfrm>
        </p:spPr>
        <p:txBody>
          <a:bodyPr>
            <a:normAutofit/>
          </a:bodyPr>
          <a:lstStyle>
            <a:lvl1pPr marL="0" indent="0" algn="ctr">
              <a:buNone/>
              <a:defRPr sz="20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itle 1"/>
          <p:cNvSpPr>
            <a:spLocks noGrp="1"/>
          </p:cNvSpPr>
          <p:nvPr>
            <p:ph type="ctrTitle"/>
          </p:nvPr>
        </p:nvSpPr>
        <p:spPr>
          <a:xfrm>
            <a:off x="482601" y="1651000"/>
            <a:ext cx="8166100" cy="1847850"/>
          </a:xfrm>
        </p:spPr>
        <p:txBody>
          <a:bodyPr anchor="t"/>
          <a:lstStyle>
            <a:lvl1pPr>
              <a:defRPr sz="3200" b="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10"/>
          </p:nvPr>
        </p:nvSpPr>
        <p:spPr>
          <a:xfrm>
            <a:off x="457200" y="6516688"/>
            <a:ext cx="927100" cy="341312"/>
          </a:xfrm>
        </p:spPr>
        <p:txBody>
          <a:bodyPr/>
          <a:lstStyle>
            <a:lvl1pPr>
              <a:defRPr smtClean="0">
                <a:solidFill>
                  <a:srgbClr val="000000">
                    <a:tint val="75000"/>
                  </a:srgbClr>
                </a:solidFill>
                <a:latin typeface="Arial" pitchFamily="34" charset="0"/>
              </a:defRPr>
            </a:lvl1pPr>
          </a:lstStyle>
          <a:p>
            <a:pPr>
              <a:defRPr/>
            </a:pPr>
            <a:fld id="{16B87FD6-C786-4072-8B84-9886B25158EE}" type="slidenum">
              <a:rPr lang="en-US"/>
              <a:pPr>
                <a:defRPr/>
              </a:pPr>
              <a:t>‹#›</a:t>
            </a:fld>
            <a:endParaRPr lang="en-US" dirty="0"/>
          </a:p>
        </p:txBody>
      </p:sp>
    </p:spTree>
    <p:extLst>
      <p:ext uri="{BB962C8B-B14F-4D97-AF65-F5344CB8AC3E}">
        <p14:creationId xmlns:p14="http://schemas.microsoft.com/office/powerpoint/2010/main" val="36771921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3_Section Header">
    <p:spTree>
      <p:nvGrpSpPr>
        <p:cNvPr id="1" name=""/>
        <p:cNvGrpSpPr/>
        <p:nvPr/>
      </p:nvGrpSpPr>
      <p:grpSpPr>
        <a:xfrm>
          <a:off x="0" y="0"/>
          <a:ext cx="0" cy="0"/>
          <a:chOff x="0" y="0"/>
          <a:chExt cx="0" cy="0"/>
        </a:xfrm>
      </p:grpSpPr>
      <p:sp>
        <p:nvSpPr>
          <p:cNvPr id="8" name="Title 1"/>
          <p:cNvSpPr>
            <a:spLocks noGrp="1"/>
          </p:cNvSpPr>
          <p:nvPr>
            <p:ph type="ctrTitle"/>
          </p:nvPr>
        </p:nvSpPr>
        <p:spPr>
          <a:xfrm>
            <a:off x="533400" y="2743200"/>
            <a:ext cx="8001000" cy="2743200"/>
          </a:xfrm>
        </p:spPr>
        <p:txBody>
          <a:bodyPr anchor="t"/>
          <a:lstStyle>
            <a:lvl1pPr>
              <a:defRPr sz="3200">
                <a:solidFill>
                  <a:srgbClr val="00000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smtClean="0">
                <a:solidFill>
                  <a:srgbClr val="000000">
                    <a:tint val="75000"/>
                  </a:srgbClr>
                </a:solidFill>
                <a:latin typeface="Arial" pitchFamily="34" charset="0"/>
              </a:defRPr>
            </a:lvl1pPr>
          </a:lstStyle>
          <a:p>
            <a:pPr>
              <a:defRPr/>
            </a:pPr>
            <a:fld id="{A3BDFB17-D111-4D2C-8B7C-2EBDC359A80C}" type="slidenum">
              <a:rPr lang="en-US"/>
              <a:pPr>
                <a:defRPr/>
              </a:pPr>
              <a:t>‹#›</a:t>
            </a:fld>
            <a:endParaRPr lang="en-US" dirty="0"/>
          </a:p>
        </p:txBody>
      </p:sp>
    </p:spTree>
    <p:extLst>
      <p:ext uri="{BB962C8B-B14F-4D97-AF65-F5344CB8AC3E}">
        <p14:creationId xmlns:p14="http://schemas.microsoft.com/office/powerpoint/2010/main" val="15794725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5" name="Title 1"/>
          <p:cNvSpPr txBox="1">
            <a:spLocks/>
          </p:cNvSpPr>
          <p:nvPr userDrawn="1"/>
        </p:nvSpPr>
        <p:spPr>
          <a:xfrm>
            <a:off x="457200" y="5486410"/>
            <a:ext cx="8255000" cy="225425"/>
          </a:xfrm>
          <a:prstGeom prst="rect">
            <a:avLst/>
          </a:prstGeom>
        </p:spPr>
        <p:txBody>
          <a:bodyPr anchor="b">
            <a:normAutofit fontScale="47500" lnSpcReduction="20000"/>
          </a:bodyPr>
          <a:lstStyle>
            <a:lvl1pPr algn="l">
              <a:defRPr sz="2000" b="1"/>
            </a:lvl1pPr>
          </a:lstStyle>
          <a:p>
            <a:pPr defTabSz="457200" eaLnBrk="1" fontAlgn="auto" hangingPunct="1">
              <a:spcAft>
                <a:spcPts val="0"/>
              </a:spcAft>
              <a:defRPr/>
            </a:pPr>
            <a:r>
              <a:rPr lang="en-US" dirty="0" smtClean="0">
                <a:solidFill>
                  <a:prstClr val="white"/>
                </a:solidFill>
                <a:latin typeface="Calibri"/>
                <a:ea typeface="+mn-ea"/>
                <a:cs typeface="Arial"/>
              </a:rPr>
              <a:t>Click to edit Master title style</a:t>
            </a:r>
            <a:endParaRPr lang="en-US" dirty="0">
              <a:solidFill>
                <a:prstClr val="white"/>
              </a:solidFill>
              <a:latin typeface="Calibri"/>
              <a:ea typeface="+mn-ea"/>
              <a:cs typeface="Aria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Picture Placeholder 2"/>
          <p:cNvSpPr>
            <a:spLocks noGrp="1"/>
          </p:cNvSpPr>
          <p:nvPr>
            <p:ph type="pic" idx="1"/>
          </p:nvPr>
        </p:nvSpPr>
        <p:spPr>
          <a:xfrm>
            <a:off x="787402" y="1295401"/>
            <a:ext cx="7607300" cy="40386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ext Placeholder 3"/>
          <p:cNvSpPr>
            <a:spLocks noGrp="1"/>
          </p:cNvSpPr>
          <p:nvPr>
            <p:ph type="body" sz="half" idx="2"/>
          </p:nvPr>
        </p:nvSpPr>
        <p:spPr>
          <a:xfrm>
            <a:off x="787402" y="5712316"/>
            <a:ext cx="7607300" cy="5487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a:defRPr smtClean="0">
                <a:solidFill>
                  <a:srgbClr val="000000">
                    <a:tint val="75000"/>
                  </a:srgbClr>
                </a:solidFill>
                <a:latin typeface="Arial" pitchFamily="34" charset="0"/>
              </a:defRPr>
            </a:lvl1pPr>
          </a:lstStyle>
          <a:p>
            <a:pPr>
              <a:defRPr/>
            </a:pPr>
            <a:fld id="{33984E73-AF6C-472C-83CA-2A87D2DDC071}" type="slidenum">
              <a:rPr lang="en-US"/>
              <a:pPr>
                <a:defRPr/>
              </a:pPr>
              <a:t>‹#›</a:t>
            </a:fld>
            <a:endParaRPr lang="en-US" dirty="0"/>
          </a:p>
        </p:txBody>
      </p:sp>
    </p:spTree>
    <p:extLst>
      <p:ext uri="{BB962C8B-B14F-4D97-AF65-F5344CB8AC3E}">
        <p14:creationId xmlns:p14="http://schemas.microsoft.com/office/powerpoint/2010/main" val="35030435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2601" y="3498850"/>
            <a:ext cx="8166100" cy="2559050"/>
          </a:xfrm>
        </p:spPr>
        <p:txBody>
          <a:bodyPr>
            <a:normAutofit/>
          </a:bodyPr>
          <a:lstStyle>
            <a:lvl1pPr marL="0" indent="0" algn="ctr">
              <a:buNone/>
              <a:defRPr sz="20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itle 1"/>
          <p:cNvSpPr>
            <a:spLocks noGrp="1"/>
          </p:cNvSpPr>
          <p:nvPr>
            <p:ph type="ctrTitle"/>
          </p:nvPr>
        </p:nvSpPr>
        <p:spPr>
          <a:xfrm>
            <a:off x="482601" y="1651000"/>
            <a:ext cx="8166100" cy="1847850"/>
          </a:xfrm>
        </p:spPr>
        <p:txBody>
          <a:bodyPr anchor="t"/>
          <a:lstStyle>
            <a:lvl1pPr>
              <a:defRPr sz="3200" b="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10"/>
          </p:nvPr>
        </p:nvSpPr>
        <p:spPr>
          <a:xfrm>
            <a:off x="457200" y="6516688"/>
            <a:ext cx="927100" cy="341312"/>
          </a:xfrm>
        </p:spPr>
        <p:txBody>
          <a:bodyPr/>
          <a:lstStyle>
            <a:lvl1pPr>
              <a:defRPr smtClean="0">
                <a:solidFill>
                  <a:srgbClr val="000000">
                    <a:tint val="75000"/>
                  </a:srgbClr>
                </a:solidFill>
                <a:latin typeface="Arial" pitchFamily="34" charset="0"/>
              </a:defRPr>
            </a:lvl1pPr>
          </a:lstStyle>
          <a:p>
            <a:pPr>
              <a:defRPr/>
            </a:pPr>
            <a:fld id="{2DC57F7E-C043-4E9D-AC62-57FF7D0F74C5}" type="slidenum">
              <a:rPr lang="en-US"/>
              <a:pPr>
                <a:defRPr/>
              </a:pPr>
              <a:t>‹#›</a:t>
            </a:fld>
            <a:endParaRPr lang="en-US" dirty="0"/>
          </a:p>
        </p:txBody>
      </p:sp>
    </p:spTree>
    <p:extLst>
      <p:ext uri="{BB962C8B-B14F-4D97-AF65-F5344CB8AC3E}">
        <p14:creationId xmlns:p14="http://schemas.microsoft.com/office/powerpoint/2010/main" val="28083161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4_Section Header">
    <p:spTree>
      <p:nvGrpSpPr>
        <p:cNvPr id="1" name=""/>
        <p:cNvGrpSpPr/>
        <p:nvPr/>
      </p:nvGrpSpPr>
      <p:grpSpPr>
        <a:xfrm>
          <a:off x="0" y="0"/>
          <a:ext cx="0" cy="0"/>
          <a:chOff x="0" y="0"/>
          <a:chExt cx="0" cy="0"/>
        </a:xfrm>
      </p:grpSpPr>
      <p:sp>
        <p:nvSpPr>
          <p:cNvPr id="8" name="Title 1"/>
          <p:cNvSpPr>
            <a:spLocks noGrp="1"/>
          </p:cNvSpPr>
          <p:nvPr>
            <p:ph type="ctrTitle"/>
          </p:nvPr>
        </p:nvSpPr>
        <p:spPr>
          <a:xfrm>
            <a:off x="533400" y="2743200"/>
            <a:ext cx="8001000" cy="2743200"/>
          </a:xfrm>
        </p:spPr>
        <p:txBody>
          <a:bodyPr anchor="t"/>
          <a:lstStyle>
            <a:lvl1pPr>
              <a:defRPr sz="3200">
                <a:solidFill>
                  <a:srgbClr val="00000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smtClean="0">
                <a:solidFill>
                  <a:srgbClr val="000000">
                    <a:tint val="75000"/>
                  </a:srgbClr>
                </a:solidFill>
                <a:latin typeface="Arial" pitchFamily="34" charset="0"/>
              </a:defRPr>
            </a:lvl1pPr>
          </a:lstStyle>
          <a:p>
            <a:pPr>
              <a:defRPr/>
            </a:pPr>
            <a:fld id="{746D1E73-FA5A-422C-971B-FFEFF77D4E2B}" type="slidenum">
              <a:rPr lang="en-US"/>
              <a:pPr>
                <a:defRPr/>
              </a:pPr>
              <a:t>‹#›</a:t>
            </a:fld>
            <a:endParaRPr lang="en-US" dirty="0"/>
          </a:p>
        </p:txBody>
      </p:sp>
    </p:spTree>
    <p:extLst>
      <p:ext uri="{BB962C8B-B14F-4D97-AF65-F5344CB8AC3E}">
        <p14:creationId xmlns:p14="http://schemas.microsoft.com/office/powerpoint/2010/main" val="21262917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5" name="Title 1"/>
          <p:cNvSpPr txBox="1">
            <a:spLocks/>
          </p:cNvSpPr>
          <p:nvPr userDrawn="1"/>
        </p:nvSpPr>
        <p:spPr>
          <a:xfrm>
            <a:off x="457200" y="5486410"/>
            <a:ext cx="8255000" cy="225425"/>
          </a:xfrm>
          <a:prstGeom prst="rect">
            <a:avLst/>
          </a:prstGeom>
        </p:spPr>
        <p:txBody>
          <a:bodyPr anchor="b">
            <a:normAutofit fontScale="47500" lnSpcReduction="20000"/>
          </a:bodyPr>
          <a:lstStyle>
            <a:lvl1pPr algn="l">
              <a:defRPr sz="2000" b="1"/>
            </a:lvl1pPr>
          </a:lstStyle>
          <a:p>
            <a:pPr defTabSz="457200" eaLnBrk="1" fontAlgn="auto" hangingPunct="1">
              <a:spcAft>
                <a:spcPts val="0"/>
              </a:spcAft>
              <a:defRPr/>
            </a:pPr>
            <a:r>
              <a:rPr lang="en-US" dirty="0" smtClean="0">
                <a:solidFill>
                  <a:prstClr val="white"/>
                </a:solidFill>
                <a:latin typeface="Calibri"/>
                <a:ea typeface="+mn-ea"/>
                <a:cs typeface="Arial"/>
              </a:rPr>
              <a:t>Click to edit Master title style</a:t>
            </a:r>
            <a:endParaRPr lang="en-US" dirty="0">
              <a:solidFill>
                <a:prstClr val="white"/>
              </a:solidFill>
              <a:latin typeface="Calibri"/>
              <a:ea typeface="+mn-ea"/>
              <a:cs typeface="Aria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Picture Placeholder 2"/>
          <p:cNvSpPr>
            <a:spLocks noGrp="1"/>
          </p:cNvSpPr>
          <p:nvPr>
            <p:ph type="pic" idx="1"/>
          </p:nvPr>
        </p:nvSpPr>
        <p:spPr>
          <a:xfrm>
            <a:off x="787402" y="1295401"/>
            <a:ext cx="7607300" cy="40386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ext Placeholder 3"/>
          <p:cNvSpPr>
            <a:spLocks noGrp="1"/>
          </p:cNvSpPr>
          <p:nvPr>
            <p:ph type="body" sz="half" idx="2"/>
          </p:nvPr>
        </p:nvSpPr>
        <p:spPr>
          <a:xfrm>
            <a:off x="787402" y="5712316"/>
            <a:ext cx="7607300" cy="5487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a:defRPr smtClean="0">
                <a:solidFill>
                  <a:srgbClr val="000000">
                    <a:tint val="75000"/>
                  </a:srgbClr>
                </a:solidFill>
                <a:latin typeface="Arial" pitchFamily="34" charset="0"/>
              </a:defRPr>
            </a:lvl1pPr>
          </a:lstStyle>
          <a:p>
            <a:pPr>
              <a:defRPr/>
            </a:pPr>
            <a:fld id="{CDF7B7D1-A2AE-4440-8062-A9801955F15D}" type="slidenum">
              <a:rPr lang="en-US"/>
              <a:pPr>
                <a:defRPr/>
              </a:pPr>
              <a:t>‹#›</a:t>
            </a:fld>
            <a:endParaRPr lang="en-US" dirty="0"/>
          </a:p>
        </p:txBody>
      </p:sp>
    </p:spTree>
    <p:extLst>
      <p:ext uri="{BB962C8B-B14F-4D97-AF65-F5344CB8AC3E}">
        <p14:creationId xmlns:p14="http://schemas.microsoft.com/office/powerpoint/2010/main" val="33554682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D8D91A-A2EE-4B54-B3C6-F6C67903BA9C}" type="datetime1">
              <a:rPr lang="en-US" smtClean="0">
                <a:solidFill>
                  <a:prstClr val="black">
                    <a:tint val="75000"/>
                  </a:prstClr>
                </a:solidFill>
              </a:rPr>
              <a:pPr/>
              <a:t>4/21/2016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066124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59A7B8-0EC4-44C9-AFEF-25E144F11C06}" type="datetime1">
              <a:rPr lang="en-US" smtClean="0">
                <a:solidFill>
                  <a:prstClr val="black">
                    <a:tint val="75000"/>
                  </a:prstClr>
                </a:solidFill>
              </a:rPr>
              <a:pPr/>
              <a:t>4/21/2016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7549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BB47B5-C739-4DAE-AACD-CC58CA843AC4}" type="datetime1">
              <a:rPr lang="en-US" smtClean="0">
                <a:solidFill>
                  <a:prstClr val="black">
                    <a:tint val="75000"/>
                  </a:prstClr>
                </a:solidFill>
              </a:rPr>
              <a:pPr/>
              <a:t>4/21/2016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932506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72AE48-94E6-46E0-BE32-5F0716DE9115}" type="datetime1">
              <a:rPr lang="en-US" smtClean="0">
                <a:solidFill>
                  <a:prstClr val="black">
                    <a:tint val="75000"/>
                  </a:prstClr>
                </a:solidFill>
              </a:rPr>
              <a:pPr/>
              <a:t>4/21/2016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840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a:pPr>
                <a:defRPr/>
              </a:pPr>
              <a:t>4/21/2016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a:pPr>
                <a:defRPr/>
              </a:pPr>
              <a:t>‹#›</a:t>
            </a:fld>
            <a:endParaRPr lang="en-US" altLang="en-US"/>
          </a:p>
        </p:txBody>
      </p:sp>
    </p:spTree>
    <p:extLst>
      <p:ext uri="{BB962C8B-B14F-4D97-AF65-F5344CB8AC3E}">
        <p14:creationId xmlns:p14="http://schemas.microsoft.com/office/powerpoint/2010/main" val="35819788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84C285-8BCE-48FC-97D9-E2837AF38351}" type="datetime1">
              <a:rPr lang="en-US" smtClean="0">
                <a:solidFill>
                  <a:prstClr val="black">
                    <a:tint val="75000"/>
                  </a:prstClr>
                </a:solidFill>
              </a:rPr>
              <a:pPr/>
              <a:t>4/21/2016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A84A37A-AFC2-4A01-80A1-FC20F2C0D5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34958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70D3E6-EF16-4488-94A4-211508FE4682}" type="datetime1">
              <a:rPr lang="en-US" smtClean="0">
                <a:solidFill>
                  <a:prstClr val="black">
                    <a:tint val="75000"/>
                  </a:prstClr>
                </a:solidFill>
              </a:rPr>
              <a:pPr/>
              <a:t>4/21/2016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A84A37A-AFC2-4A01-80A1-FC20F2C0D5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274994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7FB3B-20DA-4D0E-BF16-8262B7156612}" type="datetime1">
              <a:rPr lang="en-US" smtClean="0">
                <a:solidFill>
                  <a:prstClr val="black">
                    <a:tint val="75000"/>
                  </a:prstClr>
                </a:solidFill>
              </a:rPr>
              <a:pPr/>
              <a:t>4/21/2016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A84A37A-AFC2-4A01-80A1-FC20F2C0D5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88281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273C2C-6BD0-40EC-8D8D-4D51F089C5EB}" type="datetime1">
              <a:rPr lang="en-US" smtClean="0">
                <a:solidFill>
                  <a:prstClr val="black">
                    <a:tint val="75000"/>
                  </a:prstClr>
                </a:solidFill>
              </a:rPr>
              <a:pPr/>
              <a:t>4/21/2016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099430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377F5C-EDA7-4864-9756-35769B0E62CF}" type="datetime1">
              <a:rPr lang="en-US" smtClean="0">
                <a:solidFill>
                  <a:prstClr val="black">
                    <a:tint val="75000"/>
                  </a:prstClr>
                </a:solidFill>
              </a:rPr>
              <a:pPr/>
              <a:t>4/21/2016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3018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785C6-EBAF-49D5-AD4D-BABF4DFAAD59}" type="datetime1">
              <a:rPr lang="en-US" smtClean="0">
                <a:solidFill>
                  <a:prstClr val="black">
                    <a:tint val="75000"/>
                  </a:prstClr>
                </a:solidFill>
              </a:rPr>
              <a:pPr/>
              <a:t>4/21/2016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82637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404122-9A3A-4FD8-98B8-22631F32846C}" type="datetime1">
              <a:rPr lang="en-US" smtClean="0">
                <a:solidFill>
                  <a:prstClr val="black">
                    <a:tint val="75000"/>
                  </a:prstClr>
                </a:solidFill>
              </a:rPr>
              <a:pPr/>
              <a:t>4/21/2016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A84A37A-AFC2-4A01-80A1-FC20F2C0D5B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00440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1_CMS content2">
    <p:spTree>
      <p:nvGrpSpPr>
        <p:cNvPr id="1" name=""/>
        <p:cNvGrpSpPr/>
        <p:nvPr/>
      </p:nvGrpSpPr>
      <p:grpSpPr>
        <a:xfrm>
          <a:off x="0" y="0"/>
          <a:ext cx="0" cy="0"/>
          <a:chOff x="0" y="0"/>
          <a:chExt cx="0" cy="0"/>
        </a:xfrm>
      </p:grpSpPr>
      <p:sp>
        <p:nvSpPr>
          <p:cNvPr id="4" name="Rectangle 3"/>
          <p:cNvSpPr/>
          <p:nvPr userDrawn="1"/>
        </p:nvSpPr>
        <p:spPr>
          <a:xfrm>
            <a:off x="0" y="1416050"/>
            <a:ext cx="9144000" cy="184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prstClr val="white"/>
              </a:solidFill>
            </a:endParaRPr>
          </a:p>
        </p:txBody>
      </p:sp>
      <p:sp>
        <p:nvSpPr>
          <p:cNvPr id="6" name="Content Placeholder 2"/>
          <p:cNvSpPr>
            <a:spLocks noGrp="1"/>
          </p:cNvSpPr>
          <p:nvPr>
            <p:ph idx="1"/>
          </p:nvPr>
        </p:nvSpPr>
        <p:spPr>
          <a:xfrm>
            <a:off x="457200" y="1828801"/>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chemeClr val="tx2"/>
          </a:solidFill>
          <a:effectLst>
            <a:outerShdw dist="76200" dir="5640000" algn="tl" rotWithShape="0">
              <a:srgbClr val="084A9C"/>
            </a:outerShdw>
          </a:effectLst>
        </p:spPr>
        <p:txBody>
          <a:bodyPr rtlCol="0">
            <a:noAutofit/>
          </a:bodyPr>
          <a:lstStyle/>
          <a:p>
            <a:r>
              <a:rPr lang="en-US" smtClean="0"/>
              <a:t>Click to edit Master title style</a:t>
            </a:r>
            <a:endParaRPr lang="en-US" dirty="0"/>
          </a:p>
        </p:txBody>
      </p:sp>
      <p:sp>
        <p:nvSpPr>
          <p:cNvPr id="5" name="Slide Number Placeholder 5"/>
          <p:cNvSpPr>
            <a:spLocks noGrp="1"/>
          </p:cNvSpPr>
          <p:nvPr>
            <p:ph type="sldNum" sz="quarter" idx="10"/>
          </p:nvPr>
        </p:nvSpPr>
        <p:spPr>
          <a:xfrm>
            <a:off x="7924800" y="6324612"/>
            <a:ext cx="990600" cy="365125"/>
          </a:xfrm>
        </p:spPr>
        <p:txBody>
          <a:bodyPr/>
          <a:lstStyle>
            <a:lvl1pPr>
              <a:defRPr>
                <a:solidFill>
                  <a:srgbClr val="000000"/>
                </a:solidFill>
                <a:latin typeface="Arial" pitchFamily="34" charset="0"/>
              </a:defRPr>
            </a:lvl1pPr>
          </a:lstStyle>
          <a:p>
            <a:fld id="{1376E53A-87E7-4094-8C7A-02220816E439}" type="slidenum">
              <a:rPr lang="en-US" altLang="en-US"/>
              <a:pPr/>
              <a:t>‹#›</a:t>
            </a:fld>
            <a:endParaRPr lang="en-US" altLang="en-US" dirty="0"/>
          </a:p>
        </p:txBody>
      </p:sp>
    </p:spTree>
    <p:extLst>
      <p:ext uri="{BB962C8B-B14F-4D97-AF65-F5344CB8AC3E}">
        <p14:creationId xmlns:p14="http://schemas.microsoft.com/office/powerpoint/2010/main" val="1964478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rtlCol="0"/>
          <a:lstStyle>
            <a:lvl1pPr>
              <a:defRPr>
                <a:solidFill>
                  <a:schemeClr val="tx1">
                    <a:tint val="75000"/>
                  </a:schemeClr>
                </a:solidFill>
                <a:latin typeface="Arial" charset="0"/>
                <a:ea typeface="ＭＳ Ｐゴシック" charset="0"/>
                <a:cs typeface="ＭＳ Ｐゴシック" charset="0"/>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3A1E9475-6371-CD45-B695-CD300921D125}" type="slidenum">
              <a:rPr lang="en-US" altLang="en-US"/>
              <a:pPr>
                <a:defRPr/>
              </a:pPr>
              <a:t>‹#›</a:t>
            </a:fld>
            <a:endParaRPr lang="en-US" altLang="en-US"/>
          </a:p>
        </p:txBody>
      </p:sp>
    </p:spTree>
    <p:extLst>
      <p:ext uri="{BB962C8B-B14F-4D97-AF65-F5344CB8AC3E}">
        <p14:creationId xmlns:p14="http://schemas.microsoft.com/office/powerpoint/2010/main" val="1450692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4737DF-F44F-4EBE-9D0E-BE552B59A4DE}" type="datetime1">
              <a:rPr lang="en-US" altLang="en-US"/>
              <a:pPr>
                <a:defRPr/>
              </a:pPr>
              <a:t>4/21/2016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NoCVA Hospital Engagement Network</a:t>
            </a:r>
          </a:p>
        </p:txBody>
      </p:sp>
      <p:sp>
        <p:nvSpPr>
          <p:cNvPr id="6" name="Slide Number Placeholder 5"/>
          <p:cNvSpPr>
            <a:spLocks noGrp="1"/>
          </p:cNvSpPr>
          <p:nvPr>
            <p:ph type="sldNum" sz="quarter" idx="12"/>
          </p:nvPr>
        </p:nvSpPr>
        <p:spPr/>
        <p:txBody>
          <a:bodyPr/>
          <a:lstStyle>
            <a:lvl1pPr>
              <a:defRPr smtClean="0"/>
            </a:lvl1pPr>
          </a:lstStyle>
          <a:p>
            <a:pPr>
              <a:defRPr/>
            </a:pPr>
            <a:fld id="{31C0B737-5BE9-EF49-8193-096AA20C233F}" type="slidenum">
              <a:rPr lang="en-US" altLang="en-US"/>
              <a:pPr>
                <a:defRPr/>
              </a:pPr>
              <a:t>‹#›</a:t>
            </a:fld>
            <a:endParaRPr lang="en-US" altLang="en-US"/>
          </a:p>
        </p:txBody>
      </p:sp>
    </p:spTree>
    <p:extLst>
      <p:ext uri="{BB962C8B-B14F-4D97-AF65-F5344CB8AC3E}">
        <p14:creationId xmlns:p14="http://schemas.microsoft.com/office/powerpoint/2010/main" val="2181365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75B86A-4207-4DE1-ADEC-A525BE06BA65}" type="datetimeFigureOut">
              <a:rPr lang="en-US" smtClean="0">
                <a:solidFill>
                  <a:prstClr val="black">
                    <a:tint val="75000"/>
                  </a:prstClr>
                </a:solidFill>
              </a:rPr>
              <a:pPr/>
              <a:t>4/21/2016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5924A-1069-4B15-B971-F0D190D908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78862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rtlCol="0"/>
          <a:lstStyle>
            <a:lvl1pPr>
              <a:defRPr>
                <a:solidFill>
                  <a:schemeClr val="tx1">
                    <a:tint val="75000"/>
                  </a:schemeClr>
                </a:solidFill>
                <a:latin typeface="Arial" charset="0"/>
                <a:ea typeface="ＭＳ Ｐゴシック" charset="0"/>
                <a:cs typeface="ＭＳ Ｐゴシック" charset="0"/>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0141F22F-C3E6-934D-9C6F-4126268DE733}" type="slidenum">
              <a:rPr lang="en-US" altLang="en-US"/>
              <a:pPr>
                <a:defRPr/>
              </a:pPr>
              <a:t>‹#›</a:t>
            </a:fld>
            <a:endParaRPr lang="en-US" altLang="en-US"/>
          </a:p>
        </p:txBody>
      </p:sp>
    </p:spTree>
    <p:extLst>
      <p:ext uri="{BB962C8B-B14F-4D97-AF65-F5344CB8AC3E}">
        <p14:creationId xmlns:p14="http://schemas.microsoft.com/office/powerpoint/2010/main" val="87997719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F77EA153-ADC3-4D7F-A9B0-DABB783D2C29}" type="datetime1">
              <a:rPr lang="en-US" altLang="en-US"/>
              <a:pPr>
                <a:defRPr/>
              </a:pPr>
              <a:t>4/21/2016</a:t>
            </a:fld>
            <a:endParaRPr lang="en-US" altLang="en-US"/>
          </a:p>
        </p:txBody>
      </p:sp>
      <p:sp>
        <p:nvSpPr>
          <p:cNvPr id="6" name="Footer Placeholder 5"/>
          <p:cNvSpPr>
            <a:spLocks noGrp="1"/>
          </p:cNvSpPr>
          <p:nvPr>
            <p:ph type="ftr" sz="quarter" idx="11"/>
          </p:nvPr>
        </p:nvSpPr>
        <p:spPr/>
        <p:txBody>
          <a:bodyPr/>
          <a:lstStyle>
            <a:lvl1pPr>
              <a:defRPr/>
            </a:lvl1pPr>
          </a:lstStyle>
          <a:p>
            <a:pPr>
              <a:defRPr/>
            </a:pPr>
            <a:r>
              <a:rPr lang="en-US">
                <a:solidFill>
                  <a:prstClr val="black">
                    <a:tint val="75000"/>
                  </a:prstClr>
                </a:solidFill>
              </a:rPr>
              <a:t>NoCVA Hospital Engagement Network</a:t>
            </a:r>
          </a:p>
        </p:txBody>
      </p:sp>
      <p:sp>
        <p:nvSpPr>
          <p:cNvPr id="7" name="Slide Number Placeholder 6"/>
          <p:cNvSpPr>
            <a:spLocks noGrp="1"/>
          </p:cNvSpPr>
          <p:nvPr>
            <p:ph type="sldNum" sz="quarter" idx="12"/>
          </p:nvPr>
        </p:nvSpPr>
        <p:spPr/>
        <p:txBody>
          <a:bodyPr/>
          <a:lstStyle>
            <a:lvl1pPr>
              <a:defRPr smtClean="0"/>
            </a:lvl1pPr>
          </a:lstStyle>
          <a:p>
            <a:pPr>
              <a:defRPr/>
            </a:pPr>
            <a:fld id="{20846E21-FB69-714D-9B43-5B5B28C58BDE}" type="slidenum">
              <a:rPr lang="en-US" altLang="en-US"/>
              <a:pPr>
                <a:defRPr/>
              </a:pPr>
              <a:t>‹#›</a:t>
            </a:fld>
            <a:endParaRPr lang="en-US" altLang="en-US"/>
          </a:p>
        </p:txBody>
      </p:sp>
    </p:spTree>
    <p:extLst>
      <p:ext uri="{BB962C8B-B14F-4D97-AF65-F5344CB8AC3E}">
        <p14:creationId xmlns:p14="http://schemas.microsoft.com/office/powerpoint/2010/main" val="33091691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rtlCol="0"/>
          <a:lstStyle>
            <a:lvl1pPr>
              <a:defRPr>
                <a:solidFill>
                  <a:schemeClr val="tx1">
                    <a:tint val="75000"/>
                  </a:schemeClr>
                </a:solidFill>
                <a:latin typeface="Arial" charset="0"/>
                <a:ea typeface="ＭＳ Ｐゴシック" charset="0"/>
                <a:cs typeface="ＭＳ Ｐゴシック" charset="0"/>
              </a:defRPr>
            </a:lvl1p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E30C1054-3B09-4242-BC5C-69AF6A8168FD}" type="slidenum">
              <a:rPr lang="en-US" altLang="en-US"/>
              <a:pPr>
                <a:defRPr/>
              </a:pPr>
              <a:t>‹#›</a:t>
            </a:fld>
            <a:endParaRPr lang="en-US" altLang="en-US"/>
          </a:p>
        </p:txBody>
      </p:sp>
    </p:spTree>
    <p:extLst>
      <p:ext uri="{BB962C8B-B14F-4D97-AF65-F5344CB8AC3E}">
        <p14:creationId xmlns:p14="http://schemas.microsoft.com/office/powerpoint/2010/main" val="177239701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rtlCol="0"/>
          <a:lstStyle>
            <a:lvl1pPr>
              <a:defRPr>
                <a:solidFill>
                  <a:schemeClr val="tx1">
                    <a:tint val="75000"/>
                  </a:schemeClr>
                </a:solidFill>
                <a:latin typeface="Arial" charset="0"/>
                <a:ea typeface="ＭＳ Ｐゴシック" charset="0"/>
                <a:cs typeface="ＭＳ Ｐゴシック" charset="0"/>
              </a:defRPr>
            </a:lvl1p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4E6CF93F-BD77-B042-917F-CD14B3555E6D}" type="slidenum">
              <a:rPr lang="en-US" altLang="en-US"/>
              <a:pPr>
                <a:defRPr/>
              </a:pPr>
              <a:t>‹#›</a:t>
            </a:fld>
            <a:endParaRPr lang="en-US" altLang="en-US"/>
          </a:p>
        </p:txBody>
      </p:sp>
    </p:spTree>
    <p:extLst>
      <p:ext uri="{BB962C8B-B14F-4D97-AF65-F5344CB8AC3E}">
        <p14:creationId xmlns:p14="http://schemas.microsoft.com/office/powerpoint/2010/main" val="176369620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5B2F6F5D-AC66-46AC-8F68-48148E1E7F2D}" type="datetime1">
              <a:rPr lang="en-US" altLang="en-US"/>
              <a:pPr>
                <a:defRPr/>
              </a:pPr>
              <a:t>4/21/2016</a:t>
            </a:fld>
            <a:endParaRPr lang="en-US" altLang="en-US"/>
          </a:p>
        </p:txBody>
      </p:sp>
      <p:sp>
        <p:nvSpPr>
          <p:cNvPr id="3" name="Footer Placeholder 2"/>
          <p:cNvSpPr>
            <a:spLocks noGrp="1"/>
          </p:cNvSpPr>
          <p:nvPr>
            <p:ph type="ftr" sz="quarter" idx="11"/>
          </p:nvPr>
        </p:nvSpPr>
        <p:spPr/>
        <p:txBody>
          <a:bodyPr/>
          <a:lstStyle>
            <a:lvl1pPr>
              <a:defRPr/>
            </a:lvl1pPr>
          </a:lstStyle>
          <a:p>
            <a:pPr>
              <a:defRPr/>
            </a:pPr>
            <a:r>
              <a:rPr lang="en-US">
                <a:solidFill>
                  <a:prstClr val="black">
                    <a:tint val="75000"/>
                  </a:prstClr>
                </a:solidFill>
              </a:rPr>
              <a:t>NoCVA Hospital Engagement Network</a:t>
            </a:r>
          </a:p>
        </p:txBody>
      </p:sp>
      <p:sp>
        <p:nvSpPr>
          <p:cNvPr id="4" name="Slide Number Placeholder 3"/>
          <p:cNvSpPr>
            <a:spLocks noGrp="1"/>
          </p:cNvSpPr>
          <p:nvPr>
            <p:ph type="sldNum" sz="quarter" idx="12"/>
          </p:nvPr>
        </p:nvSpPr>
        <p:spPr/>
        <p:txBody>
          <a:bodyPr/>
          <a:lstStyle>
            <a:lvl1pPr>
              <a:defRPr smtClean="0"/>
            </a:lvl1pPr>
          </a:lstStyle>
          <a:p>
            <a:pPr>
              <a:defRPr/>
            </a:pPr>
            <a:fld id="{D9AF5625-CB20-2840-8AC4-06FB5DA34714}" type="slidenum">
              <a:rPr lang="en-US" altLang="en-US"/>
              <a:pPr>
                <a:defRPr/>
              </a:pPr>
              <a:t>‹#›</a:t>
            </a:fld>
            <a:endParaRPr lang="en-US" altLang="en-US"/>
          </a:p>
        </p:txBody>
      </p:sp>
    </p:spTree>
    <p:extLst>
      <p:ext uri="{BB962C8B-B14F-4D97-AF65-F5344CB8AC3E}">
        <p14:creationId xmlns:p14="http://schemas.microsoft.com/office/powerpoint/2010/main" val="234740019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a:defRPr>
                <a:solidFill>
                  <a:schemeClr val="tx1">
                    <a:tint val="75000"/>
                  </a:schemeClr>
                </a:solidFill>
                <a:latin typeface="Arial" charset="0"/>
                <a:ea typeface="ＭＳ Ｐゴシック" charset="0"/>
                <a:cs typeface="ＭＳ Ｐゴシック" charset="0"/>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9F52C937-52E1-0545-9CF6-A596B25EC3F6}" type="slidenum">
              <a:rPr lang="en-US" altLang="en-US"/>
              <a:pPr>
                <a:defRPr/>
              </a:pPr>
              <a:t>‹#›</a:t>
            </a:fld>
            <a:endParaRPr lang="en-US" altLang="en-US"/>
          </a:p>
        </p:txBody>
      </p:sp>
    </p:spTree>
    <p:extLst>
      <p:ext uri="{BB962C8B-B14F-4D97-AF65-F5344CB8AC3E}">
        <p14:creationId xmlns:p14="http://schemas.microsoft.com/office/powerpoint/2010/main" val="291175233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a:defRPr>
                <a:solidFill>
                  <a:schemeClr val="tx1">
                    <a:tint val="75000"/>
                  </a:schemeClr>
                </a:solidFill>
                <a:latin typeface="Arial" charset="0"/>
                <a:ea typeface="ＭＳ Ｐゴシック" charset="0"/>
                <a:cs typeface="ＭＳ Ｐゴシック" charset="0"/>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B1D86A36-501B-2F43-BC37-02C8C6F90E4D}" type="slidenum">
              <a:rPr lang="en-US" altLang="en-US"/>
              <a:pPr>
                <a:defRPr/>
              </a:pPr>
              <a:t>‹#›</a:t>
            </a:fld>
            <a:endParaRPr lang="en-US" altLang="en-US"/>
          </a:p>
        </p:txBody>
      </p:sp>
    </p:spTree>
    <p:extLst>
      <p:ext uri="{BB962C8B-B14F-4D97-AF65-F5344CB8AC3E}">
        <p14:creationId xmlns:p14="http://schemas.microsoft.com/office/powerpoint/2010/main" val="217864289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a:defRPr>
                <a:solidFill>
                  <a:schemeClr val="tx1">
                    <a:tint val="75000"/>
                  </a:schemeClr>
                </a:solidFill>
                <a:latin typeface="Arial" charset="0"/>
                <a:ea typeface="ＭＳ Ｐゴシック" charset="0"/>
                <a:cs typeface="ＭＳ Ｐゴシック" charset="0"/>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335D0A4D-23E2-A24A-9300-555F1A32A4A4}" type="slidenum">
              <a:rPr lang="en-US" altLang="en-US"/>
              <a:pPr>
                <a:defRPr/>
              </a:pPr>
              <a:t>‹#›</a:t>
            </a:fld>
            <a:endParaRPr lang="en-US" altLang="en-US"/>
          </a:p>
        </p:txBody>
      </p:sp>
    </p:spTree>
    <p:extLst>
      <p:ext uri="{BB962C8B-B14F-4D97-AF65-F5344CB8AC3E}">
        <p14:creationId xmlns:p14="http://schemas.microsoft.com/office/powerpoint/2010/main" val="110625061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a:defRPr>
                <a:solidFill>
                  <a:schemeClr val="tx1">
                    <a:tint val="75000"/>
                  </a:schemeClr>
                </a:solidFill>
                <a:latin typeface="Arial" charset="0"/>
                <a:ea typeface="ＭＳ Ｐゴシック" charset="0"/>
                <a:cs typeface="ＭＳ Ｐゴシック" charset="0"/>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34D4AEBA-7765-164E-A02E-C9E79DAF9D07}" type="slidenum">
              <a:rPr lang="en-US" altLang="en-US"/>
              <a:pPr>
                <a:defRPr/>
              </a:pPr>
              <a:t>‹#›</a:t>
            </a:fld>
            <a:endParaRPr lang="en-US" altLang="en-US"/>
          </a:p>
        </p:txBody>
      </p:sp>
    </p:spTree>
    <p:extLst>
      <p:ext uri="{BB962C8B-B14F-4D97-AF65-F5344CB8AC3E}">
        <p14:creationId xmlns:p14="http://schemas.microsoft.com/office/powerpoint/2010/main" val="239377796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cSld name="1_CMS content2">
    <p:spTree>
      <p:nvGrpSpPr>
        <p:cNvPr id="1" name=""/>
        <p:cNvGrpSpPr/>
        <p:nvPr/>
      </p:nvGrpSpPr>
      <p:grpSpPr>
        <a:xfrm>
          <a:off x="0" y="0"/>
          <a:ext cx="0" cy="0"/>
          <a:chOff x="0" y="0"/>
          <a:chExt cx="0" cy="0"/>
        </a:xfrm>
      </p:grpSpPr>
      <p:sp>
        <p:nvSpPr>
          <p:cNvPr id="4" name="Rectangle 3"/>
          <p:cNvSpPr/>
          <p:nvPr userDrawn="1"/>
        </p:nvSpPr>
        <p:spPr>
          <a:xfrm>
            <a:off x="0" y="1416050"/>
            <a:ext cx="9144000" cy="184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400" dirty="0">
              <a:solidFill>
                <a:prstClr val="white"/>
              </a:solidFill>
            </a:endParaRPr>
          </a:p>
        </p:txBody>
      </p:sp>
      <p:sp>
        <p:nvSpPr>
          <p:cNvPr id="6" name="Content Placeholder 2"/>
          <p:cNvSpPr>
            <a:spLocks noGrp="1"/>
          </p:cNvSpPr>
          <p:nvPr>
            <p:ph idx="1"/>
          </p:nvPr>
        </p:nvSpPr>
        <p:spPr>
          <a:xfrm>
            <a:off x="457200" y="1828801"/>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chemeClr val="tx2"/>
          </a:solidFill>
          <a:effectLst>
            <a:outerShdw dist="76200" dir="5640000" algn="tl" rotWithShape="0">
              <a:srgbClr val="084A9C"/>
            </a:outerShdw>
          </a:effectLst>
        </p:spPr>
        <p:txBody>
          <a:bodyPr rtlCol="0">
            <a:noAutofit/>
          </a:bodyPr>
          <a:lstStyle/>
          <a:p>
            <a:r>
              <a:rPr lang="en-US" smtClean="0"/>
              <a:t>Click to edit Master title style</a:t>
            </a:r>
            <a:endParaRPr lang="en-US" dirty="0"/>
          </a:p>
        </p:txBody>
      </p:sp>
      <p:sp>
        <p:nvSpPr>
          <p:cNvPr id="5" name="Slide Number Placeholder 5"/>
          <p:cNvSpPr>
            <a:spLocks noGrp="1"/>
          </p:cNvSpPr>
          <p:nvPr>
            <p:ph type="sldNum" sz="quarter" idx="10"/>
          </p:nvPr>
        </p:nvSpPr>
        <p:spPr>
          <a:xfrm>
            <a:off x="7924800" y="6324612"/>
            <a:ext cx="990600" cy="365125"/>
          </a:xfrm>
        </p:spPr>
        <p:txBody>
          <a:bodyPr/>
          <a:lstStyle>
            <a:lvl1pPr>
              <a:defRPr smtClean="0">
                <a:solidFill>
                  <a:srgbClr val="000000"/>
                </a:solidFill>
              </a:defRPr>
            </a:lvl1pPr>
          </a:lstStyle>
          <a:p>
            <a:pPr>
              <a:defRPr/>
            </a:pPr>
            <a:fld id="{00A49564-EA32-CF48-BF06-10FA34C37EB6}" type="slidenum">
              <a:rPr lang="en-US" altLang="en-US"/>
              <a:pPr>
                <a:defRPr/>
              </a:pPr>
              <a:t>‹#›</a:t>
            </a:fld>
            <a:endParaRPr lang="en-US" altLang="en-US"/>
          </a:p>
        </p:txBody>
      </p:sp>
    </p:spTree>
    <p:extLst>
      <p:ext uri="{BB962C8B-B14F-4D97-AF65-F5344CB8AC3E}">
        <p14:creationId xmlns:p14="http://schemas.microsoft.com/office/powerpoint/2010/main" val="1574621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75B86A-4207-4DE1-ADEC-A525BE06BA65}" type="datetimeFigureOut">
              <a:rPr lang="en-US" smtClean="0">
                <a:solidFill>
                  <a:prstClr val="black">
                    <a:tint val="75000"/>
                  </a:prstClr>
                </a:solidFill>
              </a:rPr>
              <a:pPr/>
              <a:t>4/21/2016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5924A-1069-4B15-B971-F0D190D908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052694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20641E2-0393-9645-A576-ED3066F7930F}" type="datetimeFigureOut">
              <a:rPr lang="en-US" altLang="en-US"/>
              <a:pPr>
                <a:defRPr/>
              </a:pPr>
              <a:t>4/21/2016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FB75BB-76EA-BA46-8288-E5133D5906D2}" type="slidenum">
              <a:rPr lang="en-US" altLang="en-US"/>
              <a:pPr>
                <a:defRPr/>
              </a:pPr>
              <a:t>‹#›</a:t>
            </a:fld>
            <a:endParaRPr lang="en-US" altLang="en-US"/>
          </a:p>
        </p:txBody>
      </p:sp>
    </p:spTree>
    <p:extLst>
      <p:ext uri="{BB962C8B-B14F-4D97-AF65-F5344CB8AC3E}">
        <p14:creationId xmlns:p14="http://schemas.microsoft.com/office/powerpoint/2010/main" val="178309444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3A1E6D-55A4-4243-8805-A51C5D61A971}" type="datetimeFigureOut">
              <a:rPr lang="en-US" altLang="en-US"/>
              <a:pPr>
                <a:defRPr/>
              </a:pPr>
              <a:t>4/21/2016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A901DA-B839-F740-9AFF-16133316EB30}" type="slidenum">
              <a:rPr lang="en-US" altLang="en-US"/>
              <a:pPr>
                <a:defRPr/>
              </a:pPr>
              <a:t>‹#›</a:t>
            </a:fld>
            <a:endParaRPr lang="en-US" altLang="en-US"/>
          </a:p>
        </p:txBody>
      </p:sp>
    </p:spTree>
    <p:extLst>
      <p:ext uri="{BB962C8B-B14F-4D97-AF65-F5344CB8AC3E}">
        <p14:creationId xmlns:p14="http://schemas.microsoft.com/office/powerpoint/2010/main" val="341007154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F4A022D-4BD4-BA4A-AA38-744250B3A954}" type="datetimeFigureOut">
              <a:rPr lang="en-US" altLang="en-US"/>
              <a:pPr>
                <a:defRPr/>
              </a:pPr>
              <a:t>4/21/2016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134730-C006-DD45-ACF2-136C082EDE9A}" type="slidenum">
              <a:rPr lang="en-US" altLang="en-US"/>
              <a:pPr>
                <a:defRPr/>
              </a:pPr>
              <a:t>‹#›</a:t>
            </a:fld>
            <a:endParaRPr lang="en-US" altLang="en-US"/>
          </a:p>
        </p:txBody>
      </p:sp>
    </p:spTree>
    <p:extLst>
      <p:ext uri="{BB962C8B-B14F-4D97-AF65-F5344CB8AC3E}">
        <p14:creationId xmlns:p14="http://schemas.microsoft.com/office/powerpoint/2010/main" val="264989862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5C1F93B-9B44-9940-B21B-72FAF798F11C}" type="datetimeFigureOut">
              <a:rPr lang="en-US" altLang="en-US"/>
              <a:pPr>
                <a:defRPr/>
              </a:pPr>
              <a:t>4/21/2016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50980F-DC9E-D54B-B4DA-49E59621FBE9}" type="slidenum">
              <a:rPr lang="en-US" altLang="en-US"/>
              <a:pPr>
                <a:defRPr/>
              </a:pPr>
              <a:t>‹#›</a:t>
            </a:fld>
            <a:endParaRPr lang="en-US" altLang="en-US"/>
          </a:p>
        </p:txBody>
      </p:sp>
    </p:spTree>
    <p:extLst>
      <p:ext uri="{BB962C8B-B14F-4D97-AF65-F5344CB8AC3E}">
        <p14:creationId xmlns:p14="http://schemas.microsoft.com/office/powerpoint/2010/main" val="136793922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3359CCB-1408-1341-A540-D25086D0EF91}" type="datetimeFigureOut">
              <a:rPr lang="en-US" altLang="en-US"/>
              <a:pPr>
                <a:defRPr/>
              </a:pPr>
              <a:t>4/21/2016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886B033-309D-794E-9F67-AF04407F549B}" type="slidenum">
              <a:rPr lang="en-US" altLang="en-US"/>
              <a:pPr>
                <a:defRPr/>
              </a:pPr>
              <a:t>‹#›</a:t>
            </a:fld>
            <a:endParaRPr lang="en-US" altLang="en-US"/>
          </a:p>
        </p:txBody>
      </p:sp>
    </p:spTree>
    <p:extLst>
      <p:ext uri="{BB962C8B-B14F-4D97-AF65-F5344CB8AC3E}">
        <p14:creationId xmlns:p14="http://schemas.microsoft.com/office/powerpoint/2010/main" val="282421639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F1A7EE3-9ADE-EA4A-BEA5-B474E73F953D}" type="datetimeFigureOut">
              <a:rPr lang="en-US" altLang="en-US"/>
              <a:pPr>
                <a:defRPr/>
              </a:pPr>
              <a:t>4/21/2016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9BC186B-25F7-074E-9699-A47F3F6639B2}" type="slidenum">
              <a:rPr lang="en-US" altLang="en-US"/>
              <a:pPr>
                <a:defRPr/>
              </a:pPr>
              <a:t>‹#›</a:t>
            </a:fld>
            <a:endParaRPr lang="en-US" altLang="en-US"/>
          </a:p>
        </p:txBody>
      </p:sp>
    </p:spTree>
    <p:extLst>
      <p:ext uri="{BB962C8B-B14F-4D97-AF65-F5344CB8AC3E}">
        <p14:creationId xmlns:p14="http://schemas.microsoft.com/office/powerpoint/2010/main" val="403068215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0C9FC98-8947-A44A-983B-559C85FBFC18}" type="datetimeFigureOut">
              <a:rPr lang="en-US" altLang="en-US"/>
              <a:pPr>
                <a:defRPr/>
              </a:pPr>
              <a:t>4/21/2016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AF22368-2549-0F4C-B68E-ADE2A7585C39}" type="slidenum">
              <a:rPr lang="en-US" altLang="en-US"/>
              <a:pPr>
                <a:defRPr/>
              </a:pPr>
              <a:t>‹#›</a:t>
            </a:fld>
            <a:endParaRPr lang="en-US" altLang="en-US"/>
          </a:p>
        </p:txBody>
      </p:sp>
    </p:spTree>
    <p:extLst>
      <p:ext uri="{BB962C8B-B14F-4D97-AF65-F5344CB8AC3E}">
        <p14:creationId xmlns:p14="http://schemas.microsoft.com/office/powerpoint/2010/main" val="346500588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FF6DAE1-456D-CE41-9AC6-1D24B1A665D3}" type="datetimeFigureOut">
              <a:rPr lang="en-US" altLang="en-US"/>
              <a:pPr>
                <a:defRPr/>
              </a:pPr>
              <a:t>4/21/2016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7A45FD8-B5F6-4D4B-9098-C6CB7E679F4D}" type="slidenum">
              <a:rPr lang="en-US" altLang="en-US"/>
              <a:pPr>
                <a:defRPr/>
              </a:pPr>
              <a:t>‹#›</a:t>
            </a:fld>
            <a:endParaRPr lang="en-US" altLang="en-US"/>
          </a:p>
        </p:txBody>
      </p:sp>
    </p:spTree>
    <p:extLst>
      <p:ext uri="{BB962C8B-B14F-4D97-AF65-F5344CB8AC3E}">
        <p14:creationId xmlns:p14="http://schemas.microsoft.com/office/powerpoint/2010/main" val="89585869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4DE925-9101-054C-B2A6-D791D81D913B}" type="datetimeFigureOut">
              <a:rPr lang="en-US" altLang="en-US"/>
              <a:pPr>
                <a:defRPr/>
              </a:pPr>
              <a:t>4/21/2016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257A284-A252-9949-AA34-C4B07120ED95}" type="slidenum">
              <a:rPr lang="en-US" altLang="en-US"/>
              <a:pPr>
                <a:defRPr/>
              </a:pPr>
              <a:t>‹#›</a:t>
            </a:fld>
            <a:endParaRPr lang="en-US" altLang="en-US"/>
          </a:p>
        </p:txBody>
      </p:sp>
    </p:spTree>
    <p:extLst>
      <p:ext uri="{BB962C8B-B14F-4D97-AF65-F5344CB8AC3E}">
        <p14:creationId xmlns:p14="http://schemas.microsoft.com/office/powerpoint/2010/main" val="403614392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F5AB33-226C-8844-863B-89F7642B1839}" type="datetimeFigureOut">
              <a:rPr lang="en-US" altLang="en-US"/>
              <a:pPr>
                <a:defRPr/>
              </a:pPr>
              <a:t>4/21/2016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F096E7-4108-194B-B8D7-E5B83110F9C2}" type="slidenum">
              <a:rPr lang="en-US" altLang="en-US"/>
              <a:pPr>
                <a:defRPr/>
              </a:pPr>
              <a:t>‹#›</a:t>
            </a:fld>
            <a:endParaRPr lang="en-US" altLang="en-US"/>
          </a:p>
        </p:txBody>
      </p:sp>
    </p:spTree>
    <p:extLst>
      <p:ext uri="{BB962C8B-B14F-4D97-AF65-F5344CB8AC3E}">
        <p14:creationId xmlns:p14="http://schemas.microsoft.com/office/powerpoint/2010/main" val="2381522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7" y="458947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75B86A-4207-4DE1-ADEC-A525BE06BA65}" type="datetimeFigureOut">
              <a:rPr lang="en-US" smtClean="0">
                <a:solidFill>
                  <a:prstClr val="black">
                    <a:tint val="75000"/>
                  </a:prstClr>
                </a:solidFill>
              </a:rPr>
              <a:pPr/>
              <a:t>4/21/2016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5924A-1069-4B15-B971-F0D190D908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887037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BA0B45-04DC-F345-8AAF-F53BE03BE150}" type="datetimeFigureOut">
              <a:rPr lang="en-US" altLang="en-US"/>
              <a:pPr>
                <a:defRPr/>
              </a:pPr>
              <a:t>4/21/2016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1A8CF5A-1F11-714E-AE95-4FAD7418380D}" type="slidenum">
              <a:rPr lang="en-US" altLang="en-US"/>
              <a:pPr>
                <a:defRPr/>
              </a:pPr>
              <a:t>‹#›</a:t>
            </a:fld>
            <a:endParaRPr lang="en-US" altLang="en-US"/>
          </a:p>
        </p:txBody>
      </p:sp>
    </p:spTree>
    <p:extLst>
      <p:ext uri="{BB962C8B-B14F-4D97-AF65-F5344CB8AC3E}">
        <p14:creationId xmlns:p14="http://schemas.microsoft.com/office/powerpoint/2010/main" val="233087180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cSld name="1_CMS content2">
    <p:spTree>
      <p:nvGrpSpPr>
        <p:cNvPr id="1" name=""/>
        <p:cNvGrpSpPr/>
        <p:nvPr/>
      </p:nvGrpSpPr>
      <p:grpSpPr>
        <a:xfrm>
          <a:off x="0" y="0"/>
          <a:ext cx="0" cy="0"/>
          <a:chOff x="0" y="0"/>
          <a:chExt cx="0" cy="0"/>
        </a:xfrm>
      </p:grpSpPr>
      <p:sp>
        <p:nvSpPr>
          <p:cNvPr id="4" name="Rectangle 3"/>
          <p:cNvSpPr/>
          <p:nvPr userDrawn="1"/>
        </p:nvSpPr>
        <p:spPr>
          <a:xfrm>
            <a:off x="0" y="1416050"/>
            <a:ext cx="9144000" cy="184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solidFill>
                <a:prstClr val="white"/>
              </a:solidFill>
            </a:endParaRPr>
          </a:p>
        </p:txBody>
      </p:sp>
      <p:sp>
        <p:nvSpPr>
          <p:cNvPr id="6" name="Content Placeholder 2"/>
          <p:cNvSpPr>
            <a:spLocks noGrp="1"/>
          </p:cNvSpPr>
          <p:nvPr>
            <p:ph idx="1"/>
          </p:nvPr>
        </p:nvSpPr>
        <p:spPr>
          <a:xfrm>
            <a:off x="457200" y="1828801"/>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chemeClr val="tx2"/>
          </a:solidFill>
          <a:effectLst>
            <a:outerShdw dist="76200" dir="5640000" algn="tl" rotWithShape="0">
              <a:srgbClr val="084A9C"/>
            </a:outerShdw>
          </a:effectLst>
        </p:spPr>
        <p:txBody>
          <a:bodyPr rtlCol="0">
            <a:noAutofit/>
          </a:bodyPr>
          <a:lstStyle/>
          <a:p>
            <a:r>
              <a:rPr lang="en-US" smtClean="0"/>
              <a:t>Click to edit Master title style</a:t>
            </a:r>
            <a:endParaRPr lang="en-US" dirty="0"/>
          </a:p>
        </p:txBody>
      </p:sp>
      <p:sp>
        <p:nvSpPr>
          <p:cNvPr id="5" name="Slide Number Placeholder 5"/>
          <p:cNvSpPr>
            <a:spLocks noGrp="1"/>
          </p:cNvSpPr>
          <p:nvPr>
            <p:ph type="sldNum" sz="quarter" idx="10"/>
          </p:nvPr>
        </p:nvSpPr>
        <p:spPr>
          <a:xfrm>
            <a:off x="7924800" y="6324610"/>
            <a:ext cx="990600" cy="365125"/>
          </a:xfrm>
        </p:spPr>
        <p:txBody>
          <a:bodyPr/>
          <a:lstStyle>
            <a:lvl1pPr>
              <a:defRPr smtClean="0">
                <a:solidFill>
                  <a:srgbClr val="000000"/>
                </a:solidFill>
                <a:latin typeface="Arial" panose="020B0604020202020204" pitchFamily="34" charset="0"/>
              </a:defRPr>
            </a:lvl1pPr>
          </a:lstStyle>
          <a:p>
            <a:pPr>
              <a:defRPr/>
            </a:pPr>
            <a:fld id="{F7583CD7-85BB-7C4C-A20E-AFCF725462F9}" type="slidenum">
              <a:rPr lang="en-US" altLang="en-US"/>
              <a:pPr>
                <a:defRPr/>
              </a:pPr>
              <a:t>‹#›</a:t>
            </a:fld>
            <a:endParaRPr lang="en-US" altLang="en-US"/>
          </a:p>
        </p:txBody>
      </p:sp>
    </p:spTree>
    <p:extLst>
      <p:ext uri="{BB962C8B-B14F-4D97-AF65-F5344CB8AC3E}">
        <p14:creationId xmlns:p14="http://schemas.microsoft.com/office/powerpoint/2010/main" val="2864930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75B86A-4207-4DE1-ADEC-A525BE06BA65}" type="datetimeFigureOut">
              <a:rPr lang="en-US" smtClean="0">
                <a:solidFill>
                  <a:prstClr val="black">
                    <a:tint val="75000"/>
                  </a:prstClr>
                </a:solidFill>
              </a:rPr>
              <a:pPr/>
              <a:t>4/21/2016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95924A-1069-4B15-B971-F0D190D908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043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75B86A-4207-4DE1-ADEC-A525BE06BA65}" type="datetimeFigureOut">
              <a:rPr lang="en-US" smtClean="0">
                <a:solidFill>
                  <a:prstClr val="black">
                    <a:tint val="75000"/>
                  </a:prstClr>
                </a:solidFill>
              </a:rPr>
              <a:pPr/>
              <a:t>4/21/2016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95924A-1069-4B15-B971-F0D190D908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825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75B86A-4207-4DE1-ADEC-A525BE06BA65}" type="datetimeFigureOut">
              <a:rPr lang="en-US" smtClean="0">
                <a:solidFill>
                  <a:prstClr val="black">
                    <a:tint val="75000"/>
                  </a:prstClr>
                </a:solidFill>
              </a:rPr>
              <a:pPr/>
              <a:t>4/21/2016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95924A-1069-4B15-B971-F0D190D908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302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75B86A-4207-4DE1-ADEC-A525BE06BA65}" type="datetimeFigureOut">
              <a:rPr lang="en-US" smtClean="0">
                <a:solidFill>
                  <a:prstClr val="black">
                    <a:tint val="75000"/>
                  </a:prstClr>
                </a:solidFill>
              </a:rPr>
              <a:pPr/>
              <a:t>4/21/2016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C95924A-1069-4B15-B971-F0D190D908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5554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75B86A-4207-4DE1-ADEC-A525BE06BA65}" type="datetimeFigureOut">
              <a:rPr lang="en-US" smtClean="0">
                <a:solidFill>
                  <a:prstClr val="black">
                    <a:tint val="75000"/>
                  </a:prstClr>
                </a:solidFill>
              </a:rPr>
              <a:pPr/>
              <a:t>4/21/2016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95924A-1069-4B15-B971-F0D190D908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149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4/21/2016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352153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75B86A-4207-4DE1-ADEC-A525BE06BA65}" type="datetimeFigureOut">
              <a:rPr lang="en-US" smtClean="0">
                <a:solidFill>
                  <a:prstClr val="black">
                    <a:tint val="75000"/>
                  </a:prstClr>
                </a:solidFill>
              </a:rPr>
              <a:pPr/>
              <a:t>4/21/2016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95924A-1069-4B15-B971-F0D190D908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538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75B86A-4207-4DE1-ADEC-A525BE06BA65}" type="datetimeFigureOut">
              <a:rPr lang="en-US" smtClean="0">
                <a:solidFill>
                  <a:prstClr val="black">
                    <a:tint val="75000"/>
                  </a:prstClr>
                </a:solidFill>
              </a:rPr>
              <a:pPr/>
              <a:t>4/21/2016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5924A-1069-4B15-B971-F0D190D908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162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75B86A-4207-4DE1-ADEC-A525BE06BA65}" type="datetimeFigureOut">
              <a:rPr lang="en-US" smtClean="0">
                <a:solidFill>
                  <a:prstClr val="black">
                    <a:tint val="75000"/>
                  </a:prstClr>
                </a:solidFill>
              </a:rPr>
              <a:pPr/>
              <a:t>4/21/2016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5924A-1069-4B15-B971-F0D190D908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2083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E4429E-12F2-4112-9AF9-BAE77D166C5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72036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42A688-7D28-4C08-8D6D-2460667CD48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781794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7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264FC8-3082-4D6A-B4A7-D8C5E2B78AB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0271908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E5413D-2303-4793-AF64-2525A6804A4A}"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03858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9F63040-F625-4B2D-A54B-2CE899095F2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6777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25793B4-A4C2-496C-9746-BAB7FABA211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038988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DFD554-84A6-4E8A-B2A5-2947CD2D0E3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15710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4/21/2016</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a:p>
        </p:txBody>
      </p:sp>
    </p:spTree>
    <p:extLst>
      <p:ext uri="{BB962C8B-B14F-4D97-AF65-F5344CB8AC3E}">
        <p14:creationId xmlns:p14="http://schemas.microsoft.com/office/powerpoint/2010/main" val="1735056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ABA72D-A480-45C3-AE82-46369D146B2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639977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CF2EE-0DF6-438E-BD7F-3AA141A4E990}"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47997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026102-8F7A-4D65-96F2-67CD395A9F0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778681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A07A9FF-BDB1-43BE-9AC9-73953F3F45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5163662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2601" y="3498850"/>
            <a:ext cx="8166100" cy="2559050"/>
          </a:xfrm>
        </p:spPr>
        <p:txBody>
          <a:bodyPr>
            <a:normAutofit/>
          </a:bodyPr>
          <a:lstStyle>
            <a:lvl1pPr marL="0" indent="0" algn="ctr">
              <a:buNone/>
              <a:defRPr sz="20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itle 1"/>
          <p:cNvSpPr>
            <a:spLocks noGrp="1"/>
          </p:cNvSpPr>
          <p:nvPr>
            <p:ph type="ctrTitle"/>
          </p:nvPr>
        </p:nvSpPr>
        <p:spPr>
          <a:xfrm>
            <a:off x="482601" y="1651000"/>
            <a:ext cx="8166100" cy="1847850"/>
          </a:xfrm>
        </p:spPr>
        <p:txBody>
          <a:bodyPr anchor="t"/>
          <a:lstStyle>
            <a:lvl1pPr>
              <a:defRPr sz="3200" b="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10"/>
          </p:nvPr>
        </p:nvSpPr>
        <p:spPr>
          <a:xfrm>
            <a:off x="457200" y="6516688"/>
            <a:ext cx="927100" cy="341312"/>
          </a:xfrm>
        </p:spPr>
        <p:txBody>
          <a:bodyPr/>
          <a:lstStyle>
            <a:lvl1pPr eaLnBrk="0" hangingPunct="0">
              <a:defRPr>
                <a:solidFill>
                  <a:srgbClr val="898989"/>
                </a:solidFill>
                <a:latin typeface="Tahoma" panose="020B0604030504040204" pitchFamily="34" charset="0"/>
              </a:defRPr>
            </a:lvl1pPr>
          </a:lstStyle>
          <a:p>
            <a:fld id="{7FD8679D-8F97-466A-8D21-3BD2723AF6DE}" type="slidenum">
              <a:rPr lang="en-US" altLang="en-US"/>
              <a:pPr/>
              <a:t>‹#›</a:t>
            </a:fld>
            <a:endParaRPr lang="en-US" altLang="en-US"/>
          </a:p>
        </p:txBody>
      </p:sp>
    </p:spTree>
    <p:extLst>
      <p:ext uri="{BB962C8B-B14F-4D97-AF65-F5344CB8AC3E}">
        <p14:creationId xmlns:p14="http://schemas.microsoft.com/office/powerpoint/2010/main" val="24409287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Title 1"/>
          <p:cNvSpPr>
            <a:spLocks noGrp="1"/>
          </p:cNvSpPr>
          <p:nvPr>
            <p:ph type="ctrTitle"/>
          </p:nvPr>
        </p:nvSpPr>
        <p:spPr>
          <a:xfrm>
            <a:off x="533400" y="2743200"/>
            <a:ext cx="8001000" cy="2743200"/>
          </a:xfrm>
        </p:spPr>
        <p:txBody>
          <a:bodyPr anchor="t"/>
          <a:lstStyle>
            <a:lvl1pPr>
              <a:defRPr sz="3200">
                <a:solidFill>
                  <a:srgbClr val="00000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eaLnBrk="0" hangingPunct="0">
              <a:defRPr>
                <a:solidFill>
                  <a:srgbClr val="898989"/>
                </a:solidFill>
                <a:latin typeface="Tahoma" panose="020B0604030504040204" pitchFamily="34" charset="0"/>
              </a:defRPr>
            </a:lvl1pPr>
          </a:lstStyle>
          <a:p>
            <a:fld id="{79F3C8A2-B2F1-4188-A0A8-86B2E255539E}" type="slidenum">
              <a:rPr lang="en-US" altLang="en-US"/>
              <a:pPr/>
              <a:t>‹#›</a:t>
            </a:fld>
            <a:endParaRPr lang="en-US" altLang="en-US"/>
          </a:p>
        </p:txBody>
      </p:sp>
    </p:spTree>
    <p:extLst>
      <p:ext uri="{BB962C8B-B14F-4D97-AF65-F5344CB8AC3E}">
        <p14:creationId xmlns:p14="http://schemas.microsoft.com/office/powerpoint/2010/main" val="34309623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itle 1"/>
          <p:cNvSpPr txBox="1">
            <a:spLocks/>
          </p:cNvSpPr>
          <p:nvPr userDrawn="1"/>
        </p:nvSpPr>
        <p:spPr>
          <a:xfrm>
            <a:off x="457200" y="5486410"/>
            <a:ext cx="8255000" cy="225425"/>
          </a:xfrm>
          <a:prstGeom prst="rect">
            <a:avLst/>
          </a:prstGeom>
        </p:spPr>
        <p:txBody>
          <a:bodyPr anchor="b">
            <a:normAutofit fontScale="47500" lnSpcReduction="20000"/>
          </a:bodyPr>
          <a:lstStyle>
            <a:lvl1pPr algn="l">
              <a:defRPr sz="2000" b="1"/>
            </a:lvl1pPr>
          </a:lstStyle>
          <a:p>
            <a:pPr defTabSz="457200" eaLnBrk="1" fontAlgn="auto" hangingPunct="1">
              <a:spcAft>
                <a:spcPts val="0"/>
              </a:spcAft>
              <a:defRPr/>
            </a:pPr>
            <a:r>
              <a:rPr lang="en-US" dirty="0" smtClean="0">
                <a:solidFill>
                  <a:prstClr val="white"/>
                </a:solidFill>
                <a:latin typeface="Calibri"/>
                <a:ea typeface="+mn-ea"/>
                <a:cs typeface="Arial"/>
              </a:rPr>
              <a:t>Click to edit Master title style</a:t>
            </a:r>
            <a:endParaRPr lang="en-US" dirty="0">
              <a:solidFill>
                <a:prstClr val="white"/>
              </a:solidFill>
              <a:latin typeface="Calibri"/>
              <a:ea typeface="+mn-ea"/>
              <a:cs typeface="Aria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Picture Placeholder 2"/>
          <p:cNvSpPr>
            <a:spLocks noGrp="1"/>
          </p:cNvSpPr>
          <p:nvPr>
            <p:ph type="pic" idx="1"/>
          </p:nvPr>
        </p:nvSpPr>
        <p:spPr>
          <a:xfrm>
            <a:off x="787402" y="1295401"/>
            <a:ext cx="7607300" cy="40386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ext Placeholder 3"/>
          <p:cNvSpPr>
            <a:spLocks noGrp="1"/>
          </p:cNvSpPr>
          <p:nvPr>
            <p:ph type="body" sz="half" idx="2"/>
          </p:nvPr>
        </p:nvSpPr>
        <p:spPr>
          <a:xfrm>
            <a:off x="787402" y="5712316"/>
            <a:ext cx="7607300" cy="5487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eaLnBrk="0" hangingPunct="0">
              <a:defRPr>
                <a:solidFill>
                  <a:srgbClr val="898989"/>
                </a:solidFill>
                <a:latin typeface="Tahoma" panose="020B0604030504040204" pitchFamily="34" charset="0"/>
              </a:defRPr>
            </a:lvl1pPr>
          </a:lstStyle>
          <a:p>
            <a:fld id="{FAE08752-11B2-4D9A-BD68-1E2C1A993878}" type="slidenum">
              <a:rPr lang="en-US" altLang="en-US"/>
              <a:pPr/>
              <a:t>‹#›</a:t>
            </a:fld>
            <a:endParaRPr lang="en-US" altLang="en-US"/>
          </a:p>
        </p:txBody>
      </p:sp>
    </p:spTree>
    <p:extLst>
      <p:ext uri="{BB962C8B-B14F-4D97-AF65-F5344CB8AC3E}">
        <p14:creationId xmlns:p14="http://schemas.microsoft.com/office/powerpoint/2010/main" val="25461162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2601" y="3498850"/>
            <a:ext cx="8166100" cy="2559050"/>
          </a:xfrm>
        </p:spPr>
        <p:txBody>
          <a:bodyPr>
            <a:normAutofit/>
          </a:bodyPr>
          <a:lstStyle>
            <a:lvl1pPr marL="0" indent="0" algn="ctr">
              <a:buNone/>
              <a:defRPr sz="20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itle 1"/>
          <p:cNvSpPr>
            <a:spLocks noGrp="1"/>
          </p:cNvSpPr>
          <p:nvPr>
            <p:ph type="ctrTitle"/>
          </p:nvPr>
        </p:nvSpPr>
        <p:spPr>
          <a:xfrm>
            <a:off x="482601" y="1651000"/>
            <a:ext cx="8166100" cy="1847850"/>
          </a:xfrm>
        </p:spPr>
        <p:txBody>
          <a:bodyPr anchor="t"/>
          <a:lstStyle>
            <a:lvl1pPr>
              <a:defRPr sz="3200" b="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10"/>
          </p:nvPr>
        </p:nvSpPr>
        <p:spPr>
          <a:xfrm>
            <a:off x="457200" y="6516688"/>
            <a:ext cx="927100" cy="341312"/>
          </a:xfrm>
        </p:spPr>
        <p:txBody>
          <a:bodyPr/>
          <a:lstStyle>
            <a:lvl1pPr eaLnBrk="0" hangingPunct="0">
              <a:defRPr>
                <a:solidFill>
                  <a:srgbClr val="898989"/>
                </a:solidFill>
                <a:latin typeface="Tahoma" panose="020B0604030504040204" pitchFamily="34" charset="0"/>
              </a:defRPr>
            </a:lvl1pPr>
          </a:lstStyle>
          <a:p>
            <a:fld id="{C019B942-12EF-4F19-8191-D00A27576ACE}" type="slidenum">
              <a:rPr lang="en-US" altLang="en-US"/>
              <a:pPr/>
              <a:t>‹#›</a:t>
            </a:fld>
            <a:endParaRPr lang="en-US" altLang="en-US"/>
          </a:p>
        </p:txBody>
      </p:sp>
    </p:spTree>
    <p:extLst>
      <p:ext uri="{BB962C8B-B14F-4D97-AF65-F5344CB8AC3E}">
        <p14:creationId xmlns:p14="http://schemas.microsoft.com/office/powerpoint/2010/main" val="39932075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8" name="Title 1"/>
          <p:cNvSpPr>
            <a:spLocks noGrp="1"/>
          </p:cNvSpPr>
          <p:nvPr>
            <p:ph type="ctrTitle"/>
          </p:nvPr>
        </p:nvSpPr>
        <p:spPr>
          <a:xfrm>
            <a:off x="533400" y="2743200"/>
            <a:ext cx="8001000" cy="2743200"/>
          </a:xfrm>
        </p:spPr>
        <p:txBody>
          <a:bodyPr anchor="t"/>
          <a:lstStyle>
            <a:lvl1pPr>
              <a:defRPr sz="3200">
                <a:solidFill>
                  <a:srgbClr val="00000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eaLnBrk="0" hangingPunct="0">
              <a:defRPr>
                <a:solidFill>
                  <a:srgbClr val="898989"/>
                </a:solidFill>
                <a:latin typeface="Tahoma" panose="020B0604030504040204" pitchFamily="34" charset="0"/>
              </a:defRPr>
            </a:lvl1pPr>
          </a:lstStyle>
          <a:p>
            <a:fld id="{12E00C61-3210-4AA8-BD18-20D27B09F0DE}" type="slidenum">
              <a:rPr lang="en-US" altLang="en-US"/>
              <a:pPr/>
              <a:t>‹#›</a:t>
            </a:fld>
            <a:endParaRPr lang="en-US" altLang="en-US"/>
          </a:p>
        </p:txBody>
      </p:sp>
    </p:spTree>
    <p:extLst>
      <p:ext uri="{BB962C8B-B14F-4D97-AF65-F5344CB8AC3E}">
        <p14:creationId xmlns:p14="http://schemas.microsoft.com/office/powerpoint/2010/main" val="24002238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Title 1"/>
          <p:cNvSpPr txBox="1">
            <a:spLocks/>
          </p:cNvSpPr>
          <p:nvPr userDrawn="1"/>
        </p:nvSpPr>
        <p:spPr>
          <a:xfrm>
            <a:off x="457200" y="5486410"/>
            <a:ext cx="8255000" cy="225425"/>
          </a:xfrm>
          <a:prstGeom prst="rect">
            <a:avLst/>
          </a:prstGeom>
        </p:spPr>
        <p:txBody>
          <a:bodyPr anchor="b">
            <a:normAutofit fontScale="47500" lnSpcReduction="20000"/>
          </a:bodyPr>
          <a:lstStyle>
            <a:lvl1pPr algn="l">
              <a:defRPr sz="2000" b="1"/>
            </a:lvl1pPr>
          </a:lstStyle>
          <a:p>
            <a:pPr defTabSz="457200" eaLnBrk="1" fontAlgn="auto" hangingPunct="1">
              <a:spcAft>
                <a:spcPts val="0"/>
              </a:spcAft>
              <a:defRPr/>
            </a:pPr>
            <a:r>
              <a:rPr lang="en-US" dirty="0" smtClean="0">
                <a:solidFill>
                  <a:prstClr val="white"/>
                </a:solidFill>
                <a:latin typeface="Calibri"/>
                <a:ea typeface="+mn-ea"/>
                <a:cs typeface="Arial"/>
              </a:rPr>
              <a:t>Click to edit Master title style</a:t>
            </a:r>
            <a:endParaRPr lang="en-US" dirty="0">
              <a:solidFill>
                <a:prstClr val="white"/>
              </a:solidFill>
              <a:latin typeface="Calibri"/>
              <a:ea typeface="+mn-ea"/>
              <a:cs typeface="Aria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Picture Placeholder 2"/>
          <p:cNvSpPr>
            <a:spLocks noGrp="1"/>
          </p:cNvSpPr>
          <p:nvPr>
            <p:ph type="pic" idx="1"/>
          </p:nvPr>
        </p:nvSpPr>
        <p:spPr>
          <a:xfrm>
            <a:off x="787402" y="1295401"/>
            <a:ext cx="7607300" cy="40386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ext Placeholder 3"/>
          <p:cNvSpPr>
            <a:spLocks noGrp="1"/>
          </p:cNvSpPr>
          <p:nvPr>
            <p:ph type="body" sz="half" idx="2"/>
          </p:nvPr>
        </p:nvSpPr>
        <p:spPr>
          <a:xfrm>
            <a:off x="787402" y="5712316"/>
            <a:ext cx="7607300" cy="5487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eaLnBrk="0" hangingPunct="0">
              <a:defRPr>
                <a:solidFill>
                  <a:srgbClr val="898989"/>
                </a:solidFill>
                <a:latin typeface="Tahoma" panose="020B0604030504040204" pitchFamily="34" charset="0"/>
              </a:defRPr>
            </a:lvl1pPr>
          </a:lstStyle>
          <a:p>
            <a:fld id="{4F1C3403-F4B2-4947-BD4C-FC645469B41D}" type="slidenum">
              <a:rPr lang="en-US" altLang="en-US"/>
              <a:pPr/>
              <a:t>‹#›</a:t>
            </a:fld>
            <a:endParaRPr lang="en-US" altLang="en-US"/>
          </a:p>
        </p:txBody>
      </p:sp>
    </p:spTree>
    <p:extLst>
      <p:ext uri="{BB962C8B-B14F-4D97-AF65-F5344CB8AC3E}">
        <p14:creationId xmlns:p14="http://schemas.microsoft.com/office/powerpoint/2010/main" val="3263854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a:pPr>
                <a:defRPr/>
              </a:pPr>
              <a:t>4/21/2016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a:pPr>
                <a:defRPr/>
              </a:pPr>
              <a:t>‹#›</a:t>
            </a:fld>
            <a:endParaRPr lang="en-US" altLang="en-US"/>
          </a:p>
        </p:txBody>
      </p:sp>
    </p:spTree>
    <p:extLst>
      <p:ext uri="{BB962C8B-B14F-4D97-AF65-F5344CB8AC3E}">
        <p14:creationId xmlns:p14="http://schemas.microsoft.com/office/powerpoint/2010/main" val="35057561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2601" y="3498850"/>
            <a:ext cx="8166100" cy="2559050"/>
          </a:xfrm>
        </p:spPr>
        <p:txBody>
          <a:bodyPr>
            <a:normAutofit/>
          </a:bodyPr>
          <a:lstStyle>
            <a:lvl1pPr marL="0" indent="0" algn="ctr">
              <a:buNone/>
              <a:defRPr sz="20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itle 1"/>
          <p:cNvSpPr>
            <a:spLocks noGrp="1"/>
          </p:cNvSpPr>
          <p:nvPr>
            <p:ph type="ctrTitle"/>
          </p:nvPr>
        </p:nvSpPr>
        <p:spPr>
          <a:xfrm>
            <a:off x="482601" y="1651000"/>
            <a:ext cx="8166100" cy="1847850"/>
          </a:xfrm>
        </p:spPr>
        <p:txBody>
          <a:bodyPr anchor="t"/>
          <a:lstStyle>
            <a:lvl1pPr>
              <a:defRPr sz="3200" b="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10"/>
          </p:nvPr>
        </p:nvSpPr>
        <p:spPr>
          <a:xfrm>
            <a:off x="457200" y="6516688"/>
            <a:ext cx="927100" cy="341312"/>
          </a:xfrm>
        </p:spPr>
        <p:txBody>
          <a:bodyPr/>
          <a:lstStyle>
            <a:lvl1pPr eaLnBrk="0" hangingPunct="0">
              <a:defRPr>
                <a:latin typeface="Tahoma" panose="020B0604030504040204" pitchFamily="34" charset="0"/>
              </a:defRPr>
            </a:lvl1pPr>
          </a:lstStyle>
          <a:p>
            <a:fld id="{04988F41-20FF-4C45-83A0-34A4295E9367}"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2642572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8" name="Title 1"/>
          <p:cNvSpPr>
            <a:spLocks noGrp="1"/>
          </p:cNvSpPr>
          <p:nvPr>
            <p:ph type="ctrTitle"/>
          </p:nvPr>
        </p:nvSpPr>
        <p:spPr>
          <a:xfrm>
            <a:off x="533400" y="2743200"/>
            <a:ext cx="8001000" cy="2743200"/>
          </a:xfrm>
        </p:spPr>
        <p:txBody>
          <a:bodyPr anchor="t"/>
          <a:lstStyle>
            <a:lvl1pPr>
              <a:defRPr sz="3200">
                <a:solidFill>
                  <a:srgbClr val="00000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eaLnBrk="0" hangingPunct="0">
              <a:defRPr>
                <a:latin typeface="Tahoma" panose="020B0604030504040204" pitchFamily="34" charset="0"/>
              </a:defRPr>
            </a:lvl1pPr>
          </a:lstStyle>
          <a:p>
            <a:fld id="{5FE2ECFB-69BA-4252-8184-623B47624246}"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329103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Title 1"/>
          <p:cNvSpPr txBox="1">
            <a:spLocks/>
          </p:cNvSpPr>
          <p:nvPr userDrawn="1"/>
        </p:nvSpPr>
        <p:spPr>
          <a:xfrm>
            <a:off x="457200" y="5486410"/>
            <a:ext cx="8255000" cy="225425"/>
          </a:xfrm>
          <a:prstGeom prst="rect">
            <a:avLst/>
          </a:prstGeom>
        </p:spPr>
        <p:txBody>
          <a:bodyPr anchor="b">
            <a:normAutofit fontScale="47500" lnSpcReduction="20000"/>
          </a:bodyPr>
          <a:lstStyle>
            <a:lvl1pPr algn="l">
              <a:defRPr sz="2000" b="1"/>
            </a:lvl1pPr>
          </a:lstStyle>
          <a:p>
            <a:pPr defTabSz="457200" eaLnBrk="1" fontAlgn="auto" hangingPunct="1">
              <a:spcAft>
                <a:spcPts val="0"/>
              </a:spcAft>
              <a:defRPr/>
            </a:pPr>
            <a:r>
              <a:rPr lang="en-US" dirty="0" smtClean="0">
                <a:solidFill>
                  <a:prstClr val="white"/>
                </a:solidFill>
                <a:latin typeface="Calibri"/>
                <a:ea typeface="+mn-ea"/>
                <a:cs typeface="Arial"/>
              </a:rPr>
              <a:t>Click to edit Master title style</a:t>
            </a:r>
            <a:endParaRPr lang="en-US" dirty="0">
              <a:solidFill>
                <a:prstClr val="white"/>
              </a:solidFill>
              <a:latin typeface="Calibri"/>
              <a:ea typeface="+mn-ea"/>
              <a:cs typeface="Aria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Picture Placeholder 2"/>
          <p:cNvSpPr>
            <a:spLocks noGrp="1"/>
          </p:cNvSpPr>
          <p:nvPr>
            <p:ph type="pic" idx="1"/>
          </p:nvPr>
        </p:nvSpPr>
        <p:spPr>
          <a:xfrm>
            <a:off x="787402" y="1295401"/>
            <a:ext cx="7607300" cy="403860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ext Placeholder 3"/>
          <p:cNvSpPr>
            <a:spLocks noGrp="1"/>
          </p:cNvSpPr>
          <p:nvPr>
            <p:ph type="body" sz="half" idx="2"/>
          </p:nvPr>
        </p:nvSpPr>
        <p:spPr>
          <a:xfrm>
            <a:off x="787402" y="5712316"/>
            <a:ext cx="7607300" cy="5487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eaLnBrk="0" hangingPunct="0">
              <a:defRPr>
                <a:latin typeface="Tahoma" panose="020B0604030504040204" pitchFamily="34" charset="0"/>
              </a:defRPr>
            </a:lvl1pPr>
          </a:lstStyle>
          <a:p>
            <a:fld id="{87697BAB-9B47-4A48-B431-B225F4C878BF}"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268480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2601" y="3498850"/>
            <a:ext cx="8166100" cy="2559050"/>
          </a:xfrm>
        </p:spPr>
        <p:txBody>
          <a:bodyPr>
            <a:normAutofit/>
          </a:bodyPr>
          <a:lstStyle>
            <a:lvl1pPr marL="0" indent="0" algn="ctr">
              <a:buNone/>
              <a:defRPr sz="20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itle 1"/>
          <p:cNvSpPr>
            <a:spLocks noGrp="1"/>
          </p:cNvSpPr>
          <p:nvPr>
            <p:ph type="ctrTitle"/>
          </p:nvPr>
        </p:nvSpPr>
        <p:spPr>
          <a:xfrm>
            <a:off x="482601" y="1651000"/>
            <a:ext cx="8166100" cy="1847850"/>
          </a:xfrm>
        </p:spPr>
        <p:txBody>
          <a:bodyPr anchor="t"/>
          <a:lstStyle>
            <a:lvl1pPr>
              <a:defRPr sz="3200" b="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10"/>
          </p:nvPr>
        </p:nvSpPr>
        <p:spPr>
          <a:xfrm>
            <a:off x="457200" y="6516688"/>
            <a:ext cx="927100" cy="341312"/>
          </a:xfrm>
        </p:spPr>
        <p:txBody>
          <a:bodyPr/>
          <a:lstStyle>
            <a:lvl1pPr eaLnBrk="0" hangingPunct="0">
              <a:defRPr>
                <a:solidFill>
                  <a:srgbClr val="898989"/>
                </a:solidFill>
                <a:latin typeface="Tahoma" panose="020B0604030504040204" pitchFamily="34" charset="0"/>
              </a:defRPr>
            </a:lvl1pPr>
          </a:lstStyle>
          <a:p>
            <a:fld id="{CE9EAC38-F413-4EC4-99EE-CE97ED7A8417}" type="slidenum">
              <a:rPr lang="en-US" altLang="en-US"/>
              <a:pPr/>
              <a:t>‹#›</a:t>
            </a:fld>
            <a:endParaRPr lang="en-US" altLang="en-US"/>
          </a:p>
        </p:txBody>
      </p:sp>
    </p:spTree>
    <p:extLst>
      <p:ext uri="{BB962C8B-B14F-4D97-AF65-F5344CB8AC3E}">
        <p14:creationId xmlns:p14="http://schemas.microsoft.com/office/powerpoint/2010/main" val="28914428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8" name="Title 1"/>
          <p:cNvSpPr>
            <a:spLocks noGrp="1"/>
          </p:cNvSpPr>
          <p:nvPr>
            <p:ph type="ctrTitle"/>
          </p:nvPr>
        </p:nvSpPr>
        <p:spPr>
          <a:xfrm>
            <a:off x="533400" y="2743200"/>
            <a:ext cx="8001000" cy="2743200"/>
          </a:xfrm>
        </p:spPr>
        <p:txBody>
          <a:bodyPr anchor="t"/>
          <a:lstStyle>
            <a:lvl1pPr>
              <a:defRPr sz="3200">
                <a:solidFill>
                  <a:srgbClr val="00000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eaLnBrk="0" hangingPunct="0">
              <a:defRPr>
                <a:solidFill>
                  <a:srgbClr val="898989"/>
                </a:solidFill>
                <a:latin typeface="Tahoma" panose="020B0604030504040204" pitchFamily="34" charset="0"/>
              </a:defRPr>
            </a:lvl1pPr>
          </a:lstStyle>
          <a:p>
            <a:fld id="{391E74F2-5344-46CA-8A37-A6BCF5BC0976}" type="slidenum">
              <a:rPr lang="en-US" altLang="en-US"/>
              <a:pPr/>
              <a:t>‹#›</a:t>
            </a:fld>
            <a:endParaRPr lang="en-US" altLang="en-US"/>
          </a:p>
        </p:txBody>
      </p:sp>
    </p:spTree>
    <p:extLst>
      <p:ext uri="{BB962C8B-B14F-4D97-AF65-F5344CB8AC3E}">
        <p14:creationId xmlns:p14="http://schemas.microsoft.com/office/powerpoint/2010/main" val="22544196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Title 1"/>
          <p:cNvSpPr txBox="1">
            <a:spLocks/>
          </p:cNvSpPr>
          <p:nvPr userDrawn="1"/>
        </p:nvSpPr>
        <p:spPr>
          <a:xfrm>
            <a:off x="457200" y="5486410"/>
            <a:ext cx="8255000" cy="225425"/>
          </a:xfrm>
          <a:prstGeom prst="rect">
            <a:avLst/>
          </a:prstGeom>
        </p:spPr>
        <p:txBody>
          <a:bodyPr anchor="b">
            <a:normAutofit fontScale="47500" lnSpcReduction="20000"/>
          </a:bodyPr>
          <a:lstStyle>
            <a:lvl1pPr algn="l">
              <a:defRPr sz="2000" b="1"/>
            </a:lvl1pPr>
          </a:lstStyle>
          <a:p>
            <a:pPr defTabSz="457200" eaLnBrk="1" fontAlgn="auto" hangingPunct="1">
              <a:spcAft>
                <a:spcPts val="0"/>
              </a:spcAft>
              <a:defRPr/>
            </a:pPr>
            <a:r>
              <a:rPr lang="en-US" dirty="0" smtClean="0">
                <a:solidFill>
                  <a:prstClr val="white"/>
                </a:solidFill>
                <a:latin typeface="Calibri"/>
                <a:ea typeface="+mn-ea"/>
                <a:cs typeface="Arial"/>
              </a:rPr>
              <a:t>Click to edit Master title style</a:t>
            </a:r>
            <a:endParaRPr lang="en-US" dirty="0">
              <a:solidFill>
                <a:prstClr val="white"/>
              </a:solidFill>
              <a:latin typeface="Calibri"/>
              <a:ea typeface="+mn-ea"/>
              <a:cs typeface="Aria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Picture Placeholder 2"/>
          <p:cNvSpPr>
            <a:spLocks noGrp="1"/>
          </p:cNvSpPr>
          <p:nvPr>
            <p:ph type="pic" idx="1"/>
          </p:nvPr>
        </p:nvSpPr>
        <p:spPr>
          <a:xfrm>
            <a:off x="787402" y="1295401"/>
            <a:ext cx="7607300" cy="40386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ext Placeholder 3"/>
          <p:cNvSpPr>
            <a:spLocks noGrp="1"/>
          </p:cNvSpPr>
          <p:nvPr>
            <p:ph type="body" sz="half" idx="2"/>
          </p:nvPr>
        </p:nvSpPr>
        <p:spPr>
          <a:xfrm>
            <a:off x="787402" y="5712316"/>
            <a:ext cx="7607300" cy="5487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eaLnBrk="0" hangingPunct="0">
              <a:defRPr>
                <a:solidFill>
                  <a:srgbClr val="898989"/>
                </a:solidFill>
                <a:latin typeface="Tahoma" panose="020B0604030504040204" pitchFamily="34" charset="0"/>
              </a:defRPr>
            </a:lvl1pPr>
          </a:lstStyle>
          <a:p>
            <a:fld id="{49F1B197-87B8-4BDD-8784-BAB0B972FFCB}" type="slidenum">
              <a:rPr lang="en-US" altLang="en-US"/>
              <a:pPr/>
              <a:t>‹#›</a:t>
            </a:fld>
            <a:endParaRPr lang="en-US" altLang="en-US"/>
          </a:p>
        </p:txBody>
      </p:sp>
    </p:spTree>
    <p:extLst>
      <p:ext uri="{BB962C8B-B14F-4D97-AF65-F5344CB8AC3E}">
        <p14:creationId xmlns:p14="http://schemas.microsoft.com/office/powerpoint/2010/main" val="429357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2601" y="3498850"/>
            <a:ext cx="8166100" cy="2559050"/>
          </a:xfrm>
        </p:spPr>
        <p:txBody>
          <a:bodyPr>
            <a:normAutofit/>
          </a:bodyPr>
          <a:lstStyle>
            <a:lvl1pPr marL="0" indent="0" algn="ctr">
              <a:buNone/>
              <a:defRPr sz="20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itle 1"/>
          <p:cNvSpPr>
            <a:spLocks noGrp="1"/>
          </p:cNvSpPr>
          <p:nvPr>
            <p:ph type="ctrTitle"/>
          </p:nvPr>
        </p:nvSpPr>
        <p:spPr>
          <a:xfrm>
            <a:off x="482601" y="1651000"/>
            <a:ext cx="8166100" cy="1847850"/>
          </a:xfrm>
        </p:spPr>
        <p:txBody>
          <a:bodyPr anchor="t"/>
          <a:lstStyle>
            <a:lvl1pPr>
              <a:defRPr sz="3200" b="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10"/>
          </p:nvPr>
        </p:nvSpPr>
        <p:spPr>
          <a:xfrm>
            <a:off x="457200" y="6516688"/>
            <a:ext cx="927100" cy="341312"/>
          </a:xfrm>
        </p:spPr>
        <p:txBody>
          <a:bodyPr/>
          <a:lstStyle>
            <a:lvl1pPr fontAlgn="base">
              <a:spcBef>
                <a:spcPct val="0"/>
              </a:spcBef>
              <a:spcAft>
                <a:spcPct val="0"/>
              </a:spcAft>
              <a:defRPr>
                <a:solidFill>
                  <a:srgbClr val="000000">
                    <a:tint val="75000"/>
                  </a:srgbClr>
                </a:solidFill>
                <a:latin typeface="Arial" pitchFamily="34" charset="0"/>
              </a:defRPr>
            </a:lvl1pPr>
          </a:lstStyle>
          <a:p>
            <a:pPr>
              <a:defRPr/>
            </a:pPr>
            <a:fld id="{CB9AF883-2971-419C-9AC1-E41C1391B23D}" type="slidenum">
              <a:rPr lang="en-US"/>
              <a:pPr>
                <a:defRPr/>
              </a:pPr>
              <a:t>‹#›</a:t>
            </a:fld>
            <a:endParaRPr lang="en-US" dirty="0"/>
          </a:p>
        </p:txBody>
      </p:sp>
    </p:spTree>
    <p:extLst>
      <p:ext uri="{BB962C8B-B14F-4D97-AF65-F5344CB8AC3E}">
        <p14:creationId xmlns:p14="http://schemas.microsoft.com/office/powerpoint/2010/main" val="27314711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8" name="Title 1"/>
          <p:cNvSpPr>
            <a:spLocks noGrp="1"/>
          </p:cNvSpPr>
          <p:nvPr>
            <p:ph type="ctrTitle"/>
          </p:nvPr>
        </p:nvSpPr>
        <p:spPr>
          <a:xfrm>
            <a:off x="533400" y="2743200"/>
            <a:ext cx="8001000" cy="2743200"/>
          </a:xfrm>
        </p:spPr>
        <p:txBody>
          <a:bodyPr anchor="t"/>
          <a:lstStyle>
            <a:lvl1pPr>
              <a:defRPr sz="3200">
                <a:solidFill>
                  <a:srgbClr val="00000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fontAlgn="base">
              <a:spcBef>
                <a:spcPct val="0"/>
              </a:spcBef>
              <a:spcAft>
                <a:spcPct val="0"/>
              </a:spcAft>
              <a:defRPr>
                <a:solidFill>
                  <a:srgbClr val="000000">
                    <a:tint val="75000"/>
                  </a:srgbClr>
                </a:solidFill>
                <a:latin typeface="Arial" pitchFamily="34" charset="0"/>
              </a:defRPr>
            </a:lvl1pPr>
          </a:lstStyle>
          <a:p>
            <a:pPr>
              <a:defRPr/>
            </a:pPr>
            <a:fld id="{7186EC0C-1A55-4E71-AA99-933D1212E89D}" type="slidenum">
              <a:rPr lang="en-US"/>
              <a:pPr>
                <a:defRPr/>
              </a:pPr>
              <a:t>‹#›</a:t>
            </a:fld>
            <a:endParaRPr lang="en-US" dirty="0"/>
          </a:p>
        </p:txBody>
      </p:sp>
    </p:spTree>
    <p:extLst>
      <p:ext uri="{BB962C8B-B14F-4D97-AF65-F5344CB8AC3E}">
        <p14:creationId xmlns:p14="http://schemas.microsoft.com/office/powerpoint/2010/main" val="17845128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5" name="Title 1"/>
          <p:cNvSpPr txBox="1">
            <a:spLocks/>
          </p:cNvSpPr>
          <p:nvPr userDrawn="1"/>
        </p:nvSpPr>
        <p:spPr>
          <a:xfrm>
            <a:off x="457200" y="5486410"/>
            <a:ext cx="8255000" cy="225425"/>
          </a:xfrm>
          <a:prstGeom prst="rect">
            <a:avLst/>
          </a:prstGeom>
        </p:spPr>
        <p:txBody>
          <a:bodyPr anchor="b">
            <a:normAutofit fontScale="47500" lnSpcReduction="20000"/>
          </a:bodyPr>
          <a:lstStyle>
            <a:lvl1pPr algn="l">
              <a:defRPr sz="2000" b="1"/>
            </a:lvl1pPr>
          </a:lstStyle>
          <a:p>
            <a:pPr defTabSz="457200" eaLnBrk="1" fontAlgn="auto" hangingPunct="1">
              <a:spcAft>
                <a:spcPts val="0"/>
              </a:spcAft>
              <a:defRPr/>
            </a:pPr>
            <a:r>
              <a:rPr lang="en-US" dirty="0" smtClean="0">
                <a:solidFill>
                  <a:prstClr val="white"/>
                </a:solidFill>
                <a:latin typeface="Calibri"/>
                <a:ea typeface="+mn-ea"/>
                <a:cs typeface="Arial"/>
              </a:rPr>
              <a:t>Click to edit Master title style</a:t>
            </a:r>
            <a:endParaRPr lang="en-US" dirty="0">
              <a:solidFill>
                <a:prstClr val="white"/>
              </a:solidFill>
              <a:latin typeface="Calibri"/>
              <a:ea typeface="+mn-ea"/>
              <a:cs typeface="Aria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Picture Placeholder 2"/>
          <p:cNvSpPr>
            <a:spLocks noGrp="1"/>
          </p:cNvSpPr>
          <p:nvPr>
            <p:ph type="pic" idx="1"/>
          </p:nvPr>
        </p:nvSpPr>
        <p:spPr>
          <a:xfrm>
            <a:off x="787402" y="1295401"/>
            <a:ext cx="7607300" cy="403860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ext Placeholder 3"/>
          <p:cNvSpPr>
            <a:spLocks noGrp="1"/>
          </p:cNvSpPr>
          <p:nvPr>
            <p:ph type="body" sz="half" idx="2"/>
          </p:nvPr>
        </p:nvSpPr>
        <p:spPr>
          <a:xfrm>
            <a:off x="787402" y="5712316"/>
            <a:ext cx="7607300" cy="5487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fontAlgn="base">
              <a:spcBef>
                <a:spcPct val="0"/>
              </a:spcBef>
              <a:spcAft>
                <a:spcPct val="0"/>
              </a:spcAft>
              <a:defRPr>
                <a:solidFill>
                  <a:srgbClr val="000000">
                    <a:tint val="75000"/>
                  </a:srgbClr>
                </a:solidFill>
                <a:latin typeface="Arial" pitchFamily="34" charset="0"/>
              </a:defRPr>
            </a:lvl1pPr>
          </a:lstStyle>
          <a:p>
            <a:pPr>
              <a:defRPr/>
            </a:pPr>
            <a:fld id="{DC0A3C98-53C5-4841-85AF-11A4F5D5B0A4}" type="slidenum">
              <a:rPr lang="en-US"/>
              <a:pPr>
                <a:defRPr/>
              </a:pPr>
              <a:t>‹#›</a:t>
            </a:fld>
            <a:endParaRPr lang="en-US" dirty="0"/>
          </a:p>
        </p:txBody>
      </p:sp>
    </p:spTree>
    <p:extLst>
      <p:ext uri="{BB962C8B-B14F-4D97-AF65-F5344CB8AC3E}">
        <p14:creationId xmlns:p14="http://schemas.microsoft.com/office/powerpoint/2010/main" val="12510772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2601" y="3498850"/>
            <a:ext cx="8166100" cy="2559050"/>
          </a:xfrm>
        </p:spPr>
        <p:txBody>
          <a:bodyPr>
            <a:normAutofit/>
          </a:bodyPr>
          <a:lstStyle>
            <a:lvl1pPr marL="0" indent="0" algn="ctr">
              <a:buNone/>
              <a:defRPr sz="20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itle 1"/>
          <p:cNvSpPr>
            <a:spLocks noGrp="1"/>
          </p:cNvSpPr>
          <p:nvPr>
            <p:ph type="ctrTitle"/>
          </p:nvPr>
        </p:nvSpPr>
        <p:spPr>
          <a:xfrm>
            <a:off x="482601" y="1651000"/>
            <a:ext cx="8166100" cy="1847850"/>
          </a:xfrm>
        </p:spPr>
        <p:txBody>
          <a:bodyPr anchor="t"/>
          <a:lstStyle>
            <a:lvl1pPr>
              <a:defRPr sz="3200" b="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10"/>
          </p:nvPr>
        </p:nvSpPr>
        <p:spPr>
          <a:xfrm>
            <a:off x="457200" y="6516688"/>
            <a:ext cx="927100" cy="341312"/>
          </a:xfrm>
        </p:spPr>
        <p:txBody>
          <a:bodyPr/>
          <a:lstStyle>
            <a:lvl1pPr eaLnBrk="0" hangingPunct="0">
              <a:defRPr>
                <a:latin typeface="Tahoma" panose="020B0604030504040204" pitchFamily="34" charset="0"/>
              </a:defRPr>
            </a:lvl1pPr>
          </a:lstStyle>
          <a:p>
            <a:fld id="{04988F41-20FF-4C45-83A0-34A4295E9367}"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64844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a:pPr>
                <a:defRPr/>
              </a:pPr>
              <a:t>4/21/2016</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a:pPr>
                <a:defRPr/>
              </a:pPr>
              <a:t>‹#›</a:t>
            </a:fld>
            <a:endParaRPr lang="en-US" altLang="en-US"/>
          </a:p>
        </p:txBody>
      </p:sp>
    </p:spTree>
    <p:extLst>
      <p:ext uri="{BB962C8B-B14F-4D97-AF65-F5344CB8AC3E}">
        <p14:creationId xmlns:p14="http://schemas.microsoft.com/office/powerpoint/2010/main" val="41379149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8" name="Title 1"/>
          <p:cNvSpPr>
            <a:spLocks noGrp="1"/>
          </p:cNvSpPr>
          <p:nvPr>
            <p:ph type="ctrTitle"/>
          </p:nvPr>
        </p:nvSpPr>
        <p:spPr>
          <a:xfrm>
            <a:off x="533400" y="2743200"/>
            <a:ext cx="8001000" cy="2743200"/>
          </a:xfrm>
        </p:spPr>
        <p:txBody>
          <a:bodyPr anchor="t"/>
          <a:lstStyle>
            <a:lvl1pPr>
              <a:defRPr sz="3200">
                <a:solidFill>
                  <a:srgbClr val="00000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eaLnBrk="0" hangingPunct="0">
              <a:defRPr>
                <a:latin typeface="Tahoma" panose="020B0604030504040204" pitchFamily="34" charset="0"/>
              </a:defRPr>
            </a:lvl1pPr>
          </a:lstStyle>
          <a:p>
            <a:fld id="{5FE2ECFB-69BA-4252-8184-623B47624246}"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0035975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5" name="Title 1"/>
          <p:cNvSpPr txBox="1">
            <a:spLocks/>
          </p:cNvSpPr>
          <p:nvPr userDrawn="1"/>
        </p:nvSpPr>
        <p:spPr>
          <a:xfrm>
            <a:off x="457200" y="5486410"/>
            <a:ext cx="8255000" cy="225425"/>
          </a:xfrm>
          <a:prstGeom prst="rect">
            <a:avLst/>
          </a:prstGeom>
        </p:spPr>
        <p:txBody>
          <a:bodyPr anchor="b">
            <a:normAutofit fontScale="47500" lnSpcReduction="20000"/>
          </a:bodyPr>
          <a:lstStyle>
            <a:lvl1pPr algn="l">
              <a:defRPr sz="2000" b="1"/>
            </a:lvl1pPr>
          </a:lstStyle>
          <a:p>
            <a:pPr defTabSz="457200" eaLnBrk="1" fontAlgn="auto" hangingPunct="1">
              <a:spcAft>
                <a:spcPts val="0"/>
              </a:spcAft>
              <a:defRPr/>
            </a:pPr>
            <a:r>
              <a:rPr lang="en-US" dirty="0" smtClean="0">
                <a:solidFill>
                  <a:prstClr val="white"/>
                </a:solidFill>
                <a:latin typeface="Calibri"/>
                <a:ea typeface="+mn-ea"/>
                <a:cs typeface="Arial"/>
              </a:rPr>
              <a:t>Click to edit Master title style</a:t>
            </a:r>
            <a:endParaRPr lang="en-US" dirty="0">
              <a:solidFill>
                <a:prstClr val="white"/>
              </a:solidFill>
              <a:latin typeface="Calibri"/>
              <a:ea typeface="+mn-ea"/>
              <a:cs typeface="Aria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Picture Placeholder 2"/>
          <p:cNvSpPr>
            <a:spLocks noGrp="1"/>
          </p:cNvSpPr>
          <p:nvPr>
            <p:ph type="pic" idx="1"/>
          </p:nvPr>
        </p:nvSpPr>
        <p:spPr>
          <a:xfrm>
            <a:off x="787402" y="1295401"/>
            <a:ext cx="7607300" cy="403860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ext Placeholder 3"/>
          <p:cNvSpPr>
            <a:spLocks noGrp="1"/>
          </p:cNvSpPr>
          <p:nvPr>
            <p:ph type="body" sz="half" idx="2"/>
          </p:nvPr>
        </p:nvSpPr>
        <p:spPr>
          <a:xfrm>
            <a:off x="787402" y="5712316"/>
            <a:ext cx="7607300" cy="5487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eaLnBrk="0" hangingPunct="0">
              <a:defRPr>
                <a:latin typeface="Tahoma" panose="020B0604030504040204" pitchFamily="34" charset="0"/>
              </a:defRPr>
            </a:lvl1pPr>
          </a:lstStyle>
          <a:p>
            <a:fld id="{87697BAB-9B47-4A48-B431-B225F4C878BF}"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1384877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2601" y="3498850"/>
            <a:ext cx="8166100" cy="2559050"/>
          </a:xfrm>
        </p:spPr>
        <p:txBody>
          <a:bodyPr>
            <a:normAutofit/>
          </a:bodyPr>
          <a:lstStyle>
            <a:lvl1pPr marL="0" indent="0" algn="ctr">
              <a:buNone/>
              <a:defRPr sz="20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itle 1"/>
          <p:cNvSpPr>
            <a:spLocks noGrp="1"/>
          </p:cNvSpPr>
          <p:nvPr>
            <p:ph type="ctrTitle"/>
          </p:nvPr>
        </p:nvSpPr>
        <p:spPr>
          <a:xfrm>
            <a:off x="482601" y="1651000"/>
            <a:ext cx="8166100" cy="1847850"/>
          </a:xfrm>
        </p:spPr>
        <p:txBody>
          <a:bodyPr anchor="t"/>
          <a:lstStyle>
            <a:lvl1pPr>
              <a:defRPr sz="3200" b="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10"/>
          </p:nvPr>
        </p:nvSpPr>
        <p:spPr>
          <a:xfrm>
            <a:off x="457200" y="6516688"/>
            <a:ext cx="927100" cy="341312"/>
          </a:xfrm>
        </p:spPr>
        <p:txBody>
          <a:bodyPr/>
          <a:lstStyle>
            <a:lvl1pPr eaLnBrk="0" hangingPunct="0">
              <a:defRPr>
                <a:solidFill>
                  <a:srgbClr val="898989"/>
                </a:solidFill>
                <a:latin typeface="Tahoma" panose="020B0604030504040204" pitchFamily="34" charset="0"/>
              </a:defRPr>
            </a:lvl1pPr>
          </a:lstStyle>
          <a:p>
            <a:fld id="{B6FD7474-96DC-4A75-800A-B55B0E1270CD}" type="slidenum">
              <a:rPr lang="en-US" altLang="en-US"/>
              <a:pPr/>
              <a:t>‹#›</a:t>
            </a:fld>
            <a:endParaRPr lang="en-US" altLang="en-US"/>
          </a:p>
        </p:txBody>
      </p:sp>
    </p:spTree>
    <p:extLst>
      <p:ext uri="{BB962C8B-B14F-4D97-AF65-F5344CB8AC3E}">
        <p14:creationId xmlns:p14="http://schemas.microsoft.com/office/powerpoint/2010/main" val="31449068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8" name="Title 1"/>
          <p:cNvSpPr>
            <a:spLocks noGrp="1"/>
          </p:cNvSpPr>
          <p:nvPr>
            <p:ph type="ctrTitle"/>
          </p:nvPr>
        </p:nvSpPr>
        <p:spPr>
          <a:xfrm>
            <a:off x="533400" y="2743200"/>
            <a:ext cx="8001000" cy="2743200"/>
          </a:xfrm>
        </p:spPr>
        <p:txBody>
          <a:bodyPr anchor="t"/>
          <a:lstStyle>
            <a:lvl1pPr>
              <a:defRPr sz="3200">
                <a:solidFill>
                  <a:srgbClr val="00000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eaLnBrk="0" hangingPunct="0">
              <a:defRPr>
                <a:solidFill>
                  <a:srgbClr val="898989"/>
                </a:solidFill>
                <a:latin typeface="Tahoma" panose="020B0604030504040204" pitchFamily="34" charset="0"/>
              </a:defRPr>
            </a:lvl1pPr>
          </a:lstStyle>
          <a:p>
            <a:fld id="{5648A193-9436-4F31-B1E6-88CA0C2D81F2}" type="slidenum">
              <a:rPr lang="en-US" altLang="en-US"/>
              <a:pPr/>
              <a:t>‹#›</a:t>
            </a:fld>
            <a:endParaRPr lang="en-US" altLang="en-US"/>
          </a:p>
        </p:txBody>
      </p:sp>
    </p:spTree>
    <p:extLst>
      <p:ext uri="{BB962C8B-B14F-4D97-AF65-F5344CB8AC3E}">
        <p14:creationId xmlns:p14="http://schemas.microsoft.com/office/powerpoint/2010/main" val="38241876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5" name="Title 1"/>
          <p:cNvSpPr txBox="1">
            <a:spLocks/>
          </p:cNvSpPr>
          <p:nvPr userDrawn="1"/>
        </p:nvSpPr>
        <p:spPr>
          <a:xfrm>
            <a:off x="457200" y="5486410"/>
            <a:ext cx="8255000" cy="225425"/>
          </a:xfrm>
          <a:prstGeom prst="rect">
            <a:avLst/>
          </a:prstGeom>
        </p:spPr>
        <p:txBody>
          <a:bodyPr anchor="b">
            <a:normAutofit fontScale="47500" lnSpcReduction="20000"/>
          </a:bodyPr>
          <a:lstStyle>
            <a:lvl1pPr algn="l">
              <a:defRPr sz="2000" b="1"/>
            </a:lvl1pPr>
          </a:lstStyle>
          <a:p>
            <a:pPr defTabSz="457200" eaLnBrk="1" fontAlgn="auto" hangingPunct="1">
              <a:spcAft>
                <a:spcPts val="0"/>
              </a:spcAft>
              <a:defRPr/>
            </a:pPr>
            <a:r>
              <a:rPr lang="en-US" dirty="0" smtClean="0">
                <a:solidFill>
                  <a:prstClr val="white"/>
                </a:solidFill>
                <a:latin typeface="Calibri"/>
                <a:ea typeface="+mn-ea"/>
                <a:cs typeface="Arial"/>
              </a:rPr>
              <a:t>Click to edit Master title style</a:t>
            </a:r>
            <a:endParaRPr lang="en-US" dirty="0">
              <a:solidFill>
                <a:prstClr val="white"/>
              </a:solidFill>
              <a:latin typeface="Calibri"/>
              <a:ea typeface="+mn-ea"/>
              <a:cs typeface="Aria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Picture Placeholder 2"/>
          <p:cNvSpPr>
            <a:spLocks noGrp="1"/>
          </p:cNvSpPr>
          <p:nvPr>
            <p:ph type="pic" idx="1"/>
          </p:nvPr>
        </p:nvSpPr>
        <p:spPr>
          <a:xfrm>
            <a:off x="787402" y="1295401"/>
            <a:ext cx="7607300" cy="40386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ext Placeholder 3"/>
          <p:cNvSpPr>
            <a:spLocks noGrp="1"/>
          </p:cNvSpPr>
          <p:nvPr>
            <p:ph type="body" sz="half" idx="2"/>
          </p:nvPr>
        </p:nvSpPr>
        <p:spPr>
          <a:xfrm>
            <a:off x="787402" y="5712316"/>
            <a:ext cx="7607300" cy="5487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eaLnBrk="0" hangingPunct="0">
              <a:defRPr>
                <a:solidFill>
                  <a:srgbClr val="898989"/>
                </a:solidFill>
                <a:latin typeface="Tahoma" panose="020B0604030504040204" pitchFamily="34" charset="0"/>
              </a:defRPr>
            </a:lvl1pPr>
          </a:lstStyle>
          <a:p>
            <a:fld id="{AB846C96-F1A6-41BE-B2CF-601140FFCD7A}" type="slidenum">
              <a:rPr lang="en-US" altLang="en-US"/>
              <a:pPr/>
              <a:t>‹#›</a:t>
            </a:fld>
            <a:endParaRPr lang="en-US" altLang="en-US"/>
          </a:p>
        </p:txBody>
      </p:sp>
    </p:spTree>
    <p:extLst>
      <p:ext uri="{BB962C8B-B14F-4D97-AF65-F5344CB8AC3E}">
        <p14:creationId xmlns:p14="http://schemas.microsoft.com/office/powerpoint/2010/main" val="41133019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2601" y="3498850"/>
            <a:ext cx="8166100" cy="2559050"/>
          </a:xfrm>
        </p:spPr>
        <p:txBody>
          <a:bodyPr>
            <a:normAutofit/>
          </a:bodyPr>
          <a:lstStyle>
            <a:lvl1pPr marL="0" indent="0" algn="ctr">
              <a:buNone/>
              <a:defRPr sz="20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itle 1"/>
          <p:cNvSpPr>
            <a:spLocks noGrp="1"/>
          </p:cNvSpPr>
          <p:nvPr>
            <p:ph type="ctrTitle"/>
          </p:nvPr>
        </p:nvSpPr>
        <p:spPr>
          <a:xfrm>
            <a:off x="482601" y="1651000"/>
            <a:ext cx="8166100" cy="1847850"/>
          </a:xfrm>
        </p:spPr>
        <p:txBody>
          <a:bodyPr anchor="t"/>
          <a:lstStyle>
            <a:lvl1pPr>
              <a:defRPr sz="3200" b="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10"/>
          </p:nvPr>
        </p:nvSpPr>
        <p:spPr>
          <a:xfrm>
            <a:off x="457200" y="6516688"/>
            <a:ext cx="927100" cy="341312"/>
          </a:xfrm>
        </p:spPr>
        <p:txBody>
          <a:bodyPr/>
          <a:lstStyle>
            <a:lvl1pPr eaLnBrk="0" hangingPunct="0">
              <a:defRPr>
                <a:solidFill>
                  <a:srgbClr val="898989"/>
                </a:solidFill>
                <a:latin typeface="Tahoma" panose="020B0604030504040204" pitchFamily="34" charset="0"/>
              </a:defRPr>
            </a:lvl1pPr>
          </a:lstStyle>
          <a:p>
            <a:fld id="{4EF1AFEC-4113-41D9-A083-73104BB6CBAF}" type="slidenum">
              <a:rPr lang="en-US" altLang="en-US"/>
              <a:pPr/>
              <a:t>‹#›</a:t>
            </a:fld>
            <a:endParaRPr lang="en-US" altLang="en-US"/>
          </a:p>
        </p:txBody>
      </p:sp>
    </p:spTree>
    <p:extLst>
      <p:ext uri="{BB962C8B-B14F-4D97-AF65-F5344CB8AC3E}">
        <p14:creationId xmlns:p14="http://schemas.microsoft.com/office/powerpoint/2010/main" val="36417382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8" name="Title 1"/>
          <p:cNvSpPr>
            <a:spLocks noGrp="1"/>
          </p:cNvSpPr>
          <p:nvPr>
            <p:ph type="ctrTitle"/>
          </p:nvPr>
        </p:nvSpPr>
        <p:spPr>
          <a:xfrm>
            <a:off x="533400" y="2743200"/>
            <a:ext cx="8001000" cy="2743200"/>
          </a:xfrm>
        </p:spPr>
        <p:txBody>
          <a:bodyPr anchor="t"/>
          <a:lstStyle>
            <a:lvl1pPr>
              <a:defRPr sz="3200">
                <a:solidFill>
                  <a:srgbClr val="00000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eaLnBrk="0" hangingPunct="0">
              <a:defRPr>
                <a:solidFill>
                  <a:srgbClr val="898989"/>
                </a:solidFill>
                <a:latin typeface="Tahoma" panose="020B0604030504040204" pitchFamily="34" charset="0"/>
              </a:defRPr>
            </a:lvl1pPr>
          </a:lstStyle>
          <a:p>
            <a:fld id="{7E5EF68F-E4CE-49B6-BF57-27179C578BBD}" type="slidenum">
              <a:rPr lang="en-US" altLang="en-US"/>
              <a:pPr/>
              <a:t>‹#›</a:t>
            </a:fld>
            <a:endParaRPr lang="en-US" altLang="en-US"/>
          </a:p>
        </p:txBody>
      </p:sp>
    </p:spTree>
    <p:extLst>
      <p:ext uri="{BB962C8B-B14F-4D97-AF65-F5344CB8AC3E}">
        <p14:creationId xmlns:p14="http://schemas.microsoft.com/office/powerpoint/2010/main" val="170470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5" name="Title 1"/>
          <p:cNvSpPr txBox="1">
            <a:spLocks/>
          </p:cNvSpPr>
          <p:nvPr userDrawn="1"/>
        </p:nvSpPr>
        <p:spPr>
          <a:xfrm>
            <a:off x="457200" y="5486410"/>
            <a:ext cx="8255000" cy="225425"/>
          </a:xfrm>
          <a:prstGeom prst="rect">
            <a:avLst/>
          </a:prstGeom>
        </p:spPr>
        <p:txBody>
          <a:bodyPr anchor="b">
            <a:normAutofit fontScale="47500" lnSpcReduction="20000"/>
          </a:bodyPr>
          <a:lstStyle>
            <a:lvl1pPr algn="l">
              <a:defRPr sz="2000" b="1"/>
            </a:lvl1pPr>
          </a:lstStyle>
          <a:p>
            <a:pPr defTabSz="457200" eaLnBrk="1" fontAlgn="auto" hangingPunct="1">
              <a:spcAft>
                <a:spcPts val="0"/>
              </a:spcAft>
              <a:defRPr/>
            </a:pPr>
            <a:r>
              <a:rPr lang="en-US" dirty="0" smtClean="0">
                <a:solidFill>
                  <a:prstClr val="white"/>
                </a:solidFill>
                <a:latin typeface="Calibri"/>
                <a:ea typeface="+mn-ea"/>
                <a:cs typeface="Arial"/>
              </a:rPr>
              <a:t>Click to edit Master title style</a:t>
            </a:r>
            <a:endParaRPr lang="en-US" dirty="0">
              <a:solidFill>
                <a:prstClr val="white"/>
              </a:solidFill>
              <a:latin typeface="Calibri"/>
              <a:ea typeface="+mn-ea"/>
              <a:cs typeface="Aria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Picture Placeholder 2"/>
          <p:cNvSpPr>
            <a:spLocks noGrp="1"/>
          </p:cNvSpPr>
          <p:nvPr>
            <p:ph type="pic" idx="1"/>
          </p:nvPr>
        </p:nvSpPr>
        <p:spPr>
          <a:xfrm>
            <a:off x="787402" y="1295401"/>
            <a:ext cx="7607300" cy="40386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ext Placeholder 3"/>
          <p:cNvSpPr>
            <a:spLocks noGrp="1"/>
          </p:cNvSpPr>
          <p:nvPr>
            <p:ph type="body" sz="half" idx="2"/>
          </p:nvPr>
        </p:nvSpPr>
        <p:spPr>
          <a:xfrm>
            <a:off x="787402" y="5712316"/>
            <a:ext cx="7607300" cy="5487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eaLnBrk="0" hangingPunct="0">
              <a:defRPr>
                <a:solidFill>
                  <a:srgbClr val="898989"/>
                </a:solidFill>
                <a:latin typeface="Tahoma" panose="020B0604030504040204" pitchFamily="34" charset="0"/>
              </a:defRPr>
            </a:lvl1pPr>
          </a:lstStyle>
          <a:p>
            <a:fld id="{FEB8E67C-7FA4-47B6-9E79-81C32D23D8E6}" type="slidenum">
              <a:rPr lang="en-US" altLang="en-US"/>
              <a:pPr/>
              <a:t>‹#›</a:t>
            </a:fld>
            <a:endParaRPr lang="en-US" altLang="en-US"/>
          </a:p>
        </p:txBody>
      </p:sp>
    </p:spTree>
    <p:extLst>
      <p:ext uri="{BB962C8B-B14F-4D97-AF65-F5344CB8AC3E}">
        <p14:creationId xmlns:p14="http://schemas.microsoft.com/office/powerpoint/2010/main" val="28220269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2601" y="3498850"/>
            <a:ext cx="8166100" cy="2559050"/>
          </a:xfrm>
        </p:spPr>
        <p:txBody>
          <a:bodyPr>
            <a:normAutofit/>
          </a:bodyPr>
          <a:lstStyle>
            <a:lvl1pPr marL="0" indent="0" algn="ctr">
              <a:buNone/>
              <a:defRPr sz="20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itle 1"/>
          <p:cNvSpPr>
            <a:spLocks noGrp="1"/>
          </p:cNvSpPr>
          <p:nvPr>
            <p:ph type="ctrTitle"/>
          </p:nvPr>
        </p:nvSpPr>
        <p:spPr>
          <a:xfrm>
            <a:off x="482601" y="1651000"/>
            <a:ext cx="8166100" cy="1847850"/>
          </a:xfrm>
        </p:spPr>
        <p:txBody>
          <a:bodyPr anchor="t"/>
          <a:lstStyle>
            <a:lvl1pPr>
              <a:defRPr sz="3200" b="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10"/>
          </p:nvPr>
        </p:nvSpPr>
        <p:spPr>
          <a:xfrm>
            <a:off x="457200" y="6516688"/>
            <a:ext cx="927100" cy="341312"/>
          </a:xfrm>
        </p:spPr>
        <p:txBody>
          <a:bodyPr/>
          <a:lstStyle>
            <a:lvl1pPr>
              <a:defRPr>
                <a:solidFill>
                  <a:srgbClr val="898989"/>
                </a:solidFill>
              </a:defRPr>
            </a:lvl1pPr>
          </a:lstStyle>
          <a:p>
            <a:fld id="{FD2B9E9E-ABDB-4E3B-A7C4-859835B3BC78}" type="slidenum">
              <a:rPr lang="en-US" altLang="en-US"/>
              <a:pPr/>
              <a:t>‹#›</a:t>
            </a:fld>
            <a:endParaRPr lang="en-US" altLang="en-US"/>
          </a:p>
        </p:txBody>
      </p:sp>
    </p:spTree>
    <p:extLst>
      <p:ext uri="{BB962C8B-B14F-4D97-AF65-F5344CB8AC3E}">
        <p14:creationId xmlns:p14="http://schemas.microsoft.com/office/powerpoint/2010/main" val="18128616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sp>
        <p:nvSpPr>
          <p:cNvPr id="8" name="Title 1"/>
          <p:cNvSpPr>
            <a:spLocks noGrp="1"/>
          </p:cNvSpPr>
          <p:nvPr>
            <p:ph type="ctrTitle"/>
          </p:nvPr>
        </p:nvSpPr>
        <p:spPr>
          <a:xfrm>
            <a:off x="533400" y="2743200"/>
            <a:ext cx="8001000" cy="2743200"/>
          </a:xfrm>
        </p:spPr>
        <p:txBody>
          <a:bodyPr anchor="t"/>
          <a:lstStyle>
            <a:lvl1pPr>
              <a:defRPr sz="3200">
                <a:solidFill>
                  <a:srgbClr val="00000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solidFill>
                  <a:srgbClr val="898989"/>
                </a:solidFill>
              </a:defRPr>
            </a:lvl1pPr>
          </a:lstStyle>
          <a:p>
            <a:fld id="{1524B363-71EF-4291-8B32-C6E39CFCECB0}" type="slidenum">
              <a:rPr lang="en-US" altLang="en-US"/>
              <a:pPr/>
              <a:t>‹#›</a:t>
            </a:fld>
            <a:endParaRPr lang="en-US" altLang="en-US"/>
          </a:p>
        </p:txBody>
      </p:sp>
    </p:spTree>
    <p:extLst>
      <p:ext uri="{BB962C8B-B14F-4D97-AF65-F5344CB8AC3E}">
        <p14:creationId xmlns:p14="http://schemas.microsoft.com/office/powerpoint/2010/main" val="3245359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a:pPr>
                <a:defRPr/>
              </a:pPr>
              <a:t>4/21/2016</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a:pPr>
                <a:defRPr/>
              </a:pPr>
              <a:t>‹#›</a:t>
            </a:fld>
            <a:endParaRPr lang="en-US" altLang="en-US"/>
          </a:p>
        </p:txBody>
      </p:sp>
    </p:spTree>
    <p:extLst>
      <p:ext uri="{BB962C8B-B14F-4D97-AF65-F5344CB8AC3E}">
        <p14:creationId xmlns:p14="http://schemas.microsoft.com/office/powerpoint/2010/main" val="41176283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5" name="Title 1"/>
          <p:cNvSpPr txBox="1">
            <a:spLocks/>
          </p:cNvSpPr>
          <p:nvPr userDrawn="1"/>
        </p:nvSpPr>
        <p:spPr>
          <a:xfrm>
            <a:off x="457200" y="5486410"/>
            <a:ext cx="8255000" cy="225425"/>
          </a:xfrm>
          <a:prstGeom prst="rect">
            <a:avLst/>
          </a:prstGeom>
        </p:spPr>
        <p:txBody>
          <a:bodyPr anchor="b">
            <a:normAutofit fontScale="47500" lnSpcReduction="20000"/>
          </a:bodyPr>
          <a:lstStyle>
            <a:lvl1pPr algn="l">
              <a:defRPr sz="2000" b="1"/>
            </a:lvl1pPr>
          </a:lstStyle>
          <a:p>
            <a:pPr defTabSz="457200" eaLnBrk="1" fontAlgn="auto" hangingPunct="1">
              <a:spcAft>
                <a:spcPts val="0"/>
              </a:spcAft>
              <a:defRPr/>
            </a:pPr>
            <a:r>
              <a:rPr lang="en-US" dirty="0" smtClean="0">
                <a:solidFill>
                  <a:prstClr val="white"/>
                </a:solidFill>
                <a:latin typeface="Calibri"/>
                <a:ea typeface="+mn-ea"/>
                <a:cs typeface="Arial"/>
              </a:rPr>
              <a:t>Click to edit Master title style</a:t>
            </a:r>
            <a:endParaRPr lang="en-US" dirty="0">
              <a:solidFill>
                <a:prstClr val="white"/>
              </a:solidFill>
              <a:latin typeface="Calibri"/>
              <a:ea typeface="+mn-ea"/>
              <a:cs typeface="Aria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Picture Placeholder 2"/>
          <p:cNvSpPr>
            <a:spLocks noGrp="1"/>
          </p:cNvSpPr>
          <p:nvPr>
            <p:ph type="pic" idx="1"/>
          </p:nvPr>
        </p:nvSpPr>
        <p:spPr>
          <a:xfrm>
            <a:off x="787402" y="1295401"/>
            <a:ext cx="7607300" cy="40386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ext Placeholder 3"/>
          <p:cNvSpPr>
            <a:spLocks noGrp="1"/>
          </p:cNvSpPr>
          <p:nvPr>
            <p:ph type="body" sz="half" idx="2"/>
          </p:nvPr>
        </p:nvSpPr>
        <p:spPr>
          <a:xfrm>
            <a:off x="787402" y="5712316"/>
            <a:ext cx="7607300" cy="5487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a:defRPr>
                <a:solidFill>
                  <a:srgbClr val="898989"/>
                </a:solidFill>
              </a:defRPr>
            </a:lvl1pPr>
          </a:lstStyle>
          <a:p>
            <a:fld id="{9FDD45D5-E244-4B05-96D5-0582A419CF7B}" type="slidenum">
              <a:rPr lang="en-US" altLang="en-US"/>
              <a:pPr/>
              <a:t>‹#›</a:t>
            </a:fld>
            <a:endParaRPr lang="en-US" altLang="en-US"/>
          </a:p>
        </p:txBody>
      </p:sp>
    </p:spTree>
    <p:extLst>
      <p:ext uri="{BB962C8B-B14F-4D97-AF65-F5344CB8AC3E}">
        <p14:creationId xmlns:p14="http://schemas.microsoft.com/office/powerpoint/2010/main" val="38134065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2601" y="3498850"/>
            <a:ext cx="8166100" cy="2559050"/>
          </a:xfrm>
        </p:spPr>
        <p:txBody>
          <a:bodyPr>
            <a:normAutofit/>
          </a:bodyPr>
          <a:lstStyle>
            <a:lvl1pPr marL="0" indent="0" algn="ctr">
              <a:buNone/>
              <a:defRPr sz="20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itle 1"/>
          <p:cNvSpPr>
            <a:spLocks noGrp="1"/>
          </p:cNvSpPr>
          <p:nvPr>
            <p:ph type="ctrTitle"/>
          </p:nvPr>
        </p:nvSpPr>
        <p:spPr>
          <a:xfrm>
            <a:off x="482601" y="1651000"/>
            <a:ext cx="8166100" cy="1847850"/>
          </a:xfrm>
        </p:spPr>
        <p:txBody>
          <a:bodyPr anchor="t"/>
          <a:lstStyle>
            <a:lvl1pPr>
              <a:defRPr sz="3200" b="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10"/>
          </p:nvPr>
        </p:nvSpPr>
        <p:spPr>
          <a:xfrm>
            <a:off x="457200" y="6516688"/>
            <a:ext cx="927100" cy="341312"/>
          </a:xfrm>
        </p:spPr>
        <p:txBody>
          <a:bodyPr/>
          <a:lstStyle>
            <a:lvl1pPr eaLnBrk="0" hangingPunct="0">
              <a:defRPr>
                <a:solidFill>
                  <a:srgbClr val="898989"/>
                </a:solidFill>
                <a:latin typeface="Tahoma" panose="020B0604030504040204" pitchFamily="34" charset="0"/>
              </a:defRPr>
            </a:lvl1pPr>
          </a:lstStyle>
          <a:p>
            <a:fld id="{E02C1774-6698-427D-A8F6-41786AE5C46D}" type="slidenum">
              <a:rPr lang="en-US" altLang="en-US"/>
              <a:pPr/>
              <a:t>‹#›</a:t>
            </a:fld>
            <a:endParaRPr lang="en-US" altLang="en-US"/>
          </a:p>
        </p:txBody>
      </p:sp>
    </p:spTree>
    <p:extLst>
      <p:ext uri="{BB962C8B-B14F-4D97-AF65-F5344CB8AC3E}">
        <p14:creationId xmlns:p14="http://schemas.microsoft.com/office/powerpoint/2010/main" val="24933772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sp>
        <p:nvSpPr>
          <p:cNvPr id="8" name="Title 1"/>
          <p:cNvSpPr>
            <a:spLocks noGrp="1"/>
          </p:cNvSpPr>
          <p:nvPr>
            <p:ph type="ctrTitle"/>
          </p:nvPr>
        </p:nvSpPr>
        <p:spPr>
          <a:xfrm>
            <a:off x="533400" y="2743200"/>
            <a:ext cx="8001000" cy="2743200"/>
          </a:xfrm>
        </p:spPr>
        <p:txBody>
          <a:bodyPr anchor="t"/>
          <a:lstStyle>
            <a:lvl1pPr>
              <a:defRPr sz="3200">
                <a:solidFill>
                  <a:srgbClr val="00000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eaLnBrk="0" hangingPunct="0">
              <a:defRPr>
                <a:solidFill>
                  <a:srgbClr val="898989"/>
                </a:solidFill>
                <a:latin typeface="Tahoma" panose="020B0604030504040204" pitchFamily="34" charset="0"/>
              </a:defRPr>
            </a:lvl1pPr>
          </a:lstStyle>
          <a:p>
            <a:fld id="{7EA4D36E-74E7-4366-B693-3EAD46E83A36}" type="slidenum">
              <a:rPr lang="en-US" altLang="en-US"/>
              <a:pPr/>
              <a:t>‹#›</a:t>
            </a:fld>
            <a:endParaRPr lang="en-US" altLang="en-US"/>
          </a:p>
        </p:txBody>
      </p:sp>
    </p:spTree>
    <p:extLst>
      <p:ext uri="{BB962C8B-B14F-4D97-AF65-F5344CB8AC3E}">
        <p14:creationId xmlns:p14="http://schemas.microsoft.com/office/powerpoint/2010/main" val="41151720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5" name="Title 1"/>
          <p:cNvSpPr txBox="1">
            <a:spLocks/>
          </p:cNvSpPr>
          <p:nvPr userDrawn="1"/>
        </p:nvSpPr>
        <p:spPr>
          <a:xfrm>
            <a:off x="457200" y="5486410"/>
            <a:ext cx="8255000" cy="225425"/>
          </a:xfrm>
          <a:prstGeom prst="rect">
            <a:avLst/>
          </a:prstGeom>
        </p:spPr>
        <p:txBody>
          <a:bodyPr anchor="b">
            <a:normAutofit fontScale="47500" lnSpcReduction="20000"/>
          </a:bodyPr>
          <a:lstStyle>
            <a:lvl1pPr algn="l">
              <a:defRPr sz="2000" b="1"/>
            </a:lvl1pPr>
          </a:lstStyle>
          <a:p>
            <a:pPr defTabSz="457200" eaLnBrk="1" fontAlgn="auto" hangingPunct="1">
              <a:spcAft>
                <a:spcPts val="0"/>
              </a:spcAft>
              <a:defRPr/>
            </a:pPr>
            <a:r>
              <a:rPr lang="en-US" dirty="0" smtClean="0">
                <a:solidFill>
                  <a:prstClr val="white"/>
                </a:solidFill>
                <a:latin typeface="Calibri"/>
                <a:ea typeface="+mn-ea"/>
                <a:cs typeface="Arial"/>
              </a:rPr>
              <a:t>Click to edit Master title style</a:t>
            </a:r>
            <a:endParaRPr lang="en-US" dirty="0">
              <a:solidFill>
                <a:prstClr val="white"/>
              </a:solidFill>
              <a:latin typeface="Calibri"/>
              <a:ea typeface="+mn-ea"/>
              <a:cs typeface="Aria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Picture Placeholder 2"/>
          <p:cNvSpPr>
            <a:spLocks noGrp="1"/>
          </p:cNvSpPr>
          <p:nvPr>
            <p:ph type="pic" idx="1"/>
          </p:nvPr>
        </p:nvSpPr>
        <p:spPr>
          <a:xfrm>
            <a:off x="787402" y="1295401"/>
            <a:ext cx="7607300" cy="403860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ext Placeholder 3"/>
          <p:cNvSpPr>
            <a:spLocks noGrp="1"/>
          </p:cNvSpPr>
          <p:nvPr>
            <p:ph type="body" sz="half" idx="2"/>
          </p:nvPr>
        </p:nvSpPr>
        <p:spPr>
          <a:xfrm>
            <a:off x="787402" y="5712316"/>
            <a:ext cx="7607300" cy="5487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eaLnBrk="0" hangingPunct="0">
              <a:defRPr>
                <a:solidFill>
                  <a:srgbClr val="898989"/>
                </a:solidFill>
                <a:latin typeface="Tahoma" panose="020B0604030504040204" pitchFamily="34" charset="0"/>
              </a:defRPr>
            </a:lvl1pPr>
          </a:lstStyle>
          <a:p>
            <a:fld id="{B9879B49-53B5-4B09-BB9F-77EF0B4E4846}" type="slidenum">
              <a:rPr lang="en-US" altLang="en-US"/>
              <a:pPr/>
              <a:t>‹#›</a:t>
            </a:fld>
            <a:endParaRPr lang="en-US" altLang="en-US"/>
          </a:p>
        </p:txBody>
      </p:sp>
    </p:spTree>
    <p:extLst>
      <p:ext uri="{BB962C8B-B14F-4D97-AF65-F5344CB8AC3E}">
        <p14:creationId xmlns:p14="http://schemas.microsoft.com/office/powerpoint/2010/main" val="16260606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2601" y="3498850"/>
            <a:ext cx="8166100" cy="2559050"/>
          </a:xfrm>
        </p:spPr>
        <p:txBody>
          <a:bodyPr>
            <a:normAutofit/>
          </a:bodyPr>
          <a:lstStyle>
            <a:lvl1pPr marL="0" indent="0" algn="ctr">
              <a:buNone/>
              <a:defRPr sz="20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itle 1"/>
          <p:cNvSpPr>
            <a:spLocks noGrp="1"/>
          </p:cNvSpPr>
          <p:nvPr>
            <p:ph type="ctrTitle"/>
          </p:nvPr>
        </p:nvSpPr>
        <p:spPr>
          <a:xfrm>
            <a:off x="482601" y="1651000"/>
            <a:ext cx="8166100" cy="1847850"/>
          </a:xfrm>
        </p:spPr>
        <p:txBody>
          <a:bodyPr anchor="t"/>
          <a:lstStyle>
            <a:lvl1pPr>
              <a:defRPr sz="3200" b="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10"/>
          </p:nvPr>
        </p:nvSpPr>
        <p:spPr>
          <a:xfrm>
            <a:off x="457200" y="6516688"/>
            <a:ext cx="927100" cy="341312"/>
          </a:xfrm>
        </p:spPr>
        <p:txBody>
          <a:bodyPr/>
          <a:lstStyle>
            <a:lvl1pPr>
              <a:defRPr>
                <a:solidFill>
                  <a:srgbClr val="898989"/>
                </a:solidFill>
              </a:defRPr>
            </a:lvl1pPr>
          </a:lstStyle>
          <a:p>
            <a:fld id="{D23C333A-B66F-4E49-9C40-0B9EFFA63292}" type="slidenum">
              <a:rPr lang="en-US" altLang="en-US"/>
              <a:pPr/>
              <a:t>‹#›</a:t>
            </a:fld>
            <a:endParaRPr lang="en-US" altLang="en-US"/>
          </a:p>
        </p:txBody>
      </p:sp>
    </p:spTree>
    <p:extLst>
      <p:ext uri="{BB962C8B-B14F-4D97-AF65-F5344CB8AC3E}">
        <p14:creationId xmlns:p14="http://schemas.microsoft.com/office/powerpoint/2010/main" val="35864129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sp>
        <p:nvSpPr>
          <p:cNvPr id="8" name="Title 1"/>
          <p:cNvSpPr>
            <a:spLocks noGrp="1"/>
          </p:cNvSpPr>
          <p:nvPr>
            <p:ph type="ctrTitle"/>
          </p:nvPr>
        </p:nvSpPr>
        <p:spPr>
          <a:xfrm>
            <a:off x="533400" y="2743200"/>
            <a:ext cx="8001000" cy="2743200"/>
          </a:xfrm>
        </p:spPr>
        <p:txBody>
          <a:bodyPr anchor="t"/>
          <a:lstStyle>
            <a:lvl1pPr>
              <a:defRPr sz="3200">
                <a:solidFill>
                  <a:srgbClr val="00000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solidFill>
                  <a:srgbClr val="898989"/>
                </a:solidFill>
              </a:defRPr>
            </a:lvl1pPr>
          </a:lstStyle>
          <a:p>
            <a:fld id="{2DA2F83D-DB59-40F0-8D02-BD17FFE03F70}" type="slidenum">
              <a:rPr lang="en-US" altLang="en-US"/>
              <a:pPr/>
              <a:t>‹#›</a:t>
            </a:fld>
            <a:endParaRPr lang="en-US" altLang="en-US"/>
          </a:p>
        </p:txBody>
      </p:sp>
    </p:spTree>
    <p:extLst>
      <p:ext uri="{BB962C8B-B14F-4D97-AF65-F5344CB8AC3E}">
        <p14:creationId xmlns:p14="http://schemas.microsoft.com/office/powerpoint/2010/main" val="31604455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5" name="Title 1"/>
          <p:cNvSpPr txBox="1">
            <a:spLocks/>
          </p:cNvSpPr>
          <p:nvPr userDrawn="1"/>
        </p:nvSpPr>
        <p:spPr>
          <a:xfrm>
            <a:off x="457200" y="5486410"/>
            <a:ext cx="8255000" cy="225425"/>
          </a:xfrm>
          <a:prstGeom prst="rect">
            <a:avLst/>
          </a:prstGeom>
        </p:spPr>
        <p:txBody>
          <a:bodyPr anchor="b">
            <a:normAutofit fontScale="47500" lnSpcReduction="20000"/>
          </a:bodyPr>
          <a:lstStyle>
            <a:lvl1pPr algn="l">
              <a:defRPr sz="2000" b="1"/>
            </a:lvl1pPr>
          </a:lstStyle>
          <a:p>
            <a:pPr defTabSz="457200" eaLnBrk="1" fontAlgn="auto" hangingPunct="1">
              <a:spcAft>
                <a:spcPts val="0"/>
              </a:spcAft>
              <a:defRPr/>
            </a:pPr>
            <a:r>
              <a:rPr lang="en-US" dirty="0" smtClean="0">
                <a:solidFill>
                  <a:prstClr val="white"/>
                </a:solidFill>
                <a:latin typeface="Calibri"/>
                <a:ea typeface="+mn-ea"/>
                <a:cs typeface="Arial"/>
              </a:rPr>
              <a:t>Click to edit Master title style</a:t>
            </a:r>
            <a:endParaRPr lang="en-US" dirty="0">
              <a:solidFill>
                <a:prstClr val="white"/>
              </a:solidFill>
              <a:latin typeface="Calibri"/>
              <a:ea typeface="+mn-ea"/>
              <a:cs typeface="Aria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Picture Placeholder 2"/>
          <p:cNvSpPr>
            <a:spLocks noGrp="1"/>
          </p:cNvSpPr>
          <p:nvPr>
            <p:ph type="pic" idx="1"/>
          </p:nvPr>
        </p:nvSpPr>
        <p:spPr>
          <a:xfrm>
            <a:off x="787402" y="1295401"/>
            <a:ext cx="7607300" cy="40386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ext Placeholder 3"/>
          <p:cNvSpPr>
            <a:spLocks noGrp="1"/>
          </p:cNvSpPr>
          <p:nvPr>
            <p:ph type="body" sz="half" idx="2"/>
          </p:nvPr>
        </p:nvSpPr>
        <p:spPr>
          <a:xfrm>
            <a:off x="787402" y="5712316"/>
            <a:ext cx="7607300" cy="5487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a:defRPr>
                <a:solidFill>
                  <a:srgbClr val="898989"/>
                </a:solidFill>
              </a:defRPr>
            </a:lvl1pPr>
          </a:lstStyle>
          <a:p>
            <a:fld id="{82CF86BF-F60A-40E4-83D4-F1B3BB6CDD51}" type="slidenum">
              <a:rPr lang="en-US" altLang="en-US"/>
              <a:pPr/>
              <a:t>‹#›</a:t>
            </a:fld>
            <a:endParaRPr lang="en-US" altLang="en-US"/>
          </a:p>
        </p:txBody>
      </p:sp>
    </p:spTree>
    <p:extLst>
      <p:ext uri="{BB962C8B-B14F-4D97-AF65-F5344CB8AC3E}">
        <p14:creationId xmlns:p14="http://schemas.microsoft.com/office/powerpoint/2010/main" val="42333251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2601" y="3498850"/>
            <a:ext cx="8166100" cy="2559050"/>
          </a:xfrm>
        </p:spPr>
        <p:txBody>
          <a:bodyPr>
            <a:normAutofit/>
          </a:bodyPr>
          <a:lstStyle>
            <a:lvl1pPr marL="0" indent="0" algn="ctr">
              <a:buNone/>
              <a:defRPr sz="20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itle 1"/>
          <p:cNvSpPr>
            <a:spLocks noGrp="1"/>
          </p:cNvSpPr>
          <p:nvPr>
            <p:ph type="ctrTitle"/>
          </p:nvPr>
        </p:nvSpPr>
        <p:spPr>
          <a:xfrm>
            <a:off x="482601" y="1651000"/>
            <a:ext cx="8166100" cy="1847850"/>
          </a:xfrm>
        </p:spPr>
        <p:txBody>
          <a:bodyPr anchor="t"/>
          <a:lstStyle>
            <a:lvl1pPr>
              <a:defRPr sz="3200" b="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10"/>
          </p:nvPr>
        </p:nvSpPr>
        <p:spPr>
          <a:xfrm>
            <a:off x="457200" y="6516688"/>
            <a:ext cx="927100" cy="341312"/>
          </a:xfrm>
        </p:spPr>
        <p:txBody>
          <a:bodyPr/>
          <a:lstStyle>
            <a:lvl1pPr>
              <a:defRPr>
                <a:solidFill>
                  <a:srgbClr val="898989"/>
                </a:solidFill>
              </a:defRPr>
            </a:lvl1pPr>
          </a:lstStyle>
          <a:p>
            <a:fld id="{2E19C88C-B4DC-4B2A-BCF3-8DD181CCFE18}" type="slidenum">
              <a:rPr lang="en-US" altLang="en-US"/>
              <a:pPr/>
              <a:t>‹#›</a:t>
            </a:fld>
            <a:endParaRPr lang="en-US" altLang="en-US"/>
          </a:p>
        </p:txBody>
      </p:sp>
    </p:spTree>
    <p:extLst>
      <p:ext uri="{BB962C8B-B14F-4D97-AF65-F5344CB8AC3E}">
        <p14:creationId xmlns:p14="http://schemas.microsoft.com/office/powerpoint/2010/main" val="16959157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2_Section Header">
    <p:spTree>
      <p:nvGrpSpPr>
        <p:cNvPr id="1" name=""/>
        <p:cNvGrpSpPr/>
        <p:nvPr/>
      </p:nvGrpSpPr>
      <p:grpSpPr>
        <a:xfrm>
          <a:off x="0" y="0"/>
          <a:ext cx="0" cy="0"/>
          <a:chOff x="0" y="0"/>
          <a:chExt cx="0" cy="0"/>
        </a:xfrm>
      </p:grpSpPr>
      <p:sp>
        <p:nvSpPr>
          <p:cNvPr id="8" name="Title 1"/>
          <p:cNvSpPr>
            <a:spLocks noGrp="1"/>
          </p:cNvSpPr>
          <p:nvPr>
            <p:ph type="ctrTitle"/>
          </p:nvPr>
        </p:nvSpPr>
        <p:spPr>
          <a:xfrm>
            <a:off x="533400" y="2743200"/>
            <a:ext cx="8001000" cy="2743200"/>
          </a:xfrm>
        </p:spPr>
        <p:txBody>
          <a:bodyPr anchor="t"/>
          <a:lstStyle>
            <a:lvl1pPr>
              <a:defRPr sz="3200">
                <a:solidFill>
                  <a:srgbClr val="00000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solidFill>
                  <a:srgbClr val="898989"/>
                </a:solidFill>
              </a:defRPr>
            </a:lvl1pPr>
          </a:lstStyle>
          <a:p>
            <a:fld id="{F07EBF48-9BE9-406F-BA60-D0774119E843}" type="slidenum">
              <a:rPr lang="en-US" altLang="en-US"/>
              <a:pPr/>
              <a:t>‹#›</a:t>
            </a:fld>
            <a:endParaRPr lang="en-US" altLang="en-US"/>
          </a:p>
        </p:txBody>
      </p:sp>
    </p:spTree>
    <p:extLst>
      <p:ext uri="{BB962C8B-B14F-4D97-AF65-F5344CB8AC3E}">
        <p14:creationId xmlns:p14="http://schemas.microsoft.com/office/powerpoint/2010/main" val="27820760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5" name="Title 1"/>
          <p:cNvSpPr txBox="1">
            <a:spLocks/>
          </p:cNvSpPr>
          <p:nvPr userDrawn="1"/>
        </p:nvSpPr>
        <p:spPr>
          <a:xfrm>
            <a:off x="457200" y="5486410"/>
            <a:ext cx="8255000" cy="225425"/>
          </a:xfrm>
          <a:prstGeom prst="rect">
            <a:avLst/>
          </a:prstGeom>
        </p:spPr>
        <p:txBody>
          <a:bodyPr anchor="b">
            <a:normAutofit fontScale="47500" lnSpcReduction="20000"/>
          </a:bodyPr>
          <a:lstStyle>
            <a:lvl1pPr algn="l">
              <a:defRPr sz="2000" b="1"/>
            </a:lvl1pPr>
          </a:lstStyle>
          <a:p>
            <a:pPr defTabSz="457200" eaLnBrk="1" fontAlgn="auto" hangingPunct="1">
              <a:spcAft>
                <a:spcPts val="0"/>
              </a:spcAft>
              <a:defRPr/>
            </a:pPr>
            <a:r>
              <a:rPr lang="en-US" dirty="0" smtClean="0">
                <a:solidFill>
                  <a:prstClr val="white"/>
                </a:solidFill>
                <a:latin typeface="Calibri"/>
                <a:ea typeface="+mn-ea"/>
                <a:cs typeface="Arial"/>
              </a:rPr>
              <a:t>Click to edit Master title style</a:t>
            </a:r>
            <a:endParaRPr lang="en-US" dirty="0">
              <a:solidFill>
                <a:prstClr val="white"/>
              </a:solidFill>
              <a:latin typeface="Calibri"/>
              <a:ea typeface="+mn-ea"/>
              <a:cs typeface="Aria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Picture Placeholder 2"/>
          <p:cNvSpPr>
            <a:spLocks noGrp="1"/>
          </p:cNvSpPr>
          <p:nvPr>
            <p:ph type="pic" idx="1"/>
          </p:nvPr>
        </p:nvSpPr>
        <p:spPr>
          <a:xfrm>
            <a:off x="787402" y="1295401"/>
            <a:ext cx="7607300" cy="40386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ext Placeholder 3"/>
          <p:cNvSpPr>
            <a:spLocks noGrp="1"/>
          </p:cNvSpPr>
          <p:nvPr>
            <p:ph type="body" sz="half" idx="2"/>
          </p:nvPr>
        </p:nvSpPr>
        <p:spPr>
          <a:xfrm>
            <a:off x="787402" y="5712316"/>
            <a:ext cx="7607300" cy="5487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a:defRPr>
                <a:solidFill>
                  <a:srgbClr val="898989"/>
                </a:solidFill>
              </a:defRPr>
            </a:lvl1pPr>
          </a:lstStyle>
          <a:p>
            <a:fld id="{0F0584D3-D29F-4EF1-ACC5-4771857953DC}" type="slidenum">
              <a:rPr lang="en-US" altLang="en-US"/>
              <a:pPr/>
              <a:t>‹#›</a:t>
            </a:fld>
            <a:endParaRPr lang="en-US" altLang="en-US"/>
          </a:p>
        </p:txBody>
      </p:sp>
    </p:spTree>
    <p:extLst>
      <p:ext uri="{BB962C8B-B14F-4D97-AF65-F5344CB8AC3E}">
        <p14:creationId xmlns:p14="http://schemas.microsoft.com/office/powerpoint/2010/main" val="2928400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a:pPr>
                <a:defRPr/>
              </a:pPr>
              <a:t>4/21/2016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a:pPr>
                <a:defRPr/>
              </a:pPr>
              <a:t>‹#›</a:t>
            </a:fld>
            <a:endParaRPr lang="en-US" altLang="en-US"/>
          </a:p>
        </p:txBody>
      </p:sp>
    </p:spTree>
    <p:extLst>
      <p:ext uri="{BB962C8B-B14F-4D97-AF65-F5344CB8AC3E}">
        <p14:creationId xmlns:p14="http://schemas.microsoft.com/office/powerpoint/2010/main" val="18563413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2601" y="3498850"/>
            <a:ext cx="8166100" cy="2559050"/>
          </a:xfrm>
        </p:spPr>
        <p:txBody>
          <a:bodyPr>
            <a:normAutofit/>
          </a:bodyPr>
          <a:lstStyle>
            <a:lvl1pPr marL="0" indent="0" algn="ctr">
              <a:buNone/>
              <a:defRPr sz="20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itle 1"/>
          <p:cNvSpPr>
            <a:spLocks noGrp="1"/>
          </p:cNvSpPr>
          <p:nvPr>
            <p:ph type="ctrTitle"/>
          </p:nvPr>
        </p:nvSpPr>
        <p:spPr>
          <a:xfrm>
            <a:off x="482601" y="1651000"/>
            <a:ext cx="8166100" cy="1847850"/>
          </a:xfrm>
        </p:spPr>
        <p:txBody>
          <a:bodyPr anchor="t"/>
          <a:lstStyle>
            <a:lvl1pPr>
              <a:defRPr sz="3200" b="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10"/>
          </p:nvPr>
        </p:nvSpPr>
        <p:spPr>
          <a:xfrm>
            <a:off x="457200" y="6516688"/>
            <a:ext cx="927100" cy="341312"/>
          </a:xfrm>
        </p:spPr>
        <p:txBody>
          <a:bodyPr/>
          <a:lstStyle>
            <a:lvl1pPr eaLnBrk="0" hangingPunct="0">
              <a:defRPr>
                <a:solidFill>
                  <a:srgbClr val="898989"/>
                </a:solidFill>
                <a:latin typeface="Tahoma" panose="020B0604030504040204" pitchFamily="34" charset="0"/>
              </a:defRPr>
            </a:lvl1pPr>
          </a:lstStyle>
          <a:p>
            <a:pPr>
              <a:defRPr/>
            </a:pPr>
            <a:fld id="{538B5692-0746-4CAC-969F-DC6D877FF778}" type="slidenum">
              <a:rPr lang="en-US" altLang="en-US"/>
              <a:pPr>
                <a:defRPr/>
              </a:pPr>
              <a:t>‹#›</a:t>
            </a:fld>
            <a:endParaRPr lang="en-US" altLang="en-US"/>
          </a:p>
        </p:txBody>
      </p:sp>
    </p:spTree>
    <p:extLst>
      <p:ext uri="{BB962C8B-B14F-4D97-AF65-F5344CB8AC3E}">
        <p14:creationId xmlns:p14="http://schemas.microsoft.com/office/powerpoint/2010/main" val="28934287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3_Section Header">
    <p:spTree>
      <p:nvGrpSpPr>
        <p:cNvPr id="1" name=""/>
        <p:cNvGrpSpPr/>
        <p:nvPr/>
      </p:nvGrpSpPr>
      <p:grpSpPr>
        <a:xfrm>
          <a:off x="0" y="0"/>
          <a:ext cx="0" cy="0"/>
          <a:chOff x="0" y="0"/>
          <a:chExt cx="0" cy="0"/>
        </a:xfrm>
      </p:grpSpPr>
      <p:sp>
        <p:nvSpPr>
          <p:cNvPr id="8" name="Title 1"/>
          <p:cNvSpPr>
            <a:spLocks noGrp="1"/>
          </p:cNvSpPr>
          <p:nvPr>
            <p:ph type="ctrTitle"/>
          </p:nvPr>
        </p:nvSpPr>
        <p:spPr>
          <a:xfrm>
            <a:off x="533400" y="2743200"/>
            <a:ext cx="8001000" cy="2743200"/>
          </a:xfrm>
        </p:spPr>
        <p:txBody>
          <a:bodyPr anchor="t"/>
          <a:lstStyle>
            <a:lvl1pPr>
              <a:defRPr sz="3200">
                <a:solidFill>
                  <a:srgbClr val="00000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eaLnBrk="0" hangingPunct="0">
              <a:defRPr>
                <a:solidFill>
                  <a:srgbClr val="898989"/>
                </a:solidFill>
                <a:latin typeface="Tahoma" panose="020B0604030504040204" pitchFamily="34" charset="0"/>
              </a:defRPr>
            </a:lvl1pPr>
          </a:lstStyle>
          <a:p>
            <a:pPr>
              <a:defRPr/>
            </a:pPr>
            <a:fld id="{94B937EB-67A6-4A1A-B7FB-4D574A3A9912}" type="slidenum">
              <a:rPr lang="en-US" altLang="en-US"/>
              <a:pPr>
                <a:defRPr/>
              </a:pPr>
              <a:t>‹#›</a:t>
            </a:fld>
            <a:endParaRPr lang="en-US" altLang="en-US"/>
          </a:p>
        </p:txBody>
      </p:sp>
    </p:spTree>
    <p:extLst>
      <p:ext uri="{BB962C8B-B14F-4D97-AF65-F5344CB8AC3E}">
        <p14:creationId xmlns:p14="http://schemas.microsoft.com/office/powerpoint/2010/main" val="28080791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5" name="Title 1"/>
          <p:cNvSpPr txBox="1">
            <a:spLocks/>
          </p:cNvSpPr>
          <p:nvPr userDrawn="1"/>
        </p:nvSpPr>
        <p:spPr>
          <a:xfrm>
            <a:off x="457200" y="5486410"/>
            <a:ext cx="8255000" cy="225425"/>
          </a:xfrm>
          <a:prstGeom prst="rect">
            <a:avLst/>
          </a:prstGeom>
        </p:spPr>
        <p:txBody>
          <a:bodyPr anchor="b">
            <a:normAutofit fontScale="47500" lnSpcReduction="20000"/>
          </a:bodyPr>
          <a:lstStyle>
            <a:lvl1pPr algn="l">
              <a:defRPr sz="2000" b="1"/>
            </a:lvl1pPr>
          </a:lstStyle>
          <a:p>
            <a:pPr defTabSz="457200" eaLnBrk="1" fontAlgn="auto" hangingPunct="1">
              <a:spcAft>
                <a:spcPts val="0"/>
              </a:spcAft>
              <a:defRPr/>
            </a:pPr>
            <a:r>
              <a:rPr lang="en-US" dirty="0" smtClean="0">
                <a:solidFill>
                  <a:prstClr val="white"/>
                </a:solidFill>
                <a:latin typeface="Calibri"/>
                <a:ea typeface="+mn-ea"/>
                <a:cs typeface="Arial"/>
              </a:rPr>
              <a:t>Click to edit Master title style</a:t>
            </a:r>
            <a:endParaRPr lang="en-US" dirty="0">
              <a:solidFill>
                <a:prstClr val="white"/>
              </a:solidFill>
              <a:latin typeface="Calibri"/>
              <a:ea typeface="+mn-ea"/>
              <a:cs typeface="Aria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Picture Placeholder 2"/>
          <p:cNvSpPr>
            <a:spLocks noGrp="1"/>
          </p:cNvSpPr>
          <p:nvPr>
            <p:ph type="pic" idx="1"/>
          </p:nvPr>
        </p:nvSpPr>
        <p:spPr>
          <a:xfrm>
            <a:off x="787402" y="1295401"/>
            <a:ext cx="7607300" cy="40386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ext Placeholder 3"/>
          <p:cNvSpPr>
            <a:spLocks noGrp="1"/>
          </p:cNvSpPr>
          <p:nvPr>
            <p:ph type="body" sz="half" idx="2"/>
          </p:nvPr>
        </p:nvSpPr>
        <p:spPr>
          <a:xfrm>
            <a:off x="787402" y="5712316"/>
            <a:ext cx="7607300" cy="5487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eaLnBrk="0" hangingPunct="0">
              <a:defRPr>
                <a:solidFill>
                  <a:srgbClr val="898989"/>
                </a:solidFill>
                <a:latin typeface="Tahoma" panose="020B0604030504040204" pitchFamily="34" charset="0"/>
              </a:defRPr>
            </a:lvl1pPr>
          </a:lstStyle>
          <a:p>
            <a:pPr>
              <a:defRPr/>
            </a:pPr>
            <a:fld id="{81D3F7B8-80E6-4908-83BE-A61EFC3C545B}" type="slidenum">
              <a:rPr lang="en-US" altLang="en-US"/>
              <a:pPr>
                <a:defRPr/>
              </a:pPr>
              <a:t>‹#›</a:t>
            </a:fld>
            <a:endParaRPr lang="en-US" altLang="en-US"/>
          </a:p>
        </p:txBody>
      </p:sp>
    </p:spTree>
    <p:extLst>
      <p:ext uri="{BB962C8B-B14F-4D97-AF65-F5344CB8AC3E}">
        <p14:creationId xmlns:p14="http://schemas.microsoft.com/office/powerpoint/2010/main" val="35263549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2601" y="3498850"/>
            <a:ext cx="8166100" cy="2559050"/>
          </a:xfrm>
        </p:spPr>
        <p:txBody>
          <a:bodyPr>
            <a:normAutofit/>
          </a:bodyPr>
          <a:lstStyle>
            <a:lvl1pPr marL="0" indent="0" algn="ctr">
              <a:buNone/>
              <a:defRPr sz="20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itle 1"/>
          <p:cNvSpPr>
            <a:spLocks noGrp="1"/>
          </p:cNvSpPr>
          <p:nvPr>
            <p:ph type="ctrTitle"/>
          </p:nvPr>
        </p:nvSpPr>
        <p:spPr>
          <a:xfrm>
            <a:off x="482601" y="1651000"/>
            <a:ext cx="8166100" cy="1847850"/>
          </a:xfrm>
        </p:spPr>
        <p:txBody>
          <a:bodyPr anchor="t"/>
          <a:lstStyle>
            <a:lvl1pPr>
              <a:defRPr sz="3200" b="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10"/>
          </p:nvPr>
        </p:nvSpPr>
        <p:spPr>
          <a:xfrm>
            <a:off x="457200" y="6516688"/>
            <a:ext cx="927100" cy="341312"/>
          </a:xfrm>
        </p:spPr>
        <p:txBody>
          <a:bodyPr/>
          <a:lstStyle>
            <a:lvl1pPr eaLnBrk="0" hangingPunct="0">
              <a:defRPr>
                <a:solidFill>
                  <a:srgbClr val="898989"/>
                </a:solidFill>
                <a:latin typeface="Tahoma" panose="020B0604030504040204" pitchFamily="34" charset="0"/>
              </a:defRPr>
            </a:lvl1pPr>
          </a:lstStyle>
          <a:p>
            <a:pPr>
              <a:defRPr/>
            </a:pPr>
            <a:fld id="{E8DB83E7-07E2-481A-B338-1741BD7876D4}" type="slidenum">
              <a:rPr lang="en-US" altLang="en-US"/>
              <a:pPr>
                <a:defRPr/>
              </a:pPr>
              <a:t>‹#›</a:t>
            </a:fld>
            <a:endParaRPr lang="en-US" altLang="en-US"/>
          </a:p>
        </p:txBody>
      </p:sp>
    </p:spTree>
    <p:extLst>
      <p:ext uri="{BB962C8B-B14F-4D97-AF65-F5344CB8AC3E}">
        <p14:creationId xmlns:p14="http://schemas.microsoft.com/office/powerpoint/2010/main" val="8395261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4_Section Header">
    <p:spTree>
      <p:nvGrpSpPr>
        <p:cNvPr id="1" name=""/>
        <p:cNvGrpSpPr/>
        <p:nvPr/>
      </p:nvGrpSpPr>
      <p:grpSpPr>
        <a:xfrm>
          <a:off x="0" y="0"/>
          <a:ext cx="0" cy="0"/>
          <a:chOff x="0" y="0"/>
          <a:chExt cx="0" cy="0"/>
        </a:xfrm>
      </p:grpSpPr>
      <p:sp>
        <p:nvSpPr>
          <p:cNvPr id="8" name="Title 1"/>
          <p:cNvSpPr>
            <a:spLocks noGrp="1"/>
          </p:cNvSpPr>
          <p:nvPr>
            <p:ph type="ctrTitle"/>
          </p:nvPr>
        </p:nvSpPr>
        <p:spPr>
          <a:xfrm>
            <a:off x="533400" y="2743200"/>
            <a:ext cx="8001000" cy="2743200"/>
          </a:xfrm>
        </p:spPr>
        <p:txBody>
          <a:bodyPr anchor="t"/>
          <a:lstStyle>
            <a:lvl1pPr>
              <a:defRPr sz="3200">
                <a:solidFill>
                  <a:srgbClr val="00000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eaLnBrk="0" hangingPunct="0">
              <a:defRPr>
                <a:solidFill>
                  <a:srgbClr val="898989"/>
                </a:solidFill>
                <a:latin typeface="Tahoma" panose="020B0604030504040204" pitchFamily="34" charset="0"/>
              </a:defRPr>
            </a:lvl1pPr>
          </a:lstStyle>
          <a:p>
            <a:pPr>
              <a:defRPr/>
            </a:pPr>
            <a:fld id="{720D35B9-F457-43B2-AD74-7BA5B8D33E94}" type="slidenum">
              <a:rPr lang="en-US" altLang="en-US"/>
              <a:pPr>
                <a:defRPr/>
              </a:pPr>
              <a:t>‹#›</a:t>
            </a:fld>
            <a:endParaRPr lang="en-US" altLang="en-US"/>
          </a:p>
        </p:txBody>
      </p:sp>
    </p:spTree>
    <p:extLst>
      <p:ext uri="{BB962C8B-B14F-4D97-AF65-F5344CB8AC3E}">
        <p14:creationId xmlns:p14="http://schemas.microsoft.com/office/powerpoint/2010/main" val="19219852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5" name="Title 1"/>
          <p:cNvSpPr txBox="1">
            <a:spLocks/>
          </p:cNvSpPr>
          <p:nvPr userDrawn="1"/>
        </p:nvSpPr>
        <p:spPr>
          <a:xfrm>
            <a:off x="457200" y="5486410"/>
            <a:ext cx="8255000" cy="225425"/>
          </a:xfrm>
          <a:prstGeom prst="rect">
            <a:avLst/>
          </a:prstGeom>
        </p:spPr>
        <p:txBody>
          <a:bodyPr anchor="b">
            <a:normAutofit fontScale="47500" lnSpcReduction="20000"/>
          </a:bodyPr>
          <a:lstStyle>
            <a:lvl1pPr algn="l">
              <a:defRPr sz="2000" b="1"/>
            </a:lvl1pPr>
          </a:lstStyle>
          <a:p>
            <a:pPr defTabSz="457200" eaLnBrk="1" fontAlgn="auto" hangingPunct="1">
              <a:spcAft>
                <a:spcPts val="0"/>
              </a:spcAft>
              <a:defRPr/>
            </a:pPr>
            <a:r>
              <a:rPr lang="en-US" dirty="0" smtClean="0">
                <a:solidFill>
                  <a:prstClr val="white"/>
                </a:solidFill>
                <a:latin typeface="Calibri"/>
                <a:ea typeface="+mn-ea"/>
                <a:cs typeface="Arial"/>
              </a:rPr>
              <a:t>Click to edit Master title style</a:t>
            </a:r>
            <a:endParaRPr lang="en-US" dirty="0">
              <a:solidFill>
                <a:prstClr val="white"/>
              </a:solidFill>
              <a:latin typeface="Calibri"/>
              <a:ea typeface="+mn-ea"/>
              <a:cs typeface="Aria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Picture Placeholder 2"/>
          <p:cNvSpPr>
            <a:spLocks noGrp="1"/>
          </p:cNvSpPr>
          <p:nvPr>
            <p:ph type="pic" idx="1"/>
          </p:nvPr>
        </p:nvSpPr>
        <p:spPr>
          <a:xfrm>
            <a:off x="787402" y="1295401"/>
            <a:ext cx="7607300" cy="40386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ext Placeholder 3"/>
          <p:cNvSpPr>
            <a:spLocks noGrp="1"/>
          </p:cNvSpPr>
          <p:nvPr>
            <p:ph type="body" sz="half" idx="2"/>
          </p:nvPr>
        </p:nvSpPr>
        <p:spPr>
          <a:xfrm>
            <a:off x="787402" y="5712316"/>
            <a:ext cx="7607300" cy="5487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eaLnBrk="0" hangingPunct="0">
              <a:defRPr>
                <a:solidFill>
                  <a:srgbClr val="898989"/>
                </a:solidFill>
                <a:latin typeface="Tahoma" panose="020B0604030504040204" pitchFamily="34" charset="0"/>
              </a:defRPr>
            </a:lvl1pPr>
          </a:lstStyle>
          <a:p>
            <a:pPr>
              <a:defRPr/>
            </a:pPr>
            <a:fld id="{14E849C1-89CF-408A-81E1-BD510EDAF448}" type="slidenum">
              <a:rPr lang="en-US" altLang="en-US"/>
              <a:pPr>
                <a:defRPr/>
              </a:pPr>
              <a:t>‹#›</a:t>
            </a:fld>
            <a:endParaRPr lang="en-US" altLang="en-US"/>
          </a:p>
        </p:txBody>
      </p:sp>
    </p:spTree>
    <p:extLst>
      <p:ext uri="{BB962C8B-B14F-4D97-AF65-F5344CB8AC3E}">
        <p14:creationId xmlns:p14="http://schemas.microsoft.com/office/powerpoint/2010/main" val="33321994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2601" y="3498850"/>
            <a:ext cx="8166100" cy="2559050"/>
          </a:xfrm>
        </p:spPr>
        <p:txBody>
          <a:bodyPr>
            <a:normAutofit/>
          </a:bodyPr>
          <a:lstStyle>
            <a:lvl1pPr marL="0" indent="0" algn="ctr">
              <a:buNone/>
              <a:defRPr sz="20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itle 1"/>
          <p:cNvSpPr>
            <a:spLocks noGrp="1"/>
          </p:cNvSpPr>
          <p:nvPr>
            <p:ph type="ctrTitle" hasCustomPrompt="1"/>
          </p:nvPr>
        </p:nvSpPr>
        <p:spPr>
          <a:xfrm>
            <a:off x="482601" y="1651000"/>
            <a:ext cx="8166100" cy="1847850"/>
          </a:xfrm>
        </p:spPr>
        <p:txBody>
          <a:bodyPr anchor="t"/>
          <a:lstStyle>
            <a:lvl1pPr>
              <a:defRPr sz="3200" b="0">
                <a:solidFill>
                  <a:srgbClr val="000000"/>
                </a:solidFill>
              </a:defRPr>
            </a:lvl1pPr>
          </a:lstStyle>
          <a:p>
            <a:r>
              <a:rPr lang="en-US" dirty="0" smtClean="0"/>
              <a:t>Click to edit Slide title style</a:t>
            </a:r>
            <a:endParaRPr lang="en-US" dirty="0"/>
          </a:p>
        </p:txBody>
      </p:sp>
      <p:sp>
        <p:nvSpPr>
          <p:cNvPr id="7" name="Slide Number Placeholder 5"/>
          <p:cNvSpPr>
            <a:spLocks noGrp="1"/>
          </p:cNvSpPr>
          <p:nvPr>
            <p:ph type="sldNum" sz="quarter" idx="12"/>
          </p:nvPr>
        </p:nvSpPr>
        <p:spPr>
          <a:xfrm>
            <a:off x="457200" y="6517178"/>
            <a:ext cx="927100" cy="340822"/>
          </a:xfrm>
        </p:spPr>
        <p:txBody>
          <a:bodyPr/>
          <a:lstStyle/>
          <a:p>
            <a:fld id="{78AC1E30-C7F1-704E-8DC9-4E4F1175BB24}"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6635315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5_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8AC1E30-C7F1-704E-8DC9-4E4F1175BB24}" type="slidenum">
              <a:rPr lang="en-US" smtClean="0">
                <a:solidFill>
                  <a:srgbClr val="000000">
                    <a:tint val="75000"/>
                  </a:srgbClr>
                </a:solidFill>
              </a:rPr>
              <a:pPr/>
              <a:t>‹#›</a:t>
            </a:fld>
            <a:endParaRPr lang="en-US" dirty="0">
              <a:solidFill>
                <a:srgbClr val="000000">
                  <a:tint val="75000"/>
                </a:srgbClr>
              </a:solidFill>
            </a:endParaRPr>
          </a:p>
        </p:txBody>
      </p:sp>
      <p:sp>
        <p:nvSpPr>
          <p:cNvPr id="8" name="Title 1"/>
          <p:cNvSpPr>
            <a:spLocks noGrp="1"/>
          </p:cNvSpPr>
          <p:nvPr>
            <p:ph type="ctrTitle" hasCustomPrompt="1"/>
          </p:nvPr>
        </p:nvSpPr>
        <p:spPr>
          <a:xfrm>
            <a:off x="533400" y="2743200"/>
            <a:ext cx="8001000" cy="2743200"/>
          </a:xfrm>
        </p:spPr>
        <p:txBody>
          <a:bodyPr anchor="t"/>
          <a:lstStyle>
            <a:lvl1pPr>
              <a:defRPr sz="3200">
                <a:solidFill>
                  <a:srgbClr val="000000"/>
                </a:solidFill>
              </a:defRPr>
            </a:lvl1pPr>
          </a:lstStyle>
          <a:p>
            <a:r>
              <a:rPr lang="en-US" dirty="0" smtClean="0"/>
              <a:t>Section Slide</a:t>
            </a:r>
            <a:endParaRPr lang="en-US" dirty="0"/>
          </a:p>
        </p:txBody>
      </p:sp>
    </p:spTree>
    <p:extLst>
      <p:ext uri="{BB962C8B-B14F-4D97-AF65-F5344CB8AC3E}">
        <p14:creationId xmlns:p14="http://schemas.microsoft.com/office/powerpoint/2010/main" val="41838288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78AC1E30-C7F1-704E-8DC9-4E4F1175BB24}" type="slidenum">
              <a:rPr lang="en-US" smtClean="0">
                <a:solidFill>
                  <a:srgbClr val="000000">
                    <a:tint val="75000"/>
                  </a:srgbClr>
                </a:solidFill>
              </a:rPr>
              <a:pPr/>
              <a:t>‹#›</a:t>
            </a:fld>
            <a:endParaRPr lang="en-US" dirty="0">
              <a:solidFill>
                <a:srgbClr val="000000">
                  <a:tint val="75000"/>
                </a:srgbClr>
              </a:solidFill>
            </a:endParaRPr>
          </a:p>
        </p:txBody>
      </p:sp>
      <p:sp>
        <p:nvSpPr>
          <p:cNvPr id="5" name="Title 1"/>
          <p:cNvSpPr txBox="1">
            <a:spLocks/>
          </p:cNvSpPr>
          <p:nvPr userDrawn="1"/>
        </p:nvSpPr>
        <p:spPr>
          <a:xfrm>
            <a:off x="457200" y="5486400"/>
            <a:ext cx="8255000" cy="225916"/>
          </a:xfrm>
          <a:prstGeom prst="rect">
            <a:avLst/>
          </a:prstGeom>
        </p:spPr>
        <p:txBody>
          <a:bodyPr vert="horz" lIns="91440" tIns="45720" rIns="91440" bIns="45720" rtlCol="0" anchor="b">
            <a:normAutofit fontScale="55000" lnSpcReduction="20000"/>
          </a:bodyPr>
          <a:lstStyle>
            <a:lvl1pPr algn="l">
              <a:defRPr sz="2000" b="1"/>
            </a:lvl1pPr>
          </a:lstStyle>
          <a:p>
            <a:pPr defTabSz="457200" eaLnBrk="1" fontAlgn="auto" hangingPunct="1">
              <a:spcAft>
                <a:spcPts val="0"/>
              </a:spcAft>
              <a:defRPr/>
            </a:pPr>
            <a:r>
              <a:rPr lang="en-US" dirty="0" smtClean="0">
                <a:solidFill>
                  <a:prstClr val="white"/>
                </a:solidFill>
                <a:latin typeface="Calibri"/>
                <a:ea typeface="+mn-ea"/>
                <a:cs typeface="Arial"/>
              </a:rPr>
              <a:t>Click to edit Master title style</a:t>
            </a:r>
            <a:endParaRPr lang="en-US" dirty="0">
              <a:solidFill>
                <a:prstClr val="white"/>
              </a:solidFill>
              <a:latin typeface="Calibri"/>
              <a:ea typeface="+mn-ea"/>
              <a:cs typeface="Arial"/>
            </a:endParaRPr>
          </a:p>
        </p:txBody>
      </p:sp>
      <p:sp>
        <p:nvSpPr>
          <p:cNvPr id="7" name="Picture Placeholder 2"/>
          <p:cNvSpPr>
            <a:spLocks noGrp="1"/>
          </p:cNvSpPr>
          <p:nvPr>
            <p:ph type="pic" idx="1"/>
          </p:nvPr>
        </p:nvSpPr>
        <p:spPr>
          <a:xfrm>
            <a:off x="787402" y="1295401"/>
            <a:ext cx="7607300" cy="40386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3"/>
          <p:cNvSpPr>
            <a:spLocks noGrp="1"/>
          </p:cNvSpPr>
          <p:nvPr>
            <p:ph type="body" sz="half" idx="2"/>
          </p:nvPr>
        </p:nvSpPr>
        <p:spPr>
          <a:xfrm>
            <a:off x="787402" y="5712316"/>
            <a:ext cx="7607300" cy="5487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7355311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2601" y="3498850"/>
            <a:ext cx="8166100" cy="2559050"/>
          </a:xfrm>
        </p:spPr>
        <p:txBody>
          <a:bodyPr>
            <a:normAutofit/>
          </a:bodyPr>
          <a:lstStyle>
            <a:lvl1pPr marL="0" indent="0" algn="ctr">
              <a:buNone/>
              <a:defRPr sz="20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itle 1"/>
          <p:cNvSpPr>
            <a:spLocks noGrp="1"/>
          </p:cNvSpPr>
          <p:nvPr>
            <p:ph type="ctrTitle" hasCustomPrompt="1"/>
          </p:nvPr>
        </p:nvSpPr>
        <p:spPr>
          <a:xfrm>
            <a:off x="482601" y="1651000"/>
            <a:ext cx="8166100" cy="1847850"/>
          </a:xfrm>
        </p:spPr>
        <p:txBody>
          <a:bodyPr anchor="t"/>
          <a:lstStyle>
            <a:lvl1pPr>
              <a:defRPr sz="3200" b="0">
                <a:solidFill>
                  <a:srgbClr val="000000"/>
                </a:solidFill>
              </a:defRPr>
            </a:lvl1pPr>
          </a:lstStyle>
          <a:p>
            <a:r>
              <a:rPr lang="en-US" dirty="0" smtClean="0"/>
              <a:t>Click to edit Slide title style</a:t>
            </a:r>
            <a:endParaRPr lang="en-US" dirty="0"/>
          </a:p>
        </p:txBody>
      </p:sp>
      <p:sp>
        <p:nvSpPr>
          <p:cNvPr id="7" name="Slide Number Placeholder 5"/>
          <p:cNvSpPr>
            <a:spLocks noGrp="1"/>
          </p:cNvSpPr>
          <p:nvPr>
            <p:ph type="sldNum" sz="quarter" idx="12"/>
          </p:nvPr>
        </p:nvSpPr>
        <p:spPr>
          <a:xfrm>
            <a:off x="457200" y="6517178"/>
            <a:ext cx="927100" cy="340822"/>
          </a:xfrm>
        </p:spPr>
        <p:txBody>
          <a:bodyPr/>
          <a:lstStyle/>
          <a:p>
            <a:fld id="{78AC1E30-C7F1-704E-8DC9-4E4F1175BB24}"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845621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4/21/2016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38927234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6_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8AC1E30-C7F1-704E-8DC9-4E4F1175BB24}" type="slidenum">
              <a:rPr lang="en-US" smtClean="0">
                <a:solidFill>
                  <a:srgbClr val="000000">
                    <a:tint val="75000"/>
                  </a:srgbClr>
                </a:solidFill>
              </a:rPr>
              <a:pPr/>
              <a:t>‹#›</a:t>
            </a:fld>
            <a:endParaRPr lang="en-US" dirty="0">
              <a:solidFill>
                <a:srgbClr val="000000">
                  <a:tint val="75000"/>
                </a:srgbClr>
              </a:solidFill>
            </a:endParaRPr>
          </a:p>
        </p:txBody>
      </p:sp>
      <p:sp>
        <p:nvSpPr>
          <p:cNvPr id="8" name="Title 1"/>
          <p:cNvSpPr>
            <a:spLocks noGrp="1"/>
          </p:cNvSpPr>
          <p:nvPr>
            <p:ph type="ctrTitle" hasCustomPrompt="1"/>
          </p:nvPr>
        </p:nvSpPr>
        <p:spPr>
          <a:xfrm>
            <a:off x="533400" y="2743200"/>
            <a:ext cx="8001000" cy="2743200"/>
          </a:xfrm>
        </p:spPr>
        <p:txBody>
          <a:bodyPr anchor="t"/>
          <a:lstStyle>
            <a:lvl1pPr>
              <a:defRPr sz="3200">
                <a:solidFill>
                  <a:srgbClr val="000000"/>
                </a:solidFill>
              </a:defRPr>
            </a:lvl1pPr>
          </a:lstStyle>
          <a:p>
            <a:r>
              <a:rPr lang="en-US" dirty="0" smtClean="0"/>
              <a:t>Section Slide</a:t>
            </a:r>
            <a:endParaRPr lang="en-US" dirty="0"/>
          </a:p>
        </p:txBody>
      </p:sp>
    </p:spTree>
    <p:extLst>
      <p:ext uri="{BB962C8B-B14F-4D97-AF65-F5344CB8AC3E}">
        <p14:creationId xmlns:p14="http://schemas.microsoft.com/office/powerpoint/2010/main" val="15624937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78AC1E30-C7F1-704E-8DC9-4E4F1175BB24}" type="slidenum">
              <a:rPr lang="en-US" smtClean="0">
                <a:solidFill>
                  <a:srgbClr val="000000">
                    <a:tint val="75000"/>
                  </a:srgbClr>
                </a:solidFill>
              </a:rPr>
              <a:pPr/>
              <a:t>‹#›</a:t>
            </a:fld>
            <a:endParaRPr lang="en-US" dirty="0">
              <a:solidFill>
                <a:srgbClr val="000000">
                  <a:tint val="75000"/>
                </a:srgbClr>
              </a:solidFill>
            </a:endParaRPr>
          </a:p>
        </p:txBody>
      </p:sp>
      <p:sp>
        <p:nvSpPr>
          <p:cNvPr id="5" name="Title 1"/>
          <p:cNvSpPr txBox="1">
            <a:spLocks/>
          </p:cNvSpPr>
          <p:nvPr userDrawn="1"/>
        </p:nvSpPr>
        <p:spPr>
          <a:xfrm>
            <a:off x="457200" y="5486400"/>
            <a:ext cx="8255000" cy="225916"/>
          </a:xfrm>
          <a:prstGeom prst="rect">
            <a:avLst/>
          </a:prstGeom>
        </p:spPr>
        <p:txBody>
          <a:bodyPr vert="horz" lIns="91440" tIns="45720" rIns="91440" bIns="45720" rtlCol="0" anchor="b">
            <a:normAutofit fontScale="55000" lnSpcReduction="20000"/>
          </a:bodyPr>
          <a:lstStyle>
            <a:lvl1pPr algn="l">
              <a:defRPr sz="2000" b="1"/>
            </a:lvl1pPr>
          </a:lstStyle>
          <a:p>
            <a:pPr defTabSz="457200" eaLnBrk="1" fontAlgn="auto" hangingPunct="1">
              <a:spcAft>
                <a:spcPts val="0"/>
              </a:spcAft>
              <a:defRPr/>
            </a:pPr>
            <a:r>
              <a:rPr lang="en-US" dirty="0" smtClean="0">
                <a:solidFill>
                  <a:prstClr val="white"/>
                </a:solidFill>
                <a:latin typeface="Calibri"/>
                <a:ea typeface="+mn-ea"/>
                <a:cs typeface="Arial"/>
              </a:rPr>
              <a:t>Click to edit Master title style</a:t>
            </a:r>
            <a:endParaRPr lang="en-US" dirty="0">
              <a:solidFill>
                <a:prstClr val="white"/>
              </a:solidFill>
              <a:latin typeface="Calibri"/>
              <a:ea typeface="+mn-ea"/>
              <a:cs typeface="Arial"/>
            </a:endParaRPr>
          </a:p>
        </p:txBody>
      </p:sp>
      <p:sp>
        <p:nvSpPr>
          <p:cNvPr id="7" name="Picture Placeholder 2"/>
          <p:cNvSpPr>
            <a:spLocks noGrp="1"/>
          </p:cNvSpPr>
          <p:nvPr>
            <p:ph type="pic" idx="1"/>
          </p:nvPr>
        </p:nvSpPr>
        <p:spPr>
          <a:xfrm>
            <a:off x="787402" y="1295401"/>
            <a:ext cx="7607300" cy="40386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3"/>
          <p:cNvSpPr>
            <a:spLocks noGrp="1"/>
          </p:cNvSpPr>
          <p:nvPr>
            <p:ph type="body" sz="half" idx="2"/>
          </p:nvPr>
        </p:nvSpPr>
        <p:spPr>
          <a:xfrm>
            <a:off x="787402" y="5712316"/>
            <a:ext cx="7607300" cy="5487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7515843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2601" y="3498850"/>
            <a:ext cx="8166100" cy="2559050"/>
          </a:xfrm>
        </p:spPr>
        <p:txBody>
          <a:bodyPr>
            <a:normAutofit/>
          </a:bodyPr>
          <a:lstStyle>
            <a:lvl1pPr marL="0" indent="0" algn="ctr">
              <a:buNone/>
              <a:defRPr sz="20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itle 1"/>
          <p:cNvSpPr>
            <a:spLocks noGrp="1"/>
          </p:cNvSpPr>
          <p:nvPr>
            <p:ph type="ctrTitle"/>
          </p:nvPr>
        </p:nvSpPr>
        <p:spPr>
          <a:xfrm>
            <a:off x="482601" y="1651000"/>
            <a:ext cx="8166100" cy="1847850"/>
          </a:xfrm>
        </p:spPr>
        <p:txBody>
          <a:bodyPr anchor="t"/>
          <a:lstStyle>
            <a:lvl1pPr>
              <a:defRPr sz="3200" b="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10"/>
          </p:nvPr>
        </p:nvSpPr>
        <p:spPr>
          <a:xfrm>
            <a:off x="457200" y="6516688"/>
            <a:ext cx="927100" cy="341312"/>
          </a:xfrm>
        </p:spPr>
        <p:txBody>
          <a:bodyPr/>
          <a:lstStyle>
            <a:lvl1pPr>
              <a:defRPr smtClean="0">
                <a:solidFill>
                  <a:srgbClr val="000000">
                    <a:tint val="75000"/>
                  </a:srgbClr>
                </a:solidFill>
                <a:latin typeface="Arial" pitchFamily="34" charset="0"/>
              </a:defRPr>
            </a:lvl1pPr>
          </a:lstStyle>
          <a:p>
            <a:pPr>
              <a:defRPr/>
            </a:pPr>
            <a:fld id="{16B87FD6-C786-4072-8B84-9886B25158EE}" type="slidenum">
              <a:rPr lang="en-US"/>
              <a:pPr>
                <a:defRPr/>
              </a:pPr>
              <a:t>‹#›</a:t>
            </a:fld>
            <a:endParaRPr lang="en-US" dirty="0"/>
          </a:p>
        </p:txBody>
      </p:sp>
    </p:spTree>
    <p:extLst>
      <p:ext uri="{BB962C8B-B14F-4D97-AF65-F5344CB8AC3E}">
        <p14:creationId xmlns:p14="http://schemas.microsoft.com/office/powerpoint/2010/main" val="29807124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7_Section Header">
    <p:spTree>
      <p:nvGrpSpPr>
        <p:cNvPr id="1" name=""/>
        <p:cNvGrpSpPr/>
        <p:nvPr/>
      </p:nvGrpSpPr>
      <p:grpSpPr>
        <a:xfrm>
          <a:off x="0" y="0"/>
          <a:ext cx="0" cy="0"/>
          <a:chOff x="0" y="0"/>
          <a:chExt cx="0" cy="0"/>
        </a:xfrm>
      </p:grpSpPr>
      <p:sp>
        <p:nvSpPr>
          <p:cNvPr id="8" name="Title 1"/>
          <p:cNvSpPr>
            <a:spLocks noGrp="1"/>
          </p:cNvSpPr>
          <p:nvPr>
            <p:ph type="ctrTitle"/>
          </p:nvPr>
        </p:nvSpPr>
        <p:spPr>
          <a:xfrm>
            <a:off x="533400" y="2743200"/>
            <a:ext cx="8001000" cy="2743200"/>
          </a:xfrm>
        </p:spPr>
        <p:txBody>
          <a:bodyPr anchor="t"/>
          <a:lstStyle>
            <a:lvl1pPr>
              <a:defRPr sz="3200">
                <a:solidFill>
                  <a:srgbClr val="00000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smtClean="0">
                <a:solidFill>
                  <a:srgbClr val="000000">
                    <a:tint val="75000"/>
                  </a:srgbClr>
                </a:solidFill>
                <a:latin typeface="Arial" pitchFamily="34" charset="0"/>
              </a:defRPr>
            </a:lvl1pPr>
          </a:lstStyle>
          <a:p>
            <a:pPr>
              <a:defRPr/>
            </a:pPr>
            <a:fld id="{A3BDFB17-D111-4D2C-8B7C-2EBDC359A80C}" type="slidenum">
              <a:rPr lang="en-US"/>
              <a:pPr>
                <a:defRPr/>
              </a:pPr>
              <a:t>‹#›</a:t>
            </a:fld>
            <a:endParaRPr lang="en-US" dirty="0"/>
          </a:p>
        </p:txBody>
      </p:sp>
    </p:spTree>
    <p:extLst>
      <p:ext uri="{BB962C8B-B14F-4D97-AF65-F5344CB8AC3E}">
        <p14:creationId xmlns:p14="http://schemas.microsoft.com/office/powerpoint/2010/main" val="30834431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5" name="Title 1"/>
          <p:cNvSpPr txBox="1">
            <a:spLocks/>
          </p:cNvSpPr>
          <p:nvPr userDrawn="1"/>
        </p:nvSpPr>
        <p:spPr>
          <a:xfrm>
            <a:off x="457200" y="5486410"/>
            <a:ext cx="8255000" cy="225425"/>
          </a:xfrm>
          <a:prstGeom prst="rect">
            <a:avLst/>
          </a:prstGeom>
        </p:spPr>
        <p:txBody>
          <a:bodyPr anchor="b">
            <a:normAutofit fontScale="47500" lnSpcReduction="20000"/>
          </a:bodyPr>
          <a:lstStyle>
            <a:lvl1pPr algn="l">
              <a:defRPr sz="2000" b="1"/>
            </a:lvl1pPr>
          </a:lstStyle>
          <a:p>
            <a:pPr defTabSz="457200" eaLnBrk="1" fontAlgn="auto" hangingPunct="1">
              <a:spcAft>
                <a:spcPts val="0"/>
              </a:spcAft>
              <a:defRPr/>
            </a:pPr>
            <a:r>
              <a:rPr lang="en-US" dirty="0" smtClean="0">
                <a:solidFill>
                  <a:prstClr val="white"/>
                </a:solidFill>
                <a:latin typeface="Calibri"/>
                <a:ea typeface="+mn-ea"/>
                <a:cs typeface="Arial"/>
              </a:rPr>
              <a:t>Click to edit Master title style</a:t>
            </a:r>
            <a:endParaRPr lang="en-US" dirty="0">
              <a:solidFill>
                <a:prstClr val="white"/>
              </a:solidFill>
              <a:latin typeface="Calibri"/>
              <a:ea typeface="+mn-ea"/>
              <a:cs typeface="Aria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Picture Placeholder 2"/>
          <p:cNvSpPr>
            <a:spLocks noGrp="1"/>
          </p:cNvSpPr>
          <p:nvPr>
            <p:ph type="pic" idx="1"/>
          </p:nvPr>
        </p:nvSpPr>
        <p:spPr>
          <a:xfrm>
            <a:off x="787402" y="1295401"/>
            <a:ext cx="7607300" cy="40386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ext Placeholder 3"/>
          <p:cNvSpPr>
            <a:spLocks noGrp="1"/>
          </p:cNvSpPr>
          <p:nvPr>
            <p:ph type="body" sz="half" idx="2"/>
          </p:nvPr>
        </p:nvSpPr>
        <p:spPr>
          <a:xfrm>
            <a:off x="787402" y="5712316"/>
            <a:ext cx="7607300" cy="5487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a:defRPr smtClean="0">
                <a:solidFill>
                  <a:srgbClr val="000000">
                    <a:tint val="75000"/>
                  </a:srgbClr>
                </a:solidFill>
                <a:latin typeface="Arial" pitchFamily="34" charset="0"/>
              </a:defRPr>
            </a:lvl1pPr>
          </a:lstStyle>
          <a:p>
            <a:pPr>
              <a:defRPr/>
            </a:pPr>
            <a:fld id="{33984E73-AF6C-472C-83CA-2A87D2DDC071}" type="slidenum">
              <a:rPr lang="en-US"/>
              <a:pPr>
                <a:defRPr/>
              </a:pPr>
              <a:t>‹#›</a:t>
            </a:fld>
            <a:endParaRPr lang="en-US" dirty="0"/>
          </a:p>
        </p:txBody>
      </p:sp>
    </p:spTree>
    <p:extLst>
      <p:ext uri="{BB962C8B-B14F-4D97-AF65-F5344CB8AC3E}">
        <p14:creationId xmlns:p14="http://schemas.microsoft.com/office/powerpoint/2010/main" val="11063604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2601" y="3498850"/>
            <a:ext cx="8166100" cy="2559050"/>
          </a:xfrm>
        </p:spPr>
        <p:txBody>
          <a:bodyPr>
            <a:normAutofit/>
          </a:bodyPr>
          <a:lstStyle>
            <a:lvl1pPr marL="0" indent="0" algn="ctr">
              <a:buNone/>
              <a:defRPr sz="20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itle 1"/>
          <p:cNvSpPr>
            <a:spLocks noGrp="1"/>
          </p:cNvSpPr>
          <p:nvPr>
            <p:ph type="ctrTitle"/>
          </p:nvPr>
        </p:nvSpPr>
        <p:spPr>
          <a:xfrm>
            <a:off x="482601" y="1651000"/>
            <a:ext cx="8166100" cy="1847850"/>
          </a:xfrm>
        </p:spPr>
        <p:txBody>
          <a:bodyPr anchor="t"/>
          <a:lstStyle>
            <a:lvl1pPr>
              <a:defRPr sz="3200" b="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10"/>
          </p:nvPr>
        </p:nvSpPr>
        <p:spPr>
          <a:xfrm>
            <a:off x="457200" y="6516688"/>
            <a:ext cx="927100" cy="341312"/>
          </a:xfrm>
        </p:spPr>
        <p:txBody>
          <a:bodyPr/>
          <a:lstStyle>
            <a:lvl1pPr>
              <a:defRPr smtClean="0">
                <a:solidFill>
                  <a:srgbClr val="000000">
                    <a:tint val="75000"/>
                  </a:srgbClr>
                </a:solidFill>
                <a:latin typeface="Arial" pitchFamily="34" charset="0"/>
              </a:defRPr>
            </a:lvl1pPr>
          </a:lstStyle>
          <a:p>
            <a:pPr>
              <a:defRPr/>
            </a:pPr>
            <a:fld id="{2DC57F7E-C043-4E9D-AC62-57FF7D0F74C5}" type="slidenum">
              <a:rPr lang="en-US"/>
              <a:pPr>
                <a:defRPr/>
              </a:pPr>
              <a:t>‹#›</a:t>
            </a:fld>
            <a:endParaRPr lang="en-US" dirty="0"/>
          </a:p>
        </p:txBody>
      </p:sp>
    </p:spTree>
    <p:extLst>
      <p:ext uri="{BB962C8B-B14F-4D97-AF65-F5344CB8AC3E}">
        <p14:creationId xmlns:p14="http://schemas.microsoft.com/office/powerpoint/2010/main" val="33476254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8_Section Header">
    <p:spTree>
      <p:nvGrpSpPr>
        <p:cNvPr id="1" name=""/>
        <p:cNvGrpSpPr/>
        <p:nvPr/>
      </p:nvGrpSpPr>
      <p:grpSpPr>
        <a:xfrm>
          <a:off x="0" y="0"/>
          <a:ext cx="0" cy="0"/>
          <a:chOff x="0" y="0"/>
          <a:chExt cx="0" cy="0"/>
        </a:xfrm>
      </p:grpSpPr>
      <p:sp>
        <p:nvSpPr>
          <p:cNvPr id="8" name="Title 1"/>
          <p:cNvSpPr>
            <a:spLocks noGrp="1"/>
          </p:cNvSpPr>
          <p:nvPr>
            <p:ph type="ctrTitle"/>
          </p:nvPr>
        </p:nvSpPr>
        <p:spPr>
          <a:xfrm>
            <a:off x="533400" y="2743200"/>
            <a:ext cx="8001000" cy="2743200"/>
          </a:xfrm>
        </p:spPr>
        <p:txBody>
          <a:bodyPr anchor="t"/>
          <a:lstStyle>
            <a:lvl1pPr>
              <a:defRPr sz="3200">
                <a:solidFill>
                  <a:srgbClr val="00000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smtClean="0">
                <a:solidFill>
                  <a:srgbClr val="000000">
                    <a:tint val="75000"/>
                  </a:srgbClr>
                </a:solidFill>
                <a:latin typeface="Arial" pitchFamily="34" charset="0"/>
              </a:defRPr>
            </a:lvl1pPr>
          </a:lstStyle>
          <a:p>
            <a:pPr>
              <a:defRPr/>
            </a:pPr>
            <a:fld id="{746D1E73-FA5A-422C-971B-FFEFF77D4E2B}" type="slidenum">
              <a:rPr lang="en-US"/>
              <a:pPr>
                <a:defRPr/>
              </a:pPr>
              <a:t>‹#›</a:t>
            </a:fld>
            <a:endParaRPr lang="en-US" dirty="0"/>
          </a:p>
        </p:txBody>
      </p:sp>
    </p:spTree>
    <p:extLst>
      <p:ext uri="{BB962C8B-B14F-4D97-AF65-F5344CB8AC3E}">
        <p14:creationId xmlns:p14="http://schemas.microsoft.com/office/powerpoint/2010/main" val="3314690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5" name="Title 1"/>
          <p:cNvSpPr txBox="1">
            <a:spLocks/>
          </p:cNvSpPr>
          <p:nvPr userDrawn="1"/>
        </p:nvSpPr>
        <p:spPr>
          <a:xfrm>
            <a:off x="457200" y="5486410"/>
            <a:ext cx="8255000" cy="225425"/>
          </a:xfrm>
          <a:prstGeom prst="rect">
            <a:avLst/>
          </a:prstGeom>
        </p:spPr>
        <p:txBody>
          <a:bodyPr anchor="b">
            <a:normAutofit fontScale="47500" lnSpcReduction="20000"/>
          </a:bodyPr>
          <a:lstStyle>
            <a:lvl1pPr algn="l">
              <a:defRPr sz="2000" b="1"/>
            </a:lvl1pPr>
          </a:lstStyle>
          <a:p>
            <a:pPr defTabSz="457200" eaLnBrk="1" fontAlgn="auto" hangingPunct="1">
              <a:spcAft>
                <a:spcPts val="0"/>
              </a:spcAft>
              <a:defRPr/>
            </a:pPr>
            <a:r>
              <a:rPr lang="en-US" dirty="0" smtClean="0">
                <a:solidFill>
                  <a:prstClr val="white"/>
                </a:solidFill>
                <a:latin typeface="Calibri"/>
                <a:ea typeface="+mn-ea"/>
                <a:cs typeface="Arial"/>
              </a:rPr>
              <a:t>Click to edit Master title style</a:t>
            </a:r>
            <a:endParaRPr lang="en-US" dirty="0">
              <a:solidFill>
                <a:prstClr val="white"/>
              </a:solidFill>
              <a:latin typeface="Calibri"/>
              <a:ea typeface="+mn-ea"/>
              <a:cs typeface="Aria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Picture Placeholder 2"/>
          <p:cNvSpPr>
            <a:spLocks noGrp="1"/>
          </p:cNvSpPr>
          <p:nvPr>
            <p:ph type="pic" idx="1"/>
          </p:nvPr>
        </p:nvSpPr>
        <p:spPr>
          <a:xfrm>
            <a:off x="787402" y="1295401"/>
            <a:ext cx="7607300" cy="40386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ext Placeholder 3"/>
          <p:cNvSpPr>
            <a:spLocks noGrp="1"/>
          </p:cNvSpPr>
          <p:nvPr>
            <p:ph type="body" sz="half" idx="2"/>
          </p:nvPr>
        </p:nvSpPr>
        <p:spPr>
          <a:xfrm>
            <a:off x="787402" y="5712316"/>
            <a:ext cx="7607300" cy="5487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a:defRPr smtClean="0">
                <a:solidFill>
                  <a:srgbClr val="000000">
                    <a:tint val="75000"/>
                  </a:srgbClr>
                </a:solidFill>
                <a:latin typeface="Arial" pitchFamily="34" charset="0"/>
              </a:defRPr>
            </a:lvl1pPr>
          </a:lstStyle>
          <a:p>
            <a:pPr>
              <a:defRPr/>
            </a:pPr>
            <a:fld id="{CDF7B7D1-A2AE-4440-8062-A9801955F15D}" type="slidenum">
              <a:rPr lang="en-US"/>
              <a:pPr>
                <a:defRPr/>
              </a:pPr>
              <a:t>‹#›</a:t>
            </a:fld>
            <a:endParaRPr lang="en-US" dirty="0"/>
          </a:p>
        </p:txBody>
      </p:sp>
    </p:spTree>
    <p:extLst>
      <p:ext uri="{BB962C8B-B14F-4D97-AF65-F5344CB8AC3E}">
        <p14:creationId xmlns:p14="http://schemas.microsoft.com/office/powerpoint/2010/main" val="29046519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2601" y="3498850"/>
            <a:ext cx="8166100" cy="2559050"/>
          </a:xfrm>
        </p:spPr>
        <p:txBody>
          <a:bodyPr>
            <a:normAutofit/>
          </a:bodyPr>
          <a:lstStyle>
            <a:lvl1pPr marL="0" indent="0" algn="ctr">
              <a:buNone/>
              <a:defRPr sz="20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itle 1"/>
          <p:cNvSpPr>
            <a:spLocks noGrp="1"/>
          </p:cNvSpPr>
          <p:nvPr>
            <p:ph type="ctrTitle"/>
          </p:nvPr>
        </p:nvSpPr>
        <p:spPr>
          <a:xfrm>
            <a:off x="482601" y="1651000"/>
            <a:ext cx="8166100" cy="1847850"/>
          </a:xfrm>
        </p:spPr>
        <p:txBody>
          <a:bodyPr anchor="t"/>
          <a:lstStyle>
            <a:lvl1pPr>
              <a:defRPr sz="3200" b="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10"/>
          </p:nvPr>
        </p:nvSpPr>
        <p:spPr>
          <a:xfrm>
            <a:off x="457200" y="6516688"/>
            <a:ext cx="927100" cy="341312"/>
          </a:xfrm>
        </p:spPr>
        <p:txBody>
          <a:bodyPr/>
          <a:lstStyle>
            <a:lvl1pPr eaLnBrk="0" hangingPunct="0">
              <a:defRPr>
                <a:solidFill>
                  <a:srgbClr val="000000">
                    <a:tint val="75000"/>
                  </a:srgbClr>
                </a:solidFill>
                <a:latin typeface="Tahoma" pitchFamily="34" charset="0"/>
                <a:ea typeface="msgothic" charset="0"/>
                <a:cs typeface="msgothic" charset="0"/>
              </a:defRPr>
            </a:lvl1pPr>
          </a:lstStyle>
          <a:p>
            <a:pPr>
              <a:defRPr/>
            </a:pPr>
            <a:fld id="{B6B71CF2-BADD-4D60-AC9A-C5A4A4BC476D}" type="slidenum">
              <a:rPr lang="en-US"/>
              <a:pPr>
                <a:defRPr/>
              </a:pPr>
              <a:t>‹#›</a:t>
            </a:fld>
            <a:endParaRPr lang="en-US" dirty="0"/>
          </a:p>
        </p:txBody>
      </p:sp>
    </p:spTree>
    <p:extLst>
      <p:ext uri="{BB962C8B-B14F-4D97-AF65-F5344CB8AC3E}">
        <p14:creationId xmlns:p14="http://schemas.microsoft.com/office/powerpoint/2010/main" val="39208915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9_Section Header">
    <p:spTree>
      <p:nvGrpSpPr>
        <p:cNvPr id="1" name=""/>
        <p:cNvGrpSpPr/>
        <p:nvPr/>
      </p:nvGrpSpPr>
      <p:grpSpPr>
        <a:xfrm>
          <a:off x="0" y="0"/>
          <a:ext cx="0" cy="0"/>
          <a:chOff x="0" y="0"/>
          <a:chExt cx="0" cy="0"/>
        </a:xfrm>
      </p:grpSpPr>
      <p:sp>
        <p:nvSpPr>
          <p:cNvPr id="8" name="Title 1"/>
          <p:cNvSpPr>
            <a:spLocks noGrp="1"/>
          </p:cNvSpPr>
          <p:nvPr>
            <p:ph type="ctrTitle"/>
          </p:nvPr>
        </p:nvSpPr>
        <p:spPr>
          <a:xfrm>
            <a:off x="533400" y="2743200"/>
            <a:ext cx="8001000" cy="2743200"/>
          </a:xfrm>
        </p:spPr>
        <p:txBody>
          <a:bodyPr anchor="t"/>
          <a:lstStyle>
            <a:lvl1pPr>
              <a:defRPr sz="3200">
                <a:solidFill>
                  <a:srgbClr val="00000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eaLnBrk="0" hangingPunct="0">
              <a:defRPr>
                <a:solidFill>
                  <a:srgbClr val="000000">
                    <a:tint val="75000"/>
                  </a:srgbClr>
                </a:solidFill>
                <a:latin typeface="Tahoma" pitchFamily="34" charset="0"/>
                <a:ea typeface="msgothic" charset="0"/>
                <a:cs typeface="msgothic" charset="0"/>
              </a:defRPr>
            </a:lvl1pPr>
          </a:lstStyle>
          <a:p>
            <a:pPr>
              <a:defRPr/>
            </a:pPr>
            <a:fld id="{A82C4145-9E5F-49EB-A6C7-DE57F580CE86}" type="slidenum">
              <a:rPr lang="en-US"/>
              <a:pPr>
                <a:defRPr/>
              </a:pPr>
              <a:t>‹#›</a:t>
            </a:fld>
            <a:endParaRPr lang="en-US" dirty="0"/>
          </a:p>
        </p:txBody>
      </p:sp>
    </p:spTree>
    <p:extLst>
      <p:ext uri="{BB962C8B-B14F-4D97-AF65-F5344CB8AC3E}">
        <p14:creationId xmlns:p14="http://schemas.microsoft.com/office/powerpoint/2010/main" val="1211066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a:pPr>
                <a:defRPr/>
              </a:pPr>
              <a:t>4/21/2016</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a:pPr>
                <a:defRPr/>
              </a:pPr>
              <a:t>‹#›</a:t>
            </a:fld>
            <a:endParaRPr lang="en-US" altLang="en-US"/>
          </a:p>
        </p:txBody>
      </p:sp>
    </p:spTree>
    <p:extLst>
      <p:ext uri="{BB962C8B-B14F-4D97-AF65-F5344CB8AC3E}">
        <p14:creationId xmlns:p14="http://schemas.microsoft.com/office/powerpoint/2010/main" val="36200376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5" name="Title 1"/>
          <p:cNvSpPr txBox="1">
            <a:spLocks/>
          </p:cNvSpPr>
          <p:nvPr userDrawn="1"/>
        </p:nvSpPr>
        <p:spPr>
          <a:xfrm>
            <a:off x="457200" y="5486410"/>
            <a:ext cx="8255000" cy="225425"/>
          </a:xfrm>
          <a:prstGeom prst="rect">
            <a:avLst/>
          </a:prstGeom>
        </p:spPr>
        <p:txBody>
          <a:bodyPr anchor="b">
            <a:normAutofit fontScale="47500" lnSpcReduction="20000"/>
          </a:bodyPr>
          <a:lstStyle>
            <a:lvl1pPr algn="l">
              <a:defRPr sz="2000" b="1"/>
            </a:lvl1pPr>
          </a:lstStyle>
          <a:p>
            <a:pPr defTabSz="457200" eaLnBrk="1" fontAlgn="auto" hangingPunct="1">
              <a:spcAft>
                <a:spcPts val="0"/>
              </a:spcAft>
              <a:defRPr/>
            </a:pPr>
            <a:r>
              <a:rPr lang="en-US" dirty="0" smtClean="0">
                <a:solidFill>
                  <a:prstClr val="white"/>
                </a:solidFill>
                <a:latin typeface="Calibri"/>
                <a:ea typeface="+mn-ea"/>
                <a:cs typeface="Arial"/>
              </a:rPr>
              <a:t>Click to edit Master title style</a:t>
            </a:r>
            <a:endParaRPr lang="en-US" dirty="0">
              <a:solidFill>
                <a:prstClr val="white"/>
              </a:solidFill>
              <a:latin typeface="Calibri"/>
              <a:ea typeface="+mn-ea"/>
              <a:cs typeface="Aria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Picture Placeholder 2"/>
          <p:cNvSpPr>
            <a:spLocks noGrp="1"/>
          </p:cNvSpPr>
          <p:nvPr>
            <p:ph type="pic" idx="1"/>
          </p:nvPr>
        </p:nvSpPr>
        <p:spPr>
          <a:xfrm>
            <a:off x="787402" y="1295401"/>
            <a:ext cx="7607300" cy="40386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ext Placeholder 3"/>
          <p:cNvSpPr>
            <a:spLocks noGrp="1"/>
          </p:cNvSpPr>
          <p:nvPr>
            <p:ph type="body" sz="half" idx="2"/>
          </p:nvPr>
        </p:nvSpPr>
        <p:spPr>
          <a:xfrm>
            <a:off x="787402" y="5712316"/>
            <a:ext cx="7607300" cy="5487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eaLnBrk="0" hangingPunct="0">
              <a:defRPr>
                <a:solidFill>
                  <a:srgbClr val="000000">
                    <a:tint val="75000"/>
                  </a:srgbClr>
                </a:solidFill>
                <a:latin typeface="Tahoma" pitchFamily="34" charset="0"/>
                <a:ea typeface="msgothic" charset="0"/>
                <a:cs typeface="msgothic" charset="0"/>
              </a:defRPr>
            </a:lvl1pPr>
          </a:lstStyle>
          <a:p>
            <a:pPr>
              <a:defRPr/>
            </a:pPr>
            <a:fld id="{22941F76-7F4E-4D0E-AD61-416063A69EAC}" type="slidenum">
              <a:rPr lang="en-US"/>
              <a:pPr>
                <a:defRPr/>
              </a:pPr>
              <a:t>‹#›</a:t>
            </a:fld>
            <a:endParaRPr lang="en-US" dirty="0"/>
          </a:p>
        </p:txBody>
      </p:sp>
    </p:spTree>
    <p:extLst>
      <p:ext uri="{BB962C8B-B14F-4D97-AF65-F5344CB8AC3E}">
        <p14:creationId xmlns:p14="http://schemas.microsoft.com/office/powerpoint/2010/main" val="27619011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2601" y="3498850"/>
            <a:ext cx="8166100" cy="2559050"/>
          </a:xfrm>
        </p:spPr>
        <p:txBody>
          <a:bodyPr>
            <a:normAutofit/>
          </a:bodyPr>
          <a:lstStyle>
            <a:lvl1pPr marL="0" indent="0" algn="ctr">
              <a:buNone/>
              <a:defRPr sz="20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itle 1"/>
          <p:cNvSpPr>
            <a:spLocks noGrp="1"/>
          </p:cNvSpPr>
          <p:nvPr>
            <p:ph type="ctrTitle"/>
          </p:nvPr>
        </p:nvSpPr>
        <p:spPr>
          <a:xfrm>
            <a:off x="482601" y="1651000"/>
            <a:ext cx="8166100" cy="1847850"/>
          </a:xfrm>
        </p:spPr>
        <p:txBody>
          <a:bodyPr anchor="t"/>
          <a:lstStyle>
            <a:lvl1pPr>
              <a:defRPr sz="3200" b="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10"/>
          </p:nvPr>
        </p:nvSpPr>
        <p:spPr>
          <a:xfrm>
            <a:off x="457200" y="6516688"/>
            <a:ext cx="927100" cy="341312"/>
          </a:xfrm>
        </p:spPr>
        <p:txBody>
          <a:bodyPr/>
          <a:lstStyle>
            <a:lvl1pPr eaLnBrk="0" hangingPunct="0">
              <a:defRPr>
                <a:solidFill>
                  <a:srgbClr val="000000">
                    <a:tint val="75000"/>
                  </a:srgbClr>
                </a:solidFill>
                <a:latin typeface="Tahoma" pitchFamily="34" charset="0"/>
                <a:ea typeface="msgothic" charset="0"/>
                <a:cs typeface="msgothic" charset="0"/>
              </a:defRPr>
            </a:lvl1pPr>
          </a:lstStyle>
          <a:p>
            <a:pPr>
              <a:defRPr/>
            </a:pPr>
            <a:fld id="{D9B73264-3518-42F8-8175-AF5301715E54}" type="slidenum">
              <a:rPr lang="en-US"/>
              <a:pPr>
                <a:defRPr/>
              </a:pPr>
              <a:t>‹#›</a:t>
            </a:fld>
            <a:endParaRPr lang="en-US" dirty="0"/>
          </a:p>
        </p:txBody>
      </p:sp>
    </p:spTree>
    <p:extLst>
      <p:ext uri="{BB962C8B-B14F-4D97-AF65-F5344CB8AC3E}">
        <p14:creationId xmlns:p14="http://schemas.microsoft.com/office/powerpoint/2010/main" val="6671538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0_Section Header">
    <p:spTree>
      <p:nvGrpSpPr>
        <p:cNvPr id="1" name=""/>
        <p:cNvGrpSpPr/>
        <p:nvPr/>
      </p:nvGrpSpPr>
      <p:grpSpPr>
        <a:xfrm>
          <a:off x="0" y="0"/>
          <a:ext cx="0" cy="0"/>
          <a:chOff x="0" y="0"/>
          <a:chExt cx="0" cy="0"/>
        </a:xfrm>
      </p:grpSpPr>
      <p:sp>
        <p:nvSpPr>
          <p:cNvPr id="8" name="Title 1"/>
          <p:cNvSpPr>
            <a:spLocks noGrp="1"/>
          </p:cNvSpPr>
          <p:nvPr>
            <p:ph type="ctrTitle"/>
          </p:nvPr>
        </p:nvSpPr>
        <p:spPr>
          <a:xfrm>
            <a:off x="533400" y="2743200"/>
            <a:ext cx="8001000" cy="2743200"/>
          </a:xfrm>
        </p:spPr>
        <p:txBody>
          <a:bodyPr anchor="t"/>
          <a:lstStyle>
            <a:lvl1pPr>
              <a:defRPr sz="3200">
                <a:solidFill>
                  <a:srgbClr val="00000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eaLnBrk="0" hangingPunct="0">
              <a:defRPr>
                <a:solidFill>
                  <a:srgbClr val="000000">
                    <a:tint val="75000"/>
                  </a:srgbClr>
                </a:solidFill>
                <a:latin typeface="Tahoma" pitchFamily="34" charset="0"/>
                <a:ea typeface="msgothic" charset="0"/>
                <a:cs typeface="msgothic" charset="0"/>
              </a:defRPr>
            </a:lvl1pPr>
          </a:lstStyle>
          <a:p>
            <a:pPr>
              <a:defRPr/>
            </a:pPr>
            <a:fld id="{EC8B1F5B-7A2E-4CB3-B08D-B10B0C25BC70}" type="slidenum">
              <a:rPr lang="en-US"/>
              <a:pPr>
                <a:defRPr/>
              </a:pPr>
              <a:t>‹#›</a:t>
            </a:fld>
            <a:endParaRPr lang="en-US" dirty="0"/>
          </a:p>
        </p:txBody>
      </p:sp>
    </p:spTree>
    <p:extLst>
      <p:ext uri="{BB962C8B-B14F-4D97-AF65-F5344CB8AC3E}">
        <p14:creationId xmlns:p14="http://schemas.microsoft.com/office/powerpoint/2010/main" val="7761559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5" name="Title 1"/>
          <p:cNvSpPr txBox="1">
            <a:spLocks/>
          </p:cNvSpPr>
          <p:nvPr userDrawn="1"/>
        </p:nvSpPr>
        <p:spPr>
          <a:xfrm>
            <a:off x="457200" y="5486410"/>
            <a:ext cx="8255000" cy="225425"/>
          </a:xfrm>
          <a:prstGeom prst="rect">
            <a:avLst/>
          </a:prstGeom>
        </p:spPr>
        <p:txBody>
          <a:bodyPr anchor="b">
            <a:normAutofit fontScale="47500" lnSpcReduction="20000"/>
          </a:bodyPr>
          <a:lstStyle>
            <a:lvl1pPr algn="l">
              <a:defRPr sz="2000" b="1"/>
            </a:lvl1pPr>
          </a:lstStyle>
          <a:p>
            <a:pPr defTabSz="457200" eaLnBrk="1" fontAlgn="auto" hangingPunct="1">
              <a:spcAft>
                <a:spcPts val="0"/>
              </a:spcAft>
              <a:defRPr/>
            </a:pPr>
            <a:r>
              <a:rPr lang="en-US" dirty="0" smtClean="0">
                <a:solidFill>
                  <a:prstClr val="white"/>
                </a:solidFill>
                <a:latin typeface="Calibri"/>
                <a:ea typeface="+mn-ea"/>
                <a:cs typeface="Arial"/>
              </a:rPr>
              <a:t>Click to edit Master title style</a:t>
            </a:r>
            <a:endParaRPr lang="en-US" dirty="0">
              <a:solidFill>
                <a:prstClr val="white"/>
              </a:solidFill>
              <a:latin typeface="Calibri"/>
              <a:ea typeface="+mn-ea"/>
              <a:cs typeface="Aria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Picture Placeholder 2"/>
          <p:cNvSpPr>
            <a:spLocks noGrp="1"/>
          </p:cNvSpPr>
          <p:nvPr>
            <p:ph type="pic" idx="1"/>
          </p:nvPr>
        </p:nvSpPr>
        <p:spPr>
          <a:xfrm>
            <a:off x="787402" y="1295401"/>
            <a:ext cx="7607300" cy="40386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ext Placeholder 3"/>
          <p:cNvSpPr>
            <a:spLocks noGrp="1"/>
          </p:cNvSpPr>
          <p:nvPr>
            <p:ph type="body" sz="half" idx="2"/>
          </p:nvPr>
        </p:nvSpPr>
        <p:spPr>
          <a:xfrm>
            <a:off x="787402" y="5712316"/>
            <a:ext cx="7607300" cy="5487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eaLnBrk="0" hangingPunct="0">
              <a:defRPr>
                <a:solidFill>
                  <a:srgbClr val="000000">
                    <a:tint val="75000"/>
                  </a:srgbClr>
                </a:solidFill>
                <a:latin typeface="Tahoma" pitchFamily="34" charset="0"/>
                <a:ea typeface="msgothic" charset="0"/>
                <a:cs typeface="msgothic" charset="0"/>
              </a:defRPr>
            </a:lvl1pPr>
          </a:lstStyle>
          <a:p>
            <a:pPr>
              <a:defRPr/>
            </a:pPr>
            <a:fld id="{BAD941A8-95AB-4847-843C-54FEEEFC3A7F}" type="slidenum">
              <a:rPr lang="en-US"/>
              <a:pPr>
                <a:defRPr/>
              </a:pPr>
              <a:t>‹#›</a:t>
            </a:fld>
            <a:endParaRPr lang="en-US" dirty="0"/>
          </a:p>
        </p:txBody>
      </p:sp>
    </p:spTree>
    <p:extLst>
      <p:ext uri="{BB962C8B-B14F-4D97-AF65-F5344CB8AC3E}">
        <p14:creationId xmlns:p14="http://schemas.microsoft.com/office/powerpoint/2010/main" val="9009172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2601" y="3498850"/>
            <a:ext cx="8166100" cy="2559050"/>
          </a:xfrm>
        </p:spPr>
        <p:txBody>
          <a:bodyPr>
            <a:normAutofit/>
          </a:bodyPr>
          <a:lstStyle>
            <a:lvl1pPr marL="0" indent="0" algn="ctr">
              <a:buNone/>
              <a:defRPr sz="20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itle 1"/>
          <p:cNvSpPr>
            <a:spLocks noGrp="1"/>
          </p:cNvSpPr>
          <p:nvPr>
            <p:ph type="ctrTitle"/>
          </p:nvPr>
        </p:nvSpPr>
        <p:spPr>
          <a:xfrm>
            <a:off x="482601" y="1651000"/>
            <a:ext cx="8166100" cy="1847850"/>
          </a:xfrm>
        </p:spPr>
        <p:txBody>
          <a:bodyPr anchor="t"/>
          <a:lstStyle>
            <a:lvl1pPr>
              <a:defRPr sz="3200" b="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10"/>
          </p:nvPr>
        </p:nvSpPr>
        <p:spPr>
          <a:xfrm>
            <a:off x="457200" y="6516688"/>
            <a:ext cx="927100" cy="341312"/>
          </a:xfrm>
        </p:spPr>
        <p:txBody>
          <a:bodyPr/>
          <a:lstStyle>
            <a:lvl1pPr>
              <a:defRPr>
                <a:solidFill>
                  <a:srgbClr val="000000">
                    <a:tint val="75000"/>
                  </a:srgbClr>
                </a:solidFill>
              </a:defRPr>
            </a:lvl1pPr>
          </a:lstStyle>
          <a:p>
            <a:pPr>
              <a:defRPr/>
            </a:pPr>
            <a:fld id="{C3CFA35D-FDDC-4746-A001-B3279A8D2E94}" type="slidenum">
              <a:rPr lang="en-US"/>
              <a:pPr>
                <a:defRPr/>
              </a:pPr>
              <a:t>‹#›</a:t>
            </a:fld>
            <a:endParaRPr lang="en-US" dirty="0"/>
          </a:p>
        </p:txBody>
      </p:sp>
    </p:spTree>
    <p:extLst>
      <p:ext uri="{BB962C8B-B14F-4D97-AF65-F5344CB8AC3E}">
        <p14:creationId xmlns:p14="http://schemas.microsoft.com/office/powerpoint/2010/main" val="235273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1_Section Header">
    <p:spTree>
      <p:nvGrpSpPr>
        <p:cNvPr id="1" name=""/>
        <p:cNvGrpSpPr/>
        <p:nvPr/>
      </p:nvGrpSpPr>
      <p:grpSpPr>
        <a:xfrm>
          <a:off x="0" y="0"/>
          <a:ext cx="0" cy="0"/>
          <a:chOff x="0" y="0"/>
          <a:chExt cx="0" cy="0"/>
        </a:xfrm>
      </p:grpSpPr>
      <p:sp>
        <p:nvSpPr>
          <p:cNvPr id="8" name="Title 1"/>
          <p:cNvSpPr>
            <a:spLocks noGrp="1"/>
          </p:cNvSpPr>
          <p:nvPr>
            <p:ph type="ctrTitle"/>
          </p:nvPr>
        </p:nvSpPr>
        <p:spPr>
          <a:xfrm>
            <a:off x="533400" y="2743200"/>
            <a:ext cx="8001000" cy="2743200"/>
          </a:xfrm>
        </p:spPr>
        <p:txBody>
          <a:bodyPr anchor="t"/>
          <a:lstStyle>
            <a:lvl1pPr>
              <a:defRPr sz="3200">
                <a:solidFill>
                  <a:srgbClr val="00000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solidFill>
                  <a:srgbClr val="000000">
                    <a:tint val="75000"/>
                  </a:srgbClr>
                </a:solidFill>
              </a:defRPr>
            </a:lvl1pPr>
          </a:lstStyle>
          <a:p>
            <a:pPr>
              <a:defRPr/>
            </a:pPr>
            <a:fld id="{5C5E1534-FD7A-4573-ABB7-DC1E6EC2A232}" type="slidenum">
              <a:rPr lang="en-US"/>
              <a:pPr>
                <a:defRPr/>
              </a:pPr>
              <a:t>‹#›</a:t>
            </a:fld>
            <a:endParaRPr lang="en-US" dirty="0"/>
          </a:p>
        </p:txBody>
      </p:sp>
    </p:spTree>
    <p:extLst>
      <p:ext uri="{BB962C8B-B14F-4D97-AF65-F5344CB8AC3E}">
        <p14:creationId xmlns:p14="http://schemas.microsoft.com/office/powerpoint/2010/main" val="38568675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5" name="Title 1"/>
          <p:cNvSpPr txBox="1">
            <a:spLocks/>
          </p:cNvSpPr>
          <p:nvPr userDrawn="1"/>
        </p:nvSpPr>
        <p:spPr>
          <a:xfrm>
            <a:off x="457200" y="5486410"/>
            <a:ext cx="8255000" cy="225425"/>
          </a:xfrm>
          <a:prstGeom prst="rect">
            <a:avLst/>
          </a:prstGeom>
        </p:spPr>
        <p:txBody>
          <a:bodyPr anchor="b">
            <a:normAutofit fontScale="47500" lnSpcReduction="20000"/>
          </a:bodyPr>
          <a:lstStyle>
            <a:lvl1pPr algn="l">
              <a:defRPr sz="2000" b="1"/>
            </a:lvl1pPr>
          </a:lstStyle>
          <a:p>
            <a:pPr defTabSz="457200" eaLnBrk="1" fontAlgn="auto" hangingPunct="1">
              <a:spcAft>
                <a:spcPts val="0"/>
              </a:spcAft>
              <a:defRPr/>
            </a:pPr>
            <a:r>
              <a:rPr lang="en-US" dirty="0" smtClean="0">
                <a:solidFill>
                  <a:prstClr val="white"/>
                </a:solidFill>
                <a:latin typeface="Calibri"/>
                <a:ea typeface="+mn-ea"/>
                <a:cs typeface="Arial"/>
              </a:rPr>
              <a:t>Click to edit Master title style</a:t>
            </a:r>
            <a:endParaRPr lang="en-US" dirty="0">
              <a:solidFill>
                <a:prstClr val="white"/>
              </a:solidFill>
              <a:latin typeface="Calibri"/>
              <a:ea typeface="+mn-ea"/>
              <a:cs typeface="Aria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Picture Placeholder 2"/>
          <p:cNvSpPr>
            <a:spLocks noGrp="1"/>
          </p:cNvSpPr>
          <p:nvPr>
            <p:ph type="pic" idx="1"/>
          </p:nvPr>
        </p:nvSpPr>
        <p:spPr>
          <a:xfrm>
            <a:off x="787402" y="1295401"/>
            <a:ext cx="7607300" cy="40386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ext Placeholder 3"/>
          <p:cNvSpPr>
            <a:spLocks noGrp="1"/>
          </p:cNvSpPr>
          <p:nvPr>
            <p:ph type="body" sz="half" idx="2"/>
          </p:nvPr>
        </p:nvSpPr>
        <p:spPr>
          <a:xfrm>
            <a:off x="787402" y="5712316"/>
            <a:ext cx="7607300" cy="5487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a:defRPr>
                <a:solidFill>
                  <a:srgbClr val="000000">
                    <a:tint val="75000"/>
                  </a:srgbClr>
                </a:solidFill>
              </a:defRPr>
            </a:lvl1pPr>
          </a:lstStyle>
          <a:p>
            <a:pPr>
              <a:defRPr/>
            </a:pPr>
            <a:fld id="{F421D74C-BDE9-4C55-A12F-4B4530A76AAE}" type="slidenum">
              <a:rPr lang="en-US"/>
              <a:pPr>
                <a:defRPr/>
              </a:pPr>
              <a:t>‹#›</a:t>
            </a:fld>
            <a:endParaRPr lang="en-US" dirty="0"/>
          </a:p>
        </p:txBody>
      </p:sp>
    </p:spTree>
    <p:extLst>
      <p:ext uri="{BB962C8B-B14F-4D97-AF65-F5344CB8AC3E}">
        <p14:creationId xmlns:p14="http://schemas.microsoft.com/office/powerpoint/2010/main" val="19227890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2601" y="3498850"/>
            <a:ext cx="8166100" cy="2559050"/>
          </a:xfrm>
        </p:spPr>
        <p:txBody>
          <a:bodyPr>
            <a:normAutofit/>
          </a:bodyPr>
          <a:lstStyle>
            <a:lvl1pPr marL="0" indent="0" algn="ctr">
              <a:buNone/>
              <a:defRPr sz="20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itle 1"/>
          <p:cNvSpPr>
            <a:spLocks noGrp="1"/>
          </p:cNvSpPr>
          <p:nvPr>
            <p:ph type="ctrTitle"/>
          </p:nvPr>
        </p:nvSpPr>
        <p:spPr>
          <a:xfrm>
            <a:off x="482601" y="1651000"/>
            <a:ext cx="8166100" cy="1847850"/>
          </a:xfrm>
        </p:spPr>
        <p:txBody>
          <a:bodyPr anchor="t"/>
          <a:lstStyle>
            <a:lvl1pPr>
              <a:defRPr sz="3200" b="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10"/>
          </p:nvPr>
        </p:nvSpPr>
        <p:spPr>
          <a:xfrm>
            <a:off x="457200" y="6516688"/>
            <a:ext cx="927100" cy="341312"/>
          </a:xfrm>
        </p:spPr>
        <p:txBody>
          <a:bodyPr/>
          <a:lstStyle>
            <a:lvl1pPr eaLnBrk="0" fontAlgn="base" hangingPunct="0">
              <a:spcBef>
                <a:spcPct val="0"/>
              </a:spcBef>
              <a:spcAft>
                <a:spcPct val="0"/>
              </a:spcAft>
              <a:defRPr>
                <a:solidFill>
                  <a:srgbClr val="000000">
                    <a:tint val="75000"/>
                  </a:srgbClr>
                </a:solidFill>
                <a:latin typeface="Tahoma" pitchFamily="34" charset="0"/>
                <a:ea typeface="msgothic" charset="0"/>
                <a:cs typeface="msgothic" charset="0"/>
              </a:defRPr>
            </a:lvl1pPr>
          </a:lstStyle>
          <a:p>
            <a:pPr>
              <a:defRPr/>
            </a:pPr>
            <a:fld id="{90039298-1967-41A7-93A1-735F8E91E1F2}" type="slidenum">
              <a:rPr lang="en-US"/>
              <a:pPr>
                <a:defRPr/>
              </a:pPr>
              <a:t>‹#›</a:t>
            </a:fld>
            <a:endParaRPr lang="en-US" dirty="0"/>
          </a:p>
        </p:txBody>
      </p:sp>
    </p:spTree>
    <p:extLst>
      <p:ext uri="{BB962C8B-B14F-4D97-AF65-F5344CB8AC3E}">
        <p14:creationId xmlns:p14="http://schemas.microsoft.com/office/powerpoint/2010/main" val="39149191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2_Section Header">
    <p:spTree>
      <p:nvGrpSpPr>
        <p:cNvPr id="1" name=""/>
        <p:cNvGrpSpPr/>
        <p:nvPr/>
      </p:nvGrpSpPr>
      <p:grpSpPr>
        <a:xfrm>
          <a:off x="0" y="0"/>
          <a:ext cx="0" cy="0"/>
          <a:chOff x="0" y="0"/>
          <a:chExt cx="0" cy="0"/>
        </a:xfrm>
      </p:grpSpPr>
      <p:sp>
        <p:nvSpPr>
          <p:cNvPr id="8" name="Title 1"/>
          <p:cNvSpPr>
            <a:spLocks noGrp="1"/>
          </p:cNvSpPr>
          <p:nvPr>
            <p:ph type="ctrTitle"/>
          </p:nvPr>
        </p:nvSpPr>
        <p:spPr>
          <a:xfrm>
            <a:off x="533400" y="2743200"/>
            <a:ext cx="8001000" cy="2743200"/>
          </a:xfrm>
        </p:spPr>
        <p:txBody>
          <a:bodyPr anchor="t"/>
          <a:lstStyle>
            <a:lvl1pPr>
              <a:defRPr sz="3200">
                <a:solidFill>
                  <a:srgbClr val="00000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eaLnBrk="0" fontAlgn="base" hangingPunct="0">
              <a:spcBef>
                <a:spcPct val="0"/>
              </a:spcBef>
              <a:spcAft>
                <a:spcPct val="0"/>
              </a:spcAft>
              <a:defRPr>
                <a:solidFill>
                  <a:srgbClr val="000000">
                    <a:tint val="75000"/>
                  </a:srgbClr>
                </a:solidFill>
                <a:latin typeface="Tahoma" pitchFamily="34" charset="0"/>
                <a:ea typeface="msgothic" charset="0"/>
                <a:cs typeface="msgothic" charset="0"/>
              </a:defRPr>
            </a:lvl1pPr>
          </a:lstStyle>
          <a:p>
            <a:pPr>
              <a:defRPr/>
            </a:pPr>
            <a:fld id="{2A835ED2-224B-4AD4-AF6D-8BD632E69C81}" type="slidenum">
              <a:rPr lang="en-US"/>
              <a:pPr>
                <a:defRPr/>
              </a:pPr>
              <a:t>‹#›</a:t>
            </a:fld>
            <a:endParaRPr lang="en-US" dirty="0"/>
          </a:p>
        </p:txBody>
      </p:sp>
    </p:spTree>
    <p:extLst>
      <p:ext uri="{BB962C8B-B14F-4D97-AF65-F5344CB8AC3E}">
        <p14:creationId xmlns:p14="http://schemas.microsoft.com/office/powerpoint/2010/main" val="42750807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5" name="Title 1"/>
          <p:cNvSpPr txBox="1">
            <a:spLocks/>
          </p:cNvSpPr>
          <p:nvPr userDrawn="1"/>
        </p:nvSpPr>
        <p:spPr>
          <a:xfrm>
            <a:off x="457200" y="5486410"/>
            <a:ext cx="8255000" cy="225425"/>
          </a:xfrm>
          <a:prstGeom prst="rect">
            <a:avLst/>
          </a:prstGeom>
        </p:spPr>
        <p:txBody>
          <a:bodyPr anchor="b">
            <a:normAutofit fontScale="47500" lnSpcReduction="20000"/>
          </a:bodyPr>
          <a:lstStyle>
            <a:lvl1pPr algn="l">
              <a:defRPr sz="2000" b="1"/>
            </a:lvl1pPr>
          </a:lstStyle>
          <a:p>
            <a:pPr defTabSz="457200" eaLnBrk="1" fontAlgn="auto" hangingPunct="1">
              <a:spcAft>
                <a:spcPts val="0"/>
              </a:spcAft>
              <a:defRPr/>
            </a:pPr>
            <a:r>
              <a:rPr lang="en-US" dirty="0" smtClean="0">
                <a:solidFill>
                  <a:prstClr val="white"/>
                </a:solidFill>
                <a:latin typeface="Calibri"/>
                <a:ea typeface="+mn-ea"/>
                <a:cs typeface="Arial"/>
              </a:rPr>
              <a:t>Click to edit Master title style</a:t>
            </a:r>
            <a:endParaRPr lang="en-US" dirty="0">
              <a:solidFill>
                <a:prstClr val="white"/>
              </a:solidFill>
              <a:latin typeface="Calibri"/>
              <a:ea typeface="+mn-ea"/>
              <a:cs typeface="Aria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Picture Placeholder 2"/>
          <p:cNvSpPr>
            <a:spLocks noGrp="1"/>
          </p:cNvSpPr>
          <p:nvPr>
            <p:ph type="pic" idx="1"/>
          </p:nvPr>
        </p:nvSpPr>
        <p:spPr>
          <a:xfrm>
            <a:off x="787402" y="1295401"/>
            <a:ext cx="7607300" cy="403860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ext Placeholder 3"/>
          <p:cNvSpPr>
            <a:spLocks noGrp="1"/>
          </p:cNvSpPr>
          <p:nvPr>
            <p:ph type="body" sz="half" idx="2"/>
          </p:nvPr>
        </p:nvSpPr>
        <p:spPr>
          <a:xfrm>
            <a:off x="787402" y="5712316"/>
            <a:ext cx="7607300" cy="54878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eaLnBrk="0" fontAlgn="base" hangingPunct="0">
              <a:spcBef>
                <a:spcPct val="0"/>
              </a:spcBef>
              <a:spcAft>
                <a:spcPct val="0"/>
              </a:spcAft>
              <a:defRPr>
                <a:solidFill>
                  <a:srgbClr val="000000">
                    <a:tint val="75000"/>
                  </a:srgbClr>
                </a:solidFill>
                <a:latin typeface="Tahoma" pitchFamily="34" charset="0"/>
                <a:ea typeface="msgothic" charset="0"/>
                <a:cs typeface="msgothic" charset="0"/>
              </a:defRPr>
            </a:lvl1pPr>
          </a:lstStyle>
          <a:p>
            <a:pPr>
              <a:defRPr/>
            </a:pPr>
            <a:fld id="{4F2D2E97-1E33-4A6F-BD7D-59AEBB55EC82}" type="slidenum">
              <a:rPr lang="en-US"/>
              <a:pPr>
                <a:defRPr/>
              </a:pPr>
              <a:t>‹#›</a:t>
            </a:fld>
            <a:endParaRPr lang="en-US" dirty="0"/>
          </a:p>
        </p:txBody>
      </p:sp>
    </p:spTree>
    <p:extLst>
      <p:ext uri="{BB962C8B-B14F-4D97-AF65-F5344CB8AC3E}">
        <p14:creationId xmlns:p14="http://schemas.microsoft.com/office/powerpoint/2010/main" val="1641131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slideLayout" Target="../slideLayouts/slideLayout61.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42" Type="http://schemas.openxmlformats.org/officeDocument/2006/relationships/slideLayout" Target="../slideLayouts/slideLayout64.xml"/><Relationship Id="rId47" Type="http://schemas.openxmlformats.org/officeDocument/2006/relationships/slideLayout" Target="../slideLayouts/slideLayout69.xml"/><Relationship Id="rId50" Type="http://schemas.openxmlformats.org/officeDocument/2006/relationships/slideLayout" Target="../slideLayouts/slideLayout72.xml"/><Relationship Id="rId55" Type="http://schemas.openxmlformats.org/officeDocument/2006/relationships/slideLayout" Target="../slideLayouts/slideLayout77.xml"/><Relationship Id="rId63" Type="http://schemas.openxmlformats.org/officeDocument/2006/relationships/slideLayout" Target="../slideLayouts/slideLayout85.xml"/><Relationship Id="rId68" Type="http://schemas.openxmlformats.org/officeDocument/2006/relationships/slideLayout" Target="../slideLayouts/slideLayout90.xml"/><Relationship Id="rId76" Type="http://schemas.openxmlformats.org/officeDocument/2006/relationships/slideLayout" Target="../slideLayouts/slideLayout98.xml"/><Relationship Id="rId84" Type="http://schemas.openxmlformats.org/officeDocument/2006/relationships/theme" Target="../theme/theme3.xml"/><Relationship Id="rId7" Type="http://schemas.openxmlformats.org/officeDocument/2006/relationships/slideLayout" Target="../slideLayouts/slideLayout29.xml"/><Relationship Id="rId71" Type="http://schemas.openxmlformats.org/officeDocument/2006/relationships/slideLayout" Target="../slideLayouts/slideLayout9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9" Type="http://schemas.openxmlformats.org/officeDocument/2006/relationships/slideLayout" Target="../slideLayouts/slideLayout51.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slideLayout" Target="../slideLayouts/slideLayout62.xml"/><Relationship Id="rId45" Type="http://schemas.openxmlformats.org/officeDocument/2006/relationships/slideLayout" Target="../slideLayouts/slideLayout67.xml"/><Relationship Id="rId53" Type="http://schemas.openxmlformats.org/officeDocument/2006/relationships/slideLayout" Target="../slideLayouts/slideLayout75.xml"/><Relationship Id="rId58" Type="http://schemas.openxmlformats.org/officeDocument/2006/relationships/slideLayout" Target="../slideLayouts/slideLayout80.xml"/><Relationship Id="rId66" Type="http://schemas.openxmlformats.org/officeDocument/2006/relationships/slideLayout" Target="../slideLayouts/slideLayout88.xml"/><Relationship Id="rId74" Type="http://schemas.openxmlformats.org/officeDocument/2006/relationships/slideLayout" Target="../slideLayouts/slideLayout96.xml"/><Relationship Id="rId79" Type="http://schemas.openxmlformats.org/officeDocument/2006/relationships/slideLayout" Target="../slideLayouts/slideLayout101.xml"/><Relationship Id="rId5" Type="http://schemas.openxmlformats.org/officeDocument/2006/relationships/slideLayout" Target="../slideLayouts/slideLayout27.xml"/><Relationship Id="rId61" Type="http://schemas.openxmlformats.org/officeDocument/2006/relationships/slideLayout" Target="../slideLayouts/slideLayout83.xml"/><Relationship Id="rId82" Type="http://schemas.openxmlformats.org/officeDocument/2006/relationships/slideLayout" Target="../slideLayouts/slideLayout104.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4" Type="http://schemas.openxmlformats.org/officeDocument/2006/relationships/slideLayout" Target="../slideLayouts/slideLayout66.xml"/><Relationship Id="rId52" Type="http://schemas.openxmlformats.org/officeDocument/2006/relationships/slideLayout" Target="../slideLayouts/slideLayout74.xml"/><Relationship Id="rId60" Type="http://schemas.openxmlformats.org/officeDocument/2006/relationships/slideLayout" Target="../slideLayouts/slideLayout82.xml"/><Relationship Id="rId65" Type="http://schemas.openxmlformats.org/officeDocument/2006/relationships/slideLayout" Target="../slideLayouts/slideLayout87.xml"/><Relationship Id="rId73" Type="http://schemas.openxmlformats.org/officeDocument/2006/relationships/slideLayout" Target="../slideLayouts/slideLayout95.xml"/><Relationship Id="rId78" Type="http://schemas.openxmlformats.org/officeDocument/2006/relationships/slideLayout" Target="../slideLayouts/slideLayout100.xml"/><Relationship Id="rId81" Type="http://schemas.openxmlformats.org/officeDocument/2006/relationships/slideLayout" Target="../slideLayouts/slideLayout10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43" Type="http://schemas.openxmlformats.org/officeDocument/2006/relationships/slideLayout" Target="../slideLayouts/slideLayout65.xml"/><Relationship Id="rId48" Type="http://schemas.openxmlformats.org/officeDocument/2006/relationships/slideLayout" Target="../slideLayouts/slideLayout70.xml"/><Relationship Id="rId56" Type="http://schemas.openxmlformats.org/officeDocument/2006/relationships/slideLayout" Target="../slideLayouts/slideLayout78.xml"/><Relationship Id="rId64" Type="http://schemas.openxmlformats.org/officeDocument/2006/relationships/slideLayout" Target="../slideLayouts/slideLayout86.xml"/><Relationship Id="rId69" Type="http://schemas.openxmlformats.org/officeDocument/2006/relationships/slideLayout" Target="../slideLayouts/slideLayout91.xml"/><Relationship Id="rId77" Type="http://schemas.openxmlformats.org/officeDocument/2006/relationships/slideLayout" Target="../slideLayouts/slideLayout99.xml"/><Relationship Id="rId8" Type="http://schemas.openxmlformats.org/officeDocument/2006/relationships/slideLayout" Target="../slideLayouts/slideLayout30.xml"/><Relationship Id="rId51" Type="http://schemas.openxmlformats.org/officeDocument/2006/relationships/slideLayout" Target="../slideLayouts/slideLayout73.xml"/><Relationship Id="rId72" Type="http://schemas.openxmlformats.org/officeDocument/2006/relationships/slideLayout" Target="../slideLayouts/slideLayout94.xml"/><Relationship Id="rId80" Type="http://schemas.openxmlformats.org/officeDocument/2006/relationships/slideLayout" Target="../slideLayouts/slideLayout102.xml"/><Relationship Id="rId3" Type="http://schemas.openxmlformats.org/officeDocument/2006/relationships/slideLayout" Target="../slideLayouts/slideLayout25.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 Id="rId46" Type="http://schemas.openxmlformats.org/officeDocument/2006/relationships/slideLayout" Target="../slideLayouts/slideLayout68.xml"/><Relationship Id="rId59" Type="http://schemas.openxmlformats.org/officeDocument/2006/relationships/slideLayout" Target="../slideLayouts/slideLayout81.xml"/><Relationship Id="rId67" Type="http://schemas.openxmlformats.org/officeDocument/2006/relationships/slideLayout" Target="../slideLayouts/slideLayout89.xml"/><Relationship Id="rId20" Type="http://schemas.openxmlformats.org/officeDocument/2006/relationships/slideLayout" Target="../slideLayouts/slideLayout42.xml"/><Relationship Id="rId41" Type="http://schemas.openxmlformats.org/officeDocument/2006/relationships/slideLayout" Target="../slideLayouts/slideLayout63.xml"/><Relationship Id="rId54" Type="http://schemas.openxmlformats.org/officeDocument/2006/relationships/slideLayout" Target="../slideLayouts/slideLayout76.xml"/><Relationship Id="rId62" Type="http://schemas.openxmlformats.org/officeDocument/2006/relationships/slideLayout" Target="../slideLayouts/slideLayout84.xml"/><Relationship Id="rId70" Type="http://schemas.openxmlformats.org/officeDocument/2006/relationships/slideLayout" Target="../slideLayouts/slideLayout92.xml"/><Relationship Id="rId75" Type="http://schemas.openxmlformats.org/officeDocument/2006/relationships/slideLayout" Target="../slideLayouts/slideLayout97.xml"/><Relationship Id="rId83" Type="http://schemas.openxmlformats.org/officeDocument/2006/relationships/slideLayout" Target="../slideLayouts/slideLayout105.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49" Type="http://schemas.openxmlformats.org/officeDocument/2006/relationships/slideLayout" Target="../slideLayouts/slideLayout71.xml"/><Relationship Id="rId57" Type="http://schemas.openxmlformats.org/officeDocument/2006/relationships/slideLayout" Target="../slideLayouts/slideLayout7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theme" Target="../theme/theme4.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theme" Target="../theme/theme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theme" Target="../theme/theme6.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64"/>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a:pPr>
                <a:defRPr/>
              </a:pPr>
              <a:t>4/21/2016</a:t>
            </a:fld>
            <a:endParaRPr lang="en-US" altLang="en-US"/>
          </a:p>
        </p:txBody>
      </p:sp>
      <p:sp>
        <p:nvSpPr>
          <p:cNvPr id="5" name="Footer Placeholder 4"/>
          <p:cNvSpPr>
            <a:spLocks noGrp="1"/>
          </p:cNvSpPr>
          <p:nvPr>
            <p:ph type="ftr" sz="quarter" idx="3"/>
          </p:nvPr>
        </p:nvSpPr>
        <p:spPr>
          <a:xfrm>
            <a:off x="3124200" y="6356364"/>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64"/>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6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1675B86A-4207-4DE1-ADEC-A525BE06BA65}" type="datetimeFigureOut">
              <a:rPr lang="en-US" smtClean="0">
                <a:solidFill>
                  <a:prstClr val="black">
                    <a:tint val="75000"/>
                  </a:prstClr>
                </a:solidFill>
                <a:latin typeface="Calibri"/>
                <a:ea typeface="+mn-ea"/>
              </a:rPr>
              <a:pPr eaLnBrk="1" fontAlgn="auto" hangingPunct="1">
                <a:spcBef>
                  <a:spcPts val="0"/>
                </a:spcBef>
                <a:spcAft>
                  <a:spcPts val="0"/>
                </a:spcAft>
              </a:pPr>
              <a:t>4/21/2016</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028950" y="635636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457950" y="635636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7C95924A-1069-4B15-B971-F0D190D908DA}" type="slidenum">
              <a:rPr lang="en-US" smtClean="0">
                <a:solidFill>
                  <a:prstClr val="black">
                    <a:tint val="75000"/>
                  </a:prstClr>
                </a:solidFill>
                <a:latin typeface="Calibri"/>
                <a:ea typeface="+mn-ea"/>
              </a:rPr>
              <a:pPr eaLnBrk="1" fontAlgn="auto" hangingPunct="1">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8431014"/>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6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hangingPunct="1">
              <a:defRPr/>
            </a:pPr>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028950" y="635636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hangingPunct="1">
              <a:defRPr/>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457950" y="635636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hangingPunct="1"/>
            <a:fld id="{DD69FC42-9181-48D8-BCF3-BA3CB81AED91}" type="slidenum">
              <a:rPr lang="en-US" altLang="en-US" smtClean="0">
                <a:solidFill>
                  <a:prstClr val="black">
                    <a:tint val="75000"/>
                  </a:prstClr>
                </a:solidFill>
                <a:latin typeface="Calibri"/>
                <a:ea typeface="+mn-ea"/>
              </a:rPr>
              <a:pPr eaLnBrk="1" hangingPunct="1"/>
              <a:t>‹#›</a:t>
            </a:fld>
            <a:endParaRPr lang="en-US" altLang="en-US" smtClean="0">
              <a:solidFill>
                <a:prstClr val="black">
                  <a:tint val="75000"/>
                </a:prstClr>
              </a:solidFill>
              <a:latin typeface="Calibri"/>
              <a:ea typeface="+mn-ea"/>
            </a:endParaRPr>
          </a:p>
        </p:txBody>
      </p:sp>
    </p:spTree>
    <p:extLst>
      <p:ext uri="{BB962C8B-B14F-4D97-AF65-F5344CB8AC3E}">
        <p14:creationId xmlns:p14="http://schemas.microsoft.com/office/powerpoint/2010/main" val="3748001819"/>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 id="2147484162" r:id="rId12"/>
    <p:sldLayoutId id="2147484163" r:id="rId13"/>
    <p:sldLayoutId id="2147484164" r:id="rId14"/>
    <p:sldLayoutId id="2147484165" r:id="rId15"/>
    <p:sldLayoutId id="2147484166" r:id="rId16"/>
    <p:sldLayoutId id="2147484167" r:id="rId17"/>
    <p:sldLayoutId id="2147484168" r:id="rId18"/>
    <p:sldLayoutId id="2147484169" r:id="rId19"/>
    <p:sldLayoutId id="2147484170" r:id="rId20"/>
    <p:sldLayoutId id="2147484171" r:id="rId21"/>
    <p:sldLayoutId id="2147484172" r:id="rId22"/>
    <p:sldLayoutId id="2147484173" r:id="rId23"/>
    <p:sldLayoutId id="2147484174" r:id="rId24"/>
    <p:sldLayoutId id="2147484175" r:id="rId25"/>
    <p:sldLayoutId id="2147484176" r:id="rId26"/>
    <p:sldLayoutId id="2147484177" r:id="rId27"/>
    <p:sldLayoutId id="2147484178" r:id="rId28"/>
    <p:sldLayoutId id="2147484179" r:id="rId29"/>
    <p:sldLayoutId id="2147484180" r:id="rId30"/>
    <p:sldLayoutId id="2147484181" r:id="rId31"/>
    <p:sldLayoutId id="2147484182" r:id="rId32"/>
    <p:sldLayoutId id="2147484183" r:id="rId33"/>
    <p:sldLayoutId id="2147484184" r:id="rId34"/>
    <p:sldLayoutId id="2147484185" r:id="rId35"/>
    <p:sldLayoutId id="2147484186" r:id="rId36"/>
    <p:sldLayoutId id="2147484187" r:id="rId37"/>
    <p:sldLayoutId id="2147484188" r:id="rId38"/>
    <p:sldLayoutId id="2147484189" r:id="rId39"/>
    <p:sldLayoutId id="2147484190" r:id="rId40"/>
    <p:sldLayoutId id="2147484191" r:id="rId41"/>
    <p:sldLayoutId id="2147484192" r:id="rId42"/>
    <p:sldLayoutId id="2147484193" r:id="rId43"/>
    <p:sldLayoutId id="2147484194" r:id="rId44"/>
    <p:sldLayoutId id="2147484195" r:id="rId45"/>
    <p:sldLayoutId id="2147484196" r:id="rId46"/>
    <p:sldLayoutId id="2147484197" r:id="rId47"/>
    <p:sldLayoutId id="2147484198" r:id="rId48"/>
    <p:sldLayoutId id="2147484199" r:id="rId49"/>
    <p:sldLayoutId id="2147484200" r:id="rId50"/>
    <p:sldLayoutId id="2147484201" r:id="rId51"/>
    <p:sldLayoutId id="2147484202" r:id="rId52"/>
    <p:sldLayoutId id="2147484203" r:id="rId53"/>
    <p:sldLayoutId id="2147484204" r:id="rId54"/>
    <p:sldLayoutId id="2147484205" r:id="rId55"/>
    <p:sldLayoutId id="2147484206" r:id="rId56"/>
    <p:sldLayoutId id="2147484207" r:id="rId57"/>
    <p:sldLayoutId id="2147484208" r:id="rId58"/>
    <p:sldLayoutId id="2147484209" r:id="rId59"/>
    <p:sldLayoutId id="2147484210" r:id="rId60"/>
    <p:sldLayoutId id="2147484211" r:id="rId61"/>
    <p:sldLayoutId id="2147484212" r:id="rId62"/>
    <p:sldLayoutId id="2147484213" r:id="rId63"/>
    <p:sldLayoutId id="2147484214" r:id="rId64"/>
    <p:sldLayoutId id="2147484215" r:id="rId65"/>
    <p:sldLayoutId id="2147484216" r:id="rId66"/>
    <p:sldLayoutId id="2147484217" r:id="rId67"/>
    <p:sldLayoutId id="2147484218" r:id="rId68"/>
    <p:sldLayoutId id="2147484219" r:id="rId69"/>
    <p:sldLayoutId id="2147484220" r:id="rId70"/>
    <p:sldLayoutId id="2147484221" r:id="rId71"/>
    <p:sldLayoutId id="2147484222" r:id="rId72"/>
    <p:sldLayoutId id="2147484223" r:id="rId73"/>
    <p:sldLayoutId id="2147484224" r:id="rId74"/>
    <p:sldLayoutId id="2147484225" r:id="rId75"/>
    <p:sldLayoutId id="2147484226" r:id="rId76"/>
    <p:sldLayoutId id="2147484227" r:id="rId77"/>
    <p:sldLayoutId id="2147484228" r:id="rId78"/>
    <p:sldLayoutId id="2147484229" r:id="rId79"/>
    <p:sldLayoutId id="2147484230" r:id="rId80"/>
    <p:sldLayoutId id="2147484231" r:id="rId81"/>
    <p:sldLayoutId id="2147484232" r:id="rId82"/>
    <p:sldLayoutId id="2147484233" r:id="rId8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88B99C93-F56F-46AB-9EB8-53614A95B15F}" type="datetime1">
              <a:rPr lang="en-US" smtClean="0">
                <a:solidFill>
                  <a:prstClr val="black">
                    <a:tint val="75000"/>
                  </a:prstClr>
                </a:solidFill>
                <a:latin typeface="Calibri"/>
                <a:ea typeface="+mn-ea"/>
              </a:rPr>
              <a:pPr eaLnBrk="1" fontAlgn="auto" hangingPunct="1">
                <a:spcBef>
                  <a:spcPts val="0"/>
                </a:spcBef>
                <a:spcAft>
                  <a:spcPts val="0"/>
                </a:spcAft>
              </a:pPr>
              <a:t>4/21/2016</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FA84A37A-AFC2-4A01-80A1-FC20F2C0D5BB}" type="slidenum">
              <a:rPr lang="en-US" smtClean="0">
                <a:solidFill>
                  <a:prstClr val="black">
                    <a:tint val="75000"/>
                  </a:prstClr>
                </a:solidFill>
                <a:latin typeface="Calibri"/>
                <a:ea typeface="+mn-ea"/>
              </a:rPr>
              <a:pPr eaLnBrk="1" fontAlgn="auto" hangingPunct="1">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330578629"/>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ea typeface="ＭＳ Ｐゴシック" panose="020B0600070205080204" pitchFamily="34" charset="-128"/>
              </a:defRPr>
            </a:lvl1pPr>
          </a:lstStyle>
          <a:p>
            <a:pPr defTabSz="457200">
              <a:defRPr/>
            </a:pPr>
            <a:fld id="{5F0C95DC-821E-904A-BC5D-34F79DA35BDD}" type="datetimeFigureOut">
              <a:rPr lang="en-US" altLang="en-US" smtClean="0"/>
              <a:pPr defTabSz="457200">
                <a:defRPr/>
              </a:pPr>
              <a:t>4/21/2016</a:t>
            </a:fld>
            <a:endParaRPr lang="en-US" alt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0"/>
                <a:cs typeface="ＭＳ Ｐゴシック" charset="0"/>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Arial" panose="020B0604020202020204" pitchFamily="34" charset="0"/>
                <a:ea typeface="ＭＳ Ｐゴシック" panose="020B0600070205080204" pitchFamily="34" charset="-128"/>
              </a:defRPr>
            </a:lvl1pPr>
          </a:lstStyle>
          <a:p>
            <a:pPr defTabSz="457200">
              <a:defRPr/>
            </a:pPr>
            <a:fld id="{03B231B3-420F-804E-9F7E-77AF2FE3082B}" type="slidenum">
              <a:rPr lang="en-US" altLang="en-US"/>
              <a:pPr defTabSz="457200">
                <a:defRPr/>
              </a:pPr>
              <a:t>‹#›</a:t>
            </a:fld>
            <a:endParaRPr lang="en-US" altLang="en-US"/>
          </a:p>
        </p:txBody>
      </p:sp>
    </p:spTree>
    <p:extLst>
      <p:ext uri="{BB962C8B-B14F-4D97-AF65-F5344CB8AC3E}">
        <p14:creationId xmlns:p14="http://schemas.microsoft.com/office/powerpoint/2010/main" val="1875632421"/>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 id="2147484259"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6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MS PGothic" pitchFamily="34" charset="-128"/>
                <a:cs typeface="Arial" pitchFamily="34" charset="0"/>
              </a:defRPr>
            </a:lvl1pPr>
          </a:lstStyle>
          <a:p>
            <a:pPr>
              <a:defRPr/>
            </a:pPr>
            <a:fld id="{D705A5DC-A047-C041-8C83-7746720656BB}" type="datetimeFigureOut">
              <a:rPr lang="en-US" altLang="en-US"/>
              <a:pPr>
                <a:defRPr/>
              </a:pPr>
              <a:t>4/21/2016</a:t>
            </a:fld>
            <a:endParaRPr lang="en-US" altLang="en-US"/>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ea typeface="ＭＳ Ｐゴシック" panose="020B0600070205080204" pitchFamily="34" charset="-128"/>
                <a:cs typeface="Arial" panose="020B0604020202020204" pitchFamily="34" charset="0"/>
              </a:defRPr>
            </a:lvl1pPr>
          </a:lstStyle>
          <a:p>
            <a:pPr>
              <a:defRPr/>
            </a:pPr>
            <a:fld id="{DFFF7EEF-FCEC-7042-A483-EBD5173A8BD8}" type="slidenum">
              <a:rPr lang="en-US" altLang="en-US"/>
              <a:pPr>
                <a:defRPr/>
              </a:pPr>
              <a:t>‹#›</a:t>
            </a:fld>
            <a:endParaRPr lang="en-US" altLang="en-US"/>
          </a:p>
        </p:txBody>
      </p:sp>
    </p:spTree>
    <p:extLst>
      <p:ext uri="{BB962C8B-B14F-4D97-AF65-F5344CB8AC3E}">
        <p14:creationId xmlns:p14="http://schemas.microsoft.com/office/powerpoint/2010/main" val="693033274"/>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 id="2147484272"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anose="020B0600070205080204"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anose="020B0600070205080204"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anose="020B0600070205080204"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anose="020B0600070205080204"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17.xml"/><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107.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10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107.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9.xml"/><Relationship Id="rId5" Type="http://schemas.openxmlformats.org/officeDocument/2006/relationships/image" Target="../media/image11.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7.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14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10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jpe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141.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14.jpeg"/><Relationship Id="rId4" Type="http://schemas.openxmlformats.org/officeDocument/2006/relationships/diagramData" Target="../diagrams/data3.xml"/><Relationship Id="rId9"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info@ilpqc.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surveymonkey.com/r/HTNroste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docs.google.com/forms/d/16F_lITLmDvesqhvwaq6bQxlC17nHGmMchav1-feAsMo/viewform?c=0&amp;w=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image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1" y="304800"/>
            <a:ext cx="32146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Subtitle 2"/>
          <p:cNvSpPr>
            <a:spLocks noGrp="1"/>
          </p:cNvSpPr>
          <p:nvPr>
            <p:ph type="subTitle" idx="1"/>
          </p:nvPr>
        </p:nvSpPr>
        <p:spPr>
          <a:xfrm>
            <a:off x="3200400" y="4191000"/>
            <a:ext cx="5410200" cy="1295400"/>
          </a:xfrm>
        </p:spPr>
        <p:txBody>
          <a:bodyPr/>
          <a:lstStyle/>
          <a:p>
            <a:pPr eaLnBrk="1" hangingPunct="1">
              <a:buFont typeface="Wingdings 2" pitchFamily="18" charset="2"/>
              <a:buNone/>
            </a:pPr>
            <a:r>
              <a:rPr lang="en-US" altLang="en-US" sz="2000" dirty="0" smtClean="0">
                <a:solidFill>
                  <a:srgbClr val="898989"/>
                </a:solidFill>
              </a:rPr>
              <a:t>March 28, 2016</a:t>
            </a:r>
          </a:p>
          <a:p>
            <a:pPr eaLnBrk="1" hangingPunct="1">
              <a:buFont typeface="Wingdings 2" pitchFamily="18" charset="2"/>
              <a:buNone/>
            </a:pPr>
            <a:r>
              <a:rPr lang="en-US" altLang="en-US" sz="2000" dirty="0" smtClean="0">
                <a:solidFill>
                  <a:srgbClr val="898989"/>
                </a:solidFill>
              </a:rPr>
              <a:t>12:30 – 1:30 pm</a:t>
            </a:r>
          </a:p>
        </p:txBody>
      </p:sp>
      <p:sp>
        <p:nvSpPr>
          <p:cNvPr id="15364" name="Title 1"/>
          <p:cNvSpPr>
            <a:spLocks noGrp="1"/>
          </p:cNvSpPr>
          <p:nvPr>
            <p:ph type="ctrTitle"/>
          </p:nvPr>
        </p:nvSpPr>
        <p:spPr>
          <a:xfrm>
            <a:off x="3276600" y="2057409"/>
            <a:ext cx="5638800" cy="1622425"/>
          </a:xfrm>
        </p:spPr>
        <p:txBody>
          <a:bodyPr/>
          <a:lstStyle/>
          <a:p>
            <a:pPr eaLnBrk="1" hangingPunct="1"/>
            <a:r>
              <a:rPr lang="en-US" sz="3600" b="1" dirty="0" smtClean="0">
                <a:solidFill>
                  <a:srgbClr val="004990"/>
                </a:solidFill>
                <a:latin typeface="Goudy Old Style" panose="02020502050305020303" pitchFamily="18" charset="0"/>
              </a:rPr>
              <a:t>Maternal Hypertension Initiative: </a:t>
            </a:r>
            <a:br>
              <a:rPr lang="en-US" sz="3600" b="1" dirty="0" smtClean="0">
                <a:solidFill>
                  <a:srgbClr val="004990"/>
                </a:solidFill>
                <a:latin typeface="Goudy Old Style" panose="02020502050305020303" pitchFamily="18" charset="0"/>
              </a:rPr>
            </a:br>
            <a:r>
              <a:rPr lang="en-US" sz="3600" b="1" dirty="0" smtClean="0">
                <a:solidFill>
                  <a:srgbClr val="004990"/>
                </a:solidFill>
                <a:latin typeface="Goudy Old Style" panose="02020502050305020303" pitchFamily="18" charset="0"/>
              </a:rPr>
              <a:t>Wave 1 Teams Call</a:t>
            </a:r>
            <a:endParaRPr lang="en-US" altLang="en-US" sz="3600" b="1" dirty="0">
              <a:solidFill>
                <a:srgbClr val="004990"/>
              </a:solidFill>
              <a:latin typeface="Goudy Old Style" panose="02020502050305020303" pitchFamily="18" charset="0"/>
            </a:endParaRPr>
          </a:p>
        </p:txBody>
      </p:sp>
    </p:spTree>
    <p:extLst>
      <p:ext uri="{BB962C8B-B14F-4D97-AF65-F5344CB8AC3E}">
        <p14:creationId xmlns:p14="http://schemas.microsoft.com/office/powerpoint/2010/main" val="3052887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r>
              <a:rPr lang="en-US" sz="4000" b="1" dirty="0" smtClean="0">
                <a:solidFill>
                  <a:srgbClr val="F58466"/>
                </a:solidFill>
                <a:latin typeface="Goudy Old Style" pitchFamily="18" charset="0"/>
              </a:rPr>
              <a:t>Lessons Learned: CMQCC</a:t>
            </a:r>
          </a:p>
        </p:txBody>
      </p:sp>
      <p:sp>
        <p:nvSpPr>
          <p:cNvPr id="3" name="Content Placeholder 2"/>
          <p:cNvSpPr>
            <a:spLocks noGrp="1"/>
          </p:cNvSpPr>
          <p:nvPr>
            <p:ph idx="1"/>
          </p:nvPr>
        </p:nvSpPr>
        <p:spPr>
          <a:xfrm>
            <a:off x="381000" y="1219207"/>
            <a:ext cx="8229600" cy="4754563"/>
          </a:xfrm>
        </p:spPr>
        <p:txBody>
          <a:bodyPr/>
          <a:lstStyle/>
          <a:p>
            <a:pPr eaLnBrk="1" hangingPunct="1">
              <a:buClr>
                <a:srgbClr val="F58466"/>
              </a:buClr>
            </a:pPr>
            <a:r>
              <a:rPr lang="en-US" altLang="en-US" dirty="0" smtClean="0">
                <a:ea typeface="ＭＳ Ｐゴシック" pitchFamily="34" charset="-128"/>
              </a:rPr>
              <a:t>Data collection strategies:</a:t>
            </a:r>
          </a:p>
          <a:p>
            <a:pPr lvl="1" eaLnBrk="1" hangingPunct="1">
              <a:buClr>
                <a:srgbClr val="004990"/>
              </a:buClr>
              <a:buFont typeface="Arial" pitchFamily="34" charset="0"/>
              <a:buChar char="•"/>
            </a:pPr>
            <a:r>
              <a:rPr lang="en-US" altLang="en-US" dirty="0" smtClean="0">
                <a:ea typeface="ＭＳ Ｐゴシック" pitchFamily="34" charset="-128"/>
              </a:rPr>
              <a:t>Bedside data collection</a:t>
            </a:r>
          </a:p>
          <a:p>
            <a:pPr lvl="1" eaLnBrk="1" hangingPunct="1">
              <a:buClr>
                <a:srgbClr val="004990"/>
              </a:buClr>
              <a:buFont typeface="Arial" pitchFamily="34" charset="0"/>
              <a:buChar char="•"/>
            </a:pPr>
            <a:r>
              <a:rPr lang="en-US" altLang="en-US" dirty="0" smtClean="0">
                <a:ea typeface="ＭＳ Ｐゴシック" pitchFamily="34" charset="-128"/>
              </a:rPr>
              <a:t>EMR </a:t>
            </a:r>
            <a:r>
              <a:rPr lang="en-US" altLang="en-US" dirty="0">
                <a:ea typeface="ＭＳ Ｐゴシック" pitchFamily="34" charset="-128"/>
              </a:rPr>
              <a:t>keyword searches</a:t>
            </a:r>
          </a:p>
          <a:p>
            <a:pPr lvl="1" eaLnBrk="1" hangingPunct="1">
              <a:buClr>
                <a:srgbClr val="004990"/>
              </a:buClr>
              <a:buFont typeface="Arial" pitchFamily="34" charset="0"/>
              <a:buChar char="•"/>
            </a:pPr>
            <a:r>
              <a:rPr lang="en-US" altLang="en-US" dirty="0" smtClean="0">
                <a:ea typeface="ＭＳ Ｐゴシック" pitchFamily="34" charset="-128"/>
              </a:rPr>
              <a:t>ICD-10 </a:t>
            </a:r>
            <a:r>
              <a:rPr lang="en-US" altLang="en-US" dirty="0">
                <a:ea typeface="ＭＳ Ｐゴシック" pitchFamily="34" charset="-128"/>
              </a:rPr>
              <a:t>codes</a:t>
            </a:r>
          </a:p>
          <a:p>
            <a:pPr lvl="1" eaLnBrk="1" hangingPunct="1">
              <a:buClr>
                <a:srgbClr val="004990"/>
              </a:buClr>
              <a:buFont typeface="Arial" pitchFamily="34" charset="0"/>
              <a:buChar char="•"/>
            </a:pPr>
            <a:r>
              <a:rPr lang="en-US" altLang="en-US" dirty="0" smtClean="0">
                <a:ea typeface="ＭＳ Ｐゴシック" pitchFamily="34" charset="-128"/>
              </a:rPr>
              <a:t>Delivery </a:t>
            </a:r>
            <a:r>
              <a:rPr lang="en-US" altLang="en-US" dirty="0">
                <a:ea typeface="ＭＳ Ｐゴシック" pitchFamily="34" charset="-128"/>
              </a:rPr>
              <a:t>logs</a:t>
            </a:r>
          </a:p>
          <a:p>
            <a:pPr lvl="1" eaLnBrk="1" hangingPunct="1">
              <a:buClr>
                <a:srgbClr val="004990"/>
              </a:buClr>
              <a:buFont typeface="Arial" pitchFamily="34" charset="0"/>
              <a:buChar char="•"/>
            </a:pPr>
            <a:r>
              <a:rPr lang="en-US" altLang="en-US" dirty="0" smtClean="0">
                <a:ea typeface="ＭＳ Ｐゴシック" pitchFamily="34" charset="-128"/>
              </a:rPr>
              <a:t>Pharmacy </a:t>
            </a:r>
            <a:r>
              <a:rPr lang="en-US" altLang="en-US" dirty="0">
                <a:ea typeface="ＭＳ Ｐゴシック" pitchFamily="34" charset="-128"/>
              </a:rPr>
              <a:t>records</a:t>
            </a:r>
          </a:p>
          <a:p>
            <a:pPr lvl="1" eaLnBrk="1" hangingPunct="1">
              <a:buClr>
                <a:srgbClr val="004990"/>
              </a:buClr>
              <a:buFont typeface="Arial" pitchFamily="34" charset="0"/>
              <a:buChar char="•"/>
            </a:pPr>
            <a:r>
              <a:rPr lang="en-US" altLang="en-US" dirty="0" smtClean="0">
                <a:ea typeface="ＭＳ Ｐゴシック" pitchFamily="34" charset="-128"/>
              </a:rPr>
              <a:t>Dashboards</a:t>
            </a:r>
          </a:p>
          <a:p>
            <a:pPr lvl="1" eaLnBrk="1" hangingPunct="1">
              <a:buClr>
                <a:srgbClr val="004990"/>
              </a:buClr>
              <a:buFont typeface="Arial" pitchFamily="34" charset="0"/>
              <a:buChar char="•"/>
            </a:pPr>
            <a:r>
              <a:rPr lang="en-US" altLang="en-US" dirty="0" smtClean="0">
                <a:ea typeface="ＭＳ Ｐゴシック" pitchFamily="34" charset="-128"/>
              </a:rPr>
              <a:t>Charge </a:t>
            </a:r>
            <a:r>
              <a:rPr lang="en-US" altLang="en-US" dirty="0">
                <a:ea typeface="ＭＳ Ｐゴシック" pitchFamily="34" charset="-128"/>
              </a:rPr>
              <a:t>RN binder, stickers</a:t>
            </a:r>
          </a:p>
          <a:p>
            <a:pPr eaLnBrk="1" hangingPunct="1">
              <a:buClr>
                <a:srgbClr val="F58466"/>
              </a:buClr>
            </a:pPr>
            <a:r>
              <a:rPr lang="en-US" altLang="en-US" dirty="0" smtClean="0">
                <a:ea typeface="ＭＳ Ｐゴシック" pitchFamily="34" charset="-128"/>
              </a:rPr>
              <a:t>Process </a:t>
            </a:r>
            <a:r>
              <a:rPr lang="en-US" altLang="en-US" dirty="0">
                <a:ea typeface="ＭＳ Ｐゴシック" pitchFamily="34" charset="-128"/>
              </a:rPr>
              <a:t>f</a:t>
            </a:r>
            <a:r>
              <a:rPr lang="en-US" altLang="en-US" dirty="0" smtClean="0">
                <a:ea typeface="ＭＳ Ｐゴシック" pitchFamily="34" charset="-128"/>
              </a:rPr>
              <a:t>low </a:t>
            </a:r>
            <a:r>
              <a:rPr lang="en-US" altLang="en-US" dirty="0">
                <a:ea typeface="ＭＳ Ｐゴシック" pitchFamily="34" charset="-128"/>
              </a:rPr>
              <a:t>of </a:t>
            </a:r>
            <a:r>
              <a:rPr lang="en-US" altLang="en-US" dirty="0" smtClean="0">
                <a:ea typeface="ＭＳ Ｐゴシック" pitchFamily="34" charset="-128"/>
              </a:rPr>
              <a:t>identification </a:t>
            </a:r>
            <a:r>
              <a:rPr lang="en-US" altLang="en-US" dirty="0">
                <a:ea typeface="ＭＳ Ｐゴシック" pitchFamily="34" charset="-128"/>
              </a:rPr>
              <a:t>&amp; </a:t>
            </a:r>
            <a:r>
              <a:rPr lang="en-US" altLang="en-US" dirty="0" smtClean="0">
                <a:ea typeface="ＭＳ Ｐゴシック" pitchFamily="34" charset="-128"/>
              </a:rPr>
              <a:t>treatment </a:t>
            </a:r>
            <a:r>
              <a:rPr lang="en-US" altLang="en-US" dirty="0">
                <a:ea typeface="ＭＳ Ｐゴシック" pitchFamily="34" charset="-128"/>
              </a:rPr>
              <a:t>of new onset severe </a:t>
            </a:r>
            <a:r>
              <a:rPr lang="en-US" altLang="en-US" dirty="0" smtClean="0">
                <a:ea typeface="ＭＳ Ｐゴシック" pitchFamily="34" charset="-128"/>
              </a:rPr>
              <a:t>HTN across different units</a:t>
            </a:r>
            <a:endParaRPr lang="en-US" altLang="en-US" dirty="0">
              <a:ea typeface="ＭＳ Ｐゴシック" pitchFamily="34" charset="-128"/>
            </a:endParaRPr>
          </a:p>
          <a:p>
            <a:pPr eaLnBrk="1" hangingPunct="1">
              <a:buClr>
                <a:srgbClr val="004990"/>
              </a:buClr>
            </a:pPr>
            <a:endParaRPr lang="en-US" altLang="en-US" dirty="0">
              <a:ea typeface="ＭＳ Ｐゴシック" pitchFamily="34" charset="-128"/>
            </a:endParaRPr>
          </a:p>
          <a:p>
            <a:pPr lvl="1" eaLnBrk="1" hangingPunct="1">
              <a:buClr>
                <a:srgbClr val="F58466"/>
              </a:buClr>
            </a:pPr>
            <a:endParaRPr lang="en-US" altLang="en-US" dirty="0">
              <a:ea typeface="ＭＳ Ｐゴシック" pitchFamily="34" charset="-128"/>
            </a:endParaRPr>
          </a:p>
        </p:txBody>
      </p:sp>
    </p:spTree>
    <p:extLst>
      <p:ext uri="{BB962C8B-B14F-4D97-AF65-F5344CB8AC3E}">
        <p14:creationId xmlns:p14="http://schemas.microsoft.com/office/powerpoint/2010/main" val="3725190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r>
              <a:rPr lang="en-US" sz="4000" b="1" dirty="0" smtClean="0">
                <a:solidFill>
                  <a:srgbClr val="F58466"/>
                </a:solidFill>
                <a:latin typeface="Goudy Old Style" pitchFamily="18" charset="0"/>
              </a:rPr>
              <a:t>PQCNC: Lessons Learned</a:t>
            </a:r>
          </a:p>
        </p:txBody>
      </p:sp>
      <p:sp>
        <p:nvSpPr>
          <p:cNvPr id="3" name="Content Placeholder 2"/>
          <p:cNvSpPr>
            <a:spLocks noGrp="1"/>
          </p:cNvSpPr>
          <p:nvPr>
            <p:ph idx="1"/>
          </p:nvPr>
        </p:nvSpPr>
        <p:spPr>
          <a:xfrm>
            <a:off x="381000" y="1524003"/>
            <a:ext cx="8229600" cy="4754563"/>
          </a:xfrm>
        </p:spPr>
        <p:txBody>
          <a:bodyPr/>
          <a:lstStyle/>
          <a:p>
            <a:pPr eaLnBrk="1" hangingPunct="1">
              <a:buClr>
                <a:srgbClr val="F58466"/>
              </a:buClr>
            </a:pPr>
            <a:r>
              <a:rPr lang="en-US" altLang="en-US" dirty="0" smtClean="0">
                <a:ea typeface="ＭＳ Ｐゴシック" pitchFamily="34" charset="-128"/>
              </a:rPr>
              <a:t>Arthur </a:t>
            </a:r>
            <a:r>
              <a:rPr lang="en-US" altLang="en-US" dirty="0" err="1" smtClean="0">
                <a:ea typeface="ＭＳ Ｐゴシック" pitchFamily="34" charset="-128"/>
              </a:rPr>
              <a:t>Olenndorff</a:t>
            </a:r>
            <a:endParaRPr lang="en-US" altLang="en-US" dirty="0">
              <a:ea typeface="ＭＳ Ｐゴシック" pitchFamily="34" charset="-128"/>
            </a:endParaRPr>
          </a:p>
          <a:p>
            <a:pPr lvl="1" eaLnBrk="1" hangingPunct="1">
              <a:buClr>
                <a:srgbClr val="004990"/>
              </a:buClr>
              <a:buFont typeface="Arial" pitchFamily="34" charset="0"/>
              <a:buChar char="•"/>
            </a:pPr>
            <a:r>
              <a:rPr lang="en-US" altLang="en-US" dirty="0">
                <a:ea typeface="ＭＳ Ｐゴシック" pitchFamily="34" charset="-128"/>
              </a:rPr>
              <a:t>Mission Health, </a:t>
            </a:r>
            <a:r>
              <a:rPr lang="en-US" altLang="en-US" dirty="0" smtClean="0">
                <a:ea typeface="ＭＳ Ｐゴシック" pitchFamily="34" charset="-128"/>
              </a:rPr>
              <a:t>Asheville</a:t>
            </a:r>
            <a:r>
              <a:rPr lang="en-US" altLang="en-US" dirty="0">
                <a:ea typeface="ＭＳ Ｐゴシック" pitchFamily="34" charset="-128"/>
              </a:rPr>
              <a:t>, NC</a:t>
            </a:r>
          </a:p>
          <a:p>
            <a:pPr eaLnBrk="1" hangingPunct="1">
              <a:buClr>
                <a:srgbClr val="F58466"/>
              </a:buClr>
            </a:pPr>
            <a:r>
              <a:rPr lang="en-US" altLang="en-US" dirty="0" smtClean="0">
                <a:ea typeface="ＭＳ Ｐゴシック" pitchFamily="34" charset="-128"/>
              </a:rPr>
              <a:t>Mary </a:t>
            </a:r>
            <a:r>
              <a:rPr lang="en-US" altLang="en-US" dirty="0" err="1" smtClean="0">
                <a:ea typeface="ＭＳ Ｐゴシック" pitchFamily="34" charset="-128"/>
              </a:rPr>
              <a:t>Cascio</a:t>
            </a:r>
            <a:endParaRPr lang="en-US" altLang="en-US" dirty="0">
              <a:ea typeface="ＭＳ Ｐゴシック" pitchFamily="34" charset="-128"/>
            </a:endParaRPr>
          </a:p>
          <a:p>
            <a:pPr lvl="1" eaLnBrk="1" hangingPunct="1">
              <a:buClr>
                <a:srgbClr val="004990"/>
              </a:buClr>
              <a:buFont typeface="Arial" pitchFamily="34" charset="0"/>
              <a:buChar char="•"/>
            </a:pPr>
            <a:r>
              <a:rPr lang="en-US" altLang="en-US" dirty="0" smtClean="0">
                <a:ea typeface="ＭＳ Ｐゴシック" pitchFamily="34" charset="-128"/>
              </a:rPr>
              <a:t>Mission Health, Asheville, NC</a:t>
            </a:r>
          </a:p>
          <a:p>
            <a:pPr eaLnBrk="1" hangingPunct="1">
              <a:buClr>
                <a:srgbClr val="F58466"/>
              </a:buClr>
            </a:pPr>
            <a:r>
              <a:rPr lang="en-US" altLang="en-US" dirty="0" err="1" smtClean="0">
                <a:ea typeface="ＭＳ Ｐゴシック" pitchFamily="34" charset="-128"/>
              </a:rPr>
              <a:t>DeeDee</a:t>
            </a:r>
            <a:r>
              <a:rPr lang="en-US" altLang="en-US" dirty="0" smtClean="0">
                <a:ea typeface="ＭＳ Ｐゴシック" pitchFamily="34" charset="-128"/>
              </a:rPr>
              <a:t> Plummer</a:t>
            </a:r>
            <a:endParaRPr lang="en-US" altLang="en-US" dirty="0">
              <a:ea typeface="ＭＳ Ｐゴシック" pitchFamily="34" charset="-128"/>
            </a:endParaRPr>
          </a:p>
          <a:p>
            <a:pPr lvl="1" eaLnBrk="1" hangingPunct="1">
              <a:buClr>
                <a:srgbClr val="004990"/>
              </a:buClr>
              <a:buFont typeface="Arial" pitchFamily="34" charset="0"/>
              <a:buChar char="•"/>
            </a:pPr>
            <a:r>
              <a:rPr lang="en-US" altLang="en-US" dirty="0" smtClean="0">
                <a:ea typeface="ＭＳ Ｐゴシック" pitchFamily="34" charset="-128"/>
              </a:rPr>
              <a:t>Huntersville Medical Center, Huntersville, NC</a:t>
            </a:r>
            <a:endParaRPr lang="en-US" altLang="en-US" dirty="0">
              <a:ea typeface="ＭＳ Ｐゴシック" pitchFamily="34" charset="-128"/>
            </a:endParaRPr>
          </a:p>
          <a:p>
            <a:pPr marL="0" indent="0" eaLnBrk="1" hangingPunct="1">
              <a:buClr>
                <a:srgbClr val="004990"/>
              </a:buClr>
              <a:buNone/>
            </a:pPr>
            <a:endParaRPr lang="en-US" altLang="en-US" dirty="0">
              <a:ea typeface="ＭＳ Ｐゴシック" pitchFamily="34" charset="-128"/>
            </a:endParaRPr>
          </a:p>
        </p:txBody>
      </p:sp>
    </p:spTree>
    <p:extLst>
      <p:ext uri="{BB962C8B-B14F-4D97-AF65-F5344CB8AC3E}">
        <p14:creationId xmlns:p14="http://schemas.microsoft.com/office/powerpoint/2010/main" val="3922209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Hypertension in Pregnancy QI: The North Carolina Experience</a:t>
            </a:r>
            <a:endParaRPr lang="en-US" dirty="0"/>
          </a:p>
        </p:txBody>
      </p:sp>
      <p:sp>
        <p:nvSpPr>
          <p:cNvPr id="3" name="Subtitle 2"/>
          <p:cNvSpPr>
            <a:spLocks noGrp="1"/>
          </p:cNvSpPr>
          <p:nvPr>
            <p:ph type="subTitle" idx="1"/>
          </p:nvPr>
        </p:nvSpPr>
        <p:spPr/>
        <p:txBody>
          <a:bodyPr/>
          <a:lstStyle/>
          <a:p>
            <a:r>
              <a:rPr lang="en-US" dirty="0" smtClean="0"/>
              <a:t>ILPQC Monthly Call</a:t>
            </a:r>
          </a:p>
          <a:p>
            <a:r>
              <a:rPr lang="en-US" dirty="0" smtClean="0"/>
              <a:t>March 28, 2016</a:t>
            </a:r>
            <a:endParaRPr lang="en-US" dirty="0"/>
          </a:p>
        </p:txBody>
      </p:sp>
      <p:pic>
        <p:nvPicPr>
          <p:cNvPr id="4" name="Picture 3"/>
          <p:cNvPicPr>
            <a:picLocks noChangeAspect="1"/>
          </p:cNvPicPr>
          <p:nvPr/>
        </p:nvPicPr>
        <p:blipFill>
          <a:blip r:embed="rId2" cstate="print"/>
          <a:stretch>
            <a:fillRect/>
          </a:stretch>
        </p:blipFill>
        <p:spPr>
          <a:xfrm>
            <a:off x="8168874" y="426349"/>
            <a:ext cx="632248" cy="935727"/>
          </a:xfrm>
          <a:prstGeom prst="rect">
            <a:avLst/>
          </a:prstGeom>
        </p:spPr>
      </p:pic>
    </p:spTree>
    <p:extLst>
      <p:ext uri="{BB962C8B-B14F-4D97-AF65-F5344CB8AC3E}">
        <p14:creationId xmlns:p14="http://schemas.microsoft.com/office/powerpoint/2010/main" val="298721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Overview of Conservative Management of Preeclampsia (CMOP)</a:t>
            </a:r>
          </a:p>
          <a:p>
            <a:pPr lvl="1"/>
            <a:r>
              <a:rPr lang="en-US" dirty="0" smtClean="0"/>
              <a:t>Outcomes</a:t>
            </a:r>
          </a:p>
          <a:p>
            <a:pPr lvl="1"/>
            <a:r>
              <a:rPr lang="en-US" dirty="0" smtClean="0"/>
              <a:t>Preliminary data</a:t>
            </a:r>
          </a:p>
          <a:p>
            <a:r>
              <a:rPr lang="en-US" dirty="0" smtClean="0"/>
              <a:t>Hospital Experience with data collection and team development</a:t>
            </a:r>
          </a:p>
          <a:p>
            <a:pPr lvl="1"/>
            <a:r>
              <a:rPr lang="en-US" dirty="0" err="1" smtClean="0"/>
              <a:t>Novant</a:t>
            </a:r>
            <a:r>
              <a:rPr lang="en-US" dirty="0" smtClean="0"/>
              <a:t>-Huntersville</a:t>
            </a:r>
          </a:p>
          <a:p>
            <a:pPr lvl="1"/>
            <a:r>
              <a:rPr lang="en-US" dirty="0" smtClean="0"/>
              <a:t>Mission Hospital</a:t>
            </a:r>
          </a:p>
          <a:p>
            <a:r>
              <a:rPr lang="en-US" dirty="0" smtClean="0"/>
              <a:t>Questions and Answers</a:t>
            </a:r>
          </a:p>
          <a:p>
            <a:pPr lvl="1"/>
            <a:endParaRPr lang="en-US" dirty="0"/>
          </a:p>
        </p:txBody>
      </p:sp>
      <p:pic>
        <p:nvPicPr>
          <p:cNvPr id="4" name="Picture 3"/>
          <p:cNvPicPr>
            <a:picLocks noChangeAspect="1"/>
          </p:cNvPicPr>
          <p:nvPr/>
        </p:nvPicPr>
        <p:blipFill>
          <a:blip r:embed="rId2" cstate="print"/>
          <a:stretch>
            <a:fillRect/>
          </a:stretch>
        </p:blipFill>
        <p:spPr>
          <a:xfrm>
            <a:off x="8464197" y="351193"/>
            <a:ext cx="457240" cy="676715"/>
          </a:xfrm>
          <a:prstGeom prst="rect">
            <a:avLst/>
          </a:prstGeom>
        </p:spPr>
      </p:pic>
    </p:spTree>
    <p:extLst>
      <p:ext uri="{BB962C8B-B14F-4D97-AF65-F5344CB8AC3E}">
        <p14:creationId xmlns:p14="http://schemas.microsoft.com/office/powerpoint/2010/main" val="4139347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Conservative Management of Preeclampsia (CMOP)</a:t>
            </a:r>
          </a:p>
        </p:txBody>
      </p:sp>
      <p:sp>
        <p:nvSpPr>
          <p:cNvPr id="3" name="Content Placeholder 2"/>
          <p:cNvSpPr>
            <a:spLocks noGrp="1"/>
          </p:cNvSpPr>
          <p:nvPr>
            <p:ph idx="1"/>
          </p:nvPr>
        </p:nvSpPr>
        <p:spPr>
          <a:xfrm>
            <a:off x="1485900" y="1524000"/>
            <a:ext cx="6172200" cy="4343400"/>
          </a:xfrm>
        </p:spPr>
        <p:txBody>
          <a:bodyPr>
            <a:noAutofit/>
          </a:bodyPr>
          <a:lstStyle/>
          <a:p>
            <a:r>
              <a:rPr lang="en-US" sz="2400" dirty="0"/>
              <a:t>Aims to create and strengthen a multidisciplinary hospital-based community focused on providing a standardized approach to the diagnosis and management of patients with hypertension in pregnancy in North Carolina</a:t>
            </a:r>
          </a:p>
          <a:p>
            <a:r>
              <a:rPr lang="en-US" sz="2400" dirty="0"/>
              <a:t>This will be achieved with a focus on</a:t>
            </a:r>
          </a:p>
          <a:p>
            <a:pPr lvl="1"/>
            <a:r>
              <a:rPr lang="en-US" dirty="0"/>
              <a:t>Patient and family engagement </a:t>
            </a:r>
          </a:p>
          <a:p>
            <a:pPr lvl="1"/>
            <a:r>
              <a:rPr lang="en-US" dirty="0"/>
              <a:t>Proper diagnosis of hypertension in pregnancy</a:t>
            </a:r>
          </a:p>
          <a:p>
            <a:pPr lvl="1"/>
            <a:r>
              <a:rPr lang="en-US" dirty="0"/>
              <a:t>Proper management of preeclampsia and gestational hypertension</a:t>
            </a:r>
          </a:p>
          <a:p>
            <a:pPr lvl="1"/>
            <a:r>
              <a:rPr lang="en-US" dirty="0"/>
              <a:t>Proper post-partum education and follow-up </a:t>
            </a:r>
          </a:p>
        </p:txBody>
      </p:sp>
      <p:pic>
        <p:nvPicPr>
          <p:cNvPr id="5" name="Picture 4"/>
          <p:cNvPicPr>
            <a:picLocks noChangeAspect="1"/>
          </p:cNvPicPr>
          <p:nvPr/>
        </p:nvPicPr>
        <p:blipFill>
          <a:blip r:embed="rId2" cstate="print"/>
          <a:stretch>
            <a:fillRect/>
          </a:stretch>
        </p:blipFill>
        <p:spPr>
          <a:xfrm>
            <a:off x="8464197" y="351193"/>
            <a:ext cx="457240" cy="676715"/>
          </a:xfrm>
          <a:prstGeom prst="rect">
            <a:avLst/>
          </a:prstGeom>
        </p:spPr>
      </p:pic>
    </p:spTree>
    <p:extLst>
      <p:ext uri="{BB962C8B-B14F-4D97-AF65-F5344CB8AC3E}">
        <p14:creationId xmlns:p14="http://schemas.microsoft.com/office/powerpoint/2010/main" val="3424559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CMOP: Pilot Phase and Phase 1</a:t>
            </a:r>
          </a:p>
        </p:txBody>
      </p:sp>
      <p:sp>
        <p:nvSpPr>
          <p:cNvPr id="5" name="Text Placeholder 4"/>
          <p:cNvSpPr>
            <a:spLocks noGrp="1"/>
          </p:cNvSpPr>
          <p:nvPr>
            <p:ph type="body" idx="1"/>
          </p:nvPr>
        </p:nvSpPr>
        <p:spPr/>
        <p:txBody>
          <a:bodyPr/>
          <a:lstStyle/>
          <a:p>
            <a:r>
              <a:rPr lang="en-US" dirty="0" smtClean="0"/>
              <a:t>Pilot Phase</a:t>
            </a:r>
            <a:endParaRPr lang="en-US" dirty="0"/>
          </a:p>
        </p:txBody>
      </p:sp>
      <p:sp>
        <p:nvSpPr>
          <p:cNvPr id="6" name="Content Placeholder 5"/>
          <p:cNvSpPr>
            <a:spLocks noGrp="1"/>
          </p:cNvSpPr>
          <p:nvPr>
            <p:ph sz="half" idx="2"/>
          </p:nvPr>
        </p:nvSpPr>
        <p:spPr/>
        <p:txBody>
          <a:bodyPr/>
          <a:lstStyle/>
          <a:p>
            <a:r>
              <a:rPr lang="en-US" dirty="0" smtClean="0"/>
              <a:t>Feb 1 – Dec 31, 2014</a:t>
            </a:r>
          </a:p>
          <a:p>
            <a:r>
              <a:rPr lang="en-US" dirty="0" smtClean="0"/>
              <a:t>21 participating sites</a:t>
            </a:r>
          </a:p>
          <a:p>
            <a:r>
              <a:rPr lang="en-US" dirty="0" smtClean="0"/>
              <a:t>45% of NC deliveries</a:t>
            </a:r>
          </a:p>
          <a:p>
            <a:r>
              <a:rPr lang="en-US" dirty="0" smtClean="0"/>
              <a:t>Did not include chronic HTN diagnosis</a:t>
            </a:r>
          </a:p>
          <a:p>
            <a:r>
              <a:rPr lang="en-US" dirty="0" smtClean="0"/>
              <a:t>Focused on proper diagnosis and timing of delivery</a:t>
            </a:r>
          </a:p>
          <a:p>
            <a:endParaRPr lang="en-US" dirty="0"/>
          </a:p>
        </p:txBody>
      </p:sp>
      <p:sp>
        <p:nvSpPr>
          <p:cNvPr id="7" name="Text Placeholder 6"/>
          <p:cNvSpPr>
            <a:spLocks noGrp="1"/>
          </p:cNvSpPr>
          <p:nvPr>
            <p:ph type="body" sz="quarter" idx="3"/>
          </p:nvPr>
        </p:nvSpPr>
        <p:spPr/>
        <p:txBody>
          <a:bodyPr/>
          <a:lstStyle/>
          <a:p>
            <a:r>
              <a:rPr lang="en-US" dirty="0" smtClean="0"/>
              <a:t>Phase 1</a:t>
            </a:r>
            <a:endParaRPr lang="en-US" dirty="0"/>
          </a:p>
        </p:txBody>
      </p:sp>
      <p:sp>
        <p:nvSpPr>
          <p:cNvPr id="8" name="Content Placeholder 7"/>
          <p:cNvSpPr>
            <a:spLocks noGrp="1"/>
          </p:cNvSpPr>
          <p:nvPr>
            <p:ph sz="quarter" idx="4"/>
          </p:nvPr>
        </p:nvSpPr>
        <p:spPr/>
        <p:txBody>
          <a:bodyPr>
            <a:normAutofit lnSpcReduction="10000"/>
          </a:bodyPr>
          <a:lstStyle/>
          <a:p>
            <a:r>
              <a:rPr lang="en-US" dirty="0" smtClean="0"/>
              <a:t>March 1 – Dec 31, 2015</a:t>
            </a:r>
          </a:p>
          <a:p>
            <a:r>
              <a:rPr lang="en-US" dirty="0" smtClean="0"/>
              <a:t>23 participating sites</a:t>
            </a:r>
          </a:p>
          <a:p>
            <a:r>
              <a:rPr lang="en-US" dirty="0" smtClean="0"/>
              <a:t>47% of NC deliveries</a:t>
            </a:r>
          </a:p>
          <a:p>
            <a:r>
              <a:rPr lang="en-US" dirty="0" smtClean="0"/>
              <a:t>Includes chronic HTN diagnoses</a:t>
            </a:r>
          </a:p>
          <a:p>
            <a:r>
              <a:rPr lang="en-US" dirty="0" smtClean="0"/>
              <a:t>Focusing on timing of delivery and time to treatment of severe range BP</a:t>
            </a:r>
            <a:endParaRPr lang="en-US" dirty="0"/>
          </a:p>
        </p:txBody>
      </p:sp>
      <p:pic>
        <p:nvPicPr>
          <p:cNvPr id="10" name="Picture 9"/>
          <p:cNvPicPr>
            <a:picLocks noChangeAspect="1"/>
          </p:cNvPicPr>
          <p:nvPr/>
        </p:nvPicPr>
        <p:blipFill>
          <a:blip r:embed="rId2" cstate="print"/>
          <a:stretch>
            <a:fillRect/>
          </a:stretch>
        </p:blipFill>
        <p:spPr>
          <a:xfrm>
            <a:off x="8464197" y="351193"/>
            <a:ext cx="457240" cy="676715"/>
          </a:xfrm>
          <a:prstGeom prst="rect">
            <a:avLst/>
          </a:prstGeom>
        </p:spPr>
      </p:pic>
    </p:spTree>
    <p:extLst>
      <p:ext uri="{BB962C8B-B14F-4D97-AF65-F5344CB8AC3E}">
        <p14:creationId xmlns:p14="http://schemas.microsoft.com/office/powerpoint/2010/main" val="1874017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normAutofit/>
          </a:bodyPr>
          <a:lstStyle/>
          <a:p>
            <a:pPr eaLnBrk="1" hangingPunct="1"/>
            <a:r>
              <a:rPr lang="en-US" altLang="en-US" sz="3600">
                <a:ea typeface="ＭＳ Ｐゴシック" charset="-128"/>
              </a:rPr>
              <a:t>CMOP Phase 1 Interim Data (Unvalidated)</a:t>
            </a:r>
            <a:r>
              <a:rPr lang="en-US" altLang="en-US" sz="3200">
                <a:ea typeface="ＭＳ Ｐゴシック" charset="-128"/>
              </a:rPr>
              <a:t> </a:t>
            </a:r>
            <a:br>
              <a:rPr lang="en-US" altLang="en-US" sz="3200">
                <a:ea typeface="ＭＳ Ｐゴシック" charset="-128"/>
              </a:rPr>
            </a:br>
            <a:r>
              <a:rPr lang="en-US" altLang="en-US" sz="2400">
                <a:ea typeface="ＭＳ Ｐゴシック" charset="-128"/>
              </a:rPr>
              <a:t>(3/1/15-12/31/15)</a:t>
            </a:r>
          </a:p>
        </p:txBody>
      </p:sp>
      <p:sp>
        <p:nvSpPr>
          <p:cNvPr id="49154" name="Content Placeholder 2"/>
          <p:cNvSpPr>
            <a:spLocks noGrp="1"/>
          </p:cNvSpPr>
          <p:nvPr>
            <p:ph idx="1"/>
          </p:nvPr>
        </p:nvSpPr>
        <p:spPr/>
        <p:txBody>
          <a:bodyPr>
            <a:normAutofit lnSpcReduction="10000"/>
          </a:bodyPr>
          <a:lstStyle/>
          <a:p>
            <a:pPr eaLnBrk="1" hangingPunct="1"/>
            <a:r>
              <a:rPr lang="en-US" altLang="en-US">
                <a:ea typeface="ＭＳ Ｐゴシック" charset="-128"/>
              </a:rPr>
              <a:t>45,406 total deliveries at 21 actively particpating sites</a:t>
            </a:r>
          </a:p>
          <a:p>
            <a:pPr eaLnBrk="1" hangingPunct="1"/>
            <a:r>
              <a:rPr lang="en-US" altLang="en-US">
                <a:ea typeface="ＭＳ Ｐゴシック" charset="-128"/>
              </a:rPr>
              <a:t>6280 with any HTN diagnosis (13.8% HTN rate)</a:t>
            </a:r>
          </a:p>
          <a:p>
            <a:pPr lvl="2" eaLnBrk="1" hangingPunct="1"/>
            <a:r>
              <a:rPr lang="en-US" altLang="en-US" sz="2800">
                <a:ea typeface="ＭＳ Ｐゴシック" charset="-128"/>
              </a:rPr>
              <a:t>2442 Cesarean deliveries (39% Cesarean Rate)</a:t>
            </a:r>
          </a:p>
          <a:p>
            <a:pPr lvl="2" eaLnBrk="1" hangingPunct="1"/>
            <a:r>
              <a:rPr lang="en-US" altLang="en-US" sz="2800">
                <a:ea typeface="ＭＳ Ｐゴシック" charset="-128"/>
              </a:rPr>
              <a:t>1603 delivered &lt; 37 weeks (26% PTD rate)</a:t>
            </a:r>
          </a:p>
          <a:p>
            <a:pPr lvl="2" eaLnBrk="1" hangingPunct="1"/>
            <a:r>
              <a:rPr lang="en-US" altLang="en-US" sz="2800">
                <a:ea typeface="ＭＳ Ｐゴシック" charset="-128"/>
              </a:rPr>
              <a:t>108 potentially unindicated preterm deliveries</a:t>
            </a:r>
          </a:p>
          <a:p>
            <a:pPr lvl="3" eaLnBrk="1" hangingPunct="1"/>
            <a:r>
              <a:rPr lang="en-US" altLang="en-US" sz="2400">
                <a:ea typeface="ＭＳ Ｐゴシック" charset="-128"/>
              </a:rPr>
              <a:t>52 delivered for gestational hypertension</a:t>
            </a:r>
          </a:p>
          <a:p>
            <a:pPr lvl="3" eaLnBrk="1" hangingPunct="1"/>
            <a:r>
              <a:rPr lang="en-US" altLang="en-US" sz="2400">
                <a:ea typeface="ＭＳ Ｐゴシック" charset="-128"/>
              </a:rPr>
              <a:t>56 delivered for preeclampsia without severe features</a:t>
            </a:r>
          </a:p>
        </p:txBody>
      </p:sp>
      <p:pic>
        <p:nvPicPr>
          <p:cNvPr id="5" name="Picture 4"/>
          <p:cNvPicPr>
            <a:picLocks noChangeAspect="1"/>
          </p:cNvPicPr>
          <p:nvPr/>
        </p:nvPicPr>
        <p:blipFill>
          <a:blip r:embed="rId2" cstate="print"/>
          <a:stretch>
            <a:fillRect/>
          </a:stretch>
        </p:blipFill>
        <p:spPr>
          <a:xfrm>
            <a:off x="8464197" y="351193"/>
            <a:ext cx="457240" cy="676715"/>
          </a:xfrm>
          <a:prstGeom prst="rect">
            <a:avLst/>
          </a:prstGeom>
        </p:spPr>
      </p:pic>
    </p:spTree>
    <p:extLst>
      <p:ext uri="{BB962C8B-B14F-4D97-AF65-F5344CB8AC3E}">
        <p14:creationId xmlns:p14="http://schemas.microsoft.com/office/powerpoint/2010/main" val="4529031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885953" y="1143000"/>
            <a:ext cx="5349478" cy="4754594"/>
          </a:xfrm>
        </p:spPr>
      </p:pic>
      <p:pic>
        <p:nvPicPr>
          <p:cNvPr id="5" name="Picture 4"/>
          <p:cNvPicPr>
            <a:picLocks noChangeAspect="1"/>
          </p:cNvPicPr>
          <p:nvPr/>
        </p:nvPicPr>
        <p:blipFill>
          <a:blip r:embed="rId3" cstate="print"/>
          <a:stretch>
            <a:fillRect/>
          </a:stretch>
        </p:blipFill>
        <p:spPr>
          <a:xfrm>
            <a:off x="8464197" y="351193"/>
            <a:ext cx="457240" cy="676715"/>
          </a:xfrm>
          <a:prstGeom prst="rect">
            <a:avLst/>
          </a:prstGeom>
        </p:spPr>
      </p:pic>
    </p:spTree>
    <p:extLst>
      <p:ext uri="{BB962C8B-B14F-4D97-AF65-F5344CB8AC3E}">
        <p14:creationId xmlns:p14="http://schemas.microsoft.com/office/powerpoint/2010/main" val="8264972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28751" y="609601"/>
            <a:ext cx="5761676" cy="5643563"/>
          </a:xfrm>
        </p:spPr>
      </p:pic>
      <p:pic>
        <p:nvPicPr>
          <p:cNvPr id="6" name="Picture 5"/>
          <p:cNvPicPr>
            <a:picLocks noChangeAspect="1"/>
          </p:cNvPicPr>
          <p:nvPr/>
        </p:nvPicPr>
        <p:blipFill>
          <a:blip r:embed="rId3" cstate="print"/>
          <a:stretch>
            <a:fillRect/>
          </a:stretch>
        </p:blipFill>
        <p:spPr>
          <a:xfrm>
            <a:off x="8464197" y="351193"/>
            <a:ext cx="457240" cy="676715"/>
          </a:xfrm>
          <a:prstGeom prst="rect">
            <a:avLst/>
          </a:prstGeom>
        </p:spPr>
      </p:pic>
    </p:spTree>
    <p:extLst>
      <p:ext uri="{BB962C8B-B14F-4D97-AF65-F5344CB8AC3E}">
        <p14:creationId xmlns:p14="http://schemas.microsoft.com/office/powerpoint/2010/main" val="3001949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85953" y="609604"/>
            <a:ext cx="5319568" cy="5262563"/>
          </a:xfrm>
        </p:spPr>
      </p:pic>
      <p:pic>
        <p:nvPicPr>
          <p:cNvPr id="6" name="Picture 5"/>
          <p:cNvPicPr>
            <a:picLocks noChangeAspect="1"/>
          </p:cNvPicPr>
          <p:nvPr/>
        </p:nvPicPr>
        <p:blipFill>
          <a:blip r:embed="rId3" cstate="print"/>
          <a:stretch>
            <a:fillRect/>
          </a:stretch>
        </p:blipFill>
        <p:spPr>
          <a:xfrm>
            <a:off x="8464197" y="351193"/>
            <a:ext cx="457240" cy="676715"/>
          </a:xfrm>
          <a:prstGeom prst="rect">
            <a:avLst/>
          </a:prstGeom>
        </p:spPr>
      </p:pic>
    </p:spTree>
    <p:extLst>
      <p:ext uri="{BB962C8B-B14F-4D97-AF65-F5344CB8AC3E}">
        <p14:creationId xmlns:p14="http://schemas.microsoft.com/office/powerpoint/2010/main" val="1872150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381000"/>
            <a:ext cx="8229600" cy="1143000"/>
          </a:xfrm>
        </p:spPr>
        <p:txBody>
          <a:bodyPr/>
          <a:lstStyle/>
          <a:p>
            <a:pPr algn="l" eaLnBrk="1" hangingPunct="1"/>
            <a:r>
              <a:rPr lang="en-US" altLang="en-US" sz="4000" b="1" dirty="0" smtClean="0">
                <a:solidFill>
                  <a:srgbClr val="F58466"/>
                </a:solidFill>
                <a:latin typeface="Goudy Old Style" pitchFamily="18" charset="0"/>
              </a:rPr>
              <a:t>Overview</a:t>
            </a:r>
          </a:p>
        </p:txBody>
      </p:sp>
      <p:sp>
        <p:nvSpPr>
          <p:cNvPr id="16387" name="Content Placeholder 3"/>
          <p:cNvSpPr>
            <a:spLocks noGrp="1"/>
          </p:cNvSpPr>
          <p:nvPr>
            <p:ph idx="1"/>
          </p:nvPr>
        </p:nvSpPr>
        <p:spPr>
          <a:xfrm>
            <a:off x="457200" y="1189038"/>
            <a:ext cx="8229600" cy="4830762"/>
          </a:xfrm>
        </p:spPr>
        <p:txBody>
          <a:bodyPr/>
          <a:lstStyle/>
          <a:p>
            <a:pPr eaLnBrk="1" hangingPunct="1">
              <a:buClr>
                <a:srgbClr val="F58466"/>
              </a:buClr>
            </a:pPr>
            <a:r>
              <a:rPr lang="en-US" altLang="en-US" sz="2400" dirty="0" smtClean="0">
                <a:ea typeface="ＭＳ Ｐゴシック" pitchFamily="34" charset="-128"/>
              </a:rPr>
              <a:t>Wave 1</a:t>
            </a:r>
          </a:p>
          <a:p>
            <a:pPr lvl="1" eaLnBrk="1" hangingPunct="1">
              <a:buClr>
                <a:srgbClr val="004990"/>
              </a:buClr>
              <a:buFont typeface="Arial" pitchFamily="34" charset="0"/>
              <a:buChar char="•"/>
            </a:pPr>
            <a:r>
              <a:rPr lang="en-US" altLang="en-US" sz="2000" dirty="0" smtClean="0">
                <a:ea typeface="ＭＳ Ｐゴシック" pitchFamily="34" charset="-128"/>
              </a:rPr>
              <a:t>Goals for Wave 1</a:t>
            </a:r>
          </a:p>
          <a:p>
            <a:pPr lvl="1" eaLnBrk="1" hangingPunct="1">
              <a:buClr>
                <a:srgbClr val="004990"/>
              </a:buClr>
              <a:buFont typeface="Arial" pitchFamily="34" charset="0"/>
              <a:buChar char="•"/>
            </a:pPr>
            <a:r>
              <a:rPr lang="en-US" altLang="en-US" sz="2000" dirty="0" smtClean="0">
                <a:ea typeface="ＭＳ Ｐゴシック" pitchFamily="34" charset="-128"/>
              </a:rPr>
              <a:t>Wave 1 Data Status</a:t>
            </a:r>
          </a:p>
          <a:p>
            <a:pPr lvl="1" eaLnBrk="1" hangingPunct="1">
              <a:buClr>
                <a:srgbClr val="004990"/>
              </a:buClr>
              <a:buFont typeface="Arial" pitchFamily="34" charset="0"/>
              <a:buChar char="•"/>
            </a:pPr>
            <a:r>
              <a:rPr lang="en-US" altLang="en-US" sz="2000" dirty="0" smtClean="0">
                <a:ea typeface="ＭＳ Ｐゴシック" pitchFamily="34" charset="-128"/>
              </a:rPr>
              <a:t>Wave 1 Survey</a:t>
            </a:r>
          </a:p>
          <a:p>
            <a:pPr eaLnBrk="1" hangingPunct="1">
              <a:buClr>
                <a:srgbClr val="F58466"/>
              </a:buClr>
            </a:pPr>
            <a:r>
              <a:rPr lang="en-US" altLang="en-US" sz="2400" dirty="0">
                <a:ea typeface="ＭＳ Ｐゴシック" pitchFamily="34" charset="-128"/>
              </a:rPr>
              <a:t>Recap: Lessons Learned from CMQCC HTN Initiative &amp; Data </a:t>
            </a:r>
            <a:r>
              <a:rPr lang="en-US" altLang="en-US" sz="2400" dirty="0" smtClean="0">
                <a:ea typeface="ＭＳ Ｐゴシック" pitchFamily="34" charset="-128"/>
              </a:rPr>
              <a:t>Collection</a:t>
            </a:r>
          </a:p>
          <a:p>
            <a:pPr eaLnBrk="1" hangingPunct="1">
              <a:buClr>
                <a:srgbClr val="F58466"/>
              </a:buClr>
            </a:pPr>
            <a:r>
              <a:rPr lang="en-US" altLang="en-US" sz="2400" dirty="0" smtClean="0">
                <a:ea typeface="ＭＳ Ｐゴシック" pitchFamily="34" charset="-128"/>
              </a:rPr>
              <a:t>Lessons Learned from PQCNC Conservative Management of Preeclampsia Initiative</a:t>
            </a:r>
          </a:p>
          <a:p>
            <a:pPr lvl="1" eaLnBrk="1" hangingPunct="1">
              <a:buClr>
                <a:srgbClr val="004990"/>
              </a:buClr>
              <a:buFont typeface="Arial" pitchFamily="34" charset="0"/>
              <a:buChar char="•"/>
            </a:pPr>
            <a:r>
              <a:rPr lang="en-US" altLang="en-US" sz="2000" dirty="0">
                <a:ea typeface="ＭＳ Ｐゴシック" pitchFamily="34" charset="-128"/>
              </a:rPr>
              <a:t>Arthur </a:t>
            </a:r>
            <a:r>
              <a:rPr lang="en-US" altLang="en-US" sz="2000" dirty="0" err="1" smtClean="0">
                <a:ea typeface="ＭＳ Ｐゴシック" pitchFamily="34" charset="-128"/>
              </a:rPr>
              <a:t>Olenndorff</a:t>
            </a:r>
            <a:r>
              <a:rPr lang="en-US" altLang="en-US" sz="2000" dirty="0" smtClean="0">
                <a:ea typeface="ＭＳ Ｐゴシック" pitchFamily="34" charset="-128"/>
              </a:rPr>
              <a:t> - Mission Health and PQCNC, </a:t>
            </a:r>
            <a:r>
              <a:rPr lang="en-US" altLang="en-US" sz="2000" dirty="0">
                <a:ea typeface="ＭＳ Ｐゴシック" pitchFamily="34" charset="-128"/>
              </a:rPr>
              <a:t>Asheville, NC</a:t>
            </a:r>
          </a:p>
          <a:p>
            <a:pPr lvl="1" eaLnBrk="1" hangingPunct="1">
              <a:buClr>
                <a:srgbClr val="004990"/>
              </a:buClr>
              <a:buFont typeface="Arial" pitchFamily="34" charset="0"/>
              <a:buChar char="•"/>
            </a:pPr>
            <a:r>
              <a:rPr lang="en-US" altLang="en-US" sz="2000" dirty="0">
                <a:ea typeface="ＭＳ Ｐゴシック" pitchFamily="34" charset="-128"/>
              </a:rPr>
              <a:t>Mary </a:t>
            </a:r>
            <a:r>
              <a:rPr lang="en-US" altLang="en-US" sz="2000" dirty="0" err="1" smtClean="0">
                <a:ea typeface="ＭＳ Ｐゴシック" pitchFamily="34" charset="-128"/>
              </a:rPr>
              <a:t>Cascio</a:t>
            </a:r>
            <a:r>
              <a:rPr lang="en-US" altLang="en-US" sz="2000" dirty="0" smtClean="0">
                <a:ea typeface="ＭＳ Ｐゴシック" pitchFamily="34" charset="-128"/>
              </a:rPr>
              <a:t> - Mission </a:t>
            </a:r>
            <a:r>
              <a:rPr lang="en-US" altLang="en-US" sz="2000" dirty="0">
                <a:ea typeface="ＭＳ Ｐゴシック" pitchFamily="34" charset="-128"/>
              </a:rPr>
              <a:t>Health, Asheville, NC</a:t>
            </a:r>
          </a:p>
          <a:p>
            <a:pPr lvl="1" eaLnBrk="1" hangingPunct="1">
              <a:buClr>
                <a:srgbClr val="004990"/>
              </a:buClr>
              <a:buFont typeface="Arial" pitchFamily="34" charset="0"/>
              <a:buChar char="•"/>
            </a:pPr>
            <a:r>
              <a:rPr lang="en-US" altLang="en-US" sz="2000" dirty="0" err="1">
                <a:ea typeface="ＭＳ Ｐゴシック" pitchFamily="34" charset="-128"/>
              </a:rPr>
              <a:t>DeeDee</a:t>
            </a:r>
            <a:r>
              <a:rPr lang="en-US" altLang="en-US" sz="2000" dirty="0">
                <a:ea typeface="ＭＳ Ｐゴシック" pitchFamily="34" charset="-128"/>
              </a:rPr>
              <a:t> </a:t>
            </a:r>
            <a:r>
              <a:rPr lang="en-US" altLang="en-US" sz="2000" dirty="0" smtClean="0">
                <a:ea typeface="ＭＳ Ｐゴシック" pitchFamily="34" charset="-128"/>
              </a:rPr>
              <a:t>Plummer - Huntersville </a:t>
            </a:r>
            <a:r>
              <a:rPr lang="en-US" altLang="en-US" sz="2000" dirty="0">
                <a:ea typeface="ＭＳ Ｐゴシック" pitchFamily="34" charset="-128"/>
              </a:rPr>
              <a:t>Medical Center, Huntersville, NC</a:t>
            </a:r>
          </a:p>
          <a:p>
            <a:pPr eaLnBrk="1" hangingPunct="1">
              <a:buClr>
                <a:srgbClr val="F58466"/>
              </a:buClr>
            </a:pPr>
            <a:r>
              <a:rPr lang="en-US" altLang="en-US" sz="2400" dirty="0" smtClean="0">
                <a:ea typeface="ＭＳ Ｐゴシック" pitchFamily="34" charset="-128"/>
              </a:rPr>
              <a:t>ILPQC Team Talk</a:t>
            </a:r>
          </a:p>
          <a:p>
            <a:pPr lvl="1" eaLnBrk="1" hangingPunct="1">
              <a:buClr>
                <a:srgbClr val="004990"/>
              </a:buClr>
              <a:buFont typeface="Arial" pitchFamily="34" charset="0"/>
              <a:buChar char="•"/>
            </a:pPr>
            <a:r>
              <a:rPr lang="en-US" altLang="en-US" sz="2000" dirty="0" smtClean="0">
                <a:ea typeface="ＭＳ Ｐゴシック" pitchFamily="34" charset="-128"/>
              </a:rPr>
              <a:t>Lorna </a:t>
            </a:r>
            <a:r>
              <a:rPr lang="en-US" altLang="en-US" sz="2000" dirty="0" err="1" smtClean="0">
                <a:ea typeface="ＭＳ Ｐゴシック" pitchFamily="34" charset="-128"/>
              </a:rPr>
              <a:t>Kaitei</a:t>
            </a:r>
            <a:r>
              <a:rPr lang="en-US" altLang="en-US" sz="2000" dirty="0">
                <a:ea typeface="ＭＳ Ｐゴシック" pitchFamily="34" charset="-128"/>
              </a:rPr>
              <a:t>, </a:t>
            </a:r>
            <a:r>
              <a:rPr lang="en-US" altLang="en-US" sz="2000" dirty="0" smtClean="0">
                <a:ea typeface="ＭＳ Ｐゴシック" pitchFamily="34" charset="-128"/>
              </a:rPr>
              <a:t>RN,BSN,IBCLC – St. Bernard Hospital</a:t>
            </a:r>
            <a:endParaRPr lang="en-US" altLang="en-US" sz="1800" dirty="0" smtClean="0">
              <a:ea typeface="ＭＳ Ｐゴシック" pitchFamily="34" charset="-128"/>
            </a:endParaRPr>
          </a:p>
          <a:p>
            <a:pPr eaLnBrk="1" hangingPunct="1">
              <a:buClr>
                <a:srgbClr val="F58466"/>
              </a:buClr>
            </a:pPr>
            <a:r>
              <a:rPr lang="en-US" altLang="en-US" sz="2400" dirty="0" smtClean="0">
                <a:ea typeface="ＭＳ Ｐゴシック" pitchFamily="34" charset="-128"/>
              </a:rPr>
              <a:t>Next Steps</a:t>
            </a:r>
            <a:endParaRPr lang="en-US" altLang="en-US" sz="2400" dirty="0">
              <a:ea typeface="ＭＳ Ｐゴシック" pitchFamily="34" charset="-128"/>
            </a:endParaRPr>
          </a:p>
          <a:p>
            <a:pPr lvl="2" eaLnBrk="1" hangingPunct="1">
              <a:buClr>
                <a:srgbClr val="F58466"/>
              </a:buClr>
            </a:pPr>
            <a:endParaRPr lang="en-US" altLang="en-US" sz="1800" dirty="0">
              <a:ea typeface="ＭＳ Ｐゴシック" pitchFamily="34" charset="-128"/>
            </a:endParaRPr>
          </a:p>
        </p:txBody>
      </p:sp>
    </p:spTree>
    <p:extLst>
      <p:ext uri="{BB962C8B-B14F-4D97-AF65-F5344CB8AC3E}">
        <p14:creationId xmlns:p14="http://schemas.microsoft.com/office/powerpoint/2010/main" val="623611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CMOP Impact</a:t>
            </a:r>
            <a:endParaRPr lang="en-US" dirty="0"/>
          </a:p>
        </p:txBody>
      </p:sp>
      <p:sp>
        <p:nvSpPr>
          <p:cNvPr id="3" name="Content Placeholder 2"/>
          <p:cNvSpPr>
            <a:spLocks noGrp="1"/>
          </p:cNvSpPr>
          <p:nvPr>
            <p:ph idx="1"/>
          </p:nvPr>
        </p:nvSpPr>
        <p:spPr/>
        <p:txBody>
          <a:bodyPr>
            <a:normAutofit/>
          </a:bodyPr>
          <a:lstStyle/>
          <a:p>
            <a:r>
              <a:rPr lang="en-US" sz="2400" dirty="0" smtClean="0"/>
              <a:t>Enrolled 11,163 mothers with hypertensive disorder of pregnancy</a:t>
            </a:r>
          </a:p>
          <a:p>
            <a:r>
              <a:rPr lang="en-US" sz="2400" dirty="0" smtClean="0"/>
              <a:t>Rate of hypertensive disorders in NC mothers is high: 14%</a:t>
            </a:r>
          </a:p>
          <a:p>
            <a:pPr lvl="1"/>
            <a:r>
              <a:rPr lang="en-US" sz="2000" dirty="0" smtClean="0"/>
              <a:t>National rate is 4-7%</a:t>
            </a:r>
          </a:p>
          <a:p>
            <a:r>
              <a:rPr lang="en-US" sz="2400" dirty="0" smtClean="0"/>
              <a:t>Avoided estimated 96 preterm births (&lt;37 weeks) based on 50% reduction in birth rates for &lt; 37 week mothers</a:t>
            </a:r>
          </a:p>
          <a:p>
            <a:r>
              <a:rPr lang="en-US" sz="2400" dirty="0" smtClean="0"/>
              <a:t>No increase in NICU admits or mortality</a:t>
            </a:r>
          </a:p>
          <a:p>
            <a:r>
              <a:rPr lang="en-US" sz="2400" dirty="0" smtClean="0"/>
              <a:t>Assuming majority of these babies 32-36 weeks, estimate cost savings of $1.4M in initial NICU costs</a:t>
            </a:r>
          </a:p>
          <a:p>
            <a:r>
              <a:rPr lang="en-US" sz="2400" dirty="0" smtClean="0"/>
              <a:t> Analyzing data for maternal ICU admits avoided</a:t>
            </a:r>
            <a:endParaRPr lang="en-US" sz="2400" dirty="0"/>
          </a:p>
        </p:txBody>
      </p:sp>
      <p:pic>
        <p:nvPicPr>
          <p:cNvPr id="5" name="Picture 4"/>
          <p:cNvPicPr>
            <a:picLocks noChangeAspect="1"/>
          </p:cNvPicPr>
          <p:nvPr/>
        </p:nvPicPr>
        <p:blipFill>
          <a:blip r:embed="rId2" cstate="print"/>
          <a:stretch>
            <a:fillRect/>
          </a:stretch>
        </p:blipFill>
        <p:spPr>
          <a:xfrm>
            <a:off x="8464197" y="351193"/>
            <a:ext cx="457240" cy="676715"/>
          </a:xfrm>
          <a:prstGeom prst="rect">
            <a:avLst/>
          </a:prstGeom>
        </p:spPr>
      </p:pic>
    </p:spTree>
    <p:extLst>
      <p:ext uri="{BB962C8B-B14F-4D97-AF65-F5344CB8AC3E}">
        <p14:creationId xmlns:p14="http://schemas.microsoft.com/office/powerpoint/2010/main" val="855706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normAutofit/>
          </a:bodyPr>
          <a:lstStyle/>
          <a:p>
            <a:r>
              <a:rPr lang="en-US" altLang="en-US" sz="3600" dirty="0">
                <a:ea typeface="ＭＳ Ｐゴシック" charset="-128"/>
              </a:rPr>
              <a:t>CMOP Phase 2</a:t>
            </a:r>
          </a:p>
        </p:txBody>
      </p:sp>
      <p:sp>
        <p:nvSpPr>
          <p:cNvPr id="55298" name="Content Placeholder 2"/>
          <p:cNvSpPr>
            <a:spLocks noGrp="1"/>
          </p:cNvSpPr>
          <p:nvPr>
            <p:ph idx="1"/>
          </p:nvPr>
        </p:nvSpPr>
        <p:spPr/>
        <p:txBody>
          <a:bodyPr>
            <a:normAutofit/>
          </a:bodyPr>
          <a:lstStyle/>
          <a:p>
            <a:r>
              <a:rPr lang="en-US" altLang="en-US" dirty="0">
                <a:ea typeface="ＭＳ Ｐゴシック" charset="-128"/>
              </a:rPr>
              <a:t>Kicked-off on February 10, 2016</a:t>
            </a:r>
          </a:p>
          <a:p>
            <a:r>
              <a:rPr lang="en-US" altLang="en-US" dirty="0">
                <a:ea typeface="ＭＳ Ｐゴシック" charset="-128"/>
              </a:rPr>
              <a:t>Action plan broken down into 4-5 months long focus areas </a:t>
            </a:r>
          </a:p>
          <a:p>
            <a:pPr lvl="1"/>
            <a:r>
              <a:rPr lang="en-US" altLang="en-US" dirty="0">
                <a:ea typeface="ＭＳ Ｐゴシック" charset="-128"/>
              </a:rPr>
              <a:t>February-May: Beside Engagement</a:t>
            </a:r>
          </a:p>
          <a:p>
            <a:pPr lvl="1"/>
            <a:r>
              <a:rPr lang="en-US" altLang="en-US" dirty="0">
                <a:ea typeface="ＭＳ Ｐゴシック" charset="-128"/>
              </a:rPr>
              <a:t>May-September: Antenatal Steroids/Magnesium</a:t>
            </a:r>
          </a:p>
          <a:p>
            <a:pPr lvl="1"/>
            <a:r>
              <a:rPr lang="en-US" altLang="en-US" dirty="0">
                <a:ea typeface="ＭＳ Ｐゴシック" charset="-128"/>
              </a:rPr>
              <a:t>September-January: Discharge Education</a:t>
            </a:r>
          </a:p>
          <a:p>
            <a:r>
              <a:rPr lang="en-US" altLang="en-US" dirty="0">
                <a:ea typeface="ＭＳ Ｐゴシック" charset="-128"/>
              </a:rPr>
              <a:t>Data collection decreased</a:t>
            </a:r>
          </a:p>
          <a:p>
            <a:pPr lvl="1"/>
            <a:r>
              <a:rPr lang="en-US" altLang="en-US" dirty="0">
                <a:ea typeface="ＭＳ Ｐゴシック" charset="-128"/>
              </a:rPr>
              <a:t>“Full” data on preterm deliveries</a:t>
            </a:r>
          </a:p>
          <a:p>
            <a:pPr lvl="1"/>
            <a:r>
              <a:rPr lang="en-US" altLang="en-US" dirty="0">
                <a:ea typeface="ＭＳ Ｐゴシック" charset="-128"/>
              </a:rPr>
              <a:t>Limited data set on term deliveries with severe range BP</a:t>
            </a:r>
          </a:p>
        </p:txBody>
      </p:sp>
      <p:pic>
        <p:nvPicPr>
          <p:cNvPr id="5" name="Picture 4"/>
          <p:cNvPicPr>
            <a:picLocks noChangeAspect="1"/>
          </p:cNvPicPr>
          <p:nvPr/>
        </p:nvPicPr>
        <p:blipFill>
          <a:blip r:embed="rId2" cstate="print"/>
          <a:stretch>
            <a:fillRect/>
          </a:stretch>
        </p:blipFill>
        <p:spPr>
          <a:xfrm>
            <a:off x="8464197" y="351193"/>
            <a:ext cx="457240" cy="676715"/>
          </a:xfrm>
          <a:prstGeom prst="rect">
            <a:avLst/>
          </a:prstGeom>
        </p:spPr>
      </p:pic>
    </p:spTree>
    <p:extLst>
      <p:ext uri="{BB962C8B-B14F-4D97-AF65-F5344CB8AC3E}">
        <p14:creationId xmlns:p14="http://schemas.microsoft.com/office/powerpoint/2010/main" val="21627178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2168296021"/>
              </p:ext>
            </p:extLst>
          </p:nvPr>
        </p:nvGraphicFramePr>
        <p:xfrm>
          <a:off x="1213805" y="1066800"/>
          <a:ext cx="6773034" cy="5770604"/>
        </p:xfrm>
        <a:graphic>
          <a:graphicData uri="http://schemas.openxmlformats.org/drawingml/2006/table">
            <a:tbl>
              <a:tblPr firstCol="1" bandRow="1">
                <a:tableStyleId>{7E9639D4-E3E2-4D34-9284-5A2195B3D0D7}</a:tableStyleId>
              </a:tblPr>
              <a:tblGrid>
                <a:gridCol w="1488863"/>
                <a:gridCol w="2372729"/>
                <a:gridCol w="2911442"/>
              </a:tblGrid>
              <a:tr h="1864634">
                <a:tc>
                  <a:txBody>
                    <a:bodyPr/>
                    <a:lstStyle/>
                    <a:p>
                      <a:pPr algn="ctr"/>
                      <a:r>
                        <a:rPr lang="en-US" sz="2400" dirty="0" smtClean="0"/>
                        <a:t>Team Members</a:t>
                      </a:r>
                      <a:endParaRPr lang="en-US" sz="2400" dirty="0"/>
                    </a:p>
                  </a:txBody>
                  <a:tcPr marL="68580" marR="68580" marT="45719" marB="45719" anchor="ctr">
                    <a:solidFill>
                      <a:schemeClr val="bg1">
                        <a:lumMod val="85000"/>
                      </a:schemeClr>
                    </a:solidFill>
                  </a:tcPr>
                </a:tc>
                <a:tc>
                  <a:txBody>
                    <a:bodyPr/>
                    <a:lstStyle/>
                    <a:p>
                      <a:pPr marL="0" indent="0" algn="ctr">
                        <a:buFont typeface="Arial"/>
                        <a:buNone/>
                      </a:pPr>
                      <a:r>
                        <a:rPr lang="en-US" sz="1100" b="1" u="sng" dirty="0" smtClean="0"/>
                        <a:t>Novant</a:t>
                      </a:r>
                      <a:r>
                        <a:rPr lang="en-US" sz="1100" b="1" u="sng" baseline="0" dirty="0" smtClean="0"/>
                        <a:t> Health Huntersville Medical Center</a:t>
                      </a:r>
                      <a:endParaRPr lang="en-US" sz="1100" b="1" u="sng" dirty="0" smtClean="0"/>
                    </a:p>
                    <a:p>
                      <a:pPr marL="285750" indent="-285750" algn="l">
                        <a:buFont typeface="Arial"/>
                        <a:buChar char="•"/>
                      </a:pPr>
                      <a:r>
                        <a:rPr lang="en-US" sz="1400" dirty="0" smtClean="0"/>
                        <a:t>Lauren Riggins, MD Champion</a:t>
                      </a:r>
                    </a:p>
                    <a:p>
                      <a:pPr marL="285750" indent="-285750" algn="l">
                        <a:buFont typeface="Arial"/>
                        <a:buChar char="•"/>
                      </a:pPr>
                      <a:r>
                        <a:rPr lang="en-US" sz="1400" dirty="0" smtClean="0"/>
                        <a:t>Barbara Metzelaars, CNM</a:t>
                      </a:r>
                      <a:r>
                        <a:rPr lang="en-US" sz="1400" baseline="0" dirty="0" smtClean="0"/>
                        <a:t> </a:t>
                      </a:r>
                      <a:r>
                        <a:rPr lang="en-US" sz="1400" dirty="0" smtClean="0"/>
                        <a:t>Champion</a:t>
                      </a:r>
                    </a:p>
                    <a:p>
                      <a:pPr marL="285750" indent="-285750" algn="l">
                        <a:buFont typeface="Arial"/>
                        <a:buChar char="•"/>
                      </a:pPr>
                      <a:r>
                        <a:rPr lang="en-US" sz="1400" dirty="0" smtClean="0"/>
                        <a:t>Grace Murray, Patient Champion</a:t>
                      </a:r>
                    </a:p>
                    <a:p>
                      <a:pPr marL="285750" indent="-285750" algn="l">
                        <a:buFont typeface="Arial"/>
                        <a:buChar char="•"/>
                      </a:pPr>
                      <a:r>
                        <a:rPr lang="en-US" sz="1400" dirty="0" smtClean="0"/>
                        <a:t>Amy Long, Nurse</a:t>
                      </a:r>
                      <a:r>
                        <a:rPr lang="en-US" sz="1400" baseline="0" dirty="0" smtClean="0"/>
                        <a:t> Manager</a:t>
                      </a:r>
                    </a:p>
                    <a:p>
                      <a:pPr marL="285750" indent="-285750" algn="l">
                        <a:buFont typeface="Arial"/>
                        <a:buChar char="•"/>
                      </a:pPr>
                      <a:r>
                        <a:rPr lang="en-US" sz="1400" dirty="0" smtClean="0"/>
                        <a:t>Carol Mayernik, RN Champion</a:t>
                      </a:r>
                      <a:endParaRPr lang="en-US" sz="1400" baseline="0" dirty="0" smtClean="0"/>
                    </a:p>
                    <a:p>
                      <a:pPr marL="285750" indent="-285750" algn="l">
                        <a:buFont typeface="Arial"/>
                        <a:buChar char="•"/>
                      </a:pPr>
                      <a:r>
                        <a:rPr lang="en-US" sz="1400" baseline="0" dirty="0" smtClean="0"/>
                        <a:t>Kim Bishop, RN Champion</a:t>
                      </a:r>
                    </a:p>
                    <a:p>
                      <a:pPr marL="285750" indent="-285750" algn="l">
                        <a:buFont typeface="Arial"/>
                        <a:buChar char="•"/>
                      </a:pPr>
                      <a:r>
                        <a:rPr lang="en-US" sz="1400" dirty="0" smtClean="0"/>
                        <a:t>DeeDee</a:t>
                      </a:r>
                      <a:r>
                        <a:rPr lang="en-US" sz="1400" baseline="0" dirty="0" smtClean="0"/>
                        <a:t> Plummer, Team Lead</a:t>
                      </a:r>
                      <a:endParaRPr lang="en-US" sz="1400" dirty="0"/>
                    </a:p>
                  </a:txBody>
                  <a:tcPr marL="68580" marR="68580" marT="45719" marB="45719" anchor="ctr">
                    <a:solidFill>
                      <a:schemeClr val="bg1">
                        <a:lumMod val="85000"/>
                      </a:schemeClr>
                    </a:solidFill>
                  </a:tcPr>
                </a:tc>
                <a:tc>
                  <a:txBody>
                    <a:bodyPr/>
                    <a:lstStyle/>
                    <a:p>
                      <a:endParaRPr lang="en-US" sz="2000" dirty="0"/>
                    </a:p>
                  </a:txBody>
                  <a:tcPr marL="68580" marR="68580" marT="45719" marB="45719">
                    <a:solidFill>
                      <a:schemeClr val="bg1">
                        <a:lumMod val="85000"/>
                      </a:schemeClr>
                    </a:solidFill>
                  </a:tcPr>
                </a:tc>
              </a:tr>
              <a:tr h="963542">
                <a:tc>
                  <a:txBody>
                    <a:bodyPr/>
                    <a:lstStyle/>
                    <a:p>
                      <a:pPr algn="ctr"/>
                      <a:r>
                        <a:rPr lang="en-US" sz="2400" dirty="0" smtClean="0"/>
                        <a:t>Counties Served</a:t>
                      </a:r>
                      <a:endParaRPr lang="en-US" sz="2400" dirty="0"/>
                    </a:p>
                  </a:txBody>
                  <a:tcPr marL="68580" marR="68580" marT="45719" marB="45719" anchor="ctr"/>
                </a:tc>
                <a:tc>
                  <a:txBody>
                    <a:bodyPr/>
                    <a:lstStyle/>
                    <a:p>
                      <a:pPr marL="285750" indent="-285750">
                        <a:buFont typeface="Arial"/>
                        <a:buChar char="•"/>
                      </a:pPr>
                      <a:r>
                        <a:rPr lang="en-US" sz="1400" kern="1200" dirty="0" smtClean="0">
                          <a:effectLst/>
                        </a:rPr>
                        <a:t>Mecklenburg</a:t>
                      </a:r>
                    </a:p>
                    <a:p>
                      <a:pPr marL="285750" indent="-285750">
                        <a:buFont typeface="Arial"/>
                        <a:buChar char="•"/>
                      </a:pPr>
                      <a:r>
                        <a:rPr lang="en-US" sz="1400" kern="1200" dirty="0" smtClean="0">
                          <a:effectLst/>
                        </a:rPr>
                        <a:t>Iredell</a:t>
                      </a:r>
                    </a:p>
                    <a:p>
                      <a:pPr marL="285750" indent="-285750">
                        <a:buFont typeface="Arial"/>
                        <a:buChar char="•"/>
                      </a:pPr>
                      <a:r>
                        <a:rPr lang="en-US" sz="1400" kern="1200" dirty="0" smtClean="0">
                          <a:effectLst/>
                        </a:rPr>
                        <a:t>Cabarrus</a:t>
                      </a:r>
                    </a:p>
                    <a:p>
                      <a:pPr marL="285750" indent="-285750">
                        <a:buFont typeface="Arial"/>
                        <a:buChar char="•"/>
                      </a:pPr>
                      <a:r>
                        <a:rPr lang="en-US" sz="1400" kern="1200" dirty="0" smtClean="0">
                          <a:effectLst/>
                        </a:rPr>
                        <a:t>Lincoln</a:t>
                      </a:r>
                    </a:p>
                  </a:txBody>
                  <a:tcPr marL="68580" marR="68580" marT="45719" marB="45719" anchor="ctr"/>
                </a:tc>
                <a:tc>
                  <a:txBody>
                    <a:bodyPr/>
                    <a:lstStyle/>
                    <a:p>
                      <a:endParaRPr lang="en-US" sz="2000" dirty="0"/>
                    </a:p>
                  </a:txBody>
                  <a:tcPr marL="68580" marR="68580" marT="45719" marB="45719">
                    <a:noFill/>
                  </a:tcPr>
                </a:tc>
              </a:tr>
              <a:tr h="963542">
                <a:tc>
                  <a:txBody>
                    <a:bodyPr/>
                    <a:lstStyle/>
                    <a:p>
                      <a:pPr algn="ctr"/>
                      <a:r>
                        <a:rPr lang="en-US" sz="2400" dirty="0" smtClean="0"/>
                        <a:t>Deliveries per Year</a:t>
                      </a:r>
                      <a:endParaRPr lang="en-US" sz="2400" dirty="0"/>
                    </a:p>
                  </a:txBody>
                  <a:tcPr marL="68580" marR="68580" marT="45719" marB="45719" anchor="ctr">
                    <a:solidFill>
                      <a:schemeClr val="bg1">
                        <a:lumMod val="85000"/>
                      </a:schemeClr>
                    </a:solidFill>
                  </a:tcPr>
                </a:tc>
                <a:tc>
                  <a:txBody>
                    <a:bodyPr/>
                    <a:lstStyle/>
                    <a:p>
                      <a:pPr marL="285750" indent="-285750" algn="l">
                        <a:buFont typeface="Arial"/>
                        <a:buChar char="•"/>
                      </a:pPr>
                      <a:r>
                        <a:rPr lang="en-US" sz="1400" i="0" dirty="0" smtClean="0">
                          <a:solidFill>
                            <a:schemeClr val="tx1"/>
                          </a:solidFill>
                          <a:latin typeface="Calibri" panose="020F0502020204030204" pitchFamily="34" charset="0"/>
                        </a:rPr>
                        <a:t>1,420 </a:t>
                      </a:r>
                      <a:r>
                        <a:rPr lang="en-US" sz="1400" i="0" baseline="0" dirty="0" smtClean="0">
                          <a:solidFill>
                            <a:schemeClr val="tx1"/>
                          </a:solidFill>
                          <a:latin typeface="Calibri" panose="020F0502020204030204" pitchFamily="34" charset="0"/>
                        </a:rPr>
                        <a:t>deliveries per year</a:t>
                      </a:r>
                      <a:endParaRPr lang="en-US" sz="1400" i="0" dirty="0">
                        <a:solidFill>
                          <a:schemeClr val="tx1"/>
                        </a:solidFill>
                        <a:latin typeface="Calibri" panose="020F0502020204030204" pitchFamily="34" charset="0"/>
                      </a:endParaRPr>
                    </a:p>
                  </a:txBody>
                  <a:tcPr marL="68580" marR="68580" marT="45719" marB="45719" anchor="ctr">
                    <a:solidFill>
                      <a:schemeClr val="bg1">
                        <a:lumMod val="85000"/>
                      </a:schemeClr>
                    </a:solidFill>
                  </a:tcPr>
                </a:tc>
                <a:tc>
                  <a:txBody>
                    <a:bodyPr/>
                    <a:lstStyle/>
                    <a:p>
                      <a:endParaRPr lang="en-US" sz="2000" dirty="0"/>
                    </a:p>
                  </a:txBody>
                  <a:tcPr marL="68580" marR="68580" marT="45719" marB="45719">
                    <a:solidFill>
                      <a:schemeClr val="bg1">
                        <a:lumMod val="85000"/>
                      </a:schemeClr>
                    </a:solidFill>
                  </a:tcPr>
                </a:tc>
              </a:tr>
              <a:tr h="856482">
                <a:tc>
                  <a:txBody>
                    <a:bodyPr/>
                    <a:lstStyle/>
                    <a:p>
                      <a:pPr algn="ctr"/>
                      <a:r>
                        <a:rPr lang="en-US" sz="2400" dirty="0" smtClean="0"/>
                        <a:t>Staff Size</a:t>
                      </a:r>
                      <a:endParaRPr lang="en-US" sz="2400" dirty="0"/>
                    </a:p>
                  </a:txBody>
                  <a:tcPr marL="68580" marR="68580" marT="45719" marB="45719" anchor="ctr"/>
                </a:tc>
                <a:tc>
                  <a:txBody>
                    <a:bodyPr/>
                    <a:lstStyle/>
                    <a:p>
                      <a:pPr marL="285750" indent="-285750" algn="l">
                        <a:buFont typeface="Arial"/>
                        <a:buChar char="•"/>
                      </a:pPr>
                      <a:r>
                        <a:rPr lang="en-US" sz="1400" i="0" dirty="0" smtClean="0">
                          <a:solidFill>
                            <a:schemeClr val="tx1"/>
                          </a:solidFill>
                          <a:latin typeface="Calibri" panose="020F0502020204030204" pitchFamily="34" charset="0"/>
                        </a:rPr>
                        <a:t>9 physicians</a:t>
                      </a:r>
                    </a:p>
                    <a:p>
                      <a:pPr marL="285750" indent="-285750" algn="l">
                        <a:buFont typeface="Arial"/>
                        <a:buChar char="•"/>
                      </a:pPr>
                      <a:r>
                        <a:rPr lang="en-US" sz="1400" i="0" dirty="0" smtClean="0">
                          <a:solidFill>
                            <a:schemeClr val="tx1"/>
                          </a:solidFill>
                          <a:latin typeface="Calibri" panose="020F0502020204030204" pitchFamily="34" charset="0"/>
                        </a:rPr>
                        <a:t>5 midwives</a:t>
                      </a:r>
                    </a:p>
                    <a:p>
                      <a:pPr marL="285750" indent="-285750" algn="l">
                        <a:buFont typeface="Arial"/>
                        <a:buChar char="•"/>
                      </a:pPr>
                      <a:r>
                        <a:rPr lang="en-US" sz="1400" i="0" baseline="0" dirty="0" smtClean="0">
                          <a:solidFill>
                            <a:schemeClr val="tx1"/>
                          </a:solidFill>
                          <a:latin typeface="Calibri" panose="020F0502020204030204" pitchFamily="34" charset="0"/>
                        </a:rPr>
                        <a:t>35 nurses</a:t>
                      </a:r>
                    </a:p>
                  </a:txBody>
                  <a:tcPr marL="68580" marR="68580" marT="45719" marB="45719" anchor="ctr"/>
                </a:tc>
                <a:tc>
                  <a:txBody>
                    <a:bodyPr/>
                    <a:lstStyle/>
                    <a:p>
                      <a:endParaRPr lang="en-US" sz="2000" dirty="0"/>
                    </a:p>
                  </a:txBody>
                  <a:tcPr marL="68580" marR="68580" marT="45719" marB="45719"/>
                </a:tc>
              </a:tr>
            </a:tbl>
          </a:graphicData>
        </a:graphic>
      </p:graphicFrame>
      <p:sp>
        <p:nvSpPr>
          <p:cNvPr id="1638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4A33150D-5675-4E77-B814-C0CAF22CE438}" type="slidenum">
              <a:rPr lang="en-US" altLang="en-US" sz="1200">
                <a:solidFill>
                  <a:srgbClr val="000000"/>
                </a:solidFill>
                <a:latin typeface="Arial" pitchFamily="34" charset="0"/>
              </a:rPr>
              <a:pPr eaLnBrk="1" hangingPunct="1"/>
              <a:t>22</a:t>
            </a:fld>
            <a:endParaRPr lang="en-US" altLang="en-US" sz="1200" dirty="0">
              <a:solidFill>
                <a:srgbClr val="000000"/>
              </a:solidFill>
              <a:latin typeface="Arial" pitchFamily="34" charset="0"/>
            </a:endParaRPr>
          </a:p>
        </p:txBody>
      </p:sp>
      <p:sp>
        <p:nvSpPr>
          <p:cNvPr id="16406" name="TextBox 13"/>
          <p:cNvSpPr txBox="1">
            <a:spLocks noChangeArrowheads="1"/>
          </p:cNvSpPr>
          <p:nvPr/>
        </p:nvSpPr>
        <p:spPr bwMode="auto">
          <a:xfrm>
            <a:off x="2171700" y="457200"/>
            <a:ext cx="4539854"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fontAlgn="auto" hangingPunct="1">
              <a:spcBef>
                <a:spcPts val="0"/>
              </a:spcBef>
              <a:spcAft>
                <a:spcPts val="0"/>
              </a:spcAft>
            </a:pPr>
            <a:r>
              <a:rPr lang="en-US" altLang="en-US" sz="4400" b="1" dirty="0">
                <a:solidFill>
                  <a:prstClr val="black"/>
                </a:solidFill>
              </a:rPr>
              <a:t>Our CMOP Team</a:t>
            </a:r>
          </a:p>
        </p:txBody>
      </p:sp>
      <p:sp>
        <p:nvSpPr>
          <p:cNvPr id="16407" name="TextBox 1"/>
          <p:cNvSpPr txBox="1">
            <a:spLocks noChangeArrowheads="1"/>
          </p:cNvSpPr>
          <p:nvPr/>
        </p:nvSpPr>
        <p:spPr bwMode="auto">
          <a:xfrm>
            <a:off x="1428750" y="533400"/>
            <a:ext cx="1257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auto" hangingPunct="1">
              <a:spcBef>
                <a:spcPts val="0"/>
              </a:spcBef>
              <a:spcAft>
                <a:spcPts val="0"/>
              </a:spcAft>
            </a:pPr>
            <a:endParaRPr lang="en-US" altLang="en-US" sz="1800" dirty="0">
              <a:solidFill>
                <a:prstClr val="black"/>
              </a:solidFill>
            </a:endParaRPr>
          </a:p>
        </p:txBody>
      </p:sp>
      <p:pic>
        <p:nvPicPr>
          <p:cNvPr id="16408" name="Picture 2" descr="PQCNC Full 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1980" y="164015"/>
            <a:ext cx="156924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9" name="Picture 10" descr="NC (1).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1" y="1227223"/>
            <a:ext cx="2835955"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5-Point Star 6"/>
          <p:cNvSpPr/>
          <p:nvPr/>
        </p:nvSpPr>
        <p:spPr>
          <a:xfrm>
            <a:off x="6089912" y="1762091"/>
            <a:ext cx="171450" cy="233145"/>
          </a:xfrm>
          <a:prstGeom prst="star5">
            <a:avLst/>
          </a:prstGeom>
          <a:solidFill>
            <a:srgbClr val="FFC000"/>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2" name="Picture 11" descr="novant sig RGB colormatch.png"/>
          <p:cNvPicPr>
            <a:picLocks noChangeAspect="1"/>
          </p:cNvPicPr>
          <p:nvPr/>
        </p:nvPicPr>
        <p:blipFill>
          <a:blip r:embed="rId5" cstate="print"/>
          <a:stretch>
            <a:fillRect/>
          </a:stretch>
        </p:blipFill>
        <p:spPr>
          <a:xfrm>
            <a:off x="1329261" y="243426"/>
            <a:ext cx="1441684" cy="427555"/>
          </a:xfrm>
          <a:prstGeom prst="rect">
            <a:avLst/>
          </a:prstGeom>
        </p:spPr>
      </p:pic>
    </p:spTree>
    <p:extLst>
      <p:ext uri="{BB962C8B-B14F-4D97-AF65-F5344CB8AC3E}">
        <p14:creationId xmlns:p14="http://schemas.microsoft.com/office/powerpoint/2010/main" val="26454763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603252"/>
            <a:ext cx="6172200" cy="814387"/>
          </a:xfrm>
        </p:spPr>
        <p:txBody>
          <a:bodyPr/>
          <a:lstStyle/>
          <a:p>
            <a:r>
              <a:rPr lang="en-US" dirty="0" smtClean="0"/>
              <a:t>In the beginning…</a:t>
            </a:r>
            <a:endParaRPr lang="en-US" dirty="0"/>
          </a:p>
        </p:txBody>
      </p:sp>
      <p:sp>
        <p:nvSpPr>
          <p:cNvPr id="3" name="Content Placeholder 2"/>
          <p:cNvSpPr>
            <a:spLocks noGrp="1"/>
          </p:cNvSpPr>
          <p:nvPr>
            <p:ph idx="1"/>
          </p:nvPr>
        </p:nvSpPr>
        <p:spPr>
          <a:xfrm>
            <a:off x="1485900" y="1600204"/>
            <a:ext cx="6172200" cy="4525963"/>
          </a:xfrm>
        </p:spPr>
        <p:txBody>
          <a:bodyPr>
            <a:normAutofit lnSpcReduction="10000"/>
          </a:bodyPr>
          <a:lstStyle/>
          <a:p>
            <a:r>
              <a:rPr lang="en-US" dirty="0" smtClean="0"/>
              <a:t>Barriers to Success</a:t>
            </a:r>
          </a:p>
          <a:p>
            <a:pPr lvl="1"/>
            <a:r>
              <a:rPr lang="en-US" dirty="0" smtClean="0"/>
              <a:t>Old terminology in EMR</a:t>
            </a:r>
          </a:p>
          <a:p>
            <a:pPr lvl="1"/>
            <a:r>
              <a:rPr lang="en-US" dirty="0" smtClean="0"/>
              <a:t>Provider management </a:t>
            </a:r>
            <a:r>
              <a:rPr lang="en-US" dirty="0"/>
              <a:t>i</a:t>
            </a:r>
            <a:r>
              <a:rPr lang="en-US" dirty="0" smtClean="0"/>
              <a:t>nconsistencies </a:t>
            </a:r>
          </a:p>
          <a:p>
            <a:pPr lvl="1"/>
            <a:r>
              <a:rPr lang="en-US" dirty="0" smtClean="0"/>
              <a:t>Blood pressure </a:t>
            </a:r>
            <a:r>
              <a:rPr lang="en-US" dirty="0"/>
              <a:t>m</a:t>
            </a:r>
            <a:r>
              <a:rPr lang="en-US" dirty="0" smtClean="0"/>
              <a:t>easurement </a:t>
            </a:r>
            <a:r>
              <a:rPr lang="en-US" dirty="0"/>
              <a:t>p</a:t>
            </a:r>
            <a:r>
              <a:rPr lang="en-US" dirty="0" smtClean="0"/>
              <a:t>ractices</a:t>
            </a:r>
          </a:p>
          <a:p>
            <a:pPr lvl="1"/>
            <a:r>
              <a:rPr lang="en-US" dirty="0" smtClean="0"/>
              <a:t>Timely recognition of severe </a:t>
            </a:r>
            <a:r>
              <a:rPr lang="en-US" dirty="0"/>
              <a:t>r</a:t>
            </a:r>
            <a:r>
              <a:rPr lang="en-US" dirty="0" smtClean="0"/>
              <a:t>ange BPs</a:t>
            </a:r>
          </a:p>
          <a:p>
            <a:pPr lvl="1"/>
            <a:r>
              <a:rPr lang="en-US" dirty="0" smtClean="0"/>
              <a:t>Insufficient understanding of acuity</a:t>
            </a:r>
          </a:p>
          <a:p>
            <a:pPr lvl="1"/>
            <a:r>
              <a:rPr lang="en-US" dirty="0" smtClean="0"/>
              <a:t>Implementation of order sets</a:t>
            </a:r>
          </a:p>
          <a:p>
            <a:pPr lvl="1"/>
            <a:endParaRPr lang="en-US" dirty="0" smtClean="0"/>
          </a:p>
          <a:p>
            <a:pPr lvl="1"/>
            <a:endParaRPr lang="en-US" dirty="0"/>
          </a:p>
        </p:txBody>
      </p:sp>
      <p:pic>
        <p:nvPicPr>
          <p:cNvPr id="5" name="Picture 4" descr="novant sig RGB colormatch.png"/>
          <p:cNvPicPr>
            <a:picLocks noChangeAspect="1"/>
          </p:cNvPicPr>
          <p:nvPr/>
        </p:nvPicPr>
        <p:blipFill>
          <a:blip r:embed="rId2" cstate="print"/>
          <a:stretch>
            <a:fillRect/>
          </a:stretch>
        </p:blipFill>
        <p:spPr>
          <a:xfrm>
            <a:off x="1301246" y="274643"/>
            <a:ext cx="1441684" cy="427555"/>
          </a:xfrm>
          <a:prstGeom prst="rect">
            <a:avLst/>
          </a:prstGeom>
        </p:spPr>
      </p:pic>
      <p:pic>
        <p:nvPicPr>
          <p:cNvPr id="7" name="Picture 2" descr="PQCNC Full 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6930" y="169751"/>
            <a:ext cx="156924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8214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668868"/>
            <a:ext cx="6172200" cy="920221"/>
          </a:xfrm>
        </p:spPr>
        <p:txBody>
          <a:bodyPr/>
          <a:lstStyle/>
          <a:p>
            <a:r>
              <a:rPr lang="en-US" dirty="0" smtClean="0"/>
              <a:t>Data Collection Process</a:t>
            </a:r>
            <a:endParaRPr lang="en-US" dirty="0"/>
          </a:p>
        </p:txBody>
      </p:sp>
      <p:sp>
        <p:nvSpPr>
          <p:cNvPr id="3" name="Content Placeholder 2"/>
          <p:cNvSpPr>
            <a:spLocks noGrp="1"/>
          </p:cNvSpPr>
          <p:nvPr>
            <p:ph idx="1"/>
          </p:nvPr>
        </p:nvSpPr>
        <p:spPr/>
        <p:txBody>
          <a:bodyPr/>
          <a:lstStyle/>
          <a:p>
            <a:r>
              <a:rPr lang="en-US" dirty="0" smtClean="0"/>
              <a:t>Electronic Birth Log</a:t>
            </a:r>
          </a:p>
          <a:p>
            <a:r>
              <a:rPr lang="en-US" dirty="0" smtClean="0"/>
              <a:t>100% of patients with any hypertensive disorder of pregnancy </a:t>
            </a:r>
          </a:p>
          <a:p>
            <a:r>
              <a:rPr lang="en-US" dirty="0" smtClean="0"/>
              <a:t>Retrospective chart audits</a:t>
            </a:r>
          </a:p>
          <a:p>
            <a:r>
              <a:rPr lang="en-US" dirty="0" smtClean="0"/>
              <a:t>Compare supporting documentation with diagnosis for accuracy/consistency</a:t>
            </a:r>
          </a:p>
          <a:p>
            <a:r>
              <a:rPr lang="en-US" dirty="0" smtClean="0"/>
              <a:t>Evaluate time to treatment and control (TTTC)</a:t>
            </a:r>
          </a:p>
          <a:p>
            <a:r>
              <a:rPr lang="en-US" dirty="0" smtClean="0"/>
              <a:t>Identify barriers with TTTC compliance </a:t>
            </a:r>
          </a:p>
          <a:p>
            <a:endParaRPr lang="en-US" dirty="0" smtClean="0"/>
          </a:p>
          <a:p>
            <a:endParaRPr lang="en-US" dirty="0"/>
          </a:p>
        </p:txBody>
      </p:sp>
      <p:pic>
        <p:nvPicPr>
          <p:cNvPr id="5" name="Picture 4" descr="novant sig RGB colormatch.png"/>
          <p:cNvPicPr>
            <a:picLocks noChangeAspect="1"/>
          </p:cNvPicPr>
          <p:nvPr/>
        </p:nvPicPr>
        <p:blipFill>
          <a:blip r:embed="rId2" cstate="print"/>
          <a:stretch>
            <a:fillRect/>
          </a:stretch>
        </p:blipFill>
        <p:spPr>
          <a:xfrm>
            <a:off x="1265763" y="153448"/>
            <a:ext cx="1441684" cy="427555"/>
          </a:xfrm>
          <a:prstGeom prst="rect">
            <a:avLst/>
          </a:prstGeom>
        </p:spPr>
      </p:pic>
      <p:pic>
        <p:nvPicPr>
          <p:cNvPr id="7" name="Picture 2" descr="PQCNC Full 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5480" y="116416"/>
            <a:ext cx="156924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5841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99296" y="568037"/>
            <a:ext cx="6216524" cy="5525799"/>
          </a:xfrm>
        </p:spPr>
      </p:pic>
    </p:spTree>
    <p:extLst>
      <p:ext uri="{BB962C8B-B14F-4D97-AF65-F5344CB8AC3E}">
        <p14:creationId xmlns:p14="http://schemas.microsoft.com/office/powerpoint/2010/main" val="3897460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Away</a:t>
            </a:r>
            <a:endParaRPr lang="en-US" dirty="0"/>
          </a:p>
        </p:txBody>
      </p:sp>
      <p:sp>
        <p:nvSpPr>
          <p:cNvPr id="3" name="Content Placeholder 2"/>
          <p:cNvSpPr>
            <a:spLocks noGrp="1"/>
          </p:cNvSpPr>
          <p:nvPr>
            <p:ph idx="1"/>
          </p:nvPr>
        </p:nvSpPr>
        <p:spPr/>
        <p:txBody>
          <a:bodyPr/>
          <a:lstStyle/>
          <a:p>
            <a:r>
              <a:rPr lang="en-US" dirty="0" smtClean="0"/>
              <a:t>Assumptions</a:t>
            </a:r>
          </a:p>
          <a:p>
            <a:r>
              <a:rPr lang="en-US" dirty="0" smtClean="0"/>
              <a:t>Dissemination</a:t>
            </a:r>
          </a:p>
          <a:p>
            <a:r>
              <a:rPr lang="en-US" dirty="0" smtClean="0"/>
              <a:t>Bedside engagement</a:t>
            </a:r>
          </a:p>
          <a:p>
            <a:r>
              <a:rPr lang="en-US" dirty="0" smtClean="0"/>
              <a:t>Turning data into knowledge</a:t>
            </a:r>
            <a:endParaRPr lang="en-US" dirty="0"/>
          </a:p>
        </p:txBody>
      </p:sp>
      <p:pic>
        <p:nvPicPr>
          <p:cNvPr id="5" name="Picture 4" descr="novant sig RGB colormatch.png"/>
          <p:cNvPicPr>
            <a:picLocks noChangeAspect="1"/>
          </p:cNvPicPr>
          <p:nvPr/>
        </p:nvPicPr>
        <p:blipFill>
          <a:blip r:embed="rId2" cstate="print"/>
          <a:stretch>
            <a:fillRect/>
          </a:stretch>
        </p:blipFill>
        <p:spPr>
          <a:xfrm>
            <a:off x="1265763" y="153448"/>
            <a:ext cx="1441684" cy="427555"/>
          </a:xfrm>
          <a:prstGeom prst="rect">
            <a:avLst/>
          </a:prstGeom>
        </p:spPr>
      </p:pic>
      <p:pic>
        <p:nvPicPr>
          <p:cNvPr id="7" name="Picture 2" descr="PQCNC Full 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9538" y="153444"/>
            <a:ext cx="156924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249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fld id="{3BBE0EE5-085B-7742-8B53-F3C899313BEF}" type="slidenum">
              <a:rPr lang="en-US" altLang="en-US" sz="1200">
                <a:solidFill>
                  <a:srgbClr val="000000"/>
                </a:solidFill>
                <a:latin typeface="Arial" charset="0"/>
              </a:rPr>
              <a:pPr>
                <a:spcBef>
                  <a:spcPct val="0"/>
                </a:spcBef>
                <a:buFontTx/>
                <a:buNone/>
              </a:pPr>
              <a:t>27</a:t>
            </a:fld>
            <a:endParaRPr lang="en-US" altLang="en-US" sz="1200">
              <a:solidFill>
                <a:srgbClr val="000000"/>
              </a:solidFill>
              <a:latin typeface="Arial"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711405116"/>
              </p:ext>
            </p:extLst>
          </p:nvPr>
        </p:nvGraphicFramePr>
        <p:xfrm>
          <a:off x="1657349" y="1143000"/>
          <a:ext cx="6343651" cy="5787073"/>
        </p:xfrm>
        <a:graphic>
          <a:graphicData uri="http://schemas.openxmlformats.org/drawingml/2006/table">
            <a:tbl>
              <a:tblPr/>
              <a:tblGrid>
                <a:gridCol w="1376363"/>
                <a:gridCol w="1140619"/>
                <a:gridCol w="1140619"/>
                <a:gridCol w="1343025"/>
                <a:gridCol w="1343025"/>
              </a:tblGrid>
              <a:tr h="11588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charset="0"/>
                          <a:ea typeface="ＭＳ Ｐゴシック" charset="-128"/>
                        </a:rPr>
                        <a:t>Team Members</a:t>
                      </a:r>
                    </a:p>
                  </a:txBody>
                  <a:tcPr marL="68580" marR="68580" anchor="ctr" horzOverflow="overflow">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9D9D9"/>
                    </a:solidFill>
                  </a:tcPr>
                </a:tc>
                <a:tc gridSpan="2">
                  <a:txBody>
                    <a:bodyPr/>
                    <a:lstStyle>
                      <a:lvl1pPr marL="285750" indent="-285750">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a:ln>
                            <a:noFill/>
                          </a:ln>
                          <a:solidFill>
                            <a:schemeClr val="tx1"/>
                          </a:solidFill>
                          <a:effectLst/>
                          <a:latin typeface="Calibri" charset="0"/>
                          <a:ea typeface="ＭＳ Ｐゴシック" charset="-128"/>
                        </a:rPr>
                        <a:t>Arthur Ollendorff, Physician Champion</a:t>
                      </a:r>
                    </a:p>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a:ln>
                            <a:noFill/>
                          </a:ln>
                          <a:solidFill>
                            <a:schemeClr val="tx1"/>
                          </a:solidFill>
                          <a:effectLst/>
                          <a:latin typeface="Calibri" charset="0"/>
                          <a:ea typeface="ＭＳ Ｐゴシック" charset="-128"/>
                        </a:rPr>
                        <a:t>Mary Cascio, Team Lead</a:t>
                      </a:r>
                    </a:p>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a:ln>
                            <a:noFill/>
                          </a:ln>
                          <a:solidFill>
                            <a:schemeClr val="tx1"/>
                          </a:solidFill>
                          <a:effectLst/>
                          <a:latin typeface="Calibri" charset="0"/>
                          <a:ea typeface="ＭＳ Ｐゴシック" charset="-128"/>
                        </a:rPr>
                        <a:t>Joni Lisenbee, Team Member</a:t>
                      </a:r>
                    </a:p>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a:ln>
                            <a:noFill/>
                          </a:ln>
                          <a:solidFill>
                            <a:schemeClr val="tx1"/>
                          </a:solidFill>
                          <a:effectLst/>
                          <a:latin typeface="Calibri" charset="0"/>
                          <a:ea typeface="ＭＳ Ｐゴシック" charset="-128"/>
                        </a:rPr>
                        <a:t>CJ Smart, System Educator</a:t>
                      </a:r>
                    </a:p>
                  </a:txBody>
                  <a:tcPr marL="68580" marR="68580" anchor="ctr"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gridSpan="2">
                  <a:txBody>
                    <a:bodyPr/>
                    <a:lstStyle>
                      <a:lvl1pPr marL="285750" indent="-285750">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a:ln>
                            <a:noFill/>
                          </a:ln>
                          <a:solidFill>
                            <a:schemeClr val="tx1"/>
                          </a:solidFill>
                          <a:effectLst/>
                          <a:latin typeface="Calibri" charset="0"/>
                          <a:ea typeface="ＭＳ Ｐゴシック" charset="-128"/>
                        </a:rPr>
                        <a:t>Martha Hill, Data Collection</a:t>
                      </a:r>
                    </a:p>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a:ln>
                            <a:noFill/>
                          </a:ln>
                          <a:solidFill>
                            <a:schemeClr val="tx1"/>
                          </a:solidFill>
                          <a:effectLst/>
                          <a:latin typeface="Calibri" charset="0"/>
                          <a:ea typeface="ＭＳ Ｐゴシック" charset="-128"/>
                        </a:rPr>
                        <a:t>Chelsea Weidner, Data Collection</a:t>
                      </a:r>
                    </a:p>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a:ln>
                            <a:noFill/>
                          </a:ln>
                          <a:solidFill>
                            <a:schemeClr val="tx1"/>
                          </a:solidFill>
                          <a:effectLst/>
                          <a:latin typeface="Calibri" charset="0"/>
                          <a:ea typeface="ＭＳ Ｐゴシック" charset="-128"/>
                        </a:rPr>
                        <a:t>Christine Conrad, Team Educator</a:t>
                      </a:r>
                    </a:p>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a:ln>
                            <a:noFill/>
                          </a:ln>
                          <a:solidFill>
                            <a:schemeClr val="tx1"/>
                          </a:solidFill>
                          <a:effectLst/>
                          <a:latin typeface="Calibri" charset="0"/>
                          <a:ea typeface="ＭＳ Ｐゴシック" charset="-128"/>
                        </a:rPr>
                        <a:t>Melissa Woodbury, Team Educator</a:t>
                      </a:r>
                    </a:p>
                  </a:txBody>
                  <a:tcPr marL="68580" marR="68580" horzOverflow="overflow">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r>
              <a:tr h="18827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Calibri" charset="0"/>
                          <a:ea typeface="ＭＳ Ｐゴシック" charset="-128"/>
                        </a:rPr>
                        <a:t>Counties Served</a:t>
                      </a:r>
                    </a:p>
                  </a:txBody>
                  <a:tcPr marL="68580" marR="68580" anchor="ctr" horzOverflow="overflow">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285750" indent="-285750">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dirty="0">
                          <a:ln>
                            <a:noFill/>
                          </a:ln>
                          <a:solidFill>
                            <a:schemeClr val="tx1"/>
                          </a:solidFill>
                          <a:effectLst/>
                          <a:latin typeface="Calibri" charset="0"/>
                          <a:ea typeface="ＭＳ Ｐゴシック" charset="-128"/>
                        </a:rPr>
                        <a:t>Avery</a:t>
                      </a:r>
                    </a:p>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dirty="0">
                          <a:ln>
                            <a:noFill/>
                          </a:ln>
                          <a:solidFill>
                            <a:srgbClr val="000000"/>
                          </a:solidFill>
                          <a:effectLst/>
                          <a:latin typeface="Calibri" charset="0"/>
                          <a:ea typeface="ＭＳ Ｐゴシック" charset="-128"/>
                        </a:rPr>
                        <a:t>Buncombe</a:t>
                      </a:r>
                    </a:p>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dirty="0">
                          <a:ln>
                            <a:noFill/>
                          </a:ln>
                          <a:solidFill>
                            <a:srgbClr val="000000"/>
                          </a:solidFill>
                          <a:effectLst/>
                          <a:latin typeface="Calibri" charset="0"/>
                          <a:ea typeface="ＭＳ Ｐゴシック" charset="-128"/>
                        </a:rPr>
                        <a:t>Burke</a:t>
                      </a:r>
                    </a:p>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dirty="0">
                          <a:ln>
                            <a:noFill/>
                          </a:ln>
                          <a:solidFill>
                            <a:srgbClr val="000000"/>
                          </a:solidFill>
                          <a:effectLst/>
                          <a:latin typeface="Calibri" charset="0"/>
                          <a:ea typeface="ＭＳ Ｐゴシック" charset="-128"/>
                        </a:rPr>
                        <a:t>Cherokee</a:t>
                      </a:r>
                    </a:p>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dirty="0">
                          <a:ln>
                            <a:noFill/>
                          </a:ln>
                          <a:solidFill>
                            <a:srgbClr val="000000"/>
                          </a:solidFill>
                          <a:effectLst/>
                          <a:latin typeface="Calibri" charset="0"/>
                          <a:ea typeface="ＭＳ Ｐゴシック" charset="-128"/>
                        </a:rPr>
                        <a:t>Clay</a:t>
                      </a:r>
                    </a:p>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dirty="0">
                          <a:ln>
                            <a:noFill/>
                          </a:ln>
                          <a:solidFill>
                            <a:srgbClr val="000000"/>
                          </a:solidFill>
                          <a:effectLst/>
                          <a:latin typeface="Calibri" charset="0"/>
                          <a:ea typeface="ＭＳ Ｐゴシック" charset="-128"/>
                        </a:rPr>
                        <a:t>Graham</a:t>
                      </a:r>
                    </a:p>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dirty="0">
                          <a:ln>
                            <a:noFill/>
                          </a:ln>
                          <a:solidFill>
                            <a:srgbClr val="000000"/>
                          </a:solidFill>
                          <a:effectLst/>
                          <a:latin typeface="Calibri" charset="0"/>
                          <a:ea typeface="ＭＳ Ｐゴシック" charset="-128"/>
                        </a:rPr>
                        <a:t>Haywood</a:t>
                      </a:r>
                    </a:p>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dirty="0">
                          <a:ln>
                            <a:noFill/>
                          </a:ln>
                          <a:solidFill>
                            <a:srgbClr val="000000"/>
                          </a:solidFill>
                          <a:effectLst/>
                          <a:latin typeface="Calibri" charset="0"/>
                          <a:ea typeface="ＭＳ Ｐゴシック" charset="-128"/>
                        </a:rPr>
                        <a:t>Henderson</a:t>
                      </a:r>
                    </a:p>
                  </a:txBody>
                  <a:tcPr marL="68580" marR="68580" anchor="b"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altLang="en-US" sz="1400" b="0" i="0" u="none" strike="noStrike" cap="none" normalizeH="0" baseline="0" dirty="0">
                        <a:ln>
                          <a:noFill/>
                        </a:ln>
                        <a:solidFill>
                          <a:srgbClr val="000000"/>
                        </a:solidFill>
                        <a:effectLst/>
                        <a:latin typeface="Calibri" charset="0"/>
                        <a:ea typeface="ＭＳ Ｐゴシック" charset="-128"/>
                      </a:endParaRP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dirty="0">
                          <a:ln>
                            <a:noFill/>
                          </a:ln>
                          <a:solidFill>
                            <a:srgbClr val="000000"/>
                          </a:solidFill>
                          <a:effectLst/>
                          <a:latin typeface="Calibri" charset="0"/>
                          <a:ea typeface="ＭＳ Ｐゴシック" charset="-128"/>
                        </a:rPr>
                        <a:t>Jackson</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dirty="0">
                          <a:ln>
                            <a:noFill/>
                          </a:ln>
                          <a:solidFill>
                            <a:srgbClr val="000000"/>
                          </a:solidFill>
                          <a:effectLst/>
                          <a:latin typeface="Calibri" charset="0"/>
                          <a:ea typeface="ＭＳ Ｐゴシック" charset="-128"/>
                        </a:rPr>
                        <a:t>Macon</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dirty="0">
                          <a:ln>
                            <a:noFill/>
                          </a:ln>
                          <a:solidFill>
                            <a:srgbClr val="000000"/>
                          </a:solidFill>
                          <a:effectLst/>
                          <a:latin typeface="Calibri" charset="0"/>
                          <a:ea typeface="ＭＳ Ｐゴシック" charset="-128"/>
                        </a:rPr>
                        <a:t>Madison</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dirty="0">
                          <a:ln>
                            <a:noFill/>
                          </a:ln>
                          <a:solidFill>
                            <a:srgbClr val="000000"/>
                          </a:solidFill>
                          <a:effectLst/>
                          <a:latin typeface="Calibri" charset="0"/>
                          <a:ea typeface="ＭＳ Ｐゴシック" charset="-128"/>
                        </a:rPr>
                        <a:t>McDowell</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dirty="0">
                          <a:ln>
                            <a:noFill/>
                          </a:ln>
                          <a:solidFill>
                            <a:srgbClr val="000000"/>
                          </a:solidFill>
                          <a:effectLst/>
                          <a:latin typeface="Calibri" charset="0"/>
                          <a:ea typeface="ＭＳ Ｐゴシック" charset="-128"/>
                        </a:rPr>
                        <a:t>Mitchell</a:t>
                      </a:r>
                    </a:p>
                  </a:txBody>
                  <a:tcPr marL="68580" marR="68580" anchor="b"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285750" indent="-285750">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endParaRPr kumimoji="0" lang="en-US" altLang="en-US" sz="1400" b="0" i="0" u="none" strike="noStrike" cap="none" normalizeH="0" baseline="0" dirty="0">
                        <a:ln>
                          <a:noFill/>
                        </a:ln>
                        <a:solidFill>
                          <a:srgbClr val="000000"/>
                        </a:solidFill>
                        <a:effectLst/>
                        <a:latin typeface="Calibri" charset="0"/>
                        <a:ea typeface="ＭＳ Ｐゴシック" charset="-128"/>
                      </a:endParaRPr>
                    </a:p>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endParaRPr kumimoji="0" lang="en-US" altLang="en-US" sz="1400" b="0" i="0" u="none" strike="noStrike" cap="none" normalizeH="0" baseline="0" dirty="0">
                        <a:ln>
                          <a:noFill/>
                        </a:ln>
                        <a:solidFill>
                          <a:srgbClr val="000000"/>
                        </a:solidFill>
                        <a:effectLst/>
                        <a:latin typeface="Calibri" charset="0"/>
                        <a:ea typeface="ＭＳ Ｐゴシック" charset="-128"/>
                      </a:endParaRPr>
                    </a:p>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endParaRPr kumimoji="0" lang="en-US" altLang="en-US" sz="1400" b="0" i="0" u="none" strike="noStrike" cap="none" normalizeH="0" baseline="0" dirty="0">
                        <a:ln>
                          <a:noFill/>
                        </a:ln>
                        <a:solidFill>
                          <a:srgbClr val="000000"/>
                        </a:solidFill>
                        <a:effectLst/>
                        <a:latin typeface="Calibri" charset="0"/>
                        <a:ea typeface="ＭＳ Ｐゴシック" charset="-128"/>
                      </a:endParaRPr>
                    </a:p>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endParaRPr kumimoji="0" lang="en-US" altLang="en-US" sz="1400" b="0" i="0" u="none" strike="noStrike" cap="none" normalizeH="0" baseline="0" dirty="0">
                        <a:ln>
                          <a:noFill/>
                        </a:ln>
                        <a:solidFill>
                          <a:srgbClr val="000000"/>
                        </a:solidFill>
                        <a:effectLst/>
                        <a:latin typeface="Calibri" charset="0"/>
                        <a:ea typeface="ＭＳ Ｐゴシック" charset="-128"/>
                      </a:endParaRPr>
                    </a:p>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dirty="0">
                          <a:ln>
                            <a:noFill/>
                          </a:ln>
                          <a:solidFill>
                            <a:srgbClr val="000000"/>
                          </a:solidFill>
                          <a:effectLst/>
                          <a:latin typeface="Calibri" charset="0"/>
                          <a:ea typeface="ＭＳ Ｐゴシック" charset="-128"/>
                        </a:rPr>
                        <a:t>Polk</a:t>
                      </a:r>
                    </a:p>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dirty="0">
                          <a:ln>
                            <a:noFill/>
                          </a:ln>
                          <a:solidFill>
                            <a:srgbClr val="000000"/>
                          </a:solidFill>
                          <a:effectLst/>
                          <a:latin typeface="Calibri" charset="0"/>
                          <a:ea typeface="ＭＳ Ｐゴシック" charset="-128"/>
                        </a:rPr>
                        <a:t>Rutherford</a:t>
                      </a:r>
                    </a:p>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dirty="0">
                          <a:ln>
                            <a:noFill/>
                          </a:ln>
                          <a:solidFill>
                            <a:srgbClr val="000000"/>
                          </a:solidFill>
                          <a:effectLst/>
                          <a:latin typeface="Calibri" charset="0"/>
                          <a:ea typeface="ＭＳ Ｐゴシック" charset="-128"/>
                        </a:rPr>
                        <a:t>Swain</a:t>
                      </a:r>
                    </a:p>
                  </a:txBody>
                  <a:tcPr marL="68580" marR="68580" anchor="b"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285750" indent="-285750">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endParaRPr kumimoji="0" lang="en-US" altLang="en-US" sz="2000" b="0" i="0" u="none" strike="noStrike" cap="none" normalizeH="0" baseline="0">
                        <a:ln>
                          <a:noFill/>
                        </a:ln>
                        <a:solidFill>
                          <a:srgbClr val="000000"/>
                        </a:solidFill>
                        <a:effectLst/>
                        <a:latin typeface="Calibri" charset="0"/>
                        <a:ea typeface="ＭＳ Ｐゴシック" charset="-128"/>
                      </a:endParaRPr>
                    </a:p>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endParaRPr kumimoji="0" lang="en-US" altLang="en-US" sz="2000" b="0" i="0" u="none" strike="noStrike" cap="none" normalizeH="0" baseline="0">
                        <a:ln>
                          <a:noFill/>
                        </a:ln>
                        <a:solidFill>
                          <a:srgbClr val="000000"/>
                        </a:solidFill>
                        <a:effectLst/>
                        <a:latin typeface="Calibri" charset="0"/>
                        <a:ea typeface="ＭＳ Ｐゴシック" charset="-128"/>
                      </a:endParaRPr>
                    </a:p>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a:ln>
                            <a:noFill/>
                          </a:ln>
                          <a:solidFill>
                            <a:srgbClr val="000000"/>
                          </a:solidFill>
                          <a:effectLst/>
                          <a:latin typeface="Calibri" charset="0"/>
                          <a:ea typeface="ＭＳ Ｐゴシック" charset="-128"/>
                        </a:rPr>
                        <a:t>Transylvania</a:t>
                      </a:r>
                    </a:p>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a:ln>
                            <a:noFill/>
                          </a:ln>
                          <a:solidFill>
                            <a:srgbClr val="000000"/>
                          </a:solidFill>
                          <a:effectLst/>
                          <a:latin typeface="Calibri" charset="0"/>
                          <a:ea typeface="ＭＳ Ｐゴシック" charset="-128"/>
                        </a:rPr>
                        <a:t>Watauga</a:t>
                      </a:r>
                    </a:p>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a:ln>
                            <a:noFill/>
                          </a:ln>
                          <a:solidFill>
                            <a:srgbClr val="000000"/>
                          </a:solidFill>
                          <a:effectLst/>
                          <a:latin typeface="Calibri" charset="0"/>
                          <a:ea typeface="ＭＳ Ｐゴシック" charset="-128"/>
                        </a:rPr>
                        <a:t>Yancy</a:t>
                      </a:r>
                    </a:p>
                  </a:txBody>
                  <a:tcPr marL="68580" marR="68580" anchor="b" horzOverflow="overflow">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82232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Calibri" charset="0"/>
                          <a:ea typeface="ＭＳ Ｐゴシック" charset="-128"/>
                        </a:rPr>
                        <a:t>Deliveries per Year</a:t>
                      </a:r>
                    </a:p>
                  </a:txBody>
                  <a:tcPr marL="68580" marR="68580" anchor="ctr" horzOverflow="overflow">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9D9D9"/>
                    </a:solidFill>
                  </a:tcPr>
                </a:tc>
                <a:tc gridSpan="2">
                  <a:txBody>
                    <a:bodyPr/>
                    <a:lstStyle>
                      <a:lvl1pPr marL="285750" indent="-285750">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a:ln>
                            <a:noFill/>
                          </a:ln>
                          <a:solidFill>
                            <a:schemeClr val="tx1"/>
                          </a:solidFill>
                          <a:effectLst/>
                          <a:latin typeface="Calibri" charset="0"/>
                          <a:ea typeface="ＭＳ Ｐゴシック" charset="-128"/>
                        </a:rPr>
                        <a:t>4091</a:t>
                      </a:r>
                    </a:p>
                  </a:txBody>
                  <a:tcPr marL="68580" marR="68580" anchor="ctr"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gridSpan="2">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chemeClr val="tx1"/>
                        </a:solidFill>
                        <a:effectLst/>
                        <a:latin typeface="Calibri" charset="0"/>
                        <a:ea typeface="ＭＳ Ｐゴシック" charset="-128"/>
                      </a:endParaRPr>
                    </a:p>
                  </a:txBody>
                  <a:tcPr marL="68580" marR="68580" horzOverflow="overflow">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r>
              <a:tr h="1154113">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Calibri" charset="0"/>
                          <a:ea typeface="ＭＳ Ｐゴシック" charset="-128"/>
                        </a:rPr>
                        <a:t>Staff Size</a:t>
                      </a:r>
                    </a:p>
                  </a:txBody>
                  <a:tcPr marL="68580" marR="68580" anchor="ctr" horzOverflow="overflow">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marL="285750" indent="-285750">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dirty="0">
                          <a:ln>
                            <a:noFill/>
                          </a:ln>
                          <a:solidFill>
                            <a:schemeClr val="tx1"/>
                          </a:solidFill>
                          <a:effectLst/>
                          <a:latin typeface="Calibri" charset="0"/>
                          <a:ea typeface="ＭＳ Ｐゴシック" charset="-128"/>
                        </a:rPr>
                        <a:t>40+ Physicians</a:t>
                      </a:r>
                    </a:p>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dirty="0">
                          <a:ln>
                            <a:noFill/>
                          </a:ln>
                          <a:solidFill>
                            <a:schemeClr val="tx1"/>
                          </a:solidFill>
                          <a:effectLst/>
                          <a:latin typeface="Calibri" charset="0"/>
                          <a:ea typeface="ＭＳ Ｐゴシック" charset="-128"/>
                        </a:rPr>
                        <a:t>9+ CNMs</a:t>
                      </a:r>
                    </a:p>
                    <a:p>
                      <a:pPr marL="285750" marR="0" lvl="0" indent="-285750" algn="l" defTabSz="457200" rtl="0" eaLnBrk="1" fontAlgn="base" latinLnBrk="0" hangingPunct="1">
                        <a:lnSpc>
                          <a:spcPct val="100000"/>
                        </a:lnSpc>
                        <a:spcBef>
                          <a:spcPct val="0"/>
                        </a:spcBef>
                        <a:spcAft>
                          <a:spcPct val="0"/>
                        </a:spcAft>
                        <a:buClrTx/>
                        <a:buSzTx/>
                        <a:buFont typeface="Arial" charset="0"/>
                        <a:buChar char="•"/>
                        <a:tabLst/>
                      </a:pPr>
                      <a:r>
                        <a:rPr kumimoji="0" lang="en-US" altLang="en-US" sz="1400" b="0" i="0" u="none" strike="noStrike" cap="none" normalizeH="0" baseline="0" dirty="0">
                          <a:ln>
                            <a:noFill/>
                          </a:ln>
                          <a:solidFill>
                            <a:schemeClr val="tx1"/>
                          </a:solidFill>
                          <a:effectLst/>
                          <a:latin typeface="Calibri" charset="0"/>
                          <a:ea typeface="ＭＳ Ｐゴシック" charset="-128"/>
                        </a:rPr>
                        <a:t>200+ RNs and CNAs</a:t>
                      </a:r>
                    </a:p>
                  </a:txBody>
                  <a:tcPr marL="68580" marR="68580" anchor="ctr"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Calibri" charset="0"/>
                        <a:ea typeface="ＭＳ Ｐゴシック" charset="-128"/>
                      </a:endParaRPr>
                    </a:p>
                  </a:txBody>
                  <a:tcPr marL="68580" marR="68580" horzOverflow="overflow">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43033" name="TextBox 13"/>
          <p:cNvSpPr txBox="1">
            <a:spLocks noChangeArrowheads="1"/>
          </p:cNvSpPr>
          <p:nvPr/>
        </p:nvSpPr>
        <p:spPr bwMode="auto">
          <a:xfrm>
            <a:off x="2171700" y="457200"/>
            <a:ext cx="4539854"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defTabSz="457200" eaLnBrk="1" hangingPunct="1">
              <a:spcBef>
                <a:spcPct val="0"/>
              </a:spcBef>
              <a:buFont typeface="Arial" charset="0"/>
              <a:buNone/>
            </a:pPr>
            <a:r>
              <a:rPr lang="en-US" altLang="en-US" sz="4400" b="1">
                <a:solidFill>
                  <a:prstClr val="black"/>
                </a:solidFill>
              </a:rPr>
              <a:t>Our CMOP Team</a:t>
            </a:r>
          </a:p>
        </p:txBody>
      </p:sp>
      <p:pic>
        <p:nvPicPr>
          <p:cNvPr id="43034" name="Picture 2" descr="PQCNC Full 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222903"/>
            <a:ext cx="156924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5" name="Picture 10" descr="NC (1).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6749" y="2848115"/>
            <a:ext cx="2667000" cy="146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5-Point Star 6"/>
          <p:cNvSpPr/>
          <p:nvPr/>
        </p:nvSpPr>
        <p:spPr>
          <a:xfrm>
            <a:off x="4933949" y="3259254"/>
            <a:ext cx="228600" cy="304800"/>
          </a:xfrm>
          <a:prstGeom prst="star5">
            <a:avLst>
              <a:gd name="adj" fmla="val 21839"/>
              <a:gd name="hf" fmla="val 105146"/>
              <a:gd name="vf" fmla="val 110557"/>
            </a:avLst>
          </a:prstGeom>
          <a:solidFill>
            <a:srgbClr val="FFC000"/>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pic>
        <p:nvPicPr>
          <p:cNvPr id="4303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011" y="222903"/>
            <a:ext cx="1321594" cy="97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71912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fld id="{664D0046-4D63-CB41-86FA-4661C0F782D4}" type="slidenum">
              <a:rPr lang="en-US" altLang="en-US" sz="1200">
                <a:solidFill>
                  <a:srgbClr val="000000"/>
                </a:solidFill>
                <a:latin typeface="Arial" charset="0"/>
              </a:rPr>
              <a:pPr>
                <a:spcBef>
                  <a:spcPct val="0"/>
                </a:spcBef>
                <a:buFontTx/>
                <a:buNone/>
              </a:pPr>
              <a:t>28</a:t>
            </a:fld>
            <a:endParaRPr lang="en-US" altLang="en-US" sz="1200">
              <a:solidFill>
                <a:srgbClr val="000000"/>
              </a:solidFill>
              <a:latin typeface="Arial" charset="0"/>
            </a:endParaRPr>
          </a:p>
        </p:txBody>
      </p:sp>
      <p:sp>
        <p:nvSpPr>
          <p:cNvPr id="11267" name="TextBox 13"/>
          <p:cNvSpPr txBox="1">
            <a:spLocks noChangeArrowheads="1"/>
          </p:cNvSpPr>
          <p:nvPr/>
        </p:nvSpPr>
        <p:spPr bwMode="auto">
          <a:xfrm>
            <a:off x="2171700" y="457201"/>
            <a:ext cx="453985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400" b="1">
                <a:solidFill>
                  <a:prstClr val="black"/>
                </a:solidFill>
              </a:rPr>
              <a:t>Our CMOP Journey</a:t>
            </a:r>
          </a:p>
        </p:txBody>
      </p:sp>
      <p:pic>
        <p:nvPicPr>
          <p:cNvPr id="11268" name="Picture 2" descr="PQCNC Full 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6269" y="457200"/>
            <a:ext cx="156924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Content Placeholder 2"/>
          <p:cNvGraphicFramePr>
            <a:graphicFrameLocks noGrp="1"/>
          </p:cNvGraphicFramePr>
          <p:nvPr>
            <p:ph idx="1"/>
          </p:nvPr>
        </p:nvGraphicFramePr>
        <p:xfrm>
          <a:off x="1485900" y="1828800"/>
          <a:ext cx="61722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4" name="Diagram 13"/>
          <p:cNvGraphicFramePr/>
          <p:nvPr/>
        </p:nvGraphicFramePr>
        <p:xfrm>
          <a:off x="1657350" y="1727200"/>
          <a:ext cx="5829300" cy="49784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127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71601" y="152400"/>
            <a:ext cx="1320404" cy="97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32834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668868"/>
            <a:ext cx="6172200" cy="920221"/>
          </a:xfrm>
        </p:spPr>
        <p:txBody>
          <a:bodyPr/>
          <a:lstStyle/>
          <a:p>
            <a:r>
              <a:rPr lang="en-US" dirty="0" smtClean="0"/>
              <a:t>Data Collection Process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Capturing Patients with HTN</a:t>
            </a:r>
          </a:p>
          <a:p>
            <a:pPr lvl="1"/>
            <a:r>
              <a:rPr lang="en-US" dirty="0" smtClean="0"/>
              <a:t>Delivery log</a:t>
            </a:r>
          </a:p>
          <a:p>
            <a:pPr lvl="1"/>
            <a:r>
              <a:rPr lang="en-US" dirty="0" smtClean="0"/>
              <a:t>Diagnoses codes</a:t>
            </a:r>
          </a:p>
          <a:p>
            <a:pPr lvl="1"/>
            <a:r>
              <a:rPr lang="en-US" dirty="0" smtClean="0"/>
              <a:t>Monitoring severe range BP regardless of diagnosis</a:t>
            </a:r>
          </a:p>
          <a:p>
            <a:r>
              <a:rPr lang="en-US" dirty="0" smtClean="0"/>
              <a:t>Assuring proper diagnosis is used</a:t>
            </a:r>
          </a:p>
          <a:p>
            <a:pPr lvl="1"/>
            <a:r>
              <a:rPr lang="en-US" dirty="0" smtClean="0"/>
              <a:t>MFMU Nurse Manager and Clinical Ladder RN review charts</a:t>
            </a:r>
          </a:p>
          <a:p>
            <a:pPr lvl="1"/>
            <a:r>
              <a:rPr lang="en-US" dirty="0" smtClean="0"/>
              <a:t>Asks physician champion if diagnosis unclear or provider coaching needed</a:t>
            </a:r>
          </a:p>
          <a:p>
            <a:r>
              <a:rPr lang="en-US" dirty="0" smtClean="0"/>
              <a:t>Analytics for severe hypertension</a:t>
            </a:r>
          </a:p>
          <a:p>
            <a:endParaRPr lang="en-US" dirty="0" smtClean="0"/>
          </a:p>
          <a:p>
            <a:endParaRPr lang="en-US" dirty="0"/>
          </a:p>
        </p:txBody>
      </p:sp>
      <p:pic>
        <p:nvPicPr>
          <p:cNvPr id="7" name="Picture 2" descr="PQCNC Full Logo.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191607"/>
            <a:ext cx="156924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3657"/>
            <a:ext cx="1320404" cy="97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7434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458200" cy="4983163"/>
          </a:xfrm>
        </p:spPr>
        <p:txBody>
          <a:bodyPr/>
          <a:lstStyle/>
          <a:p>
            <a:pPr eaLnBrk="1" hangingPunct="1">
              <a:buClr>
                <a:srgbClr val="F58466"/>
              </a:buClr>
            </a:pPr>
            <a:r>
              <a:rPr lang="en-US" sz="2800" dirty="0" smtClean="0"/>
              <a:t>Test implementation of data form at your hospital and collect baseline data</a:t>
            </a:r>
          </a:p>
          <a:p>
            <a:pPr eaLnBrk="1" hangingPunct="1">
              <a:buClr>
                <a:srgbClr val="F58466"/>
              </a:buClr>
            </a:pPr>
            <a:r>
              <a:rPr lang="en-US" sz="2800" dirty="0" smtClean="0"/>
              <a:t>Share successes, challenges, and barriers with other Wave 1 hospitals via Team Talks</a:t>
            </a:r>
          </a:p>
          <a:p>
            <a:pPr eaLnBrk="1" hangingPunct="1">
              <a:buClr>
                <a:srgbClr val="F58466"/>
              </a:buClr>
            </a:pPr>
            <a:r>
              <a:rPr lang="en-US" sz="2800" dirty="0" smtClean="0"/>
              <a:t>Learn from CA and NC teams successful strategies for data collection</a:t>
            </a:r>
          </a:p>
          <a:p>
            <a:pPr eaLnBrk="1" hangingPunct="1">
              <a:buClr>
                <a:srgbClr val="F58466"/>
              </a:buClr>
            </a:pPr>
            <a:r>
              <a:rPr lang="en-US" sz="2800" dirty="0" smtClean="0"/>
              <a:t>Identify your hospital’s current process flow for managing patients with severe HTN across units </a:t>
            </a:r>
          </a:p>
          <a:p>
            <a:pPr eaLnBrk="1" hangingPunct="1">
              <a:buClr>
                <a:srgbClr val="F58466"/>
              </a:buClr>
            </a:pPr>
            <a:r>
              <a:rPr lang="en-US" sz="2800" dirty="0"/>
              <a:t>Provide feedback to improve data collection forms/process and share strategies with Wave 2</a:t>
            </a:r>
          </a:p>
          <a:p>
            <a:endParaRPr lang="en-US" dirty="0"/>
          </a:p>
        </p:txBody>
      </p:sp>
      <p:sp>
        <p:nvSpPr>
          <p:cNvPr id="5" name="Shape 232"/>
          <p:cNvSpPr>
            <a:spLocks noGrp="1"/>
          </p:cNvSpPr>
          <p:nvPr>
            <p:ph type="title"/>
          </p:nvPr>
        </p:nvSpPr>
        <p:spPr/>
        <p:txBody>
          <a:bodyPr lIns="91425" tIns="45700" rIns="91425" bIns="45700"/>
          <a:lstStyle/>
          <a:p>
            <a:pPr algn="l">
              <a:buSzPct val="25000"/>
            </a:pPr>
            <a:r>
              <a:rPr lang="en-US" altLang="en-US" sz="4000" b="1" dirty="0" smtClean="0">
                <a:solidFill>
                  <a:srgbClr val="F58466"/>
                </a:solidFill>
                <a:latin typeface="Goudy Old Style" pitchFamily="18" charset="0"/>
                <a:sym typeface="Arial" pitchFamily="34" charset="0"/>
              </a:rPr>
              <a:t>Wave 1 – Goals (Jan-April)</a:t>
            </a:r>
          </a:p>
        </p:txBody>
      </p:sp>
    </p:spTree>
    <p:extLst>
      <p:ext uri="{BB962C8B-B14F-4D97-AF65-F5344CB8AC3E}">
        <p14:creationId xmlns:p14="http://schemas.microsoft.com/office/powerpoint/2010/main" val="2476080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125146" y="547688"/>
            <a:ext cx="6893719" cy="5762625"/>
          </a:xfrm>
          <a:prstGeom prst="rect">
            <a:avLst/>
          </a:prstGeom>
        </p:spPr>
      </p:pic>
      <p:sp>
        <p:nvSpPr>
          <p:cNvPr id="5" name="Rectangle 4"/>
          <p:cNvSpPr/>
          <p:nvPr/>
        </p:nvSpPr>
        <p:spPr>
          <a:xfrm>
            <a:off x="2276477" y="4864100"/>
            <a:ext cx="1304925" cy="1333500"/>
          </a:xfrm>
          <a:prstGeom prst="rect">
            <a:avLst/>
          </a:prstGeom>
          <a:solidFill>
            <a:schemeClr val="bg1">
              <a:lumMod val="8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 name="Rectangle 1"/>
          <p:cNvSpPr/>
          <p:nvPr/>
        </p:nvSpPr>
        <p:spPr>
          <a:xfrm>
            <a:off x="2276475" y="3263900"/>
            <a:ext cx="1657350" cy="11557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704449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114425" y="523875"/>
            <a:ext cx="6915150" cy="5810250"/>
          </a:xfrm>
          <a:prstGeom prst="rect">
            <a:avLst/>
          </a:prstGeom>
        </p:spPr>
      </p:pic>
      <p:sp>
        <p:nvSpPr>
          <p:cNvPr id="3" name="Rectangle 2"/>
          <p:cNvSpPr/>
          <p:nvPr/>
        </p:nvSpPr>
        <p:spPr>
          <a:xfrm>
            <a:off x="2314575" y="4889500"/>
            <a:ext cx="1619250" cy="1054100"/>
          </a:xfrm>
          <a:prstGeom prst="rect">
            <a:avLst/>
          </a:prstGeom>
          <a:solidFill>
            <a:schemeClr val="bg1">
              <a:lumMod val="8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4" name="Rectangle 3"/>
          <p:cNvSpPr/>
          <p:nvPr/>
        </p:nvSpPr>
        <p:spPr>
          <a:xfrm>
            <a:off x="2305050" y="3187700"/>
            <a:ext cx="1962150" cy="105410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742564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fld id="{5C7B9FE3-1CB1-D748-8C4D-157FCC7669E9}" type="slidenum">
              <a:rPr lang="en-US" altLang="en-US" sz="1200">
                <a:solidFill>
                  <a:srgbClr val="000000"/>
                </a:solidFill>
                <a:latin typeface="Arial" charset="0"/>
              </a:rPr>
              <a:pPr>
                <a:spcBef>
                  <a:spcPct val="0"/>
                </a:spcBef>
                <a:buFontTx/>
                <a:buNone/>
              </a:pPr>
              <a:t>32</a:t>
            </a:fld>
            <a:endParaRPr lang="en-US" altLang="en-US" sz="1200">
              <a:solidFill>
                <a:srgbClr val="000000"/>
              </a:solidFill>
              <a:latin typeface="Arial" charset="0"/>
            </a:endParaRPr>
          </a:p>
        </p:txBody>
      </p:sp>
      <p:sp>
        <p:nvSpPr>
          <p:cNvPr id="13315" name="TextBox 13"/>
          <p:cNvSpPr txBox="1">
            <a:spLocks noChangeArrowheads="1"/>
          </p:cNvSpPr>
          <p:nvPr/>
        </p:nvSpPr>
        <p:spPr bwMode="auto">
          <a:xfrm>
            <a:off x="1939895" y="381000"/>
            <a:ext cx="503515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en-US" sz="4400" b="1" dirty="0">
                <a:solidFill>
                  <a:prstClr val="black"/>
                </a:solidFill>
              </a:rPr>
              <a:t>Our CMOP Journey</a:t>
            </a:r>
          </a:p>
        </p:txBody>
      </p:sp>
      <p:pic>
        <p:nvPicPr>
          <p:cNvPr id="13316" name="Picture 2" descr="PQCNC Full 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9500" y="152400"/>
            <a:ext cx="156924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Content Placeholder 2"/>
          <p:cNvGraphicFramePr>
            <a:graphicFrameLocks noGrp="1"/>
          </p:cNvGraphicFramePr>
          <p:nvPr>
            <p:ph idx="1"/>
          </p:nvPr>
        </p:nvGraphicFramePr>
        <p:xfrm>
          <a:off x="1485900" y="1828800"/>
          <a:ext cx="61722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ounded Rectangular Callout 8"/>
          <p:cNvSpPr/>
          <p:nvPr/>
        </p:nvSpPr>
        <p:spPr>
          <a:xfrm>
            <a:off x="152400" y="1835150"/>
            <a:ext cx="3562350" cy="1957388"/>
          </a:xfrm>
          <a:prstGeom prst="wedgeRoundRectCallout">
            <a:avLst/>
          </a:prstGeom>
          <a:ln>
            <a:solidFill>
              <a:srgbClr val="488774"/>
            </a:solidFill>
          </a:ln>
        </p:spPr>
        <p:style>
          <a:lnRef idx="2">
            <a:schemeClr val="accent1"/>
          </a:lnRef>
          <a:fillRef idx="1">
            <a:schemeClr val="lt1"/>
          </a:fillRef>
          <a:effectRef idx="0">
            <a:schemeClr val="accent1"/>
          </a:effectRef>
          <a:fontRef idx="minor">
            <a:schemeClr val="dk1"/>
          </a:fontRef>
        </p:style>
        <p:txBody>
          <a:bodyPr anchor="ctr"/>
          <a:lstStyle>
            <a:lvl1pPr marL="342900" indent="-342900" eaLnBrk="0" hangingPunct="0">
              <a:defRPr sz="2400">
                <a:solidFill>
                  <a:schemeClr val="tx1"/>
                </a:solidFill>
                <a:latin typeface="Calibri" pitchFamily="34" charset="0"/>
                <a:ea typeface="MS PGothic" pitchFamily="34" charset="-128"/>
              </a:defRPr>
            </a:lvl1pPr>
            <a:lvl2pPr marL="1206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lvl="1" eaLnBrk="1" hangingPunct="1">
              <a:defRPr/>
            </a:pPr>
            <a:r>
              <a:rPr lang="en-US" altLang="en-US" sz="1600" dirty="0">
                <a:solidFill>
                  <a:srgbClr val="000000"/>
                </a:solidFill>
                <a:cs typeface="Arial" pitchFamily="34" charset="0"/>
              </a:rPr>
              <a:t>“This time I knew what to look for. I took my blood pressure twice a day and knew how quickly things can get worse. When my blood pressure was around 150/90 I called the doctor immediately and we discussed options.”</a:t>
            </a:r>
          </a:p>
        </p:txBody>
      </p:sp>
      <p:sp>
        <p:nvSpPr>
          <p:cNvPr id="10" name="Rounded Rectangular Callout 9"/>
          <p:cNvSpPr/>
          <p:nvPr/>
        </p:nvSpPr>
        <p:spPr>
          <a:xfrm>
            <a:off x="152401" y="4267212"/>
            <a:ext cx="4076702" cy="1998663"/>
          </a:xfrm>
          <a:prstGeom prst="wedgeRoundRectCallout">
            <a:avLst/>
          </a:prstGeom>
          <a:ln>
            <a:solidFill>
              <a:srgbClr val="488774"/>
            </a:solidFill>
          </a:ln>
        </p:spPr>
        <p:style>
          <a:lnRef idx="2">
            <a:schemeClr val="accent4"/>
          </a:lnRef>
          <a:fillRef idx="1">
            <a:schemeClr val="lt1"/>
          </a:fillRef>
          <a:effectRef idx="0">
            <a:schemeClr val="accent4"/>
          </a:effectRef>
          <a:fontRef idx="minor">
            <a:schemeClr val="dk1"/>
          </a:fontRef>
        </p:style>
        <p:txBody>
          <a:bodyPr anchor="ctr"/>
          <a:lstStyle>
            <a:lvl1pPr marL="342900" indent="-342900" eaLnBrk="0" hangingPunct="0">
              <a:defRPr sz="2400">
                <a:solidFill>
                  <a:schemeClr val="tx1"/>
                </a:solidFill>
                <a:latin typeface="Calibri" pitchFamily="34" charset="0"/>
                <a:ea typeface="MS PGothic" pitchFamily="34" charset="-128"/>
              </a:defRPr>
            </a:lvl1pPr>
            <a:lvl2pPr marL="1206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lvl="1" eaLnBrk="1" hangingPunct="1">
              <a:defRPr/>
            </a:pPr>
            <a:r>
              <a:rPr lang="en-US" altLang="en-US" sz="1600" dirty="0">
                <a:solidFill>
                  <a:srgbClr val="000000"/>
                </a:solidFill>
                <a:cs typeface="Arial" pitchFamily="34" charset="0"/>
              </a:rPr>
              <a:t>“Since the hypertension initiatives, I feel patient care is more universal, i.e. different physician groups are now using the same standards for diagnosis and treatment of OB hypertensive symptoms. This is less confusing for nurses and means better care for patients  ”</a:t>
            </a:r>
          </a:p>
        </p:txBody>
      </p:sp>
      <p:sp>
        <p:nvSpPr>
          <p:cNvPr id="13320" name="TextBox 4"/>
          <p:cNvSpPr txBox="1">
            <a:spLocks noChangeArrowheads="1"/>
          </p:cNvSpPr>
          <p:nvPr/>
        </p:nvSpPr>
        <p:spPr bwMode="auto">
          <a:xfrm>
            <a:off x="1676400" y="3792540"/>
            <a:ext cx="2233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1400" i="1" dirty="0">
                <a:solidFill>
                  <a:prstClr val="black"/>
                </a:solidFill>
              </a:rPr>
              <a:t>A.S., Patient Advisor</a:t>
            </a:r>
          </a:p>
        </p:txBody>
      </p:sp>
      <p:sp>
        <p:nvSpPr>
          <p:cNvPr id="13321" name="TextBox 4"/>
          <p:cNvSpPr txBox="1">
            <a:spLocks noChangeArrowheads="1"/>
          </p:cNvSpPr>
          <p:nvPr/>
        </p:nvSpPr>
        <p:spPr bwMode="auto">
          <a:xfrm>
            <a:off x="1905000" y="6321437"/>
            <a:ext cx="2233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1400" i="1" dirty="0">
                <a:solidFill>
                  <a:prstClr val="black"/>
                </a:solidFill>
              </a:rPr>
              <a:t>Cindy, RN MFMU</a:t>
            </a:r>
          </a:p>
        </p:txBody>
      </p:sp>
      <p:sp>
        <p:nvSpPr>
          <p:cNvPr id="15" name="Rounded Rectangle 14"/>
          <p:cNvSpPr/>
          <p:nvPr/>
        </p:nvSpPr>
        <p:spPr>
          <a:xfrm>
            <a:off x="4057650" y="1752600"/>
            <a:ext cx="3600450" cy="990600"/>
          </a:xfrm>
          <a:prstGeom prst="roundRect">
            <a:avLst/>
          </a:prstGeom>
          <a:noFill/>
          <a:ln>
            <a:solidFill>
              <a:srgbClr val="CCE70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3323" name="TextBox 3"/>
          <p:cNvSpPr txBox="1">
            <a:spLocks noChangeArrowheads="1"/>
          </p:cNvSpPr>
          <p:nvPr/>
        </p:nvSpPr>
        <p:spPr bwMode="auto">
          <a:xfrm>
            <a:off x="4572000" y="1828802"/>
            <a:ext cx="2857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1800">
                <a:solidFill>
                  <a:prstClr val="black"/>
                </a:solidFill>
              </a:rPr>
              <a:t>Total Patients in CMOP: 614</a:t>
            </a:r>
          </a:p>
          <a:p>
            <a:pPr eaLnBrk="1" hangingPunct="1">
              <a:spcBef>
                <a:spcPct val="0"/>
              </a:spcBef>
              <a:buFontTx/>
              <a:buNone/>
            </a:pPr>
            <a:r>
              <a:rPr lang="en-US" altLang="en-US" sz="1800">
                <a:solidFill>
                  <a:prstClr val="black"/>
                </a:solidFill>
              </a:rPr>
              <a:t>Total Deliveries: 3533</a:t>
            </a:r>
          </a:p>
        </p:txBody>
      </p:sp>
      <p:pic>
        <p:nvPicPr>
          <p:cNvPr id="13324"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600" y="44450"/>
            <a:ext cx="1320404" cy="97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5" name="Picture 13" descr="C:\Users\mnsmjc\AppData\Local\Microsoft\Windows\Temporary Internet Files\Content.Outlook\4DSQQ78J\chart.jpe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35068" y="3200400"/>
            <a:ext cx="33432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84124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29136" y="526472"/>
            <a:ext cx="6528251" cy="5802890"/>
          </a:xfrm>
        </p:spPr>
      </p:pic>
    </p:spTree>
    <p:extLst>
      <p:ext uri="{BB962C8B-B14F-4D97-AF65-F5344CB8AC3E}">
        <p14:creationId xmlns:p14="http://schemas.microsoft.com/office/powerpoint/2010/main" val="4229187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1083267" y="-297"/>
            <a:ext cx="6977477" cy="6858594"/>
          </a:xfrm>
          <a:prstGeom prst="rect">
            <a:avLst/>
          </a:prstGeom>
        </p:spPr>
      </p:pic>
    </p:spTree>
    <p:extLst>
      <p:ext uri="{BB962C8B-B14F-4D97-AF65-F5344CB8AC3E}">
        <p14:creationId xmlns:p14="http://schemas.microsoft.com/office/powerpoint/2010/main" val="1315766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r>
              <a:rPr lang="en-US" sz="4000" b="1" dirty="0" smtClean="0">
                <a:solidFill>
                  <a:srgbClr val="F58466"/>
                </a:solidFill>
                <a:latin typeface="Goudy Old Style" pitchFamily="18" charset="0"/>
              </a:rPr>
              <a:t>Team Talk</a:t>
            </a:r>
          </a:p>
        </p:txBody>
      </p:sp>
      <p:sp>
        <p:nvSpPr>
          <p:cNvPr id="3" name="Content Placeholder 2"/>
          <p:cNvSpPr>
            <a:spLocks noGrp="1"/>
          </p:cNvSpPr>
          <p:nvPr>
            <p:ph idx="1"/>
          </p:nvPr>
        </p:nvSpPr>
        <p:spPr>
          <a:xfrm>
            <a:off x="381000" y="1417638"/>
            <a:ext cx="8229600" cy="4754563"/>
          </a:xfrm>
        </p:spPr>
        <p:txBody>
          <a:bodyPr/>
          <a:lstStyle/>
          <a:p>
            <a:pPr eaLnBrk="1" hangingPunct="1">
              <a:buClr>
                <a:srgbClr val="F58466"/>
              </a:buClr>
            </a:pPr>
            <a:r>
              <a:rPr lang="en-US" altLang="en-US" dirty="0" smtClean="0">
                <a:ea typeface="ＭＳ Ｐゴシック" pitchFamily="34" charset="-128"/>
              </a:rPr>
              <a:t>Lorna </a:t>
            </a:r>
            <a:r>
              <a:rPr lang="en-US" altLang="en-US" dirty="0" err="1">
                <a:ea typeface="ＭＳ Ｐゴシック" pitchFamily="34" charset="-128"/>
              </a:rPr>
              <a:t>Kaitei</a:t>
            </a:r>
            <a:r>
              <a:rPr lang="en-US" altLang="en-US" dirty="0">
                <a:ea typeface="ＭＳ Ｐゴシック" pitchFamily="34" charset="-128"/>
              </a:rPr>
              <a:t>, RN,BSN,IBCLC – St. Bernard Hospital</a:t>
            </a:r>
            <a:endParaRPr lang="en-US" altLang="en-US" sz="2800" dirty="0">
              <a:ea typeface="ＭＳ Ｐゴシック" pitchFamily="34" charset="-128"/>
            </a:endParaRPr>
          </a:p>
          <a:p>
            <a:pPr marL="0" indent="0" eaLnBrk="1" hangingPunct="1">
              <a:buClr>
                <a:srgbClr val="004990"/>
              </a:buClr>
              <a:buNone/>
            </a:pPr>
            <a:endParaRPr lang="en-US" altLang="en-US" dirty="0">
              <a:ea typeface="ＭＳ Ｐゴシック" pitchFamily="34" charset="-128"/>
            </a:endParaRPr>
          </a:p>
        </p:txBody>
      </p:sp>
    </p:spTree>
    <p:extLst>
      <p:ext uri="{BB962C8B-B14F-4D97-AF65-F5344CB8AC3E}">
        <p14:creationId xmlns:p14="http://schemas.microsoft.com/office/powerpoint/2010/main" val="1617716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52400" y="0"/>
            <a:ext cx="8229600" cy="1143000"/>
          </a:xfrm>
        </p:spPr>
        <p:txBody>
          <a:bodyPr/>
          <a:lstStyle/>
          <a:p>
            <a:pPr algn="l" eaLnBrk="1" hangingPunct="1"/>
            <a:r>
              <a:rPr lang="en-US" altLang="en-US" sz="4000" b="1" dirty="0" smtClean="0">
                <a:solidFill>
                  <a:srgbClr val="F58466"/>
                </a:solidFill>
                <a:latin typeface="Goudy Old Style" pitchFamily="18" charset="0"/>
              </a:rPr>
              <a:t>Team Talks – HTN Initiative</a:t>
            </a:r>
            <a:endParaRPr lang="en-US" altLang="en-US" sz="2800" b="1" dirty="0" smtClean="0">
              <a:solidFill>
                <a:srgbClr val="F58466"/>
              </a:solidFill>
              <a:latin typeface="Goudy Old Style" pitchFamily="18" charset="0"/>
            </a:endParaRPr>
          </a:p>
        </p:txBody>
      </p:sp>
      <p:sp>
        <p:nvSpPr>
          <p:cNvPr id="10243" name="Content Placeholder 3"/>
          <p:cNvSpPr>
            <a:spLocks noGrp="1"/>
          </p:cNvSpPr>
          <p:nvPr>
            <p:ph idx="1"/>
          </p:nvPr>
        </p:nvSpPr>
        <p:spPr>
          <a:xfrm>
            <a:off x="304800" y="1036637"/>
            <a:ext cx="4572000" cy="4678363"/>
          </a:xfrm>
        </p:spPr>
        <p:txBody>
          <a:bodyPr/>
          <a:lstStyle/>
          <a:p>
            <a:pPr eaLnBrk="1" hangingPunct="1">
              <a:buClr>
                <a:srgbClr val="F58466"/>
              </a:buClr>
              <a:buSzPct val="104000"/>
              <a:defRPr/>
            </a:pPr>
            <a:r>
              <a:rPr lang="en-US" altLang="en-US" sz="2000" dirty="0" smtClean="0"/>
              <a:t>Teams assigned an OB Teams Call – look for email from Kate</a:t>
            </a:r>
          </a:p>
          <a:p>
            <a:pPr lvl="1" eaLnBrk="1" hangingPunct="1">
              <a:buClr>
                <a:srgbClr val="004990"/>
              </a:buClr>
              <a:buSzPct val="104000"/>
              <a:buFont typeface="Arial" pitchFamily="34" charset="0"/>
              <a:buChar char="•"/>
              <a:defRPr/>
            </a:pPr>
            <a:r>
              <a:rPr lang="en-US" altLang="en-US" sz="1800" dirty="0" smtClean="0"/>
              <a:t>April</a:t>
            </a:r>
          </a:p>
          <a:p>
            <a:pPr lvl="2" eaLnBrk="1" hangingPunct="1">
              <a:buClr>
                <a:srgbClr val="004990"/>
              </a:buClr>
              <a:buSzPct val="104000"/>
              <a:defRPr/>
            </a:pPr>
            <a:r>
              <a:rPr lang="en-US" altLang="en-US" sz="1400" dirty="0" smtClean="0"/>
              <a:t>Advocate South Suburban</a:t>
            </a:r>
          </a:p>
          <a:p>
            <a:pPr lvl="2" eaLnBrk="1" hangingPunct="1">
              <a:buClr>
                <a:srgbClr val="004990"/>
              </a:buClr>
              <a:buSzPct val="104000"/>
              <a:defRPr/>
            </a:pPr>
            <a:r>
              <a:rPr lang="en-US" altLang="en-US" sz="1400" dirty="0" smtClean="0"/>
              <a:t>Elmhurst</a:t>
            </a:r>
          </a:p>
          <a:p>
            <a:pPr lvl="1" eaLnBrk="1" hangingPunct="1">
              <a:buClr>
                <a:srgbClr val="004990"/>
              </a:buClr>
              <a:buSzPct val="104000"/>
              <a:buFont typeface="Arial" pitchFamily="34" charset="0"/>
              <a:buChar char="•"/>
              <a:defRPr/>
            </a:pPr>
            <a:r>
              <a:rPr lang="en-US" altLang="en-US" sz="1800" dirty="0" smtClean="0"/>
              <a:t>June</a:t>
            </a:r>
          </a:p>
          <a:p>
            <a:pPr lvl="2" eaLnBrk="1" hangingPunct="1">
              <a:buClr>
                <a:srgbClr val="004990"/>
              </a:buClr>
              <a:buSzPct val="104000"/>
              <a:defRPr/>
            </a:pPr>
            <a:r>
              <a:rPr lang="en-US" altLang="en-US" sz="1400" dirty="0" err="1" smtClean="0"/>
              <a:t>NorthShore</a:t>
            </a:r>
            <a:r>
              <a:rPr lang="en-US" altLang="en-US" sz="1400" dirty="0" smtClean="0"/>
              <a:t> Evanston</a:t>
            </a:r>
          </a:p>
          <a:p>
            <a:pPr lvl="2" eaLnBrk="1" hangingPunct="1">
              <a:buClr>
                <a:srgbClr val="004990"/>
              </a:buClr>
              <a:buSzPct val="104000"/>
              <a:defRPr/>
            </a:pPr>
            <a:r>
              <a:rPr lang="en-US" altLang="en-US" sz="1400" dirty="0" smtClean="0"/>
              <a:t>Loyola</a:t>
            </a:r>
          </a:p>
          <a:p>
            <a:pPr lvl="1" eaLnBrk="1" hangingPunct="1">
              <a:buClr>
                <a:srgbClr val="004990"/>
              </a:buClr>
              <a:buSzPct val="104000"/>
              <a:buFont typeface="Arial" pitchFamily="34" charset="0"/>
              <a:buChar char="•"/>
              <a:defRPr/>
            </a:pPr>
            <a:r>
              <a:rPr lang="en-US" altLang="en-US" sz="1800" dirty="0" smtClean="0"/>
              <a:t>July</a:t>
            </a:r>
          </a:p>
          <a:p>
            <a:pPr lvl="2" eaLnBrk="1" hangingPunct="1">
              <a:buClr>
                <a:srgbClr val="F58466"/>
              </a:buClr>
              <a:buSzPct val="104000"/>
              <a:defRPr/>
            </a:pPr>
            <a:r>
              <a:rPr lang="en-US" altLang="en-US" sz="1400" dirty="0" smtClean="0"/>
              <a:t>Northwest Community</a:t>
            </a:r>
          </a:p>
          <a:p>
            <a:pPr lvl="2" eaLnBrk="1" hangingPunct="1">
              <a:buClr>
                <a:srgbClr val="F58466"/>
              </a:buClr>
              <a:buSzPct val="104000"/>
              <a:defRPr/>
            </a:pPr>
            <a:r>
              <a:rPr lang="en-US" altLang="en-US" sz="1400" dirty="0" smtClean="0"/>
              <a:t>Memorial Hospital of Carbondale</a:t>
            </a:r>
          </a:p>
          <a:p>
            <a:pPr lvl="1" eaLnBrk="1" hangingPunct="1">
              <a:buClr>
                <a:srgbClr val="004990"/>
              </a:buClr>
              <a:buSzPct val="104000"/>
              <a:buFont typeface="Arial" pitchFamily="34" charset="0"/>
              <a:buChar char="•"/>
              <a:defRPr/>
            </a:pPr>
            <a:r>
              <a:rPr lang="en-US" altLang="en-US" sz="1800" dirty="0" smtClean="0"/>
              <a:t>August</a:t>
            </a:r>
          </a:p>
          <a:p>
            <a:pPr lvl="2" eaLnBrk="1" hangingPunct="1">
              <a:buClr>
                <a:srgbClr val="F58466"/>
              </a:buClr>
              <a:buSzPct val="104000"/>
              <a:defRPr/>
            </a:pPr>
            <a:r>
              <a:rPr lang="en-US" altLang="en-US" sz="1400" dirty="0" smtClean="0"/>
              <a:t>St. Anthony Hospital</a:t>
            </a:r>
          </a:p>
          <a:p>
            <a:pPr lvl="2" eaLnBrk="1" hangingPunct="1">
              <a:buClr>
                <a:srgbClr val="F58466"/>
              </a:buClr>
              <a:buSzPct val="104000"/>
              <a:defRPr/>
            </a:pPr>
            <a:r>
              <a:rPr lang="en-US" altLang="en-US" sz="1400" dirty="0" smtClean="0"/>
              <a:t>HSHS St. Elizabeth</a:t>
            </a:r>
          </a:p>
          <a:p>
            <a:pPr lvl="1" eaLnBrk="1" hangingPunct="1">
              <a:buClr>
                <a:srgbClr val="004990"/>
              </a:buClr>
              <a:buSzPct val="104000"/>
              <a:buFont typeface="Arial" panose="020B0604020202020204" pitchFamily="34" charset="0"/>
              <a:buChar char="•"/>
              <a:defRPr/>
            </a:pPr>
            <a:r>
              <a:rPr lang="en-US" altLang="en-US" sz="1800" dirty="0" smtClean="0"/>
              <a:t>September</a:t>
            </a:r>
          </a:p>
          <a:p>
            <a:pPr lvl="2" eaLnBrk="1" hangingPunct="1">
              <a:buClr>
                <a:srgbClr val="F58466"/>
              </a:buClr>
              <a:buSzPct val="104000"/>
              <a:defRPr/>
            </a:pPr>
            <a:r>
              <a:rPr lang="en-US" altLang="en-US" sz="1400" dirty="0" smtClean="0"/>
              <a:t>Advocate Sherman</a:t>
            </a:r>
          </a:p>
          <a:p>
            <a:pPr lvl="2" eaLnBrk="1" hangingPunct="1">
              <a:buClr>
                <a:srgbClr val="F58466"/>
              </a:buClr>
              <a:buSzPct val="104000"/>
              <a:defRPr/>
            </a:pPr>
            <a:r>
              <a:rPr lang="en-US" altLang="en-US" sz="1400" dirty="0" smtClean="0"/>
              <a:t>Norwegian American</a:t>
            </a:r>
          </a:p>
          <a:p>
            <a:pPr lvl="1" eaLnBrk="1" hangingPunct="1">
              <a:buClr>
                <a:srgbClr val="004990"/>
              </a:buClr>
              <a:buSzPct val="104000"/>
              <a:buFont typeface="Arial" panose="020B0604020202020204" pitchFamily="34" charset="0"/>
              <a:buChar char="•"/>
              <a:defRPr/>
            </a:pPr>
            <a:r>
              <a:rPr lang="en-US" altLang="en-US" sz="1800" dirty="0" smtClean="0"/>
              <a:t>October</a:t>
            </a:r>
          </a:p>
          <a:p>
            <a:pPr lvl="2" eaLnBrk="1" hangingPunct="1">
              <a:buClr>
                <a:srgbClr val="F58466"/>
              </a:buClr>
              <a:buSzPct val="104000"/>
              <a:defRPr/>
            </a:pPr>
            <a:r>
              <a:rPr lang="en-US" altLang="en-US" sz="1400" dirty="0" smtClean="0"/>
              <a:t>St. John’s</a:t>
            </a:r>
          </a:p>
          <a:p>
            <a:pPr lvl="2" eaLnBrk="1" hangingPunct="1">
              <a:buClr>
                <a:srgbClr val="F58466"/>
              </a:buClr>
              <a:buSzPct val="104000"/>
              <a:defRPr/>
            </a:pPr>
            <a:r>
              <a:rPr lang="en-US" altLang="en-US" sz="1400" dirty="0" smtClean="0"/>
              <a:t>Silver Cross</a:t>
            </a:r>
          </a:p>
        </p:txBody>
      </p:sp>
      <p:sp>
        <p:nvSpPr>
          <p:cNvPr id="2" name="TextBox 1"/>
          <p:cNvSpPr txBox="1"/>
          <p:nvPr/>
        </p:nvSpPr>
        <p:spPr>
          <a:xfrm>
            <a:off x="5410200" y="5181600"/>
            <a:ext cx="3425825" cy="457200"/>
          </a:xfrm>
          <a:prstGeom prst="rect">
            <a:avLst/>
          </a:prstGeom>
          <a:noFill/>
        </p:spPr>
        <p:txBody>
          <a:bodyPr wrap="square" rtlCol="0">
            <a:spAutoFit/>
          </a:bodyPr>
          <a:lstStyle/>
          <a:p>
            <a:endParaRPr lang="en-US" dirty="0"/>
          </a:p>
        </p:txBody>
      </p:sp>
      <p:sp>
        <p:nvSpPr>
          <p:cNvPr id="6" name="Content Placeholder 3"/>
          <p:cNvSpPr txBox="1">
            <a:spLocks/>
          </p:cNvSpPr>
          <p:nvPr/>
        </p:nvSpPr>
        <p:spPr bwMode="auto">
          <a:xfrm>
            <a:off x="4876800" y="1066800"/>
            <a:ext cx="4267200" cy="711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Clr>
                <a:srgbClr val="F58466"/>
              </a:buClr>
              <a:buSzPct val="104000"/>
              <a:defRPr/>
            </a:pPr>
            <a:r>
              <a:rPr lang="en-US" altLang="en-US" sz="2000" dirty="0" smtClean="0"/>
              <a:t>Generate discussion and learning through sharing</a:t>
            </a:r>
          </a:p>
          <a:p>
            <a:pPr lvl="1" eaLnBrk="1" hangingPunct="1">
              <a:buClr>
                <a:srgbClr val="004990"/>
              </a:buClr>
              <a:buSzPct val="104000"/>
              <a:buFont typeface="Arial" charset="0"/>
              <a:buChar char="•"/>
              <a:defRPr/>
            </a:pPr>
            <a:r>
              <a:rPr lang="en-US" altLang="en-US" sz="1800" dirty="0" smtClean="0">
                <a:ea typeface="MS PGothic" charset="0"/>
                <a:cs typeface="+mn-cs"/>
              </a:rPr>
              <a:t>Good foundation </a:t>
            </a:r>
            <a:r>
              <a:rPr lang="en-US" altLang="en-US" sz="1800" dirty="0" smtClean="0"/>
              <a:t>for storyboard/poster presentations!</a:t>
            </a:r>
          </a:p>
          <a:p>
            <a:pPr eaLnBrk="1" hangingPunct="1">
              <a:buClr>
                <a:srgbClr val="F58466"/>
              </a:buClr>
              <a:buSzPct val="104000"/>
              <a:defRPr/>
            </a:pPr>
            <a:r>
              <a:rPr lang="en-US" altLang="en-US" sz="1800" dirty="0"/>
              <a:t>P</a:t>
            </a:r>
            <a:r>
              <a:rPr lang="en-US" altLang="en-US" sz="2000" dirty="0"/>
              <a:t>resent 5-10 </a:t>
            </a:r>
            <a:r>
              <a:rPr lang="en-US" altLang="en-US" sz="2000" dirty="0" err="1"/>
              <a:t>mins</a:t>
            </a:r>
            <a:r>
              <a:rPr lang="en-US" altLang="en-US" sz="2000" dirty="0"/>
              <a:t>. on current QI work, including:</a:t>
            </a:r>
          </a:p>
          <a:p>
            <a:pPr marL="548640" lvl="1" indent="-274320" eaLnBrk="1" fontAlgn="auto" hangingPunct="1">
              <a:lnSpc>
                <a:spcPct val="90000"/>
              </a:lnSpc>
              <a:spcAft>
                <a:spcPts val="0"/>
              </a:spcAft>
              <a:buClr>
                <a:srgbClr val="004990"/>
              </a:buClr>
              <a:buSzPct val="104000"/>
              <a:buFont typeface="Arial" panose="020B0604020202020204" pitchFamily="34" charset="0"/>
              <a:buChar char="•"/>
              <a:defRPr/>
            </a:pPr>
            <a:r>
              <a:rPr lang="en-US" altLang="en-US" sz="1800" dirty="0">
                <a:ea typeface="MS PGothic" charset="0"/>
              </a:rPr>
              <a:t>How are you implementing the data form?</a:t>
            </a:r>
          </a:p>
          <a:p>
            <a:pPr marL="548640" lvl="1" indent="-274320" eaLnBrk="1" fontAlgn="auto" hangingPunct="1">
              <a:lnSpc>
                <a:spcPct val="90000"/>
              </a:lnSpc>
              <a:spcAft>
                <a:spcPts val="0"/>
              </a:spcAft>
              <a:buClr>
                <a:srgbClr val="004990"/>
              </a:buClr>
              <a:buSzPct val="104000"/>
              <a:buFont typeface="Arial" panose="020B0604020202020204" pitchFamily="34" charset="0"/>
              <a:buChar char="•"/>
              <a:defRPr/>
            </a:pPr>
            <a:r>
              <a:rPr lang="en-US" altLang="en-US" sz="1800" dirty="0">
                <a:ea typeface="MS PGothic" charset="0"/>
              </a:rPr>
              <a:t>What are your challenges and successes?</a:t>
            </a:r>
          </a:p>
          <a:p>
            <a:pPr marL="548640" lvl="1" indent="-274320" eaLnBrk="1" fontAlgn="auto" hangingPunct="1">
              <a:lnSpc>
                <a:spcPct val="90000"/>
              </a:lnSpc>
              <a:spcAft>
                <a:spcPts val="0"/>
              </a:spcAft>
              <a:buClr>
                <a:srgbClr val="004990"/>
              </a:buClr>
              <a:buSzPct val="104000"/>
              <a:buFont typeface="Arial" panose="020B0604020202020204" pitchFamily="34" charset="0"/>
              <a:buChar char="•"/>
              <a:defRPr/>
            </a:pPr>
            <a:r>
              <a:rPr lang="en-US" altLang="en-US" sz="1800" dirty="0">
                <a:ea typeface="MS PGothic" charset="0"/>
              </a:rPr>
              <a:t>How are you developing your process flow?</a:t>
            </a:r>
          </a:p>
          <a:p>
            <a:pPr marL="548640" lvl="1" indent="-274320" eaLnBrk="1" fontAlgn="auto" hangingPunct="1">
              <a:lnSpc>
                <a:spcPct val="90000"/>
              </a:lnSpc>
              <a:spcAft>
                <a:spcPts val="0"/>
              </a:spcAft>
              <a:buClr>
                <a:srgbClr val="004990"/>
              </a:buClr>
              <a:buSzPct val="104000"/>
              <a:buFont typeface="Arial" panose="020B0604020202020204" pitchFamily="34" charset="0"/>
              <a:buChar char="•"/>
              <a:defRPr/>
            </a:pPr>
            <a:r>
              <a:rPr lang="en-US" altLang="en-US" sz="1800" dirty="0">
                <a:ea typeface="MS PGothic" charset="0"/>
              </a:rPr>
              <a:t>Share your process flow diagrams</a:t>
            </a:r>
          </a:p>
          <a:p>
            <a:pPr lvl="1" eaLnBrk="1" hangingPunct="1">
              <a:buClr>
                <a:srgbClr val="004990"/>
              </a:buClr>
              <a:buSzPct val="104000"/>
              <a:buFont typeface="Arial" charset="0"/>
              <a:buChar char="•"/>
              <a:defRPr/>
            </a:pPr>
            <a:endParaRPr lang="en-US" altLang="en-US" sz="1900" dirty="0" smtClean="0"/>
          </a:p>
        </p:txBody>
      </p:sp>
    </p:spTree>
    <p:extLst>
      <p:ext uri="{BB962C8B-B14F-4D97-AF65-F5344CB8AC3E}">
        <p14:creationId xmlns:p14="http://schemas.microsoft.com/office/powerpoint/2010/main" val="39705675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eaLnBrk="1" hangingPunct="1"/>
            <a:r>
              <a:rPr lang="en-US" sz="4000" b="1" dirty="0" smtClean="0">
                <a:solidFill>
                  <a:srgbClr val="F58466"/>
                </a:solidFill>
                <a:latin typeface="Goudy Old Style" pitchFamily="18" charset="0"/>
              </a:rPr>
              <a:t>ABOG MOC Credits</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457200" y="1143000"/>
            <a:ext cx="8229600" cy="5334000"/>
          </a:xfrm>
        </p:spPr>
        <p:txBody>
          <a:bodyPr>
            <a:normAutofit/>
          </a:bodyPr>
          <a:lstStyle/>
          <a:p>
            <a:pPr eaLnBrk="1" hangingPunct="1">
              <a:buClr>
                <a:srgbClr val="F58466"/>
              </a:buClr>
            </a:pPr>
            <a:r>
              <a:rPr lang="en-US" sz="2800" dirty="0"/>
              <a:t>The ABOG MOC standards now allow participation in ABOG-approved Quality Improvement Projects to meet the annual Improvement in Medical Practice (Part IV) MOC requirement. </a:t>
            </a:r>
          </a:p>
          <a:p>
            <a:pPr eaLnBrk="1" hangingPunct="1">
              <a:buClr>
                <a:srgbClr val="F58466"/>
              </a:buClr>
            </a:pPr>
            <a:r>
              <a:rPr lang="en-US" sz="2800" dirty="0">
                <a:solidFill>
                  <a:srgbClr val="004990"/>
                </a:solidFill>
              </a:rPr>
              <a:t>ILPQC Maternal HTN Quality Improvement Initiative has been approved to meet ABOG Part IV Improvement in Medical Practice requirements for 2016 and 2017. </a:t>
            </a:r>
          </a:p>
          <a:p>
            <a:pPr eaLnBrk="1" hangingPunct="1">
              <a:buClr>
                <a:srgbClr val="F58466"/>
              </a:buClr>
            </a:pPr>
            <a:r>
              <a:rPr lang="en-US" sz="2800" dirty="0"/>
              <a:t>For further information, review the 2015 MOC Bulletin at http://www.abog.org/bulletins/MOC2016.pdf. </a:t>
            </a:r>
          </a:p>
          <a:p>
            <a:pPr eaLnBrk="1" hangingPunct="1">
              <a:buClr>
                <a:srgbClr val="004990"/>
              </a:buClr>
            </a:pPr>
            <a:endParaRPr lang="en-US" sz="2400" dirty="0"/>
          </a:p>
          <a:p>
            <a:pPr lvl="1" eaLnBrk="1" hangingPunct="1">
              <a:buClr>
                <a:srgbClr val="004990"/>
              </a:buClr>
              <a:buFont typeface="Arial" pitchFamily="34" charset="0"/>
              <a:buChar char="•"/>
            </a:pPr>
            <a:endParaRPr lang="en-US" sz="2000" dirty="0"/>
          </a:p>
          <a:p>
            <a:pPr marL="914400" lvl="2" indent="0" eaLnBrk="1" hangingPunct="1">
              <a:buClr>
                <a:srgbClr val="004990"/>
              </a:buClr>
              <a:buNone/>
            </a:pPr>
            <a:endParaRPr lang="en-US" sz="1600" dirty="0" smtClean="0"/>
          </a:p>
          <a:p>
            <a:pPr lvl="2" eaLnBrk="1" hangingPunct="1">
              <a:buClr>
                <a:srgbClr val="004990"/>
              </a:buClr>
            </a:pPr>
            <a:endParaRPr lang="en-US" sz="1600" dirty="0"/>
          </a:p>
          <a:p>
            <a:pPr lvl="1" eaLnBrk="1" hangingPunct="1">
              <a:buClr>
                <a:srgbClr val="004990"/>
              </a:buClr>
              <a:buFont typeface="Arial" pitchFamily="34" charset="0"/>
              <a:buChar char="•"/>
            </a:pPr>
            <a:endParaRPr lang="en-US" sz="2000" dirty="0" smtClean="0"/>
          </a:p>
        </p:txBody>
      </p:sp>
      <p:sp>
        <p:nvSpPr>
          <p:cNvPr id="4" name="5-Point Star 3"/>
          <p:cNvSpPr/>
          <p:nvPr/>
        </p:nvSpPr>
        <p:spPr>
          <a:xfrm>
            <a:off x="190500" y="3505200"/>
            <a:ext cx="5334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7840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eaLnBrk="1" hangingPunct="1"/>
            <a:r>
              <a:rPr lang="en-US" sz="4000" b="1" dirty="0" smtClean="0">
                <a:solidFill>
                  <a:srgbClr val="F58466"/>
                </a:solidFill>
                <a:latin typeface="Goudy Old Style" pitchFamily="18" charset="0"/>
              </a:rPr>
              <a:t>Process to Receive ABOG </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MOC Credits</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457200" y="1386931"/>
            <a:ext cx="8229600" cy="5334000"/>
          </a:xfrm>
        </p:spPr>
        <p:txBody>
          <a:bodyPr>
            <a:normAutofit fontScale="55000" lnSpcReduction="20000"/>
          </a:bodyPr>
          <a:lstStyle/>
          <a:p>
            <a:pPr eaLnBrk="1" hangingPunct="1">
              <a:buClr>
                <a:srgbClr val="F58466"/>
              </a:buClr>
            </a:pPr>
            <a:r>
              <a:rPr lang="en-US" sz="4000" dirty="0"/>
              <a:t>Physician </a:t>
            </a:r>
            <a:r>
              <a:rPr lang="en-US" sz="4000" dirty="0" err="1"/>
              <a:t>Diplomates</a:t>
            </a:r>
            <a:r>
              <a:rPr lang="en-US" sz="4000" dirty="0"/>
              <a:t> interested in applying their work on this initiative to their ABOG dashboard submit a letter to IPQC via </a:t>
            </a:r>
            <a:r>
              <a:rPr lang="en-US" sz="4000" dirty="0">
                <a:hlinkClick r:id="rId3"/>
              </a:rPr>
              <a:t>info@ilpqc.org</a:t>
            </a:r>
            <a:r>
              <a:rPr lang="en-US" sz="4000" dirty="0"/>
              <a:t> describing their participation in the initiative along with a letter from their quality improvement team lead, if a different person  </a:t>
            </a:r>
          </a:p>
          <a:p>
            <a:pPr eaLnBrk="1" hangingPunct="1">
              <a:buClr>
                <a:srgbClr val="F58466"/>
              </a:buClr>
            </a:pPr>
            <a:r>
              <a:rPr lang="en-US" sz="4000" dirty="0"/>
              <a:t>ILPQC submits list of all physician diplomats who actively participated in the initiative to ABOG at end of the QI initiative</a:t>
            </a:r>
          </a:p>
          <a:p>
            <a:pPr eaLnBrk="1" hangingPunct="1">
              <a:buClr>
                <a:srgbClr val="F58466"/>
              </a:buClr>
            </a:pPr>
            <a:r>
              <a:rPr lang="en-US" sz="4000" dirty="0"/>
              <a:t>ABOG adds activity to physicians </a:t>
            </a:r>
            <a:r>
              <a:rPr lang="en-US" sz="4000" dirty="0" err="1"/>
              <a:t>Diplomates</a:t>
            </a:r>
            <a:r>
              <a:rPr lang="en-US" sz="4000" dirty="0"/>
              <a:t>’ personal dashboard in the “Open” section of IMP </a:t>
            </a:r>
            <a:r>
              <a:rPr lang="en-US" sz="4000" dirty="0" err="1"/>
              <a:t>Activites</a:t>
            </a:r>
            <a:endParaRPr lang="en-US" sz="4000" dirty="0"/>
          </a:p>
          <a:p>
            <a:pPr eaLnBrk="1" hangingPunct="1">
              <a:buClr>
                <a:srgbClr val="F58466"/>
              </a:buClr>
            </a:pPr>
            <a:r>
              <a:rPr lang="en-US" sz="4000" dirty="0"/>
              <a:t>Within one month from the time of the QI initiative completion, ABOG will send the participating </a:t>
            </a:r>
            <a:r>
              <a:rPr lang="en-US" sz="4000" dirty="0" err="1"/>
              <a:t>Diplomates</a:t>
            </a:r>
            <a:r>
              <a:rPr lang="en-US" sz="4000" dirty="0"/>
              <a:t> an email requesting the </a:t>
            </a:r>
            <a:r>
              <a:rPr lang="en-US" sz="4000" dirty="0" err="1"/>
              <a:t>Diplomate</a:t>
            </a:r>
            <a:r>
              <a:rPr lang="en-US" sz="4000" dirty="0"/>
              <a:t> to complete and submit a short set of questions about his / her practice patterns after participating in this QI activity</a:t>
            </a:r>
          </a:p>
          <a:p>
            <a:pPr eaLnBrk="1" hangingPunct="1">
              <a:buClr>
                <a:srgbClr val="F58466"/>
              </a:buClr>
            </a:pPr>
            <a:r>
              <a:rPr lang="en-US" sz="4000" dirty="0"/>
              <a:t>Once the </a:t>
            </a:r>
            <a:r>
              <a:rPr lang="en-US" sz="4000" dirty="0" err="1"/>
              <a:t>Diplomate</a:t>
            </a:r>
            <a:r>
              <a:rPr lang="en-US" sz="4000" dirty="0"/>
              <a:t> completes and submits these questions, the activity moves from the “Open” section of IMP Activities to the “Completed” section of IMP activities and that will complete their Part IV requirement for year.</a:t>
            </a:r>
          </a:p>
          <a:p>
            <a:pPr eaLnBrk="1" hangingPunct="1">
              <a:buClr>
                <a:srgbClr val="004990"/>
              </a:buClr>
            </a:pPr>
            <a:endParaRPr lang="en-US" sz="2400" dirty="0"/>
          </a:p>
          <a:p>
            <a:pPr lvl="1" eaLnBrk="1" hangingPunct="1">
              <a:buClr>
                <a:srgbClr val="004990"/>
              </a:buClr>
              <a:buFont typeface="Arial" pitchFamily="34" charset="0"/>
              <a:buChar char="•"/>
            </a:pPr>
            <a:endParaRPr lang="en-US" sz="2000" dirty="0"/>
          </a:p>
          <a:p>
            <a:pPr marL="914400" lvl="2" indent="0" eaLnBrk="1" hangingPunct="1">
              <a:buClr>
                <a:srgbClr val="004990"/>
              </a:buClr>
              <a:buNone/>
            </a:pPr>
            <a:endParaRPr lang="en-US" sz="1600" dirty="0" smtClean="0"/>
          </a:p>
          <a:p>
            <a:pPr lvl="2" eaLnBrk="1" hangingPunct="1">
              <a:buClr>
                <a:srgbClr val="004990"/>
              </a:buClr>
            </a:pPr>
            <a:endParaRPr lang="en-US" sz="1600" dirty="0"/>
          </a:p>
          <a:p>
            <a:pPr lvl="1" eaLnBrk="1" hangingPunct="1">
              <a:buClr>
                <a:srgbClr val="004990"/>
              </a:buClr>
              <a:buFont typeface="Arial" pitchFamily="34" charset="0"/>
              <a:buChar char="•"/>
            </a:pPr>
            <a:endParaRPr lang="en-US" sz="2000" dirty="0" smtClean="0"/>
          </a:p>
        </p:txBody>
      </p:sp>
    </p:spTree>
    <p:extLst>
      <p:ext uri="{BB962C8B-B14F-4D97-AF65-F5344CB8AC3E}">
        <p14:creationId xmlns:p14="http://schemas.microsoft.com/office/powerpoint/2010/main" val="410918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eaLnBrk="1" hangingPunct="1"/>
            <a:r>
              <a:rPr lang="en-US" sz="4000" b="1" dirty="0" smtClean="0">
                <a:solidFill>
                  <a:srgbClr val="F58466"/>
                </a:solidFill>
                <a:latin typeface="Goudy Old Style" pitchFamily="18" charset="0"/>
              </a:rPr>
              <a:t>Wave 2 Recruitment</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457200" y="1143000"/>
            <a:ext cx="8229600" cy="5334000"/>
          </a:xfrm>
        </p:spPr>
        <p:txBody>
          <a:bodyPr>
            <a:normAutofit/>
          </a:bodyPr>
          <a:lstStyle/>
          <a:p>
            <a:pPr eaLnBrk="1" hangingPunct="1">
              <a:buClr>
                <a:srgbClr val="F58466"/>
              </a:buClr>
            </a:pPr>
            <a:r>
              <a:rPr lang="en-US" sz="2800" dirty="0" smtClean="0"/>
              <a:t>Currently recruiting teams for Wave 2!</a:t>
            </a:r>
          </a:p>
          <a:p>
            <a:pPr lvl="1" eaLnBrk="1" hangingPunct="1">
              <a:buClr>
                <a:srgbClr val="004990"/>
              </a:buClr>
              <a:buFont typeface="Arial" pitchFamily="34" charset="0"/>
              <a:buChar char="•"/>
            </a:pPr>
            <a:r>
              <a:rPr lang="en-US" sz="2400" dirty="0"/>
              <a:t>8 team rosters received as of 3/25</a:t>
            </a:r>
          </a:p>
          <a:p>
            <a:pPr lvl="1" eaLnBrk="1" hangingPunct="1">
              <a:buClr>
                <a:srgbClr val="004990"/>
              </a:buClr>
              <a:buFont typeface="Arial" pitchFamily="34" charset="0"/>
              <a:buChar char="•"/>
            </a:pPr>
            <a:r>
              <a:rPr lang="en-US" sz="2400" dirty="0" smtClean="0"/>
              <a:t>Roster link:</a:t>
            </a:r>
          </a:p>
          <a:p>
            <a:pPr marL="457200" lvl="1" indent="0" eaLnBrk="1" hangingPunct="1">
              <a:buClr>
                <a:srgbClr val="F58466"/>
              </a:buClr>
              <a:buNone/>
            </a:pPr>
            <a:r>
              <a:rPr lang="en-US" sz="2400" u="sng" dirty="0">
                <a:hlinkClick r:id="rId3"/>
              </a:rPr>
              <a:t>https://</a:t>
            </a:r>
            <a:r>
              <a:rPr lang="en-US" sz="2400" u="sng" dirty="0" smtClean="0">
                <a:hlinkClick r:id="rId3"/>
              </a:rPr>
              <a:t>www.surveymonkey.com/r/HTNroster</a:t>
            </a:r>
            <a:endParaRPr lang="en-US" sz="2400" dirty="0" smtClean="0"/>
          </a:p>
          <a:p>
            <a:pPr lvl="1" eaLnBrk="1" hangingPunct="1">
              <a:buClr>
                <a:srgbClr val="004990"/>
              </a:buClr>
              <a:buFont typeface="Arial" pitchFamily="34" charset="0"/>
              <a:buChar char="•"/>
            </a:pPr>
            <a:r>
              <a:rPr lang="en-US" sz="2400" dirty="0" err="1" smtClean="0"/>
              <a:t>REDCap</a:t>
            </a:r>
            <a:r>
              <a:rPr lang="en-US" sz="2400" dirty="0" smtClean="0"/>
              <a:t> access form:</a:t>
            </a:r>
          </a:p>
          <a:p>
            <a:pPr marL="457200" lvl="1" indent="0" eaLnBrk="1" hangingPunct="1">
              <a:buClr>
                <a:srgbClr val="F58466"/>
              </a:buClr>
              <a:buNone/>
            </a:pPr>
            <a:r>
              <a:rPr lang="en-US" sz="2400" u="sng" dirty="0">
                <a:hlinkClick r:id="rId4"/>
              </a:rPr>
              <a:t>https://docs.google.com/forms/d/16F_lITLmDvesqhvwaq6bQxlC17nHGmMchav1-feAsMo/viewform?c=0&amp;w</a:t>
            </a:r>
            <a:r>
              <a:rPr lang="en-US" sz="2400" u="sng" dirty="0" smtClean="0">
                <a:hlinkClick r:id="rId4"/>
              </a:rPr>
              <a:t>=</a:t>
            </a:r>
            <a:endParaRPr lang="en-US" sz="2400" dirty="0" smtClean="0"/>
          </a:p>
          <a:p>
            <a:pPr lvl="1" eaLnBrk="1" hangingPunct="1">
              <a:buClr>
                <a:srgbClr val="004990"/>
              </a:buClr>
              <a:buFont typeface="Arial" pitchFamily="34" charset="0"/>
              <a:buChar char="•"/>
            </a:pPr>
            <a:r>
              <a:rPr lang="en-US" sz="2400" dirty="0" smtClean="0"/>
              <a:t>Rosters and </a:t>
            </a:r>
            <a:r>
              <a:rPr lang="en-US" sz="2400" dirty="0" err="1" smtClean="0"/>
              <a:t>REDCap</a:t>
            </a:r>
            <a:r>
              <a:rPr lang="en-US" sz="2400" dirty="0" smtClean="0"/>
              <a:t> access forms due by 4/15</a:t>
            </a:r>
          </a:p>
          <a:p>
            <a:pPr eaLnBrk="1" hangingPunct="1">
              <a:buClr>
                <a:srgbClr val="F58466"/>
              </a:buClr>
            </a:pPr>
            <a:r>
              <a:rPr lang="en-US" sz="2800" dirty="0" smtClean="0"/>
              <a:t>Please share with your networks!</a:t>
            </a:r>
            <a:endParaRPr lang="en-US" sz="2800" dirty="0"/>
          </a:p>
          <a:p>
            <a:pPr eaLnBrk="1" hangingPunct="1">
              <a:buClr>
                <a:srgbClr val="004990"/>
              </a:buClr>
            </a:pPr>
            <a:endParaRPr lang="en-US" sz="2400" dirty="0"/>
          </a:p>
          <a:p>
            <a:pPr lvl="1" eaLnBrk="1" hangingPunct="1">
              <a:buClr>
                <a:srgbClr val="004990"/>
              </a:buClr>
              <a:buFont typeface="Arial" pitchFamily="34" charset="0"/>
              <a:buChar char="•"/>
            </a:pPr>
            <a:endParaRPr lang="en-US" sz="2000" dirty="0"/>
          </a:p>
          <a:p>
            <a:pPr marL="914400" lvl="2" indent="0" eaLnBrk="1" hangingPunct="1">
              <a:buClr>
                <a:srgbClr val="004990"/>
              </a:buClr>
              <a:buNone/>
            </a:pPr>
            <a:endParaRPr lang="en-US" sz="1600" dirty="0" smtClean="0"/>
          </a:p>
          <a:p>
            <a:pPr lvl="2" eaLnBrk="1" hangingPunct="1">
              <a:buClr>
                <a:srgbClr val="004990"/>
              </a:buClr>
            </a:pPr>
            <a:endParaRPr lang="en-US" sz="1600" dirty="0"/>
          </a:p>
          <a:p>
            <a:pPr lvl="1" eaLnBrk="1" hangingPunct="1">
              <a:buClr>
                <a:srgbClr val="004990"/>
              </a:buClr>
              <a:buFont typeface="Arial" pitchFamily="34" charset="0"/>
              <a:buChar char="•"/>
            </a:pPr>
            <a:endParaRPr lang="en-US" sz="2000" dirty="0" smtClean="0"/>
          </a:p>
        </p:txBody>
      </p:sp>
    </p:spTree>
    <p:extLst>
      <p:ext uri="{BB962C8B-B14F-4D97-AF65-F5344CB8AC3E}">
        <p14:creationId xmlns:p14="http://schemas.microsoft.com/office/powerpoint/2010/main" val="4142032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5"/>
            <a:ext cx="8458200" cy="4678363"/>
          </a:xfrm>
        </p:spPr>
        <p:txBody>
          <a:bodyPr/>
          <a:lstStyle/>
          <a:p>
            <a:pPr marL="514350" indent="-514350" eaLnBrk="1" hangingPunct="1">
              <a:buClr>
                <a:srgbClr val="F58466"/>
              </a:buClr>
              <a:buFont typeface="+mj-lt"/>
              <a:buAutoNum type="arabicPeriod"/>
            </a:pPr>
            <a:r>
              <a:rPr lang="en-US" sz="2500" dirty="0" smtClean="0"/>
              <a:t>Implement </a:t>
            </a:r>
            <a:r>
              <a:rPr lang="en-US" sz="2500" dirty="0"/>
              <a:t>the Severe HTN Data Form at the bedside for all women who have been identified with new onset severe HTN</a:t>
            </a:r>
          </a:p>
          <a:p>
            <a:pPr marL="514350" indent="-514350" eaLnBrk="1" hangingPunct="1">
              <a:buClr>
                <a:srgbClr val="F58466"/>
              </a:buClr>
              <a:buFont typeface="+mj-lt"/>
              <a:buAutoNum type="arabicPeriod"/>
            </a:pPr>
            <a:r>
              <a:rPr lang="en-US" sz="2500" dirty="0" smtClean="0"/>
              <a:t>Use </a:t>
            </a:r>
            <a:r>
              <a:rPr lang="en-US" sz="2500" dirty="0"/>
              <a:t>chart review to collect discharge and outcome data on all women identified with new onset severe HTN</a:t>
            </a:r>
          </a:p>
          <a:p>
            <a:pPr marL="514350" indent="-514350" eaLnBrk="1" hangingPunct="1">
              <a:buClr>
                <a:srgbClr val="F58466"/>
              </a:buClr>
              <a:buFont typeface="+mj-lt"/>
              <a:buAutoNum type="arabicPeriod"/>
            </a:pPr>
            <a:r>
              <a:rPr lang="en-US" sz="2500" dirty="0" smtClean="0"/>
              <a:t>Use </a:t>
            </a:r>
            <a:r>
              <a:rPr lang="en-US" sz="2500" dirty="0"/>
              <a:t>your EMR to identify all patients with new onset severe HTN to insure you’ve captured all cases through the bedside implementation of the Severe HTN Data </a:t>
            </a:r>
            <a:r>
              <a:rPr lang="en-US" sz="2500" dirty="0" smtClean="0"/>
              <a:t>Form, can use chart review to collect data on missed patients.</a:t>
            </a:r>
          </a:p>
          <a:p>
            <a:pPr marL="514350" indent="-514350" eaLnBrk="1" hangingPunct="1">
              <a:buClr>
                <a:srgbClr val="F58466"/>
              </a:buClr>
              <a:buFont typeface="+mj-lt"/>
              <a:buAutoNum type="arabicPeriod"/>
            </a:pPr>
            <a:r>
              <a:rPr lang="en-US" sz="2500" dirty="0" smtClean="0"/>
              <a:t>Enter data in </a:t>
            </a:r>
            <a:r>
              <a:rPr lang="en-US" sz="2500" dirty="0" err="1" smtClean="0"/>
              <a:t>REDCap</a:t>
            </a:r>
            <a:r>
              <a:rPr lang="en-US" sz="2500" dirty="0"/>
              <a:t> </a:t>
            </a:r>
            <a:r>
              <a:rPr lang="en-US" sz="2500" dirty="0" smtClean="0"/>
              <a:t>by the 15</a:t>
            </a:r>
            <a:r>
              <a:rPr lang="en-US" sz="2500" baseline="30000" dirty="0" smtClean="0"/>
              <a:t>th</a:t>
            </a:r>
            <a:r>
              <a:rPr lang="en-US" sz="2500" dirty="0" smtClean="0"/>
              <a:t> of the month for the previous month (i.e. April 15</a:t>
            </a:r>
            <a:r>
              <a:rPr lang="en-US" sz="2500" baseline="30000" dirty="0" smtClean="0"/>
              <a:t>th</a:t>
            </a:r>
            <a:r>
              <a:rPr lang="en-US" sz="2500" dirty="0" smtClean="0"/>
              <a:t> for March data)</a:t>
            </a:r>
            <a:endParaRPr lang="en-US" sz="2500" dirty="0"/>
          </a:p>
          <a:p>
            <a:endParaRPr lang="en-US" dirty="0"/>
          </a:p>
        </p:txBody>
      </p:sp>
      <p:sp>
        <p:nvSpPr>
          <p:cNvPr id="5" name="Shape 232"/>
          <p:cNvSpPr>
            <a:spLocks noGrp="1"/>
          </p:cNvSpPr>
          <p:nvPr>
            <p:ph type="title"/>
          </p:nvPr>
        </p:nvSpPr>
        <p:spPr>
          <a:xfrm>
            <a:off x="381000" y="152400"/>
            <a:ext cx="8229600" cy="1143000"/>
          </a:xfrm>
        </p:spPr>
        <p:txBody>
          <a:bodyPr lIns="91425" tIns="45700" rIns="91425" bIns="45700"/>
          <a:lstStyle/>
          <a:p>
            <a:pPr algn="l">
              <a:buSzPct val="25000"/>
            </a:pPr>
            <a:r>
              <a:rPr lang="en-US" altLang="en-US" sz="4000" b="1" dirty="0" smtClean="0">
                <a:solidFill>
                  <a:srgbClr val="F58466"/>
                </a:solidFill>
                <a:latin typeface="Goudy Old Style" pitchFamily="18" charset="0"/>
                <a:sym typeface="Arial" pitchFamily="34" charset="0"/>
              </a:rPr>
              <a:t>Steps for Data Form </a:t>
            </a:r>
            <a:br>
              <a:rPr lang="en-US" altLang="en-US" sz="4000" b="1" dirty="0" smtClean="0">
                <a:solidFill>
                  <a:srgbClr val="F58466"/>
                </a:solidFill>
                <a:latin typeface="Goudy Old Style" pitchFamily="18" charset="0"/>
                <a:sym typeface="Arial" pitchFamily="34" charset="0"/>
              </a:rPr>
            </a:br>
            <a:r>
              <a:rPr lang="en-US" altLang="en-US" sz="4000" b="1" dirty="0" smtClean="0">
                <a:solidFill>
                  <a:srgbClr val="F58466"/>
                </a:solidFill>
                <a:latin typeface="Goudy Old Style" pitchFamily="18" charset="0"/>
                <a:sym typeface="Arial" pitchFamily="34" charset="0"/>
              </a:rPr>
              <a:t>Implementation</a:t>
            </a:r>
          </a:p>
        </p:txBody>
      </p:sp>
    </p:spTree>
    <p:extLst>
      <p:ext uri="{BB962C8B-B14F-4D97-AF65-F5344CB8AC3E}">
        <p14:creationId xmlns:p14="http://schemas.microsoft.com/office/powerpoint/2010/main" val="23669803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eaLnBrk="1" hangingPunct="1"/>
            <a:r>
              <a:rPr lang="en-US" sz="4000" b="1" dirty="0" smtClean="0">
                <a:solidFill>
                  <a:srgbClr val="F58466"/>
                </a:solidFill>
                <a:latin typeface="Goudy Old Style" pitchFamily="18" charset="0"/>
              </a:rPr>
              <a:t>Wave 1 Recap and Next Steps</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457200" y="1143000"/>
            <a:ext cx="8229600" cy="5334000"/>
          </a:xfrm>
        </p:spPr>
        <p:txBody>
          <a:bodyPr>
            <a:normAutofit fontScale="77500" lnSpcReduction="20000"/>
          </a:bodyPr>
          <a:lstStyle/>
          <a:p>
            <a:pPr eaLnBrk="1" hangingPunct="1">
              <a:buClr>
                <a:srgbClr val="F58466"/>
              </a:buClr>
            </a:pPr>
            <a:r>
              <a:rPr lang="en-US" sz="2800" dirty="0" smtClean="0"/>
              <a:t>Goals of Wave 1</a:t>
            </a:r>
          </a:p>
          <a:p>
            <a:pPr lvl="1" eaLnBrk="1" hangingPunct="1">
              <a:buClr>
                <a:srgbClr val="004990"/>
              </a:buClr>
              <a:buFont typeface="Arial" pitchFamily="34" charset="0"/>
              <a:buChar char="•"/>
            </a:pPr>
            <a:r>
              <a:rPr lang="en-US" dirty="0" smtClean="0"/>
              <a:t>Test implementation of data form</a:t>
            </a:r>
          </a:p>
          <a:p>
            <a:pPr lvl="1" eaLnBrk="1" hangingPunct="1">
              <a:buClr>
                <a:srgbClr val="004990"/>
              </a:buClr>
              <a:buFont typeface="Arial" pitchFamily="34" charset="0"/>
              <a:buChar char="•"/>
            </a:pPr>
            <a:r>
              <a:rPr lang="en-US" dirty="0" smtClean="0"/>
              <a:t>Provide feedback on data collection process </a:t>
            </a:r>
          </a:p>
          <a:p>
            <a:pPr lvl="1" eaLnBrk="1" hangingPunct="1">
              <a:buClr>
                <a:srgbClr val="004990"/>
              </a:buClr>
              <a:buFont typeface="Arial" pitchFamily="34" charset="0"/>
              <a:buChar char="•"/>
            </a:pPr>
            <a:r>
              <a:rPr lang="en-US" dirty="0" smtClean="0"/>
              <a:t>Give team talks on successes, challenges, and barriers</a:t>
            </a:r>
          </a:p>
          <a:p>
            <a:pPr lvl="1" eaLnBrk="1" hangingPunct="1">
              <a:buClr>
                <a:srgbClr val="004990"/>
              </a:buClr>
              <a:buFont typeface="Arial" pitchFamily="34" charset="0"/>
              <a:buChar char="•"/>
            </a:pPr>
            <a:r>
              <a:rPr lang="en-US" dirty="0" smtClean="0"/>
              <a:t>Begin working on and sharing process flow</a:t>
            </a:r>
          </a:p>
          <a:p>
            <a:pPr lvl="1" eaLnBrk="1" hangingPunct="1">
              <a:buClr>
                <a:srgbClr val="004990"/>
              </a:buClr>
              <a:buFont typeface="Arial" pitchFamily="34" charset="0"/>
              <a:buChar char="•"/>
            </a:pPr>
            <a:r>
              <a:rPr lang="en-US" dirty="0" smtClean="0"/>
              <a:t>Learn from CA and NC teams on implementation of data collection tools</a:t>
            </a:r>
          </a:p>
          <a:p>
            <a:pPr eaLnBrk="1" hangingPunct="1">
              <a:buClr>
                <a:srgbClr val="F58466"/>
              </a:buClr>
            </a:pPr>
            <a:r>
              <a:rPr lang="en-US" sz="2800" dirty="0" smtClean="0"/>
              <a:t>Continue baseline </a:t>
            </a:r>
            <a:r>
              <a:rPr lang="en-US" sz="2800" smtClean="0"/>
              <a:t>data collection/ </a:t>
            </a:r>
            <a:r>
              <a:rPr lang="en-US" sz="2800" dirty="0" smtClean="0"/>
              <a:t>implementing data form and entering data into </a:t>
            </a:r>
            <a:r>
              <a:rPr lang="en-US" sz="2800" dirty="0" err="1" smtClean="0"/>
              <a:t>REDCap</a:t>
            </a:r>
            <a:r>
              <a:rPr lang="en-US" sz="2800" dirty="0" smtClean="0"/>
              <a:t> to provide feedback on April Teams Call!</a:t>
            </a:r>
          </a:p>
          <a:p>
            <a:pPr eaLnBrk="1" hangingPunct="1">
              <a:buClr>
                <a:srgbClr val="F58466"/>
              </a:buClr>
            </a:pPr>
            <a:r>
              <a:rPr lang="en-US" sz="2800" dirty="0"/>
              <a:t>Complete Wave 1 survey by </a:t>
            </a:r>
            <a:r>
              <a:rPr lang="en-US" sz="2800" b="1" dirty="0"/>
              <a:t>April </a:t>
            </a:r>
            <a:r>
              <a:rPr lang="en-US" sz="2800" b="1" dirty="0" smtClean="0"/>
              <a:t>15</a:t>
            </a:r>
            <a:endParaRPr lang="en-US" sz="2800" dirty="0" smtClean="0"/>
          </a:p>
          <a:p>
            <a:pPr eaLnBrk="1" hangingPunct="1">
              <a:buClr>
                <a:srgbClr val="F58466"/>
              </a:buClr>
            </a:pPr>
            <a:r>
              <a:rPr lang="en-US" sz="2800" dirty="0" smtClean="0"/>
              <a:t>Remaining Wave 1 Team Calls</a:t>
            </a:r>
            <a:endParaRPr lang="en-US" sz="2800" dirty="0"/>
          </a:p>
          <a:p>
            <a:pPr lvl="1" eaLnBrk="1" hangingPunct="1">
              <a:buClr>
                <a:srgbClr val="004990"/>
              </a:buClr>
              <a:buFont typeface="Arial" pitchFamily="34" charset="0"/>
              <a:buChar char="•"/>
            </a:pPr>
            <a:r>
              <a:rPr lang="en-US" dirty="0" smtClean="0"/>
              <a:t>Monday</a:t>
            </a:r>
            <a:r>
              <a:rPr lang="en-US" dirty="0"/>
              <a:t>, </a:t>
            </a:r>
            <a:r>
              <a:rPr lang="en-US" dirty="0" smtClean="0"/>
              <a:t>April 25, 12:30 </a:t>
            </a:r>
            <a:r>
              <a:rPr lang="en-US" dirty="0"/>
              <a:t>– 1:30 </a:t>
            </a:r>
            <a:r>
              <a:rPr lang="en-US" dirty="0" smtClean="0"/>
              <a:t>pm</a:t>
            </a:r>
          </a:p>
          <a:p>
            <a:pPr eaLnBrk="1" hangingPunct="1">
              <a:buClr>
                <a:srgbClr val="F58466"/>
              </a:buClr>
              <a:buSzPct val="100000"/>
              <a:defRPr/>
            </a:pPr>
            <a:r>
              <a:rPr lang="en-US" sz="2800" dirty="0" smtClean="0"/>
              <a:t>2-hour implementation launch webinar May 2, 12:30 </a:t>
            </a:r>
            <a:r>
              <a:rPr lang="en-US" sz="2800" dirty="0"/>
              <a:t>– </a:t>
            </a:r>
            <a:r>
              <a:rPr lang="en-US" sz="2800" dirty="0" smtClean="0"/>
              <a:t>2:30 pm</a:t>
            </a:r>
            <a:endParaRPr lang="en-US" sz="2800" dirty="0"/>
          </a:p>
          <a:p>
            <a:pPr eaLnBrk="1" hangingPunct="1">
              <a:buClr>
                <a:srgbClr val="F58466"/>
              </a:buClr>
              <a:buSzPct val="100000"/>
              <a:defRPr/>
            </a:pPr>
            <a:r>
              <a:rPr lang="en-US" sz="2800" dirty="0" smtClean="0"/>
              <a:t>Save the Date: Face-to-Face </a:t>
            </a:r>
            <a:r>
              <a:rPr lang="en-US" sz="2800" dirty="0"/>
              <a:t>Collaborative Learning Session on May 23 from </a:t>
            </a:r>
            <a:r>
              <a:rPr lang="en-US" sz="2800" dirty="0" smtClean="0"/>
              <a:t>9:45 </a:t>
            </a:r>
            <a:r>
              <a:rPr lang="en-US" sz="2800" dirty="0"/>
              <a:t>am – 3:30 pm at Dove Conference Center at St. John’s in Springfield</a:t>
            </a:r>
          </a:p>
          <a:p>
            <a:pPr eaLnBrk="1" hangingPunct="1">
              <a:buClr>
                <a:srgbClr val="004990"/>
              </a:buClr>
            </a:pPr>
            <a:endParaRPr lang="en-US" sz="2400" dirty="0"/>
          </a:p>
          <a:p>
            <a:pPr lvl="1" eaLnBrk="1" hangingPunct="1">
              <a:buClr>
                <a:srgbClr val="004990"/>
              </a:buClr>
              <a:buFont typeface="Arial" pitchFamily="34" charset="0"/>
              <a:buChar char="•"/>
            </a:pPr>
            <a:endParaRPr lang="en-US" sz="2000" dirty="0"/>
          </a:p>
          <a:p>
            <a:pPr marL="914400" lvl="2" indent="0" eaLnBrk="1" hangingPunct="1">
              <a:buClr>
                <a:srgbClr val="004990"/>
              </a:buClr>
              <a:buNone/>
            </a:pPr>
            <a:endParaRPr lang="en-US" sz="1600" dirty="0" smtClean="0"/>
          </a:p>
          <a:p>
            <a:pPr lvl="2" eaLnBrk="1" hangingPunct="1">
              <a:buClr>
                <a:srgbClr val="004990"/>
              </a:buClr>
            </a:pPr>
            <a:endParaRPr lang="en-US" sz="1600" dirty="0"/>
          </a:p>
          <a:p>
            <a:pPr lvl="1" eaLnBrk="1" hangingPunct="1">
              <a:buClr>
                <a:srgbClr val="004990"/>
              </a:buClr>
              <a:buFont typeface="Arial" pitchFamily="34" charset="0"/>
              <a:buChar char="•"/>
            </a:pPr>
            <a:endParaRPr lang="en-US" sz="2000" dirty="0" smtClean="0"/>
          </a:p>
        </p:txBody>
      </p:sp>
    </p:spTree>
    <p:extLst>
      <p:ext uri="{BB962C8B-B14F-4D97-AF65-F5344CB8AC3E}">
        <p14:creationId xmlns:p14="http://schemas.microsoft.com/office/powerpoint/2010/main" val="3874794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458200" cy="4983163"/>
          </a:xfrm>
        </p:spPr>
        <p:txBody>
          <a:bodyPr/>
          <a:lstStyle/>
          <a:p>
            <a:pPr eaLnBrk="1" hangingPunct="1">
              <a:buClr>
                <a:srgbClr val="F58466"/>
              </a:buClr>
            </a:pPr>
            <a:r>
              <a:rPr lang="en-US" sz="2800" dirty="0" smtClean="0"/>
              <a:t>Clean data entry essential for report viewing (coming soon!)</a:t>
            </a:r>
          </a:p>
          <a:p>
            <a:pPr eaLnBrk="1" hangingPunct="1">
              <a:buClr>
                <a:srgbClr val="F58466"/>
              </a:buClr>
            </a:pPr>
            <a:r>
              <a:rPr lang="en-US" sz="2800" dirty="0" smtClean="0"/>
              <a:t>Be sure to use your secure three digit ILPQC assigned Hospital ID (001-120) including any leading zeros</a:t>
            </a:r>
          </a:p>
          <a:p>
            <a:pPr eaLnBrk="1" hangingPunct="1">
              <a:buClr>
                <a:srgbClr val="F58466"/>
              </a:buClr>
            </a:pPr>
            <a:r>
              <a:rPr lang="en-US" sz="2800" dirty="0" smtClean="0"/>
              <a:t>Questions on dates on data form:</a:t>
            </a:r>
          </a:p>
          <a:p>
            <a:pPr lvl="1" eaLnBrk="1" hangingPunct="1">
              <a:buClr>
                <a:srgbClr val="004990"/>
              </a:buClr>
              <a:buFont typeface="Arial" pitchFamily="34" charset="0"/>
              <a:buChar char="•"/>
            </a:pPr>
            <a:r>
              <a:rPr lang="en-US" sz="2400" dirty="0" smtClean="0"/>
              <a:t>1</a:t>
            </a:r>
            <a:r>
              <a:rPr lang="en-US" sz="2400" baseline="30000" dirty="0" smtClean="0"/>
              <a:t>st</a:t>
            </a:r>
            <a:r>
              <a:rPr lang="en-US" sz="2400" dirty="0" smtClean="0"/>
              <a:t> Date: date of initial maternal hypertensive event</a:t>
            </a:r>
          </a:p>
          <a:p>
            <a:pPr lvl="1" eaLnBrk="1" hangingPunct="1">
              <a:buClr>
                <a:srgbClr val="004990"/>
              </a:buClr>
              <a:buFont typeface="Arial" pitchFamily="34" charset="0"/>
              <a:buChar char="•"/>
            </a:pPr>
            <a:r>
              <a:rPr lang="en-US" sz="2400" dirty="0" smtClean="0"/>
              <a:t>2</a:t>
            </a:r>
            <a:r>
              <a:rPr lang="en-US" sz="2400" baseline="30000" dirty="0" smtClean="0"/>
              <a:t>nd</a:t>
            </a:r>
            <a:r>
              <a:rPr lang="en-US" sz="2400" dirty="0" smtClean="0"/>
              <a:t> Date: date of maternal adverse outcome </a:t>
            </a:r>
          </a:p>
          <a:p>
            <a:pPr lvl="2" eaLnBrk="1" hangingPunct="1">
              <a:buClr>
                <a:srgbClr val="F58466"/>
              </a:buClr>
            </a:pPr>
            <a:r>
              <a:rPr lang="en-US" sz="2000" dirty="0" smtClean="0"/>
              <a:t>1</a:t>
            </a:r>
            <a:r>
              <a:rPr lang="en-US" sz="2000" baseline="30000" dirty="0" smtClean="0"/>
              <a:t>st</a:t>
            </a:r>
            <a:r>
              <a:rPr lang="en-US" sz="2000" dirty="0" smtClean="0"/>
              <a:t> and 2</a:t>
            </a:r>
            <a:r>
              <a:rPr lang="en-US" sz="2000" baseline="30000" dirty="0" smtClean="0"/>
              <a:t>nd</a:t>
            </a:r>
            <a:r>
              <a:rPr lang="en-US" sz="2000" dirty="0" smtClean="0"/>
              <a:t> dates may be the same – hypertensive event and maternal outcome determined on the </a:t>
            </a:r>
            <a:r>
              <a:rPr lang="en-US" sz="2000" b="1" dirty="0" smtClean="0"/>
              <a:t>same day</a:t>
            </a:r>
          </a:p>
          <a:p>
            <a:pPr lvl="2" eaLnBrk="1" hangingPunct="1">
              <a:buClr>
                <a:srgbClr val="F58466"/>
              </a:buClr>
            </a:pPr>
            <a:r>
              <a:rPr lang="en-US" sz="2000" dirty="0" smtClean="0"/>
              <a:t>1</a:t>
            </a:r>
            <a:r>
              <a:rPr lang="en-US" sz="2000" baseline="30000" dirty="0" smtClean="0"/>
              <a:t>st</a:t>
            </a:r>
            <a:r>
              <a:rPr lang="en-US" sz="2000" dirty="0" smtClean="0"/>
              <a:t> and 2</a:t>
            </a:r>
            <a:r>
              <a:rPr lang="en-US" sz="2000" baseline="30000" dirty="0" smtClean="0"/>
              <a:t>nd</a:t>
            </a:r>
            <a:r>
              <a:rPr lang="en-US" sz="2000" dirty="0" smtClean="0"/>
              <a:t> dates may be different </a:t>
            </a:r>
            <a:r>
              <a:rPr lang="en-US" sz="2000" dirty="0"/>
              <a:t>- hypertensive event and maternal outcome determined on the </a:t>
            </a:r>
            <a:r>
              <a:rPr lang="en-US" sz="2000" b="1" dirty="0" smtClean="0"/>
              <a:t>different days</a:t>
            </a:r>
            <a:endParaRPr lang="en-US" sz="2000" b="1" dirty="0"/>
          </a:p>
          <a:p>
            <a:pPr lvl="2" eaLnBrk="1" hangingPunct="1">
              <a:buClr>
                <a:srgbClr val="F58466"/>
              </a:buClr>
            </a:pPr>
            <a:endParaRPr lang="en-US" sz="2000" dirty="0"/>
          </a:p>
          <a:p>
            <a:endParaRPr lang="en-US" dirty="0"/>
          </a:p>
        </p:txBody>
      </p:sp>
      <p:sp>
        <p:nvSpPr>
          <p:cNvPr id="5" name="Shape 232"/>
          <p:cNvSpPr>
            <a:spLocks noGrp="1"/>
          </p:cNvSpPr>
          <p:nvPr>
            <p:ph type="title"/>
          </p:nvPr>
        </p:nvSpPr>
        <p:spPr/>
        <p:txBody>
          <a:bodyPr lIns="91425" tIns="45700" rIns="91425" bIns="45700"/>
          <a:lstStyle/>
          <a:p>
            <a:pPr algn="l">
              <a:buSzPct val="25000"/>
            </a:pPr>
            <a:r>
              <a:rPr lang="en-US" altLang="en-US" sz="4000" b="1" dirty="0" err="1" smtClean="0">
                <a:solidFill>
                  <a:srgbClr val="F58466"/>
                </a:solidFill>
                <a:latin typeface="Goudy Old Style" pitchFamily="18" charset="0"/>
                <a:sym typeface="Arial" pitchFamily="34" charset="0"/>
              </a:rPr>
              <a:t>REDCap</a:t>
            </a:r>
            <a:r>
              <a:rPr lang="en-US" altLang="en-US" sz="4000" b="1" dirty="0" smtClean="0">
                <a:solidFill>
                  <a:srgbClr val="F58466"/>
                </a:solidFill>
                <a:latin typeface="Goudy Old Style" pitchFamily="18" charset="0"/>
                <a:sym typeface="Arial" pitchFamily="34" charset="0"/>
              </a:rPr>
              <a:t> Tips for Data Entry</a:t>
            </a:r>
          </a:p>
        </p:txBody>
      </p:sp>
    </p:spTree>
    <p:extLst>
      <p:ext uri="{BB962C8B-B14F-4D97-AF65-F5344CB8AC3E}">
        <p14:creationId xmlns:p14="http://schemas.microsoft.com/office/powerpoint/2010/main" val="3423782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356559801"/>
              </p:ext>
            </p:extLst>
          </p:nvPr>
        </p:nvGraphicFramePr>
        <p:xfrm>
          <a:off x="381000" y="2133600"/>
          <a:ext cx="8534400" cy="2286000"/>
        </p:xfrm>
        <a:graphic>
          <a:graphicData uri="http://schemas.openxmlformats.org/drawingml/2006/table">
            <a:tbl>
              <a:tblPr firstRow="1" bandRow="1">
                <a:tableStyleId>{5C22544A-7EE6-4342-B048-85BDC9FD1C3A}</a:tableStyleId>
              </a:tblPr>
              <a:tblGrid>
                <a:gridCol w="2844800"/>
                <a:gridCol w="2844800"/>
                <a:gridCol w="2844800"/>
              </a:tblGrid>
              <a:tr h="370840">
                <a:tc>
                  <a:txBody>
                    <a:bodyPr/>
                    <a:lstStyle/>
                    <a:p>
                      <a:endParaRPr lang="en-US" sz="2400" dirty="0"/>
                    </a:p>
                  </a:txBody>
                  <a:tcPr/>
                </a:tc>
                <a:tc>
                  <a:txBody>
                    <a:bodyPr/>
                    <a:lstStyle/>
                    <a:p>
                      <a:pPr algn="ctr"/>
                      <a:r>
                        <a:rPr lang="en-US" sz="2400" dirty="0" smtClean="0"/>
                        <a:t>Total</a:t>
                      </a:r>
                      <a:r>
                        <a:rPr lang="en-US" sz="2400" baseline="0" dirty="0" smtClean="0"/>
                        <a:t> Records</a:t>
                      </a:r>
                      <a:endParaRPr lang="en-US" sz="2400" dirty="0"/>
                    </a:p>
                  </a:txBody>
                  <a:tcPr/>
                </a:tc>
                <a:tc>
                  <a:txBody>
                    <a:bodyPr/>
                    <a:lstStyle/>
                    <a:p>
                      <a:pPr algn="ctr"/>
                      <a:r>
                        <a:rPr lang="en-US" sz="2400" dirty="0" smtClean="0"/>
                        <a:t># Teams with Data</a:t>
                      </a:r>
                      <a:endParaRPr lang="en-US" sz="2400" dirty="0"/>
                    </a:p>
                  </a:txBody>
                  <a:tcPr/>
                </a:tc>
              </a:tr>
              <a:tr h="370840">
                <a:tc>
                  <a:txBody>
                    <a:bodyPr/>
                    <a:lstStyle/>
                    <a:p>
                      <a:r>
                        <a:rPr lang="en-US" sz="2400" dirty="0" smtClean="0"/>
                        <a:t>January </a:t>
                      </a:r>
                      <a:endParaRPr lang="en-US" sz="2400" dirty="0"/>
                    </a:p>
                  </a:txBody>
                  <a:tcPr/>
                </a:tc>
                <a:tc>
                  <a:txBody>
                    <a:bodyPr/>
                    <a:lstStyle/>
                    <a:p>
                      <a:pPr algn="ctr"/>
                      <a:r>
                        <a:rPr lang="en-US" sz="2400" dirty="0" smtClean="0"/>
                        <a:t>19</a:t>
                      </a:r>
                      <a:endParaRPr lang="en-US" sz="2400" dirty="0"/>
                    </a:p>
                  </a:txBody>
                  <a:tcPr/>
                </a:tc>
                <a:tc>
                  <a:txBody>
                    <a:bodyPr/>
                    <a:lstStyle/>
                    <a:p>
                      <a:pPr algn="ctr"/>
                      <a:r>
                        <a:rPr lang="en-US" sz="2400" dirty="0" smtClean="0"/>
                        <a:t>5</a:t>
                      </a:r>
                      <a:endParaRPr lang="en-US" sz="2400" dirty="0"/>
                    </a:p>
                  </a:txBody>
                  <a:tcPr/>
                </a:tc>
              </a:tr>
              <a:tr h="370840">
                <a:tc>
                  <a:txBody>
                    <a:bodyPr/>
                    <a:lstStyle/>
                    <a:p>
                      <a:r>
                        <a:rPr lang="en-US" sz="2400" dirty="0" smtClean="0"/>
                        <a:t>February</a:t>
                      </a:r>
                      <a:endParaRPr lang="en-US" sz="2400" dirty="0"/>
                    </a:p>
                  </a:txBody>
                  <a:tcPr/>
                </a:tc>
                <a:tc>
                  <a:txBody>
                    <a:bodyPr/>
                    <a:lstStyle/>
                    <a:p>
                      <a:pPr algn="ctr"/>
                      <a:r>
                        <a:rPr lang="en-US" sz="2400" dirty="0" smtClean="0"/>
                        <a:t>39</a:t>
                      </a:r>
                      <a:endParaRPr lang="en-US" sz="2400" dirty="0"/>
                    </a:p>
                  </a:txBody>
                  <a:tcPr/>
                </a:tc>
                <a:tc>
                  <a:txBody>
                    <a:bodyPr/>
                    <a:lstStyle/>
                    <a:p>
                      <a:pPr algn="ctr"/>
                      <a:r>
                        <a:rPr lang="en-US" sz="2400" dirty="0" smtClean="0"/>
                        <a:t>11</a:t>
                      </a:r>
                      <a:endParaRPr lang="en-US" sz="2400" dirty="0"/>
                    </a:p>
                  </a:txBody>
                  <a:tcPr/>
                </a:tc>
              </a:tr>
              <a:tr h="370840">
                <a:tc>
                  <a:txBody>
                    <a:bodyPr/>
                    <a:lstStyle/>
                    <a:p>
                      <a:r>
                        <a:rPr lang="en-US" sz="2400" dirty="0" smtClean="0"/>
                        <a:t>March</a:t>
                      </a:r>
                      <a:endParaRPr lang="en-US" sz="2400" dirty="0"/>
                    </a:p>
                  </a:txBody>
                  <a:tcPr/>
                </a:tc>
                <a:tc>
                  <a:txBody>
                    <a:bodyPr/>
                    <a:lstStyle/>
                    <a:p>
                      <a:pPr algn="ctr"/>
                      <a:r>
                        <a:rPr lang="en-US" sz="2400" dirty="0" smtClean="0"/>
                        <a:t>25</a:t>
                      </a:r>
                      <a:endParaRPr lang="en-US" sz="2400" dirty="0"/>
                    </a:p>
                  </a:txBody>
                  <a:tcPr/>
                </a:tc>
                <a:tc>
                  <a:txBody>
                    <a:bodyPr/>
                    <a:lstStyle/>
                    <a:p>
                      <a:pPr algn="ctr"/>
                      <a:r>
                        <a:rPr lang="en-US" sz="2400" dirty="0" smtClean="0"/>
                        <a:t>7 </a:t>
                      </a:r>
                      <a:endParaRPr lang="en-US" sz="2400" dirty="0"/>
                    </a:p>
                  </a:txBody>
                  <a:tcPr/>
                </a:tc>
              </a:tr>
              <a:tr h="370840">
                <a:tc>
                  <a:txBody>
                    <a:bodyPr/>
                    <a:lstStyle/>
                    <a:p>
                      <a:r>
                        <a:rPr lang="en-US" sz="2400" b="1" dirty="0" smtClean="0"/>
                        <a:t>Overall</a:t>
                      </a:r>
                      <a:endParaRPr lang="en-US" sz="2400" b="1" dirty="0"/>
                    </a:p>
                  </a:txBody>
                  <a:tcPr/>
                </a:tc>
                <a:tc>
                  <a:txBody>
                    <a:bodyPr/>
                    <a:lstStyle/>
                    <a:p>
                      <a:pPr algn="ctr"/>
                      <a:r>
                        <a:rPr lang="en-US" sz="2400" b="1" dirty="0" smtClean="0"/>
                        <a:t>83</a:t>
                      </a:r>
                      <a:endParaRPr lang="en-US" sz="2400" b="1" dirty="0"/>
                    </a:p>
                  </a:txBody>
                  <a:tcPr/>
                </a:tc>
                <a:tc>
                  <a:txBody>
                    <a:bodyPr/>
                    <a:lstStyle/>
                    <a:p>
                      <a:pPr algn="ctr"/>
                      <a:r>
                        <a:rPr lang="en-US" sz="2400" b="1" dirty="0" smtClean="0"/>
                        <a:t>11</a:t>
                      </a:r>
                      <a:endParaRPr lang="en-US" sz="2400" b="1" dirty="0"/>
                    </a:p>
                  </a:txBody>
                  <a:tcPr/>
                </a:tc>
              </a:tr>
            </a:tbl>
          </a:graphicData>
        </a:graphic>
      </p:graphicFrame>
      <p:sp>
        <p:nvSpPr>
          <p:cNvPr id="5" name="Shape 232"/>
          <p:cNvSpPr>
            <a:spLocks noGrp="1"/>
          </p:cNvSpPr>
          <p:nvPr>
            <p:ph type="title"/>
          </p:nvPr>
        </p:nvSpPr>
        <p:spPr/>
        <p:txBody>
          <a:bodyPr lIns="91425" tIns="45700" rIns="91425" bIns="45700"/>
          <a:lstStyle/>
          <a:p>
            <a:pPr algn="l">
              <a:buSzPct val="25000"/>
            </a:pPr>
            <a:r>
              <a:rPr lang="en-US" altLang="en-US" sz="4000" b="1" dirty="0" smtClean="0">
                <a:solidFill>
                  <a:srgbClr val="F58466"/>
                </a:solidFill>
                <a:latin typeface="Goudy Old Style" pitchFamily="18" charset="0"/>
                <a:sym typeface="Arial" pitchFamily="34" charset="0"/>
              </a:rPr>
              <a:t>Wave 1 – Data Entry Status</a:t>
            </a:r>
          </a:p>
        </p:txBody>
      </p:sp>
    </p:spTree>
    <p:extLst>
      <p:ext uri="{BB962C8B-B14F-4D97-AF65-F5344CB8AC3E}">
        <p14:creationId xmlns:p14="http://schemas.microsoft.com/office/powerpoint/2010/main" val="2347760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04800" y="76200"/>
            <a:ext cx="8229600" cy="1143000"/>
          </a:xfrm>
        </p:spPr>
        <p:txBody>
          <a:bodyPr/>
          <a:lstStyle/>
          <a:p>
            <a:pPr algn="l" eaLnBrk="1" hangingPunct="1"/>
            <a:r>
              <a:rPr lang="en-US" altLang="en-US" sz="4000" b="1" dirty="0" smtClean="0">
                <a:solidFill>
                  <a:srgbClr val="F58466"/>
                </a:solidFill>
                <a:latin typeface="Goudy Old Style" pitchFamily="18" charset="0"/>
              </a:rPr>
              <a:t>Maternal HTN: </a:t>
            </a:r>
            <a:br>
              <a:rPr lang="en-US" altLang="en-US" sz="4000" b="1" dirty="0" smtClean="0">
                <a:solidFill>
                  <a:srgbClr val="F58466"/>
                </a:solidFill>
                <a:latin typeface="Goudy Old Style" pitchFamily="18" charset="0"/>
              </a:rPr>
            </a:br>
            <a:r>
              <a:rPr lang="en-US" altLang="en-US" sz="4000" b="1" dirty="0" smtClean="0">
                <a:solidFill>
                  <a:srgbClr val="F58466"/>
                </a:solidFill>
                <a:latin typeface="Goudy Old Style" pitchFamily="18" charset="0"/>
              </a:rPr>
              <a:t>Time to Treatment</a:t>
            </a:r>
          </a:p>
        </p:txBody>
      </p:sp>
      <p:graphicFrame>
        <p:nvGraphicFramePr>
          <p:cNvPr id="4" name="Chart 3"/>
          <p:cNvGraphicFramePr>
            <a:graphicFrameLocks/>
          </p:cNvGraphicFramePr>
          <p:nvPr>
            <p:extLst>
              <p:ext uri="{D42A27DB-BD31-4B8C-83A1-F6EECF244321}">
                <p14:modId xmlns:p14="http://schemas.microsoft.com/office/powerpoint/2010/main" val="2278624642"/>
              </p:ext>
            </p:extLst>
          </p:nvPr>
        </p:nvGraphicFramePr>
        <p:xfrm>
          <a:off x="990606" y="1447800"/>
          <a:ext cx="7067551" cy="4500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8761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04800" y="76200"/>
            <a:ext cx="8229600" cy="1143000"/>
          </a:xfrm>
        </p:spPr>
        <p:txBody>
          <a:bodyPr/>
          <a:lstStyle/>
          <a:p>
            <a:pPr algn="l" eaLnBrk="1" hangingPunct="1"/>
            <a:r>
              <a:rPr lang="en-US" altLang="en-US" sz="4000" b="1" dirty="0" smtClean="0">
                <a:solidFill>
                  <a:srgbClr val="F58466"/>
                </a:solidFill>
                <a:latin typeface="Goudy Old Style" pitchFamily="18" charset="0"/>
              </a:rPr>
              <a:t>Maternal HTN: </a:t>
            </a:r>
            <a:br>
              <a:rPr lang="en-US" altLang="en-US" sz="4000" b="1" dirty="0" smtClean="0">
                <a:solidFill>
                  <a:srgbClr val="F58466"/>
                </a:solidFill>
                <a:latin typeface="Goudy Old Style" pitchFamily="18" charset="0"/>
              </a:rPr>
            </a:br>
            <a:r>
              <a:rPr lang="en-US" altLang="en-US" sz="4000" b="1" dirty="0" smtClean="0">
                <a:solidFill>
                  <a:srgbClr val="F58466"/>
                </a:solidFill>
                <a:latin typeface="Goudy Old Style" pitchFamily="18" charset="0"/>
              </a:rPr>
              <a:t>Maternal Outcomes</a:t>
            </a:r>
          </a:p>
        </p:txBody>
      </p:sp>
      <p:graphicFrame>
        <p:nvGraphicFramePr>
          <p:cNvPr id="4" name="Chart 3"/>
          <p:cNvGraphicFramePr>
            <a:graphicFrameLocks/>
          </p:cNvGraphicFramePr>
          <p:nvPr>
            <p:extLst>
              <p:ext uri="{D42A27DB-BD31-4B8C-83A1-F6EECF244321}">
                <p14:modId xmlns:p14="http://schemas.microsoft.com/office/powerpoint/2010/main" val="112575419"/>
              </p:ext>
            </p:extLst>
          </p:nvPr>
        </p:nvGraphicFramePr>
        <p:xfrm>
          <a:off x="1066802" y="1143000"/>
          <a:ext cx="7000875" cy="481488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968737" y="5715000"/>
            <a:ext cx="4441466" cy="685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700" dirty="0"/>
          </a:p>
          <a:p>
            <a:endParaRPr lang="en-US" sz="700" dirty="0"/>
          </a:p>
          <a:p>
            <a:r>
              <a:rPr lang="en-US" sz="900" dirty="0"/>
              <a:t>*OB Hemorrhage with transfusion of ≥ 4 units, Intracranial Hemorrhage or Ischemic event, </a:t>
            </a:r>
          </a:p>
          <a:p>
            <a:r>
              <a:rPr lang="en-US" sz="900" dirty="0"/>
              <a:t>Pulmonary Edema, ICU admission, HELLP Syndrome , Oliguria, </a:t>
            </a:r>
            <a:r>
              <a:rPr lang="en-US" sz="900" dirty="0" err="1"/>
              <a:t>Eclampsia</a:t>
            </a:r>
            <a:r>
              <a:rPr lang="en-US" sz="900" dirty="0"/>
              <a:t>, DIC, Renal failure, </a:t>
            </a:r>
          </a:p>
          <a:p>
            <a:r>
              <a:rPr lang="en-US" sz="900" dirty="0"/>
              <a:t>Liver failure, Ventilation, Placental Abruption</a:t>
            </a:r>
          </a:p>
          <a:p>
            <a:endParaRPr lang="en-US" sz="1100" dirty="0"/>
          </a:p>
        </p:txBody>
      </p:sp>
    </p:spTree>
    <p:extLst>
      <p:ext uri="{BB962C8B-B14F-4D97-AF65-F5344CB8AC3E}">
        <p14:creationId xmlns:p14="http://schemas.microsoft.com/office/powerpoint/2010/main" val="1434702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458200" cy="4983163"/>
          </a:xfrm>
        </p:spPr>
        <p:txBody>
          <a:bodyPr/>
          <a:lstStyle/>
          <a:p>
            <a:pPr eaLnBrk="1" hangingPunct="1">
              <a:buClr>
                <a:srgbClr val="F58466"/>
              </a:buClr>
            </a:pPr>
            <a:r>
              <a:rPr lang="en-US" sz="2800" dirty="0" smtClean="0"/>
              <a:t>Survey to collect feedback from Wave 1 hospitals, including:</a:t>
            </a:r>
          </a:p>
          <a:p>
            <a:pPr lvl="1" eaLnBrk="1" hangingPunct="1">
              <a:buClr>
                <a:srgbClr val="004990"/>
              </a:buClr>
              <a:buFont typeface="Arial" pitchFamily="34" charset="0"/>
              <a:buChar char="•"/>
            </a:pPr>
            <a:r>
              <a:rPr lang="en-US" sz="2400" dirty="0" smtClean="0"/>
              <a:t>Team building and engagement</a:t>
            </a:r>
          </a:p>
          <a:p>
            <a:pPr lvl="1" eaLnBrk="1" hangingPunct="1">
              <a:buClr>
                <a:srgbClr val="004990"/>
              </a:buClr>
              <a:buFont typeface="Arial" pitchFamily="34" charset="0"/>
              <a:buChar char="•"/>
            </a:pPr>
            <a:r>
              <a:rPr lang="en-US" sz="2400" dirty="0" smtClean="0"/>
              <a:t>Data form implementation status and feedback</a:t>
            </a:r>
          </a:p>
          <a:p>
            <a:pPr lvl="1" eaLnBrk="1" hangingPunct="1">
              <a:buClr>
                <a:srgbClr val="004990"/>
              </a:buClr>
              <a:buFont typeface="Arial" pitchFamily="34" charset="0"/>
              <a:buChar char="•"/>
            </a:pPr>
            <a:r>
              <a:rPr lang="en-US" sz="2400" dirty="0" smtClean="0"/>
              <a:t>Evaluation of process flow across units</a:t>
            </a:r>
          </a:p>
          <a:p>
            <a:pPr lvl="1" eaLnBrk="1" hangingPunct="1">
              <a:buClr>
                <a:srgbClr val="004990"/>
              </a:buClr>
              <a:buFont typeface="Arial" pitchFamily="34" charset="0"/>
              <a:buChar char="•"/>
            </a:pPr>
            <a:r>
              <a:rPr lang="en-US" sz="2400" dirty="0" smtClean="0"/>
              <a:t>Identification of opportunities for improvement</a:t>
            </a:r>
          </a:p>
          <a:p>
            <a:pPr eaLnBrk="1" hangingPunct="1">
              <a:buClr>
                <a:srgbClr val="F58466"/>
              </a:buClr>
            </a:pPr>
            <a:r>
              <a:rPr lang="en-US" sz="2800" dirty="0"/>
              <a:t>Please complete the survey by </a:t>
            </a:r>
            <a:r>
              <a:rPr lang="en-US" sz="2800" b="1" dirty="0"/>
              <a:t>Friday, April 15th</a:t>
            </a:r>
          </a:p>
          <a:p>
            <a:pPr eaLnBrk="1" hangingPunct="1">
              <a:buClr>
                <a:srgbClr val="F58466"/>
              </a:buClr>
            </a:pPr>
            <a:r>
              <a:rPr lang="en-US" sz="2800" dirty="0"/>
              <a:t>https://www.surveymonkey.com/r/HTNwave1survey</a:t>
            </a:r>
            <a:endParaRPr lang="en-US" dirty="0"/>
          </a:p>
        </p:txBody>
      </p:sp>
      <p:sp>
        <p:nvSpPr>
          <p:cNvPr id="5" name="Shape 232"/>
          <p:cNvSpPr>
            <a:spLocks noGrp="1"/>
          </p:cNvSpPr>
          <p:nvPr>
            <p:ph type="title"/>
          </p:nvPr>
        </p:nvSpPr>
        <p:spPr/>
        <p:txBody>
          <a:bodyPr lIns="91425" tIns="45700" rIns="91425" bIns="45700"/>
          <a:lstStyle/>
          <a:p>
            <a:pPr algn="l">
              <a:buSzPct val="25000"/>
            </a:pPr>
            <a:r>
              <a:rPr lang="en-US" altLang="en-US" sz="4000" b="1" dirty="0" smtClean="0">
                <a:solidFill>
                  <a:srgbClr val="F58466"/>
                </a:solidFill>
                <a:latin typeface="Goudy Old Style" pitchFamily="18" charset="0"/>
                <a:sym typeface="Arial" pitchFamily="34" charset="0"/>
              </a:rPr>
              <a:t>Wave 1 Survey</a:t>
            </a:r>
          </a:p>
        </p:txBody>
      </p:sp>
    </p:spTree>
    <p:extLst>
      <p:ext uri="{BB962C8B-B14F-4D97-AF65-F5344CB8AC3E}">
        <p14:creationId xmlns:p14="http://schemas.microsoft.com/office/powerpoint/2010/main" val="533307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61448</TotalTime>
  <Words>2384</Words>
  <Application>Microsoft Office PowerPoint</Application>
  <PresentationFormat>On-screen Show (4:3)</PresentationFormat>
  <Paragraphs>360</Paragraphs>
  <Slides>40</Slides>
  <Notes>13</Notes>
  <HiddenSlides>0</HiddenSlides>
  <MMClips>0</MMClips>
  <ScaleCrop>false</ScaleCrop>
  <HeadingPairs>
    <vt:vector size="4" baseType="variant">
      <vt:variant>
        <vt:lpstr>Theme</vt:lpstr>
      </vt:variant>
      <vt:variant>
        <vt:i4>6</vt:i4>
      </vt:variant>
      <vt:variant>
        <vt:lpstr>Slide Titles</vt:lpstr>
      </vt:variant>
      <vt:variant>
        <vt:i4>40</vt:i4>
      </vt:variant>
    </vt:vector>
  </HeadingPairs>
  <TitlesOfParts>
    <vt:vector size="46" baseType="lpstr">
      <vt:lpstr>Office Theme</vt:lpstr>
      <vt:lpstr>1_Office Theme</vt:lpstr>
      <vt:lpstr>4_Office Theme</vt:lpstr>
      <vt:lpstr>3_Office Theme</vt:lpstr>
      <vt:lpstr>2_Office Theme</vt:lpstr>
      <vt:lpstr>5_Office Theme</vt:lpstr>
      <vt:lpstr>Maternal Hypertension Initiative:  Wave 1 Teams Call</vt:lpstr>
      <vt:lpstr>Overview</vt:lpstr>
      <vt:lpstr>Wave 1 – Goals (Jan-April)</vt:lpstr>
      <vt:lpstr>Steps for Data Form  Implementation</vt:lpstr>
      <vt:lpstr>REDCap Tips for Data Entry</vt:lpstr>
      <vt:lpstr>Wave 1 – Data Entry Status</vt:lpstr>
      <vt:lpstr>Maternal HTN:  Time to Treatment</vt:lpstr>
      <vt:lpstr>Maternal HTN:  Maternal Outcomes</vt:lpstr>
      <vt:lpstr>Wave 1 Survey</vt:lpstr>
      <vt:lpstr>Lessons Learned: CMQCC</vt:lpstr>
      <vt:lpstr>PQCNC: Lessons Learned</vt:lpstr>
      <vt:lpstr>Hypertension in Pregnancy QI: The North Carolina Experience</vt:lpstr>
      <vt:lpstr>Outline</vt:lpstr>
      <vt:lpstr>Conservative Management of Preeclampsia (CMOP)</vt:lpstr>
      <vt:lpstr>CMOP: Pilot Phase and Phase 1</vt:lpstr>
      <vt:lpstr>CMOP Phase 1 Interim Data (Unvalidated)  (3/1/15-12/31/15)</vt:lpstr>
      <vt:lpstr>PowerPoint Presentation</vt:lpstr>
      <vt:lpstr>PowerPoint Presentation</vt:lpstr>
      <vt:lpstr>PowerPoint Presentation</vt:lpstr>
      <vt:lpstr>CMOP Impact</vt:lpstr>
      <vt:lpstr>CMOP Phase 2</vt:lpstr>
      <vt:lpstr>PowerPoint Presentation</vt:lpstr>
      <vt:lpstr>In the beginning…</vt:lpstr>
      <vt:lpstr>Data Collection Process</vt:lpstr>
      <vt:lpstr>PowerPoint Presentation</vt:lpstr>
      <vt:lpstr>Take Away</vt:lpstr>
      <vt:lpstr>PowerPoint Presentation</vt:lpstr>
      <vt:lpstr>PowerPoint Presentation</vt:lpstr>
      <vt:lpstr>Data Collection Process</vt:lpstr>
      <vt:lpstr>PowerPoint Presentation</vt:lpstr>
      <vt:lpstr>PowerPoint Presentation</vt:lpstr>
      <vt:lpstr>PowerPoint Presentation</vt:lpstr>
      <vt:lpstr>PowerPoint Presentation</vt:lpstr>
      <vt:lpstr>PowerPoint Presentation</vt:lpstr>
      <vt:lpstr>Team Talk</vt:lpstr>
      <vt:lpstr>Team Talks – HTN Initiative</vt:lpstr>
      <vt:lpstr>ABOG MOC Credits</vt:lpstr>
      <vt:lpstr>Process to Receive ABOG  MOC Credits</vt:lpstr>
      <vt:lpstr>Wave 2 Recruitment</vt:lpstr>
      <vt:lpstr>Wave 1 Recap and Next Steps</vt:lpstr>
    </vt:vector>
  </TitlesOfParts>
  <Company>State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Perinatal Quality Collaborative</dc:title>
  <dc:creator>alicia.hawkins</dc:creator>
  <cp:lastModifiedBy>Katelynne Finnegan</cp:lastModifiedBy>
  <cp:revision>1141</cp:revision>
  <dcterms:created xsi:type="dcterms:W3CDTF">2013-06-07T18:46:59Z</dcterms:created>
  <dcterms:modified xsi:type="dcterms:W3CDTF">2016-04-21T15:52:42Z</dcterms:modified>
</cp:coreProperties>
</file>